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0" r:id="rId2"/>
    <p:sldId id="257" r:id="rId3"/>
    <p:sldId id="258" r:id="rId4"/>
    <p:sldId id="341" r:id="rId5"/>
    <p:sldId id="342" r:id="rId6"/>
    <p:sldId id="343" r:id="rId7"/>
    <p:sldId id="344" r:id="rId8"/>
    <p:sldId id="345" r:id="rId9"/>
    <p:sldId id="299" r:id="rId10"/>
    <p:sldId id="346" r:id="rId11"/>
    <p:sldId id="347" r:id="rId12"/>
    <p:sldId id="348" r:id="rId13"/>
    <p:sldId id="349" r:id="rId14"/>
    <p:sldId id="331" r:id="rId15"/>
    <p:sldId id="300" r:id="rId16"/>
    <p:sldId id="351" r:id="rId17"/>
    <p:sldId id="352" r:id="rId18"/>
    <p:sldId id="350" r:id="rId19"/>
    <p:sldId id="353" r:id="rId20"/>
    <p:sldId id="354" r:id="rId21"/>
    <p:sldId id="355" r:id="rId22"/>
    <p:sldId id="301" r:id="rId23"/>
    <p:sldId id="356" r:id="rId24"/>
    <p:sldId id="311" r:id="rId25"/>
    <p:sldId id="358" r:id="rId26"/>
    <p:sldId id="359" r:id="rId27"/>
    <p:sldId id="360" r:id="rId28"/>
    <p:sldId id="362" r:id="rId29"/>
    <p:sldId id="361" r:id="rId30"/>
    <p:sldId id="363" r:id="rId31"/>
    <p:sldId id="364" r:id="rId32"/>
    <p:sldId id="357" r:id="rId33"/>
    <p:sldId id="332" r:id="rId34"/>
    <p:sldId id="323" r:id="rId35"/>
    <p:sldId id="32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67878"/>
    <a:srgbClr val="0436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17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6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9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2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5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18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1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25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282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87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1785" y="182566"/>
            <a:ext cx="2194984" cy="39020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6836" y="182566"/>
            <a:ext cx="6381750" cy="3902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80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</p:spPr>
        <p:txBody>
          <a:bodyPr anchor="t"/>
          <a:lstStyle>
            <a:lvl1pPr algn="l">
              <a:defRPr sz="444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3" y="2906716"/>
            <a:ext cx="10363200" cy="1500188"/>
          </a:xfrm>
        </p:spPr>
        <p:txBody>
          <a:bodyPr anchor="b"/>
          <a:lstStyle>
            <a:lvl1pPr marL="0" indent="0">
              <a:buNone/>
              <a:defRPr sz="2222">
                <a:solidFill>
                  <a:schemeClr val="tx1">
                    <a:tint val="75000"/>
                  </a:schemeClr>
                </a:solidFill>
              </a:defRPr>
            </a:lvl1pPr>
            <a:lvl2pPr marL="503129" indent="0">
              <a:buNone/>
              <a:defRPr sz="1926">
                <a:solidFill>
                  <a:schemeClr val="tx1">
                    <a:tint val="75000"/>
                  </a:schemeClr>
                </a:solidFill>
              </a:defRPr>
            </a:lvl2pPr>
            <a:lvl3pPr marL="1006259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3pPr>
            <a:lvl4pPr marL="1509388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4pPr>
            <a:lvl5pPr marL="2012518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5pPr>
            <a:lvl6pPr marL="2515648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6pPr>
            <a:lvl7pPr marL="3018777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7pPr>
            <a:lvl8pPr marL="3521906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8pPr>
            <a:lvl9pPr marL="4025035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579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6833" y="1066800"/>
            <a:ext cx="4288367" cy="3017838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1926"/>
            </a:lvl4pPr>
            <a:lvl5pPr>
              <a:defRPr sz="1926"/>
            </a:lvl5pPr>
            <a:lvl6pPr>
              <a:defRPr sz="1926"/>
            </a:lvl6pPr>
            <a:lvl7pPr>
              <a:defRPr sz="1926"/>
            </a:lvl7pPr>
            <a:lvl8pPr>
              <a:defRPr sz="1926"/>
            </a:lvl8pPr>
            <a:lvl9pPr>
              <a:defRPr sz="192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8400" y="1066800"/>
            <a:ext cx="4288367" cy="3017838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1926"/>
            </a:lvl4pPr>
            <a:lvl5pPr>
              <a:defRPr sz="1926"/>
            </a:lvl5pPr>
            <a:lvl6pPr>
              <a:defRPr sz="1926"/>
            </a:lvl6pPr>
            <a:lvl7pPr>
              <a:defRPr sz="1926"/>
            </a:lvl7pPr>
            <a:lvl8pPr>
              <a:defRPr sz="1926"/>
            </a:lvl8pPr>
            <a:lvl9pPr>
              <a:defRPr sz="192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65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3129" indent="0">
              <a:buNone/>
              <a:defRPr sz="2222" b="1"/>
            </a:lvl2pPr>
            <a:lvl3pPr marL="1006259" indent="0">
              <a:buNone/>
              <a:defRPr sz="1926" b="1"/>
            </a:lvl3pPr>
            <a:lvl4pPr marL="1509388" indent="0">
              <a:buNone/>
              <a:defRPr sz="1778" b="1"/>
            </a:lvl4pPr>
            <a:lvl5pPr marL="2012518" indent="0">
              <a:buNone/>
              <a:defRPr sz="1778" b="1"/>
            </a:lvl5pPr>
            <a:lvl6pPr marL="2515648" indent="0">
              <a:buNone/>
              <a:defRPr sz="1778" b="1"/>
            </a:lvl6pPr>
            <a:lvl7pPr marL="3018777" indent="0">
              <a:buNone/>
              <a:defRPr sz="1778" b="1"/>
            </a:lvl7pPr>
            <a:lvl8pPr marL="3521906" indent="0">
              <a:buNone/>
              <a:defRPr sz="1778" b="1"/>
            </a:lvl8pPr>
            <a:lvl9pPr marL="4025035" indent="0">
              <a:buNone/>
              <a:defRPr sz="177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1926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6" y="1535113"/>
            <a:ext cx="5389034" cy="63976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3129" indent="0">
              <a:buNone/>
              <a:defRPr sz="2222" b="1"/>
            </a:lvl2pPr>
            <a:lvl3pPr marL="1006259" indent="0">
              <a:buNone/>
              <a:defRPr sz="1926" b="1"/>
            </a:lvl3pPr>
            <a:lvl4pPr marL="1509388" indent="0">
              <a:buNone/>
              <a:defRPr sz="1778" b="1"/>
            </a:lvl4pPr>
            <a:lvl5pPr marL="2012518" indent="0">
              <a:buNone/>
              <a:defRPr sz="1778" b="1"/>
            </a:lvl5pPr>
            <a:lvl6pPr marL="2515648" indent="0">
              <a:buNone/>
              <a:defRPr sz="1778" b="1"/>
            </a:lvl6pPr>
            <a:lvl7pPr marL="3018777" indent="0">
              <a:buNone/>
              <a:defRPr sz="1778" b="1"/>
            </a:lvl7pPr>
            <a:lvl8pPr marL="3521906" indent="0">
              <a:buNone/>
              <a:defRPr sz="1778" b="1"/>
            </a:lvl8pPr>
            <a:lvl9pPr marL="4025035" indent="0">
              <a:buNone/>
              <a:defRPr sz="177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6" y="2174875"/>
            <a:ext cx="5389034" cy="3951288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1926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84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419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404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3" cy="1162050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7" cy="5853113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3" cy="4691063"/>
          </a:xfrm>
        </p:spPr>
        <p:txBody>
          <a:bodyPr/>
          <a:lstStyle>
            <a:lvl1pPr marL="0" indent="0">
              <a:buNone/>
              <a:defRPr sz="1482"/>
            </a:lvl1pPr>
            <a:lvl2pPr marL="503129" indent="0">
              <a:buNone/>
              <a:defRPr sz="1333"/>
            </a:lvl2pPr>
            <a:lvl3pPr marL="1006259" indent="0">
              <a:buNone/>
              <a:defRPr sz="1037"/>
            </a:lvl3pPr>
            <a:lvl4pPr marL="1509388" indent="0">
              <a:buNone/>
              <a:defRPr sz="1037"/>
            </a:lvl4pPr>
            <a:lvl5pPr marL="2012518" indent="0">
              <a:buNone/>
              <a:defRPr sz="1037"/>
            </a:lvl5pPr>
            <a:lvl6pPr marL="2515648" indent="0">
              <a:buNone/>
              <a:defRPr sz="1037"/>
            </a:lvl6pPr>
            <a:lvl7pPr marL="3018777" indent="0">
              <a:buNone/>
              <a:defRPr sz="1037"/>
            </a:lvl7pPr>
            <a:lvl8pPr marL="3521906" indent="0">
              <a:buNone/>
              <a:defRPr sz="1037"/>
            </a:lvl8pPr>
            <a:lvl9pPr marL="4025035" indent="0">
              <a:buNone/>
              <a:defRPr sz="103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06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8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3556"/>
            </a:lvl1pPr>
            <a:lvl2pPr marL="503129" indent="0">
              <a:buNone/>
              <a:defRPr sz="3111"/>
            </a:lvl2pPr>
            <a:lvl3pPr marL="1006259" indent="0">
              <a:buNone/>
              <a:defRPr sz="2667"/>
            </a:lvl3pPr>
            <a:lvl4pPr marL="1509388" indent="0">
              <a:buNone/>
              <a:defRPr sz="2222"/>
            </a:lvl4pPr>
            <a:lvl5pPr marL="2012518" indent="0">
              <a:buNone/>
              <a:defRPr sz="2222"/>
            </a:lvl5pPr>
            <a:lvl6pPr marL="2515648" indent="0">
              <a:buNone/>
              <a:defRPr sz="2222"/>
            </a:lvl6pPr>
            <a:lvl7pPr marL="3018777" indent="0">
              <a:buNone/>
              <a:defRPr sz="2222"/>
            </a:lvl7pPr>
            <a:lvl8pPr marL="3521906" indent="0">
              <a:buNone/>
              <a:defRPr sz="2222"/>
            </a:lvl8pPr>
            <a:lvl9pPr marL="4025035" indent="0">
              <a:buNone/>
              <a:defRPr sz="2222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82"/>
            </a:lvl1pPr>
            <a:lvl2pPr marL="503129" indent="0">
              <a:buNone/>
              <a:defRPr sz="1333"/>
            </a:lvl2pPr>
            <a:lvl3pPr marL="1006259" indent="0">
              <a:buNone/>
              <a:defRPr sz="1037"/>
            </a:lvl3pPr>
            <a:lvl4pPr marL="1509388" indent="0">
              <a:buNone/>
              <a:defRPr sz="1037"/>
            </a:lvl4pPr>
            <a:lvl5pPr marL="2012518" indent="0">
              <a:buNone/>
              <a:defRPr sz="1037"/>
            </a:lvl5pPr>
            <a:lvl6pPr marL="2515648" indent="0">
              <a:buNone/>
              <a:defRPr sz="1037"/>
            </a:lvl6pPr>
            <a:lvl7pPr marL="3018777" indent="0">
              <a:buNone/>
              <a:defRPr sz="1037"/>
            </a:lvl7pPr>
            <a:lvl8pPr marL="3521906" indent="0">
              <a:buNone/>
              <a:defRPr sz="1037"/>
            </a:lvl8pPr>
            <a:lvl9pPr marL="4025035" indent="0">
              <a:buNone/>
              <a:defRPr sz="103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43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67922" tIns="33961" rIns="67922" bIns="3396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4"/>
          </a:xfrm>
          <a:prstGeom prst="rect">
            <a:avLst/>
          </a:prstGeom>
        </p:spPr>
        <p:txBody>
          <a:bodyPr vert="horz" lIns="67922" tIns="33961" rIns="67922" bIns="3396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vert="horz" lIns="67922" tIns="33961" rIns="67922" bIns="33961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B18E7-283B-44E2-9AFD-97A1B6C20222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vert="horz" lIns="67922" tIns="33961" rIns="67922" bIns="33961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vert="horz" lIns="67922" tIns="33961" rIns="67922" bIns="33961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53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006259" rtl="0" eaLnBrk="1" latinLnBrk="0" hangingPunct="1"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347" indent="-377347" algn="l" defTabSz="100625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1pPr>
      <a:lvl2pPr marL="817585" indent="-314456" algn="l" defTabSz="1006259" rtl="0" eaLnBrk="1" latinLnBrk="0" hangingPunct="1">
        <a:spcBef>
          <a:spcPct val="20000"/>
        </a:spcBef>
        <a:buFont typeface="Arial" pitchFamily="34" charset="0"/>
        <a:buChar char="–"/>
        <a:defRPr sz="3111" kern="1200">
          <a:solidFill>
            <a:schemeClr val="tx1"/>
          </a:solidFill>
          <a:latin typeface="+mn-lt"/>
          <a:ea typeface="+mn-ea"/>
          <a:cs typeface="+mn-cs"/>
        </a:defRPr>
      </a:lvl2pPr>
      <a:lvl3pPr marL="1257823" indent="-251565" algn="l" defTabSz="100625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760954" indent="-251565" algn="l" defTabSz="1006259" rtl="0" eaLnBrk="1" latinLnBrk="0" hangingPunct="1">
        <a:spcBef>
          <a:spcPct val="20000"/>
        </a:spcBef>
        <a:buFont typeface="Arial" pitchFamily="34" charset="0"/>
        <a:buChar char="–"/>
        <a:defRPr sz="2222" kern="1200">
          <a:solidFill>
            <a:schemeClr val="tx1"/>
          </a:solidFill>
          <a:latin typeface="+mn-lt"/>
          <a:ea typeface="+mn-ea"/>
          <a:cs typeface="+mn-cs"/>
        </a:defRPr>
      </a:lvl4pPr>
      <a:lvl5pPr marL="2264083" indent="-251565" algn="l" defTabSz="1006259" rtl="0" eaLnBrk="1" latinLnBrk="0" hangingPunct="1">
        <a:spcBef>
          <a:spcPct val="20000"/>
        </a:spcBef>
        <a:buFont typeface="Arial" pitchFamily="34" charset="0"/>
        <a:buChar char="»"/>
        <a:defRPr sz="2222" kern="1200">
          <a:solidFill>
            <a:schemeClr val="tx1"/>
          </a:solidFill>
          <a:latin typeface="+mn-lt"/>
          <a:ea typeface="+mn-ea"/>
          <a:cs typeface="+mn-cs"/>
        </a:defRPr>
      </a:lvl5pPr>
      <a:lvl6pPr marL="2767212" indent="-251565" algn="l" defTabSz="1006259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270342" indent="-251565" algn="l" defTabSz="1006259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773471" indent="-251565" algn="l" defTabSz="1006259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276600" indent="-251565" algn="l" defTabSz="1006259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6259" rtl="0" eaLnBrk="1" latinLnBrk="0" hangingPunct="1">
        <a:defRPr sz="1926" kern="1200">
          <a:solidFill>
            <a:schemeClr val="tx1"/>
          </a:solidFill>
          <a:latin typeface="+mn-lt"/>
          <a:ea typeface="+mn-ea"/>
          <a:cs typeface="+mn-cs"/>
        </a:defRPr>
      </a:lvl1pPr>
      <a:lvl2pPr marL="503129" algn="l" defTabSz="1006259" rtl="0" eaLnBrk="1" latinLnBrk="0" hangingPunct="1">
        <a:defRPr sz="1926" kern="1200">
          <a:solidFill>
            <a:schemeClr val="tx1"/>
          </a:solidFill>
          <a:latin typeface="+mn-lt"/>
          <a:ea typeface="+mn-ea"/>
          <a:cs typeface="+mn-cs"/>
        </a:defRPr>
      </a:lvl2pPr>
      <a:lvl3pPr marL="1006259" algn="l" defTabSz="1006259" rtl="0" eaLnBrk="1" latinLnBrk="0" hangingPunct="1">
        <a:defRPr sz="1926" kern="1200">
          <a:solidFill>
            <a:schemeClr val="tx1"/>
          </a:solidFill>
          <a:latin typeface="+mn-lt"/>
          <a:ea typeface="+mn-ea"/>
          <a:cs typeface="+mn-cs"/>
        </a:defRPr>
      </a:lvl3pPr>
      <a:lvl4pPr marL="1509388" algn="l" defTabSz="1006259" rtl="0" eaLnBrk="1" latinLnBrk="0" hangingPunct="1">
        <a:defRPr sz="1926" kern="1200">
          <a:solidFill>
            <a:schemeClr val="tx1"/>
          </a:solidFill>
          <a:latin typeface="+mn-lt"/>
          <a:ea typeface="+mn-ea"/>
          <a:cs typeface="+mn-cs"/>
        </a:defRPr>
      </a:lvl4pPr>
      <a:lvl5pPr marL="2012518" algn="l" defTabSz="1006259" rtl="0" eaLnBrk="1" latinLnBrk="0" hangingPunct="1">
        <a:defRPr sz="1926" kern="1200">
          <a:solidFill>
            <a:schemeClr val="tx1"/>
          </a:solidFill>
          <a:latin typeface="+mn-lt"/>
          <a:ea typeface="+mn-ea"/>
          <a:cs typeface="+mn-cs"/>
        </a:defRPr>
      </a:lvl5pPr>
      <a:lvl6pPr marL="2515648" algn="l" defTabSz="1006259" rtl="0" eaLnBrk="1" latinLnBrk="0" hangingPunct="1">
        <a:defRPr sz="1926" kern="1200">
          <a:solidFill>
            <a:schemeClr val="tx1"/>
          </a:solidFill>
          <a:latin typeface="+mn-lt"/>
          <a:ea typeface="+mn-ea"/>
          <a:cs typeface="+mn-cs"/>
        </a:defRPr>
      </a:lvl6pPr>
      <a:lvl7pPr marL="3018777" algn="l" defTabSz="1006259" rtl="0" eaLnBrk="1" latinLnBrk="0" hangingPunct="1">
        <a:defRPr sz="1926" kern="1200">
          <a:solidFill>
            <a:schemeClr val="tx1"/>
          </a:solidFill>
          <a:latin typeface="+mn-lt"/>
          <a:ea typeface="+mn-ea"/>
          <a:cs typeface="+mn-cs"/>
        </a:defRPr>
      </a:lvl7pPr>
      <a:lvl8pPr marL="3521906" algn="l" defTabSz="1006259" rtl="0" eaLnBrk="1" latinLnBrk="0" hangingPunct="1">
        <a:defRPr sz="1926" kern="1200">
          <a:solidFill>
            <a:schemeClr val="tx1"/>
          </a:solidFill>
          <a:latin typeface="+mn-lt"/>
          <a:ea typeface="+mn-ea"/>
          <a:cs typeface="+mn-cs"/>
        </a:defRPr>
      </a:lvl8pPr>
      <a:lvl9pPr marL="4025035" algn="l" defTabSz="1006259" rtl="0" eaLnBrk="1" latinLnBrk="0" hangingPunct="1">
        <a:defRPr sz="19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958932" y="122470"/>
            <a:ext cx="7115175" cy="10177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KHỞI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ĐỘNG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xmlns="" id="{7F05555B-9B90-4AE9-B7DF-4F9AE6D037F9}"/>
              </a:ext>
            </a:extLst>
          </p:cNvPr>
          <p:cNvSpPr/>
          <p:nvPr/>
        </p:nvSpPr>
        <p:spPr>
          <a:xfrm>
            <a:off x="6180667" y="1376362"/>
            <a:ext cx="2878667" cy="67733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6259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11E0C93-0556-4967-9E94-6A8215303484}"/>
              </a:ext>
            </a:extLst>
          </p:cNvPr>
          <p:cNvSpPr/>
          <p:nvPr/>
        </p:nvSpPr>
        <p:spPr>
          <a:xfrm>
            <a:off x="3238500" y="2344329"/>
            <a:ext cx="8447617" cy="3785652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defTabSz="1006259"/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just" defTabSz="1006259"/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03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bốc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Sau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 defTabSz="1006259"/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vi-VN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defTabSz="1006259"/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2" name="Đồng-hồ-đếm-ngược-2-phút">
            <a:hlinkClick r:id="" action="ppaction://media"/>
            <a:extLst>
              <a:ext uri="{FF2B5EF4-FFF2-40B4-BE49-F238E27FC236}">
                <a16:creationId xmlns:a16="http://schemas.microsoft.com/office/drawing/2014/main" xmlns="" id="{29CCE229-4008-453F-8341-3888B92950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529" y="3634323"/>
            <a:ext cx="2143403" cy="1205664"/>
          </a:xfrm>
          <a:prstGeom prst="rect">
            <a:avLst/>
          </a:prstGeo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xmlns="" id="{963221FE-B4FA-4D81-ABEE-2EE1850D8E43}"/>
              </a:ext>
            </a:extLst>
          </p:cNvPr>
          <p:cNvSpPr/>
          <p:nvPr/>
        </p:nvSpPr>
        <p:spPr>
          <a:xfrm>
            <a:off x="6180667" y="1404937"/>
            <a:ext cx="2878667" cy="67733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6259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CF6AC5C-1EFC-4E73-8B1A-9C6F93D724FC}"/>
              </a:ext>
            </a:extLst>
          </p:cNvPr>
          <p:cNvSpPr/>
          <p:nvPr/>
        </p:nvSpPr>
        <p:spPr>
          <a:xfrm>
            <a:off x="3238500" y="2372904"/>
            <a:ext cx="8447617" cy="3785652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defTabSz="1006259"/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just" defTabSz="1006259"/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03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bốc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Sau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 defTabSz="1006259"/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vi-VN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defTabSz="1006259"/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5" name="Đồng-hồ-đếm-ngược-2-phút">
            <a:hlinkClick r:id="" action="ppaction://media"/>
            <a:extLst>
              <a:ext uri="{FF2B5EF4-FFF2-40B4-BE49-F238E27FC236}">
                <a16:creationId xmlns:a16="http://schemas.microsoft.com/office/drawing/2014/main" xmlns="" id="{C5E8BA43-C68A-4F93-B7EC-2AF0576BD1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529" y="3662898"/>
            <a:ext cx="2143403" cy="12056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82B5B61-62A3-4C2D-7B73-6D1CE848B2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182" t="2289" r="16073" b="1641"/>
          <a:stretch/>
        </p:blipFill>
        <p:spPr>
          <a:xfrm>
            <a:off x="0" y="-19878"/>
            <a:ext cx="2422162" cy="3434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691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3" grpId="0" animBg="1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2285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33260"/>
            <a:ext cx="12192000" cy="1004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cụ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lao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cơ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53A211E3-BDB2-3E02-273F-D643DE651A9C}"/>
              </a:ext>
            </a:extLst>
          </p:cNvPr>
          <p:cNvCxnSpPr/>
          <p:nvPr/>
        </p:nvCxnSpPr>
        <p:spPr>
          <a:xfrm>
            <a:off x="4552950" y="1219200"/>
            <a:ext cx="0" cy="519112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E4A6D04-5555-4B0A-B494-0B80A3021197}"/>
              </a:ext>
            </a:extLst>
          </p:cNvPr>
          <p:cNvSpPr txBox="1"/>
          <p:nvPr/>
        </p:nvSpPr>
        <p:spPr>
          <a:xfrm>
            <a:off x="266701" y="2400300"/>
            <a:ext cx="40576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E302469-75FA-0627-5528-42C255F10C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9" t="58333" r="50000" b="22223"/>
          <a:stretch/>
        </p:blipFill>
        <p:spPr>
          <a:xfrm>
            <a:off x="4638675" y="2290762"/>
            <a:ext cx="7450152" cy="268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4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2285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33260"/>
            <a:ext cx="12192000" cy="1004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cụ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lao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cơ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2E0CB58-ADEB-CD12-EEC5-EF05E2FB0EDC}"/>
              </a:ext>
            </a:extLst>
          </p:cNvPr>
          <p:cNvSpPr/>
          <p:nvPr/>
        </p:nvSpPr>
        <p:spPr>
          <a:xfrm>
            <a:off x="1" y="42333"/>
            <a:ext cx="11995396" cy="529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loud Callout 27">
            <a:extLst>
              <a:ext uri="{FF2B5EF4-FFF2-40B4-BE49-F238E27FC236}">
                <a16:creationId xmlns:a16="http://schemas.microsoft.com/office/drawing/2014/main" xmlns="" id="{D964F9CA-39B9-B0CC-2EA5-56DC63FC7045}"/>
              </a:ext>
            </a:extLst>
          </p:cNvPr>
          <p:cNvSpPr/>
          <p:nvPr/>
        </p:nvSpPr>
        <p:spPr>
          <a:xfrm>
            <a:off x="3808665" y="1090525"/>
            <a:ext cx="6660444" cy="2723797"/>
          </a:xfrm>
          <a:prstGeom prst="cloudCallout">
            <a:avLst>
              <a:gd name="adj1" fmla="val -36782"/>
              <a:gd name="adj2" fmla="val 6780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06259"/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5" name="Google Shape;3492;p94">
            <a:extLst>
              <a:ext uri="{FF2B5EF4-FFF2-40B4-BE49-F238E27FC236}">
                <a16:creationId xmlns:a16="http://schemas.microsoft.com/office/drawing/2014/main" xmlns="" id="{A8C6EAD1-27AA-A4F7-5B35-ABE977476804}"/>
              </a:ext>
            </a:extLst>
          </p:cNvPr>
          <p:cNvGrpSpPr/>
          <p:nvPr/>
        </p:nvGrpSpPr>
        <p:grpSpPr>
          <a:xfrm>
            <a:off x="1887714" y="2736549"/>
            <a:ext cx="2669712" cy="4121451"/>
            <a:chOff x="5935827" y="724913"/>
            <a:chExt cx="2395220" cy="3697695"/>
          </a:xfrm>
        </p:grpSpPr>
        <p:sp>
          <p:nvSpPr>
            <p:cNvPr id="6" name="Google Shape;3493;p94">
              <a:extLst>
                <a:ext uri="{FF2B5EF4-FFF2-40B4-BE49-F238E27FC236}">
                  <a16:creationId xmlns:a16="http://schemas.microsoft.com/office/drawing/2014/main" xmlns="" id="{DA122942-FC4B-38FB-CAA5-8C37B0E3F7AD}"/>
                </a:ext>
              </a:extLst>
            </p:cNvPr>
            <p:cNvSpPr/>
            <p:nvPr/>
          </p:nvSpPr>
          <p:spPr>
            <a:xfrm>
              <a:off x="6717393" y="2212159"/>
              <a:ext cx="835100" cy="509909"/>
            </a:xfrm>
            <a:custGeom>
              <a:avLst/>
              <a:gdLst/>
              <a:ahLst/>
              <a:cxnLst/>
              <a:rect l="l" t="t" r="r" b="b"/>
              <a:pathLst>
                <a:path w="16628" h="10153" extrusionOk="0">
                  <a:moveTo>
                    <a:pt x="16627" y="0"/>
                  </a:moveTo>
                  <a:lnTo>
                    <a:pt x="1" y="61"/>
                  </a:lnTo>
                  <a:lnTo>
                    <a:pt x="1" y="10152"/>
                  </a:lnTo>
                  <a:lnTo>
                    <a:pt x="16019" y="10092"/>
                  </a:lnTo>
                  <a:lnTo>
                    <a:pt x="1662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494;p94">
              <a:extLst>
                <a:ext uri="{FF2B5EF4-FFF2-40B4-BE49-F238E27FC236}">
                  <a16:creationId xmlns:a16="http://schemas.microsoft.com/office/drawing/2014/main" xmlns="" id="{676BB16E-DC76-9CDC-D02B-1C7CDCD8D0B3}"/>
                </a:ext>
              </a:extLst>
            </p:cNvPr>
            <p:cNvSpPr/>
            <p:nvPr/>
          </p:nvSpPr>
          <p:spPr>
            <a:xfrm>
              <a:off x="6564766" y="1966369"/>
              <a:ext cx="117571" cy="996866"/>
            </a:xfrm>
            <a:custGeom>
              <a:avLst/>
              <a:gdLst/>
              <a:ahLst/>
              <a:cxnLst/>
              <a:rect l="l" t="t" r="r" b="b"/>
              <a:pathLst>
                <a:path w="2341" h="19849" extrusionOk="0">
                  <a:moveTo>
                    <a:pt x="2189" y="1"/>
                  </a:moveTo>
                  <a:lnTo>
                    <a:pt x="304" y="61"/>
                  </a:lnTo>
                  <a:lnTo>
                    <a:pt x="0" y="19849"/>
                  </a:lnTo>
                  <a:lnTo>
                    <a:pt x="2341" y="1975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495;p94">
              <a:extLst>
                <a:ext uri="{FF2B5EF4-FFF2-40B4-BE49-F238E27FC236}">
                  <a16:creationId xmlns:a16="http://schemas.microsoft.com/office/drawing/2014/main" xmlns="" id="{3D9CF6BA-59FA-1E33-772E-98CBD6252983}"/>
                </a:ext>
              </a:extLst>
            </p:cNvPr>
            <p:cNvSpPr/>
            <p:nvPr/>
          </p:nvSpPr>
          <p:spPr>
            <a:xfrm>
              <a:off x="6674654" y="1966369"/>
              <a:ext cx="68755" cy="992296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1"/>
                  </a:moveTo>
                  <a:lnTo>
                    <a:pt x="153" y="19758"/>
                  </a:lnTo>
                  <a:lnTo>
                    <a:pt x="1369" y="19697"/>
                  </a:lnTo>
                  <a:lnTo>
                    <a:pt x="1338" y="97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496;p94">
              <a:extLst>
                <a:ext uri="{FF2B5EF4-FFF2-40B4-BE49-F238E27FC236}">
                  <a16:creationId xmlns:a16="http://schemas.microsoft.com/office/drawing/2014/main" xmlns="" id="{4C6D5F1F-657A-A51E-AD0F-AACDE83911A1}"/>
                </a:ext>
              </a:extLst>
            </p:cNvPr>
            <p:cNvSpPr/>
            <p:nvPr/>
          </p:nvSpPr>
          <p:spPr>
            <a:xfrm>
              <a:off x="7468474" y="1990777"/>
              <a:ext cx="142029" cy="992296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1" y="19758"/>
                  </a:lnTo>
                  <a:lnTo>
                    <a:pt x="231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97;p94">
              <a:extLst>
                <a:ext uri="{FF2B5EF4-FFF2-40B4-BE49-F238E27FC236}">
                  <a16:creationId xmlns:a16="http://schemas.microsoft.com/office/drawing/2014/main" xmlns="" id="{84DE4C3A-BE39-9B9A-9362-2C672E9446D3}"/>
                </a:ext>
              </a:extLst>
            </p:cNvPr>
            <p:cNvSpPr/>
            <p:nvPr/>
          </p:nvSpPr>
          <p:spPr>
            <a:xfrm>
              <a:off x="7584489" y="1990777"/>
              <a:ext cx="91656" cy="992296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517" y="1"/>
                  </a:moveTo>
                  <a:lnTo>
                    <a:pt x="1" y="19758"/>
                  </a:lnTo>
                  <a:lnTo>
                    <a:pt x="1247" y="19758"/>
                  </a:lnTo>
                  <a:lnTo>
                    <a:pt x="1824" y="1034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98;p94">
              <a:extLst>
                <a:ext uri="{FF2B5EF4-FFF2-40B4-BE49-F238E27FC236}">
                  <a16:creationId xmlns:a16="http://schemas.microsoft.com/office/drawing/2014/main" xmlns="" id="{6852ECFF-714A-026E-70D1-62257FC0E677}"/>
                </a:ext>
              </a:extLst>
            </p:cNvPr>
            <p:cNvSpPr/>
            <p:nvPr/>
          </p:nvSpPr>
          <p:spPr>
            <a:xfrm>
              <a:off x="6714380" y="3025818"/>
              <a:ext cx="116064" cy="972458"/>
            </a:xfrm>
            <a:custGeom>
              <a:avLst/>
              <a:gdLst/>
              <a:ahLst/>
              <a:cxnLst/>
              <a:rect l="l" t="t" r="r" b="b"/>
              <a:pathLst>
                <a:path w="2311" h="19363" extrusionOk="0">
                  <a:moveTo>
                    <a:pt x="0" y="0"/>
                  </a:moveTo>
                  <a:lnTo>
                    <a:pt x="517" y="19332"/>
                  </a:lnTo>
                  <a:lnTo>
                    <a:pt x="2310" y="19362"/>
                  </a:lnTo>
                  <a:lnTo>
                    <a:pt x="2249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99;p94">
              <a:extLst>
                <a:ext uri="{FF2B5EF4-FFF2-40B4-BE49-F238E27FC236}">
                  <a16:creationId xmlns:a16="http://schemas.microsoft.com/office/drawing/2014/main" xmlns="" id="{640FA57E-423C-5865-5CAC-C5EC6C6D0097}"/>
                </a:ext>
              </a:extLst>
            </p:cNvPr>
            <p:cNvSpPr/>
            <p:nvPr/>
          </p:nvSpPr>
          <p:spPr>
            <a:xfrm>
              <a:off x="6827331" y="3028831"/>
              <a:ext cx="70261" cy="969445"/>
            </a:xfrm>
            <a:custGeom>
              <a:avLst/>
              <a:gdLst/>
              <a:ahLst/>
              <a:cxnLst/>
              <a:rect l="l" t="t" r="r" b="b"/>
              <a:pathLst>
                <a:path w="1399" h="19303" extrusionOk="0">
                  <a:moveTo>
                    <a:pt x="0" y="1"/>
                  </a:moveTo>
                  <a:lnTo>
                    <a:pt x="61" y="19302"/>
                  </a:lnTo>
                  <a:lnTo>
                    <a:pt x="1399" y="18329"/>
                  </a:lnTo>
                  <a:lnTo>
                    <a:pt x="1186" y="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00;p94">
              <a:extLst>
                <a:ext uri="{FF2B5EF4-FFF2-40B4-BE49-F238E27FC236}">
                  <a16:creationId xmlns:a16="http://schemas.microsoft.com/office/drawing/2014/main" xmlns="" id="{1B8C8869-2874-B962-8598-1F4AFCEDD316}"/>
                </a:ext>
              </a:extLst>
            </p:cNvPr>
            <p:cNvSpPr/>
            <p:nvPr/>
          </p:nvSpPr>
          <p:spPr>
            <a:xfrm>
              <a:off x="7503580" y="3073127"/>
              <a:ext cx="135902" cy="972458"/>
            </a:xfrm>
            <a:custGeom>
              <a:avLst/>
              <a:gdLst/>
              <a:ahLst/>
              <a:cxnLst/>
              <a:rect l="l" t="t" r="r" b="b"/>
              <a:pathLst>
                <a:path w="2706" h="19363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62"/>
                  </a:lnTo>
                  <a:lnTo>
                    <a:pt x="2280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01;p94">
              <a:extLst>
                <a:ext uri="{FF2B5EF4-FFF2-40B4-BE49-F238E27FC236}">
                  <a16:creationId xmlns:a16="http://schemas.microsoft.com/office/drawing/2014/main" xmlns="" id="{631D4557-A51C-00F1-5C3D-68A74CD42299}"/>
                </a:ext>
              </a:extLst>
            </p:cNvPr>
            <p:cNvSpPr/>
            <p:nvPr/>
          </p:nvSpPr>
          <p:spPr>
            <a:xfrm>
              <a:off x="7618088" y="3074634"/>
              <a:ext cx="87036" cy="970952"/>
            </a:xfrm>
            <a:custGeom>
              <a:avLst/>
              <a:gdLst/>
              <a:ahLst/>
              <a:cxnLst/>
              <a:rect l="l" t="t" r="r" b="b"/>
              <a:pathLst>
                <a:path w="1733" h="19333" extrusionOk="0">
                  <a:moveTo>
                    <a:pt x="0" y="1"/>
                  </a:moveTo>
                  <a:lnTo>
                    <a:pt x="426" y="19332"/>
                  </a:lnTo>
                  <a:lnTo>
                    <a:pt x="173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02;p94">
              <a:extLst>
                <a:ext uri="{FF2B5EF4-FFF2-40B4-BE49-F238E27FC236}">
                  <a16:creationId xmlns:a16="http://schemas.microsoft.com/office/drawing/2014/main" xmlns="" id="{795EB732-201E-13F8-BC26-43EB76D0D924}"/>
                </a:ext>
              </a:extLst>
            </p:cNvPr>
            <p:cNvSpPr/>
            <p:nvPr/>
          </p:nvSpPr>
          <p:spPr>
            <a:xfrm>
              <a:off x="7207416" y="3079204"/>
              <a:ext cx="134395" cy="970952"/>
            </a:xfrm>
            <a:custGeom>
              <a:avLst/>
              <a:gdLst/>
              <a:ahLst/>
              <a:cxnLst/>
              <a:rect l="l" t="t" r="r" b="b"/>
              <a:pathLst>
                <a:path w="2676" h="19333" extrusionOk="0">
                  <a:moveTo>
                    <a:pt x="1" y="1"/>
                  </a:moveTo>
                  <a:lnTo>
                    <a:pt x="882" y="19332"/>
                  </a:lnTo>
                  <a:lnTo>
                    <a:pt x="2676" y="19332"/>
                  </a:lnTo>
                  <a:lnTo>
                    <a:pt x="2281" y="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03;p94">
              <a:extLst>
                <a:ext uri="{FF2B5EF4-FFF2-40B4-BE49-F238E27FC236}">
                  <a16:creationId xmlns:a16="http://schemas.microsoft.com/office/drawing/2014/main" xmlns="" id="{A59B75E0-DCBC-10ED-C555-4A9A4AF8980B}"/>
                </a:ext>
              </a:extLst>
            </p:cNvPr>
            <p:cNvSpPr/>
            <p:nvPr/>
          </p:nvSpPr>
          <p:spPr>
            <a:xfrm>
              <a:off x="7321924" y="3080761"/>
              <a:ext cx="85529" cy="969395"/>
            </a:xfrm>
            <a:custGeom>
              <a:avLst/>
              <a:gdLst/>
              <a:ahLst/>
              <a:cxnLst/>
              <a:rect l="l" t="t" r="r" b="b"/>
              <a:pathLst>
                <a:path w="1703" h="19302" extrusionOk="0">
                  <a:moveTo>
                    <a:pt x="1" y="0"/>
                  </a:moveTo>
                  <a:lnTo>
                    <a:pt x="396" y="19301"/>
                  </a:lnTo>
                  <a:lnTo>
                    <a:pt x="1703" y="18298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04;p94">
              <a:extLst>
                <a:ext uri="{FF2B5EF4-FFF2-40B4-BE49-F238E27FC236}">
                  <a16:creationId xmlns:a16="http://schemas.microsoft.com/office/drawing/2014/main" xmlns="" id="{6499EF53-82B3-E948-55A6-465DDDC437BC}"/>
                </a:ext>
              </a:extLst>
            </p:cNvPr>
            <p:cNvSpPr/>
            <p:nvPr/>
          </p:nvSpPr>
          <p:spPr>
            <a:xfrm>
              <a:off x="6656372" y="2126680"/>
              <a:ext cx="859458" cy="537381"/>
            </a:xfrm>
            <a:custGeom>
              <a:avLst/>
              <a:gdLst/>
              <a:ahLst/>
              <a:cxnLst/>
              <a:rect l="l" t="t" r="r" b="b"/>
              <a:pathLst>
                <a:path w="17113" h="10700" extrusionOk="0">
                  <a:moveTo>
                    <a:pt x="0" y="0"/>
                  </a:moveTo>
                  <a:lnTo>
                    <a:pt x="456" y="10699"/>
                  </a:lnTo>
                  <a:lnTo>
                    <a:pt x="16475" y="10669"/>
                  </a:lnTo>
                  <a:lnTo>
                    <a:pt x="17113" y="5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05;p94">
              <a:extLst>
                <a:ext uri="{FF2B5EF4-FFF2-40B4-BE49-F238E27FC236}">
                  <a16:creationId xmlns:a16="http://schemas.microsoft.com/office/drawing/2014/main" xmlns="" id="{144F6FC1-B051-90A0-FDE1-1F0A3036B88E}"/>
                </a:ext>
              </a:extLst>
            </p:cNvPr>
            <p:cNvSpPr/>
            <p:nvPr/>
          </p:nvSpPr>
          <p:spPr>
            <a:xfrm>
              <a:off x="7850117" y="1317591"/>
              <a:ext cx="1557" cy="3114"/>
            </a:xfrm>
            <a:custGeom>
              <a:avLst/>
              <a:gdLst/>
              <a:ahLst/>
              <a:cxnLst/>
              <a:rect l="l" t="t" r="r" b="b"/>
              <a:pathLst>
                <a:path w="31" h="62" extrusionOk="0">
                  <a:moveTo>
                    <a:pt x="31" y="0"/>
                  </a:moveTo>
                  <a:cubicBezTo>
                    <a:pt x="31" y="31"/>
                    <a:pt x="1" y="61"/>
                    <a:pt x="1" y="61"/>
                  </a:cubicBezTo>
                  <a:cubicBezTo>
                    <a:pt x="1" y="61"/>
                    <a:pt x="31" y="31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06;p94">
              <a:extLst>
                <a:ext uri="{FF2B5EF4-FFF2-40B4-BE49-F238E27FC236}">
                  <a16:creationId xmlns:a16="http://schemas.microsoft.com/office/drawing/2014/main" xmlns="" id="{3929CD80-4203-644D-3A1A-8FE548C4989E}"/>
                </a:ext>
              </a:extLst>
            </p:cNvPr>
            <p:cNvSpPr/>
            <p:nvPr/>
          </p:nvSpPr>
          <p:spPr>
            <a:xfrm>
              <a:off x="6886845" y="204115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07;p94">
              <a:extLst>
                <a:ext uri="{FF2B5EF4-FFF2-40B4-BE49-F238E27FC236}">
                  <a16:creationId xmlns:a16="http://schemas.microsoft.com/office/drawing/2014/main" xmlns="" id="{94788D1B-B494-E3B1-4B40-4F7762353C48}"/>
                </a:ext>
              </a:extLst>
            </p:cNvPr>
            <p:cNvSpPr/>
            <p:nvPr/>
          </p:nvSpPr>
          <p:spPr>
            <a:xfrm>
              <a:off x="6299138" y="1463991"/>
              <a:ext cx="216811" cy="137760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47" y="1"/>
                  </a:moveTo>
                  <a:cubicBezTo>
                    <a:pt x="1515" y="1"/>
                    <a:pt x="688" y="246"/>
                    <a:pt x="1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70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04" y="163"/>
                    <a:pt x="3024" y="1"/>
                    <a:pt x="234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08;p94">
              <a:extLst>
                <a:ext uri="{FF2B5EF4-FFF2-40B4-BE49-F238E27FC236}">
                  <a16:creationId xmlns:a16="http://schemas.microsoft.com/office/drawing/2014/main" xmlns="" id="{3DE89A48-078A-075D-5228-B85E812A6E6A}"/>
                </a:ext>
              </a:extLst>
            </p:cNvPr>
            <p:cNvSpPr/>
            <p:nvPr/>
          </p:nvSpPr>
          <p:spPr>
            <a:xfrm>
              <a:off x="6293011" y="1386145"/>
              <a:ext cx="222938" cy="114658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298" y="0"/>
                  </a:moveTo>
                  <a:cubicBezTo>
                    <a:pt x="1859" y="0"/>
                    <a:pt x="1386" y="99"/>
                    <a:pt x="913" y="368"/>
                  </a:cubicBezTo>
                  <a:cubicBezTo>
                    <a:pt x="275" y="733"/>
                    <a:pt x="1" y="1523"/>
                    <a:pt x="123" y="2283"/>
                  </a:cubicBezTo>
                  <a:cubicBezTo>
                    <a:pt x="810" y="1796"/>
                    <a:pt x="1637" y="1551"/>
                    <a:pt x="2469" y="1551"/>
                  </a:cubicBezTo>
                  <a:cubicBezTo>
                    <a:pt x="3146" y="1551"/>
                    <a:pt x="3826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0"/>
                    <a:pt x="229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09;p94">
              <a:extLst>
                <a:ext uri="{FF2B5EF4-FFF2-40B4-BE49-F238E27FC236}">
                  <a16:creationId xmlns:a16="http://schemas.microsoft.com/office/drawing/2014/main" xmlns="" id="{2B5F3605-6659-2D71-68BD-DDDAD15F651A}"/>
                </a:ext>
              </a:extLst>
            </p:cNvPr>
            <p:cNvSpPr/>
            <p:nvPr/>
          </p:nvSpPr>
          <p:spPr>
            <a:xfrm>
              <a:off x="6363273" y="1470068"/>
              <a:ext cx="134345" cy="114708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133" y="0"/>
                  </a:moveTo>
                  <a:cubicBezTo>
                    <a:pt x="750" y="0"/>
                    <a:pt x="358" y="82"/>
                    <a:pt x="31" y="156"/>
                  </a:cubicBezTo>
                  <a:cubicBezTo>
                    <a:pt x="0" y="186"/>
                    <a:pt x="0" y="217"/>
                    <a:pt x="31" y="217"/>
                  </a:cubicBezTo>
                  <a:cubicBezTo>
                    <a:pt x="387" y="217"/>
                    <a:pt x="795" y="137"/>
                    <a:pt x="1178" y="137"/>
                  </a:cubicBezTo>
                  <a:cubicBezTo>
                    <a:pt x="1580" y="137"/>
                    <a:pt x="1955" y="224"/>
                    <a:pt x="2219" y="581"/>
                  </a:cubicBezTo>
                  <a:cubicBezTo>
                    <a:pt x="2553" y="1037"/>
                    <a:pt x="2493" y="1676"/>
                    <a:pt x="2523" y="2192"/>
                  </a:cubicBezTo>
                  <a:cubicBezTo>
                    <a:pt x="2523" y="2253"/>
                    <a:pt x="2561" y="2284"/>
                    <a:pt x="2599" y="2284"/>
                  </a:cubicBezTo>
                  <a:cubicBezTo>
                    <a:pt x="2637" y="2284"/>
                    <a:pt x="2675" y="2253"/>
                    <a:pt x="2675" y="2192"/>
                  </a:cubicBezTo>
                  <a:cubicBezTo>
                    <a:pt x="2675" y="1585"/>
                    <a:pt x="2675" y="825"/>
                    <a:pt x="2219" y="369"/>
                  </a:cubicBezTo>
                  <a:cubicBezTo>
                    <a:pt x="1924" y="89"/>
                    <a:pt x="1534" y="0"/>
                    <a:pt x="11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10;p94">
              <a:extLst>
                <a:ext uri="{FF2B5EF4-FFF2-40B4-BE49-F238E27FC236}">
                  <a16:creationId xmlns:a16="http://schemas.microsoft.com/office/drawing/2014/main" xmlns="" id="{496C9831-6CDB-A9FA-8CF9-9C8359903B8E}"/>
                </a:ext>
              </a:extLst>
            </p:cNvPr>
            <p:cNvSpPr/>
            <p:nvPr/>
          </p:nvSpPr>
          <p:spPr>
            <a:xfrm>
              <a:off x="6420275" y="1501758"/>
              <a:ext cx="78548" cy="47360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0"/>
                  </a:moveTo>
                  <a:cubicBezTo>
                    <a:pt x="390" y="0"/>
                    <a:pt x="220" y="58"/>
                    <a:pt x="51" y="194"/>
                  </a:cubicBezTo>
                  <a:cubicBezTo>
                    <a:pt x="1" y="243"/>
                    <a:pt x="32" y="293"/>
                    <a:pt x="79" y="293"/>
                  </a:cubicBezTo>
                  <a:cubicBezTo>
                    <a:pt x="89" y="293"/>
                    <a:pt x="100" y="290"/>
                    <a:pt x="111" y="285"/>
                  </a:cubicBezTo>
                  <a:cubicBezTo>
                    <a:pt x="250" y="229"/>
                    <a:pt x="383" y="193"/>
                    <a:pt x="512" y="193"/>
                  </a:cubicBezTo>
                  <a:cubicBezTo>
                    <a:pt x="666" y="193"/>
                    <a:pt x="814" y="244"/>
                    <a:pt x="962" y="376"/>
                  </a:cubicBezTo>
                  <a:cubicBezTo>
                    <a:pt x="1145" y="528"/>
                    <a:pt x="123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4" y="872"/>
                    <a:pt x="1540" y="802"/>
                  </a:cubicBezTo>
                  <a:cubicBezTo>
                    <a:pt x="1343" y="385"/>
                    <a:pt x="972" y="0"/>
                    <a:pt x="55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11;p94">
              <a:extLst>
                <a:ext uri="{FF2B5EF4-FFF2-40B4-BE49-F238E27FC236}">
                  <a16:creationId xmlns:a16="http://schemas.microsoft.com/office/drawing/2014/main" xmlns="" id="{6CA6C2BD-6EF4-289F-0701-1064203D11A0}"/>
                </a:ext>
              </a:extLst>
            </p:cNvPr>
            <p:cNvSpPr/>
            <p:nvPr/>
          </p:nvSpPr>
          <p:spPr>
            <a:xfrm>
              <a:off x="7500516" y="1463991"/>
              <a:ext cx="216861" cy="137760"/>
            </a:xfrm>
            <a:custGeom>
              <a:avLst/>
              <a:gdLst/>
              <a:ahLst/>
              <a:cxnLst/>
              <a:rect l="l" t="t" r="r" b="b"/>
              <a:pathLst>
                <a:path w="4318" h="2743" extrusionOk="0">
                  <a:moveTo>
                    <a:pt x="1948" y="1"/>
                  </a:moveTo>
                  <a:cubicBezTo>
                    <a:pt x="1273" y="1"/>
                    <a:pt x="600" y="163"/>
                    <a:pt x="1" y="490"/>
                  </a:cubicBezTo>
                  <a:lnTo>
                    <a:pt x="1" y="2405"/>
                  </a:lnTo>
                  <a:cubicBezTo>
                    <a:pt x="656" y="2640"/>
                    <a:pt x="1235" y="2742"/>
                    <a:pt x="1739" y="2742"/>
                  </a:cubicBezTo>
                  <a:cubicBezTo>
                    <a:pt x="3314" y="2742"/>
                    <a:pt x="4156" y="1746"/>
                    <a:pt x="4317" y="733"/>
                  </a:cubicBezTo>
                  <a:cubicBezTo>
                    <a:pt x="3613" y="246"/>
                    <a:pt x="2779" y="1"/>
                    <a:pt x="194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12;p94">
              <a:extLst>
                <a:ext uri="{FF2B5EF4-FFF2-40B4-BE49-F238E27FC236}">
                  <a16:creationId xmlns:a16="http://schemas.microsoft.com/office/drawing/2014/main" xmlns="" id="{1BE579B0-523E-FF75-0798-5201DA60BB39}"/>
                </a:ext>
              </a:extLst>
            </p:cNvPr>
            <p:cNvSpPr/>
            <p:nvPr/>
          </p:nvSpPr>
          <p:spPr>
            <a:xfrm>
              <a:off x="7500516" y="1386145"/>
              <a:ext cx="222938" cy="114658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142" y="0"/>
                  </a:moveTo>
                  <a:cubicBezTo>
                    <a:pt x="945" y="0"/>
                    <a:pt x="1" y="733"/>
                    <a:pt x="1" y="733"/>
                  </a:cubicBezTo>
                  <a:lnTo>
                    <a:pt x="1" y="2040"/>
                  </a:lnTo>
                  <a:cubicBezTo>
                    <a:pt x="600" y="1713"/>
                    <a:pt x="1273" y="1551"/>
                    <a:pt x="1948" y="1551"/>
                  </a:cubicBezTo>
                  <a:cubicBezTo>
                    <a:pt x="2779" y="1551"/>
                    <a:pt x="3613" y="1796"/>
                    <a:pt x="4317" y="2283"/>
                  </a:cubicBezTo>
                  <a:cubicBezTo>
                    <a:pt x="4439" y="1523"/>
                    <a:pt x="4165" y="733"/>
                    <a:pt x="3527" y="368"/>
                  </a:cubicBezTo>
                  <a:cubicBezTo>
                    <a:pt x="3054" y="99"/>
                    <a:pt x="2581" y="0"/>
                    <a:pt x="214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13;p94">
              <a:extLst>
                <a:ext uri="{FF2B5EF4-FFF2-40B4-BE49-F238E27FC236}">
                  <a16:creationId xmlns:a16="http://schemas.microsoft.com/office/drawing/2014/main" xmlns="" id="{DC1CAE40-4ED6-D2B0-260C-42D9C890AFCE}"/>
                </a:ext>
              </a:extLst>
            </p:cNvPr>
            <p:cNvSpPr/>
            <p:nvPr/>
          </p:nvSpPr>
          <p:spPr>
            <a:xfrm>
              <a:off x="7517341" y="1470068"/>
              <a:ext cx="134395" cy="114708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546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31" y="2192"/>
                  </a:cubicBezTo>
                  <a:cubicBezTo>
                    <a:pt x="31" y="2253"/>
                    <a:pt x="69" y="2284"/>
                    <a:pt x="107" y="2284"/>
                  </a:cubicBezTo>
                  <a:cubicBezTo>
                    <a:pt x="145" y="2284"/>
                    <a:pt x="183" y="2253"/>
                    <a:pt x="183" y="2192"/>
                  </a:cubicBezTo>
                  <a:cubicBezTo>
                    <a:pt x="183" y="1676"/>
                    <a:pt x="152" y="1037"/>
                    <a:pt x="456" y="581"/>
                  </a:cubicBezTo>
                  <a:cubicBezTo>
                    <a:pt x="715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6"/>
                    <a:pt x="2675" y="156"/>
                  </a:cubicBezTo>
                  <a:cubicBezTo>
                    <a:pt x="2333" y="82"/>
                    <a:pt x="1933" y="0"/>
                    <a:pt x="15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14;p94">
              <a:extLst>
                <a:ext uri="{FF2B5EF4-FFF2-40B4-BE49-F238E27FC236}">
                  <a16:creationId xmlns:a16="http://schemas.microsoft.com/office/drawing/2014/main" xmlns="" id="{82D7711B-9501-C812-8EEB-215EE4F95B3A}"/>
                </a:ext>
              </a:extLst>
            </p:cNvPr>
            <p:cNvSpPr/>
            <p:nvPr/>
          </p:nvSpPr>
          <p:spPr>
            <a:xfrm>
              <a:off x="7517693" y="1502411"/>
              <a:ext cx="77242" cy="46707"/>
            </a:xfrm>
            <a:custGeom>
              <a:avLst/>
              <a:gdLst/>
              <a:ahLst/>
              <a:cxnLst/>
              <a:rect l="l" t="t" r="r" b="b"/>
              <a:pathLst>
                <a:path w="1538" h="930" extrusionOk="0">
                  <a:moveTo>
                    <a:pt x="1016" y="1"/>
                  </a:moveTo>
                  <a:cubicBezTo>
                    <a:pt x="595" y="1"/>
                    <a:pt x="222" y="371"/>
                    <a:pt x="24" y="789"/>
                  </a:cubicBezTo>
                  <a:cubicBezTo>
                    <a:pt x="0" y="859"/>
                    <a:pt x="50" y="930"/>
                    <a:pt x="101" y="930"/>
                  </a:cubicBezTo>
                  <a:cubicBezTo>
                    <a:pt x="116" y="930"/>
                    <a:pt x="132" y="924"/>
                    <a:pt x="145" y="910"/>
                  </a:cubicBezTo>
                  <a:cubicBezTo>
                    <a:pt x="297" y="728"/>
                    <a:pt x="388" y="515"/>
                    <a:pt x="571" y="363"/>
                  </a:cubicBezTo>
                  <a:cubicBezTo>
                    <a:pt x="719" y="231"/>
                    <a:pt x="868" y="180"/>
                    <a:pt x="1021" y="180"/>
                  </a:cubicBezTo>
                  <a:cubicBezTo>
                    <a:pt x="1150" y="180"/>
                    <a:pt x="1283" y="216"/>
                    <a:pt x="1422" y="272"/>
                  </a:cubicBezTo>
                  <a:cubicBezTo>
                    <a:pt x="1433" y="277"/>
                    <a:pt x="1444" y="280"/>
                    <a:pt x="1455" y="280"/>
                  </a:cubicBezTo>
                  <a:cubicBezTo>
                    <a:pt x="1502" y="280"/>
                    <a:pt x="1538" y="230"/>
                    <a:pt x="1513" y="181"/>
                  </a:cubicBezTo>
                  <a:cubicBezTo>
                    <a:pt x="1345" y="55"/>
                    <a:pt x="1177" y="1"/>
                    <a:pt x="10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15;p94">
              <a:extLst>
                <a:ext uri="{FF2B5EF4-FFF2-40B4-BE49-F238E27FC236}">
                  <a16:creationId xmlns:a16="http://schemas.microsoft.com/office/drawing/2014/main" xmlns="" id="{41A4CC09-FCCA-7B87-224F-97F691EE16CF}"/>
                </a:ext>
              </a:extLst>
            </p:cNvPr>
            <p:cNvSpPr/>
            <p:nvPr/>
          </p:nvSpPr>
          <p:spPr>
            <a:xfrm>
              <a:off x="6905176" y="1951101"/>
              <a:ext cx="253473" cy="118525"/>
            </a:xfrm>
            <a:custGeom>
              <a:avLst/>
              <a:gdLst/>
              <a:ahLst/>
              <a:cxnLst/>
              <a:rect l="l" t="t" r="r" b="b"/>
              <a:pathLst>
                <a:path w="5047" h="2360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5" y="122"/>
                    <a:pt x="1764" y="396"/>
                    <a:pt x="183" y="943"/>
                  </a:cubicBezTo>
                  <a:cubicBezTo>
                    <a:pt x="122" y="1125"/>
                    <a:pt x="92" y="1277"/>
                    <a:pt x="1" y="1429"/>
                  </a:cubicBezTo>
                  <a:cubicBezTo>
                    <a:pt x="1" y="1429"/>
                    <a:pt x="792" y="2360"/>
                    <a:pt x="2506" y="2360"/>
                  </a:cubicBezTo>
                  <a:cubicBezTo>
                    <a:pt x="3192" y="2360"/>
                    <a:pt x="4026" y="221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16;p94">
              <a:extLst>
                <a:ext uri="{FF2B5EF4-FFF2-40B4-BE49-F238E27FC236}">
                  <a16:creationId xmlns:a16="http://schemas.microsoft.com/office/drawing/2014/main" xmlns="" id="{2A935008-3105-1D00-322B-FB2BACA9D9BB}"/>
                </a:ext>
              </a:extLst>
            </p:cNvPr>
            <p:cNvSpPr/>
            <p:nvPr/>
          </p:nvSpPr>
          <p:spPr>
            <a:xfrm>
              <a:off x="6905176" y="1856481"/>
              <a:ext cx="271804" cy="141979"/>
            </a:xfrm>
            <a:custGeom>
              <a:avLst/>
              <a:gdLst/>
              <a:ahLst/>
              <a:cxnLst/>
              <a:rect l="l" t="t" r="r" b="b"/>
              <a:pathLst>
                <a:path w="5412" h="2827" extrusionOk="0">
                  <a:moveTo>
                    <a:pt x="5411" y="0"/>
                  </a:moveTo>
                  <a:lnTo>
                    <a:pt x="1" y="426"/>
                  </a:lnTo>
                  <a:cubicBezTo>
                    <a:pt x="1" y="426"/>
                    <a:pt x="426" y="1763"/>
                    <a:pt x="183" y="2827"/>
                  </a:cubicBezTo>
                  <a:cubicBezTo>
                    <a:pt x="1764" y="2280"/>
                    <a:pt x="3375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17;p94">
              <a:extLst>
                <a:ext uri="{FF2B5EF4-FFF2-40B4-BE49-F238E27FC236}">
                  <a16:creationId xmlns:a16="http://schemas.microsoft.com/office/drawing/2014/main" xmlns="" id="{A1C8FF56-EE58-8D14-5D0A-2D3C4263CE91}"/>
                </a:ext>
              </a:extLst>
            </p:cNvPr>
            <p:cNvSpPr/>
            <p:nvPr/>
          </p:nvSpPr>
          <p:spPr>
            <a:xfrm>
              <a:off x="6492797" y="891100"/>
              <a:ext cx="1050504" cy="989835"/>
            </a:xfrm>
            <a:custGeom>
              <a:avLst/>
              <a:gdLst/>
              <a:ahLst/>
              <a:cxnLst/>
              <a:rect l="l" t="t" r="r" b="b"/>
              <a:pathLst>
                <a:path w="20917" h="19709" extrusionOk="0">
                  <a:moveTo>
                    <a:pt x="7883" y="1"/>
                  </a:moveTo>
                  <a:cubicBezTo>
                    <a:pt x="3784" y="1"/>
                    <a:pt x="0" y="2091"/>
                    <a:pt x="187" y="9921"/>
                  </a:cubicBezTo>
                  <a:cubicBezTo>
                    <a:pt x="187" y="9921"/>
                    <a:pt x="66" y="13599"/>
                    <a:pt x="947" y="15423"/>
                  </a:cubicBezTo>
                  <a:cubicBezTo>
                    <a:pt x="1859" y="17246"/>
                    <a:pt x="4807" y="19283"/>
                    <a:pt x="8789" y="19648"/>
                  </a:cubicBezTo>
                  <a:cubicBezTo>
                    <a:pt x="9232" y="19688"/>
                    <a:pt x="9691" y="19708"/>
                    <a:pt x="10158" y="19708"/>
                  </a:cubicBezTo>
                  <a:cubicBezTo>
                    <a:pt x="13891" y="19708"/>
                    <a:pt x="18165" y="18415"/>
                    <a:pt x="19245" y="15848"/>
                  </a:cubicBezTo>
                  <a:cubicBezTo>
                    <a:pt x="20431" y="12991"/>
                    <a:pt x="20917" y="10985"/>
                    <a:pt x="20552" y="8067"/>
                  </a:cubicBezTo>
                  <a:cubicBezTo>
                    <a:pt x="20188" y="5149"/>
                    <a:pt x="20005" y="3842"/>
                    <a:pt x="17300" y="2535"/>
                  </a:cubicBezTo>
                  <a:cubicBezTo>
                    <a:pt x="15980" y="1897"/>
                    <a:pt x="11788" y="1"/>
                    <a:pt x="788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18;p94">
              <a:extLst>
                <a:ext uri="{FF2B5EF4-FFF2-40B4-BE49-F238E27FC236}">
                  <a16:creationId xmlns:a16="http://schemas.microsoft.com/office/drawing/2014/main" xmlns="" id="{90D6414D-3431-93B9-3DFA-6BD741B00CD3}"/>
                </a:ext>
              </a:extLst>
            </p:cNvPr>
            <p:cNvSpPr/>
            <p:nvPr/>
          </p:nvSpPr>
          <p:spPr>
            <a:xfrm>
              <a:off x="6972374" y="1388204"/>
              <a:ext cx="73275" cy="126510"/>
            </a:xfrm>
            <a:custGeom>
              <a:avLst/>
              <a:gdLst/>
              <a:ahLst/>
              <a:cxnLst/>
              <a:rect l="l" t="t" r="r" b="b"/>
              <a:pathLst>
                <a:path w="1459" h="2519" extrusionOk="0">
                  <a:moveTo>
                    <a:pt x="334" y="0"/>
                  </a:moveTo>
                  <a:cubicBezTo>
                    <a:pt x="319" y="0"/>
                    <a:pt x="304" y="8"/>
                    <a:pt x="304" y="23"/>
                  </a:cubicBezTo>
                  <a:cubicBezTo>
                    <a:pt x="213" y="327"/>
                    <a:pt x="182" y="692"/>
                    <a:pt x="91" y="1026"/>
                  </a:cubicBezTo>
                  <a:cubicBezTo>
                    <a:pt x="61" y="1239"/>
                    <a:pt x="0" y="1482"/>
                    <a:pt x="122" y="1695"/>
                  </a:cubicBezTo>
                  <a:cubicBezTo>
                    <a:pt x="176" y="1831"/>
                    <a:pt x="304" y="1943"/>
                    <a:pt x="439" y="1943"/>
                  </a:cubicBezTo>
                  <a:cubicBezTo>
                    <a:pt x="455" y="1943"/>
                    <a:pt x="471" y="1941"/>
                    <a:pt x="486" y="1938"/>
                  </a:cubicBezTo>
                  <a:cubicBezTo>
                    <a:pt x="578" y="1938"/>
                    <a:pt x="669" y="1877"/>
                    <a:pt x="730" y="1847"/>
                  </a:cubicBezTo>
                  <a:cubicBezTo>
                    <a:pt x="760" y="1816"/>
                    <a:pt x="821" y="1756"/>
                    <a:pt x="851" y="1756"/>
                  </a:cubicBezTo>
                  <a:cubicBezTo>
                    <a:pt x="902" y="1715"/>
                    <a:pt x="942" y="1695"/>
                    <a:pt x="974" y="1695"/>
                  </a:cubicBezTo>
                  <a:cubicBezTo>
                    <a:pt x="1037" y="1695"/>
                    <a:pt x="1064" y="1776"/>
                    <a:pt x="1064" y="1938"/>
                  </a:cubicBezTo>
                  <a:cubicBezTo>
                    <a:pt x="1216" y="2151"/>
                    <a:pt x="1185" y="2272"/>
                    <a:pt x="942" y="2333"/>
                  </a:cubicBezTo>
                  <a:cubicBezTo>
                    <a:pt x="830" y="2361"/>
                    <a:pt x="873" y="2519"/>
                    <a:pt x="952" y="2519"/>
                  </a:cubicBezTo>
                  <a:cubicBezTo>
                    <a:pt x="959" y="2519"/>
                    <a:pt x="966" y="2518"/>
                    <a:pt x="973" y="2515"/>
                  </a:cubicBezTo>
                  <a:cubicBezTo>
                    <a:pt x="1216" y="2424"/>
                    <a:pt x="1459" y="2181"/>
                    <a:pt x="1459" y="1908"/>
                  </a:cubicBezTo>
                  <a:cubicBezTo>
                    <a:pt x="1429" y="1664"/>
                    <a:pt x="1216" y="1512"/>
                    <a:pt x="1003" y="1512"/>
                  </a:cubicBezTo>
                  <a:cubicBezTo>
                    <a:pt x="851" y="1512"/>
                    <a:pt x="790" y="1634"/>
                    <a:pt x="638" y="1695"/>
                  </a:cubicBezTo>
                  <a:cubicBezTo>
                    <a:pt x="562" y="1724"/>
                    <a:pt x="499" y="1737"/>
                    <a:pt x="447" y="1737"/>
                  </a:cubicBezTo>
                  <a:cubicBezTo>
                    <a:pt x="124" y="1737"/>
                    <a:pt x="221" y="1231"/>
                    <a:pt x="274" y="996"/>
                  </a:cubicBezTo>
                  <a:cubicBezTo>
                    <a:pt x="304" y="722"/>
                    <a:pt x="517" y="297"/>
                    <a:pt x="365" y="23"/>
                  </a:cubicBezTo>
                  <a:cubicBezTo>
                    <a:pt x="365" y="8"/>
                    <a:pt x="350" y="0"/>
                    <a:pt x="33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19;p94">
              <a:extLst>
                <a:ext uri="{FF2B5EF4-FFF2-40B4-BE49-F238E27FC236}">
                  <a16:creationId xmlns:a16="http://schemas.microsoft.com/office/drawing/2014/main" xmlns="" id="{7BD9D49A-C450-EED8-FBF4-5ED3032D32A2}"/>
                </a:ext>
              </a:extLst>
            </p:cNvPr>
            <p:cNvSpPr/>
            <p:nvPr/>
          </p:nvSpPr>
          <p:spPr>
            <a:xfrm>
              <a:off x="6961677" y="1589698"/>
              <a:ext cx="108430" cy="51629"/>
            </a:xfrm>
            <a:custGeom>
              <a:avLst/>
              <a:gdLst/>
              <a:ahLst/>
              <a:cxnLst/>
              <a:rect l="l" t="t" r="r" b="b"/>
              <a:pathLst>
                <a:path w="2159" h="1028" extrusionOk="0">
                  <a:moveTo>
                    <a:pt x="2048" y="0"/>
                  </a:moveTo>
                  <a:cubicBezTo>
                    <a:pt x="1991" y="0"/>
                    <a:pt x="1930" y="38"/>
                    <a:pt x="1915" y="114"/>
                  </a:cubicBezTo>
                  <a:cubicBezTo>
                    <a:pt x="1857" y="547"/>
                    <a:pt x="1581" y="816"/>
                    <a:pt x="1162" y="816"/>
                  </a:cubicBezTo>
                  <a:cubicBezTo>
                    <a:pt x="1140" y="816"/>
                    <a:pt x="1118" y="815"/>
                    <a:pt x="1095" y="814"/>
                  </a:cubicBezTo>
                  <a:cubicBezTo>
                    <a:pt x="882" y="814"/>
                    <a:pt x="669" y="753"/>
                    <a:pt x="517" y="601"/>
                  </a:cubicBezTo>
                  <a:cubicBezTo>
                    <a:pt x="365" y="479"/>
                    <a:pt x="335" y="297"/>
                    <a:pt x="213" y="175"/>
                  </a:cubicBezTo>
                  <a:cubicBezTo>
                    <a:pt x="213" y="160"/>
                    <a:pt x="205" y="152"/>
                    <a:pt x="194" y="152"/>
                  </a:cubicBezTo>
                  <a:cubicBezTo>
                    <a:pt x="183" y="152"/>
                    <a:pt x="167" y="160"/>
                    <a:pt x="152" y="175"/>
                  </a:cubicBezTo>
                  <a:cubicBezTo>
                    <a:pt x="0" y="662"/>
                    <a:pt x="730" y="1026"/>
                    <a:pt x="1125" y="1026"/>
                  </a:cubicBezTo>
                  <a:cubicBezTo>
                    <a:pt x="1145" y="1027"/>
                    <a:pt x="1164" y="1028"/>
                    <a:pt x="1184" y="1028"/>
                  </a:cubicBezTo>
                  <a:cubicBezTo>
                    <a:pt x="1707" y="1028"/>
                    <a:pt x="2158" y="642"/>
                    <a:pt x="2158" y="114"/>
                  </a:cubicBezTo>
                  <a:cubicBezTo>
                    <a:pt x="2158" y="38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20;p94">
              <a:extLst>
                <a:ext uri="{FF2B5EF4-FFF2-40B4-BE49-F238E27FC236}">
                  <a16:creationId xmlns:a16="http://schemas.microsoft.com/office/drawing/2014/main" xmlns="" id="{4F9FD4EC-AD04-E1D3-1148-1E3B1283B0C1}"/>
                </a:ext>
              </a:extLst>
            </p:cNvPr>
            <p:cNvSpPr/>
            <p:nvPr/>
          </p:nvSpPr>
          <p:spPr>
            <a:xfrm>
              <a:off x="6641657" y="1253256"/>
              <a:ext cx="98687" cy="69106"/>
            </a:xfrm>
            <a:custGeom>
              <a:avLst/>
              <a:gdLst/>
              <a:ahLst/>
              <a:cxnLst/>
              <a:rect l="l" t="t" r="r" b="b"/>
              <a:pathLst>
                <a:path w="1965" h="1376" extrusionOk="0">
                  <a:moveTo>
                    <a:pt x="1756" y="1"/>
                  </a:moveTo>
                  <a:cubicBezTo>
                    <a:pt x="1088" y="1"/>
                    <a:pt x="136" y="642"/>
                    <a:pt x="20" y="1312"/>
                  </a:cubicBezTo>
                  <a:cubicBezTo>
                    <a:pt x="1" y="1349"/>
                    <a:pt x="17" y="1375"/>
                    <a:pt x="39" y="1375"/>
                  </a:cubicBezTo>
                  <a:cubicBezTo>
                    <a:pt x="53" y="1375"/>
                    <a:pt x="69" y="1365"/>
                    <a:pt x="80" y="1342"/>
                  </a:cubicBezTo>
                  <a:cubicBezTo>
                    <a:pt x="567" y="704"/>
                    <a:pt x="1083" y="309"/>
                    <a:pt x="1874" y="157"/>
                  </a:cubicBezTo>
                  <a:cubicBezTo>
                    <a:pt x="1965" y="126"/>
                    <a:pt x="1934" y="5"/>
                    <a:pt x="1843" y="5"/>
                  </a:cubicBezTo>
                  <a:cubicBezTo>
                    <a:pt x="1815" y="2"/>
                    <a:pt x="1786" y="1"/>
                    <a:pt x="175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21;p94">
              <a:extLst>
                <a:ext uri="{FF2B5EF4-FFF2-40B4-BE49-F238E27FC236}">
                  <a16:creationId xmlns:a16="http://schemas.microsoft.com/office/drawing/2014/main" xmlns="" id="{934C5369-5A88-DEC8-2AF8-7A1E27FD4FE0}"/>
                </a:ext>
              </a:extLst>
            </p:cNvPr>
            <p:cNvSpPr/>
            <p:nvPr/>
          </p:nvSpPr>
          <p:spPr>
            <a:xfrm>
              <a:off x="7228811" y="1241554"/>
              <a:ext cx="105718" cy="47812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43" y="0"/>
                  </a:moveTo>
                  <a:cubicBezTo>
                    <a:pt x="245" y="0"/>
                    <a:pt x="150" y="8"/>
                    <a:pt x="61" y="25"/>
                  </a:cubicBezTo>
                  <a:cubicBezTo>
                    <a:pt x="1" y="25"/>
                    <a:pt x="1" y="116"/>
                    <a:pt x="61" y="116"/>
                  </a:cubicBezTo>
                  <a:cubicBezTo>
                    <a:pt x="730" y="299"/>
                    <a:pt x="1368" y="390"/>
                    <a:pt x="1885" y="907"/>
                  </a:cubicBezTo>
                  <a:cubicBezTo>
                    <a:pt x="1917" y="938"/>
                    <a:pt x="1948" y="951"/>
                    <a:pt x="1976" y="951"/>
                  </a:cubicBezTo>
                  <a:cubicBezTo>
                    <a:pt x="2055" y="951"/>
                    <a:pt x="2105" y="845"/>
                    <a:pt x="2037" y="755"/>
                  </a:cubicBezTo>
                  <a:cubicBezTo>
                    <a:pt x="1697" y="310"/>
                    <a:pt x="951" y="0"/>
                    <a:pt x="3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522;p94">
              <a:extLst>
                <a:ext uri="{FF2B5EF4-FFF2-40B4-BE49-F238E27FC236}">
                  <a16:creationId xmlns:a16="http://schemas.microsoft.com/office/drawing/2014/main" xmlns="" id="{02B25020-6684-C0DB-5C6D-4E5D16B66953}"/>
                </a:ext>
              </a:extLst>
            </p:cNvPr>
            <p:cNvSpPr/>
            <p:nvPr/>
          </p:nvSpPr>
          <p:spPr>
            <a:xfrm>
              <a:off x="6644118" y="1545050"/>
              <a:ext cx="195466" cy="183212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82" y="0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41" y="3648"/>
                    <a:pt x="3892" y="2827"/>
                    <a:pt x="3892" y="1824"/>
                  </a:cubicBezTo>
                  <a:cubicBezTo>
                    <a:pt x="3892" y="821"/>
                    <a:pt x="3041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523;p94">
              <a:extLst>
                <a:ext uri="{FF2B5EF4-FFF2-40B4-BE49-F238E27FC236}">
                  <a16:creationId xmlns:a16="http://schemas.microsoft.com/office/drawing/2014/main" xmlns="" id="{4873F320-3B31-A7EA-CB66-6E90687BC390}"/>
                </a:ext>
              </a:extLst>
            </p:cNvPr>
            <p:cNvSpPr/>
            <p:nvPr/>
          </p:nvSpPr>
          <p:spPr>
            <a:xfrm>
              <a:off x="7178438" y="1545050"/>
              <a:ext cx="195466" cy="183212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82" y="0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40" y="3648"/>
                    <a:pt x="3891" y="2827"/>
                    <a:pt x="3891" y="1824"/>
                  </a:cubicBezTo>
                  <a:cubicBezTo>
                    <a:pt x="3891" y="821"/>
                    <a:pt x="3040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524;p94">
              <a:extLst>
                <a:ext uri="{FF2B5EF4-FFF2-40B4-BE49-F238E27FC236}">
                  <a16:creationId xmlns:a16="http://schemas.microsoft.com/office/drawing/2014/main" xmlns="" id="{4A230C03-7C8C-7468-DC5E-464F82786E80}"/>
                </a:ext>
              </a:extLst>
            </p:cNvPr>
            <p:cNvSpPr/>
            <p:nvPr/>
          </p:nvSpPr>
          <p:spPr>
            <a:xfrm>
              <a:off x="6434991" y="948153"/>
              <a:ext cx="1215184" cy="474804"/>
            </a:xfrm>
            <a:custGeom>
              <a:avLst/>
              <a:gdLst/>
              <a:ahLst/>
              <a:cxnLst/>
              <a:rect l="l" t="t" r="r" b="b"/>
              <a:pathLst>
                <a:path w="24196" h="9454" extrusionOk="0">
                  <a:moveTo>
                    <a:pt x="17448" y="1"/>
                  </a:moveTo>
                  <a:cubicBezTo>
                    <a:pt x="17448" y="1369"/>
                    <a:pt x="16713" y="3235"/>
                    <a:pt x="15475" y="3235"/>
                  </a:cubicBezTo>
                  <a:cubicBezTo>
                    <a:pt x="15310" y="3235"/>
                    <a:pt x="15137" y="3203"/>
                    <a:pt x="14955" y="3131"/>
                  </a:cubicBezTo>
                  <a:cubicBezTo>
                    <a:pt x="14013" y="2493"/>
                    <a:pt x="13375" y="1247"/>
                    <a:pt x="12433" y="305"/>
                  </a:cubicBezTo>
                  <a:cubicBezTo>
                    <a:pt x="12062" y="2650"/>
                    <a:pt x="10866" y="3441"/>
                    <a:pt x="9380" y="3441"/>
                  </a:cubicBezTo>
                  <a:cubicBezTo>
                    <a:pt x="7092" y="3441"/>
                    <a:pt x="4116" y="1567"/>
                    <a:pt x="2402" y="609"/>
                  </a:cubicBezTo>
                  <a:cubicBezTo>
                    <a:pt x="1369" y="3223"/>
                    <a:pt x="1399" y="6262"/>
                    <a:pt x="1" y="8846"/>
                  </a:cubicBezTo>
                  <a:cubicBezTo>
                    <a:pt x="913" y="9028"/>
                    <a:pt x="1612" y="9454"/>
                    <a:pt x="1612" y="9454"/>
                  </a:cubicBezTo>
                  <a:cubicBezTo>
                    <a:pt x="3709" y="9028"/>
                    <a:pt x="3344" y="1825"/>
                    <a:pt x="3344" y="1824"/>
                  </a:cubicBezTo>
                  <a:lnTo>
                    <a:pt x="3344" y="1824"/>
                  </a:lnTo>
                  <a:cubicBezTo>
                    <a:pt x="3345" y="1825"/>
                    <a:pt x="7965" y="4834"/>
                    <a:pt x="10305" y="5046"/>
                  </a:cubicBezTo>
                  <a:cubicBezTo>
                    <a:pt x="10409" y="5056"/>
                    <a:pt x="10510" y="5060"/>
                    <a:pt x="10606" y="5060"/>
                  </a:cubicBezTo>
                  <a:cubicBezTo>
                    <a:pt x="12677" y="5060"/>
                    <a:pt x="13010" y="2979"/>
                    <a:pt x="13010" y="2979"/>
                  </a:cubicBezTo>
                  <a:cubicBezTo>
                    <a:pt x="13010" y="2979"/>
                    <a:pt x="13952" y="4530"/>
                    <a:pt x="15685" y="4682"/>
                  </a:cubicBezTo>
                  <a:cubicBezTo>
                    <a:pt x="15753" y="4688"/>
                    <a:pt x="15818" y="4690"/>
                    <a:pt x="15881" y="4690"/>
                  </a:cubicBezTo>
                  <a:cubicBezTo>
                    <a:pt x="17408" y="4690"/>
                    <a:pt x="17296" y="2980"/>
                    <a:pt x="17296" y="2979"/>
                  </a:cubicBezTo>
                  <a:lnTo>
                    <a:pt x="17296" y="2979"/>
                  </a:lnTo>
                  <a:cubicBezTo>
                    <a:pt x="18222" y="4147"/>
                    <a:pt x="18935" y="4473"/>
                    <a:pt x="19442" y="4473"/>
                  </a:cubicBezTo>
                  <a:cubicBezTo>
                    <a:pt x="20084" y="4473"/>
                    <a:pt x="20396" y="3952"/>
                    <a:pt x="20396" y="3952"/>
                  </a:cubicBezTo>
                  <a:cubicBezTo>
                    <a:pt x="20396" y="3952"/>
                    <a:pt x="20396" y="8815"/>
                    <a:pt x="22038" y="8998"/>
                  </a:cubicBezTo>
                  <a:cubicBezTo>
                    <a:pt x="22123" y="9007"/>
                    <a:pt x="22203" y="9012"/>
                    <a:pt x="22280" y="9012"/>
                  </a:cubicBezTo>
                  <a:cubicBezTo>
                    <a:pt x="23682" y="9012"/>
                    <a:pt x="23709" y="7508"/>
                    <a:pt x="23709" y="7508"/>
                  </a:cubicBezTo>
                  <a:cubicBezTo>
                    <a:pt x="23801" y="7539"/>
                    <a:pt x="23884" y="7554"/>
                    <a:pt x="23964" y="7554"/>
                  </a:cubicBezTo>
                  <a:cubicBezTo>
                    <a:pt x="24044" y="7554"/>
                    <a:pt x="24120" y="7539"/>
                    <a:pt x="24196" y="7508"/>
                  </a:cubicBezTo>
                  <a:cubicBezTo>
                    <a:pt x="22676" y="6353"/>
                    <a:pt x="22129" y="3831"/>
                    <a:pt x="21855" y="1551"/>
                  </a:cubicBezTo>
                  <a:cubicBezTo>
                    <a:pt x="21559" y="2284"/>
                    <a:pt x="21067" y="2540"/>
                    <a:pt x="20531" y="2540"/>
                  </a:cubicBezTo>
                  <a:cubicBezTo>
                    <a:pt x="19910" y="2540"/>
                    <a:pt x="19230" y="2197"/>
                    <a:pt x="18724" y="1855"/>
                  </a:cubicBezTo>
                  <a:cubicBezTo>
                    <a:pt x="18390" y="1247"/>
                    <a:pt x="17448" y="943"/>
                    <a:pt x="1744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525;p94">
              <a:extLst>
                <a:ext uri="{FF2B5EF4-FFF2-40B4-BE49-F238E27FC236}">
                  <a16:creationId xmlns:a16="http://schemas.microsoft.com/office/drawing/2014/main" xmlns="" id="{C5589DF7-111B-64D0-AA7F-96DC493E389F}"/>
                </a:ext>
              </a:extLst>
            </p:cNvPr>
            <p:cNvSpPr/>
            <p:nvPr/>
          </p:nvSpPr>
          <p:spPr>
            <a:xfrm>
              <a:off x="6305265" y="724913"/>
              <a:ext cx="1459416" cy="667507"/>
            </a:xfrm>
            <a:custGeom>
              <a:avLst/>
              <a:gdLst/>
              <a:ahLst/>
              <a:cxnLst/>
              <a:rect l="l" t="t" r="r" b="b"/>
              <a:pathLst>
                <a:path w="29059" h="13291" extrusionOk="0">
                  <a:moveTo>
                    <a:pt x="14078" y="1"/>
                  </a:moveTo>
                  <a:cubicBezTo>
                    <a:pt x="9972" y="1"/>
                    <a:pt x="5532" y="3230"/>
                    <a:pt x="5532" y="3230"/>
                  </a:cubicBezTo>
                  <a:cubicBezTo>
                    <a:pt x="5532" y="3230"/>
                    <a:pt x="6262" y="616"/>
                    <a:pt x="4955" y="525"/>
                  </a:cubicBezTo>
                  <a:cubicBezTo>
                    <a:pt x="4930" y="522"/>
                    <a:pt x="4906" y="521"/>
                    <a:pt x="4883" y="521"/>
                  </a:cubicBezTo>
                  <a:cubicBezTo>
                    <a:pt x="3676" y="521"/>
                    <a:pt x="4407" y="3595"/>
                    <a:pt x="4407" y="3595"/>
                  </a:cubicBezTo>
                  <a:cubicBezTo>
                    <a:pt x="4407" y="3595"/>
                    <a:pt x="3460" y="2182"/>
                    <a:pt x="2675" y="2182"/>
                  </a:cubicBezTo>
                  <a:cubicBezTo>
                    <a:pt x="2437" y="2182"/>
                    <a:pt x="2214" y="2312"/>
                    <a:pt x="2037" y="2652"/>
                  </a:cubicBezTo>
                  <a:cubicBezTo>
                    <a:pt x="1246" y="4111"/>
                    <a:pt x="3739" y="5540"/>
                    <a:pt x="3739" y="5540"/>
                  </a:cubicBezTo>
                  <a:cubicBezTo>
                    <a:pt x="3459" y="5667"/>
                    <a:pt x="3276" y="5702"/>
                    <a:pt x="3136" y="5702"/>
                  </a:cubicBezTo>
                  <a:cubicBezTo>
                    <a:pt x="2968" y="5702"/>
                    <a:pt x="2863" y="5651"/>
                    <a:pt x="2727" y="5651"/>
                  </a:cubicBezTo>
                  <a:cubicBezTo>
                    <a:pt x="2573" y="5651"/>
                    <a:pt x="2379" y="5717"/>
                    <a:pt x="2006" y="5996"/>
                  </a:cubicBezTo>
                  <a:cubicBezTo>
                    <a:pt x="274" y="7607"/>
                    <a:pt x="1581" y="10008"/>
                    <a:pt x="1581" y="10008"/>
                  </a:cubicBezTo>
                  <a:cubicBezTo>
                    <a:pt x="0" y="11589"/>
                    <a:pt x="1581" y="13200"/>
                    <a:pt x="1581" y="13200"/>
                  </a:cubicBezTo>
                  <a:cubicBezTo>
                    <a:pt x="1648" y="13194"/>
                    <a:pt x="1714" y="13192"/>
                    <a:pt x="1778" y="13192"/>
                  </a:cubicBezTo>
                  <a:cubicBezTo>
                    <a:pt x="2067" y="13192"/>
                    <a:pt x="2336" y="13241"/>
                    <a:pt x="2584" y="13291"/>
                  </a:cubicBezTo>
                  <a:cubicBezTo>
                    <a:pt x="3982" y="10707"/>
                    <a:pt x="3952" y="7668"/>
                    <a:pt x="5015" y="5054"/>
                  </a:cubicBezTo>
                  <a:cubicBezTo>
                    <a:pt x="6711" y="6012"/>
                    <a:pt x="9680" y="7886"/>
                    <a:pt x="11965" y="7886"/>
                  </a:cubicBezTo>
                  <a:cubicBezTo>
                    <a:pt x="13449" y="7886"/>
                    <a:pt x="14645" y="7095"/>
                    <a:pt x="15016" y="4750"/>
                  </a:cubicBezTo>
                  <a:cubicBezTo>
                    <a:pt x="15958" y="5692"/>
                    <a:pt x="16596" y="6938"/>
                    <a:pt x="17538" y="7546"/>
                  </a:cubicBezTo>
                  <a:cubicBezTo>
                    <a:pt x="17727" y="7624"/>
                    <a:pt x="17907" y="7660"/>
                    <a:pt x="18078" y="7660"/>
                  </a:cubicBezTo>
                  <a:cubicBezTo>
                    <a:pt x="19304" y="7660"/>
                    <a:pt x="20031" y="5803"/>
                    <a:pt x="20031" y="4415"/>
                  </a:cubicBezTo>
                  <a:cubicBezTo>
                    <a:pt x="20031" y="5358"/>
                    <a:pt x="20973" y="5692"/>
                    <a:pt x="21307" y="6300"/>
                  </a:cubicBezTo>
                  <a:cubicBezTo>
                    <a:pt x="21810" y="6640"/>
                    <a:pt x="22486" y="6972"/>
                    <a:pt x="23104" y="6972"/>
                  </a:cubicBezTo>
                  <a:cubicBezTo>
                    <a:pt x="23645" y="6972"/>
                    <a:pt x="24141" y="6719"/>
                    <a:pt x="24438" y="5996"/>
                  </a:cubicBezTo>
                  <a:cubicBezTo>
                    <a:pt x="24712" y="8276"/>
                    <a:pt x="25259" y="10798"/>
                    <a:pt x="26779" y="11953"/>
                  </a:cubicBezTo>
                  <a:cubicBezTo>
                    <a:pt x="27265" y="11801"/>
                    <a:pt x="27630" y="11224"/>
                    <a:pt x="27630" y="11224"/>
                  </a:cubicBezTo>
                  <a:cubicBezTo>
                    <a:pt x="29058" y="8701"/>
                    <a:pt x="27143" y="8093"/>
                    <a:pt x="27143" y="8093"/>
                  </a:cubicBezTo>
                  <a:cubicBezTo>
                    <a:pt x="27287" y="5286"/>
                    <a:pt x="24974" y="5205"/>
                    <a:pt x="24706" y="5205"/>
                  </a:cubicBezTo>
                  <a:cubicBezTo>
                    <a:pt x="24690" y="5205"/>
                    <a:pt x="24681" y="5206"/>
                    <a:pt x="24681" y="5206"/>
                  </a:cubicBezTo>
                  <a:cubicBezTo>
                    <a:pt x="24129" y="2520"/>
                    <a:pt x="21571" y="2018"/>
                    <a:pt x="19738" y="2018"/>
                  </a:cubicBezTo>
                  <a:cubicBezTo>
                    <a:pt x="18647" y="2018"/>
                    <a:pt x="17812" y="2196"/>
                    <a:pt x="17812" y="2196"/>
                  </a:cubicBezTo>
                  <a:cubicBezTo>
                    <a:pt x="17812" y="2196"/>
                    <a:pt x="18572" y="160"/>
                    <a:pt x="14408" y="8"/>
                  </a:cubicBezTo>
                  <a:cubicBezTo>
                    <a:pt x="14298" y="3"/>
                    <a:pt x="14188" y="1"/>
                    <a:pt x="14078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526;p94">
              <a:extLst>
                <a:ext uri="{FF2B5EF4-FFF2-40B4-BE49-F238E27FC236}">
                  <a16:creationId xmlns:a16="http://schemas.microsoft.com/office/drawing/2014/main" xmlns="" id="{818C5DF4-98A3-D26E-AE4B-72B4D56CBF66}"/>
                </a:ext>
              </a:extLst>
            </p:cNvPr>
            <p:cNvSpPr/>
            <p:nvPr/>
          </p:nvSpPr>
          <p:spPr>
            <a:xfrm>
              <a:off x="6730250" y="789650"/>
              <a:ext cx="277278" cy="274114"/>
            </a:xfrm>
            <a:custGeom>
              <a:avLst/>
              <a:gdLst/>
              <a:ahLst/>
              <a:cxnLst/>
              <a:rect l="l" t="t" r="r" b="b"/>
              <a:pathLst>
                <a:path w="5521" h="5458" extrusionOk="0">
                  <a:moveTo>
                    <a:pt x="4065" y="1"/>
                  </a:moveTo>
                  <a:cubicBezTo>
                    <a:pt x="3982" y="1"/>
                    <a:pt x="3902" y="129"/>
                    <a:pt x="4000" y="178"/>
                  </a:cubicBezTo>
                  <a:cubicBezTo>
                    <a:pt x="4608" y="695"/>
                    <a:pt x="4851" y="1515"/>
                    <a:pt x="5034" y="2275"/>
                  </a:cubicBezTo>
                  <a:cubicBezTo>
                    <a:pt x="5201" y="3025"/>
                    <a:pt x="5062" y="4004"/>
                    <a:pt x="4155" y="4004"/>
                  </a:cubicBezTo>
                  <a:cubicBezTo>
                    <a:pt x="4070" y="4004"/>
                    <a:pt x="3978" y="3996"/>
                    <a:pt x="3879" y="3977"/>
                  </a:cubicBezTo>
                  <a:cubicBezTo>
                    <a:pt x="3301" y="3856"/>
                    <a:pt x="2785" y="3369"/>
                    <a:pt x="2481" y="2883"/>
                  </a:cubicBezTo>
                  <a:cubicBezTo>
                    <a:pt x="2463" y="2856"/>
                    <a:pt x="2437" y="2845"/>
                    <a:pt x="2411" y="2845"/>
                  </a:cubicBezTo>
                  <a:cubicBezTo>
                    <a:pt x="2346" y="2845"/>
                    <a:pt x="2277" y="2910"/>
                    <a:pt x="2298" y="2974"/>
                  </a:cubicBezTo>
                  <a:cubicBezTo>
                    <a:pt x="2541" y="3521"/>
                    <a:pt x="2663" y="4099"/>
                    <a:pt x="2572" y="4676"/>
                  </a:cubicBezTo>
                  <a:cubicBezTo>
                    <a:pt x="2504" y="5031"/>
                    <a:pt x="2249" y="5151"/>
                    <a:pt x="1967" y="5151"/>
                  </a:cubicBezTo>
                  <a:cubicBezTo>
                    <a:pt x="1742" y="5151"/>
                    <a:pt x="1501" y="5075"/>
                    <a:pt x="1326" y="4980"/>
                  </a:cubicBezTo>
                  <a:cubicBezTo>
                    <a:pt x="748" y="4676"/>
                    <a:pt x="383" y="4038"/>
                    <a:pt x="170" y="3491"/>
                  </a:cubicBezTo>
                  <a:cubicBezTo>
                    <a:pt x="158" y="3453"/>
                    <a:pt x="124" y="3436"/>
                    <a:pt x="91" y="3436"/>
                  </a:cubicBezTo>
                  <a:cubicBezTo>
                    <a:pt x="45" y="3436"/>
                    <a:pt x="1" y="3468"/>
                    <a:pt x="19" y="3521"/>
                  </a:cubicBezTo>
                  <a:cubicBezTo>
                    <a:pt x="169" y="4074"/>
                    <a:pt x="1109" y="5457"/>
                    <a:pt x="1945" y="5457"/>
                  </a:cubicBezTo>
                  <a:cubicBezTo>
                    <a:pt x="2121" y="5457"/>
                    <a:pt x="2292" y="5396"/>
                    <a:pt x="2450" y="5254"/>
                  </a:cubicBezTo>
                  <a:cubicBezTo>
                    <a:pt x="2754" y="4980"/>
                    <a:pt x="2785" y="4585"/>
                    <a:pt x="2785" y="4190"/>
                  </a:cubicBezTo>
                  <a:cubicBezTo>
                    <a:pt x="2785" y="3937"/>
                    <a:pt x="2732" y="3683"/>
                    <a:pt x="2676" y="3454"/>
                  </a:cubicBezTo>
                  <a:lnTo>
                    <a:pt x="2676" y="3454"/>
                  </a:lnTo>
                  <a:cubicBezTo>
                    <a:pt x="3046" y="3822"/>
                    <a:pt x="3768" y="4214"/>
                    <a:pt x="4356" y="4214"/>
                  </a:cubicBezTo>
                  <a:cubicBezTo>
                    <a:pt x="4753" y="4214"/>
                    <a:pt x="5089" y="4036"/>
                    <a:pt x="5216" y="3552"/>
                  </a:cubicBezTo>
                  <a:cubicBezTo>
                    <a:pt x="5520" y="2458"/>
                    <a:pt x="5064" y="725"/>
                    <a:pt x="4122" y="26"/>
                  </a:cubicBezTo>
                  <a:cubicBezTo>
                    <a:pt x="4104" y="8"/>
                    <a:pt x="4084" y="1"/>
                    <a:pt x="4065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527;p94">
              <a:extLst>
                <a:ext uri="{FF2B5EF4-FFF2-40B4-BE49-F238E27FC236}">
                  <a16:creationId xmlns:a16="http://schemas.microsoft.com/office/drawing/2014/main" xmlns="" id="{BBF2E60F-CE33-0B4A-EB3F-EB1FECD4099F}"/>
                </a:ext>
              </a:extLst>
            </p:cNvPr>
            <p:cNvSpPr/>
            <p:nvPr/>
          </p:nvSpPr>
          <p:spPr>
            <a:xfrm>
              <a:off x="7394245" y="975574"/>
              <a:ext cx="156694" cy="142280"/>
            </a:xfrm>
            <a:custGeom>
              <a:avLst/>
              <a:gdLst/>
              <a:ahLst/>
              <a:cxnLst/>
              <a:rect l="l" t="t" r="r" b="b"/>
              <a:pathLst>
                <a:path w="3120" h="2833" extrusionOk="0">
                  <a:moveTo>
                    <a:pt x="85" y="1"/>
                  </a:moveTo>
                  <a:cubicBezTo>
                    <a:pt x="44" y="1"/>
                    <a:pt x="0" y="34"/>
                    <a:pt x="20" y="93"/>
                  </a:cubicBezTo>
                  <a:cubicBezTo>
                    <a:pt x="263" y="1035"/>
                    <a:pt x="628" y="2707"/>
                    <a:pt x="1813" y="2829"/>
                  </a:cubicBezTo>
                  <a:cubicBezTo>
                    <a:pt x="1838" y="2831"/>
                    <a:pt x="1862" y="2832"/>
                    <a:pt x="1886" y="2832"/>
                  </a:cubicBezTo>
                  <a:cubicBezTo>
                    <a:pt x="2774" y="2832"/>
                    <a:pt x="3120" y="1230"/>
                    <a:pt x="3120" y="579"/>
                  </a:cubicBezTo>
                  <a:cubicBezTo>
                    <a:pt x="3120" y="519"/>
                    <a:pt x="3074" y="488"/>
                    <a:pt x="3025" y="488"/>
                  </a:cubicBezTo>
                  <a:cubicBezTo>
                    <a:pt x="2976" y="488"/>
                    <a:pt x="2922" y="519"/>
                    <a:pt x="2907" y="579"/>
                  </a:cubicBezTo>
                  <a:cubicBezTo>
                    <a:pt x="2653" y="1173"/>
                    <a:pt x="2688" y="2580"/>
                    <a:pt x="1815" y="2580"/>
                  </a:cubicBezTo>
                  <a:cubicBezTo>
                    <a:pt x="1749" y="2580"/>
                    <a:pt x="1677" y="2572"/>
                    <a:pt x="1600" y="2555"/>
                  </a:cubicBezTo>
                  <a:cubicBezTo>
                    <a:pt x="658" y="2373"/>
                    <a:pt x="536" y="731"/>
                    <a:pt x="141" y="32"/>
                  </a:cubicBezTo>
                  <a:cubicBezTo>
                    <a:pt x="130" y="11"/>
                    <a:pt x="108" y="1"/>
                    <a:pt x="85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528;p94">
              <a:extLst>
                <a:ext uri="{FF2B5EF4-FFF2-40B4-BE49-F238E27FC236}">
                  <a16:creationId xmlns:a16="http://schemas.microsoft.com/office/drawing/2014/main" xmlns="" id="{2CFDDBCC-4199-D57A-97E5-2A44C0BBB05C}"/>
                </a:ext>
              </a:extLst>
            </p:cNvPr>
            <p:cNvSpPr/>
            <p:nvPr/>
          </p:nvSpPr>
          <p:spPr>
            <a:xfrm>
              <a:off x="6418467" y="1170338"/>
              <a:ext cx="129524" cy="157548"/>
            </a:xfrm>
            <a:custGeom>
              <a:avLst/>
              <a:gdLst/>
              <a:ahLst/>
              <a:cxnLst/>
              <a:rect l="l" t="t" r="r" b="b"/>
              <a:pathLst>
                <a:path w="2579" h="3137" extrusionOk="0">
                  <a:moveTo>
                    <a:pt x="1960" y="0"/>
                  </a:moveTo>
                  <a:cubicBezTo>
                    <a:pt x="1897" y="0"/>
                    <a:pt x="1832" y="47"/>
                    <a:pt x="1850" y="136"/>
                  </a:cubicBezTo>
                  <a:cubicBezTo>
                    <a:pt x="2062" y="744"/>
                    <a:pt x="2153" y="1413"/>
                    <a:pt x="2093" y="2051"/>
                  </a:cubicBezTo>
                  <a:cubicBezTo>
                    <a:pt x="2062" y="2476"/>
                    <a:pt x="1910" y="2872"/>
                    <a:pt x="1454" y="2932"/>
                  </a:cubicBezTo>
                  <a:cubicBezTo>
                    <a:pt x="1432" y="2935"/>
                    <a:pt x="1409" y="2936"/>
                    <a:pt x="1387" y="2936"/>
                  </a:cubicBezTo>
                  <a:cubicBezTo>
                    <a:pt x="870" y="2936"/>
                    <a:pt x="438" y="2282"/>
                    <a:pt x="117" y="1990"/>
                  </a:cubicBezTo>
                  <a:cubicBezTo>
                    <a:pt x="111" y="1985"/>
                    <a:pt x="104" y="1982"/>
                    <a:pt x="95" y="1982"/>
                  </a:cubicBezTo>
                  <a:cubicBezTo>
                    <a:pt x="57" y="1982"/>
                    <a:pt x="1" y="2032"/>
                    <a:pt x="26" y="2081"/>
                  </a:cubicBezTo>
                  <a:cubicBezTo>
                    <a:pt x="288" y="2475"/>
                    <a:pt x="944" y="3136"/>
                    <a:pt x="1507" y="3136"/>
                  </a:cubicBezTo>
                  <a:cubicBezTo>
                    <a:pt x="1726" y="3136"/>
                    <a:pt x="1931" y="3036"/>
                    <a:pt x="2093" y="2780"/>
                  </a:cubicBezTo>
                  <a:cubicBezTo>
                    <a:pt x="2579" y="2051"/>
                    <a:pt x="2366" y="866"/>
                    <a:pt x="2062" y="75"/>
                  </a:cubicBezTo>
                  <a:cubicBezTo>
                    <a:pt x="2050" y="24"/>
                    <a:pt x="2005" y="0"/>
                    <a:pt x="1960" y="0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529;p94">
              <a:extLst>
                <a:ext uri="{FF2B5EF4-FFF2-40B4-BE49-F238E27FC236}">
                  <a16:creationId xmlns:a16="http://schemas.microsoft.com/office/drawing/2014/main" xmlns="" id="{59EE7E5C-0830-729A-CF6D-782E0DCB8EFA}"/>
                </a:ext>
              </a:extLst>
            </p:cNvPr>
            <p:cNvSpPr/>
            <p:nvPr/>
          </p:nvSpPr>
          <p:spPr>
            <a:xfrm>
              <a:off x="7157043" y="1382780"/>
              <a:ext cx="107677" cy="105668"/>
            </a:xfrm>
            <a:custGeom>
              <a:avLst/>
              <a:gdLst/>
              <a:ahLst/>
              <a:cxnLst/>
              <a:rect l="l" t="t" r="r" b="b"/>
              <a:pathLst>
                <a:path w="2144" h="2104" extrusionOk="0">
                  <a:moveTo>
                    <a:pt x="1024" y="1"/>
                  </a:moveTo>
                  <a:cubicBezTo>
                    <a:pt x="988" y="1"/>
                    <a:pt x="951" y="4"/>
                    <a:pt x="913" y="9"/>
                  </a:cubicBezTo>
                  <a:cubicBezTo>
                    <a:pt x="1" y="131"/>
                    <a:pt x="1" y="1347"/>
                    <a:pt x="62" y="2046"/>
                  </a:cubicBezTo>
                  <a:cubicBezTo>
                    <a:pt x="62" y="2079"/>
                    <a:pt x="89" y="2103"/>
                    <a:pt x="119" y="2103"/>
                  </a:cubicBezTo>
                  <a:cubicBezTo>
                    <a:pt x="143" y="2103"/>
                    <a:pt x="170" y="2087"/>
                    <a:pt x="183" y="2046"/>
                  </a:cubicBezTo>
                  <a:cubicBezTo>
                    <a:pt x="214" y="1438"/>
                    <a:pt x="62" y="465"/>
                    <a:pt x="791" y="192"/>
                  </a:cubicBezTo>
                  <a:cubicBezTo>
                    <a:pt x="874" y="165"/>
                    <a:pt x="950" y="153"/>
                    <a:pt x="1021" y="153"/>
                  </a:cubicBezTo>
                  <a:cubicBezTo>
                    <a:pt x="1678" y="153"/>
                    <a:pt x="1842" y="1215"/>
                    <a:pt x="2007" y="1681"/>
                  </a:cubicBezTo>
                  <a:cubicBezTo>
                    <a:pt x="2022" y="1727"/>
                    <a:pt x="2060" y="1750"/>
                    <a:pt x="2091" y="1750"/>
                  </a:cubicBezTo>
                  <a:cubicBezTo>
                    <a:pt x="2121" y="1750"/>
                    <a:pt x="2144" y="1727"/>
                    <a:pt x="2129" y="1681"/>
                  </a:cubicBezTo>
                  <a:cubicBezTo>
                    <a:pt x="2100" y="1103"/>
                    <a:pt x="1740" y="1"/>
                    <a:pt x="1024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530;p94">
              <a:extLst>
                <a:ext uri="{FF2B5EF4-FFF2-40B4-BE49-F238E27FC236}">
                  <a16:creationId xmlns:a16="http://schemas.microsoft.com/office/drawing/2014/main" xmlns="" id="{0411C151-F9CA-90FB-9860-682BDC634A66}"/>
                </a:ext>
              </a:extLst>
            </p:cNvPr>
            <p:cNvSpPr/>
            <p:nvPr/>
          </p:nvSpPr>
          <p:spPr>
            <a:xfrm>
              <a:off x="6761690" y="1382780"/>
              <a:ext cx="108430" cy="105065"/>
            </a:xfrm>
            <a:custGeom>
              <a:avLst/>
              <a:gdLst/>
              <a:ahLst/>
              <a:cxnLst/>
              <a:rect l="l" t="t" r="r" b="b"/>
              <a:pathLst>
                <a:path w="2159" h="2092" extrusionOk="0">
                  <a:moveTo>
                    <a:pt x="1135" y="1"/>
                  </a:moveTo>
                  <a:cubicBezTo>
                    <a:pt x="419" y="1"/>
                    <a:pt x="58" y="1103"/>
                    <a:pt x="0" y="1681"/>
                  </a:cubicBezTo>
                  <a:cubicBezTo>
                    <a:pt x="0" y="1727"/>
                    <a:pt x="31" y="1750"/>
                    <a:pt x="65" y="1750"/>
                  </a:cubicBezTo>
                  <a:cubicBezTo>
                    <a:pt x="99" y="1750"/>
                    <a:pt x="137" y="1727"/>
                    <a:pt x="152" y="1681"/>
                  </a:cubicBezTo>
                  <a:cubicBezTo>
                    <a:pt x="317" y="1215"/>
                    <a:pt x="482" y="153"/>
                    <a:pt x="1117" y="153"/>
                  </a:cubicBezTo>
                  <a:cubicBezTo>
                    <a:pt x="1185" y="153"/>
                    <a:pt x="1258" y="165"/>
                    <a:pt x="1338" y="192"/>
                  </a:cubicBezTo>
                  <a:cubicBezTo>
                    <a:pt x="2067" y="435"/>
                    <a:pt x="1915" y="1438"/>
                    <a:pt x="1976" y="2046"/>
                  </a:cubicBezTo>
                  <a:cubicBezTo>
                    <a:pt x="1976" y="2076"/>
                    <a:pt x="1999" y="2092"/>
                    <a:pt x="2026" y="2092"/>
                  </a:cubicBezTo>
                  <a:cubicBezTo>
                    <a:pt x="2052" y="2092"/>
                    <a:pt x="2083" y="2076"/>
                    <a:pt x="2098" y="2046"/>
                  </a:cubicBezTo>
                  <a:cubicBezTo>
                    <a:pt x="2159" y="1347"/>
                    <a:pt x="2159" y="131"/>
                    <a:pt x="1247" y="9"/>
                  </a:cubicBezTo>
                  <a:cubicBezTo>
                    <a:pt x="1209" y="4"/>
                    <a:pt x="1171" y="1"/>
                    <a:pt x="113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531;p94">
              <a:extLst>
                <a:ext uri="{FF2B5EF4-FFF2-40B4-BE49-F238E27FC236}">
                  <a16:creationId xmlns:a16="http://schemas.microsoft.com/office/drawing/2014/main" xmlns="" id="{874CA288-F408-1B3D-9661-183112622714}"/>
                </a:ext>
              </a:extLst>
            </p:cNvPr>
            <p:cNvSpPr/>
            <p:nvPr/>
          </p:nvSpPr>
          <p:spPr>
            <a:xfrm>
              <a:off x="6245701" y="1886967"/>
              <a:ext cx="332825" cy="407656"/>
            </a:xfrm>
            <a:custGeom>
              <a:avLst/>
              <a:gdLst/>
              <a:ahLst/>
              <a:cxnLst/>
              <a:rect l="l" t="t" r="r" b="b"/>
              <a:pathLst>
                <a:path w="6627" h="8117" extrusionOk="0">
                  <a:moveTo>
                    <a:pt x="1" y="1"/>
                  </a:moveTo>
                  <a:cubicBezTo>
                    <a:pt x="1794" y="3557"/>
                    <a:pt x="4134" y="6870"/>
                    <a:pt x="5745" y="8117"/>
                  </a:cubicBezTo>
                  <a:lnTo>
                    <a:pt x="6627" y="1217"/>
                  </a:lnTo>
                  <a:lnTo>
                    <a:pt x="6627" y="1217"/>
                  </a:lnTo>
                  <a:cubicBezTo>
                    <a:pt x="6081" y="1315"/>
                    <a:pt x="5543" y="1361"/>
                    <a:pt x="5013" y="1361"/>
                  </a:cubicBezTo>
                  <a:cubicBezTo>
                    <a:pt x="3243" y="1361"/>
                    <a:pt x="1568" y="843"/>
                    <a:pt x="1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532;p94">
              <a:extLst>
                <a:ext uri="{FF2B5EF4-FFF2-40B4-BE49-F238E27FC236}">
                  <a16:creationId xmlns:a16="http://schemas.microsoft.com/office/drawing/2014/main" xmlns="" id="{AC1446B1-2E6F-306B-32B0-81BE4EA8B8ED}"/>
                </a:ext>
              </a:extLst>
            </p:cNvPr>
            <p:cNvSpPr/>
            <p:nvPr/>
          </p:nvSpPr>
          <p:spPr>
            <a:xfrm>
              <a:off x="6076250" y="1204590"/>
              <a:ext cx="505339" cy="750776"/>
            </a:xfrm>
            <a:custGeom>
              <a:avLst/>
              <a:gdLst/>
              <a:ahLst/>
              <a:cxnLst/>
              <a:rect l="l" t="t" r="r" b="b"/>
              <a:pathLst>
                <a:path w="10062" h="14949" extrusionOk="0">
                  <a:moveTo>
                    <a:pt x="3548" y="0"/>
                  </a:moveTo>
                  <a:cubicBezTo>
                    <a:pt x="3541" y="0"/>
                    <a:pt x="3534" y="0"/>
                    <a:pt x="3527" y="1"/>
                  </a:cubicBezTo>
                  <a:cubicBezTo>
                    <a:pt x="2919" y="92"/>
                    <a:pt x="3405" y="2402"/>
                    <a:pt x="3405" y="2402"/>
                  </a:cubicBezTo>
                  <a:cubicBezTo>
                    <a:pt x="3405" y="2402"/>
                    <a:pt x="2862" y="86"/>
                    <a:pt x="2274" y="86"/>
                  </a:cubicBezTo>
                  <a:cubicBezTo>
                    <a:pt x="2256" y="86"/>
                    <a:pt x="2238" y="88"/>
                    <a:pt x="2220" y="92"/>
                  </a:cubicBezTo>
                  <a:cubicBezTo>
                    <a:pt x="1642" y="214"/>
                    <a:pt x="2068" y="2433"/>
                    <a:pt x="2159" y="2767"/>
                  </a:cubicBezTo>
                  <a:cubicBezTo>
                    <a:pt x="2070" y="2440"/>
                    <a:pt x="1661" y="545"/>
                    <a:pt x="1160" y="545"/>
                  </a:cubicBezTo>
                  <a:cubicBezTo>
                    <a:pt x="1149" y="545"/>
                    <a:pt x="1137" y="546"/>
                    <a:pt x="1125" y="548"/>
                  </a:cubicBezTo>
                  <a:cubicBezTo>
                    <a:pt x="578" y="609"/>
                    <a:pt x="1" y="4409"/>
                    <a:pt x="1612" y="9333"/>
                  </a:cubicBezTo>
                  <a:cubicBezTo>
                    <a:pt x="2068" y="10731"/>
                    <a:pt x="2676" y="12159"/>
                    <a:pt x="3375" y="13588"/>
                  </a:cubicBezTo>
                  <a:cubicBezTo>
                    <a:pt x="4942" y="14430"/>
                    <a:pt x="6635" y="14948"/>
                    <a:pt x="8400" y="14948"/>
                  </a:cubicBezTo>
                  <a:cubicBezTo>
                    <a:pt x="8927" y="14948"/>
                    <a:pt x="9462" y="14902"/>
                    <a:pt x="10001" y="14804"/>
                  </a:cubicBezTo>
                  <a:lnTo>
                    <a:pt x="10062" y="14257"/>
                  </a:lnTo>
                  <a:cubicBezTo>
                    <a:pt x="10062" y="14257"/>
                    <a:pt x="6201" y="9333"/>
                    <a:pt x="5442" y="7205"/>
                  </a:cubicBezTo>
                  <a:cubicBezTo>
                    <a:pt x="4712" y="5077"/>
                    <a:pt x="4712" y="4682"/>
                    <a:pt x="4712" y="4682"/>
                  </a:cubicBezTo>
                  <a:cubicBezTo>
                    <a:pt x="4712" y="4682"/>
                    <a:pt x="5928" y="2372"/>
                    <a:pt x="5229" y="1916"/>
                  </a:cubicBezTo>
                  <a:cubicBezTo>
                    <a:pt x="5118" y="1844"/>
                    <a:pt x="5023" y="1814"/>
                    <a:pt x="4941" y="1814"/>
                  </a:cubicBezTo>
                  <a:cubicBezTo>
                    <a:pt x="4503" y="1814"/>
                    <a:pt x="4439" y="2676"/>
                    <a:pt x="4439" y="2676"/>
                  </a:cubicBezTo>
                  <a:cubicBezTo>
                    <a:pt x="4439" y="2676"/>
                    <a:pt x="4171" y="0"/>
                    <a:pt x="354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533;p94">
              <a:extLst>
                <a:ext uri="{FF2B5EF4-FFF2-40B4-BE49-F238E27FC236}">
                  <a16:creationId xmlns:a16="http://schemas.microsoft.com/office/drawing/2014/main" xmlns="" id="{D221A449-F445-EDB6-9D53-48A7454DA04E}"/>
                </a:ext>
              </a:extLst>
            </p:cNvPr>
            <p:cNvSpPr/>
            <p:nvPr/>
          </p:nvSpPr>
          <p:spPr>
            <a:xfrm>
              <a:off x="6529660" y="2224363"/>
              <a:ext cx="906817" cy="830781"/>
            </a:xfrm>
            <a:custGeom>
              <a:avLst/>
              <a:gdLst/>
              <a:ahLst/>
              <a:cxnLst/>
              <a:rect l="l" t="t" r="r" b="b"/>
              <a:pathLst>
                <a:path w="18056" h="16542" extrusionOk="0">
                  <a:moveTo>
                    <a:pt x="61" y="0"/>
                  </a:moveTo>
                  <a:lnTo>
                    <a:pt x="61" y="0"/>
                  </a:lnTo>
                  <a:cubicBezTo>
                    <a:pt x="0" y="851"/>
                    <a:pt x="61" y="1520"/>
                    <a:pt x="243" y="1824"/>
                  </a:cubicBezTo>
                  <a:cubicBezTo>
                    <a:pt x="456" y="2158"/>
                    <a:pt x="730" y="2523"/>
                    <a:pt x="1034" y="2858"/>
                  </a:cubicBezTo>
                  <a:cubicBezTo>
                    <a:pt x="1794" y="3709"/>
                    <a:pt x="2645" y="4408"/>
                    <a:pt x="2645" y="4408"/>
                  </a:cubicBezTo>
                  <a:cubicBezTo>
                    <a:pt x="2645" y="4408"/>
                    <a:pt x="2493" y="5350"/>
                    <a:pt x="2250" y="6657"/>
                  </a:cubicBezTo>
                  <a:cubicBezTo>
                    <a:pt x="2067" y="7630"/>
                    <a:pt x="1885" y="8785"/>
                    <a:pt x="1672" y="9970"/>
                  </a:cubicBezTo>
                  <a:cubicBezTo>
                    <a:pt x="1490" y="11095"/>
                    <a:pt x="1277" y="12219"/>
                    <a:pt x="1125" y="13131"/>
                  </a:cubicBezTo>
                  <a:cubicBezTo>
                    <a:pt x="946" y="14327"/>
                    <a:pt x="796" y="15199"/>
                    <a:pt x="820" y="15199"/>
                  </a:cubicBezTo>
                  <a:cubicBezTo>
                    <a:pt x="820" y="15199"/>
                    <a:pt x="820" y="15199"/>
                    <a:pt x="821" y="15198"/>
                  </a:cubicBezTo>
                  <a:cubicBezTo>
                    <a:pt x="822" y="15198"/>
                    <a:pt x="825" y="15198"/>
                    <a:pt x="827" y="15198"/>
                  </a:cubicBezTo>
                  <a:cubicBezTo>
                    <a:pt x="1061" y="15198"/>
                    <a:pt x="6028" y="16445"/>
                    <a:pt x="9362" y="16536"/>
                  </a:cubicBezTo>
                  <a:cubicBezTo>
                    <a:pt x="9509" y="16540"/>
                    <a:pt x="9659" y="16542"/>
                    <a:pt x="9812" y="16542"/>
                  </a:cubicBezTo>
                  <a:cubicBezTo>
                    <a:pt x="13161" y="16542"/>
                    <a:pt x="17717" y="15600"/>
                    <a:pt x="17630" y="14408"/>
                  </a:cubicBezTo>
                  <a:cubicBezTo>
                    <a:pt x="17630" y="14195"/>
                    <a:pt x="18055" y="13891"/>
                    <a:pt x="18025" y="13405"/>
                  </a:cubicBezTo>
                  <a:cubicBezTo>
                    <a:pt x="17964" y="12615"/>
                    <a:pt x="17934" y="11946"/>
                    <a:pt x="17812" y="10760"/>
                  </a:cubicBezTo>
                  <a:cubicBezTo>
                    <a:pt x="17751" y="10396"/>
                    <a:pt x="17721" y="10001"/>
                    <a:pt x="17691" y="9605"/>
                  </a:cubicBezTo>
                  <a:cubicBezTo>
                    <a:pt x="11277" y="7599"/>
                    <a:pt x="5168" y="4134"/>
                    <a:pt x="6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534;p94">
              <a:extLst>
                <a:ext uri="{FF2B5EF4-FFF2-40B4-BE49-F238E27FC236}">
                  <a16:creationId xmlns:a16="http://schemas.microsoft.com/office/drawing/2014/main" xmlns="" id="{5394EF3E-9051-5CF3-DE0E-10F77D0F3BF9}"/>
                </a:ext>
              </a:extLst>
            </p:cNvPr>
            <p:cNvSpPr/>
            <p:nvPr/>
          </p:nvSpPr>
          <p:spPr>
            <a:xfrm>
              <a:off x="6532724" y="1909868"/>
              <a:ext cx="1051810" cy="796931"/>
            </a:xfrm>
            <a:custGeom>
              <a:avLst/>
              <a:gdLst/>
              <a:ahLst/>
              <a:cxnLst/>
              <a:rect l="l" t="t" r="r" b="b"/>
              <a:pathLst>
                <a:path w="20943" h="15868" extrusionOk="0">
                  <a:moveTo>
                    <a:pt x="1003" y="1"/>
                  </a:moveTo>
                  <a:cubicBezTo>
                    <a:pt x="1003" y="1"/>
                    <a:pt x="790" y="974"/>
                    <a:pt x="547" y="2281"/>
                  </a:cubicBezTo>
                  <a:cubicBezTo>
                    <a:pt x="365" y="3223"/>
                    <a:pt x="182" y="4317"/>
                    <a:pt x="91" y="5320"/>
                  </a:cubicBezTo>
                  <a:cubicBezTo>
                    <a:pt x="30" y="5654"/>
                    <a:pt x="0" y="5958"/>
                    <a:pt x="0" y="6262"/>
                  </a:cubicBezTo>
                  <a:cubicBezTo>
                    <a:pt x="5107" y="10396"/>
                    <a:pt x="11216" y="13861"/>
                    <a:pt x="17630" y="15867"/>
                  </a:cubicBezTo>
                  <a:cubicBezTo>
                    <a:pt x="17508" y="14925"/>
                    <a:pt x="17417" y="13952"/>
                    <a:pt x="17356" y="13253"/>
                  </a:cubicBezTo>
                  <a:cubicBezTo>
                    <a:pt x="17204" y="11977"/>
                    <a:pt x="16961" y="10852"/>
                    <a:pt x="16961" y="10852"/>
                  </a:cubicBezTo>
                  <a:cubicBezTo>
                    <a:pt x="19332" y="10427"/>
                    <a:pt x="20943" y="8329"/>
                    <a:pt x="20943" y="8329"/>
                  </a:cubicBezTo>
                  <a:cubicBezTo>
                    <a:pt x="20791" y="8025"/>
                    <a:pt x="20608" y="7691"/>
                    <a:pt x="20426" y="7387"/>
                  </a:cubicBezTo>
                  <a:cubicBezTo>
                    <a:pt x="19940" y="6566"/>
                    <a:pt x="19393" y="5715"/>
                    <a:pt x="18785" y="4955"/>
                  </a:cubicBezTo>
                  <a:cubicBezTo>
                    <a:pt x="18359" y="4408"/>
                    <a:pt x="17934" y="3922"/>
                    <a:pt x="17508" y="3496"/>
                  </a:cubicBezTo>
                  <a:cubicBezTo>
                    <a:pt x="17174" y="3162"/>
                    <a:pt x="16839" y="2858"/>
                    <a:pt x="16505" y="2645"/>
                  </a:cubicBezTo>
                  <a:cubicBezTo>
                    <a:pt x="15259" y="1791"/>
                    <a:pt x="14149" y="1614"/>
                    <a:pt x="13443" y="1614"/>
                  </a:cubicBezTo>
                  <a:cubicBezTo>
                    <a:pt x="12943" y="1614"/>
                    <a:pt x="12645" y="1703"/>
                    <a:pt x="12645" y="1703"/>
                  </a:cubicBezTo>
                  <a:cubicBezTo>
                    <a:pt x="11806" y="2433"/>
                    <a:pt x="10840" y="2651"/>
                    <a:pt x="9984" y="2651"/>
                  </a:cubicBezTo>
                  <a:cubicBezTo>
                    <a:pt x="8699" y="2651"/>
                    <a:pt x="7660" y="2159"/>
                    <a:pt x="7660" y="2159"/>
                  </a:cubicBezTo>
                  <a:lnTo>
                    <a:pt x="5471" y="1855"/>
                  </a:lnTo>
                  <a:cubicBezTo>
                    <a:pt x="4955" y="1429"/>
                    <a:pt x="1003" y="1"/>
                    <a:pt x="1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535;p94">
              <a:extLst>
                <a:ext uri="{FF2B5EF4-FFF2-40B4-BE49-F238E27FC236}">
                  <a16:creationId xmlns:a16="http://schemas.microsoft.com/office/drawing/2014/main" xmlns="" id="{F7C88AB0-C093-A3D8-86D3-794E31B9BBE6}"/>
                </a:ext>
              </a:extLst>
            </p:cNvPr>
            <p:cNvSpPr/>
            <p:nvPr/>
          </p:nvSpPr>
          <p:spPr>
            <a:xfrm>
              <a:off x="6787655" y="2222806"/>
              <a:ext cx="482437" cy="461645"/>
            </a:xfrm>
            <a:custGeom>
              <a:avLst/>
              <a:gdLst/>
              <a:ahLst/>
              <a:cxnLst/>
              <a:rect l="l" t="t" r="r" b="b"/>
              <a:pathLst>
                <a:path w="9606" h="9192" extrusionOk="0">
                  <a:moveTo>
                    <a:pt x="4256" y="1"/>
                  </a:moveTo>
                  <a:cubicBezTo>
                    <a:pt x="3465" y="1"/>
                    <a:pt x="3070" y="3071"/>
                    <a:pt x="3070" y="3071"/>
                  </a:cubicBezTo>
                  <a:cubicBezTo>
                    <a:pt x="3070" y="3071"/>
                    <a:pt x="274" y="3588"/>
                    <a:pt x="152" y="4287"/>
                  </a:cubicBezTo>
                  <a:cubicBezTo>
                    <a:pt x="0" y="5016"/>
                    <a:pt x="2797" y="5898"/>
                    <a:pt x="2797" y="5898"/>
                  </a:cubicBezTo>
                  <a:cubicBezTo>
                    <a:pt x="2797" y="5898"/>
                    <a:pt x="1976" y="9059"/>
                    <a:pt x="2462" y="9180"/>
                  </a:cubicBezTo>
                  <a:cubicBezTo>
                    <a:pt x="2495" y="9188"/>
                    <a:pt x="2530" y="9191"/>
                    <a:pt x="2567" y="9191"/>
                  </a:cubicBezTo>
                  <a:cubicBezTo>
                    <a:pt x="3454" y="9191"/>
                    <a:pt x="5471" y="7174"/>
                    <a:pt x="5471" y="7174"/>
                  </a:cubicBezTo>
                  <a:cubicBezTo>
                    <a:pt x="5471" y="7174"/>
                    <a:pt x="7686" y="8362"/>
                    <a:pt x="8613" y="8362"/>
                  </a:cubicBezTo>
                  <a:cubicBezTo>
                    <a:pt x="8755" y="8362"/>
                    <a:pt x="8868" y="8333"/>
                    <a:pt x="8936" y="8269"/>
                  </a:cubicBezTo>
                  <a:cubicBezTo>
                    <a:pt x="9453" y="7813"/>
                    <a:pt x="7569" y="5107"/>
                    <a:pt x="7569" y="5107"/>
                  </a:cubicBezTo>
                  <a:cubicBezTo>
                    <a:pt x="7569" y="5107"/>
                    <a:pt x="9605" y="3709"/>
                    <a:pt x="9423" y="2980"/>
                  </a:cubicBezTo>
                  <a:cubicBezTo>
                    <a:pt x="9240" y="2281"/>
                    <a:pt x="6201" y="2220"/>
                    <a:pt x="6201" y="2220"/>
                  </a:cubicBezTo>
                  <a:cubicBezTo>
                    <a:pt x="6201" y="2220"/>
                    <a:pt x="5015" y="31"/>
                    <a:pt x="425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536;p94">
              <a:extLst>
                <a:ext uri="{FF2B5EF4-FFF2-40B4-BE49-F238E27FC236}">
                  <a16:creationId xmlns:a16="http://schemas.microsoft.com/office/drawing/2014/main" xmlns="" id="{3335CBA1-67CC-F0CA-FA34-6E74F68C89DA}"/>
                </a:ext>
              </a:extLst>
            </p:cNvPr>
            <p:cNvSpPr/>
            <p:nvPr/>
          </p:nvSpPr>
          <p:spPr>
            <a:xfrm>
              <a:off x="6653309" y="3329565"/>
              <a:ext cx="355726" cy="322177"/>
            </a:xfrm>
            <a:custGeom>
              <a:avLst/>
              <a:gdLst/>
              <a:ahLst/>
              <a:cxnLst/>
              <a:rect l="l" t="t" r="r" b="b"/>
              <a:pathLst>
                <a:path w="7083" h="6415" extrusionOk="0">
                  <a:moveTo>
                    <a:pt x="6292" y="1"/>
                  </a:moveTo>
                  <a:lnTo>
                    <a:pt x="0" y="2159"/>
                  </a:lnTo>
                  <a:lnTo>
                    <a:pt x="2158" y="6414"/>
                  </a:lnTo>
                  <a:cubicBezTo>
                    <a:pt x="3557" y="4894"/>
                    <a:pt x="5228" y="3618"/>
                    <a:pt x="7083" y="2554"/>
                  </a:cubicBezTo>
                  <a:lnTo>
                    <a:pt x="62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537;p94">
              <a:extLst>
                <a:ext uri="{FF2B5EF4-FFF2-40B4-BE49-F238E27FC236}">
                  <a16:creationId xmlns:a16="http://schemas.microsoft.com/office/drawing/2014/main" xmlns="" id="{171AA2F1-8CC1-9E3F-2B6A-2A218C58FCDC}"/>
                </a:ext>
              </a:extLst>
            </p:cNvPr>
            <p:cNvSpPr/>
            <p:nvPr/>
          </p:nvSpPr>
          <p:spPr>
            <a:xfrm>
              <a:off x="6763196" y="3457834"/>
              <a:ext cx="369487" cy="471740"/>
            </a:xfrm>
            <a:custGeom>
              <a:avLst/>
              <a:gdLst/>
              <a:ahLst/>
              <a:cxnLst/>
              <a:rect l="l" t="t" r="r" b="b"/>
              <a:pathLst>
                <a:path w="7357" h="9393" extrusionOk="0">
                  <a:moveTo>
                    <a:pt x="4895" y="0"/>
                  </a:moveTo>
                  <a:cubicBezTo>
                    <a:pt x="3040" y="1064"/>
                    <a:pt x="1369" y="2340"/>
                    <a:pt x="1" y="3860"/>
                  </a:cubicBezTo>
                  <a:lnTo>
                    <a:pt x="2797" y="9392"/>
                  </a:lnTo>
                  <a:lnTo>
                    <a:pt x="7357" y="7903"/>
                  </a:lnTo>
                  <a:lnTo>
                    <a:pt x="48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538;p94">
              <a:extLst>
                <a:ext uri="{FF2B5EF4-FFF2-40B4-BE49-F238E27FC236}">
                  <a16:creationId xmlns:a16="http://schemas.microsoft.com/office/drawing/2014/main" xmlns="" id="{7CA72E86-467C-76BC-470B-B788AC91A996}"/>
                </a:ext>
              </a:extLst>
            </p:cNvPr>
            <p:cNvSpPr/>
            <p:nvPr/>
          </p:nvSpPr>
          <p:spPr>
            <a:xfrm>
              <a:off x="6818492" y="3830085"/>
              <a:ext cx="326044" cy="392188"/>
            </a:xfrm>
            <a:custGeom>
              <a:avLst/>
              <a:gdLst/>
              <a:ahLst/>
              <a:cxnLst/>
              <a:rect l="l" t="t" r="r" b="b"/>
              <a:pathLst>
                <a:path w="6492" h="7809" extrusionOk="0">
                  <a:moveTo>
                    <a:pt x="6127" y="1"/>
                  </a:moveTo>
                  <a:cubicBezTo>
                    <a:pt x="6048" y="1"/>
                    <a:pt x="6492" y="1950"/>
                    <a:pt x="1757" y="2193"/>
                  </a:cubicBezTo>
                  <a:cubicBezTo>
                    <a:pt x="1757" y="2193"/>
                    <a:pt x="1" y="7808"/>
                    <a:pt x="2340" y="7808"/>
                  </a:cubicBezTo>
                  <a:cubicBezTo>
                    <a:pt x="2500" y="7808"/>
                    <a:pt x="2680" y="7782"/>
                    <a:pt x="2882" y="7725"/>
                  </a:cubicBezTo>
                  <a:cubicBezTo>
                    <a:pt x="6408" y="6692"/>
                    <a:pt x="6377" y="430"/>
                    <a:pt x="6377" y="430"/>
                  </a:cubicBezTo>
                  <a:cubicBezTo>
                    <a:pt x="6200" y="124"/>
                    <a:pt x="6147" y="1"/>
                    <a:pt x="61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539;p94">
              <a:extLst>
                <a:ext uri="{FF2B5EF4-FFF2-40B4-BE49-F238E27FC236}">
                  <a16:creationId xmlns:a16="http://schemas.microsoft.com/office/drawing/2014/main" xmlns="" id="{B68406C5-A124-4FE0-5B14-5D6390874CD7}"/>
                </a:ext>
              </a:extLst>
            </p:cNvPr>
            <p:cNvSpPr/>
            <p:nvPr/>
          </p:nvSpPr>
          <p:spPr>
            <a:xfrm>
              <a:off x="6867007" y="3844047"/>
              <a:ext cx="264170" cy="262613"/>
            </a:xfrm>
            <a:custGeom>
              <a:avLst/>
              <a:gdLst/>
              <a:ahLst/>
              <a:cxnLst/>
              <a:rect l="l" t="t" r="r" b="b"/>
              <a:pathLst>
                <a:path w="5260" h="5229" extrusionOk="0">
                  <a:moveTo>
                    <a:pt x="5198" y="0"/>
                  </a:moveTo>
                  <a:lnTo>
                    <a:pt x="5198" y="0"/>
                  </a:lnTo>
                  <a:cubicBezTo>
                    <a:pt x="3739" y="851"/>
                    <a:pt x="669" y="1550"/>
                    <a:pt x="669" y="1550"/>
                  </a:cubicBezTo>
                  <a:cubicBezTo>
                    <a:pt x="669" y="1550"/>
                    <a:pt x="1" y="3617"/>
                    <a:pt x="31" y="5228"/>
                  </a:cubicBezTo>
                  <a:cubicBezTo>
                    <a:pt x="1399" y="4316"/>
                    <a:pt x="2980" y="3921"/>
                    <a:pt x="4621" y="3860"/>
                  </a:cubicBezTo>
                  <a:cubicBezTo>
                    <a:pt x="5259" y="1976"/>
                    <a:pt x="5198" y="0"/>
                    <a:pt x="519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540;p94">
              <a:extLst>
                <a:ext uri="{FF2B5EF4-FFF2-40B4-BE49-F238E27FC236}">
                  <a16:creationId xmlns:a16="http://schemas.microsoft.com/office/drawing/2014/main" xmlns="" id="{CDC56DA8-CCBE-EE22-0082-CCEAC0FB5060}"/>
                </a:ext>
              </a:extLst>
            </p:cNvPr>
            <p:cNvSpPr/>
            <p:nvPr/>
          </p:nvSpPr>
          <p:spPr>
            <a:xfrm>
              <a:off x="6844105" y="3806731"/>
              <a:ext cx="227056" cy="146298"/>
            </a:xfrm>
            <a:custGeom>
              <a:avLst/>
              <a:gdLst/>
              <a:ahLst/>
              <a:cxnLst/>
              <a:rect l="l" t="t" r="r" b="b"/>
              <a:pathLst>
                <a:path w="4521" h="2913" extrusionOk="0">
                  <a:moveTo>
                    <a:pt x="1370" y="368"/>
                  </a:moveTo>
                  <a:cubicBezTo>
                    <a:pt x="1707" y="368"/>
                    <a:pt x="2202" y="1382"/>
                    <a:pt x="2250" y="1503"/>
                  </a:cubicBezTo>
                  <a:cubicBezTo>
                    <a:pt x="2327" y="1718"/>
                    <a:pt x="2388" y="1933"/>
                    <a:pt x="2446" y="2148"/>
                  </a:cubicBezTo>
                  <a:lnTo>
                    <a:pt x="2446" y="2148"/>
                  </a:lnTo>
                  <a:cubicBezTo>
                    <a:pt x="2448" y="2162"/>
                    <a:pt x="2451" y="2175"/>
                    <a:pt x="2454" y="2188"/>
                  </a:cubicBezTo>
                  <a:lnTo>
                    <a:pt x="2454" y="2188"/>
                  </a:lnTo>
                  <a:cubicBezTo>
                    <a:pt x="2285" y="2054"/>
                    <a:pt x="2115" y="1915"/>
                    <a:pt x="1946" y="1777"/>
                  </a:cubicBezTo>
                  <a:cubicBezTo>
                    <a:pt x="1703" y="1533"/>
                    <a:pt x="1004" y="986"/>
                    <a:pt x="1156" y="591"/>
                  </a:cubicBezTo>
                  <a:cubicBezTo>
                    <a:pt x="1211" y="432"/>
                    <a:pt x="1286" y="368"/>
                    <a:pt x="1370" y="368"/>
                  </a:cubicBezTo>
                  <a:close/>
                  <a:moveTo>
                    <a:pt x="3160" y="456"/>
                  </a:moveTo>
                  <a:cubicBezTo>
                    <a:pt x="3303" y="456"/>
                    <a:pt x="3431" y="554"/>
                    <a:pt x="3466" y="713"/>
                  </a:cubicBezTo>
                  <a:cubicBezTo>
                    <a:pt x="3567" y="1266"/>
                    <a:pt x="3250" y="1862"/>
                    <a:pt x="2914" y="2378"/>
                  </a:cubicBezTo>
                  <a:lnTo>
                    <a:pt x="2914" y="2378"/>
                  </a:lnTo>
                  <a:cubicBezTo>
                    <a:pt x="2831" y="2035"/>
                    <a:pt x="2743" y="1678"/>
                    <a:pt x="2767" y="1321"/>
                  </a:cubicBezTo>
                  <a:cubicBezTo>
                    <a:pt x="2767" y="1108"/>
                    <a:pt x="2736" y="834"/>
                    <a:pt x="2858" y="622"/>
                  </a:cubicBezTo>
                  <a:cubicBezTo>
                    <a:pt x="2947" y="507"/>
                    <a:pt x="3058" y="456"/>
                    <a:pt x="3160" y="456"/>
                  </a:cubicBezTo>
                  <a:close/>
                  <a:moveTo>
                    <a:pt x="1479" y="0"/>
                  </a:moveTo>
                  <a:cubicBezTo>
                    <a:pt x="1322" y="0"/>
                    <a:pt x="1154" y="68"/>
                    <a:pt x="973" y="226"/>
                  </a:cubicBezTo>
                  <a:cubicBezTo>
                    <a:pt x="1" y="1047"/>
                    <a:pt x="2068" y="2445"/>
                    <a:pt x="2615" y="2871"/>
                  </a:cubicBezTo>
                  <a:cubicBezTo>
                    <a:pt x="2655" y="2900"/>
                    <a:pt x="2702" y="2912"/>
                    <a:pt x="2748" y="2912"/>
                  </a:cubicBezTo>
                  <a:cubicBezTo>
                    <a:pt x="2920" y="2912"/>
                    <a:pt x="3096" y="2741"/>
                    <a:pt x="3005" y="2616"/>
                  </a:cubicBezTo>
                  <a:lnTo>
                    <a:pt x="3005" y="2616"/>
                  </a:lnTo>
                  <a:cubicBezTo>
                    <a:pt x="3607" y="1911"/>
                    <a:pt x="4520" y="438"/>
                    <a:pt x="3344" y="74"/>
                  </a:cubicBezTo>
                  <a:cubicBezTo>
                    <a:pt x="3297" y="60"/>
                    <a:pt x="3250" y="53"/>
                    <a:pt x="3203" y="53"/>
                  </a:cubicBezTo>
                  <a:cubicBezTo>
                    <a:pt x="2865" y="53"/>
                    <a:pt x="2573" y="411"/>
                    <a:pt x="2493" y="652"/>
                  </a:cubicBezTo>
                  <a:cubicBezTo>
                    <a:pt x="2463" y="744"/>
                    <a:pt x="2438" y="836"/>
                    <a:pt x="2419" y="928"/>
                  </a:cubicBezTo>
                  <a:lnTo>
                    <a:pt x="2419" y="928"/>
                  </a:lnTo>
                  <a:cubicBezTo>
                    <a:pt x="2180" y="419"/>
                    <a:pt x="1866" y="0"/>
                    <a:pt x="147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541;p94">
              <a:extLst>
                <a:ext uri="{FF2B5EF4-FFF2-40B4-BE49-F238E27FC236}">
                  <a16:creationId xmlns:a16="http://schemas.microsoft.com/office/drawing/2014/main" xmlns="" id="{02CF17A0-FE12-DBB0-0845-A8210B164819}"/>
                </a:ext>
              </a:extLst>
            </p:cNvPr>
            <p:cNvSpPr/>
            <p:nvPr/>
          </p:nvSpPr>
          <p:spPr>
            <a:xfrm>
              <a:off x="6868564" y="4037906"/>
              <a:ext cx="230521" cy="165734"/>
            </a:xfrm>
            <a:custGeom>
              <a:avLst/>
              <a:gdLst/>
              <a:ahLst/>
              <a:cxnLst/>
              <a:rect l="l" t="t" r="r" b="b"/>
              <a:pathLst>
                <a:path w="4590" h="3300" extrusionOk="0">
                  <a:moveTo>
                    <a:pt x="4590" y="0"/>
                  </a:moveTo>
                  <a:lnTo>
                    <a:pt x="4590" y="0"/>
                  </a:lnTo>
                  <a:cubicBezTo>
                    <a:pt x="2949" y="61"/>
                    <a:pt x="1368" y="456"/>
                    <a:pt x="0" y="1399"/>
                  </a:cubicBezTo>
                  <a:cubicBezTo>
                    <a:pt x="26" y="2438"/>
                    <a:pt x="319" y="3300"/>
                    <a:pt x="1239" y="3300"/>
                  </a:cubicBezTo>
                  <a:cubicBezTo>
                    <a:pt x="1395" y="3300"/>
                    <a:pt x="1569" y="3275"/>
                    <a:pt x="1763" y="3222"/>
                  </a:cubicBezTo>
                  <a:cubicBezTo>
                    <a:pt x="3283" y="2766"/>
                    <a:pt x="4134" y="1429"/>
                    <a:pt x="4590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542;p94">
              <a:extLst>
                <a:ext uri="{FF2B5EF4-FFF2-40B4-BE49-F238E27FC236}">
                  <a16:creationId xmlns:a16="http://schemas.microsoft.com/office/drawing/2014/main" xmlns="" id="{6BA206C6-E02B-A8FD-38D1-4DF5725A3B15}"/>
                </a:ext>
              </a:extLst>
            </p:cNvPr>
            <p:cNvSpPr/>
            <p:nvPr/>
          </p:nvSpPr>
          <p:spPr>
            <a:xfrm>
              <a:off x="6901058" y="3926412"/>
              <a:ext cx="191950" cy="64536"/>
            </a:xfrm>
            <a:custGeom>
              <a:avLst/>
              <a:gdLst/>
              <a:ahLst/>
              <a:cxnLst/>
              <a:rect l="l" t="t" r="r" b="b"/>
              <a:pathLst>
                <a:path w="3822" h="1285" extrusionOk="0">
                  <a:moveTo>
                    <a:pt x="3647" y="0"/>
                  </a:moveTo>
                  <a:cubicBezTo>
                    <a:pt x="2372" y="0"/>
                    <a:pt x="1183" y="682"/>
                    <a:pt x="52" y="1217"/>
                  </a:cubicBezTo>
                  <a:cubicBezTo>
                    <a:pt x="0" y="1217"/>
                    <a:pt x="15" y="1284"/>
                    <a:pt x="59" y="1284"/>
                  </a:cubicBezTo>
                  <a:cubicBezTo>
                    <a:pt x="66" y="1284"/>
                    <a:pt x="74" y="1282"/>
                    <a:pt x="83" y="1278"/>
                  </a:cubicBezTo>
                  <a:cubicBezTo>
                    <a:pt x="1298" y="792"/>
                    <a:pt x="2393" y="214"/>
                    <a:pt x="3730" y="123"/>
                  </a:cubicBezTo>
                  <a:cubicBezTo>
                    <a:pt x="3791" y="123"/>
                    <a:pt x="3821" y="1"/>
                    <a:pt x="3730" y="1"/>
                  </a:cubicBezTo>
                  <a:cubicBezTo>
                    <a:pt x="3703" y="1"/>
                    <a:pt x="3675" y="0"/>
                    <a:pt x="364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543;p94">
              <a:extLst>
                <a:ext uri="{FF2B5EF4-FFF2-40B4-BE49-F238E27FC236}">
                  <a16:creationId xmlns:a16="http://schemas.microsoft.com/office/drawing/2014/main" xmlns="" id="{075AD460-E6EC-DB24-41DC-2A168EA52905}"/>
                </a:ext>
              </a:extLst>
            </p:cNvPr>
            <p:cNvSpPr/>
            <p:nvPr/>
          </p:nvSpPr>
          <p:spPr>
            <a:xfrm>
              <a:off x="6896437" y="3973621"/>
              <a:ext cx="192001" cy="64636"/>
            </a:xfrm>
            <a:custGeom>
              <a:avLst/>
              <a:gdLst/>
              <a:ahLst/>
              <a:cxnLst/>
              <a:rect l="l" t="t" r="r" b="b"/>
              <a:pathLst>
                <a:path w="3823" h="1287" extrusionOk="0">
                  <a:moveTo>
                    <a:pt x="3571" y="0"/>
                  </a:moveTo>
                  <a:cubicBezTo>
                    <a:pt x="2324" y="0"/>
                    <a:pt x="1161" y="664"/>
                    <a:pt x="53" y="1189"/>
                  </a:cubicBezTo>
                  <a:cubicBezTo>
                    <a:pt x="1" y="1215"/>
                    <a:pt x="16" y="1286"/>
                    <a:pt x="60" y="1286"/>
                  </a:cubicBezTo>
                  <a:cubicBezTo>
                    <a:pt x="67" y="1286"/>
                    <a:pt x="75" y="1285"/>
                    <a:pt x="83" y="1280"/>
                  </a:cubicBezTo>
                  <a:cubicBezTo>
                    <a:pt x="1299" y="764"/>
                    <a:pt x="2394" y="186"/>
                    <a:pt x="3731" y="125"/>
                  </a:cubicBezTo>
                  <a:cubicBezTo>
                    <a:pt x="3792" y="125"/>
                    <a:pt x="3822" y="4"/>
                    <a:pt x="3731" y="4"/>
                  </a:cubicBezTo>
                  <a:cubicBezTo>
                    <a:pt x="3677" y="1"/>
                    <a:pt x="3624" y="0"/>
                    <a:pt x="357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544;p94">
              <a:extLst>
                <a:ext uri="{FF2B5EF4-FFF2-40B4-BE49-F238E27FC236}">
                  <a16:creationId xmlns:a16="http://schemas.microsoft.com/office/drawing/2014/main" xmlns="" id="{EC4E06CC-DA39-B11A-53BE-F18C2657E3BC}"/>
                </a:ext>
              </a:extLst>
            </p:cNvPr>
            <p:cNvSpPr/>
            <p:nvPr/>
          </p:nvSpPr>
          <p:spPr>
            <a:xfrm>
              <a:off x="6961677" y="3430312"/>
              <a:ext cx="332825" cy="238205"/>
            </a:xfrm>
            <a:custGeom>
              <a:avLst/>
              <a:gdLst/>
              <a:ahLst/>
              <a:cxnLst/>
              <a:rect l="l" t="t" r="r" b="b"/>
              <a:pathLst>
                <a:path w="6627" h="4743" extrusionOk="0">
                  <a:moveTo>
                    <a:pt x="0" y="1"/>
                  </a:moveTo>
                  <a:lnTo>
                    <a:pt x="669" y="4743"/>
                  </a:lnTo>
                  <a:cubicBezTo>
                    <a:pt x="2462" y="3770"/>
                    <a:pt x="4468" y="3071"/>
                    <a:pt x="6566" y="2676"/>
                  </a:cubicBezTo>
                  <a:lnTo>
                    <a:pt x="66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545;p94">
              <a:extLst>
                <a:ext uri="{FF2B5EF4-FFF2-40B4-BE49-F238E27FC236}">
                  <a16:creationId xmlns:a16="http://schemas.microsoft.com/office/drawing/2014/main" xmlns="" id="{09648876-E317-D780-3989-C8597BCCC26E}"/>
                </a:ext>
              </a:extLst>
            </p:cNvPr>
            <p:cNvSpPr/>
            <p:nvPr/>
          </p:nvSpPr>
          <p:spPr>
            <a:xfrm>
              <a:off x="6995225" y="3564657"/>
              <a:ext cx="296212" cy="415290"/>
            </a:xfrm>
            <a:custGeom>
              <a:avLst/>
              <a:gdLst/>
              <a:ahLst/>
              <a:cxnLst/>
              <a:rect l="l" t="t" r="r" b="b"/>
              <a:pathLst>
                <a:path w="5898" h="8269" extrusionOk="0">
                  <a:moveTo>
                    <a:pt x="5898" y="1"/>
                  </a:moveTo>
                  <a:cubicBezTo>
                    <a:pt x="3800" y="426"/>
                    <a:pt x="1794" y="1095"/>
                    <a:pt x="1" y="2098"/>
                  </a:cubicBezTo>
                  <a:lnTo>
                    <a:pt x="882" y="8208"/>
                  </a:lnTo>
                  <a:lnTo>
                    <a:pt x="5655" y="8268"/>
                  </a:lnTo>
                  <a:lnTo>
                    <a:pt x="58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546;p94">
              <a:extLst>
                <a:ext uri="{FF2B5EF4-FFF2-40B4-BE49-F238E27FC236}">
                  <a16:creationId xmlns:a16="http://schemas.microsoft.com/office/drawing/2014/main" xmlns="" id="{1F4A461B-0CCC-1B55-36CE-9B1082D039F2}"/>
                </a:ext>
              </a:extLst>
            </p:cNvPr>
            <p:cNvSpPr/>
            <p:nvPr/>
          </p:nvSpPr>
          <p:spPr>
            <a:xfrm>
              <a:off x="6839535" y="3955139"/>
              <a:ext cx="447332" cy="313589"/>
            </a:xfrm>
            <a:custGeom>
              <a:avLst/>
              <a:gdLst/>
              <a:ahLst/>
              <a:cxnLst/>
              <a:rect l="l" t="t" r="r" b="b"/>
              <a:pathLst>
                <a:path w="8907" h="6244" extrusionOk="0">
                  <a:moveTo>
                    <a:pt x="8798" y="1"/>
                  </a:moveTo>
                  <a:cubicBezTo>
                    <a:pt x="8735" y="1"/>
                    <a:pt x="8589" y="1093"/>
                    <a:pt x="6613" y="1093"/>
                  </a:cubicBezTo>
                  <a:cubicBezTo>
                    <a:pt x="5952" y="1093"/>
                    <a:pt x="5087" y="971"/>
                    <a:pt x="3952" y="645"/>
                  </a:cubicBezTo>
                  <a:cubicBezTo>
                    <a:pt x="3952" y="645"/>
                    <a:pt x="1" y="6086"/>
                    <a:pt x="3253" y="6238"/>
                  </a:cubicBezTo>
                  <a:cubicBezTo>
                    <a:pt x="3317" y="6242"/>
                    <a:pt x="3380" y="6244"/>
                    <a:pt x="3443" y="6244"/>
                  </a:cubicBezTo>
                  <a:cubicBezTo>
                    <a:pt x="6970" y="6244"/>
                    <a:pt x="8907" y="493"/>
                    <a:pt x="8907" y="493"/>
                  </a:cubicBezTo>
                  <a:cubicBezTo>
                    <a:pt x="8831" y="134"/>
                    <a:pt x="8819" y="1"/>
                    <a:pt x="879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547;p94">
              <a:extLst>
                <a:ext uri="{FF2B5EF4-FFF2-40B4-BE49-F238E27FC236}">
                  <a16:creationId xmlns:a16="http://schemas.microsoft.com/office/drawing/2014/main" xmlns="" id="{33959986-FBDA-BFA4-1B29-6A3D04595702}"/>
                </a:ext>
              </a:extLst>
            </p:cNvPr>
            <p:cNvSpPr/>
            <p:nvPr/>
          </p:nvSpPr>
          <p:spPr>
            <a:xfrm>
              <a:off x="6949472" y="3967695"/>
              <a:ext cx="329761" cy="175578"/>
            </a:xfrm>
            <a:custGeom>
              <a:avLst/>
              <a:gdLst/>
              <a:ahLst/>
              <a:cxnLst/>
              <a:rect l="l" t="t" r="r" b="b"/>
              <a:pathLst>
                <a:path w="6566" h="3496" extrusionOk="0">
                  <a:moveTo>
                    <a:pt x="1763" y="0"/>
                  </a:moveTo>
                  <a:cubicBezTo>
                    <a:pt x="1763" y="0"/>
                    <a:pt x="486" y="1763"/>
                    <a:pt x="0" y="3313"/>
                  </a:cubicBezTo>
                  <a:cubicBezTo>
                    <a:pt x="661" y="3135"/>
                    <a:pt x="1332" y="3053"/>
                    <a:pt x="2003" y="3053"/>
                  </a:cubicBezTo>
                  <a:cubicBezTo>
                    <a:pt x="2937" y="3053"/>
                    <a:pt x="3870" y="3213"/>
                    <a:pt x="4772" y="3496"/>
                  </a:cubicBezTo>
                  <a:cubicBezTo>
                    <a:pt x="5958" y="1885"/>
                    <a:pt x="6566" y="0"/>
                    <a:pt x="6566" y="0"/>
                  </a:cubicBezTo>
                  <a:lnTo>
                    <a:pt x="6566" y="0"/>
                  </a:lnTo>
                  <a:cubicBezTo>
                    <a:pt x="6018" y="122"/>
                    <a:pt x="5302" y="162"/>
                    <a:pt x="4591" y="162"/>
                  </a:cubicBezTo>
                  <a:cubicBezTo>
                    <a:pt x="3168" y="162"/>
                    <a:pt x="1763" y="0"/>
                    <a:pt x="1763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548;p94">
              <a:extLst>
                <a:ext uri="{FF2B5EF4-FFF2-40B4-BE49-F238E27FC236}">
                  <a16:creationId xmlns:a16="http://schemas.microsoft.com/office/drawing/2014/main" xmlns="" id="{DC7C8842-E4BF-B1C0-CAD3-20C01F65176D}"/>
                </a:ext>
              </a:extLst>
            </p:cNvPr>
            <p:cNvSpPr/>
            <p:nvPr/>
          </p:nvSpPr>
          <p:spPr>
            <a:xfrm>
              <a:off x="7005923" y="3864437"/>
              <a:ext cx="224896" cy="161465"/>
            </a:xfrm>
            <a:custGeom>
              <a:avLst/>
              <a:gdLst/>
              <a:ahLst/>
              <a:cxnLst/>
              <a:rect l="l" t="t" r="r" b="b"/>
              <a:pathLst>
                <a:path w="4478" h="3215" extrusionOk="0">
                  <a:moveTo>
                    <a:pt x="1455" y="323"/>
                  </a:moveTo>
                  <a:cubicBezTo>
                    <a:pt x="1827" y="323"/>
                    <a:pt x="1976" y="1564"/>
                    <a:pt x="1976" y="1691"/>
                  </a:cubicBezTo>
                  <a:cubicBezTo>
                    <a:pt x="1976" y="1934"/>
                    <a:pt x="1968" y="2169"/>
                    <a:pt x="1955" y="2399"/>
                  </a:cubicBezTo>
                  <a:lnTo>
                    <a:pt x="1955" y="2399"/>
                  </a:lnTo>
                  <a:cubicBezTo>
                    <a:pt x="1836" y="2214"/>
                    <a:pt x="1720" y="2028"/>
                    <a:pt x="1612" y="1843"/>
                  </a:cubicBezTo>
                  <a:cubicBezTo>
                    <a:pt x="1460" y="1539"/>
                    <a:pt x="973" y="810"/>
                    <a:pt x="1217" y="476"/>
                  </a:cubicBezTo>
                  <a:cubicBezTo>
                    <a:pt x="1304" y="368"/>
                    <a:pt x="1384" y="323"/>
                    <a:pt x="1455" y="323"/>
                  </a:cubicBezTo>
                  <a:close/>
                  <a:moveTo>
                    <a:pt x="3072" y="991"/>
                  </a:moveTo>
                  <a:cubicBezTo>
                    <a:pt x="3254" y="991"/>
                    <a:pt x="3396" y="1144"/>
                    <a:pt x="3375" y="1357"/>
                  </a:cubicBezTo>
                  <a:cubicBezTo>
                    <a:pt x="3299" y="1910"/>
                    <a:pt x="2809" y="2359"/>
                    <a:pt x="2332" y="2738"/>
                  </a:cubicBezTo>
                  <a:lnTo>
                    <a:pt x="2332" y="2738"/>
                  </a:lnTo>
                  <a:cubicBezTo>
                    <a:pt x="2338" y="2653"/>
                    <a:pt x="2344" y="2557"/>
                    <a:pt x="2349" y="2453"/>
                  </a:cubicBezTo>
                  <a:lnTo>
                    <a:pt x="2349" y="2453"/>
                  </a:lnTo>
                  <a:cubicBezTo>
                    <a:pt x="2374" y="2193"/>
                    <a:pt x="2418" y="1937"/>
                    <a:pt x="2524" y="1691"/>
                  </a:cubicBezTo>
                  <a:cubicBezTo>
                    <a:pt x="2584" y="1509"/>
                    <a:pt x="2645" y="1205"/>
                    <a:pt x="2828" y="1083"/>
                  </a:cubicBezTo>
                  <a:cubicBezTo>
                    <a:pt x="2910" y="1020"/>
                    <a:pt x="2995" y="991"/>
                    <a:pt x="3072" y="991"/>
                  </a:cubicBezTo>
                  <a:close/>
                  <a:moveTo>
                    <a:pt x="1546" y="0"/>
                  </a:moveTo>
                  <a:cubicBezTo>
                    <a:pt x="1440" y="0"/>
                    <a:pt x="1321" y="26"/>
                    <a:pt x="1186" y="80"/>
                  </a:cubicBezTo>
                  <a:cubicBezTo>
                    <a:pt x="1" y="536"/>
                    <a:pt x="1490" y="2542"/>
                    <a:pt x="1885" y="3120"/>
                  </a:cubicBezTo>
                  <a:cubicBezTo>
                    <a:pt x="1933" y="3187"/>
                    <a:pt x="2008" y="3215"/>
                    <a:pt x="2084" y="3215"/>
                  </a:cubicBezTo>
                  <a:cubicBezTo>
                    <a:pt x="2227" y="3215"/>
                    <a:pt x="2372" y="3115"/>
                    <a:pt x="2338" y="2993"/>
                  </a:cubicBezTo>
                  <a:lnTo>
                    <a:pt x="2338" y="2993"/>
                  </a:lnTo>
                  <a:cubicBezTo>
                    <a:pt x="3124" y="2540"/>
                    <a:pt x="4478" y="1419"/>
                    <a:pt x="3466" y="688"/>
                  </a:cubicBezTo>
                  <a:cubicBezTo>
                    <a:pt x="3384" y="631"/>
                    <a:pt x="3286" y="607"/>
                    <a:pt x="3184" y="607"/>
                  </a:cubicBezTo>
                  <a:cubicBezTo>
                    <a:pt x="2907" y="607"/>
                    <a:pt x="2596" y="784"/>
                    <a:pt x="2463" y="962"/>
                  </a:cubicBezTo>
                  <a:cubicBezTo>
                    <a:pt x="2412" y="1034"/>
                    <a:pt x="2366" y="1108"/>
                    <a:pt x="2325" y="1184"/>
                  </a:cubicBezTo>
                  <a:lnTo>
                    <a:pt x="2325" y="1184"/>
                  </a:lnTo>
                  <a:cubicBezTo>
                    <a:pt x="2249" y="549"/>
                    <a:pt x="2042" y="0"/>
                    <a:pt x="154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549;p94">
              <a:extLst>
                <a:ext uri="{FF2B5EF4-FFF2-40B4-BE49-F238E27FC236}">
                  <a16:creationId xmlns:a16="http://schemas.microsoft.com/office/drawing/2014/main" xmlns="" id="{1D1161DA-3B5C-C344-6A10-C9D90BC71790}"/>
                </a:ext>
              </a:extLst>
            </p:cNvPr>
            <p:cNvSpPr/>
            <p:nvPr/>
          </p:nvSpPr>
          <p:spPr>
            <a:xfrm>
              <a:off x="6929584" y="4121025"/>
              <a:ext cx="259600" cy="129222"/>
            </a:xfrm>
            <a:custGeom>
              <a:avLst/>
              <a:gdLst/>
              <a:ahLst/>
              <a:cxnLst/>
              <a:rect l="l" t="t" r="r" b="b"/>
              <a:pathLst>
                <a:path w="5169" h="2573" extrusionOk="0">
                  <a:moveTo>
                    <a:pt x="2399" y="0"/>
                  </a:moveTo>
                  <a:cubicBezTo>
                    <a:pt x="1728" y="0"/>
                    <a:pt x="1057" y="82"/>
                    <a:pt x="396" y="260"/>
                  </a:cubicBezTo>
                  <a:cubicBezTo>
                    <a:pt x="1" y="1446"/>
                    <a:pt x="62" y="2479"/>
                    <a:pt x="1460" y="2570"/>
                  </a:cubicBezTo>
                  <a:cubicBezTo>
                    <a:pt x="1506" y="2572"/>
                    <a:pt x="1551" y="2573"/>
                    <a:pt x="1596" y="2573"/>
                  </a:cubicBezTo>
                  <a:cubicBezTo>
                    <a:pt x="3112" y="2573"/>
                    <a:pt x="4312" y="1594"/>
                    <a:pt x="5168" y="443"/>
                  </a:cubicBezTo>
                  <a:cubicBezTo>
                    <a:pt x="4266" y="160"/>
                    <a:pt x="3333" y="0"/>
                    <a:pt x="239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550;p94">
              <a:extLst>
                <a:ext uri="{FF2B5EF4-FFF2-40B4-BE49-F238E27FC236}">
                  <a16:creationId xmlns:a16="http://schemas.microsoft.com/office/drawing/2014/main" xmlns="" id="{07B06F82-43B8-6DA9-70DA-AC2D62C9765B}"/>
                </a:ext>
              </a:extLst>
            </p:cNvPr>
            <p:cNvSpPr/>
            <p:nvPr/>
          </p:nvSpPr>
          <p:spPr>
            <a:xfrm>
              <a:off x="7016670" y="4020680"/>
              <a:ext cx="202547" cy="19034"/>
            </a:xfrm>
            <a:custGeom>
              <a:avLst/>
              <a:gdLst/>
              <a:ahLst/>
              <a:cxnLst/>
              <a:rect l="l" t="t" r="r" b="b"/>
              <a:pathLst>
                <a:path w="4033" h="379" extrusionOk="0">
                  <a:moveTo>
                    <a:pt x="2380" y="1"/>
                  </a:moveTo>
                  <a:cubicBezTo>
                    <a:pt x="1606" y="1"/>
                    <a:pt x="812" y="132"/>
                    <a:pt x="60" y="222"/>
                  </a:cubicBezTo>
                  <a:cubicBezTo>
                    <a:pt x="8" y="222"/>
                    <a:pt x="1" y="289"/>
                    <a:pt x="57" y="289"/>
                  </a:cubicBezTo>
                  <a:cubicBezTo>
                    <a:pt x="67" y="289"/>
                    <a:pt x="78" y="287"/>
                    <a:pt x="91" y="283"/>
                  </a:cubicBezTo>
                  <a:cubicBezTo>
                    <a:pt x="828" y="248"/>
                    <a:pt x="1537" y="166"/>
                    <a:pt x="2244" y="166"/>
                  </a:cubicBezTo>
                  <a:cubicBezTo>
                    <a:pt x="2789" y="166"/>
                    <a:pt x="3334" y="215"/>
                    <a:pt x="3890" y="374"/>
                  </a:cubicBezTo>
                  <a:cubicBezTo>
                    <a:pt x="3900" y="377"/>
                    <a:pt x="3910" y="379"/>
                    <a:pt x="3919" y="379"/>
                  </a:cubicBezTo>
                  <a:cubicBezTo>
                    <a:pt x="3993" y="379"/>
                    <a:pt x="4032" y="279"/>
                    <a:pt x="3951" y="252"/>
                  </a:cubicBezTo>
                  <a:cubicBezTo>
                    <a:pt x="3451" y="65"/>
                    <a:pt x="2921" y="1"/>
                    <a:pt x="238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551;p94">
              <a:extLst>
                <a:ext uri="{FF2B5EF4-FFF2-40B4-BE49-F238E27FC236}">
                  <a16:creationId xmlns:a16="http://schemas.microsoft.com/office/drawing/2014/main" xmlns="" id="{FE206CDC-D042-321E-13DD-A5885ACE8648}"/>
                </a:ext>
              </a:extLst>
            </p:cNvPr>
            <p:cNvSpPr/>
            <p:nvPr/>
          </p:nvSpPr>
          <p:spPr>
            <a:xfrm>
              <a:off x="6998289" y="4064374"/>
              <a:ext cx="200940" cy="18130"/>
            </a:xfrm>
            <a:custGeom>
              <a:avLst/>
              <a:gdLst/>
              <a:ahLst/>
              <a:cxnLst/>
              <a:rect l="l" t="t" r="r" b="b"/>
              <a:pathLst>
                <a:path w="4001" h="361" extrusionOk="0">
                  <a:moveTo>
                    <a:pt x="2284" y="0"/>
                  </a:moveTo>
                  <a:cubicBezTo>
                    <a:pt x="1543" y="0"/>
                    <a:pt x="788" y="116"/>
                    <a:pt x="62" y="203"/>
                  </a:cubicBezTo>
                  <a:cubicBezTo>
                    <a:pt x="1" y="203"/>
                    <a:pt x="1" y="294"/>
                    <a:pt x="62" y="294"/>
                  </a:cubicBezTo>
                  <a:cubicBezTo>
                    <a:pt x="800" y="242"/>
                    <a:pt x="1510" y="162"/>
                    <a:pt x="2224" y="162"/>
                  </a:cubicBezTo>
                  <a:cubicBezTo>
                    <a:pt x="2772" y="162"/>
                    <a:pt x="3323" y="209"/>
                    <a:pt x="3891" y="355"/>
                  </a:cubicBezTo>
                  <a:cubicBezTo>
                    <a:pt x="3900" y="359"/>
                    <a:pt x="3908" y="361"/>
                    <a:pt x="3916" y="361"/>
                  </a:cubicBezTo>
                  <a:cubicBezTo>
                    <a:pt x="3966" y="361"/>
                    <a:pt x="4000" y="290"/>
                    <a:pt x="3922" y="264"/>
                  </a:cubicBezTo>
                  <a:cubicBezTo>
                    <a:pt x="3398" y="67"/>
                    <a:pt x="2845" y="0"/>
                    <a:pt x="2284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552;p94">
              <a:extLst>
                <a:ext uri="{FF2B5EF4-FFF2-40B4-BE49-F238E27FC236}">
                  <a16:creationId xmlns:a16="http://schemas.microsoft.com/office/drawing/2014/main" xmlns="" id="{E99B3E9B-C251-E221-07CC-87C945A3E1EE}"/>
                </a:ext>
              </a:extLst>
            </p:cNvPr>
            <p:cNvSpPr/>
            <p:nvPr/>
          </p:nvSpPr>
          <p:spPr>
            <a:xfrm>
              <a:off x="7627228" y="2717450"/>
              <a:ext cx="270247" cy="548078"/>
            </a:xfrm>
            <a:custGeom>
              <a:avLst/>
              <a:gdLst/>
              <a:ahLst/>
              <a:cxnLst/>
              <a:rect l="l" t="t" r="r" b="b"/>
              <a:pathLst>
                <a:path w="5381" h="10913" extrusionOk="0">
                  <a:moveTo>
                    <a:pt x="5381" y="0"/>
                  </a:moveTo>
                  <a:lnTo>
                    <a:pt x="426" y="7751"/>
                  </a:lnTo>
                  <a:lnTo>
                    <a:pt x="1" y="10912"/>
                  </a:lnTo>
                  <a:lnTo>
                    <a:pt x="5381" y="2797"/>
                  </a:lnTo>
                  <a:lnTo>
                    <a:pt x="538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553;p94">
              <a:extLst>
                <a:ext uri="{FF2B5EF4-FFF2-40B4-BE49-F238E27FC236}">
                  <a16:creationId xmlns:a16="http://schemas.microsoft.com/office/drawing/2014/main" xmlns="" id="{5EBEDE29-D131-B3FA-BB87-B083496036BC}"/>
                </a:ext>
              </a:extLst>
            </p:cNvPr>
            <p:cNvSpPr/>
            <p:nvPr/>
          </p:nvSpPr>
          <p:spPr>
            <a:xfrm>
              <a:off x="6514393" y="3186078"/>
              <a:ext cx="148106" cy="992296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64" y="19758"/>
                  </a:lnTo>
                  <a:lnTo>
                    <a:pt x="2949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554;p94">
              <a:extLst>
                <a:ext uri="{FF2B5EF4-FFF2-40B4-BE49-F238E27FC236}">
                  <a16:creationId xmlns:a16="http://schemas.microsoft.com/office/drawing/2014/main" xmlns="" id="{22FCA60F-6BBA-B086-B9B5-F841FEFD5162}"/>
                </a:ext>
              </a:extLst>
            </p:cNvPr>
            <p:cNvSpPr/>
            <p:nvPr/>
          </p:nvSpPr>
          <p:spPr>
            <a:xfrm>
              <a:off x="6633471" y="3186078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1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555;p94">
              <a:extLst>
                <a:ext uri="{FF2B5EF4-FFF2-40B4-BE49-F238E27FC236}">
                  <a16:creationId xmlns:a16="http://schemas.microsoft.com/office/drawing/2014/main" xmlns="" id="{7FDB5C7F-FAC3-A4DE-9EA0-435E94FE5963}"/>
                </a:ext>
              </a:extLst>
            </p:cNvPr>
            <p:cNvSpPr/>
            <p:nvPr/>
          </p:nvSpPr>
          <p:spPr>
            <a:xfrm>
              <a:off x="7663891" y="3172368"/>
              <a:ext cx="122141" cy="1006007"/>
            </a:xfrm>
            <a:custGeom>
              <a:avLst/>
              <a:gdLst/>
              <a:ahLst/>
              <a:cxnLst/>
              <a:rect l="l" t="t" r="r" b="b"/>
              <a:pathLst>
                <a:path w="2432" h="20031" extrusionOk="0">
                  <a:moveTo>
                    <a:pt x="0" y="0"/>
                  </a:moveTo>
                  <a:lnTo>
                    <a:pt x="547" y="20031"/>
                  </a:lnTo>
                  <a:lnTo>
                    <a:pt x="2432" y="20031"/>
                  </a:lnTo>
                  <a:lnTo>
                    <a:pt x="1885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556;p94">
              <a:extLst>
                <a:ext uri="{FF2B5EF4-FFF2-40B4-BE49-F238E27FC236}">
                  <a16:creationId xmlns:a16="http://schemas.microsoft.com/office/drawing/2014/main" xmlns="" id="{FB8C1BF2-0BC2-F8BC-C4D9-E3C614F12117}"/>
                </a:ext>
              </a:extLst>
            </p:cNvPr>
            <p:cNvSpPr/>
            <p:nvPr/>
          </p:nvSpPr>
          <p:spPr>
            <a:xfrm>
              <a:off x="7758511" y="3085332"/>
              <a:ext cx="96226" cy="1093042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38" y="0"/>
                  </a:moveTo>
                  <a:lnTo>
                    <a:pt x="1" y="2007"/>
                  </a:lnTo>
                  <a:lnTo>
                    <a:pt x="548" y="21764"/>
                  </a:lnTo>
                  <a:lnTo>
                    <a:pt x="1916" y="20700"/>
                  </a:lnTo>
                  <a:lnTo>
                    <a:pt x="133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557;p94">
              <a:extLst>
                <a:ext uri="{FF2B5EF4-FFF2-40B4-BE49-F238E27FC236}">
                  <a16:creationId xmlns:a16="http://schemas.microsoft.com/office/drawing/2014/main" xmlns="" id="{A1F9D14F-8957-2C21-DE4D-55150539F4B0}"/>
                </a:ext>
              </a:extLst>
            </p:cNvPr>
            <p:cNvSpPr/>
            <p:nvPr/>
          </p:nvSpPr>
          <p:spPr>
            <a:xfrm>
              <a:off x="7750877" y="3163327"/>
              <a:ext cx="311480" cy="140372"/>
            </a:xfrm>
            <a:custGeom>
              <a:avLst/>
              <a:gdLst/>
              <a:ahLst/>
              <a:cxnLst/>
              <a:rect l="l" t="t" r="r" b="b"/>
              <a:pathLst>
                <a:path w="6202" h="2795" extrusionOk="0">
                  <a:moveTo>
                    <a:pt x="3766" y="0"/>
                  </a:moveTo>
                  <a:cubicBezTo>
                    <a:pt x="3505" y="0"/>
                    <a:pt x="3223" y="36"/>
                    <a:pt x="2919" y="119"/>
                  </a:cubicBezTo>
                  <a:cubicBezTo>
                    <a:pt x="730" y="758"/>
                    <a:pt x="1" y="2794"/>
                    <a:pt x="1" y="2794"/>
                  </a:cubicBezTo>
                  <a:lnTo>
                    <a:pt x="1095" y="2399"/>
                  </a:lnTo>
                  <a:cubicBezTo>
                    <a:pt x="1095" y="2399"/>
                    <a:pt x="1490" y="1396"/>
                    <a:pt x="3253" y="1001"/>
                  </a:cubicBezTo>
                  <a:cubicBezTo>
                    <a:pt x="3521" y="944"/>
                    <a:pt x="3763" y="921"/>
                    <a:pt x="3981" y="921"/>
                  </a:cubicBezTo>
                  <a:cubicBezTo>
                    <a:pt x="5050" y="921"/>
                    <a:pt x="5533" y="1487"/>
                    <a:pt x="5533" y="1487"/>
                  </a:cubicBezTo>
                  <a:lnTo>
                    <a:pt x="6202" y="1426"/>
                  </a:lnTo>
                  <a:cubicBezTo>
                    <a:pt x="6202" y="1426"/>
                    <a:pt x="5409" y="0"/>
                    <a:pt x="376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558;p94">
              <a:extLst>
                <a:ext uri="{FF2B5EF4-FFF2-40B4-BE49-F238E27FC236}">
                  <a16:creationId xmlns:a16="http://schemas.microsoft.com/office/drawing/2014/main" xmlns="" id="{C4C36FBD-9F9E-BB65-5BA1-F3C9472445BB}"/>
                </a:ext>
              </a:extLst>
            </p:cNvPr>
            <p:cNvSpPr/>
            <p:nvPr/>
          </p:nvSpPr>
          <p:spPr>
            <a:xfrm>
              <a:off x="7552447" y="3228918"/>
              <a:ext cx="702261" cy="1086463"/>
            </a:xfrm>
            <a:custGeom>
              <a:avLst/>
              <a:gdLst/>
              <a:ahLst/>
              <a:cxnLst/>
              <a:rect l="l" t="t" r="r" b="b"/>
              <a:pathLst>
                <a:path w="13983" h="21633" extrusionOk="0">
                  <a:moveTo>
                    <a:pt x="8538" y="0"/>
                  </a:moveTo>
                  <a:cubicBezTo>
                    <a:pt x="7778" y="0"/>
                    <a:pt x="6843" y="95"/>
                    <a:pt x="5684" y="303"/>
                  </a:cubicBezTo>
                  <a:cubicBezTo>
                    <a:pt x="5684" y="303"/>
                    <a:pt x="0" y="1275"/>
                    <a:pt x="274" y="5136"/>
                  </a:cubicBezTo>
                  <a:cubicBezTo>
                    <a:pt x="548" y="9026"/>
                    <a:pt x="152" y="17902"/>
                    <a:pt x="1946" y="21032"/>
                  </a:cubicBezTo>
                  <a:cubicBezTo>
                    <a:pt x="2196" y="21462"/>
                    <a:pt x="3041" y="21633"/>
                    <a:pt x="4151" y="21633"/>
                  </a:cubicBezTo>
                  <a:cubicBezTo>
                    <a:pt x="6415" y="21633"/>
                    <a:pt x="9777" y="20925"/>
                    <a:pt x="11429" y="20273"/>
                  </a:cubicBezTo>
                  <a:cubicBezTo>
                    <a:pt x="13891" y="19300"/>
                    <a:pt x="13982" y="16716"/>
                    <a:pt x="13739" y="14102"/>
                  </a:cubicBezTo>
                  <a:cubicBezTo>
                    <a:pt x="13496" y="11458"/>
                    <a:pt x="12827" y="5257"/>
                    <a:pt x="12037" y="2461"/>
                  </a:cubicBezTo>
                  <a:cubicBezTo>
                    <a:pt x="11662" y="1077"/>
                    <a:pt x="11105" y="0"/>
                    <a:pt x="8538" y="0"/>
                  </a:cubicBez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559;p94">
              <a:extLst>
                <a:ext uri="{FF2B5EF4-FFF2-40B4-BE49-F238E27FC236}">
                  <a16:creationId xmlns:a16="http://schemas.microsoft.com/office/drawing/2014/main" xmlns="" id="{CFF3D3A0-8038-D762-37E9-A57FF3ACB1FA}"/>
                </a:ext>
              </a:extLst>
            </p:cNvPr>
            <p:cNvSpPr/>
            <p:nvPr/>
          </p:nvSpPr>
          <p:spPr>
            <a:xfrm>
              <a:off x="7618088" y="3232836"/>
              <a:ext cx="703768" cy="1085610"/>
            </a:xfrm>
            <a:custGeom>
              <a:avLst/>
              <a:gdLst/>
              <a:ahLst/>
              <a:cxnLst/>
              <a:rect l="l" t="t" r="r" b="b"/>
              <a:pathLst>
                <a:path w="14013" h="21616" extrusionOk="0">
                  <a:moveTo>
                    <a:pt x="8589" y="1"/>
                  </a:moveTo>
                  <a:cubicBezTo>
                    <a:pt x="7827" y="1"/>
                    <a:pt x="6886" y="98"/>
                    <a:pt x="5715" y="316"/>
                  </a:cubicBezTo>
                  <a:cubicBezTo>
                    <a:pt x="5715" y="316"/>
                    <a:pt x="0" y="1258"/>
                    <a:pt x="274" y="5149"/>
                  </a:cubicBezTo>
                  <a:cubicBezTo>
                    <a:pt x="578" y="9009"/>
                    <a:pt x="152" y="17884"/>
                    <a:pt x="1976" y="21015"/>
                  </a:cubicBezTo>
                  <a:cubicBezTo>
                    <a:pt x="2216" y="21445"/>
                    <a:pt x="3058" y="21615"/>
                    <a:pt x="4168" y="21615"/>
                  </a:cubicBezTo>
                  <a:cubicBezTo>
                    <a:pt x="6431" y="21615"/>
                    <a:pt x="9808" y="20908"/>
                    <a:pt x="11460" y="20255"/>
                  </a:cubicBezTo>
                  <a:cubicBezTo>
                    <a:pt x="13922" y="19283"/>
                    <a:pt x="14013" y="16729"/>
                    <a:pt x="13770" y="14085"/>
                  </a:cubicBezTo>
                  <a:cubicBezTo>
                    <a:pt x="13527" y="11471"/>
                    <a:pt x="12858" y="5240"/>
                    <a:pt x="12068" y="2444"/>
                  </a:cubicBezTo>
                  <a:cubicBezTo>
                    <a:pt x="11670" y="1087"/>
                    <a:pt x="11129" y="1"/>
                    <a:pt x="858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560;p94">
              <a:extLst>
                <a:ext uri="{FF2B5EF4-FFF2-40B4-BE49-F238E27FC236}">
                  <a16:creationId xmlns:a16="http://schemas.microsoft.com/office/drawing/2014/main" xmlns="" id="{BDBCA9BD-58A0-BBA6-8723-17360A29475A}"/>
                </a:ext>
              </a:extLst>
            </p:cNvPr>
            <p:cNvSpPr/>
            <p:nvPr/>
          </p:nvSpPr>
          <p:spPr>
            <a:xfrm>
              <a:off x="7682222" y="3752139"/>
              <a:ext cx="607592" cy="189891"/>
            </a:xfrm>
            <a:custGeom>
              <a:avLst/>
              <a:gdLst/>
              <a:ahLst/>
              <a:cxnLst/>
              <a:rect l="l" t="t" r="r" b="b"/>
              <a:pathLst>
                <a:path w="12098" h="3781" extrusionOk="0">
                  <a:moveTo>
                    <a:pt x="9093" y="0"/>
                  </a:moveTo>
                  <a:cubicBezTo>
                    <a:pt x="8136" y="0"/>
                    <a:pt x="6812" y="123"/>
                    <a:pt x="4955" y="402"/>
                  </a:cubicBezTo>
                  <a:cubicBezTo>
                    <a:pt x="4955" y="402"/>
                    <a:pt x="608" y="1374"/>
                    <a:pt x="0" y="3259"/>
                  </a:cubicBezTo>
                  <a:cubicBezTo>
                    <a:pt x="1431" y="3616"/>
                    <a:pt x="2878" y="3781"/>
                    <a:pt x="4326" y="3781"/>
                  </a:cubicBezTo>
                  <a:cubicBezTo>
                    <a:pt x="6938" y="3781"/>
                    <a:pt x="9556" y="3246"/>
                    <a:pt x="12098" y="2347"/>
                  </a:cubicBezTo>
                  <a:cubicBezTo>
                    <a:pt x="11946" y="1800"/>
                    <a:pt x="11794" y="1313"/>
                    <a:pt x="11611" y="949"/>
                  </a:cubicBezTo>
                  <a:cubicBezTo>
                    <a:pt x="11303" y="370"/>
                    <a:pt x="10750" y="0"/>
                    <a:pt x="9093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561;p94">
              <a:extLst>
                <a:ext uri="{FF2B5EF4-FFF2-40B4-BE49-F238E27FC236}">
                  <a16:creationId xmlns:a16="http://schemas.microsoft.com/office/drawing/2014/main" xmlns="" id="{52EA0E45-21D3-D8CD-511D-B1FBB4B522BB}"/>
                </a:ext>
              </a:extLst>
            </p:cNvPr>
            <p:cNvSpPr/>
            <p:nvPr/>
          </p:nvSpPr>
          <p:spPr>
            <a:xfrm>
              <a:off x="7671525" y="3869962"/>
              <a:ext cx="625923" cy="137007"/>
            </a:xfrm>
            <a:custGeom>
              <a:avLst/>
              <a:gdLst/>
              <a:ahLst/>
              <a:cxnLst/>
              <a:rect l="l" t="t" r="r" b="b"/>
              <a:pathLst>
                <a:path w="12463" h="2728" extrusionOk="0">
                  <a:moveTo>
                    <a:pt x="12311" y="1"/>
                  </a:moveTo>
                  <a:cubicBezTo>
                    <a:pt x="9769" y="900"/>
                    <a:pt x="7151" y="1435"/>
                    <a:pt x="4539" y="1435"/>
                  </a:cubicBezTo>
                  <a:cubicBezTo>
                    <a:pt x="3091" y="1435"/>
                    <a:pt x="1644" y="1270"/>
                    <a:pt x="213" y="913"/>
                  </a:cubicBezTo>
                  <a:cubicBezTo>
                    <a:pt x="213" y="1004"/>
                    <a:pt x="183" y="1095"/>
                    <a:pt x="152" y="1186"/>
                  </a:cubicBezTo>
                  <a:cubicBezTo>
                    <a:pt x="122" y="1581"/>
                    <a:pt x="61" y="2037"/>
                    <a:pt x="0" y="2554"/>
                  </a:cubicBezTo>
                  <a:cubicBezTo>
                    <a:pt x="943" y="2668"/>
                    <a:pt x="1907" y="2727"/>
                    <a:pt x="2883" y="2727"/>
                  </a:cubicBezTo>
                  <a:cubicBezTo>
                    <a:pt x="6063" y="2727"/>
                    <a:pt x="9369" y="2102"/>
                    <a:pt x="12463" y="730"/>
                  </a:cubicBezTo>
                  <a:cubicBezTo>
                    <a:pt x="12402" y="487"/>
                    <a:pt x="12371" y="244"/>
                    <a:pt x="12311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562;p94">
              <a:extLst>
                <a:ext uri="{FF2B5EF4-FFF2-40B4-BE49-F238E27FC236}">
                  <a16:creationId xmlns:a16="http://schemas.microsoft.com/office/drawing/2014/main" xmlns="" id="{07DC5D57-8596-ADB7-F7DF-037D33BEA1F8}"/>
                </a:ext>
              </a:extLst>
            </p:cNvPr>
            <p:cNvSpPr/>
            <p:nvPr/>
          </p:nvSpPr>
          <p:spPr>
            <a:xfrm>
              <a:off x="7668461" y="3906624"/>
              <a:ext cx="662585" cy="316653"/>
            </a:xfrm>
            <a:custGeom>
              <a:avLst/>
              <a:gdLst/>
              <a:ahLst/>
              <a:cxnLst/>
              <a:rect l="l" t="t" r="r" b="b"/>
              <a:pathLst>
                <a:path w="13193" h="6305" extrusionOk="0">
                  <a:moveTo>
                    <a:pt x="12524" y="0"/>
                  </a:moveTo>
                  <a:cubicBezTo>
                    <a:pt x="9430" y="1372"/>
                    <a:pt x="6124" y="1997"/>
                    <a:pt x="2944" y="1997"/>
                  </a:cubicBezTo>
                  <a:cubicBezTo>
                    <a:pt x="1968" y="1997"/>
                    <a:pt x="1004" y="1938"/>
                    <a:pt x="61" y="1824"/>
                  </a:cubicBezTo>
                  <a:cubicBezTo>
                    <a:pt x="61" y="2037"/>
                    <a:pt x="31" y="2250"/>
                    <a:pt x="0" y="2462"/>
                  </a:cubicBezTo>
                  <a:cubicBezTo>
                    <a:pt x="2841" y="5278"/>
                    <a:pt x="6695" y="6304"/>
                    <a:pt x="10546" y="6304"/>
                  </a:cubicBezTo>
                  <a:cubicBezTo>
                    <a:pt x="11268" y="6304"/>
                    <a:pt x="11991" y="6268"/>
                    <a:pt x="12706" y="6201"/>
                  </a:cubicBezTo>
                  <a:cubicBezTo>
                    <a:pt x="13192" y="5563"/>
                    <a:pt x="13192" y="4803"/>
                    <a:pt x="13071" y="4043"/>
                  </a:cubicBezTo>
                  <a:cubicBezTo>
                    <a:pt x="12949" y="3192"/>
                    <a:pt x="12797" y="1490"/>
                    <a:pt x="12524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563;p94">
              <a:extLst>
                <a:ext uri="{FF2B5EF4-FFF2-40B4-BE49-F238E27FC236}">
                  <a16:creationId xmlns:a16="http://schemas.microsoft.com/office/drawing/2014/main" xmlns="" id="{22AF906D-82EE-2D7B-EFE7-1FA68BE0CEF9}"/>
                </a:ext>
              </a:extLst>
            </p:cNvPr>
            <p:cNvSpPr/>
            <p:nvPr/>
          </p:nvSpPr>
          <p:spPr>
            <a:xfrm>
              <a:off x="7660827" y="4030273"/>
              <a:ext cx="645761" cy="304047"/>
            </a:xfrm>
            <a:custGeom>
              <a:avLst/>
              <a:gdLst/>
              <a:ahLst/>
              <a:cxnLst/>
              <a:rect l="l" t="t" r="r" b="b"/>
              <a:pathLst>
                <a:path w="12858" h="6054" extrusionOk="0">
                  <a:moveTo>
                    <a:pt x="152" y="0"/>
                  </a:moveTo>
                  <a:lnTo>
                    <a:pt x="152" y="0"/>
                  </a:lnTo>
                  <a:cubicBezTo>
                    <a:pt x="0" y="2098"/>
                    <a:pt x="61" y="4712"/>
                    <a:pt x="1338" y="5836"/>
                  </a:cubicBezTo>
                  <a:cubicBezTo>
                    <a:pt x="1513" y="5989"/>
                    <a:pt x="2005" y="6053"/>
                    <a:pt x="2688" y="6053"/>
                  </a:cubicBezTo>
                  <a:cubicBezTo>
                    <a:pt x="4852" y="6053"/>
                    <a:pt x="8926" y="5410"/>
                    <a:pt x="10821" y="4924"/>
                  </a:cubicBezTo>
                  <a:cubicBezTo>
                    <a:pt x="11885" y="4620"/>
                    <a:pt x="12524" y="4225"/>
                    <a:pt x="12858" y="3739"/>
                  </a:cubicBezTo>
                  <a:lnTo>
                    <a:pt x="12858" y="3739"/>
                  </a:lnTo>
                  <a:cubicBezTo>
                    <a:pt x="12143" y="3806"/>
                    <a:pt x="11420" y="3842"/>
                    <a:pt x="10698" y="3842"/>
                  </a:cubicBezTo>
                  <a:cubicBezTo>
                    <a:pt x="6847" y="3842"/>
                    <a:pt x="2993" y="2816"/>
                    <a:pt x="152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564;p94">
              <a:extLst>
                <a:ext uri="{FF2B5EF4-FFF2-40B4-BE49-F238E27FC236}">
                  <a16:creationId xmlns:a16="http://schemas.microsoft.com/office/drawing/2014/main" xmlns="" id="{57F5944C-6640-5E76-138D-4A9CA165F4E2}"/>
                </a:ext>
              </a:extLst>
            </p:cNvPr>
            <p:cNvSpPr/>
            <p:nvPr/>
          </p:nvSpPr>
          <p:spPr>
            <a:xfrm>
              <a:off x="7854687" y="3424636"/>
              <a:ext cx="177135" cy="197676"/>
            </a:xfrm>
            <a:custGeom>
              <a:avLst/>
              <a:gdLst/>
              <a:ahLst/>
              <a:cxnLst/>
              <a:rect l="l" t="t" r="r" b="b"/>
              <a:pathLst>
                <a:path w="3527" h="3936" extrusionOk="0">
                  <a:moveTo>
                    <a:pt x="2143" y="1115"/>
                  </a:moveTo>
                  <a:cubicBezTo>
                    <a:pt x="2257" y="1115"/>
                    <a:pt x="2342" y="1469"/>
                    <a:pt x="2372" y="1907"/>
                  </a:cubicBezTo>
                  <a:cubicBezTo>
                    <a:pt x="2372" y="2363"/>
                    <a:pt x="2311" y="2758"/>
                    <a:pt x="2189" y="2758"/>
                  </a:cubicBezTo>
                  <a:cubicBezTo>
                    <a:pt x="2098" y="2758"/>
                    <a:pt x="1976" y="2394"/>
                    <a:pt x="1976" y="1938"/>
                  </a:cubicBezTo>
                  <a:cubicBezTo>
                    <a:pt x="1946" y="1482"/>
                    <a:pt x="2037" y="1117"/>
                    <a:pt x="2128" y="1117"/>
                  </a:cubicBezTo>
                  <a:cubicBezTo>
                    <a:pt x="2133" y="1116"/>
                    <a:pt x="2138" y="1115"/>
                    <a:pt x="2143" y="1115"/>
                  </a:cubicBezTo>
                  <a:close/>
                  <a:moveTo>
                    <a:pt x="1247" y="1360"/>
                  </a:moveTo>
                  <a:cubicBezTo>
                    <a:pt x="1369" y="1360"/>
                    <a:pt x="1460" y="1694"/>
                    <a:pt x="1490" y="2150"/>
                  </a:cubicBezTo>
                  <a:cubicBezTo>
                    <a:pt x="1490" y="2606"/>
                    <a:pt x="1429" y="3001"/>
                    <a:pt x="1308" y="3001"/>
                  </a:cubicBezTo>
                  <a:cubicBezTo>
                    <a:pt x="1304" y="3003"/>
                    <a:pt x="1301" y="3003"/>
                    <a:pt x="1297" y="3003"/>
                  </a:cubicBezTo>
                  <a:cubicBezTo>
                    <a:pt x="1207" y="3003"/>
                    <a:pt x="1095" y="2649"/>
                    <a:pt x="1095" y="2211"/>
                  </a:cubicBezTo>
                  <a:cubicBezTo>
                    <a:pt x="1065" y="1755"/>
                    <a:pt x="1156" y="1360"/>
                    <a:pt x="1247" y="1360"/>
                  </a:cubicBezTo>
                  <a:close/>
                  <a:moveTo>
                    <a:pt x="1645" y="0"/>
                  </a:moveTo>
                  <a:cubicBezTo>
                    <a:pt x="1581" y="0"/>
                    <a:pt x="1515" y="40"/>
                    <a:pt x="1460" y="114"/>
                  </a:cubicBezTo>
                  <a:lnTo>
                    <a:pt x="62" y="2120"/>
                  </a:lnTo>
                  <a:cubicBezTo>
                    <a:pt x="1" y="2211"/>
                    <a:pt x="1" y="2394"/>
                    <a:pt x="92" y="2454"/>
                  </a:cubicBezTo>
                  <a:lnTo>
                    <a:pt x="1764" y="3883"/>
                  </a:lnTo>
                  <a:cubicBezTo>
                    <a:pt x="1800" y="3919"/>
                    <a:pt x="1845" y="3936"/>
                    <a:pt x="1891" y="3936"/>
                  </a:cubicBezTo>
                  <a:cubicBezTo>
                    <a:pt x="1961" y="3936"/>
                    <a:pt x="2031" y="3896"/>
                    <a:pt x="2068" y="3822"/>
                  </a:cubicBezTo>
                  <a:lnTo>
                    <a:pt x="3466" y="1846"/>
                  </a:lnTo>
                  <a:cubicBezTo>
                    <a:pt x="3527" y="1725"/>
                    <a:pt x="3527" y="1573"/>
                    <a:pt x="3435" y="1482"/>
                  </a:cubicBezTo>
                  <a:lnTo>
                    <a:pt x="1764" y="53"/>
                  </a:lnTo>
                  <a:cubicBezTo>
                    <a:pt x="1728" y="17"/>
                    <a:pt x="1687" y="0"/>
                    <a:pt x="1645" y="0"/>
                  </a:cubicBez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565;p94">
              <a:extLst>
                <a:ext uri="{FF2B5EF4-FFF2-40B4-BE49-F238E27FC236}">
                  <a16:creationId xmlns:a16="http://schemas.microsoft.com/office/drawing/2014/main" xmlns="" id="{2A9F896F-005F-F42B-B761-846ED36F0072}"/>
                </a:ext>
              </a:extLst>
            </p:cNvPr>
            <p:cNvSpPr/>
            <p:nvPr/>
          </p:nvSpPr>
          <p:spPr>
            <a:xfrm>
              <a:off x="7859258" y="3417003"/>
              <a:ext cx="178692" cy="197676"/>
            </a:xfrm>
            <a:custGeom>
              <a:avLst/>
              <a:gdLst/>
              <a:ahLst/>
              <a:cxnLst/>
              <a:rect l="l" t="t" r="r" b="b"/>
              <a:pathLst>
                <a:path w="3558" h="3936" extrusionOk="0">
                  <a:moveTo>
                    <a:pt x="2159" y="1087"/>
                  </a:moveTo>
                  <a:cubicBezTo>
                    <a:pt x="2250" y="1087"/>
                    <a:pt x="2341" y="1451"/>
                    <a:pt x="2372" y="1907"/>
                  </a:cubicBezTo>
                  <a:cubicBezTo>
                    <a:pt x="2372" y="2363"/>
                    <a:pt x="2311" y="2728"/>
                    <a:pt x="2189" y="2758"/>
                  </a:cubicBezTo>
                  <a:cubicBezTo>
                    <a:pt x="2098" y="2758"/>
                    <a:pt x="2007" y="2394"/>
                    <a:pt x="1977" y="1938"/>
                  </a:cubicBezTo>
                  <a:cubicBezTo>
                    <a:pt x="1977" y="1482"/>
                    <a:pt x="2037" y="1117"/>
                    <a:pt x="2159" y="1087"/>
                  </a:cubicBezTo>
                  <a:close/>
                  <a:moveTo>
                    <a:pt x="1288" y="1358"/>
                  </a:moveTo>
                  <a:cubicBezTo>
                    <a:pt x="1378" y="1358"/>
                    <a:pt x="1490" y="1712"/>
                    <a:pt x="1490" y="2150"/>
                  </a:cubicBezTo>
                  <a:cubicBezTo>
                    <a:pt x="1521" y="2606"/>
                    <a:pt x="1430" y="3001"/>
                    <a:pt x="1338" y="3001"/>
                  </a:cubicBezTo>
                  <a:cubicBezTo>
                    <a:pt x="1217" y="3001"/>
                    <a:pt x="1126" y="2667"/>
                    <a:pt x="1095" y="2211"/>
                  </a:cubicBezTo>
                  <a:cubicBezTo>
                    <a:pt x="1095" y="1755"/>
                    <a:pt x="1156" y="1360"/>
                    <a:pt x="1278" y="1360"/>
                  </a:cubicBezTo>
                  <a:cubicBezTo>
                    <a:pt x="1281" y="1359"/>
                    <a:pt x="1285" y="1358"/>
                    <a:pt x="1288" y="1358"/>
                  </a:cubicBezTo>
                  <a:close/>
                  <a:moveTo>
                    <a:pt x="1667" y="0"/>
                  </a:moveTo>
                  <a:cubicBezTo>
                    <a:pt x="1597" y="0"/>
                    <a:pt x="1527" y="40"/>
                    <a:pt x="1490" y="114"/>
                  </a:cubicBezTo>
                  <a:lnTo>
                    <a:pt x="92" y="2120"/>
                  </a:lnTo>
                  <a:cubicBezTo>
                    <a:pt x="1" y="2211"/>
                    <a:pt x="31" y="2363"/>
                    <a:pt x="123" y="2454"/>
                  </a:cubicBezTo>
                  <a:lnTo>
                    <a:pt x="1764" y="3883"/>
                  </a:lnTo>
                  <a:cubicBezTo>
                    <a:pt x="1800" y="3919"/>
                    <a:pt x="1845" y="3936"/>
                    <a:pt x="1891" y="3936"/>
                  </a:cubicBezTo>
                  <a:cubicBezTo>
                    <a:pt x="1961" y="3936"/>
                    <a:pt x="2031" y="3896"/>
                    <a:pt x="2068" y="3822"/>
                  </a:cubicBezTo>
                  <a:lnTo>
                    <a:pt x="3466" y="1816"/>
                  </a:lnTo>
                  <a:cubicBezTo>
                    <a:pt x="3557" y="1725"/>
                    <a:pt x="3527" y="1573"/>
                    <a:pt x="3436" y="1482"/>
                  </a:cubicBezTo>
                  <a:lnTo>
                    <a:pt x="1794" y="53"/>
                  </a:lnTo>
                  <a:cubicBezTo>
                    <a:pt x="1758" y="17"/>
                    <a:pt x="1713" y="0"/>
                    <a:pt x="1667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566;p94">
              <a:extLst>
                <a:ext uri="{FF2B5EF4-FFF2-40B4-BE49-F238E27FC236}">
                  <a16:creationId xmlns:a16="http://schemas.microsoft.com/office/drawing/2014/main" xmlns="" id="{BCB809BB-B950-08A9-A413-70C34A7D43CB}"/>
                </a:ext>
              </a:extLst>
            </p:cNvPr>
            <p:cNvSpPr/>
            <p:nvPr/>
          </p:nvSpPr>
          <p:spPr>
            <a:xfrm>
              <a:off x="6056412" y="3265481"/>
              <a:ext cx="1586127" cy="164880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567;p94">
              <a:extLst>
                <a:ext uri="{FF2B5EF4-FFF2-40B4-BE49-F238E27FC236}">
                  <a16:creationId xmlns:a16="http://schemas.microsoft.com/office/drawing/2014/main" xmlns="" id="{CC5579B5-A800-4536-42CA-459C04F61F43}"/>
                </a:ext>
              </a:extLst>
            </p:cNvPr>
            <p:cNvSpPr/>
            <p:nvPr/>
          </p:nvSpPr>
          <p:spPr>
            <a:xfrm>
              <a:off x="7627228" y="2900612"/>
              <a:ext cx="238205" cy="529747"/>
            </a:xfrm>
            <a:custGeom>
              <a:avLst/>
              <a:gdLst/>
              <a:ahLst/>
              <a:cxnLst/>
              <a:rect l="l" t="t" r="r" b="b"/>
              <a:pathLst>
                <a:path w="4743" h="10548" extrusionOk="0">
                  <a:moveTo>
                    <a:pt x="4743" y="1"/>
                  </a:moveTo>
                  <a:lnTo>
                    <a:pt x="1" y="7265"/>
                  </a:lnTo>
                  <a:lnTo>
                    <a:pt x="305" y="10548"/>
                  </a:lnTo>
                  <a:lnTo>
                    <a:pt x="4743" y="2858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568;p94">
              <a:extLst>
                <a:ext uri="{FF2B5EF4-FFF2-40B4-BE49-F238E27FC236}">
                  <a16:creationId xmlns:a16="http://schemas.microsoft.com/office/drawing/2014/main" xmlns="" id="{852C30CA-519C-AAC5-A0ED-7C6941D6F2FD}"/>
                </a:ext>
              </a:extLst>
            </p:cNvPr>
            <p:cNvSpPr/>
            <p:nvPr/>
          </p:nvSpPr>
          <p:spPr>
            <a:xfrm>
              <a:off x="6118989" y="3430312"/>
              <a:ext cx="148156" cy="992296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569;p94">
              <a:extLst>
                <a:ext uri="{FF2B5EF4-FFF2-40B4-BE49-F238E27FC236}">
                  <a16:creationId xmlns:a16="http://schemas.microsoft.com/office/drawing/2014/main" xmlns="" id="{F27222AD-18DA-47C2-03CB-A0C0E0D441F6}"/>
                </a:ext>
              </a:extLst>
            </p:cNvPr>
            <p:cNvSpPr/>
            <p:nvPr/>
          </p:nvSpPr>
          <p:spPr>
            <a:xfrm>
              <a:off x="6238067" y="3430312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570;p94">
              <a:extLst>
                <a:ext uri="{FF2B5EF4-FFF2-40B4-BE49-F238E27FC236}">
                  <a16:creationId xmlns:a16="http://schemas.microsoft.com/office/drawing/2014/main" xmlns="" id="{87DCF4F6-845C-BF07-2F36-2D3E2A8DBA93}"/>
                </a:ext>
              </a:extLst>
            </p:cNvPr>
            <p:cNvSpPr/>
            <p:nvPr/>
          </p:nvSpPr>
          <p:spPr>
            <a:xfrm>
              <a:off x="7411974" y="3430312"/>
              <a:ext cx="148156" cy="992296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571;p94">
              <a:extLst>
                <a:ext uri="{FF2B5EF4-FFF2-40B4-BE49-F238E27FC236}">
                  <a16:creationId xmlns:a16="http://schemas.microsoft.com/office/drawing/2014/main" xmlns="" id="{00787F3C-13A1-7AC9-2249-4225D8AAEF85}"/>
                </a:ext>
              </a:extLst>
            </p:cNvPr>
            <p:cNvSpPr/>
            <p:nvPr/>
          </p:nvSpPr>
          <p:spPr>
            <a:xfrm>
              <a:off x="7531052" y="3430312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572;p94">
              <a:extLst>
                <a:ext uri="{FF2B5EF4-FFF2-40B4-BE49-F238E27FC236}">
                  <a16:creationId xmlns:a16="http://schemas.microsoft.com/office/drawing/2014/main" xmlns="" id="{5E2705CE-977D-26FB-BAB3-1EB1E27E758A}"/>
                </a:ext>
              </a:extLst>
            </p:cNvPr>
            <p:cNvSpPr/>
            <p:nvPr/>
          </p:nvSpPr>
          <p:spPr>
            <a:xfrm>
              <a:off x="5935827" y="3106726"/>
              <a:ext cx="441205" cy="158804"/>
            </a:xfrm>
            <a:custGeom>
              <a:avLst/>
              <a:gdLst/>
              <a:ahLst/>
              <a:cxnLst/>
              <a:rect l="l" t="t" r="r" b="b"/>
              <a:pathLst>
                <a:path w="8785" h="3162" extrusionOk="0">
                  <a:moveTo>
                    <a:pt x="0" y="0"/>
                  </a:moveTo>
                  <a:lnTo>
                    <a:pt x="578" y="3161"/>
                  </a:lnTo>
                  <a:lnTo>
                    <a:pt x="8785" y="3161"/>
                  </a:lnTo>
                  <a:cubicBezTo>
                    <a:pt x="8055" y="2310"/>
                    <a:pt x="7295" y="912"/>
                    <a:pt x="6596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573;p94">
              <a:extLst>
                <a:ext uri="{FF2B5EF4-FFF2-40B4-BE49-F238E27FC236}">
                  <a16:creationId xmlns:a16="http://schemas.microsoft.com/office/drawing/2014/main" xmlns="" id="{4EB0A523-B32C-3CD9-A490-A8E61C7AFB6C}"/>
                </a:ext>
              </a:extLst>
            </p:cNvPr>
            <p:cNvSpPr/>
            <p:nvPr/>
          </p:nvSpPr>
          <p:spPr>
            <a:xfrm>
              <a:off x="6267096" y="3106726"/>
              <a:ext cx="235142" cy="158804"/>
            </a:xfrm>
            <a:custGeom>
              <a:avLst/>
              <a:gdLst/>
              <a:ahLst/>
              <a:cxnLst/>
              <a:rect l="l" t="t" r="r" b="b"/>
              <a:pathLst>
                <a:path w="4682" h="3162" extrusionOk="0">
                  <a:moveTo>
                    <a:pt x="0" y="0"/>
                  </a:moveTo>
                  <a:cubicBezTo>
                    <a:pt x="699" y="912"/>
                    <a:pt x="1459" y="2310"/>
                    <a:pt x="2189" y="3161"/>
                  </a:cubicBezTo>
                  <a:lnTo>
                    <a:pt x="4681" y="3161"/>
                  </a:lnTo>
                  <a:cubicBezTo>
                    <a:pt x="3982" y="2249"/>
                    <a:pt x="3070" y="882"/>
                    <a:pt x="2341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574;p94">
              <a:extLst>
                <a:ext uri="{FF2B5EF4-FFF2-40B4-BE49-F238E27FC236}">
                  <a16:creationId xmlns:a16="http://schemas.microsoft.com/office/drawing/2014/main" xmlns="" id="{51526F4F-2B68-C152-E92B-973584242267}"/>
                </a:ext>
              </a:extLst>
            </p:cNvPr>
            <p:cNvSpPr/>
            <p:nvPr/>
          </p:nvSpPr>
          <p:spPr>
            <a:xfrm>
              <a:off x="6384617" y="3106726"/>
              <a:ext cx="259550" cy="158804"/>
            </a:xfrm>
            <a:custGeom>
              <a:avLst/>
              <a:gdLst/>
              <a:ahLst/>
              <a:cxnLst/>
              <a:rect l="l" t="t" r="r" b="b"/>
              <a:pathLst>
                <a:path w="5168" h="3162" extrusionOk="0">
                  <a:moveTo>
                    <a:pt x="1" y="0"/>
                  </a:moveTo>
                  <a:cubicBezTo>
                    <a:pt x="730" y="882"/>
                    <a:pt x="1672" y="2249"/>
                    <a:pt x="2341" y="3161"/>
                  </a:cubicBezTo>
                  <a:lnTo>
                    <a:pt x="5168" y="3161"/>
                  </a:lnTo>
                  <a:cubicBezTo>
                    <a:pt x="4682" y="2249"/>
                    <a:pt x="3861" y="882"/>
                    <a:pt x="3375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575;p94">
              <a:extLst>
                <a:ext uri="{FF2B5EF4-FFF2-40B4-BE49-F238E27FC236}">
                  <a16:creationId xmlns:a16="http://schemas.microsoft.com/office/drawing/2014/main" xmlns="" id="{D0533216-37C7-2B60-E583-FF99DA2C95F6}"/>
                </a:ext>
              </a:extLst>
            </p:cNvPr>
            <p:cNvSpPr/>
            <p:nvPr/>
          </p:nvSpPr>
          <p:spPr>
            <a:xfrm>
              <a:off x="6773894" y="3106726"/>
              <a:ext cx="874776" cy="158804"/>
            </a:xfrm>
            <a:custGeom>
              <a:avLst/>
              <a:gdLst/>
              <a:ahLst/>
              <a:cxnLst/>
              <a:rect l="l" t="t" r="r" b="b"/>
              <a:pathLst>
                <a:path w="17418" h="3162" extrusionOk="0">
                  <a:moveTo>
                    <a:pt x="1" y="0"/>
                  </a:moveTo>
                  <a:cubicBezTo>
                    <a:pt x="487" y="942"/>
                    <a:pt x="1308" y="2219"/>
                    <a:pt x="1885" y="3161"/>
                  </a:cubicBezTo>
                  <a:lnTo>
                    <a:pt x="16992" y="3161"/>
                  </a:lnTo>
                  <a:lnTo>
                    <a:pt x="17417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576;p94">
              <a:extLst>
                <a:ext uri="{FF2B5EF4-FFF2-40B4-BE49-F238E27FC236}">
                  <a16:creationId xmlns:a16="http://schemas.microsoft.com/office/drawing/2014/main" xmlns="" id="{C9662ADC-0ED6-8DA8-CA89-FAC713FA4684}"/>
                </a:ext>
              </a:extLst>
            </p:cNvPr>
            <p:cNvSpPr/>
            <p:nvPr/>
          </p:nvSpPr>
          <p:spPr>
            <a:xfrm>
              <a:off x="6554069" y="3106726"/>
              <a:ext cx="314544" cy="158804"/>
            </a:xfrm>
            <a:custGeom>
              <a:avLst/>
              <a:gdLst/>
              <a:ahLst/>
              <a:cxnLst/>
              <a:rect l="l" t="t" r="r" b="b"/>
              <a:pathLst>
                <a:path w="6263" h="3162" extrusionOk="0">
                  <a:moveTo>
                    <a:pt x="1" y="0"/>
                  </a:moveTo>
                  <a:cubicBezTo>
                    <a:pt x="487" y="912"/>
                    <a:pt x="1308" y="2249"/>
                    <a:pt x="1794" y="3161"/>
                  </a:cubicBezTo>
                  <a:lnTo>
                    <a:pt x="6262" y="3161"/>
                  </a:lnTo>
                  <a:cubicBezTo>
                    <a:pt x="5685" y="2219"/>
                    <a:pt x="4864" y="942"/>
                    <a:pt x="4378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577;p94">
              <a:extLst>
                <a:ext uri="{FF2B5EF4-FFF2-40B4-BE49-F238E27FC236}">
                  <a16:creationId xmlns:a16="http://schemas.microsoft.com/office/drawing/2014/main" xmlns="" id="{DC7F15C2-5D51-BA48-F8AB-A07685DA8808}"/>
                </a:ext>
              </a:extLst>
            </p:cNvPr>
            <p:cNvSpPr/>
            <p:nvPr/>
          </p:nvSpPr>
          <p:spPr>
            <a:xfrm>
              <a:off x="5940397" y="2686914"/>
              <a:ext cx="1961641" cy="419860"/>
            </a:xfrm>
            <a:custGeom>
              <a:avLst/>
              <a:gdLst/>
              <a:ahLst/>
              <a:cxnLst/>
              <a:rect l="l" t="t" r="r" b="b"/>
              <a:pathLst>
                <a:path w="39059" h="8360" extrusionOk="0">
                  <a:moveTo>
                    <a:pt x="8511" y="0"/>
                  </a:moveTo>
                  <a:lnTo>
                    <a:pt x="1" y="8359"/>
                  </a:lnTo>
                  <a:lnTo>
                    <a:pt x="34105" y="8359"/>
                  </a:lnTo>
                  <a:lnTo>
                    <a:pt x="39059" y="608"/>
                  </a:lnTo>
                  <a:lnTo>
                    <a:pt x="8511" y="0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578;p94">
              <a:extLst>
                <a:ext uri="{FF2B5EF4-FFF2-40B4-BE49-F238E27FC236}">
                  <a16:creationId xmlns:a16="http://schemas.microsoft.com/office/drawing/2014/main" xmlns="" id="{8E737923-C730-56E0-65DF-9D16D5FACD4C}"/>
                </a:ext>
              </a:extLst>
            </p:cNvPr>
            <p:cNvSpPr/>
            <p:nvPr/>
          </p:nvSpPr>
          <p:spPr>
            <a:xfrm>
              <a:off x="6622773" y="2718957"/>
              <a:ext cx="596945" cy="351156"/>
            </a:xfrm>
            <a:custGeom>
              <a:avLst/>
              <a:gdLst/>
              <a:ahLst/>
              <a:cxnLst/>
              <a:rect l="l" t="t" r="r" b="b"/>
              <a:pathLst>
                <a:path w="11886" h="6992" extrusionOk="0">
                  <a:moveTo>
                    <a:pt x="10730" y="578"/>
                  </a:moveTo>
                  <a:cubicBezTo>
                    <a:pt x="10912" y="578"/>
                    <a:pt x="11064" y="700"/>
                    <a:pt x="11064" y="852"/>
                  </a:cubicBezTo>
                  <a:cubicBezTo>
                    <a:pt x="11095" y="1004"/>
                    <a:pt x="10943" y="1125"/>
                    <a:pt x="10760" y="1156"/>
                  </a:cubicBezTo>
                  <a:cubicBezTo>
                    <a:pt x="10578" y="1156"/>
                    <a:pt x="10426" y="1034"/>
                    <a:pt x="10426" y="882"/>
                  </a:cubicBezTo>
                  <a:cubicBezTo>
                    <a:pt x="10396" y="730"/>
                    <a:pt x="10548" y="608"/>
                    <a:pt x="10730" y="578"/>
                  </a:cubicBezTo>
                  <a:close/>
                  <a:moveTo>
                    <a:pt x="10122" y="2888"/>
                  </a:moveTo>
                  <a:cubicBezTo>
                    <a:pt x="10305" y="2888"/>
                    <a:pt x="10457" y="2979"/>
                    <a:pt x="10457" y="3162"/>
                  </a:cubicBezTo>
                  <a:cubicBezTo>
                    <a:pt x="10457" y="3314"/>
                    <a:pt x="10305" y="3435"/>
                    <a:pt x="10122" y="3435"/>
                  </a:cubicBezTo>
                  <a:cubicBezTo>
                    <a:pt x="9940" y="3435"/>
                    <a:pt x="9788" y="3314"/>
                    <a:pt x="9788" y="3162"/>
                  </a:cubicBezTo>
                  <a:cubicBezTo>
                    <a:pt x="9788" y="3010"/>
                    <a:pt x="9940" y="2888"/>
                    <a:pt x="10122" y="2888"/>
                  </a:cubicBezTo>
                  <a:close/>
                  <a:moveTo>
                    <a:pt x="9180" y="5624"/>
                  </a:moveTo>
                  <a:cubicBezTo>
                    <a:pt x="9362" y="5624"/>
                    <a:pt x="9514" y="5745"/>
                    <a:pt x="9514" y="5897"/>
                  </a:cubicBezTo>
                  <a:cubicBezTo>
                    <a:pt x="9514" y="6049"/>
                    <a:pt x="9362" y="6171"/>
                    <a:pt x="9180" y="6171"/>
                  </a:cubicBezTo>
                  <a:cubicBezTo>
                    <a:pt x="8998" y="6171"/>
                    <a:pt x="8846" y="6049"/>
                    <a:pt x="8846" y="5897"/>
                  </a:cubicBezTo>
                  <a:cubicBezTo>
                    <a:pt x="8846" y="5745"/>
                    <a:pt x="8998" y="5624"/>
                    <a:pt x="9180" y="5624"/>
                  </a:cubicBezTo>
                  <a:close/>
                  <a:moveTo>
                    <a:pt x="11885" y="1"/>
                  </a:moveTo>
                  <a:lnTo>
                    <a:pt x="3010" y="153"/>
                  </a:lnTo>
                  <a:lnTo>
                    <a:pt x="0" y="6992"/>
                  </a:lnTo>
                  <a:lnTo>
                    <a:pt x="9849" y="6840"/>
                  </a:lnTo>
                  <a:lnTo>
                    <a:pt x="11885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579;p94">
              <a:extLst>
                <a:ext uri="{FF2B5EF4-FFF2-40B4-BE49-F238E27FC236}">
                  <a16:creationId xmlns:a16="http://schemas.microsoft.com/office/drawing/2014/main" xmlns="" id="{A7935905-4D70-3B6D-E375-46B4BF3F57F6}"/>
                </a:ext>
              </a:extLst>
            </p:cNvPr>
            <p:cNvSpPr/>
            <p:nvPr/>
          </p:nvSpPr>
          <p:spPr>
            <a:xfrm>
              <a:off x="7027870" y="2731563"/>
              <a:ext cx="98687" cy="312685"/>
            </a:xfrm>
            <a:custGeom>
              <a:avLst/>
              <a:gdLst/>
              <a:ahLst/>
              <a:cxnLst/>
              <a:rect l="l" t="t" r="r" b="b"/>
              <a:pathLst>
                <a:path w="1965" h="6226" extrusionOk="0">
                  <a:moveTo>
                    <a:pt x="1878" y="0"/>
                  </a:moveTo>
                  <a:cubicBezTo>
                    <a:pt x="1851" y="0"/>
                    <a:pt x="1825" y="18"/>
                    <a:pt x="1813" y="54"/>
                  </a:cubicBezTo>
                  <a:cubicBezTo>
                    <a:pt x="1084" y="2029"/>
                    <a:pt x="506" y="4127"/>
                    <a:pt x="20" y="6133"/>
                  </a:cubicBezTo>
                  <a:cubicBezTo>
                    <a:pt x="0" y="6192"/>
                    <a:pt x="44" y="6225"/>
                    <a:pt x="85" y="6225"/>
                  </a:cubicBezTo>
                  <a:cubicBezTo>
                    <a:pt x="108" y="6225"/>
                    <a:pt x="130" y="6215"/>
                    <a:pt x="141" y="6193"/>
                  </a:cubicBezTo>
                  <a:cubicBezTo>
                    <a:pt x="871" y="4248"/>
                    <a:pt x="1509" y="2151"/>
                    <a:pt x="1965" y="114"/>
                  </a:cubicBezTo>
                  <a:cubicBezTo>
                    <a:pt x="1965" y="41"/>
                    <a:pt x="1920" y="0"/>
                    <a:pt x="187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580;p94">
              <a:extLst>
                <a:ext uri="{FF2B5EF4-FFF2-40B4-BE49-F238E27FC236}">
                  <a16:creationId xmlns:a16="http://schemas.microsoft.com/office/drawing/2014/main" xmlns="" id="{DE7788A1-ACE4-E947-BCED-15B96E7454E6}"/>
                </a:ext>
              </a:extLst>
            </p:cNvPr>
            <p:cNvSpPr/>
            <p:nvPr/>
          </p:nvSpPr>
          <p:spPr>
            <a:xfrm>
              <a:off x="6682287" y="2960126"/>
              <a:ext cx="415290" cy="18984"/>
            </a:xfrm>
            <a:custGeom>
              <a:avLst/>
              <a:gdLst/>
              <a:ahLst/>
              <a:cxnLst/>
              <a:rect l="l" t="t" r="r" b="b"/>
              <a:pathLst>
                <a:path w="8269" h="378" extrusionOk="0">
                  <a:moveTo>
                    <a:pt x="6414" y="0"/>
                  </a:moveTo>
                  <a:cubicBezTo>
                    <a:pt x="4314" y="0"/>
                    <a:pt x="1666" y="98"/>
                    <a:pt x="92" y="214"/>
                  </a:cubicBezTo>
                  <a:cubicBezTo>
                    <a:pt x="1" y="214"/>
                    <a:pt x="1" y="335"/>
                    <a:pt x="92" y="335"/>
                  </a:cubicBezTo>
                  <a:cubicBezTo>
                    <a:pt x="732" y="364"/>
                    <a:pt x="1552" y="377"/>
                    <a:pt x="2442" y="377"/>
                  </a:cubicBezTo>
                  <a:cubicBezTo>
                    <a:pt x="4425" y="377"/>
                    <a:pt x="6750" y="309"/>
                    <a:pt x="8177" y="183"/>
                  </a:cubicBezTo>
                  <a:cubicBezTo>
                    <a:pt x="8268" y="183"/>
                    <a:pt x="8268" y="31"/>
                    <a:pt x="8177" y="31"/>
                  </a:cubicBezTo>
                  <a:cubicBezTo>
                    <a:pt x="7677" y="10"/>
                    <a:pt x="7072" y="0"/>
                    <a:pt x="6414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581;p94">
              <a:extLst>
                <a:ext uri="{FF2B5EF4-FFF2-40B4-BE49-F238E27FC236}">
                  <a16:creationId xmlns:a16="http://schemas.microsoft.com/office/drawing/2014/main" xmlns="" id="{A441FF98-114E-651D-0F5A-7304618E0853}"/>
                </a:ext>
              </a:extLst>
            </p:cNvPr>
            <p:cNvSpPr/>
            <p:nvPr/>
          </p:nvSpPr>
          <p:spPr>
            <a:xfrm>
              <a:off x="6694542" y="2902069"/>
              <a:ext cx="416797" cy="19034"/>
            </a:xfrm>
            <a:custGeom>
              <a:avLst/>
              <a:gdLst/>
              <a:ahLst/>
              <a:cxnLst/>
              <a:rect l="l" t="t" r="r" b="b"/>
              <a:pathLst>
                <a:path w="8299" h="379" extrusionOk="0">
                  <a:moveTo>
                    <a:pt x="6385" y="1"/>
                  </a:moveTo>
                  <a:cubicBezTo>
                    <a:pt x="4304" y="1"/>
                    <a:pt x="1677" y="92"/>
                    <a:pt x="91" y="184"/>
                  </a:cubicBezTo>
                  <a:cubicBezTo>
                    <a:pt x="0" y="184"/>
                    <a:pt x="30" y="336"/>
                    <a:pt x="122" y="336"/>
                  </a:cubicBezTo>
                  <a:cubicBezTo>
                    <a:pt x="761" y="365"/>
                    <a:pt x="1579" y="378"/>
                    <a:pt x="2465" y="378"/>
                  </a:cubicBezTo>
                  <a:cubicBezTo>
                    <a:pt x="4442" y="378"/>
                    <a:pt x="6759" y="310"/>
                    <a:pt x="8207" y="184"/>
                  </a:cubicBezTo>
                  <a:cubicBezTo>
                    <a:pt x="8298" y="184"/>
                    <a:pt x="8298" y="32"/>
                    <a:pt x="8176" y="32"/>
                  </a:cubicBezTo>
                  <a:cubicBezTo>
                    <a:pt x="7672" y="10"/>
                    <a:pt x="7057" y="1"/>
                    <a:pt x="6385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582;p94">
              <a:extLst>
                <a:ext uri="{FF2B5EF4-FFF2-40B4-BE49-F238E27FC236}">
                  <a16:creationId xmlns:a16="http://schemas.microsoft.com/office/drawing/2014/main" xmlns="" id="{3AAB3B94-C639-3B28-34DF-538EF30B5C32}"/>
                </a:ext>
              </a:extLst>
            </p:cNvPr>
            <p:cNvSpPr/>
            <p:nvPr/>
          </p:nvSpPr>
          <p:spPr>
            <a:xfrm>
              <a:off x="6734218" y="2852499"/>
              <a:ext cx="387768" cy="18783"/>
            </a:xfrm>
            <a:custGeom>
              <a:avLst/>
              <a:gdLst/>
              <a:ahLst/>
              <a:cxnLst/>
              <a:rect l="l" t="t" r="r" b="b"/>
              <a:pathLst>
                <a:path w="7721" h="374" extrusionOk="0">
                  <a:moveTo>
                    <a:pt x="6378" y="0"/>
                  </a:moveTo>
                  <a:cubicBezTo>
                    <a:pt x="4374" y="0"/>
                    <a:pt x="1655" y="99"/>
                    <a:pt x="91" y="199"/>
                  </a:cubicBezTo>
                  <a:cubicBezTo>
                    <a:pt x="0" y="229"/>
                    <a:pt x="0" y="320"/>
                    <a:pt x="91" y="351"/>
                  </a:cubicBezTo>
                  <a:cubicBezTo>
                    <a:pt x="570" y="366"/>
                    <a:pt x="1159" y="374"/>
                    <a:pt x="1803" y="374"/>
                  </a:cubicBezTo>
                  <a:cubicBezTo>
                    <a:pt x="3735" y="374"/>
                    <a:pt x="6163" y="305"/>
                    <a:pt x="7599" y="168"/>
                  </a:cubicBezTo>
                  <a:cubicBezTo>
                    <a:pt x="7721" y="168"/>
                    <a:pt x="7690" y="16"/>
                    <a:pt x="7599" y="16"/>
                  </a:cubicBezTo>
                  <a:cubicBezTo>
                    <a:pt x="7242" y="5"/>
                    <a:pt x="6828" y="0"/>
                    <a:pt x="6378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583;p94">
              <a:extLst>
                <a:ext uri="{FF2B5EF4-FFF2-40B4-BE49-F238E27FC236}">
                  <a16:creationId xmlns:a16="http://schemas.microsoft.com/office/drawing/2014/main" xmlns="" id="{A8E3C98B-8995-095B-1F64-0E8CD0000D71}"/>
                </a:ext>
              </a:extLst>
            </p:cNvPr>
            <p:cNvSpPr/>
            <p:nvPr/>
          </p:nvSpPr>
          <p:spPr>
            <a:xfrm>
              <a:off x="6741852" y="2805189"/>
              <a:ext cx="387768" cy="18783"/>
            </a:xfrm>
            <a:custGeom>
              <a:avLst/>
              <a:gdLst/>
              <a:ahLst/>
              <a:cxnLst/>
              <a:rect l="l" t="t" r="r" b="b"/>
              <a:pathLst>
                <a:path w="7721" h="374" extrusionOk="0">
                  <a:moveTo>
                    <a:pt x="6402" y="0"/>
                  </a:moveTo>
                  <a:cubicBezTo>
                    <a:pt x="4395" y="0"/>
                    <a:pt x="1656" y="104"/>
                    <a:pt x="61" y="229"/>
                  </a:cubicBezTo>
                  <a:cubicBezTo>
                    <a:pt x="0" y="229"/>
                    <a:pt x="0" y="350"/>
                    <a:pt x="91" y="350"/>
                  </a:cubicBezTo>
                  <a:cubicBezTo>
                    <a:pt x="570" y="366"/>
                    <a:pt x="1159" y="373"/>
                    <a:pt x="1803" y="373"/>
                  </a:cubicBezTo>
                  <a:cubicBezTo>
                    <a:pt x="3735" y="373"/>
                    <a:pt x="6163" y="305"/>
                    <a:pt x="7599" y="168"/>
                  </a:cubicBezTo>
                  <a:cubicBezTo>
                    <a:pt x="7721" y="168"/>
                    <a:pt x="7690" y="16"/>
                    <a:pt x="7599" y="16"/>
                  </a:cubicBezTo>
                  <a:cubicBezTo>
                    <a:pt x="7249" y="5"/>
                    <a:pt x="6843" y="0"/>
                    <a:pt x="6402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584;p94">
              <a:extLst>
                <a:ext uri="{FF2B5EF4-FFF2-40B4-BE49-F238E27FC236}">
                  <a16:creationId xmlns:a16="http://schemas.microsoft.com/office/drawing/2014/main" xmlns="" id="{4A8DE48F-036A-D0FD-3B32-850BC4FD0651}"/>
                </a:ext>
              </a:extLst>
            </p:cNvPr>
            <p:cNvSpPr/>
            <p:nvPr/>
          </p:nvSpPr>
          <p:spPr>
            <a:xfrm>
              <a:off x="6755562" y="2757277"/>
              <a:ext cx="387818" cy="18783"/>
            </a:xfrm>
            <a:custGeom>
              <a:avLst/>
              <a:gdLst/>
              <a:ahLst/>
              <a:cxnLst/>
              <a:rect l="l" t="t" r="r" b="b"/>
              <a:pathLst>
                <a:path w="7722" h="374" extrusionOk="0">
                  <a:moveTo>
                    <a:pt x="6158" y="0"/>
                  </a:moveTo>
                  <a:cubicBezTo>
                    <a:pt x="4179" y="0"/>
                    <a:pt x="1599" y="115"/>
                    <a:pt x="92" y="210"/>
                  </a:cubicBezTo>
                  <a:cubicBezTo>
                    <a:pt x="1" y="210"/>
                    <a:pt x="1" y="332"/>
                    <a:pt x="92" y="332"/>
                  </a:cubicBezTo>
                  <a:cubicBezTo>
                    <a:pt x="685" y="360"/>
                    <a:pt x="1447" y="374"/>
                    <a:pt x="2274" y="374"/>
                  </a:cubicBezTo>
                  <a:cubicBezTo>
                    <a:pt x="4118" y="374"/>
                    <a:pt x="6287" y="306"/>
                    <a:pt x="7630" y="180"/>
                  </a:cubicBezTo>
                  <a:cubicBezTo>
                    <a:pt x="7721" y="180"/>
                    <a:pt x="7691" y="28"/>
                    <a:pt x="7600" y="28"/>
                  </a:cubicBezTo>
                  <a:cubicBezTo>
                    <a:pt x="7185" y="8"/>
                    <a:pt x="6694" y="0"/>
                    <a:pt x="6158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585;p94">
              <a:extLst>
                <a:ext uri="{FF2B5EF4-FFF2-40B4-BE49-F238E27FC236}">
                  <a16:creationId xmlns:a16="http://schemas.microsoft.com/office/drawing/2014/main" xmlns="" id="{C9AE2D64-6ADB-AFEB-EAF1-4E40F1716C59}"/>
                </a:ext>
              </a:extLst>
            </p:cNvPr>
            <p:cNvSpPr/>
            <p:nvPr/>
          </p:nvSpPr>
          <p:spPr>
            <a:xfrm>
              <a:off x="7384502" y="2328173"/>
              <a:ext cx="288578" cy="348092"/>
            </a:xfrm>
            <a:custGeom>
              <a:avLst/>
              <a:gdLst/>
              <a:ahLst/>
              <a:cxnLst/>
              <a:rect l="l" t="t" r="r" b="b"/>
              <a:pathLst>
                <a:path w="5746" h="6931" extrusionOk="0">
                  <a:moveTo>
                    <a:pt x="3983" y="0"/>
                  </a:moveTo>
                  <a:cubicBezTo>
                    <a:pt x="2980" y="973"/>
                    <a:pt x="1" y="2523"/>
                    <a:pt x="1" y="2523"/>
                  </a:cubicBezTo>
                  <a:cubicBezTo>
                    <a:pt x="1" y="2523"/>
                    <a:pt x="913" y="6049"/>
                    <a:pt x="974" y="6930"/>
                  </a:cubicBezTo>
                  <a:cubicBezTo>
                    <a:pt x="2585" y="6475"/>
                    <a:pt x="4135" y="5684"/>
                    <a:pt x="5746" y="5441"/>
                  </a:cubicBezTo>
                  <a:cubicBezTo>
                    <a:pt x="5229" y="4043"/>
                    <a:pt x="3983" y="0"/>
                    <a:pt x="398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586;p94">
              <a:extLst>
                <a:ext uri="{FF2B5EF4-FFF2-40B4-BE49-F238E27FC236}">
                  <a16:creationId xmlns:a16="http://schemas.microsoft.com/office/drawing/2014/main" xmlns="" id="{20D581D6-3A7D-8DA9-81A2-906483250E81}"/>
                </a:ext>
              </a:extLst>
            </p:cNvPr>
            <p:cNvSpPr/>
            <p:nvPr/>
          </p:nvSpPr>
          <p:spPr>
            <a:xfrm>
              <a:off x="6886845" y="2825831"/>
              <a:ext cx="32142" cy="30184"/>
            </a:xfrm>
            <a:custGeom>
              <a:avLst/>
              <a:gdLst/>
              <a:ahLst/>
              <a:cxnLst/>
              <a:rect l="l" t="t" r="r" b="b"/>
              <a:pathLst>
                <a:path w="640" h="601" extrusionOk="0">
                  <a:moveTo>
                    <a:pt x="62" y="0"/>
                  </a:moveTo>
                  <a:lnTo>
                    <a:pt x="62" y="0"/>
                  </a:lnTo>
                  <a:cubicBezTo>
                    <a:pt x="1" y="243"/>
                    <a:pt x="1" y="426"/>
                    <a:pt x="92" y="517"/>
                  </a:cubicBezTo>
                  <a:cubicBezTo>
                    <a:pt x="138" y="578"/>
                    <a:pt x="221" y="601"/>
                    <a:pt x="320" y="601"/>
                  </a:cubicBezTo>
                  <a:cubicBezTo>
                    <a:pt x="419" y="601"/>
                    <a:pt x="533" y="578"/>
                    <a:pt x="639" y="547"/>
                  </a:cubicBezTo>
                  <a:cubicBezTo>
                    <a:pt x="548" y="365"/>
                    <a:pt x="335" y="122"/>
                    <a:pt x="62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587;p94">
              <a:extLst>
                <a:ext uri="{FF2B5EF4-FFF2-40B4-BE49-F238E27FC236}">
                  <a16:creationId xmlns:a16="http://schemas.microsoft.com/office/drawing/2014/main" xmlns="" id="{30376AA9-2DEC-5AC2-9146-27B4A6136324}"/>
                </a:ext>
              </a:extLst>
            </p:cNvPr>
            <p:cNvSpPr/>
            <p:nvPr/>
          </p:nvSpPr>
          <p:spPr>
            <a:xfrm>
              <a:off x="6905176" y="2566279"/>
              <a:ext cx="271804" cy="221431"/>
            </a:xfrm>
            <a:custGeom>
              <a:avLst/>
              <a:gdLst/>
              <a:ahLst/>
              <a:cxnLst/>
              <a:rect l="l" t="t" r="r" b="b"/>
              <a:pathLst>
                <a:path w="5412" h="4409" extrusionOk="0">
                  <a:moveTo>
                    <a:pt x="4256" y="1"/>
                  </a:moveTo>
                  <a:lnTo>
                    <a:pt x="31" y="4226"/>
                  </a:lnTo>
                  <a:cubicBezTo>
                    <a:pt x="31" y="4226"/>
                    <a:pt x="31" y="4226"/>
                    <a:pt x="1" y="4256"/>
                  </a:cubicBezTo>
                  <a:cubicBezTo>
                    <a:pt x="61" y="4317"/>
                    <a:pt x="92" y="4348"/>
                    <a:pt x="153" y="4408"/>
                  </a:cubicBezTo>
                  <a:cubicBezTo>
                    <a:pt x="1186" y="3284"/>
                    <a:pt x="2554" y="1855"/>
                    <a:pt x="3982" y="1126"/>
                  </a:cubicBezTo>
                  <a:cubicBezTo>
                    <a:pt x="4119" y="1057"/>
                    <a:pt x="4256" y="1026"/>
                    <a:pt x="4391" y="1026"/>
                  </a:cubicBezTo>
                  <a:cubicBezTo>
                    <a:pt x="4676" y="1026"/>
                    <a:pt x="4951" y="1163"/>
                    <a:pt x="5198" y="1369"/>
                  </a:cubicBezTo>
                  <a:lnTo>
                    <a:pt x="5411" y="1156"/>
                  </a:lnTo>
                  <a:lnTo>
                    <a:pt x="4256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588;p94">
              <a:extLst>
                <a:ext uri="{FF2B5EF4-FFF2-40B4-BE49-F238E27FC236}">
                  <a16:creationId xmlns:a16="http://schemas.microsoft.com/office/drawing/2014/main" xmlns="" id="{92F40571-2A6F-0CF7-1B87-CFC69D28CC03}"/>
                </a:ext>
              </a:extLst>
            </p:cNvPr>
            <p:cNvSpPr/>
            <p:nvPr/>
          </p:nvSpPr>
          <p:spPr>
            <a:xfrm>
              <a:off x="6912810" y="2617808"/>
              <a:ext cx="253473" cy="218719"/>
            </a:xfrm>
            <a:custGeom>
              <a:avLst/>
              <a:gdLst/>
              <a:ahLst/>
              <a:cxnLst/>
              <a:rect l="l" t="t" r="r" b="b"/>
              <a:pathLst>
                <a:path w="5047" h="4355" extrusionOk="0">
                  <a:moveTo>
                    <a:pt x="4239" y="0"/>
                  </a:moveTo>
                  <a:cubicBezTo>
                    <a:pt x="4104" y="0"/>
                    <a:pt x="3967" y="31"/>
                    <a:pt x="3830" y="100"/>
                  </a:cubicBezTo>
                  <a:cubicBezTo>
                    <a:pt x="2402" y="829"/>
                    <a:pt x="1034" y="2258"/>
                    <a:pt x="1" y="3382"/>
                  </a:cubicBezTo>
                  <a:cubicBezTo>
                    <a:pt x="61" y="3504"/>
                    <a:pt x="122" y="3626"/>
                    <a:pt x="122" y="3626"/>
                  </a:cubicBezTo>
                  <a:cubicBezTo>
                    <a:pt x="160" y="3619"/>
                    <a:pt x="196" y="3616"/>
                    <a:pt x="228" y="3616"/>
                  </a:cubicBezTo>
                  <a:cubicBezTo>
                    <a:pt x="665" y="3616"/>
                    <a:pt x="639" y="4142"/>
                    <a:pt x="639" y="4142"/>
                  </a:cubicBezTo>
                  <a:cubicBezTo>
                    <a:pt x="661" y="4139"/>
                    <a:pt x="683" y="4138"/>
                    <a:pt x="703" y="4138"/>
                  </a:cubicBezTo>
                  <a:cubicBezTo>
                    <a:pt x="877" y="4138"/>
                    <a:pt x="980" y="4246"/>
                    <a:pt x="1034" y="4355"/>
                  </a:cubicBezTo>
                  <a:lnTo>
                    <a:pt x="5046" y="343"/>
                  </a:lnTo>
                  <a:cubicBezTo>
                    <a:pt x="4799" y="137"/>
                    <a:pt x="4524" y="0"/>
                    <a:pt x="4239" y="0"/>
                  </a:cubicBez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589;p94">
              <a:extLst>
                <a:ext uri="{FF2B5EF4-FFF2-40B4-BE49-F238E27FC236}">
                  <a16:creationId xmlns:a16="http://schemas.microsoft.com/office/drawing/2014/main" xmlns="" id="{270998F2-10DE-0FDE-585C-69D64F32DA38}"/>
                </a:ext>
              </a:extLst>
            </p:cNvPr>
            <p:cNvSpPr/>
            <p:nvPr/>
          </p:nvSpPr>
          <p:spPr>
            <a:xfrm>
              <a:off x="6896035" y="2780027"/>
              <a:ext cx="16825" cy="26015"/>
            </a:xfrm>
            <a:custGeom>
              <a:avLst/>
              <a:gdLst/>
              <a:ahLst/>
              <a:cxnLst/>
              <a:rect l="l" t="t" r="r" b="b"/>
              <a:pathLst>
                <a:path w="335" h="518" extrusionOk="0">
                  <a:moveTo>
                    <a:pt x="183" y="0"/>
                  </a:moveTo>
                  <a:cubicBezTo>
                    <a:pt x="152" y="92"/>
                    <a:pt x="91" y="304"/>
                    <a:pt x="0" y="517"/>
                  </a:cubicBezTo>
                  <a:cubicBezTo>
                    <a:pt x="122" y="396"/>
                    <a:pt x="213" y="274"/>
                    <a:pt x="335" y="152"/>
                  </a:cubicBezTo>
                  <a:cubicBezTo>
                    <a:pt x="274" y="122"/>
                    <a:pt x="243" y="61"/>
                    <a:pt x="183" y="0"/>
                  </a:cubicBez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590;p94">
              <a:extLst>
                <a:ext uri="{FF2B5EF4-FFF2-40B4-BE49-F238E27FC236}">
                  <a16:creationId xmlns:a16="http://schemas.microsoft.com/office/drawing/2014/main" xmlns="" id="{9A938B02-BB5E-E57C-58AE-871587BF3D4D}"/>
                </a:ext>
              </a:extLst>
            </p:cNvPr>
            <p:cNvSpPr/>
            <p:nvPr/>
          </p:nvSpPr>
          <p:spPr>
            <a:xfrm>
              <a:off x="6889908" y="2787661"/>
              <a:ext cx="74882" cy="65691"/>
            </a:xfrm>
            <a:custGeom>
              <a:avLst/>
              <a:gdLst/>
              <a:ahLst/>
              <a:cxnLst/>
              <a:rect l="l" t="t" r="r" b="b"/>
              <a:pathLst>
                <a:path w="1491" h="1308" extrusionOk="0">
                  <a:moveTo>
                    <a:pt x="457" y="0"/>
                  </a:moveTo>
                  <a:cubicBezTo>
                    <a:pt x="335" y="122"/>
                    <a:pt x="244" y="244"/>
                    <a:pt x="122" y="365"/>
                  </a:cubicBezTo>
                  <a:cubicBezTo>
                    <a:pt x="61" y="517"/>
                    <a:pt x="31" y="669"/>
                    <a:pt x="1" y="760"/>
                  </a:cubicBezTo>
                  <a:cubicBezTo>
                    <a:pt x="274" y="882"/>
                    <a:pt x="487" y="1125"/>
                    <a:pt x="578" y="1307"/>
                  </a:cubicBezTo>
                  <a:cubicBezTo>
                    <a:pt x="821" y="1247"/>
                    <a:pt x="1399" y="1034"/>
                    <a:pt x="1490" y="973"/>
                  </a:cubicBezTo>
                  <a:cubicBezTo>
                    <a:pt x="1436" y="864"/>
                    <a:pt x="1333" y="756"/>
                    <a:pt x="1159" y="756"/>
                  </a:cubicBezTo>
                  <a:cubicBezTo>
                    <a:pt x="1139" y="756"/>
                    <a:pt x="1117" y="757"/>
                    <a:pt x="1095" y="760"/>
                  </a:cubicBezTo>
                  <a:cubicBezTo>
                    <a:pt x="1095" y="760"/>
                    <a:pt x="1121" y="234"/>
                    <a:pt x="684" y="234"/>
                  </a:cubicBezTo>
                  <a:cubicBezTo>
                    <a:pt x="652" y="234"/>
                    <a:pt x="616" y="237"/>
                    <a:pt x="578" y="244"/>
                  </a:cubicBezTo>
                  <a:cubicBezTo>
                    <a:pt x="578" y="244"/>
                    <a:pt x="517" y="122"/>
                    <a:pt x="457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591;p94">
              <a:extLst>
                <a:ext uri="{FF2B5EF4-FFF2-40B4-BE49-F238E27FC236}">
                  <a16:creationId xmlns:a16="http://schemas.microsoft.com/office/drawing/2014/main" xmlns="" id="{170F4C5D-52D5-43B5-EBE0-310D580D6C88}"/>
                </a:ext>
              </a:extLst>
            </p:cNvPr>
            <p:cNvSpPr/>
            <p:nvPr/>
          </p:nvSpPr>
          <p:spPr>
            <a:xfrm>
              <a:off x="7125001" y="2541620"/>
              <a:ext cx="53487" cy="35407"/>
            </a:xfrm>
            <a:custGeom>
              <a:avLst/>
              <a:gdLst/>
              <a:ahLst/>
              <a:cxnLst/>
              <a:rect l="l" t="t" r="r" b="b"/>
              <a:pathLst>
                <a:path w="1065" h="705" extrusionOk="0">
                  <a:moveTo>
                    <a:pt x="527" y="1"/>
                  </a:moveTo>
                  <a:cubicBezTo>
                    <a:pt x="470" y="1"/>
                    <a:pt x="413" y="19"/>
                    <a:pt x="365" y="66"/>
                  </a:cubicBezTo>
                  <a:lnTo>
                    <a:pt x="31" y="340"/>
                  </a:lnTo>
                  <a:cubicBezTo>
                    <a:pt x="1" y="370"/>
                    <a:pt x="31" y="462"/>
                    <a:pt x="61" y="522"/>
                  </a:cubicBezTo>
                  <a:lnTo>
                    <a:pt x="244" y="705"/>
                  </a:lnTo>
                  <a:cubicBezTo>
                    <a:pt x="435" y="486"/>
                    <a:pt x="700" y="366"/>
                    <a:pt x="972" y="366"/>
                  </a:cubicBezTo>
                  <a:cubicBezTo>
                    <a:pt x="1003" y="366"/>
                    <a:pt x="1034" y="367"/>
                    <a:pt x="1064" y="370"/>
                  </a:cubicBezTo>
                  <a:lnTo>
                    <a:pt x="821" y="127"/>
                  </a:lnTo>
                  <a:cubicBezTo>
                    <a:pt x="780" y="86"/>
                    <a:pt x="652" y="1"/>
                    <a:pt x="5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592;p94">
              <a:extLst>
                <a:ext uri="{FF2B5EF4-FFF2-40B4-BE49-F238E27FC236}">
                  <a16:creationId xmlns:a16="http://schemas.microsoft.com/office/drawing/2014/main" xmlns="" id="{E1AB739D-8817-0F02-C93D-CAEB7D7037EE}"/>
                </a:ext>
              </a:extLst>
            </p:cNvPr>
            <p:cNvSpPr/>
            <p:nvPr/>
          </p:nvSpPr>
          <p:spPr>
            <a:xfrm>
              <a:off x="7137205" y="2559951"/>
              <a:ext cx="70261" cy="57756"/>
            </a:xfrm>
            <a:custGeom>
              <a:avLst/>
              <a:gdLst/>
              <a:ahLst/>
              <a:cxnLst/>
              <a:rect l="l" t="t" r="r" b="b"/>
              <a:pathLst>
                <a:path w="1399" h="1150" extrusionOk="0">
                  <a:moveTo>
                    <a:pt x="729" y="1"/>
                  </a:moveTo>
                  <a:cubicBezTo>
                    <a:pt x="462" y="1"/>
                    <a:pt x="219" y="118"/>
                    <a:pt x="1" y="309"/>
                  </a:cubicBezTo>
                  <a:lnTo>
                    <a:pt x="274" y="583"/>
                  </a:lnTo>
                  <a:lnTo>
                    <a:pt x="335" y="644"/>
                  </a:lnTo>
                  <a:lnTo>
                    <a:pt x="791" y="1100"/>
                  </a:lnTo>
                  <a:cubicBezTo>
                    <a:pt x="827" y="1135"/>
                    <a:pt x="862" y="1150"/>
                    <a:pt x="898" y="1150"/>
                  </a:cubicBezTo>
                  <a:cubicBezTo>
                    <a:pt x="923" y="1150"/>
                    <a:pt x="948" y="1143"/>
                    <a:pt x="973" y="1130"/>
                  </a:cubicBezTo>
                  <a:lnTo>
                    <a:pt x="1247" y="826"/>
                  </a:lnTo>
                  <a:cubicBezTo>
                    <a:pt x="1399" y="674"/>
                    <a:pt x="1217" y="431"/>
                    <a:pt x="1186" y="370"/>
                  </a:cubicBezTo>
                  <a:lnTo>
                    <a:pt x="882" y="66"/>
                  </a:lnTo>
                  <a:lnTo>
                    <a:pt x="821" y="5"/>
                  </a:lnTo>
                  <a:cubicBezTo>
                    <a:pt x="790" y="2"/>
                    <a:pt x="760" y="1"/>
                    <a:pt x="7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593;p94">
              <a:extLst>
                <a:ext uri="{FF2B5EF4-FFF2-40B4-BE49-F238E27FC236}">
                  <a16:creationId xmlns:a16="http://schemas.microsoft.com/office/drawing/2014/main" xmlns="" id="{9098C7D3-20D7-4693-E8BF-5B061A763594}"/>
                </a:ext>
              </a:extLst>
            </p:cNvPr>
            <p:cNvSpPr/>
            <p:nvPr/>
          </p:nvSpPr>
          <p:spPr>
            <a:xfrm>
              <a:off x="7120431" y="2558696"/>
              <a:ext cx="21395" cy="21395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152" y="0"/>
                  </a:moveTo>
                  <a:lnTo>
                    <a:pt x="0" y="152"/>
                  </a:lnTo>
                  <a:lnTo>
                    <a:pt x="274" y="426"/>
                  </a:lnTo>
                  <a:cubicBezTo>
                    <a:pt x="304" y="365"/>
                    <a:pt x="365" y="304"/>
                    <a:pt x="426" y="274"/>
                  </a:cubicBezTo>
                  <a:lnTo>
                    <a:pt x="152" y="0"/>
                  </a:ln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594;p94">
              <a:extLst>
                <a:ext uri="{FF2B5EF4-FFF2-40B4-BE49-F238E27FC236}">
                  <a16:creationId xmlns:a16="http://schemas.microsoft.com/office/drawing/2014/main" xmlns="" id="{5CFF503F-A51E-9AAC-5ADD-D84028B35816}"/>
                </a:ext>
              </a:extLst>
            </p:cNvPr>
            <p:cNvSpPr/>
            <p:nvPr/>
          </p:nvSpPr>
          <p:spPr>
            <a:xfrm>
              <a:off x="7134141" y="2572407"/>
              <a:ext cx="51980" cy="51930"/>
            </a:xfrm>
            <a:custGeom>
              <a:avLst/>
              <a:gdLst/>
              <a:ahLst/>
              <a:cxnLst/>
              <a:rect l="l" t="t" r="r" b="b"/>
              <a:pathLst>
                <a:path w="1035" h="1034" extrusionOk="0">
                  <a:moveTo>
                    <a:pt x="153" y="1"/>
                  </a:moveTo>
                  <a:cubicBezTo>
                    <a:pt x="92" y="31"/>
                    <a:pt x="31" y="92"/>
                    <a:pt x="1" y="153"/>
                  </a:cubicBezTo>
                  <a:lnTo>
                    <a:pt x="852" y="1034"/>
                  </a:lnTo>
                  <a:lnTo>
                    <a:pt x="1034" y="882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595;p94">
              <a:extLst>
                <a:ext uri="{FF2B5EF4-FFF2-40B4-BE49-F238E27FC236}">
                  <a16:creationId xmlns:a16="http://schemas.microsoft.com/office/drawing/2014/main" xmlns="" id="{F308AF8A-DC47-02FA-F0F4-C35F74F1AC1A}"/>
                </a:ext>
              </a:extLst>
            </p:cNvPr>
            <p:cNvSpPr/>
            <p:nvPr/>
          </p:nvSpPr>
          <p:spPr>
            <a:xfrm>
              <a:off x="6954043" y="2720463"/>
              <a:ext cx="760268" cy="177788"/>
            </a:xfrm>
            <a:custGeom>
              <a:avLst/>
              <a:gdLst/>
              <a:ahLst/>
              <a:cxnLst/>
              <a:rect l="l" t="t" r="r" b="b"/>
              <a:pathLst>
                <a:path w="15138" h="3540" extrusionOk="0">
                  <a:moveTo>
                    <a:pt x="15016" y="1"/>
                  </a:moveTo>
                  <a:cubicBezTo>
                    <a:pt x="11583" y="1608"/>
                    <a:pt x="7800" y="2473"/>
                    <a:pt x="4071" y="2473"/>
                  </a:cubicBezTo>
                  <a:cubicBezTo>
                    <a:pt x="3145" y="2473"/>
                    <a:pt x="2221" y="2420"/>
                    <a:pt x="1307" y="2311"/>
                  </a:cubicBezTo>
                  <a:lnTo>
                    <a:pt x="1307" y="2311"/>
                  </a:lnTo>
                  <a:cubicBezTo>
                    <a:pt x="1429" y="2341"/>
                    <a:pt x="1520" y="2372"/>
                    <a:pt x="1520" y="2372"/>
                  </a:cubicBezTo>
                  <a:cubicBezTo>
                    <a:pt x="1520" y="2372"/>
                    <a:pt x="0" y="2767"/>
                    <a:pt x="943" y="3192"/>
                  </a:cubicBezTo>
                  <a:cubicBezTo>
                    <a:pt x="1353" y="3385"/>
                    <a:pt x="3470" y="3540"/>
                    <a:pt x="5928" y="3540"/>
                  </a:cubicBezTo>
                  <a:cubicBezTo>
                    <a:pt x="9293" y="3540"/>
                    <a:pt x="13297" y="3250"/>
                    <a:pt x="14438" y="2372"/>
                  </a:cubicBezTo>
                  <a:cubicBezTo>
                    <a:pt x="15046" y="1885"/>
                    <a:pt x="15137" y="1004"/>
                    <a:pt x="15016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596;p94">
              <a:extLst>
                <a:ext uri="{FF2B5EF4-FFF2-40B4-BE49-F238E27FC236}">
                  <a16:creationId xmlns:a16="http://schemas.microsoft.com/office/drawing/2014/main" xmlns="" id="{1488EB0B-804E-0A78-1B26-50BACE040C0B}"/>
                </a:ext>
              </a:extLst>
            </p:cNvPr>
            <p:cNvSpPr/>
            <p:nvPr/>
          </p:nvSpPr>
          <p:spPr>
            <a:xfrm>
              <a:off x="6945404" y="2599878"/>
              <a:ext cx="761273" cy="244835"/>
            </a:xfrm>
            <a:custGeom>
              <a:avLst/>
              <a:gdLst/>
              <a:ahLst/>
              <a:cxnLst/>
              <a:rect l="l" t="t" r="r" b="b"/>
              <a:pathLst>
                <a:path w="15158" h="4875" extrusionOk="0">
                  <a:moveTo>
                    <a:pt x="14489" y="1"/>
                  </a:moveTo>
                  <a:cubicBezTo>
                    <a:pt x="12878" y="274"/>
                    <a:pt x="11328" y="1065"/>
                    <a:pt x="9686" y="1520"/>
                  </a:cubicBezTo>
                  <a:cubicBezTo>
                    <a:pt x="9717" y="1581"/>
                    <a:pt x="9717" y="1642"/>
                    <a:pt x="9717" y="1703"/>
                  </a:cubicBezTo>
                  <a:cubicBezTo>
                    <a:pt x="9717" y="2094"/>
                    <a:pt x="8622" y="2205"/>
                    <a:pt x="7372" y="2205"/>
                  </a:cubicBezTo>
                  <a:cubicBezTo>
                    <a:pt x="5704" y="2205"/>
                    <a:pt x="3759" y="2007"/>
                    <a:pt x="3759" y="2007"/>
                  </a:cubicBezTo>
                  <a:cubicBezTo>
                    <a:pt x="3759" y="2007"/>
                    <a:pt x="3394" y="1399"/>
                    <a:pt x="2513" y="1034"/>
                  </a:cubicBezTo>
                  <a:cubicBezTo>
                    <a:pt x="2413" y="989"/>
                    <a:pt x="2334" y="970"/>
                    <a:pt x="2272" y="970"/>
                  </a:cubicBezTo>
                  <a:cubicBezTo>
                    <a:pt x="1787" y="970"/>
                    <a:pt x="2361" y="2189"/>
                    <a:pt x="2361" y="2189"/>
                  </a:cubicBezTo>
                  <a:cubicBezTo>
                    <a:pt x="2361" y="2189"/>
                    <a:pt x="2341" y="2189"/>
                    <a:pt x="2305" y="2189"/>
                  </a:cubicBezTo>
                  <a:cubicBezTo>
                    <a:pt x="1948" y="2189"/>
                    <a:pt x="1" y="2214"/>
                    <a:pt x="415" y="2767"/>
                  </a:cubicBezTo>
                  <a:cubicBezTo>
                    <a:pt x="804" y="3350"/>
                    <a:pt x="1598" y="3375"/>
                    <a:pt x="1733" y="3375"/>
                  </a:cubicBezTo>
                  <a:cubicBezTo>
                    <a:pt x="1746" y="3375"/>
                    <a:pt x="1753" y="3375"/>
                    <a:pt x="1753" y="3375"/>
                  </a:cubicBezTo>
                  <a:lnTo>
                    <a:pt x="1753" y="3375"/>
                  </a:lnTo>
                  <a:cubicBezTo>
                    <a:pt x="1753" y="3375"/>
                    <a:pt x="142" y="3831"/>
                    <a:pt x="537" y="4195"/>
                  </a:cubicBezTo>
                  <a:cubicBezTo>
                    <a:pt x="780" y="4469"/>
                    <a:pt x="1236" y="4621"/>
                    <a:pt x="1479" y="4712"/>
                  </a:cubicBezTo>
                  <a:cubicBezTo>
                    <a:pt x="2393" y="4821"/>
                    <a:pt x="3317" y="4874"/>
                    <a:pt x="4243" y="4874"/>
                  </a:cubicBezTo>
                  <a:cubicBezTo>
                    <a:pt x="7971" y="4874"/>
                    <a:pt x="11749" y="4009"/>
                    <a:pt x="15157" y="2402"/>
                  </a:cubicBezTo>
                  <a:cubicBezTo>
                    <a:pt x="15066" y="1612"/>
                    <a:pt x="14793" y="791"/>
                    <a:pt x="1448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8448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2285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33260"/>
            <a:ext cx="12192000" cy="1004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cụ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lao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cơ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F381BE-204C-5809-00B4-8233979674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5" t="16347" r="16260" b="23711"/>
          <a:stretch/>
        </p:blipFill>
        <p:spPr>
          <a:xfrm>
            <a:off x="4405005" y="1171064"/>
            <a:ext cx="7013052" cy="4919602"/>
          </a:xfrm>
          <a:prstGeom prst="rect">
            <a:avLst/>
          </a:prstGeom>
        </p:spPr>
      </p:pic>
      <p:grpSp>
        <p:nvGrpSpPr>
          <p:cNvPr id="4" name="Google Shape;3492;p94">
            <a:extLst>
              <a:ext uri="{FF2B5EF4-FFF2-40B4-BE49-F238E27FC236}">
                <a16:creationId xmlns:a16="http://schemas.microsoft.com/office/drawing/2014/main" xmlns="" id="{47023FA0-70D8-74AA-3DD4-0218356893B6}"/>
              </a:ext>
            </a:extLst>
          </p:cNvPr>
          <p:cNvGrpSpPr/>
          <p:nvPr/>
        </p:nvGrpSpPr>
        <p:grpSpPr>
          <a:xfrm>
            <a:off x="932285" y="2694216"/>
            <a:ext cx="2669712" cy="4121451"/>
            <a:chOff x="5935827" y="724913"/>
            <a:chExt cx="2395220" cy="3697695"/>
          </a:xfrm>
        </p:grpSpPr>
        <p:sp>
          <p:nvSpPr>
            <p:cNvPr id="5" name="Google Shape;3493;p94">
              <a:extLst>
                <a:ext uri="{FF2B5EF4-FFF2-40B4-BE49-F238E27FC236}">
                  <a16:creationId xmlns:a16="http://schemas.microsoft.com/office/drawing/2014/main" xmlns="" id="{F1EC7B7F-323F-AAB0-DFF5-CC593928DDF3}"/>
                </a:ext>
              </a:extLst>
            </p:cNvPr>
            <p:cNvSpPr/>
            <p:nvPr/>
          </p:nvSpPr>
          <p:spPr>
            <a:xfrm>
              <a:off x="6717393" y="2212159"/>
              <a:ext cx="835100" cy="509909"/>
            </a:xfrm>
            <a:custGeom>
              <a:avLst/>
              <a:gdLst/>
              <a:ahLst/>
              <a:cxnLst/>
              <a:rect l="l" t="t" r="r" b="b"/>
              <a:pathLst>
                <a:path w="16628" h="10153" extrusionOk="0">
                  <a:moveTo>
                    <a:pt x="16627" y="0"/>
                  </a:moveTo>
                  <a:lnTo>
                    <a:pt x="1" y="61"/>
                  </a:lnTo>
                  <a:lnTo>
                    <a:pt x="1" y="10152"/>
                  </a:lnTo>
                  <a:lnTo>
                    <a:pt x="16019" y="10092"/>
                  </a:lnTo>
                  <a:lnTo>
                    <a:pt x="1662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494;p94">
              <a:extLst>
                <a:ext uri="{FF2B5EF4-FFF2-40B4-BE49-F238E27FC236}">
                  <a16:creationId xmlns:a16="http://schemas.microsoft.com/office/drawing/2014/main" xmlns="" id="{22569ED5-2FBB-CA60-D183-732172244F68}"/>
                </a:ext>
              </a:extLst>
            </p:cNvPr>
            <p:cNvSpPr/>
            <p:nvPr/>
          </p:nvSpPr>
          <p:spPr>
            <a:xfrm>
              <a:off x="6564766" y="1966369"/>
              <a:ext cx="117571" cy="996866"/>
            </a:xfrm>
            <a:custGeom>
              <a:avLst/>
              <a:gdLst/>
              <a:ahLst/>
              <a:cxnLst/>
              <a:rect l="l" t="t" r="r" b="b"/>
              <a:pathLst>
                <a:path w="2341" h="19849" extrusionOk="0">
                  <a:moveTo>
                    <a:pt x="2189" y="1"/>
                  </a:moveTo>
                  <a:lnTo>
                    <a:pt x="304" y="61"/>
                  </a:lnTo>
                  <a:lnTo>
                    <a:pt x="0" y="19849"/>
                  </a:lnTo>
                  <a:lnTo>
                    <a:pt x="2341" y="1975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495;p94">
              <a:extLst>
                <a:ext uri="{FF2B5EF4-FFF2-40B4-BE49-F238E27FC236}">
                  <a16:creationId xmlns:a16="http://schemas.microsoft.com/office/drawing/2014/main" xmlns="" id="{B232CD45-D687-BF4D-8C14-A61BAF50275E}"/>
                </a:ext>
              </a:extLst>
            </p:cNvPr>
            <p:cNvSpPr/>
            <p:nvPr/>
          </p:nvSpPr>
          <p:spPr>
            <a:xfrm>
              <a:off x="6674654" y="1966369"/>
              <a:ext cx="68755" cy="992296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1"/>
                  </a:moveTo>
                  <a:lnTo>
                    <a:pt x="153" y="19758"/>
                  </a:lnTo>
                  <a:lnTo>
                    <a:pt x="1369" y="19697"/>
                  </a:lnTo>
                  <a:lnTo>
                    <a:pt x="1338" y="97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496;p94">
              <a:extLst>
                <a:ext uri="{FF2B5EF4-FFF2-40B4-BE49-F238E27FC236}">
                  <a16:creationId xmlns:a16="http://schemas.microsoft.com/office/drawing/2014/main" xmlns="" id="{4DD582FB-3FC3-CFD1-AFE1-5BDA7A2FEB45}"/>
                </a:ext>
              </a:extLst>
            </p:cNvPr>
            <p:cNvSpPr/>
            <p:nvPr/>
          </p:nvSpPr>
          <p:spPr>
            <a:xfrm>
              <a:off x="7468474" y="1990777"/>
              <a:ext cx="142029" cy="992296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1" y="19758"/>
                  </a:lnTo>
                  <a:lnTo>
                    <a:pt x="231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497;p94">
              <a:extLst>
                <a:ext uri="{FF2B5EF4-FFF2-40B4-BE49-F238E27FC236}">
                  <a16:creationId xmlns:a16="http://schemas.microsoft.com/office/drawing/2014/main" xmlns="" id="{71140847-53B7-562F-3BB8-13A1752329F3}"/>
                </a:ext>
              </a:extLst>
            </p:cNvPr>
            <p:cNvSpPr/>
            <p:nvPr/>
          </p:nvSpPr>
          <p:spPr>
            <a:xfrm>
              <a:off x="7584489" y="1990777"/>
              <a:ext cx="91656" cy="992296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517" y="1"/>
                  </a:moveTo>
                  <a:lnTo>
                    <a:pt x="1" y="19758"/>
                  </a:lnTo>
                  <a:lnTo>
                    <a:pt x="1247" y="19758"/>
                  </a:lnTo>
                  <a:lnTo>
                    <a:pt x="1824" y="1034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98;p94">
              <a:extLst>
                <a:ext uri="{FF2B5EF4-FFF2-40B4-BE49-F238E27FC236}">
                  <a16:creationId xmlns:a16="http://schemas.microsoft.com/office/drawing/2014/main" xmlns="" id="{D22AA334-01A5-910E-0992-81B61217BC47}"/>
                </a:ext>
              </a:extLst>
            </p:cNvPr>
            <p:cNvSpPr/>
            <p:nvPr/>
          </p:nvSpPr>
          <p:spPr>
            <a:xfrm>
              <a:off x="6714380" y="3025818"/>
              <a:ext cx="116064" cy="972458"/>
            </a:xfrm>
            <a:custGeom>
              <a:avLst/>
              <a:gdLst/>
              <a:ahLst/>
              <a:cxnLst/>
              <a:rect l="l" t="t" r="r" b="b"/>
              <a:pathLst>
                <a:path w="2311" h="19363" extrusionOk="0">
                  <a:moveTo>
                    <a:pt x="0" y="0"/>
                  </a:moveTo>
                  <a:lnTo>
                    <a:pt x="517" y="19332"/>
                  </a:lnTo>
                  <a:lnTo>
                    <a:pt x="2310" y="19362"/>
                  </a:lnTo>
                  <a:lnTo>
                    <a:pt x="2249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99;p94">
              <a:extLst>
                <a:ext uri="{FF2B5EF4-FFF2-40B4-BE49-F238E27FC236}">
                  <a16:creationId xmlns:a16="http://schemas.microsoft.com/office/drawing/2014/main" xmlns="" id="{90233C2B-44CB-A3C1-B857-2856F640AE3C}"/>
                </a:ext>
              </a:extLst>
            </p:cNvPr>
            <p:cNvSpPr/>
            <p:nvPr/>
          </p:nvSpPr>
          <p:spPr>
            <a:xfrm>
              <a:off x="6827331" y="3028831"/>
              <a:ext cx="70261" cy="969445"/>
            </a:xfrm>
            <a:custGeom>
              <a:avLst/>
              <a:gdLst/>
              <a:ahLst/>
              <a:cxnLst/>
              <a:rect l="l" t="t" r="r" b="b"/>
              <a:pathLst>
                <a:path w="1399" h="19303" extrusionOk="0">
                  <a:moveTo>
                    <a:pt x="0" y="1"/>
                  </a:moveTo>
                  <a:lnTo>
                    <a:pt x="61" y="19302"/>
                  </a:lnTo>
                  <a:lnTo>
                    <a:pt x="1399" y="18329"/>
                  </a:lnTo>
                  <a:lnTo>
                    <a:pt x="1186" y="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00;p94">
              <a:extLst>
                <a:ext uri="{FF2B5EF4-FFF2-40B4-BE49-F238E27FC236}">
                  <a16:creationId xmlns:a16="http://schemas.microsoft.com/office/drawing/2014/main" xmlns="" id="{9681848D-3804-928C-05DE-95A6210FC8B2}"/>
                </a:ext>
              </a:extLst>
            </p:cNvPr>
            <p:cNvSpPr/>
            <p:nvPr/>
          </p:nvSpPr>
          <p:spPr>
            <a:xfrm>
              <a:off x="7503580" y="3073127"/>
              <a:ext cx="135902" cy="972458"/>
            </a:xfrm>
            <a:custGeom>
              <a:avLst/>
              <a:gdLst/>
              <a:ahLst/>
              <a:cxnLst/>
              <a:rect l="l" t="t" r="r" b="b"/>
              <a:pathLst>
                <a:path w="2706" h="19363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62"/>
                  </a:lnTo>
                  <a:lnTo>
                    <a:pt x="2280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01;p94">
              <a:extLst>
                <a:ext uri="{FF2B5EF4-FFF2-40B4-BE49-F238E27FC236}">
                  <a16:creationId xmlns:a16="http://schemas.microsoft.com/office/drawing/2014/main" xmlns="" id="{C41F4B1F-15CB-6028-C1F4-4AB6FF67DF34}"/>
                </a:ext>
              </a:extLst>
            </p:cNvPr>
            <p:cNvSpPr/>
            <p:nvPr/>
          </p:nvSpPr>
          <p:spPr>
            <a:xfrm>
              <a:off x="7618088" y="3074634"/>
              <a:ext cx="87036" cy="970952"/>
            </a:xfrm>
            <a:custGeom>
              <a:avLst/>
              <a:gdLst/>
              <a:ahLst/>
              <a:cxnLst/>
              <a:rect l="l" t="t" r="r" b="b"/>
              <a:pathLst>
                <a:path w="1733" h="19333" extrusionOk="0">
                  <a:moveTo>
                    <a:pt x="0" y="1"/>
                  </a:moveTo>
                  <a:lnTo>
                    <a:pt x="426" y="19332"/>
                  </a:lnTo>
                  <a:lnTo>
                    <a:pt x="173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02;p94">
              <a:extLst>
                <a:ext uri="{FF2B5EF4-FFF2-40B4-BE49-F238E27FC236}">
                  <a16:creationId xmlns:a16="http://schemas.microsoft.com/office/drawing/2014/main" xmlns="" id="{14DB8260-0D1E-641C-9530-DEBD6C7EBA08}"/>
                </a:ext>
              </a:extLst>
            </p:cNvPr>
            <p:cNvSpPr/>
            <p:nvPr/>
          </p:nvSpPr>
          <p:spPr>
            <a:xfrm>
              <a:off x="7207416" y="3079204"/>
              <a:ext cx="134395" cy="970952"/>
            </a:xfrm>
            <a:custGeom>
              <a:avLst/>
              <a:gdLst/>
              <a:ahLst/>
              <a:cxnLst/>
              <a:rect l="l" t="t" r="r" b="b"/>
              <a:pathLst>
                <a:path w="2676" h="19333" extrusionOk="0">
                  <a:moveTo>
                    <a:pt x="1" y="1"/>
                  </a:moveTo>
                  <a:lnTo>
                    <a:pt x="882" y="19332"/>
                  </a:lnTo>
                  <a:lnTo>
                    <a:pt x="2676" y="19332"/>
                  </a:lnTo>
                  <a:lnTo>
                    <a:pt x="2281" y="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03;p94">
              <a:extLst>
                <a:ext uri="{FF2B5EF4-FFF2-40B4-BE49-F238E27FC236}">
                  <a16:creationId xmlns:a16="http://schemas.microsoft.com/office/drawing/2014/main" xmlns="" id="{ADF22371-275E-DC3D-9017-4D13DA8DC2D1}"/>
                </a:ext>
              </a:extLst>
            </p:cNvPr>
            <p:cNvSpPr/>
            <p:nvPr/>
          </p:nvSpPr>
          <p:spPr>
            <a:xfrm>
              <a:off x="7321924" y="3080761"/>
              <a:ext cx="85529" cy="969395"/>
            </a:xfrm>
            <a:custGeom>
              <a:avLst/>
              <a:gdLst/>
              <a:ahLst/>
              <a:cxnLst/>
              <a:rect l="l" t="t" r="r" b="b"/>
              <a:pathLst>
                <a:path w="1703" h="19302" extrusionOk="0">
                  <a:moveTo>
                    <a:pt x="1" y="0"/>
                  </a:moveTo>
                  <a:lnTo>
                    <a:pt x="396" y="19301"/>
                  </a:lnTo>
                  <a:lnTo>
                    <a:pt x="1703" y="18298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04;p94">
              <a:extLst>
                <a:ext uri="{FF2B5EF4-FFF2-40B4-BE49-F238E27FC236}">
                  <a16:creationId xmlns:a16="http://schemas.microsoft.com/office/drawing/2014/main" xmlns="" id="{2586B41E-A242-DB44-D4B7-394903602C71}"/>
                </a:ext>
              </a:extLst>
            </p:cNvPr>
            <p:cNvSpPr/>
            <p:nvPr/>
          </p:nvSpPr>
          <p:spPr>
            <a:xfrm>
              <a:off x="6656372" y="2126680"/>
              <a:ext cx="859458" cy="537381"/>
            </a:xfrm>
            <a:custGeom>
              <a:avLst/>
              <a:gdLst/>
              <a:ahLst/>
              <a:cxnLst/>
              <a:rect l="l" t="t" r="r" b="b"/>
              <a:pathLst>
                <a:path w="17113" h="10700" extrusionOk="0">
                  <a:moveTo>
                    <a:pt x="0" y="0"/>
                  </a:moveTo>
                  <a:lnTo>
                    <a:pt x="456" y="10699"/>
                  </a:lnTo>
                  <a:lnTo>
                    <a:pt x="16475" y="10669"/>
                  </a:lnTo>
                  <a:lnTo>
                    <a:pt x="17113" y="5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05;p94">
              <a:extLst>
                <a:ext uri="{FF2B5EF4-FFF2-40B4-BE49-F238E27FC236}">
                  <a16:creationId xmlns:a16="http://schemas.microsoft.com/office/drawing/2014/main" xmlns="" id="{39691B85-F19C-BA99-C57F-DECC47AD869E}"/>
                </a:ext>
              </a:extLst>
            </p:cNvPr>
            <p:cNvSpPr/>
            <p:nvPr/>
          </p:nvSpPr>
          <p:spPr>
            <a:xfrm>
              <a:off x="7850117" y="1317591"/>
              <a:ext cx="1557" cy="3114"/>
            </a:xfrm>
            <a:custGeom>
              <a:avLst/>
              <a:gdLst/>
              <a:ahLst/>
              <a:cxnLst/>
              <a:rect l="l" t="t" r="r" b="b"/>
              <a:pathLst>
                <a:path w="31" h="62" extrusionOk="0">
                  <a:moveTo>
                    <a:pt x="31" y="0"/>
                  </a:moveTo>
                  <a:cubicBezTo>
                    <a:pt x="31" y="31"/>
                    <a:pt x="1" y="61"/>
                    <a:pt x="1" y="61"/>
                  </a:cubicBezTo>
                  <a:cubicBezTo>
                    <a:pt x="1" y="61"/>
                    <a:pt x="31" y="31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06;p94">
              <a:extLst>
                <a:ext uri="{FF2B5EF4-FFF2-40B4-BE49-F238E27FC236}">
                  <a16:creationId xmlns:a16="http://schemas.microsoft.com/office/drawing/2014/main" xmlns="" id="{F8579B22-BCBC-93AD-EB1F-70E0CCD564A4}"/>
                </a:ext>
              </a:extLst>
            </p:cNvPr>
            <p:cNvSpPr/>
            <p:nvPr/>
          </p:nvSpPr>
          <p:spPr>
            <a:xfrm>
              <a:off x="6886845" y="204115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07;p94">
              <a:extLst>
                <a:ext uri="{FF2B5EF4-FFF2-40B4-BE49-F238E27FC236}">
                  <a16:creationId xmlns:a16="http://schemas.microsoft.com/office/drawing/2014/main" xmlns="" id="{FF4EEDD2-7B87-3077-E047-21848620586E}"/>
                </a:ext>
              </a:extLst>
            </p:cNvPr>
            <p:cNvSpPr/>
            <p:nvPr/>
          </p:nvSpPr>
          <p:spPr>
            <a:xfrm>
              <a:off x="6299138" y="1463991"/>
              <a:ext cx="216811" cy="137760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47" y="1"/>
                  </a:moveTo>
                  <a:cubicBezTo>
                    <a:pt x="1515" y="1"/>
                    <a:pt x="688" y="246"/>
                    <a:pt x="1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70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04" y="163"/>
                    <a:pt x="3024" y="1"/>
                    <a:pt x="234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08;p94">
              <a:extLst>
                <a:ext uri="{FF2B5EF4-FFF2-40B4-BE49-F238E27FC236}">
                  <a16:creationId xmlns:a16="http://schemas.microsoft.com/office/drawing/2014/main" xmlns="" id="{8F8A286A-B2BE-9A4F-1287-1724E487A6C7}"/>
                </a:ext>
              </a:extLst>
            </p:cNvPr>
            <p:cNvSpPr/>
            <p:nvPr/>
          </p:nvSpPr>
          <p:spPr>
            <a:xfrm>
              <a:off x="6293011" y="1386145"/>
              <a:ext cx="222938" cy="114658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298" y="0"/>
                  </a:moveTo>
                  <a:cubicBezTo>
                    <a:pt x="1859" y="0"/>
                    <a:pt x="1386" y="99"/>
                    <a:pt x="913" y="368"/>
                  </a:cubicBezTo>
                  <a:cubicBezTo>
                    <a:pt x="275" y="733"/>
                    <a:pt x="1" y="1523"/>
                    <a:pt x="123" y="2283"/>
                  </a:cubicBezTo>
                  <a:cubicBezTo>
                    <a:pt x="810" y="1796"/>
                    <a:pt x="1637" y="1551"/>
                    <a:pt x="2469" y="1551"/>
                  </a:cubicBezTo>
                  <a:cubicBezTo>
                    <a:pt x="3146" y="1551"/>
                    <a:pt x="3826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0"/>
                    <a:pt x="229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09;p94">
              <a:extLst>
                <a:ext uri="{FF2B5EF4-FFF2-40B4-BE49-F238E27FC236}">
                  <a16:creationId xmlns:a16="http://schemas.microsoft.com/office/drawing/2014/main" xmlns="" id="{8D9BD193-D08F-881F-E815-571D71ECE31C}"/>
                </a:ext>
              </a:extLst>
            </p:cNvPr>
            <p:cNvSpPr/>
            <p:nvPr/>
          </p:nvSpPr>
          <p:spPr>
            <a:xfrm>
              <a:off x="6363273" y="1470068"/>
              <a:ext cx="134345" cy="114708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133" y="0"/>
                  </a:moveTo>
                  <a:cubicBezTo>
                    <a:pt x="750" y="0"/>
                    <a:pt x="358" y="82"/>
                    <a:pt x="31" y="156"/>
                  </a:cubicBezTo>
                  <a:cubicBezTo>
                    <a:pt x="0" y="186"/>
                    <a:pt x="0" y="217"/>
                    <a:pt x="31" y="217"/>
                  </a:cubicBezTo>
                  <a:cubicBezTo>
                    <a:pt x="387" y="217"/>
                    <a:pt x="795" y="137"/>
                    <a:pt x="1178" y="137"/>
                  </a:cubicBezTo>
                  <a:cubicBezTo>
                    <a:pt x="1580" y="137"/>
                    <a:pt x="1955" y="224"/>
                    <a:pt x="2219" y="581"/>
                  </a:cubicBezTo>
                  <a:cubicBezTo>
                    <a:pt x="2553" y="1037"/>
                    <a:pt x="2493" y="1676"/>
                    <a:pt x="2523" y="2192"/>
                  </a:cubicBezTo>
                  <a:cubicBezTo>
                    <a:pt x="2523" y="2253"/>
                    <a:pt x="2561" y="2284"/>
                    <a:pt x="2599" y="2284"/>
                  </a:cubicBezTo>
                  <a:cubicBezTo>
                    <a:pt x="2637" y="2284"/>
                    <a:pt x="2675" y="2253"/>
                    <a:pt x="2675" y="2192"/>
                  </a:cubicBezTo>
                  <a:cubicBezTo>
                    <a:pt x="2675" y="1585"/>
                    <a:pt x="2675" y="825"/>
                    <a:pt x="2219" y="369"/>
                  </a:cubicBezTo>
                  <a:cubicBezTo>
                    <a:pt x="1924" y="89"/>
                    <a:pt x="1534" y="0"/>
                    <a:pt x="11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10;p94">
              <a:extLst>
                <a:ext uri="{FF2B5EF4-FFF2-40B4-BE49-F238E27FC236}">
                  <a16:creationId xmlns:a16="http://schemas.microsoft.com/office/drawing/2014/main" xmlns="" id="{DF883CD2-C0E5-24D8-558D-77514DCD2437}"/>
                </a:ext>
              </a:extLst>
            </p:cNvPr>
            <p:cNvSpPr/>
            <p:nvPr/>
          </p:nvSpPr>
          <p:spPr>
            <a:xfrm>
              <a:off x="6420275" y="1501758"/>
              <a:ext cx="78548" cy="47360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0"/>
                  </a:moveTo>
                  <a:cubicBezTo>
                    <a:pt x="390" y="0"/>
                    <a:pt x="220" y="58"/>
                    <a:pt x="51" y="194"/>
                  </a:cubicBezTo>
                  <a:cubicBezTo>
                    <a:pt x="1" y="243"/>
                    <a:pt x="32" y="293"/>
                    <a:pt x="79" y="293"/>
                  </a:cubicBezTo>
                  <a:cubicBezTo>
                    <a:pt x="89" y="293"/>
                    <a:pt x="100" y="290"/>
                    <a:pt x="111" y="285"/>
                  </a:cubicBezTo>
                  <a:cubicBezTo>
                    <a:pt x="250" y="229"/>
                    <a:pt x="383" y="193"/>
                    <a:pt x="512" y="193"/>
                  </a:cubicBezTo>
                  <a:cubicBezTo>
                    <a:pt x="666" y="193"/>
                    <a:pt x="814" y="244"/>
                    <a:pt x="962" y="376"/>
                  </a:cubicBezTo>
                  <a:cubicBezTo>
                    <a:pt x="1145" y="528"/>
                    <a:pt x="123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4" y="872"/>
                    <a:pt x="1540" y="802"/>
                  </a:cubicBezTo>
                  <a:cubicBezTo>
                    <a:pt x="1343" y="385"/>
                    <a:pt x="972" y="0"/>
                    <a:pt x="55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11;p94">
              <a:extLst>
                <a:ext uri="{FF2B5EF4-FFF2-40B4-BE49-F238E27FC236}">
                  <a16:creationId xmlns:a16="http://schemas.microsoft.com/office/drawing/2014/main" xmlns="" id="{095BD4FB-FE72-F84A-981A-219A06C683BE}"/>
                </a:ext>
              </a:extLst>
            </p:cNvPr>
            <p:cNvSpPr/>
            <p:nvPr/>
          </p:nvSpPr>
          <p:spPr>
            <a:xfrm>
              <a:off x="7500516" y="1463991"/>
              <a:ext cx="216861" cy="137760"/>
            </a:xfrm>
            <a:custGeom>
              <a:avLst/>
              <a:gdLst/>
              <a:ahLst/>
              <a:cxnLst/>
              <a:rect l="l" t="t" r="r" b="b"/>
              <a:pathLst>
                <a:path w="4318" h="2743" extrusionOk="0">
                  <a:moveTo>
                    <a:pt x="1948" y="1"/>
                  </a:moveTo>
                  <a:cubicBezTo>
                    <a:pt x="1273" y="1"/>
                    <a:pt x="600" y="163"/>
                    <a:pt x="1" y="490"/>
                  </a:cubicBezTo>
                  <a:lnTo>
                    <a:pt x="1" y="2405"/>
                  </a:lnTo>
                  <a:cubicBezTo>
                    <a:pt x="656" y="2640"/>
                    <a:pt x="1235" y="2742"/>
                    <a:pt x="1739" y="2742"/>
                  </a:cubicBezTo>
                  <a:cubicBezTo>
                    <a:pt x="3314" y="2742"/>
                    <a:pt x="4156" y="1746"/>
                    <a:pt x="4317" y="733"/>
                  </a:cubicBezTo>
                  <a:cubicBezTo>
                    <a:pt x="3613" y="246"/>
                    <a:pt x="2779" y="1"/>
                    <a:pt x="194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12;p94">
              <a:extLst>
                <a:ext uri="{FF2B5EF4-FFF2-40B4-BE49-F238E27FC236}">
                  <a16:creationId xmlns:a16="http://schemas.microsoft.com/office/drawing/2014/main" xmlns="" id="{06AED54A-6A98-12AA-8CF3-9BC8E0A5D0C6}"/>
                </a:ext>
              </a:extLst>
            </p:cNvPr>
            <p:cNvSpPr/>
            <p:nvPr/>
          </p:nvSpPr>
          <p:spPr>
            <a:xfrm>
              <a:off x="7500516" y="1386145"/>
              <a:ext cx="222938" cy="114658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142" y="0"/>
                  </a:moveTo>
                  <a:cubicBezTo>
                    <a:pt x="945" y="0"/>
                    <a:pt x="1" y="733"/>
                    <a:pt x="1" y="733"/>
                  </a:cubicBezTo>
                  <a:lnTo>
                    <a:pt x="1" y="2040"/>
                  </a:lnTo>
                  <a:cubicBezTo>
                    <a:pt x="600" y="1713"/>
                    <a:pt x="1273" y="1551"/>
                    <a:pt x="1948" y="1551"/>
                  </a:cubicBezTo>
                  <a:cubicBezTo>
                    <a:pt x="2779" y="1551"/>
                    <a:pt x="3613" y="1796"/>
                    <a:pt x="4317" y="2283"/>
                  </a:cubicBezTo>
                  <a:cubicBezTo>
                    <a:pt x="4439" y="1523"/>
                    <a:pt x="4165" y="733"/>
                    <a:pt x="3527" y="368"/>
                  </a:cubicBezTo>
                  <a:cubicBezTo>
                    <a:pt x="3054" y="99"/>
                    <a:pt x="2581" y="0"/>
                    <a:pt x="214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13;p94">
              <a:extLst>
                <a:ext uri="{FF2B5EF4-FFF2-40B4-BE49-F238E27FC236}">
                  <a16:creationId xmlns:a16="http://schemas.microsoft.com/office/drawing/2014/main" xmlns="" id="{2726C952-8956-0D49-B374-37D4D66A0427}"/>
                </a:ext>
              </a:extLst>
            </p:cNvPr>
            <p:cNvSpPr/>
            <p:nvPr/>
          </p:nvSpPr>
          <p:spPr>
            <a:xfrm>
              <a:off x="7517341" y="1470068"/>
              <a:ext cx="134395" cy="114708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546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31" y="2192"/>
                  </a:cubicBezTo>
                  <a:cubicBezTo>
                    <a:pt x="31" y="2253"/>
                    <a:pt x="69" y="2284"/>
                    <a:pt x="107" y="2284"/>
                  </a:cubicBezTo>
                  <a:cubicBezTo>
                    <a:pt x="145" y="2284"/>
                    <a:pt x="183" y="2253"/>
                    <a:pt x="183" y="2192"/>
                  </a:cubicBezTo>
                  <a:cubicBezTo>
                    <a:pt x="183" y="1676"/>
                    <a:pt x="152" y="1037"/>
                    <a:pt x="456" y="581"/>
                  </a:cubicBezTo>
                  <a:cubicBezTo>
                    <a:pt x="715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6"/>
                    <a:pt x="2675" y="156"/>
                  </a:cubicBezTo>
                  <a:cubicBezTo>
                    <a:pt x="2333" y="82"/>
                    <a:pt x="1933" y="0"/>
                    <a:pt x="15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14;p94">
              <a:extLst>
                <a:ext uri="{FF2B5EF4-FFF2-40B4-BE49-F238E27FC236}">
                  <a16:creationId xmlns:a16="http://schemas.microsoft.com/office/drawing/2014/main" xmlns="" id="{88DCBA81-F198-CC3E-C3B6-46A4BAC62808}"/>
                </a:ext>
              </a:extLst>
            </p:cNvPr>
            <p:cNvSpPr/>
            <p:nvPr/>
          </p:nvSpPr>
          <p:spPr>
            <a:xfrm>
              <a:off x="7517693" y="1502411"/>
              <a:ext cx="77242" cy="46707"/>
            </a:xfrm>
            <a:custGeom>
              <a:avLst/>
              <a:gdLst/>
              <a:ahLst/>
              <a:cxnLst/>
              <a:rect l="l" t="t" r="r" b="b"/>
              <a:pathLst>
                <a:path w="1538" h="930" extrusionOk="0">
                  <a:moveTo>
                    <a:pt x="1016" y="1"/>
                  </a:moveTo>
                  <a:cubicBezTo>
                    <a:pt x="595" y="1"/>
                    <a:pt x="222" y="371"/>
                    <a:pt x="24" y="789"/>
                  </a:cubicBezTo>
                  <a:cubicBezTo>
                    <a:pt x="0" y="859"/>
                    <a:pt x="50" y="930"/>
                    <a:pt x="101" y="930"/>
                  </a:cubicBezTo>
                  <a:cubicBezTo>
                    <a:pt x="116" y="930"/>
                    <a:pt x="132" y="924"/>
                    <a:pt x="145" y="910"/>
                  </a:cubicBezTo>
                  <a:cubicBezTo>
                    <a:pt x="297" y="728"/>
                    <a:pt x="388" y="515"/>
                    <a:pt x="571" y="363"/>
                  </a:cubicBezTo>
                  <a:cubicBezTo>
                    <a:pt x="719" y="231"/>
                    <a:pt x="868" y="180"/>
                    <a:pt x="1021" y="180"/>
                  </a:cubicBezTo>
                  <a:cubicBezTo>
                    <a:pt x="1150" y="180"/>
                    <a:pt x="1283" y="216"/>
                    <a:pt x="1422" y="272"/>
                  </a:cubicBezTo>
                  <a:cubicBezTo>
                    <a:pt x="1433" y="277"/>
                    <a:pt x="1444" y="280"/>
                    <a:pt x="1455" y="280"/>
                  </a:cubicBezTo>
                  <a:cubicBezTo>
                    <a:pt x="1502" y="280"/>
                    <a:pt x="1538" y="230"/>
                    <a:pt x="1513" y="181"/>
                  </a:cubicBezTo>
                  <a:cubicBezTo>
                    <a:pt x="1345" y="55"/>
                    <a:pt x="1177" y="1"/>
                    <a:pt x="10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15;p94">
              <a:extLst>
                <a:ext uri="{FF2B5EF4-FFF2-40B4-BE49-F238E27FC236}">
                  <a16:creationId xmlns:a16="http://schemas.microsoft.com/office/drawing/2014/main" xmlns="" id="{8A125D96-B5DD-5360-9A29-967DB7A308CB}"/>
                </a:ext>
              </a:extLst>
            </p:cNvPr>
            <p:cNvSpPr/>
            <p:nvPr/>
          </p:nvSpPr>
          <p:spPr>
            <a:xfrm>
              <a:off x="6905176" y="1951101"/>
              <a:ext cx="253473" cy="118525"/>
            </a:xfrm>
            <a:custGeom>
              <a:avLst/>
              <a:gdLst/>
              <a:ahLst/>
              <a:cxnLst/>
              <a:rect l="l" t="t" r="r" b="b"/>
              <a:pathLst>
                <a:path w="5047" h="2360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5" y="122"/>
                    <a:pt x="1764" y="396"/>
                    <a:pt x="183" y="943"/>
                  </a:cubicBezTo>
                  <a:cubicBezTo>
                    <a:pt x="122" y="1125"/>
                    <a:pt x="92" y="1277"/>
                    <a:pt x="1" y="1429"/>
                  </a:cubicBezTo>
                  <a:cubicBezTo>
                    <a:pt x="1" y="1429"/>
                    <a:pt x="792" y="2360"/>
                    <a:pt x="2506" y="2360"/>
                  </a:cubicBezTo>
                  <a:cubicBezTo>
                    <a:pt x="3192" y="2360"/>
                    <a:pt x="4026" y="221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16;p94">
              <a:extLst>
                <a:ext uri="{FF2B5EF4-FFF2-40B4-BE49-F238E27FC236}">
                  <a16:creationId xmlns:a16="http://schemas.microsoft.com/office/drawing/2014/main" xmlns="" id="{5998B844-1F98-C0B2-B243-7682F5DC8476}"/>
                </a:ext>
              </a:extLst>
            </p:cNvPr>
            <p:cNvSpPr/>
            <p:nvPr/>
          </p:nvSpPr>
          <p:spPr>
            <a:xfrm>
              <a:off x="6905176" y="1856481"/>
              <a:ext cx="271804" cy="141979"/>
            </a:xfrm>
            <a:custGeom>
              <a:avLst/>
              <a:gdLst/>
              <a:ahLst/>
              <a:cxnLst/>
              <a:rect l="l" t="t" r="r" b="b"/>
              <a:pathLst>
                <a:path w="5412" h="2827" extrusionOk="0">
                  <a:moveTo>
                    <a:pt x="5411" y="0"/>
                  </a:moveTo>
                  <a:lnTo>
                    <a:pt x="1" y="426"/>
                  </a:lnTo>
                  <a:cubicBezTo>
                    <a:pt x="1" y="426"/>
                    <a:pt x="426" y="1763"/>
                    <a:pt x="183" y="2827"/>
                  </a:cubicBezTo>
                  <a:cubicBezTo>
                    <a:pt x="1764" y="2280"/>
                    <a:pt x="3375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17;p94">
              <a:extLst>
                <a:ext uri="{FF2B5EF4-FFF2-40B4-BE49-F238E27FC236}">
                  <a16:creationId xmlns:a16="http://schemas.microsoft.com/office/drawing/2014/main" xmlns="" id="{24A7F201-1407-E3AB-39FA-E421947FF458}"/>
                </a:ext>
              </a:extLst>
            </p:cNvPr>
            <p:cNvSpPr/>
            <p:nvPr/>
          </p:nvSpPr>
          <p:spPr>
            <a:xfrm>
              <a:off x="6492797" y="891100"/>
              <a:ext cx="1050504" cy="989835"/>
            </a:xfrm>
            <a:custGeom>
              <a:avLst/>
              <a:gdLst/>
              <a:ahLst/>
              <a:cxnLst/>
              <a:rect l="l" t="t" r="r" b="b"/>
              <a:pathLst>
                <a:path w="20917" h="19709" extrusionOk="0">
                  <a:moveTo>
                    <a:pt x="7883" y="1"/>
                  </a:moveTo>
                  <a:cubicBezTo>
                    <a:pt x="3784" y="1"/>
                    <a:pt x="0" y="2091"/>
                    <a:pt x="187" y="9921"/>
                  </a:cubicBezTo>
                  <a:cubicBezTo>
                    <a:pt x="187" y="9921"/>
                    <a:pt x="66" y="13599"/>
                    <a:pt x="947" y="15423"/>
                  </a:cubicBezTo>
                  <a:cubicBezTo>
                    <a:pt x="1859" y="17246"/>
                    <a:pt x="4807" y="19283"/>
                    <a:pt x="8789" y="19648"/>
                  </a:cubicBezTo>
                  <a:cubicBezTo>
                    <a:pt x="9232" y="19688"/>
                    <a:pt x="9691" y="19708"/>
                    <a:pt x="10158" y="19708"/>
                  </a:cubicBezTo>
                  <a:cubicBezTo>
                    <a:pt x="13891" y="19708"/>
                    <a:pt x="18165" y="18415"/>
                    <a:pt x="19245" y="15848"/>
                  </a:cubicBezTo>
                  <a:cubicBezTo>
                    <a:pt x="20431" y="12991"/>
                    <a:pt x="20917" y="10985"/>
                    <a:pt x="20552" y="8067"/>
                  </a:cubicBezTo>
                  <a:cubicBezTo>
                    <a:pt x="20188" y="5149"/>
                    <a:pt x="20005" y="3842"/>
                    <a:pt x="17300" y="2535"/>
                  </a:cubicBezTo>
                  <a:cubicBezTo>
                    <a:pt x="15980" y="1897"/>
                    <a:pt x="11788" y="1"/>
                    <a:pt x="788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18;p94">
              <a:extLst>
                <a:ext uri="{FF2B5EF4-FFF2-40B4-BE49-F238E27FC236}">
                  <a16:creationId xmlns:a16="http://schemas.microsoft.com/office/drawing/2014/main" xmlns="" id="{D40B14F8-2AB6-163B-111A-86553EA54C07}"/>
                </a:ext>
              </a:extLst>
            </p:cNvPr>
            <p:cNvSpPr/>
            <p:nvPr/>
          </p:nvSpPr>
          <p:spPr>
            <a:xfrm>
              <a:off x="6972374" y="1388204"/>
              <a:ext cx="73275" cy="126510"/>
            </a:xfrm>
            <a:custGeom>
              <a:avLst/>
              <a:gdLst/>
              <a:ahLst/>
              <a:cxnLst/>
              <a:rect l="l" t="t" r="r" b="b"/>
              <a:pathLst>
                <a:path w="1459" h="2519" extrusionOk="0">
                  <a:moveTo>
                    <a:pt x="334" y="0"/>
                  </a:moveTo>
                  <a:cubicBezTo>
                    <a:pt x="319" y="0"/>
                    <a:pt x="304" y="8"/>
                    <a:pt x="304" y="23"/>
                  </a:cubicBezTo>
                  <a:cubicBezTo>
                    <a:pt x="213" y="327"/>
                    <a:pt x="182" y="692"/>
                    <a:pt x="91" y="1026"/>
                  </a:cubicBezTo>
                  <a:cubicBezTo>
                    <a:pt x="61" y="1239"/>
                    <a:pt x="0" y="1482"/>
                    <a:pt x="122" y="1695"/>
                  </a:cubicBezTo>
                  <a:cubicBezTo>
                    <a:pt x="176" y="1831"/>
                    <a:pt x="304" y="1943"/>
                    <a:pt x="439" y="1943"/>
                  </a:cubicBezTo>
                  <a:cubicBezTo>
                    <a:pt x="455" y="1943"/>
                    <a:pt x="471" y="1941"/>
                    <a:pt x="486" y="1938"/>
                  </a:cubicBezTo>
                  <a:cubicBezTo>
                    <a:pt x="578" y="1938"/>
                    <a:pt x="669" y="1877"/>
                    <a:pt x="730" y="1847"/>
                  </a:cubicBezTo>
                  <a:cubicBezTo>
                    <a:pt x="760" y="1816"/>
                    <a:pt x="821" y="1756"/>
                    <a:pt x="851" y="1756"/>
                  </a:cubicBezTo>
                  <a:cubicBezTo>
                    <a:pt x="902" y="1715"/>
                    <a:pt x="942" y="1695"/>
                    <a:pt x="974" y="1695"/>
                  </a:cubicBezTo>
                  <a:cubicBezTo>
                    <a:pt x="1037" y="1695"/>
                    <a:pt x="1064" y="1776"/>
                    <a:pt x="1064" y="1938"/>
                  </a:cubicBezTo>
                  <a:cubicBezTo>
                    <a:pt x="1216" y="2151"/>
                    <a:pt x="1185" y="2272"/>
                    <a:pt x="942" y="2333"/>
                  </a:cubicBezTo>
                  <a:cubicBezTo>
                    <a:pt x="830" y="2361"/>
                    <a:pt x="873" y="2519"/>
                    <a:pt x="952" y="2519"/>
                  </a:cubicBezTo>
                  <a:cubicBezTo>
                    <a:pt x="959" y="2519"/>
                    <a:pt x="966" y="2518"/>
                    <a:pt x="973" y="2515"/>
                  </a:cubicBezTo>
                  <a:cubicBezTo>
                    <a:pt x="1216" y="2424"/>
                    <a:pt x="1459" y="2181"/>
                    <a:pt x="1459" y="1908"/>
                  </a:cubicBezTo>
                  <a:cubicBezTo>
                    <a:pt x="1429" y="1664"/>
                    <a:pt x="1216" y="1512"/>
                    <a:pt x="1003" y="1512"/>
                  </a:cubicBezTo>
                  <a:cubicBezTo>
                    <a:pt x="851" y="1512"/>
                    <a:pt x="790" y="1634"/>
                    <a:pt x="638" y="1695"/>
                  </a:cubicBezTo>
                  <a:cubicBezTo>
                    <a:pt x="562" y="1724"/>
                    <a:pt x="499" y="1737"/>
                    <a:pt x="447" y="1737"/>
                  </a:cubicBezTo>
                  <a:cubicBezTo>
                    <a:pt x="124" y="1737"/>
                    <a:pt x="221" y="1231"/>
                    <a:pt x="274" y="996"/>
                  </a:cubicBezTo>
                  <a:cubicBezTo>
                    <a:pt x="304" y="722"/>
                    <a:pt x="517" y="297"/>
                    <a:pt x="365" y="23"/>
                  </a:cubicBezTo>
                  <a:cubicBezTo>
                    <a:pt x="365" y="8"/>
                    <a:pt x="350" y="0"/>
                    <a:pt x="33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19;p94">
              <a:extLst>
                <a:ext uri="{FF2B5EF4-FFF2-40B4-BE49-F238E27FC236}">
                  <a16:creationId xmlns:a16="http://schemas.microsoft.com/office/drawing/2014/main" xmlns="" id="{5E73F3EF-F5AE-6E41-74F4-0294CD6CDDFD}"/>
                </a:ext>
              </a:extLst>
            </p:cNvPr>
            <p:cNvSpPr/>
            <p:nvPr/>
          </p:nvSpPr>
          <p:spPr>
            <a:xfrm>
              <a:off x="6961677" y="1589698"/>
              <a:ext cx="108430" cy="51629"/>
            </a:xfrm>
            <a:custGeom>
              <a:avLst/>
              <a:gdLst/>
              <a:ahLst/>
              <a:cxnLst/>
              <a:rect l="l" t="t" r="r" b="b"/>
              <a:pathLst>
                <a:path w="2159" h="1028" extrusionOk="0">
                  <a:moveTo>
                    <a:pt x="2048" y="0"/>
                  </a:moveTo>
                  <a:cubicBezTo>
                    <a:pt x="1991" y="0"/>
                    <a:pt x="1930" y="38"/>
                    <a:pt x="1915" y="114"/>
                  </a:cubicBezTo>
                  <a:cubicBezTo>
                    <a:pt x="1857" y="547"/>
                    <a:pt x="1581" y="816"/>
                    <a:pt x="1162" y="816"/>
                  </a:cubicBezTo>
                  <a:cubicBezTo>
                    <a:pt x="1140" y="816"/>
                    <a:pt x="1118" y="815"/>
                    <a:pt x="1095" y="814"/>
                  </a:cubicBezTo>
                  <a:cubicBezTo>
                    <a:pt x="882" y="814"/>
                    <a:pt x="669" y="753"/>
                    <a:pt x="517" y="601"/>
                  </a:cubicBezTo>
                  <a:cubicBezTo>
                    <a:pt x="365" y="479"/>
                    <a:pt x="335" y="297"/>
                    <a:pt x="213" y="175"/>
                  </a:cubicBezTo>
                  <a:cubicBezTo>
                    <a:pt x="213" y="160"/>
                    <a:pt x="205" y="152"/>
                    <a:pt x="194" y="152"/>
                  </a:cubicBezTo>
                  <a:cubicBezTo>
                    <a:pt x="183" y="152"/>
                    <a:pt x="167" y="160"/>
                    <a:pt x="152" y="175"/>
                  </a:cubicBezTo>
                  <a:cubicBezTo>
                    <a:pt x="0" y="662"/>
                    <a:pt x="730" y="1026"/>
                    <a:pt x="1125" y="1026"/>
                  </a:cubicBezTo>
                  <a:cubicBezTo>
                    <a:pt x="1145" y="1027"/>
                    <a:pt x="1164" y="1028"/>
                    <a:pt x="1184" y="1028"/>
                  </a:cubicBezTo>
                  <a:cubicBezTo>
                    <a:pt x="1707" y="1028"/>
                    <a:pt x="2158" y="642"/>
                    <a:pt x="2158" y="114"/>
                  </a:cubicBezTo>
                  <a:cubicBezTo>
                    <a:pt x="2158" y="38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20;p94">
              <a:extLst>
                <a:ext uri="{FF2B5EF4-FFF2-40B4-BE49-F238E27FC236}">
                  <a16:creationId xmlns:a16="http://schemas.microsoft.com/office/drawing/2014/main" xmlns="" id="{0CFCBF18-4AFA-3EAD-FC0B-F2E7A0F8A2AF}"/>
                </a:ext>
              </a:extLst>
            </p:cNvPr>
            <p:cNvSpPr/>
            <p:nvPr/>
          </p:nvSpPr>
          <p:spPr>
            <a:xfrm>
              <a:off x="6641657" y="1253256"/>
              <a:ext cx="98687" cy="69106"/>
            </a:xfrm>
            <a:custGeom>
              <a:avLst/>
              <a:gdLst/>
              <a:ahLst/>
              <a:cxnLst/>
              <a:rect l="l" t="t" r="r" b="b"/>
              <a:pathLst>
                <a:path w="1965" h="1376" extrusionOk="0">
                  <a:moveTo>
                    <a:pt x="1756" y="1"/>
                  </a:moveTo>
                  <a:cubicBezTo>
                    <a:pt x="1088" y="1"/>
                    <a:pt x="136" y="642"/>
                    <a:pt x="20" y="1312"/>
                  </a:cubicBezTo>
                  <a:cubicBezTo>
                    <a:pt x="1" y="1349"/>
                    <a:pt x="17" y="1375"/>
                    <a:pt x="39" y="1375"/>
                  </a:cubicBezTo>
                  <a:cubicBezTo>
                    <a:pt x="53" y="1375"/>
                    <a:pt x="69" y="1365"/>
                    <a:pt x="80" y="1342"/>
                  </a:cubicBezTo>
                  <a:cubicBezTo>
                    <a:pt x="567" y="704"/>
                    <a:pt x="1083" y="309"/>
                    <a:pt x="1874" y="157"/>
                  </a:cubicBezTo>
                  <a:cubicBezTo>
                    <a:pt x="1965" y="126"/>
                    <a:pt x="1934" y="5"/>
                    <a:pt x="1843" y="5"/>
                  </a:cubicBezTo>
                  <a:cubicBezTo>
                    <a:pt x="1815" y="2"/>
                    <a:pt x="1786" y="1"/>
                    <a:pt x="175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21;p94">
              <a:extLst>
                <a:ext uri="{FF2B5EF4-FFF2-40B4-BE49-F238E27FC236}">
                  <a16:creationId xmlns:a16="http://schemas.microsoft.com/office/drawing/2014/main" xmlns="" id="{2E4561D1-6741-BF56-971C-CDAA221EEAD8}"/>
                </a:ext>
              </a:extLst>
            </p:cNvPr>
            <p:cNvSpPr/>
            <p:nvPr/>
          </p:nvSpPr>
          <p:spPr>
            <a:xfrm>
              <a:off x="7228811" y="1241554"/>
              <a:ext cx="105718" cy="47812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43" y="0"/>
                  </a:moveTo>
                  <a:cubicBezTo>
                    <a:pt x="245" y="0"/>
                    <a:pt x="150" y="8"/>
                    <a:pt x="61" y="25"/>
                  </a:cubicBezTo>
                  <a:cubicBezTo>
                    <a:pt x="1" y="25"/>
                    <a:pt x="1" y="116"/>
                    <a:pt x="61" y="116"/>
                  </a:cubicBezTo>
                  <a:cubicBezTo>
                    <a:pt x="730" y="299"/>
                    <a:pt x="1368" y="390"/>
                    <a:pt x="1885" y="907"/>
                  </a:cubicBezTo>
                  <a:cubicBezTo>
                    <a:pt x="1917" y="938"/>
                    <a:pt x="1948" y="951"/>
                    <a:pt x="1976" y="951"/>
                  </a:cubicBezTo>
                  <a:cubicBezTo>
                    <a:pt x="2055" y="951"/>
                    <a:pt x="2105" y="845"/>
                    <a:pt x="2037" y="755"/>
                  </a:cubicBezTo>
                  <a:cubicBezTo>
                    <a:pt x="1697" y="310"/>
                    <a:pt x="951" y="0"/>
                    <a:pt x="3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22;p94">
              <a:extLst>
                <a:ext uri="{FF2B5EF4-FFF2-40B4-BE49-F238E27FC236}">
                  <a16:creationId xmlns:a16="http://schemas.microsoft.com/office/drawing/2014/main" xmlns="" id="{916931C4-0A83-A9C6-D6BF-D628A83A1AFF}"/>
                </a:ext>
              </a:extLst>
            </p:cNvPr>
            <p:cNvSpPr/>
            <p:nvPr/>
          </p:nvSpPr>
          <p:spPr>
            <a:xfrm>
              <a:off x="6644118" y="1545050"/>
              <a:ext cx="195466" cy="183212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82" y="0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41" y="3648"/>
                    <a:pt x="3892" y="2827"/>
                    <a:pt x="3892" y="1824"/>
                  </a:cubicBezTo>
                  <a:cubicBezTo>
                    <a:pt x="3892" y="821"/>
                    <a:pt x="3041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523;p94">
              <a:extLst>
                <a:ext uri="{FF2B5EF4-FFF2-40B4-BE49-F238E27FC236}">
                  <a16:creationId xmlns:a16="http://schemas.microsoft.com/office/drawing/2014/main" xmlns="" id="{DB24F076-4360-C5F2-4210-E38ACD8A0DFA}"/>
                </a:ext>
              </a:extLst>
            </p:cNvPr>
            <p:cNvSpPr/>
            <p:nvPr/>
          </p:nvSpPr>
          <p:spPr>
            <a:xfrm>
              <a:off x="7178438" y="1545050"/>
              <a:ext cx="195466" cy="183212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82" y="0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40" y="3648"/>
                    <a:pt x="3891" y="2827"/>
                    <a:pt x="3891" y="1824"/>
                  </a:cubicBezTo>
                  <a:cubicBezTo>
                    <a:pt x="3891" y="821"/>
                    <a:pt x="3040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524;p94">
              <a:extLst>
                <a:ext uri="{FF2B5EF4-FFF2-40B4-BE49-F238E27FC236}">
                  <a16:creationId xmlns:a16="http://schemas.microsoft.com/office/drawing/2014/main" xmlns="" id="{72F7A427-8CA6-3BCB-9DB7-938563674666}"/>
                </a:ext>
              </a:extLst>
            </p:cNvPr>
            <p:cNvSpPr/>
            <p:nvPr/>
          </p:nvSpPr>
          <p:spPr>
            <a:xfrm>
              <a:off x="6434991" y="948153"/>
              <a:ext cx="1215184" cy="474804"/>
            </a:xfrm>
            <a:custGeom>
              <a:avLst/>
              <a:gdLst/>
              <a:ahLst/>
              <a:cxnLst/>
              <a:rect l="l" t="t" r="r" b="b"/>
              <a:pathLst>
                <a:path w="24196" h="9454" extrusionOk="0">
                  <a:moveTo>
                    <a:pt x="17448" y="1"/>
                  </a:moveTo>
                  <a:cubicBezTo>
                    <a:pt x="17448" y="1369"/>
                    <a:pt x="16713" y="3235"/>
                    <a:pt x="15475" y="3235"/>
                  </a:cubicBezTo>
                  <a:cubicBezTo>
                    <a:pt x="15310" y="3235"/>
                    <a:pt x="15137" y="3203"/>
                    <a:pt x="14955" y="3131"/>
                  </a:cubicBezTo>
                  <a:cubicBezTo>
                    <a:pt x="14013" y="2493"/>
                    <a:pt x="13375" y="1247"/>
                    <a:pt x="12433" y="305"/>
                  </a:cubicBezTo>
                  <a:cubicBezTo>
                    <a:pt x="12062" y="2650"/>
                    <a:pt x="10866" y="3441"/>
                    <a:pt x="9380" y="3441"/>
                  </a:cubicBezTo>
                  <a:cubicBezTo>
                    <a:pt x="7092" y="3441"/>
                    <a:pt x="4116" y="1567"/>
                    <a:pt x="2402" y="609"/>
                  </a:cubicBezTo>
                  <a:cubicBezTo>
                    <a:pt x="1369" y="3223"/>
                    <a:pt x="1399" y="6262"/>
                    <a:pt x="1" y="8846"/>
                  </a:cubicBezTo>
                  <a:cubicBezTo>
                    <a:pt x="913" y="9028"/>
                    <a:pt x="1612" y="9454"/>
                    <a:pt x="1612" y="9454"/>
                  </a:cubicBezTo>
                  <a:cubicBezTo>
                    <a:pt x="3709" y="9028"/>
                    <a:pt x="3344" y="1825"/>
                    <a:pt x="3344" y="1824"/>
                  </a:cubicBezTo>
                  <a:lnTo>
                    <a:pt x="3344" y="1824"/>
                  </a:lnTo>
                  <a:cubicBezTo>
                    <a:pt x="3345" y="1825"/>
                    <a:pt x="7965" y="4834"/>
                    <a:pt x="10305" y="5046"/>
                  </a:cubicBezTo>
                  <a:cubicBezTo>
                    <a:pt x="10409" y="5056"/>
                    <a:pt x="10510" y="5060"/>
                    <a:pt x="10606" y="5060"/>
                  </a:cubicBezTo>
                  <a:cubicBezTo>
                    <a:pt x="12677" y="5060"/>
                    <a:pt x="13010" y="2979"/>
                    <a:pt x="13010" y="2979"/>
                  </a:cubicBezTo>
                  <a:cubicBezTo>
                    <a:pt x="13010" y="2979"/>
                    <a:pt x="13952" y="4530"/>
                    <a:pt x="15685" y="4682"/>
                  </a:cubicBezTo>
                  <a:cubicBezTo>
                    <a:pt x="15753" y="4688"/>
                    <a:pt x="15818" y="4690"/>
                    <a:pt x="15881" y="4690"/>
                  </a:cubicBezTo>
                  <a:cubicBezTo>
                    <a:pt x="17408" y="4690"/>
                    <a:pt x="17296" y="2980"/>
                    <a:pt x="17296" y="2979"/>
                  </a:cubicBezTo>
                  <a:lnTo>
                    <a:pt x="17296" y="2979"/>
                  </a:lnTo>
                  <a:cubicBezTo>
                    <a:pt x="18222" y="4147"/>
                    <a:pt x="18935" y="4473"/>
                    <a:pt x="19442" y="4473"/>
                  </a:cubicBezTo>
                  <a:cubicBezTo>
                    <a:pt x="20084" y="4473"/>
                    <a:pt x="20396" y="3952"/>
                    <a:pt x="20396" y="3952"/>
                  </a:cubicBezTo>
                  <a:cubicBezTo>
                    <a:pt x="20396" y="3952"/>
                    <a:pt x="20396" y="8815"/>
                    <a:pt x="22038" y="8998"/>
                  </a:cubicBezTo>
                  <a:cubicBezTo>
                    <a:pt x="22123" y="9007"/>
                    <a:pt x="22203" y="9012"/>
                    <a:pt x="22280" y="9012"/>
                  </a:cubicBezTo>
                  <a:cubicBezTo>
                    <a:pt x="23682" y="9012"/>
                    <a:pt x="23709" y="7508"/>
                    <a:pt x="23709" y="7508"/>
                  </a:cubicBezTo>
                  <a:cubicBezTo>
                    <a:pt x="23801" y="7539"/>
                    <a:pt x="23884" y="7554"/>
                    <a:pt x="23964" y="7554"/>
                  </a:cubicBezTo>
                  <a:cubicBezTo>
                    <a:pt x="24044" y="7554"/>
                    <a:pt x="24120" y="7539"/>
                    <a:pt x="24196" y="7508"/>
                  </a:cubicBezTo>
                  <a:cubicBezTo>
                    <a:pt x="22676" y="6353"/>
                    <a:pt x="22129" y="3831"/>
                    <a:pt x="21855" y="1551"/>
                  </a:cubicBezTo>
                  <a:cubicBezTo>
                    <a:pt x="21559" y="2284"/>
                    <a:pt x="21067" y="2540"/>
                    <a:pt x="20531" y="2540"/>
                  </a:cubicBezTo>
                  <a:cubicBezTo>
                    <a:pt x="19910" y="2540"/>
                    <a:pt x="19230" y="2197"/>
                    <a:pt x="18724" y="1855"/>
                  </a:cubicBezTo>
                  <a:cubicBezTo>
                    <a:pt x="18390" y="1247"/>
                    <a:pt x="17448" y="943"/>
                    <a:pt x="1744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525;p94">
              <a:extLst>
                <a:ext uri="{FF2B5EF4-FFF2-40B4-BE49-F238E27FC236}">
                  <a16:creationId xmlns:a16="http://schemas.microsoft.com/office/drawing/2014/main" xmlns="" id="{9417C4A6-C8F0-FD2A-53F5-81F8F667FBBF}"/>
                </a:ext>
              </a:extLst>
            </p:cNvPr>
            <p:cNvSpPr/>
            <p:nvPr/>
          </p:nvSpPr>
          <p:spPr>
            <a:xfrm>
              <a:off x="6305265" y="724913"/>
              <a:ext cx="1459416" cy="667507"/>
            </a:xfrm>
            <a:custGeom>
              <a:avLst/>
              <a:gdLst/>
              <a:ahLst/>
              <a:cxnLst/>
              <a:rect l="l" t="t" r="r" b="b"/>
              <a:pathLst>
                <a:path w="29059" h="13291" extrusionOk="0">
                  <a:moveTo>
                    <a:pt x="14078" y="1"/>
                  </a:moveTo>
                  <a:cubicBezTo>
                    <a:pt x="9972" y="1"/>
                    <a:pt x="5532" y="3230"/>
                    <a:pt x="5532" y="3230"/>
                  </a:cubicBezTo>
                  <a:cubicBezTo>
                    <a:pt x="5532" y="3230"/>
                    <a:pt x="6262" y="616"/>
                    <a:pt x="4955" y="525"/>
                  </a:cubicBezTo>
                  <a:cubicBezTo>
                    <a:pt x="4930" y="522"/>
                    <a:pt x="4906" y="521"/>
                    <a:pt x="4883" y="521"/>
                  </a:cubicBezTo>
                  <a:cubicBezTo>
                    <a:pt x="3676" y="521"/>
                    <a:pt x="4407" y="3595"/>
                    <a:pt x="4407" y="3595"/>
                  </a:cubicBezTo>
                  <a:cubicBezTo>
                    <a:pt x="4407" y="3595"/>
                    <a:pt x="3460" y="2182"/>
                    <a:pt x="2675" y="2182"/>
                  </a:cubicBezTo>
                  <a:cubicBezTo>
                    <a:pt x="2437" y="2182"/>
                    <a:pt x="2214" y="2312"/>
                    <a:pt x="2037" y="2652"/>
                  </a:cubicBezTo>
                  <a:cubicBezTo>
                    <a:pt x="1246" y="4111"/>
                    <a:pt x="3739" y="5540"/>
                    <a:pt x="3739" y="5540"/>
                  </a:cubicBezTo>
                  <a:cubicBezTo>
                    <a:pt x="3459" y="5667"/>
                    <a:pt x="3276" y="5702"/>
                    <a:pt x="3136" y="5702"/>
                  </a:cubicBezTo>
                  <a:cubicBezTo>
                    <a:pt x="2968" y="5702"/>
                    <a:pt x="2863" y="5651"/>
                    <a:pt x="2727" y="5651"/>
                  </a:cubicBezTo>
                  <a:cubicBezTo>
                    <a:pt x="2573" y="5651"/>
                    <a:pt x="2379" y="5717"/>
                    <a:pt x="2006" y="5996"/>
                  </a:cubicBezTo>
                  <a:cubicBezTo>
                    <a:pt x="274" y="7607"/>
                    <a:pt x="1581" y="10008"/>
                    <a:pt x="1581" y="10008"/>
                  </a:cubicBezTo>
                  <a:cubicBezTo>
                    <a:pt x="0" y="11589"/>
                    <a:pt x="1581" y="13200"/>
                    <a:pt x="1581" y="13200"/>
                  </a:cubicBezTo>
                  <a:cubicBezTo>
                    <a:pt x="1648" y="13194"/>
                    <a:pt x="1714" y="13192"/>
                    <a:pt x="1778" y="13192"/>
                  </a:cubicBezTo>
                  <a:cubicBezTo>
                    <a:pt x="2067" y="13192"/>
                    <a:pt x="2336" y="13241"/>
                    <a:pt x="2584" y="13291"/>
                  </a:cubicBezTo>
                  <a:cubicBezTo>
                    <a:pt x="3982" y="10707"/>
                    <a:pt x="3952" y="7668"/>
                    <a:pt x="5015" y="5054"/>
                  </a:cubicBezTo>
                  <a:cubicBezTo>
                    <a:pt x="6711" y="6012"/>
                    <a:pt x="9680" y="7886"/>
                    <a:pt x="11965" y="7886"/>
                  </a:cubicBezTo>
                  <a:cubicBezTo>
                    <a:pt x="13449" y="7886"/>
                    <a:pt x="14645" y="7095"/>
                    <a:pt x="15016" y="4750"/>
                  </a:cubicBezTo>
                  <a:cubicBezTo>
                    <a:pt x="15958" y="5692"/>
                    <a:pt x="16596" y="6938"/>
                    <a:pt x="17538" y="7546"/>
                  </a:cubicBezTo>
                  <a:cubicBezTo>
                    <a:pt x="17727" y="7624"/>
                    <a:pt x="17907" y="7660"/>
                    <a:pt x="18078" y="7660"/>
                  </a:cubicBezTo>
                  <a:cubicBezTo>
                    <a:pt x="19304" y="7660"/>
                    <a:pt x="20031" y="5803"/>
                    <a:pt x="20031" y="4415"/>
                  </a:cubicBezTo>
                  <a:cubicBezTo>
                    <a:pt x="20031" y="5358"/>
                    <a:pt x="20973" y="5692"/>
                    <a:pt x="21307" y="6300"/>
                  </a:cubicBezTo>
                  <a:cubicBezTo>
                    <a:pt x="21810" y="6640"/>
                    <a:pt x="22486" y="6972"/>
                    <a:pt x="23104" y="6972"/>
                  </a:cubicBezTo>
                  <a:cubicBezTo>
                    <a:pt x="23645" y="6972"/>
                    <a:pt x="24141" y="6719"/>
                    <a:pt x="24438" y="5996"/>
                  </a:cubicBezTo>
                  <a:cubicBezTo>
                    <a:pt x="24712" y="8276"/>
                    <a:pt x="25259" y="10798"/>
                    <a:pt x="26779" y="11953"/>
                  </a:cubicBezTo>
                  <a:cubicBezTo>
                    <a:pt x="27265" y="11801"/>
                    <a:pt x="27630" y="11224"/>
                    <a:pt x="27630" y="11224"/>
                  </a:cubicBezTo>
                  <a:cubicBezTo>
                    <a:pt x="29058" y="8701"/>
                    <a:pt x="27143" y="8093"/>
                    <a:pt x="27143" y="8093"/>
                  </a:cubicBezTo>
                  <a:cubicBezTo>
                    <a:pt x="27287" y="5286"/>
                    <a:pt x="24974" y="5205"/>
                    <a:pt x="24706" y="5205"/>
                  </a:cubicBezTo>
                  <a:cubicBezTo>
                    <a:pt x="24690" y="5205"/>
                    <a:pt x="24681" y="5206"/>
                    <a:pt x="24681" y="5206"/>
                  </a:cubicBezTo>
                  <a:cubicBezTo>
                    <a:pt x="24129" y="2520"/>
                    <a:pt x="21571" y="2018"/>
                    <a:pt x="19738" y="2018"/>
                  </a:cubicBezTo>
                  <a:cubicBezTo>
                    <a:pt x="18647" y="2018"/>
                    <a:pt x="17812" y="2196"/>
                    <a:pt x="17812" y="2196"/>
                  </a:cubicBezTo>
                  <a:cubicBezTo>
                    <a:pt x="17812" y="2196"/>
                    <a:pt x="18572" y="160"/>
                    <a:pt x="14408" y="8"/>
                  </a:cubicBezTo>
                  <a:cubicBezTo>
                    <a:pt x="14298" y="3"/>
                    <a:pt x="14188" y="1"/>
                    <a:pt x="14078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526;p94">
              <a:extLst>
                <a:ext uri="{FF2B5EF4-FFF2-40B4-BE49-F238E27FC236}">
                  <a16:creationId xmlns:a16="http://schemas.microsoft.com/office/drawing/2014/main" xmlns="" id="{91EFCC8B-3D0C-6A2B-F825-B46C74D19BEC}"/>
                </a:ext>
              </a:extLst>
            </p:cNvPr>
            <p:cNvSpPr/>
            <p:nvPr/>
          </p:nvSpPr>
          <p:spPr>
            <a:xfrm>
              <a:off x="6730250" y="789650"/>
              <a:ext cx="277278" cy="274114"/>
            </a:xfrm>
            <a:custGeom>
              <a:avLst/>
              <a:gdLst/>
              <a:ahLst/>
              <a:cxnLst/>
              <a:rect l="l" t="t" r="r" b="b"/>
              <a:pathLst>
                <a:path w="5521" h="5458" extrusionOk="0">
                  <a:moveTo>
                    <a:pt x="4065" y="1"/>
                  </a:moveTo>
                  <a:cubicBezTo>
                    <a:pt x="3982" y="1"/>
                    <a:pt x="3902" y="129"/>
                    <a:pt x="4000" y="178"/>
                  </a:cubicBezTo>
                  <a:cubicBezTo>
                    <a:pt x="4608" y="695"/>
                    <a:pt x="4851" y="1515"/>
                    <a:pt x="5034" y="2275"/>
                  </a:cubicBezTo>
                  <a:cubicBezTo>
                    <a:pt x="5201" y="3025"/>
                    <a:pt x="5062" y="4004"/>
                    <a:pt x="4155" y="4004"/>
                  </a:cubicBezTo>
                  <a:cubicBezTo>
                    <a:pt x="4070" y="4004"/>
                    <a:pt x="3978" y="3996"/>
                    <a:pt x="3879" y="3977"/>
                  </a:cubicBezTo>
                  <a:cubicBezTo>
                    <a:pt x="3301" y="3856"/>
                    <a:pt x="2785" y="3369"/>
                    <a:pt x="2481" y="2883"/>
                  </a:cubicBezTo>
                  <a:cubicBezTo>
                    <a:pt x="2463" y="2856"/>
                    <a:pt x="2437" y="2845"/>
                    <a:pt x="2411" y="2845"/>
                  </a:cubicBezTo>
                  <a:cubicBezTo>
                    <a:pt x="2346" y="2845"/>
                    <a:pt x="2277" y="2910"/>
                    <a:pt x="2298" y="2974"/>
                  </a:cubicBezTo>
                  <a:cubicBezTo>
                    <a:pt x="2541" y="3521"/>
                    <a:pt x="2663" y="4099"/>
                    <a:pt x="2572" y="4676"/>
                  </a:cubicBezTo>
                  <a:cubicBezTo>
                    <a:pt x="2504" y="5031"/>
                    <a:pt x="2249" y="5151"/>
                    <a:pt x="1967" y="5151"/>
                  </a:cubicBezTo>
                  <a:cubicBezTo>
                    <a:pt x="1742" y="5151"/>
                    <a:pt x="1501" y="5075"/>
                    <a:pt x="1326" y="4980"/>
                  </a:cubicBezTo>
                  <a:cubicBezTo>
                    <a:pt x="748" y="4676"/>
                    <a:pt x="383" y="4038"/>
                    <a:pt x="170" y="3491"/>
                  </a:cubicBezTo>
                  <a:cubicBezTo>
                    <a:pt x="158" y="3453"/>
                    <a:pt x="124" y="3436"/>
                    <a:pt x="91" y="3436"/>
                  </a:cubicBezTo>
                  <a:cubicBezTo>
                    <a:pt x="45" y="3436"/>
                    <a:pt x="1" y="3468"/>
                    <a:pt x="19" y="3521"/>
                  </a:cubicBezTo>
                  <a:cubicBezTo>
                    <a:pt x="169" y="4074"/>
                    <a:pt x="1109" y="5457"/>
                    <a:pt x="1945" y="5457"/>
                  </a:cubicBezTo>
                  <a:cubicBezTo>
                    <a:pt x="2121" y="5457"/>
                    <a:pt x="2292" y="5396"/>
                    <a:pt x="2450" y="5254"/>
                  </a:cubicBezTo>
                  <a:cubicBezTo>
                    <a:pt x="2754" y="4980"/>
                    <a:pt x="2785" y="4585"/>
                    <a:pt x="2785" y="4190"/>
                  </a:cubicBezTo>
                  <a:cubicBezTo>
                    <a:pt x="2785" y="3937"/>
                    <a:pt x="2732" y="3683"/>
                    <a:pt x="2676" y="3454"/>
                  </a:cubicBezTo>
                  <a:lnTo>
                    <a:pt x="2676" y="3454"/>
                  </a:lnTo>
                  <a:cubicBezTo>
                    <a:pt x="3046" y="3822"/>
                    <a:pt x="3768" y="4214"/>
                    <a:pt x="4356" y="4214"/>
                  </a:cubicBezTo>
                  <a:cubicBezTo>
                    <a:pt x="4753" y="4214"/>
                    <a:pt x="5089" y="4036"/>
                    <a:pt x="5216" y="3552"/>
                  </a:cubicBezTo>
                  <a:cubicBezTo>
                    <a:pt x="5520" y="2458"/>
                    <a:pt x="5064" y="725"/>
                    <a:pt x="4122" y="26"/>
                  </a:cubicBezTo>
                  <a:cubicBezTo>
                    <a:pt x="4104" y="8"/>
                    <a:pt x="4084" y="1"/>
                    <a:pt x="4065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527;p94">
              <a:extLst>
                <a:ext uri="{FF2B5EF4-FFF2-40B4-BE49-F238E27FC236}">
                  <a16:creationId xmlns:a16="http://schemas.microsoft.com/office/drawing/2014/main" xmlns="" id="{C2570FA4-EBA7-F8A9-0A20-87F2CEFD799C}"/>
                </a:ext>
              </a:extLst>
            </p:cNvPr>
            <p:cNvSpPr/>
            <p:nvPr/>
          </p:nvSpPr>
          <p:spPr>
            <a:xfrm>
              <a:off x="7394245" y="975574"/>
              <a:ext cx="156694" cy="142280"/>
            </a:xfrm>
            <a:custGeom>
              <a:avLst/>
              <a:gdLst/>
              <a:ahLst/>
              <a:cxnLst/>
              <a:rect l="l" t="t" r="r" b="b"/>
              <a:pathLst>
                <a:path w="3120" h="2833" extrusionOk="0">
                  <a:moveTo>
                    <a:pt x="85" y="1"/>
                  </a:moveTo>
                  <a:cubicBezTo>
                    <a:pt x="44" y="1"/>
                    <a:pt x="0" y="34"/>
                    <a:pt x="20" y="93"/>
                  </a:cubicBezTo>
                  <a:cubicBezTo>
                    <a:pt x="263" y="1035"/>
                    <a:pt x="628" y="2707"/>
                    <a:pt x="1813" y="2829"/>
                  </a:cubicBezTo>
                  <a:cubicBezTo>
                    <a:pt x="1838" y="2831"/>
                    <a:pt x="1862" y="2832"/>
                    <a:pt x="1886" y="2832"/>
                  </a:cubicBezTo>
                  <a:cubicBezTo>
                    <a:pt x="2774" y="2832"/>
                    <a:pt x="3120" y="1230"/>
                    <a:pt x="3120" y="579"/>
                  </a:cubicBezTo>
                  <a:cubicBezTo>
                    <a:pt x="3120" y="519"/>
                    <a:pt x="3074" y="488"/>
                    <a:pt x="3025" y="488"/>
                  </a:cubicBezTo>
                  <a:cubicBezTo>
                    <a:pt x="2976" y="488"/>
                    <a:pt x="2922" y="519"/>
                    <a:pt x="2907" y="579"/>
                  </a:cubicBezTo>
                  <a:cubicBezTo>
                    <a:pt x="2653" y="1173"/>
                    <a:pt x="2688" y="2580"/>
                    <a:pt x="1815" y="2580"/>
                  </a:cubicBezTo>
                  <a:cubicBezTo>
                    <a:pt x="1749" y="2580"/>
                    <a:pt x="1677" y="2572"/>
                    <a:pt x="1600" y="2555"/>
                  </a:cubicBezTo>
                  <a:cubicBezTo>
                    <a:pt x="658" y="2373"/>
                    <a:pt x="536" y="731"/>
                    <a:pt x="141" y="32"/>
                  </a:cubicBezTo>
                  <a:cubicBezTo>
                    <a:pt x="130" y="11"/>
                    <a:pt x="108" y="1"/>
                    <a:pt x="85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528;p94">
              <a:extLst>
                <a:ext uri="{FF2B5EF4-FFF2-40B4-BE49-F238E27FC236}">
                  <a16:creationId xmlns:a16="http://schemas.microsoft.com/office/drawing/2014/main" xmlns="" id="{93F816A6-547E-3FDD-47B9-07DB41199D6C}"/>
                </a:ext>
              </a:extLst>
            </p:cNvPr>
            <p:cNvSpPr/>
            <p:nvPr/>
          </p:nvSpPr>
          <p:spPr>
            <a:xfrm>
              <a:off x="6418467" y="1170338"/>
              <a:ext cx="129524" cy="157548"/>
            </a:xfrm>
            <a:custGeom>
              <a:avLst/>
              <a:gdLst/>
              <a:ahLst/>
              <a:cxnLst/>
              <a:rect l="l" t="t" r="r" b="b"/>
              <a:pathLst>
                <a:path w="2579" h="3137" extrusionOk="0">
                  <a:moveTo>
                    <a:pt x="1960" y="0"/>
                  </a:moveTo>
                  <a:cubicBezTo>
                    <a:pt x="1897" y="0"/>
                    <a:pt x="1832" y="47"/>
                    <a:pt x="1850" y="136"/>
                  </a:cubicBezTo>
                  <a:cubicBezTo>
                    <a:pt x="2062" y="744"/>
                    <a:pt x="2153" y="1413"/>
                    <a:pt x="2093" y="2051"/>
                  </a:cubicBezTo>
                  <a:cubicBezTo>
                    <a:pt x="2062" y="2476"/>
                    <a:pt x="1910" y="2872"/>
                    <a:pt x="1454" y="2932"/>
                  </a:cubicBezTo>
                  <a:cubicBezTo>
                    <a:pt x="1432" y="2935"/>
                    <a:pt x="1409" y="2936"/>
                    <a:pt x="1387" y="2936"/>
                  </a:cubicBezTo>
                  <a:cubicBezTo>
                    <a:pt x="870" y="2936"/>
                    <a:pt x="438" y="2282"/>
                    <a:pt x="117" y="1990"/>
                  </a:cubicBezTo>
                  <a:cubicBezTo>
                    <a:pt x="111" y="1985"/>
                    <a:pt x="104" y="1982"/>
                    <a:pt x="95" y="1982"/>
                  </a:cubicBezTo>
                  <a:cubicBezTo>
                    <a:pt x="57" y="1982"/>
                    <a:pt x="1" y="2032"/>
                    <a:pt x="26" y="2081"/>
                  </a:cubicBezTo>
                  <a:cubicBezTo>
                    <a:pt x="288" y="2475"/>
                    <a:pt x="944" y="3136"/>
                    <a:pt x="1507" y="3136"/>
                  </a:cubicBezTo>
                  <a:cubicBezTo>
                    <a:pt x="1726" y="3136"/>
                    <a:pt x="1931" y="3036"/>
                    <a:pt x="2093" y="2780"/>
                  </a:cubicBezTo>
                  <a:cubicBezTo>
                    <a:pt x="2579" y="2051"/>
                    <a:pt x="2366" y="866"/>
                    <a:pt x="2062" y="75"/>
                  </a:cubicBezTo>
                  <a:cubicBezTo>
                    <a:pt x="2050" y="24"/>
                    <a:pt x="2005" y="0"/>
                    <a:pt x="1960" y="0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529;p94">
              <a:extLst>
                <a:ext uri="{FF2B5EF4-FFF2-40B4-BE49-F238E27FC236}">
                  <a16:creationId xmlns:a16="http://schemas.microsoft.com/office/drawing/2014/main" xmlns="" id="{C94526E7-C5D4-8E56-07ED-0F7500D74518}"/>
                </a:ext>
              </a:extLst>
            </p:cNvPr>
            <p:cNvSpPr/>
            <p:nvPr/>
          </p:nvSpPr>
          <p:spPr>
            <a:xfrm>
              <a:off x="7157043" y="1382780"/>
              <a:ext cx="107677" cy="105668"/>
            </a:xfrm>
            <a:custGeom>
              <a:avLst/>
              <a:gdLst/>
              <a:ahLst/>
              <a:cxnLst/>
              <a:rect l="l" t="t" r="r" b="b"/>
              <a:pathLst>
                <a:path w="2144" h="2104" extrusionOk="0">
                  <a:moveTo>
                    <a:pt x="1024" y="1"/>
                  </a:moveTo>
                  <a:cubicBezTo>
                    <a:pt x="988" y="1"/>
                    <a:pt x="951" y="4"/>
                    <a:pt x="913" y="9"/>
                  </a:cubicBezTo>
                  <a:cubicBezTo>
                    <a:pt x="1" y="131"/>
                    <a:pt x="1" y="1347"/>
                    <a:pt x="62" y="2046"/>
                  </a:cubicBezTo>
                  <a:cubicBezTo>
                    <a:pt x="62" y="2079"/>
                    <a:pt x="89" y="2103"/>
                    <a:pt x="119" y="2103"/>
                  </a:cubicBezTo>
                  <a:cubicBezTo>
                    <a:pt x="143" y="2103"/>
                    <a:pt x="170" y="2087"/>
                    <a:pt x="183" y="2046"/>
                  </a:cubicBezTo>
                  <a:cubicBezTo>
                    <a:pt x="214" y="1438"/>
                    <a:pt x="62" y="465"/>
                    <a:pt x="791" y="192"/>
                  </a:cubicBezTo>
                  <a:cubicBezTo>
                    <a:pt x="874" y="165"/>
                    <a:pt x="950" y="153"/>
                    <a:pt x="1021" y="153"/>
                  </a:cubicBezTo>
                  <a:cubicBezTo>
                    <a:pt x="1678" y="153"/>
                    <a:pt x="1842" y="1215"/>
                    <a:pt x="2007" y="1681"/>
                  </a:cubicBezTo>
                  <a:cubicBezTo>
                    <a:pt x="2022" y="1727"/>
                    <a:pt x="2060" y="1750"/>
                    <a:pt x="2091" y="1750"/>
                  </a:cubicBezTo>
                  <a:cubicBezTo>
                    <a:pt x="2121" y="1750"/>
                    <a:pt x="2144" y="1727"/>
                    <a:pt x="2129" y="1681"/>
                  </a:cubicBezTo>
                  <a:cubicBezTo>
                    <a:pt x="2100" y="1103"/>
                    <a:pt x="1740" y="1"/>
                    <a:pt x="1024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530;p94">
              <a:extLst>
                <a:ext uri="{FF2B5EF4-FFF2-40B4-BE49-F238E27FC236}">
                  <a16:creationId xmlns:a16="http://schemas.microsoft.com/office/drawing/2014/main" xmlns="" id="{4272D045-350F-B6AB-54E3-886F12CAEFB6}"/>
                </a:ext>
              </a:extLst>
            </p:cNvPr>
            <p:cNvSpPr/>
            <p:nvPr/>
          </p:nvSpPr>
          <p:spPr>
            <a:xfrm>
              <a:off x="6761690" y="1382780"/>
              <a:ext cx="108430" cy="105065"/>
            </a:xfrm>
            <a:custGeom>
              <a:avLst/>
              <a:gdLst/>
              <a:ahLst/>
              <a:cxnLst/>
              <a:rect l="l" t="t" r="r" b="b"/>
              <a:pathLst>
                <a:path w="2159" h="2092" extrusionOk="0">
                  <a:moveTo>
                    <a:pt x="1135" y="1"/>
                  </a:moveTo>
                  <a:cubicBezTo>
                    <a:pt x="419" y="1"/>
                    <a:pt x="58" y="1103"/>
                    <a:pt x="0" y="1681"/>
                  </a:cubicBezTo>
                  <a:cubicBezTo>
                    <a:pt x="0" y="1727"/>
                    <a:pt x="31" y="1750"/>
                    <a:pt x="65" y="1750"/>
                  </a:cubicBezTo>
                  <a:cubicBezTo>
                    <a:pt x="99" y="1750"/>
                    <a:pt x="137" y="1727"/>
                    <a:pt x="152" y="1681"/>
                  </a:cubicBezTo>
                  <a:cubicBezTo>
                    <a:pt x="317" y="1215"/>
                    <a:pt x="482" y="153"/>
                    <a:pt x="1117" y="153"/>
                  </a:cubicBezTo>
                  <a:cubicBezTo>
                    <a:pt x="1185" y="153"/>
                    <a:pt x="1258" y="165"/>
                    <a:pt x="1338" y="192"/>
                  </a:cubicBezTo>
                  <a:cubicBezTo>
                    <a:pt x="2067" y="435"/>
                    <a:pt x="1915" y="1438"/>
                    <a:pt x="1976" y="2046"/>
                  </a:cubicBezTo>
                  <a:cubicBezTo>
                    <a:pt x="1976" y="2076"/>
                    <a:pt x="1999" y="2092"/>
                    <a:pt x="2026" y="2092"/>
                  </a:cubicBezTo>
                  <a:cubicBezTo>
                    <a:pt x="2052" y="2092"/>
                    <a:pt x="2083" y="2076"/>
                    <a:pt x="2098" y="2046"/>
                  </a:cubicBezTo>
                  <a:cubicBezTo>
                    <a:pt x="2159" y="1347"/>
                    <a:pt x="2159" y="131"/>
                    <a:pt x="1247" y="9"/>
                  </a:cubicBezTo>
                  <a:cubicBezTo>
                    <a:pt x="1209" y="4"/>
                    <a:pt x="1171" y="1"/>
                    <a:pt x="113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531;p94">
              <a:extLst>
                <a:ext uri="{FF2B5EF4-FFF2-40B4-BE49-F238E27FC236}">
                  <a16:creationId xmlns:a16="http://schemas.microsoft.com/office/drawing/2014/main" xmlns="" id="{1FFC6C37-19DB-57CB-47EC-D2F97584F711}"/>
                </a:ext>
              </a:extLst>
            </p:cNvPr>
            <p:cNvSpPr/>
            <p:nvPr/>
          </p:nvSpPr>
          <p:spPr>
            <a:xfrm>
              <a:off x="6245701" y="1886967"/>
              <a:ext cx="332825" cy="407656"/>
            </a:xfrm>
            <a:custGeom>
              <a:avLst/>
              <a:gdLst/>
              <a:ahLst/>
              <a:cxnLst/>
              <a:rect l="l" t="t" r="r" b="b"/>
              <a:pathLst>
                <a:path w="6627" h="8117" extrusionOk="0">
                  <a:moveTo>
                    <a:pt x="1" y="1"/>
                  </a:moveTo>
                  <a:cubicBezTo>
                    <a:pt x="1794" y="3557"/>
                    <a:pt x="4134" y="6870"/>
                    <a:pt x="5745" y="8117"/>
                  </a:cubicBezTo>
                  <a:lnTo>
                    <a:pt x="6627" y="1217"/>
                  </a:lnTo>
                  <a:lnTo>
                    <a:pt x="6627" y="1217"/>
                  </a:lnTo>
                  <a:cubicBezTo>
                    <a:pt x="6081" y="1315"/>
                    <a:pt x="5543" y="1361"/>
                    <a:pt x="5013" y="1361"/>
                  </a:cubicBezTo>
                  <a:cubicBezTo>
                    <a:pt x="3243" y="1361"/>
                    <a:pt x="1568" y="843"/>
                    <a:pt x="1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532;p94">
              <a:extLst>
                <a:ext uri="{FF2B5EF4-FFF2-40B4-BE49-F238E27FC236}">
                  <a16:creationId xmlns:a16="http://schemas.microsoft.com/office/drawing/2014/main" xmlns="" id="{BE1E026B-D0F0-A9A3-1F8F-DB62FF4C6DFD}"/>
                </a:ext>
              </a:extLst>
            </p:cNvPr>
            <p:cNvSpPr/>
            <p:nvPr/>
          </p:nvSpPr>
          <p:spPr>
            <a:xfrm>
              <a:off x="6076250" y="1204590"/>
              <a:ext cx="505339" cy="750776"/>
            </a:xfrm>
            <a:custGeom>
              <a:avLst/>
              <a:gdLst/>
              <a:ahLst/>
              <a:cxnLst/>
              <a:rect l="l" t="t" r="r" b="b"/>
              <a:pathLst>
                <a:path w="10062" h="14949" extrusionOk="0">
                  <a:moveTo>
                    <a:pt x="3548" y="0"/>
                  </a:moveTo>
                  <a:cubicBezTo>
                    <a:pt x="3541" y="0"/>
                    <a:pt x="3534" y="0"/>
                    <a:pt x="3527" y="1"/>
                  </a:cubicBezTo>
                  <a:cubicBezTo>
                    <a:pt x="2919" y="92"/>
                    <a:pt x="3405" y="2402"/>
                    <a:pt x="3405" y="2402"/>
                  </a:cubicBezTo>
                  <a:cubicBezTo>
                    <a:pt x="3405" y="2402"/>
                    <a:pt x="2862" y="86"/>
                    <a:pt x="2274" y="86"/>
                  </a:cubicBezTo>
                  <a:cubicBezTo>
                    <a:pt x="2256" y="86"/>
                    <a:pt x="2238" y="88"/>
                    <a:pt x="2220" y="92"/>
                  </a:cubicBezTo>
                  <a:cubicBezTo>
                    <a:pt x="1642" y="214"/>
                    <a:pt x="2068" y="2433"/>
                    <a:pt x="2159" y="2767"/>
                  </a:cubicBezTo>
                  <a:cubicBezTo>
                    <a:pt x="2070" y="2440"/>
                    <a:pt x="1661" y="545"/>
                    <a:pt x="1160" y="545"/>
                  </a:cubicBezTo>
                  <a:cubicBezTo>
                    <a:pt x="1149" y="545"/>
                    <a:pt x="1137" y="546"/>
                    <a:pt x="1125" y="548"/>
                  </a:cubicBezTo>
                  <a:cubicBezTo>
                    <a:pt x="578" y="609"/>
                    <a:pt x="1" y="4409"/>
                    <a:pt x="1612" y="9333"/>
                  </a:cubicBezTo>
                  <a:cubicBezTo>
                    <a:pt x="2068" y="10731"/>
                    <a:pt x="2676" y="12159"/>
                    <a:pt x="3375" y="13588"/>
                  </a:cubicBezTo>
                  <a:cubicBezTo>
                    <a:pt x="4942" y="14430"/>
                    <a:pt x="6635" y="14948"/>
                    <a:pt x="8400" y="14948"/>
                  </a:cubicBezTo>
                  <a:cubicBezTo>
                    <a:pt x="8927" y="14948"/>
                    <a:pt x="9462" y="14902"/>
                    <a:pt x="10001" y="14804"/>
                  </a:cubicBezTo>
                  <a:lnTo>
                    <a:pt x="10062" y="14257"/>
                  </a:lnTo>
                  <a:cubicBezTo>
                    <a:pt x="10062" y="14257"/>
                    <a:pt x="6201" y="9333"/>
                    <a:pt x="5442" y="7205"/>
                  </a:cubicBezTo>
                  <a:cubicBezTo>
                    <a:pt x="4712" y="5077"/>
                    <a:pt x="4712" y="4682"/>
                    <a:pt x="4712" y="4682"/>
                  </a:cubicBezTo>
                  <a:cubicBezTo>
                    <a:pt x="4712" y="4682"/>
                    <a:pt x="5928" y="2372"/>
                    <a:pt x="5229" y="1916"/>
                  </a:cubicBezTo>
                  <a:cubicBezTo>
                    <a:pt x="5118" y="1844"/>
                    <a:pt x="5023" y="1814"/>
                    <a:pt x="4941" y="1814"/>
                  </a:cubicBezTo>
                  <a:cubicBezTo>
                    <a:pt x="4503" y="1814"/>
                    <a:pt x="4439" y="2676"/>
                    <a:pt x="4439" y="2676"/>
                  </a:cubicBezTo>
                  <a:cubicBezTo>
                    <a:pt x="4439" y="2676"/>
                    <a:pt x="4171" y="0"/>
                    <a:pt x="354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533;p94">
              <a:extLst>
                <a:ext uri="{FF2B5EF4-FFF2-40B4-BE49-F238E27FC236}">
                  <a16:creationId xmlns:a16="http://schemas.microsoft.com/office/drawing/2014/main" xmlns="" id="{49B44E06-4F75-EA44-923A-F3396E08E1F6}"/>
                </a:ext>
              </a:extLst>
            </p:cNvPr>
            <p:cNvSpPr/>
            <p:nvPr/>
          </p:nvSpPr>
          <p:spPr>
            <a:xfrm>
              <a:off x="6529660" y="2224363"/>
              <a:ext cx="906817" cy="830781"/>
            </a:xfrm>
            <a:custGeom>
              <a:avLst/>
              <a:gdLst/>
              <a:ahLst/>
              <a:cxnLst/>
              <a:rect l="l" t="t" r="r" b="b"/>
              <a:pathLst>
                <a:path w="18056" h="16542" extrusionOk="0">
                  <a:moveTo>
                    <a:pt x="61" y="0"/>
                  </a:moveTo>
                  <a:lnTo>
                    <a:pt x="61" y="0"/>
                  </a:lnTo>
                  <a:cubicBezTo>
                    <a:pt x="0" y="851"/>
                    <a:pt x="61" y="1520"/>
                    <a:pt x="243" y="1824"/>
                  </a:cubicBezTo>
                  <a:cubicBezTo>
                    <a:pt x="456" y="2158"/>
                    <a:pt x="730" y="2523"/>
                    <a:pt x="1034" y="2858"/>
                  </a:cubicBezTo>
                  <a:cubicBezTo>
                    <a:pt x="1794" y="3709"/>
                    <a:pt x="2645" y="4408"/>
                    <a:pt x="2645" y="4408"/>
                  </a:cubicBezTo>
                  <a:cubicBezTo>
                    <a:pt x="2645" y="4408"/>
                    <a:pt x="2493" y="5350"/>
                    <a:pt x="2250" y="6657"/>
                  </a:cubicBezTo>
                  <a:cubicBezTo>
                    <a:pt x="2067" y="7630"/>
                    <a:pt x="1885" y="8785"/>
                    <a:pt x="1672" y="9970"/>
                  </a:cubicBezTo>
                  <a:cubicBezTo>
                    <a:pt x="1490" y="11095"/>
                    <a:pt x="1277" y="12219"/>
                    <a:pt x="1125" y="13131"/>
                  </a:cubicBezTo>
                  <a:cubicBezTo>
                    <a:pt x="946" y="14327"/>
                    <a:pt x="796" y="15199"/>
                    <a:pt x="820" y="15199"/>
                  </a:cubicBezTo>
                  <a:cubicBezTo>
                    <a:pt x="820" y="15199"/>
                    <a:pt x="820" y="15199"/>
                    <a:pt x="821" y="15198"/>
                  </a:cubicBezTo>
                  <a:cubicBezTo>
                    <a:pt x="822" y="15198"/>
                    <a:pt x="825" y="15198"/>
                    <a:pt x="827" y="15198"/>
                  </a:cubicBezTo>
                  <a:cubicBezTo>
                    <a:pt x="1061" y="15198"/>
                    <a:pt x="6028" y="16445"/>
                    <a:pt x="9362" y="16536"/>
                  </a:cubicBezTo>
                  <a:cubicBezTo>
                    <a:pt x="9509" y="16540"/>
                    <a:pt x="9659" y="16542"/>
                    <a:pt x="9812" y="16542"/>
                  </a:cubicBezTo>
                  <a:cubicBezTo>
                    <a:pt x="13161" y="16542"/>
                    <a:pt x="17717" y="15600"/>
                    <a:pt x="17630" y="14408"/>
                  </a:cubicBezTo>
                  <a:cubicBezTo>
                    <a:pt x="17630" y="14195"/>
                    <a:pt x="18055" y="13891"/>
                    <a:pt x="18025" y="13405"/>
                  </a:cubicBezTo>
                  <a:cubicBezTo>
                    <a:pt x="17964" y="12615"/>
                    <a:pt x="17934" y="11946"/>
                    <a:pt x="17812" y="10760"/>
                  </a:cubicBezTo>
                  <a:cubicBezTo>
                    <a:pt x="17751" y="10396"/>
                    <a:pt x="17721" y="10001"/>
                    <a:pt x="17691" y="9605"/>
                  </a:cubicBezTo>
                  <a:cubicBezTo>
                    <a:pt x="11277" y="7599"/>
                    <a:pt x="5168" y="4134"/>
                    <a:pt x="6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534;p94">
              <a:extLst>
                <a:ext uri="{FF2B5EF4-FFF2-40B4-BE49-F238E27FC236}">
                  <a16:creationId xmlns:a16="http://schemas.microsoft.com/office/drawing/2014/main" xmlns="" id="{68403AA1-CB1A-E1C1-77D9-3EB8E8946C14}"/>
                </a:ext>
              </a:extLst>
            </p:cNvPr>
            <p:cNvSpPr/>
            <p:nvPr/>
          </p:nvSpPr>
          <p:spPr>
            <a:xfrm>
              <a:off x="6532724" y="1909868"/>
              <a:ext cx="1051810" cy="796931"/>
            </a:xfrm>
            <a:custGeom>
              <a:avLst/>
              <a:gdLst/>
              <a:ahLst/>
              <a:cxnLst/>
              <a:rect l="l" t="t" r="r" b="b"/>
              <a:pathLst>
                <a:path w="20943" h="15868" extrusionOk="0">
                  <a:moveTo>
                    <a:pt x="1003" y="1"/>
                  </a:moveTo>
                  <a:cubicBezTo>
                    <a:pt x="1003" y="1"/>
                    <a:pt x="790" y="974"/>
                    <a:pt x="547" y="2281"/>
                  </a:cubicBezTo>
                  <a:cubicBezTo>
                    <a:pt x="365" y="3223"/>
                    <a:pt x="182" y="4317"/>
                    <a:pt x="91" y="5320"/>
                  </a:cubicBezTo>
                  <a:cubicBezTo>
                    <a:pt x="30" y="5654"/>
                    <a:pt x="0" y="5958"/>
                    <a:pt x="0" y="6262"/>
                  </a:cubicBezTo>
                  <a:cubicBezTo>
                    <a:pt x="5107" y="10396"/>
                    <a:pt x="11216" y="13861"/>
                    <a:pt x="17630" y="15867"/>
                  </a:cubicBezTo>
                  <a:cubicBezTo>
                    <a:pt x="17508" y="14925"/>
                    <a:pt x="17417" y="13952"/>
                    <a:pt x="17356" y="13253"/>
                  </a:cubicBezTo>
                  <a:cubicBezTo>
                    <a:pt x="17204" y="11977"/>
                    <a:pt x="16961" y="10852"/>
                    <a:pt x="16961" y="10852"/>
                  </a:cubicBezTo>
                  <a:cubicBezTo>
                    <a:pt x="19332" y="10427"/>
                    <a:pt x="20943" y="8329"/>
                    <a:pt x="20943" y="8329"/>
                  </a:cubicBezTo>
                  <a:cubicBezTo>
                    <a:pt x="20791" y="8025"/>
                    <a:pt x="20608" y="7691"/>
                    <a:pt x="20426" y="7387"/>
                  </a:cubicBezTo>
                  <a:cubicBezTo>
                    <a:pt x="19940" y="6566"/>
                    <a:pt x="19393" y="5715"/>
                    <a:pt x="18785" y="4955"/>
                  </a:cubicBezTo>
                  <a:cubicBezTo>
                    <a:pt x="18359" y="4408"/>
                    <a:pt x="17934" y="3922"/>
                    <a:pt x="17508" y="3496"/>
                  </a:cubicBezTo>
                  <a:cubicBezTo>
                    <a:pt x="17174" y="3162"/>
                    <a:pt x="16839" y="2858"/>
                    <a:pt x="16505" y="2645"/>
                  </a:cubicBezTo>
                  <a:cubicBezTo>
                    <a:pt x="15259" y="1791"/>
                    <a:pt x="14149" y="1614"/>
                    <a:pt x="13443" y="1614"/>
                  </a:cubicBezTo>
                  <a:cubicBezTo>
                    <a:pt x="12943" y="1614"/>
                    <a:pt x="12645" y="1703"/>
                    <a:pt x="12645" y="1703"/>
                  </a:cubicBezTo>
                  <a:cubicBezTo>
                    <a:pt x="11806" y="2433"/>
                    <a:pt x="10840" y="2651"/>
                    <a:pt x="9984" y="2651"/>
                  </a:cubicBezTo>
                  <a:cubicBezTo>
                    <a:pt x="8699" y="2651"/>
                    <a:pt x="7660" y="2159"/>
                    <a:pt x="7660" y="2159"/>
                  </a:cubicBezTo>
                  <a:lnTo>
                    <a:pt x="5471" y="1855"/>
                  </a:lnTo>
                  <a:cubicBezTo>
                    <a:pt x="4955" y="1429"/>
                    <a:pt x="1003" y="1"/>
                    <a:pt x="1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535;p94">
              <a:extLst>
                <a:ext uri="{FF2B5EF4-FFF2-40B4-BE49-F238E27FC236}">
                  <a16:creationId xmlns:a16="http://schemas.microsoft.com/office/drawing/2014/main" xmlns="" id="{331F5BC9-6920-8AAC-87DE-17DE09B4A9F7}"/>
                </a:ext>
              </a:extLst>
            </p:cNvPr>
            <p:cNvSpPr/>
            <p:nvPr/>
          </p:nvSpPr>
          <p:spPr>
            <a:xfrm>
              <a:off x="6787655" y="2222806"/>
              <a:ext cx="482437" cy="461645"/>
            </a:xfrm>
            <a:custGeom>
              <a:avLst/>
              <a:gdLst/>
              <a:ahLst/>
              <a:cxnLst/>
              <a:rect l="l" t="t" r="r" b="b"/>
              <a:pathLst>
                <a:path w="9606" h="9192" extrusionOk="0">
                  <a:moveTo>
                    <a:pt x="4256" y="1"/>
                  </a:moveTo>
                  <a:cubicBezTo>
                    <a:pt x="3465" y="1"/>
                    <a:pt x="3070" y="3071"/>
                    <a:pt x="3070" y="3071"/>
                  </a:cubicBezTo>
                  <a:cubicBezTo>
                    <a:pt x="3070" y="3071"/>
                    <a:pt x="274" y="3588"/>
                    <a:pt x="152" y="4287"/>
                  </a:cubicBezTo>
                  <a:cubicBezTo>
                    <a:pt x="0" y="5016"/>
                    <a:pt x="2797" y="5898"/>
                    <a:pt x="2797" y="5898"/>
                  </a:cubicBezTo>
                  <a:cubicBezTo>
                    <a:pt x="2797" y="5898"/>
                    <a:pt x="1976" y="9059"/>
                    <a:pt x="2462" y="9180"/>
                  </a:cubicBezTo>
                  <a:cubicBezTo>
                    <a:pt x="2495" y="9188"/>
                    <a:pt x="2530" y="9191"/>
                    <a:pt x="2567" y="9191"/>
                  </a:cubicBezTo>
                  <a:cubicBezTo>
                    <a:pt x="3454" y="9191"/>
                    <a:pt x="5471" y="7174"/>
                    <a:pt x="5471" y="7174"/>
                  </a:cubicBezTo>
                  <a:cubicBezTo>
                    <a:pt x="5471" y="7174"/>
                    <a:pt x="7686" y="8362"/>
                    <a:pt x="8613" y="8362"/>
                  </a:cubicBezTo>
                  <a:cubicBezTo>
                    <a:pt x="8755" y="8362"/>
                    <a:pt x="8868" y="8333"/>
                    <a:pt x="8936" y="8269"/>
                  </a:cubicBezTo>
                  <a:cubicBezTo>
                    <a:pt x="9453" y="7813"/>
                    <a:pt x="7569" y="5107"/>
                    <a:pt x="7569" y="5107"/>
                  </a:cubicBezTo>
                  <a:cubicBezTo>
                    <a:pt x="7569" y="5107"/>
                    <a:pt x="9605" y="3709"/>
                    <a:pt x="9423" y="2980"/>
                  </a:cubicBezTo>
                  <a:cubicBezTo>
                    <a:pt x="9240" y="2281"/>
                    <a:pt x="6201" y="2220"/>
                    <a:pt x="6201" y="2220"/>
                  </a:cubicBezTo>
                  <a:cubicBezTo>
                    <a:pt x="6201" y="2220"/>
                    <a:pt x="5015" y="31"/>
                    <a:pt x="425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536;p94">
              <a:extLst>
                <a:ext uri="{FF2B5EF4-FFF2-40B4-BE49-F238E27FC236}">
                  <a16:creationId xmlns:a16="http://schemas.microsoft.com/office/drawing/2014/main" xmlns="" id="{2140212D-594D-57E9-5444-8195CB6BE8B6}"/>
                </a:ext>
              </a:extLst>
            </p:cNvPr>
            <p:cNvSpPr/>
            <p:nvPr/>
          </p:nvSpPr>
          <p:spPr>
            <a:xfrm>
              <a:off x="6653309" y="3329565"/>
              <a:ext cx="355726" cy="322177"/>
            </a:xfrm>
            <a:custGeom>
              <a:avLst/>
              <a:gdLst/>
              <a:ahLst/>
              <a:cxnLst/>
              <a:rect l="l" t="t" r="r" b="b"/>
              <a:pathLst>
                <a:path w="7083" h="6415" extrusionOk="0">
                  <a:moveTo>
                    <a:pt x="6292" y="1"/>
                  </a:moveTo>
                  <a:lnTo>
                    <a:pt x="0" y="2159"/>
                  </a:lnTo>
                  <a:lnTo>
                    <a:pt x="2158" y="6414"/>
                  </a:lnTo>
                  <a:cubicBezTo>
                    <a:pt x="3557" y="4894"/>
                    <a:pt x="5228" y="3618"/>
                    <a:pt x="7083" y="2554"/>
                  </a:cubicBezTo>
                  <a:lnTo>
                    <a:pt x="62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537;p94">
              <a:extLst>
                <a:ext uri="{FF2B5EF4-FFF2-40B4-BE49-F238E27FC236}">
                  <a16:creationId xmlns:a16="http://schemas.microsoft.com/office/drawing/2014/main" xmlns="" id="{EF3780D6-9B8A-DEB2-BB98-A3FB593823A6}"/>
                </a:ext>
              </a:extLst>
            </p:cNvPr>
            <p:cNvSpPr/>
            <p:nvPr/>
          </p:nvSpPr>
          <p:spPr>
            <a:xfrm>
              <a:off x="6763196" y="3457834"/>
              <a:ext cx="369487" cy="471740"/>
            </a:xfrm>
            <a:custGeom>
              <a:avLst/>
              <a:gdLst/>
              <a:ahLst/>
              <a:cxnLst/>
              <a:rect l="l" t="t" r="r" b="b"/>
              <a:pathLst>
                <a:path w="7357" h="9393" extrusionOk="0">
                  <a:moveTo>
                    <a:pt x="4895" y="0"/>
                  </a:moveTo>
                  <a:cubicBezTo>
                    <a:pt x="3040" y="1064"/>
                    <a:pt x="1369" y="2340"/>
                    <a:pt x="1" y="3860"/>
                  </a:cubicBezTo>
                  <a:lnTo>
                    <a:pt x="2797" y="9392"/>
                  </a:lnTo>
                  <a:lnTo>
                    <a:pt x="7357" y="7903"/>
                  </a:lnTo>
                  <a:lnTo>
                    <a:pt x="48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538;p94">
              <a:extLst>
                <a:ext uri="{FF2B5EF4-FFF2-40B4-BE49-F238E27FC236}">
                  <a16:creationId xmlns:a16="http://schemas.microsoft.com/office/drawing/2014/main" xmlns="" id="{585A6A90-7749-7FA7-48B9-35172804CA96}"/>
                </a:ext>
              </a:extLst>
            </p:cNvPr>
            <p:cNvSpPr/>
            <p:nvPr/>
          </p:nvSpPr>
          <p:spPr>
            <a:xfrm>
              <a:off x="6818492" y="3830085"/>
              <a:ext cx="326044" cy="392188"/>
            </a:xfrm>
            <a:custGeom>
              <a:avLst/>
              <a:gdLst/>
              <a:ahLst/>
              <a:cxnLst/>
              <a:rect l="l" t="t" r="r" b="b"/>
              <a:pathLst>
                <a:path w="6492" h="7809" extrusionOk="0">
                  <a:moveTo>
                    <a:pt x="6127" y="1"/>
                  </a:moveTo>
                  <a:cubicBezTo>
                    <a:pt x="6048" y="1"/>
                    <a:pt x="6492" y="1950"/>
                    <a:pt x="1757" y="2193"/>
                  </a:cubicBezTo>
                  <a:cubicBezTo>
                    <a:pt x="1757" y="2193"/>
                    <a:pt x="1" y="7808"/>
                    <a:pt x="2340" y="7808"/>
                  </a:cubicBezTo>
                  <a:cubicBezTo>
                    <a:pt x="2500" y="7808"/>
                    <a:pt x="2680" y="7782"/>
                    <a:pt x="2882" y="7725"/>
                  </a:cubicBezTo>
                  <a:cubicBezTo>
                    <a:pt x="6408" y="6692"/>
                    <a:pt x="6377" y="430"/>
                    <a:pt x="6377" y="430"/>
                  </a:cubicBezTo>
                  <a:cubicBezTo>
                    <a:pt x="6200" y="124"/>
                    <a:pt x="6147" y="1"/>
                    <a:pt x="61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539;p94">
              <a:extLst>
                <a:ext uri="{FF2B5EF4-FFF2-40B4-BE49-F238E27FC236}">
                  <a16:creationId xmlns:a16="http://schemas.microsoft.com/office/drawing/2014/main" xmlns="" id="{10D25719-C89A-C4BF-40AC-26E6FBFE398F}"/>
                </a:ext>
              </a:extLst>
            </p:cNvPr>
            <p:cNvSpPr/>
            <p:nvPr/>
          </p:nvSpPr>
          <p:spPr>
            <a:xfrm>
              <a:off x="6867007" y="3844047"/>
              <a:ext cx="264170" cy="262613"/>
            </a:xfrm>
            <a:custGeom>
              <a:avLst/>
              <a:gdLst/>
              <a:ahLst/>
              <a:cxnLst/>
              <a:rect l="l" t="t" r="r" b="b"/>
              <a:pathLst>
                <a:path w="5260" h="5229" extrusionOk="0">
                  <a:moveTo>
                    <a:pt x="5198" y="0"/>
                  </a:moveTo>
                  <a:lnTo>
                    <a:pt x="5198" y="0"/>
                  </a:lnTo>
                  <a:cubicBezTo>
                    <a:pt x="3739" y="851"/>
                    <a:pt x="669" y="1550"/>
                    <a:pt x="669" y="1550"/>
                  </a:cubicBezTo>
                  <a:cubicBezTo>
                    <a:pt x="669" y="1550"/>
                    <a:pt x="1" y="3617"/>
                    <a:pt x="31" y="5228"/>
                  </a:cubicBezTo>
                  <a:cubicBezTo>
                    <a:pt x="1399" y="4316"/>
                    <a:pt x="2980" y="3921"/>
                    <a:pt x="4621" y="3860"/>
                  </a:cubicBezTo>
                  <a:cubicBezTo>
                    <a:pt x="5259" y="1976"/>
                    <a:pt x="5198" y="0"/>
                    <a:pt x="519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540;p94">
              <a:extLst>
                <a:ext uri="{FF2B5EF4-FFF2-40B4-BE49-F238E27FC236}">
                  <a16:creationId xmlns:a16="http://schemas.microsoft.com/office/drawing/2014/main" xmlns="" id="{359584C8-DE2C-C97A-E73F-5A0CD60D30AF}"/>
                </a:ext>
              </a:extLst>
            </p:cNvPr>
            <p:cNvSpPr/>
            <p:nvPr/>
          </p:nvSpPr>
          <p:spPr>
            <a:xfrm>
              <a:off x="6844105" y="3806731"/>
              <a:ext cx="227056" cy="146298"/>
            </a:xfrm>
            <a:custGeom>
              <a:avLst/>
              <a:gdLst/>
              <a:ahLst/>
              <a:cxnLst/>
              <a:rect l="l" t="t" r="r" b="b"/>
              <a:pathLst>
                <a:path w="4521" h="2913" extrusionOk="0">
                  <a:moveTo>
                    <a:pt x="1370" y="368"/>
                  </a:moveTo>
                  <a:cubicBezTo>
                    <a:pt x="1707" y="368"/>
                    <a:pt x="2202" y="1382"/>
                    <a:pt x="2250" y="1503"/>
                  </a:cubicBezTo>
                  <a:cubicBezTo>
                    <a:pt x="2327" y="1718"/>
                    <a:pt x="2388" y="1933"/>
                    <a:pt x="2446" y="2148"/>
                  </a:cubicBezTo>
                  <a:lnTo>
                    <a:pt x="2446" y="2148"/>
                  </a:lnTo>
                  <a:cubicBezTo>
                    <a:pt x="2448" y="2162"/>
                    <a:pt x="2451" y="2175"/>
                    <a:pt x="2454" y="2188"/>
                  </a:cubicBezTo>
                  <a:lnTo>
                    <a:pt x="2454" y="2188"/>
                  </a:lnTo>
                  <a:cubicBezTo>
                    <a:pt x="2285" y="2054"/>
                    <a:pt x="2115" y="1915"/>
                    <a:pt x="1946" y="1777"/>
                  </a:cubicBezTo>
                  <a:cubicBezTo>
                    <a:pt x="1703" y="1533"/>
                    <a:pt x="1004" y="986"/>
                    <a:pt x="1156" y="591"/>
                  </a:cubicBezTo>
                  <a:cubicBezTo>
                    <a:pt x="1211" y="432"/>
                    <a:pt x="1286" y="368"/>
                    <a:pt x="1370" y="368"/>
                  </a:cubicBezTo>
                  <a:close/>
                  <a:moveTo>
                    <a:pt x="3160" y="456"/>
                  </a:moveTo>
                  <a:cubicBezTo>
                    <a:pt x="3303" y="456"/>
                    <a:pt x="3431" y="554"/>
                    <a:pt x="3466" y="713"/>
                  </a:cubicBezTo>
                  <a:cubicBezTo>
                    <a:pt x="3567" y="1266"/>
                    <a:pt x="3250" y="1862"/>
                    <a:pt x="2914" y="2378"/>
                  </a:cubicBezTo>
                  <a:lnTo>
                    <a:pt x="2914" y="2378"/>
                  </a:lnTo>
                  <a:cubicBezTo>
                    <a:pt x="2831" y="2035"/>
                    <a:pt x="2743" y="1678"/>
                    <a:pt x="2767" y="1321"/>
                  </a:cubicBezTo>
                  <a:cubicBezTo>
                    <a:pt x="2767" y="1108"/>
                    <a:pt x="2736" y="834"/>
                    <a:pt x="2858" y="622"/>
                  </a:cubicBezTo>
                  <a:cubicBezTo>
                    <a:pt x="2947" y="507"/>
                    <a:pt x="3058" y="456"/>
                    <a:pt x="3160" y="456"/>
                  </a:cubicBezTo>
                  <a:close/>
                  <a:moveTo>
                    <a:pt x="1479" y="0"/>
                  </a:moveTo>
                  <a:cubicBezTo>
                    <a:pt x="1322" y="0"/>
                    <a:pt x="1154" y="68"/>
                    <a:pt x="973" y="226"/>
                  </a:cubicBezTo>
                  <a:cubicBezTo>
                    <a:pt x="1" y="1047"/>
                    <a:pt x="2068" y="2445"/>
                    <a:pt x="2615" y="2871"/>
                  </a:cubicBezTo>
                  <a:cubicBezTo>
                    <a:pt x="2655" y="2900"/>
                    <a:pt x="2702" y="2912"/>
                    <a:pt x="2748" y="2912"/>
                  </a:cubicBezTo>
                  <a:cubicBezTo>
                    <a:pt x="2920" y="2912"/>
                    <a:pt x="3096" y="2741"/>
                    <a:pt x="3005" y="2616"/>
                  </a:cubicBezTo>
                  <a:lnTo>
                    <a:pt x="3005" y="2616"/>
                  </a:lnTo>
                  <a:cubicBezTo>
                    <a:pt x="3607" y="1911"/>
                    <a:pt x="4520" y="438"/>
                    <a:pt x="3344" y="74"/>
                  </a:cubicBezTo>
                  <a:cubicBezTo>
                    <a:pt x="3297" y="60"/>
                    <a:pt x="3250" y="53"/>
                    <a:pt x="3203" y="53"/>
                  </a:cubicBezTo>
                  <a:cubicBezTo>
                    <a:pt x="2865" y="53"/>
                    <a:pt x="2573" y="411"/>
                    <a:pt x="2493" y="652"/>
                  </a:cubicBezTo>
                  <a:cubicBezTo>
                    <a:pt x="2463" y="744"/>
                    <a:pt x="2438" y="836"/>
                    <a:pt x="2419" y="928"/>
                  </a:cubicBezTo>
                  <a:lnTo>
                    <a:pt x="2419" y="928"/>
                  </a:lnTo>
                  <a:cubicBezTo>
                    <a:pt x="2180" y="419"/>
                    <a:pt x="1866" y="0"/>
                    <a:pt x="147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541;p94">
              <a:extLst>
                <a:ext uri="{FF2B5EF4-FFF2-40B4-BE49-F238E27FC236}">
                  <a16:creationId xmlns:a16="http://schemas.microsoft.com/office/drawing/2014/main" xmlns="" id="{8B994EA2-77DC-7B78-6D4F-D33DAA4A30EE}"/>
                </a:ext>
              </a:extLst>
            </p:cNvPr>
            <p:cNvSpPr/>
            <p:nvPr/>
          </p:nvSpPr>
          <p:spPr>
            <a:xfrm>
              <a:off x="6868564" y="4037906"/>
              <a:ext cx="230521" cy="165734"/>
            </a:xfrm>
            <a:custGeom>
              <a:avLst/>
              <a:gdLst/>
              <a:ahLst/>
              <a:cxnLst/>
              <a:rect l="l" t="t" r="r" b="b"/>
              <a:pathLst>
                <a:path w="4590" h="3300" extrusionOk="0">
                  <a:moveTo>
                    <a:pt x="4590" y="0"/>
                  </a:moveTo>
                  <a:lnTo>
                    <a:pt x="4590" y="0"/>
                  </a:lnTo>
                  <a:cubicBezTo>
                    <a:pt x="2949" y="61"/>
                    <a:pt x="1368" y="456"/>
                    <a:pt x="0" y="1399"/>
                  </a:cubicBezTo>
                  <a:cubicBezTo>
                    <a:pt x="26" y="2438"/>
                    <a:pt x="319" y="3300"/>
                    <a:pt x="1239" y="3300"/>
                  </a:cubicBezTo>
                  <a:cubicBezTo>
                    <a:pt x="1395" y="3300"/>
                    <a:pt x="1569" y="3275"/>
                    <a:pt x="1763" y="3222"/>
                  </a:cubicBezTo>
                  <a:cubicBezTo>
                    <a:pt x="3283" y="2766"/>
                    <a:pt x="4134" y="1429"/>
                    <a:pt x="4590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542;p94">
              <a:extLst>
                <a:ext uri="{FF2B5EF4-FFF2-40B4-BE49-F238E27FC236}">
                  <a16:creationId xmlns:a16="http://schemas.microsoft.com/office/drawing/2014/main" xmlns="" id="{7A42F7F1-C107-D5EB-4E9E-E054242382E1}"/>
                </a:ext>
              </a:extLst>
            </p:cNvPr>
            <p:cNvSpPr/>
            <p:nvPr/>
          </p:nvSpPr>
          <p:spPr>
            <a:xfrm>
              <a:off x="6901058" y="3926412"/>
              <a:ext cx="191950" cy="64536"/>
            </a:xfrm>
            <a:custGeom>
              <a:avLst/>
              <a:gdLst/>
              <a:ahLst/>
              <a:cxnLst/>
              <a:rect l="l" t="t" r="r" b="b"/>
              <a:pathLst>
                <a:path w="3822" h="1285" extrusionOk="0">
                  <a:moveTo>
                    <a:pt x="3647" y="0"/>
                  </a:moveTo>
                  <a:cubicBezTo>
                    <a:pt x="2372" y="0"/>
                    <a:pt x="1183" y="682"/>
                    <a:pt x="52" y="1217"/>
                  </a:cubicBezTo>
                  <a:cubicBezTo>
                    <a:pt x="0" y="1217"/>
                    <a:pt x="15" y="1284"/>
                    <a:pt x="59" y="1284"/>
                  </a:cubicBezTo>
                  <a:cubicBezTo>
                    <a:pt x="66" y="1284"/>
                    <a:pt x="74" y="1282"/>
                    <a:pt x="83" y="1278"/>
                  </a:cubicBezTo>
                  <a:cubicBezTo>
                    <a:pt x="1298" y="792"/>
                    <a:pt x="2393" y="214"/>
                    <a:pt x="3730" y="123"/>
                  </a:cubicBezTo>
                  <a:cubicBezTo>
                    <a:pt x="3791" y="123"/>
                    <a:pt x="3821" y="1"/>
                    <a:pt x="3730" y="1"/>
                  </a:cubicBezTo>
                  <a:cubicBezTo>
                    <a:pt x="3703" y="1"/>
                    <a:pt x="3675" y="0"/>
                    <a:pt x="364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543;p94">
              <a:extLst>
                <a:ext uri="{FF2B5EF4-FFF2-40B4-BE49-F238E27FC236}">
                  <a16:creationId xmlns:a16="http://schemas.microsoft.com/office/drawing/2014/main" xmlns="" id="{ED672CA1-910A-A930-3794-DAE717F314EF}"/>
                </a:ext>
              </a:extLst>
            </p:cNvPr>
            <p:cNvSpPr/>
            <p:nvPr/>
          </p:nvSpPr>
          <p:spPr>
            <a:xfrm>
              <a:off x="6896437" y="3973621"/>
              <a:ext cx="192001" cy="64636"/>
            </a:xfrm>
            <a:custGeom>
              <a:avLst/>
              <a:gdLst/>
              <a:ahLst/>
              <a:cxnLst/>
              <a:rect l="l" t="t" r="r" b="b"/>
              <a:pathLst>
                <a:path w="3823" h="1287" extrusionOk="0">
                  <a:moveTo>
                    <a:pt x="3571" y="0"/>
                  </a:moveTo>
                  <a:cubicBezTo>
                    <a:pt x="2324" y="0"/>
                    <a:pt x="1161" y="664"/>
                    <a:pt x="53" y="1189"/>
                  </a:cubicBezTo>
                  <a:cubicBezTo>
                    <a:pt x="1" y="1215"/>
                    <a:pt x="16" y="1286"/>
                    <a:pt x="60" y="1286"/>
                  </a:cubicBezTo>
                  <a:cubicBezTo>
                    <a:pt x="67" y="1286"/>
                    <a:pt x="75" y="1285"/>
                    <a:pt x="83" y="1280"/>
                  </a:cubicBezTo>
                  <a:cubicBezTo>
                    <a:pt x="1299" y="764"/>
                    <a:pt x="2394" y="186"/>
                    <a:pt x="3731" y="125"/>
                  </a:cubicBezTo>
                  <a:cubicBezTo>
                    <a:pt x="3792" y="125"/>
                    <a:pt x="3822" y="4"/>
                    <a:pt x="3731" y="4"/>
                  </a:cubicBezTo>
                  <a:cubicBezTo>
                    <a:pt x="3677" y="1"/>
                    <a:pt x="3624" y="0"/>
                    <a:pt x="357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544;p94">
              <a:extLst>
                <a:ext uri="{FF2B5EF4-FFF2-40B4-BE49-F238E27FC236}">
                  <a16:creationId xmlns:a16="http://schemas.microsoft.com/office/drawing/2014/main" xmlns="" id="{8E4FDA96-F0A6-67C7-F4CA-8924391A0E7B}"/>
                </a:ext>
              </a:extLst>
            </p:cNvPr>
            <p:cNvSpPr/>
            <p:nvPr/>
          </p:nvSpPr>
          <p:spPr>
            <a:xfrm>
              <a:off x="6961677" y="3430312"/>
              <a:ext cx="332825" cy="238205"/>
            </a:xfrm>
            <a:custGeom>
              <a:avLst/>
              <a:gdLst/>
              <a:ahLst/>
              <a:cxnLst/>
              <a:rect l="l" t="t" r="r" b="b"/>
              <a:pathLst>
                <a:path w="6627" h="4743" extrusionOk="0">
                  <a:moveTo>
                    <a:pt x="0" y="1"/>
                  </a:moveTo>
                  <a:lnTo>
                    <a:pt x="669" y="4743"/>
                  </a:lnTo>
                  <a:cubicBezTo>
                    <a:pt x="2462" y="3770"/>
                    <a:pt x="4468" y="3071"/>
                    <a:pt x="6566" y="2676"/>
                  </a:cubicBezTo>
                  <a:lnTo>
                    <a:pt x="66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545;p94">
              <a:extLst>
                <a:ext uri="{FF2B5EF4-FFF2-40B4-BE49-F238E27FC236}">
                  <a16:creationId xmlns:a16="http://schemas.microsoft.com/office/drawing/2014/main" xmlns="" id="{1AD3E11A-937B-972B-F372-7457FDFA0733}"/>
                </a:ext>
              </a:extLst>
            </p:cNvPr>
            <p:cNvSpPr/>
            <p:nvPr/>
          </p:nvSpPr>
          <p:spPr>
            <a:xfrm>
              <a:off x="6995225" y="3564657"/>
              <a:ext cx="296212" cy="415290"/>
            </a:xfrm>
            <a:custGeom>
              <a:avLst/>
              <a:gdLst/>
              <a:ahLst/>
              <a:cxnLst/>
              <a:rect l="l" t="t" r="r" b="b"/>
              <a:pathLst>
                <a:path w="5898" h="8269" extrusionOk="0">
                  <a:moveTo>
                    <a:pt x="5898" y="1"/>
                  </a:moveTo>
                  <a:cubicBezTo>
                    <a:pt x="3800" y="426"/>
                    <a:pt x="1794" y="1095"/>
                    <a:pt x="1" y="2098"/>
                  </a:cubicBezTo>
                  <a:lnTo>
                    <a:pt x="882" y="8208"/>
                  </a:lnTo>
                  <a:lnTo>
                    <a:pt x="5655" y="8268"/>
                  </a:lnTo>
                  <a:lnTo>
                    <a:pt x="58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546;p94">
              <a:extLst>
                <a:ext uri="{FF2B5EF4-FFF2-40B4-BE49-F238E27FC236}">
                  <a16:creationId xmlns:a16="http://schemas.microsoft.com/office/drawing/2014/main" xmlns="" id="{7302394C-5CEA-9CE1-2575-04EE1D756ED9}"/>
                </a:ext>
              </a:extLst>
            </p:cNvPr>
            <p:cNvSpPr/>
            <p:nvPr/>
          </p:nvSpPr>
          <p:spPr>
            <a:xfrm>
              <a:off x="6839535" y="3955139"/>
              <a:ext cx="447332" cy="313589"/>
            </a:xfrm>
            <a:custGeom>
              <a:avLst/>
              <a:gdLst/>
              <a:ahLst/>
              <a:cxnLst/>
              <a:rect l="l" t="t" r="r" b="b"/>
              <a:pathLst>
                <a:path w="8907" h="6244" extrusionOk="0">
                  <a:moveTo>
                    <a:pt x="8798" y="1"/>
                  </a:moveTo>
                  <a:cubicBezTo>
                    <a:pt x="8735" y="1"/>
                    <a:pt x="8589" y="1093"/>
                    <a:pt x="6613" y="1093"/>
                  </a:cubicBezTo>
                  <a:cubicBezTo>
                    <a:pt x="5952" y="1093"/>
                    <a:pt x="5087" y="971"/>
                    <a:pt x="3952" y="645"/>
                  </a:cubicBezTo>
                  <a:cubicBezTo>
                    <a:pt x="3952" y="645"/>
                    <a:pt x="1" y="6086"/>
                    <a:pt x="3253" y="6238"/>
                  </a:cubicBezTo>
                  <a:cubicBezTo>
                    <a:pt x="3317" y="6242"/>
                    <a:pt x="3380" y="6244"/>
                    <a:pt x="3443" y="6244"/>
                  </a:cubicBezTo>
                  <a:cubicBezTo>
                    <a:pt x="6970" y="6244"/>
                    <a:pt x="8907" y="493"/>
                    <a:pt x="8907" y="493"/>
                  </a:cubicBezTo>
                  <a:cubicBezTo>
                    <a:pt x="8831" y="134"/>
                    <a:pt x="8819" y="1"/>
                    <a:pt x="879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547;p94">
              <a:extLst>
                <a:ext uri="{FF2B5EF4-FFF2-40B4-BE49-F238E27FC236}">
                  <a16:creationId xmlns:a16="http://schemas.microsoft.com/office/drawing/2014/main" xmlns="" id="{B042BE13-982D-AD1A-24AE-8FAEF501ECFB}"/>
                </a:ext>
              </a:extLst>
            </p:cNvPr>
            <p:cNvSpPr/>
            <p:nvPr/>
          </p:nvSpPr>
          <p:spPr>
            <a:xfrm>
              <a:off x="6949472" y="3967695"/>
              <a:ext cx="329761" cy="175578"/>
            </a:xfrm>
            <a:custGeom>
              <a:avLst/>
              <a:gdLst/>
              <a:ahLst/>
              <a:cxnLst/>
              <a:rect l="l" t="t" r="r" b="b"/>
              <a:pathLst>
                <a:path w="6566" h="3496" extrusionOk="0">
                  <a:moveTo>
                    <a:pt x="1763" y="0"/>
                  </a:moveTo>
                  <a:cubicBezTo>
                    <a:pt x="1763" y="0"/>
                    <a:pt x="486" y="1763"/>
                    <a:pt x="0" y="3313"/>
                  </a:cubicBezTo>
                  <a:cubicBezTo>
                    <a:pt x="661" y="3135"/>
                    <a:pt x="1332" y="3053"/>
                    <a:pt x="2003" y="3053"/>
                  </a:cubicBezTo>
                  <a:cubicBezTo>
                    <a:pt x="2937" y="3053"/>
                    <a:pt x="3870" y="3213"/>
                    <a:pt x="4772" y="3496"/>
                  </a:cubicBezTo>
                  <a:cubicBezTo>
                    <a:pt x="5958" y="1885"/>
                    <a:pt x="6566" y="0"/>
                    <a:pt x="6566" y="0"/>
                  </a:cubicBezTo>
                  <a:lnTo>
                    <a:pt x="6566" y="0"/>
                  </a:lnTo>
                  <a:cubicBezTo>
                    <a:pt x="6018" y="122"/>
                    <a:pt x="5302" y="162"/>
                    <a:pt x="4591" y="162"/>
                  </a:cubicBezTo>
                  <a:cubicBezTo>
                    <a:pt x="3168" y="162"/>
                    <a:pt x="1763" y="0"/>
                    <a:pt x="1763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548;p94">
              <a:extLst>
                <a:ext uri="{FF2B5EF4-FFF2-40B4-BE49-F238E27FC236}">
                  <a16:creationId xmlns:a16="http://schemas.microsoft.com/office/drawing/2014/main" xmlns="" id="{F5FBDFD4-17FD-6FC3-8482-A59C084EB51B}"/>
                </a:ext>
              </a:extLst>
            </p:cNvPr>
            <p:cNvSpPr/>
            <p:nvPr/>
          </p:nvSpPr>
          <p:spPr>
            <a:xfrm>
              <a:off x="7005923" y="3864437"/>
              <a:ext cx="224896" cy="161465"/>
            </a:xfrm>
            <a:custGeom>
              <a:avLst/>
              <a:gdLst/>
              <a:ahLst/>
              <a:cxnLst/>
              <a:rect l="l" t="t" r="r" b="b"/>
              <a:pathLst>
                <a:path w="4478" h="3215" extrusionOk="0">
                  <a:moveTo>
                    <a:pt x="1455" y="323"/>
                  </a:moveTo>
                  <a:cubicBezTo>
                    <a:pt x="1827" y="323"/>
                    <a:pt x="1976" y="1564"/>
                    <a:pt x="1976" y="1691"/>
                  </a:cubicBezTo>
                  <a:cubicBezTo>
                    <a:pt x="1976" y="1934"/>
                    <a:pt x="1968" y="2169"/>
                    <a:pt x="1955" y="2399"/>
                  </a:cubicBezTo>
                  <a:lnTo>
                    <a:pt x="1955" y="2399"/>
                  </a:lnTo>
                  <a:cubicBezTo>
                    <a:pt x="1836" y="2214"/>
                    <a:pt x="1720" y="2028"/>
                    <a:pt x="1612" y="1843"/>
                  </a:cubicBezTo>
                  <a:cubicBezTo>
                    <a:pt x="1460" y="1539"/>
                    <a:pt x="973" y="810"/>
                    <a:pt x="1217" y="476"/>
                  </a:cubicBezTo>
                  <a:cubicBezTo>
                    <a:pt x="1304" y="368"/>
                    <a:pt x="1384" y="323"/>
                    <a:pt x="1455" y="323"/>
                  </a:cubicBezTo>
                  <a:close/>
                  <a:moveTo>
                    <a:pt x="3072" y="991"/>
                  </a:moveTo>
                  <a:cubicBezTo>
                    <a:pt x="3254" y="991"/>
                    <a:pt x="3396" y="1144"/>
                    <a:pt x="3375" y="1357"/>
                  </a:cubicBezTo>
                  <a:cubicBezTo>
                    <a:pt x="3299" y="1910"/>
                    <a:pt x="2809" y="2359"/>
                    <a:pt x="2332" y="2738"/>
                  </a:cubicBezTo>
                  <a:lnTo>
                    <a:pt x="2332" y="2738"/>
                  </a:lnTo>
                  <a:cubicBezTo>
                    <a:pt x="2338" y="2653"/>
                    <a:pt x="2344" y="2557"/>
                    <a:pt x="2349" y="2453"/>
                  </a:cubicBezTo>
                  <a:lnTo>
                    <a:pt x="2349" y="2453"/>
                  </a:lnTo>
                  <a:cubicBezTo>
                    <a:pt x="2374" y="2193"/>
                    <a:pt x="2418" y="1937"/>
                    <a:pt x="2524" y="1691"/>
                  </a:cubicBezTo>
                  <a:cubicBezTo>
                    <a:pt x="2584" y="1509"/>
                    <a:pt x="2645" y="1205"/>
                    <a:pt x="2828" y="1083"/>
                  </a:cubicBezTo>
                  <a:cubicBezTo>
                    <a:pt x="2910" y="1020"/>
                    <a:pt x="2995" y="991"/>
                    <a:pt x="3072" y="991"/>
                  </a:cubicBezTo>
                  <a:close/>
                  <a:moveTo>
                    <a:pt x="1546" y="0"/>
                  </a:moveTo>
                  <a:cubicBezTo>
                    <a:pt x="1440" y="0"/>
                    <a:pt x="1321" y="26"/>
                    <a:pt x="1186" y="80"/>
                  </a:cubicBezTo>
                  <a:cubicBezTo>
                    <a:pt x="1" y="536"/>
                    <a:pt x="1490" y="2542"/>
                    <a:pt x="1885" y="3120"/>
                  </a:cubicBezTo>
                  <a:cubicBezTo>
                    <a:pt x="1933" y="3187"/>
                    <a:pt x="2008" y="3215"/>
                    <a:pt x="2084" y="3215"/>
                  </a:cubicBezTo>
                  <a:cubicBezTo>
                    <a:pt x="2227" y="3215"/>
                    <a:pt x="2372" y="3115"/>
                    <a:pt x="2338" y="2993"/>
                  </a:cubicBezTo>
                  <a:lnTo>
                    <a:pt x="2338" y="2993"/>
                  </a:lnTo>
                  <a:cubicBezTo>
                    <a:pt x="3124" y="2540"/>
                    <a:pt x="4478" y="1419"/>
                    <a:pt x="3466" y="688"/>
                  </a:cubicBezTo>
                  <a:cubicBezTo>
                    <a:pt x="3384" y="631"/>
                    <a:pt x="3286" y="607"/>
                    <a:pt x="3184" y="607"/>
                  </a:cubicBezTo>
                  <a:cubicBezTo>
                    <a:pt x="2907" y="607"/>
                    <a:pt x="2596" y="784"/>
                    <a:pt x="2463" y="962"/>
                  </a:cubicBezTo>
                  <a:cubicBezTo>
                    <a:pt x="2412" y="1034"/>
                    <a:pt x="2366" y="1108"/>
                    <a:pt x="2325" y="1184"/>
                  </a:cubicBezTo>
                  <a:lnTo>
                    <a:pt x="2325" y="1184"/>
                  </a:lnTo>
                  <a:cubicBezTo>
                    <a:pt x="2249" y="549"/>
                    <a:pt x="2042" y="0"/>
                    <a:pt x="154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549;p94">
              <a:extLst>
                <a:ext uri="{FF2B5EF4-FFF2-40B4-BE49-F238E27FC236}">
                  <a16:creationId xmlns:a16="http://schemas.microsoft.com/office/drawing/2014/main" xmlns="" id="{25F71BCF-66F4-2AB7-DF7A-DAA7C58AC8CC}"/>
                </a:ext>
              </a:extLst>
            </p:cNvPr>
            <p:cNvSpPr/>
            <p:nvPr/>
          </p:nvSpPr>
          <p:spPr>
            <a:xfrm>
              <a:off x="6929584" y="4121025"/>
              <a:ext cx="259600" cy="129222"/>
            </a:xfrm>
            <a:custGeom>
              <a:avLst/>
              <a:gdLst/>
              <a:ahLst/>
              <a:cxnLst/>
              <a:rect l="l" t="t" r="r" b="b"/>
              <a:pathLst>
                <a:path w="5169" h="2573" extrusionOk="0">
                  <a:moveTo>
                    <a:pt x="2399" y="0"/>
                  </a:moveTo>
                  <a:cubicBezTo>
                    <a:pt x="1728" y="0"/>
                    <a:pt x="1057" y="82"/>
                    <a:pt x="396" y="260"/>
                  </a:cubicBezTo>
                  <a:cubicBezTo>
                    <a:pt x="1" y="1446"/>
                    <a:pt x="62" y="2479"/>
                    <a:pt x="1460" y="2570"/>
                  </a:cubicBezTo>
                  <a:cubicBezTo>
                    <a:pt x="1506" y="2572"/>
                    <a:pt x="1551" y="2573"/>
                    <a:pt x="1596" y="2573"/>
                  </a:cubicBezTo>
                  <a:cubicBezTo>
                    <a:pt x="3112" y="2573"/>
                    <a:pt x="4312" y="1594"/>
                    <a:pt x="5168" y="443"/>
                  </a:cubicBezTo>
                  <a:cubicBezTo>
                    <a:pt x="4266" y="160"/>
                    <a:pt x="3333" y="0"/>
                    <a:pt x="239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550;p94">
              <a:extLst>
                <a:ext uri="{FF2B5EF4-FFF2-40B4-BE49-F238E27FC236}">
                  <a16:creationId xmlns:a16="http://schemas.microsoft.com/office/drawing/2014/main" xmlns="" id="{7EE3F005-910F-D5BB-6D99-E37C9F5D54B8}"/>
                </a:ext>
              </a:extLst>
            </p:cNvPr>
            <p:cNvSpPr/>
            <p:nvPr/>
          </p:nvSpPr>
          <p:spPr>
            <a:xfrm>
              <a:off x="7016670" y="4020680"/>
              <a:ext cx="202547" cy="19034"/>
            </a:xfrm>
            <a:custGeom>
              <a:avLst/>
              <a:gdLst/>
              <a:ahLst/>
              <a:cxnLst/>
              <a:rect l="l" t="t" r="r" b="b"/>
              <a:pathLst>
                <a:path w="4033" h="379" extrusionOk="0">
                  <a:moveTo>
                    <a:pt x="2380" y="1"/>
                  </a:moveTo>
                  <a:cubicBezTo>
                    <a:pt x="1606" y="1"/>
                    <a:pt x="812" y="132"/>
                    <a:pt x="60" y="222"/>
                  </a:cubicBezTo>
                  <a:cubicBezTo>
                    <a:pt x="8" y="222"/>
                    <a:pt x="1" y="289"/>
                    <a:pt x="57" y="289"/>
                  </a:cubicBezTo>
                  <a:cubicBezTo>
                    <a:pt x="67" y="289"/>
                    <a:pt x="78" y="287"/>
                    <a:pt x="91" y="283"/>
                  </a:cubicBezTo>
                  <a:cubicBezTo>
                    <a:pt x="828" y="248"/>
                    <a:pt x="1537" y="166"/>
                    <a:pt x="2244" y="166"/>
                  </a:cubicBezTo>
                  <a:cubicBezTo>
                    <a:pt x="2789" y="166"/>
                    <a:pt x="3334" y="215"/>
                    <a:pt x="3890" y="374"/>
                  </a:cubicBezTo>
                  <a:cubicBezTo>
                    <a:pt x="3900" y="377"/>
                    <a:pt x="3910" y="379"/>
                    <a:pt x="3919" y="379"/>
                  </a:cubicBezTo>
                  <a:cubicBezTo>
                    <a:pt x="3993" y="379"/>
                    <a:pt x="4032" y="279"/>
                    <a:pt x="3951" y="252"/>
                  </a:cubicBezTo>
                  <a:cubicBezTo>
                    <a:pt x="3451" y="65"/>
                    <a:pt x="2921" y="1"/>
                    <a:pt x="238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551;p94">
              <a:extLst>
                <a:ext uri="{FF2B5EF4-FFF2-40B4-BE49-F238E27FC236}">
                  <a16:creationId xmlns:a16="http://schemas.microsoft.com/office/drawing/2014/main" xmlns="" id="{85DBC10A-50AB-45FB-F1D8-F4E57D7616DA}"/>
                </a:ext>
              </a:extLst>
            </p:cNvPr>
            <p:cNvSpPr/>
            <p:nvPr/>
          </p:nvSpPr>
          <p:spPr>
            <a:xfrm>
              <a:off x="6998289" y="4064374"/>
              <a:ext cx="200940" cy="18130"/>
            </a:xfrm>
            <a:custGeom>
              <a:avLst/>
              <a:gdLst/>
              <a:ahLst/>
              <a:cxnLst/>
              <a:rect l="l" t="t" r="r" b="b"/>
              <a:pathLst>
                <a:path w="4001" h="361" extrusionOk="0">
                  <a:moveTo>
                    <a:pt x="2284" y="0"/>
                  </a:moveTo>
                  <a:cubicBezTo>
                    <a:pt x="1543" y="0"/>
                    <a:pt x="788" y="116"/>
                    <a:pt x="62" y="203"/>
                  </a:cubicBezTo>
                  <a:cubicBezTo>
                    <a:pt x="1" y="203"/>
                    <a:pt x="1" y="294"/>
                    <a:pt x="62" y="294"/>
                  </a:cubicBezTo>
                  <a:cubicBezTo>
                    <a:pt x="800" y="242"/>
                    <a:pt x="1510" y="162"/>
                    <a:pt x="2224" y="162"/>
                  </a:cubicBezTo>
                  <a:cubicBezTo>
                    <a:pt x="2772" y="162"/>
                    <a:pt x="3323" y="209"/>
                    <a:pt x="3891" y="355"/>
                  </a:cubicBezTo>
                  <a:cubicBezTo>
                    <a:pt x="3900" y="359"/>
                    <a:pt x="3908" y="361"/>
                    <a:pt x="3916" y="361"/>
                  </a:cubicBezTo>
                  <a:cubicBezTo>
                    <a:pt x="3966" y="361"/>
                    <a:pt x="4000" y="290"/>
                    <a:pt x="3922" y="264"/>
                  </a:cubicBezTo>
                  <a:cubicBezTo>
                    <a:pt x="3398" y="67"/>
                    <a:pt x="2845" y="0"/>
                    <a:pt x="2284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552;p94">
              <a:extLst>
                <a:ext uri="{FF2B5EF4-FFF2-40B4-BE49-F238E27FC236}">
                  <a16:creationId xmlns:a16="http://schemas.microsoft.com/office/drawing/2014/main" xmlns="" id="{55C86D68-C6D8-6C10-D878-794A6F97FD52}"/>
                </a:ext>
              </a:extLst>
            </p:cNvPr>
            <p:cNvSpPr/>
            <p:nvPr/>
          </p:nvSpPr>
          <p:spPr>
            <a:xfrm>
              <a:off x="7627228" y="2717450"/>
              <a:ext cx="270247" cy="548078"/>
            </a:xfrm>
            <a:custGeom>
              <a:avLst/>
              <a:gdLst/>
              <a:ahLst/>
              <a:cxnLst/>
              <a:rect l="l" t="t" r="r" b="b"/>
              <a:pathLst>
                <a:path w="5381" h="10913" extrusionOk="0">
                  <a:moveTo>
                    <a:pt x="5381" y="0"/>
                  </a:moveTo>
                  <a:lnTo>
                    <a:pt x="426" y="7751"/>
                  </a:lnTo>
                  <a:lnTo>
                    <a:pt x="1" y="10912"/>
                  </a:lnTo>
                  <a:lnTo>
                    <a:pt x="5381" y="2797"/>
                  </a:lnTo>
                  <a:lnTo>
                    <a:pt x="538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553;p94">
              <a:extLst>
                <a:ext uri="{FF2B5EF4-FFF2-40B4-BE49-F238E27FC236}">
                  <a16:creationId xmlns:a16="http://schemas.microsoft.com/office/drawing/2014/main" xmlns="" id="{C9CBECFF-C979-9738-7EC9-64CC6894ABC8}"/>
                </a:ext>
              </a:extLst>
            </p:cNvPr>
            <p:cNvSpPr/>
            <p:nvPr/>
          </p:nvSpPr>
          <p:spPr>
            <a:xfrm>
              <a:off x="6514393" y="3186078"/>
              <a:ext cx="148106" cy="992296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64" y="19758"/>
                  </a:lnTo>
                  <a:lnTo>
                    <a:pt x="2949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554;p94">
              <a:extLst>
                <a:ext uri="{FF2B5EF4-FFF2-40B4-BE49-F238E27FC236}">
                  <a16:creationId xmlns:a16="http://schemas.microsoft.com/office/drawing/2014/main" xmlns="" id="{624F2D9B-3B6C-6110-31ED-E45A51E83027}"/>
                </a:ext>
              </a:extLst>
            </p:cNvPr>
            <p:cNvSpPr/>
            <p:nvPr/>
          </p:nvSpPr>
          <p:spPr>
            <a:xfrm>
              <a:off x="6633471" y="3186078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1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555;p94">
              <a:extLst>
                <a:ext uri="{FF2B5EF4-FFF2-40B4-BE49-F238E27FC236}">
                  <a16:creationId xmlns:a16="http://schemas.microsoft.com/office/drawing/2014/main" xmlns="" id="{4E675942-8112-E2B4-4596-E7CCF3DD5126}"/>
                </a:ext>
              </a:extLst>
            </p:cNvPr>
            <p:cNvSpPr/>
            <p:nvPr/>
          </p:nvSpPr>
          <p:spPr>
            <a:xfrm>
              <a:off x="7663891" y="3172368"/>
              <a:ext cx="122141" cy="1006007"/>
            </a:xfrm>
            <a:custGeom>
              <a:avLst/>
              <a:gdLst/>
              <a:ahLst/>
              <a:cxnLst/>
              <a:rect l="l" t="t" r="r" b="b"/>
              <a:pathLst>
                <a:path w="2432" h="20031" extrusionOk="0">
                  <a:moveTo>
                    <a:pt x="0" y="0"/>
                  </a:moveTo>
                  <a:lnTo>
                    <a:pt x="547" y="20031"/>
                  </a:lnTo>
                  <a:lnTo>
                    <a:pt x="2432" y="20031"/>
                  </a:lnTo>
                  <a:lnTo>
                    <a:pt x="1885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556;p94">
              <a:extLst>
                <a:ext uri="{FF2B5EF4-FFF2-40B4-BE49-F238E27FC236}">
                  <a16:creationId xmlns:a16="http://schemas.microsoft.com/office/drawing/2014/main" xmlns="" id="{6F2BCEF4-E61F-4E90-B39C-029B481EE970}"/>
                </a:ext>
              </a:extLst>
            </p:cNvPr>
            <p:cNvSpPr/>
            <p:nvPr/>
          </p:nvSpPr>
          <p:spPr>
            <a:xfrm>
              <a:off x="7758511" y="3085332"/>
              <a:ext cx="96226" cy="1093042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38" y="0"/>
                  </a:moveTo>
                  <a:lnTo>
                    <a:pt x="1" y="2007"/>
                  </a:lnTo>
                  <a:lnTo>
                    <a:pt x="548" y="21764"/>
                  </a:lnTo>
                  <a:lnTo>
                    <a:pt x="1916" y="20700"/>
                  </a:lnTo>
                  <a:lnTo>
                    <a:pt x="133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557;p94">
              <a:extLst>
                <a:ext uri="{FF2B5EF4-FFF2-40B4-BE49-F238E27FC236}">
                  <a16:creationId xmlns:a16="http://schemas.microsoft.com/office/drawing/2014/main" xmlns="" id="{751212C2-4FAE-5B65-D069-A34ACA2CB141}"/>
                </a:ext>
              </a:extLst>
            </p:cNvPr>
            <p:cNvSpPr/>
            <p:nvPr/>
          </p:nvSpPr>
          <p:spPr>
            <a:xfrm>
              <a:off x="7750877" y="3163327"/>
              <a:ext cx="311480" cy="140372"/>
            </a:xfrm>
            <a:custGeom>
              <a:avLst/>
              <a:gdLst/>
              <a:ahLst/>
              <a:cxnLst/>
              <a:rect l="l" t="t" r="r" b="b"/>
              <a:pathLst>
                <a:path w="6202" h="2795" extrusionOk="0">
                  <a:moveTo>
                    <a:pt x="3766" y="0"/>
                  </a:moveTo>
                  <a:cubicBezTo>
                    <a:pt x="3505" y="0"/>
                    <a:pt x="3223" y="36"/>
                    <a:pt x="2919" y="119"/>
                  </a:cubicBezTo>
                  <a:cubicBezTo>
                    <a:pt x="730" y="758"/>
                    <a:pt x="1" y="2794"/>
                    <a:pt x="1" y="2794"/>
                  </a:cubicBezTo>
                  <a:lnTo>
                    <a:pt x="1095" y="2399"/>
                  </a:lnTo>
                  <a:cubicBezTo>
                    <a:pt x="1095" y="2399"/>
                    <a:pt x="1490" y="1396"/>
                    <a:pt x="3253" y="1001"/>
                  </a:cubicBezTo>
                  <a:cubicBezTo>
                    <a:pt x="3521" y="944"/>
                    <a:pt x="3763" y="921"/>
                    <a:pt x="3981" y="921"/>
                  </a:cubicBezTo>
                  <a:cubicBezTo>
                    <a:pt x="5050" y="921"/>
                    <a:pt x="5533" y="1487"/>
                    <a:pt x="5533" y="1487"/>
                  </a:cubicBezTo>
                  <a:lnTo>
                    <a:pt x="6202" y="1426"/>
                  </a:lnTo>
                  <a:cubicBezTo>
                    <a:pt x="6202" y="1426"/>
                    <a:pt x="5409" y="0"/>
                    <a:pt x="376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558;p94">
              <a:extLst>
                <a:ext uri="{FF2B5EF4-FFF2-40B4-BE49-F238E27FC236}">
                  <a16:creationId xmlns:a16="http://schemas.microsoft.com/office/drawing/2014/main" xmlns="" id="{DA022E0D-E0C2-AB8B-AF18-9BC66E25AFA4}"/>
                </a:ext>
              </a:extLst>
            </p:cNvPr>
            <p:cNvSpPr/>
            <p:nvPr/>
          </p:nvSpPr>
          <p:spPr>
            <a:xfrm>
              <a:off x="7552447" y="3228918"/>
              <a:ext cx="702261" cy="1086463"/>
            </a:xfrm>
            <a:custGeom>
              <a:avLst/>
              <a:gdLst/>
              <a:ahLst/>
              <a:cxnLst/>
              <a:rect l="l" t="t" r="r" b="b"/>
              <a:pathLst>
                <a:path w="13983" h="21633" extrusionOk="0">
                  <a:moveTo>
                    <a:pt x="8538" y="0"/>
                  </a:moveTo>
                  <a:cubicBezTo>
                    <a:pt x="7778" y="0"/>
                    <a:pt x="6843" y="95"/>
                    <a:pt x="5684" y="303"/>
                  </a:cubicBezTo>
                  <a:cubicBezTo>
                    <a:pt x="5684" y="303"/>
                    <a:pt x="0" y="1275"/>
                    <a:pt x="274" y="5136"/>
                  </a:cubicBezTo>
                  <a:cubicBezTo>
                    <a:pt x="548" y="9026"/>
                    <a:pt x="152" y="17902"/>
                    <a:pt x="1946" y="21032"/>
                  </a:cubicBezTo>
                  <a:cubicBezTo>
                    <a:pt x="2196" y="21462"/>
                    <a:pt x="3041" y="21633"/>
                    <a:pt x="4151" y="21633"/>
                  </a:cubicBezTo>
                  <a:cubicBezTo>
                    <a:pt x="6415" y="21633"/>
                    <a:pt x="9777" y="20925"/>
                    <a:pt x="11429" y="20273"/>
                  </a:cubicBezTo>
                  <a:cubicBezTo>
                    <a:pt x="13891" y="19300"/>
                    <a:pt x="13982" y="16716"/>
                    <a:pt x="13739" y="14102"/>
                  </a:cubicBezTo>
                  <a:cubicBezTo>
                    <a:pt x="13496" y="11458"/>
                    <a:pt x="12827" y="5257"/>
                    <a:pt x="12037" y="2461"/>
                  </a:cubicBezTo>
                  <a:cubicBezTo>
                    <a:pt x="11662" y="1077"/>
                    <a:pt x="11105" y="0"/>
                    <a:pt x="8538" y="0"/>
                  </a:cubicBez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559;p94">
              <a:extLst>
                <a:ext uri="{FF2B5EF4-FFF2-40B4-BE49-F238E27FC236}">
                  <a16:creationId xmlns:a16="http://schemas.microsoft.com/office/drawing/2014/main" xmlns="" id="{D51B9603-A5C6-53C9-B897-0D9B4106ABDC}"/>
                </a:ext>
              </a:extLst>
            </p:cNvPr>
            <p:cNvSpPr/>
            <p:nvPr/>
          </p:nvSpPr>
          <p:spPr>
            <a:xfrm>
              <a:off x="7618088" y="3232836"/>
              <a:ext cx="703768" cy="1085610"/>
            </a:xfrm>
            <a:custGeom>
              <a:avLst/>
              <a:gdLst/>
              <a:ahLst/>
              <a:cxnLst/>
              <a:rect l="l" t="t" r="r" b="b"/>
              <a:pathLst>
                <a:path w="14013" h="21616" extrusionOk="0">
                  <a:moveTo>
                    <a:pt x="8589" y="1"/>
                  </a:moveTo>
                  <a:cubicBezTo>
                    <a:pt x="7827" y="1"/>
                    <a:pt x="6886" y="98"/>
                    <a:pt x="5715" y="316"/>
                  </a:cubicBezTo>
                  <a:cubicBezTo>
                    <a:pt x="5715" y="316"/>
                    <a:pt x="0" y="1258"/>
                    <a:pt x="274" y="5149"/>
                  </a:cubicBezTo>
                  <a:cubicBezTo>
                    <a:pt x="578" y="9009"/>
                    <a:pt x="152" y="17884"/>
                    <a:pt x="1976" y="21015"/>
                  </a:cubicBezTo>
                  <a:cubicBezTo>
                    <a:pt x="2216" y="21445"/>
                    <a:pt x="3058" y="21615"/>
                    <a:pt x="4168" y="21615"/>
                  </a:cubicBezTo>
                  <a:cubicBezTo>
                    <a:pt x="6431" y="21615"/>
                    <a:pt x="9808" y="20908"/>
                    <a:pt x="11460" y="20255"/>
                  </a:cubicBezTo>
                  <a:cubicBezTo>
                    <a:pt x="13922" y="19283"/>
                    <a:pt x="14013" y="16729"/>
                    <a:pt x="13770" y="14085"/>
                  </a:cubicBezTo>
                  <a:cubicBezTo>
                    <a:pt x="13527" y="11471"/>
                    <a:pt x="12858" y="5240"/>
                    <a:pt x="12068" y="2444"/>
                  </a:cubicBezTo>
                  <a:cubicBezTo>
                    <a:pt x="11670" y="1087"/>
                    <a:pt x="11129" y="1"/>
                    <a:pt x="858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560;p94">
              <a:extLst>
                <a:ext uri="{FF2B5EF4-FFF2-40B4-BE49-F238E27FC236}">
                  <a16:creationId xmlns:a16="http://schemas.microsoft.com/office/drawing/2014/main" xmlns="" id="{510DE63C-DD65-1C5D-418E-8B1099149510}"/>
                </a:ext>
              </a:extLst>
            </p:cNvPr>
            <p:cNvSpPr/>
            <p:nvPr/>
          </p:nvSpPr>
          <p:spPr>
            <a:xfrm>
              <a:off x="7682222" y="3752139"/>
              <a:ext cx="607592" cy="189891"/>
            </a:xfrm>
            <a:custGeom>
              <a:avLst/>
              <a:gdLst/>
              <a:ahLst/>
              <a:cxnLst/>
              <a:rect l="l" t="t" r="r" b="b"/>
              <a:pathLst>
                <a:path w="12098" h="3781" extrusionOk="0">
                  <a:moveTo>
                    <a:pt x="9093" y="0"/>
                  </a:moveTo>
                  <a:cubicBezTo>
                    <a:pt x="8136" y="0"/>
                    <a:pt x="6812" y="123"/>
                    <a:pt x="4955" y="402"/>
                  </a:cubicBezTo>
                  <a:cubicBezTo>
                    <a:pt x="4955" y="402"/>
                    <a:pt x="608" y="1374"/>
                    <a:pt x="0" y="3259"/>
                  </a:cubicBezTo>
                  <a:cubicBezTo>
                    <a:pt x="1431" y="3616"/>
                    <a:pt x="2878" y="3781"/>
                    <a:pt x="4326" y="3781"/>
                  </a:cubicBezTo>
                  <a:cubicBezTo>
                    <a:pt x="6938" y="3781"/>
                    <a:pt x="9556" y="3246"/>
                    <a:pt x="12098" y="2347"/>
                  </a:cubicBezTo>
                  <a:cubicBezTo>
                    <a:pt x="11946" y="1800"/>
                    <a:pt x="11794" y="1313"/>
                    <a:pt x="11611" y="949"/>
                  </a:cubicBezTo>
                  <a:cubicBezTo>
                    <a:pt x="11303" y="370"/>
                    <a:pt x="10750" y="0"/>
                    <a:pt x="9093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561;p94">
              <a:extLst>
                <a:ext uri="{FF2B5EF4-FFF2-40B4-BE49-F238E27FC236}">
                  <a16:creationId xmlns:a16="http://schemas.microsoft.com/office/drawing/2014/main" xmlns="" id="{13541852-66B7-0399-C99B-07E3C7556424}"/>
                </a:ext>
              </a:extLst>
            </p:cNvPr>
            <p:cNvSpPr/>
            <p:nvPr/>
          </p:nvSpPr>
          <p:spPr>
            <a:xfrm>
              <a:off x="7671525" y="3869962"/>
              <a:ext cx="625923" cy="137007"/>
            </a:xfrm>
            <a:custGeom>
              <a:avLst/>
              <a:gdLst/>
              <a:ahLst/>
              <a:cxnLst/>
              <a:rect l="l" t="t" r="r" b="b"/>
              <a:pathLst>
                <a:path w="12463" h="2728" extrusionOk="0">
                  <a:moveTo>
                    <a:pt x="12311" y="1"/>
                  </a:moveTo>
                  <a:cubicBezTo>
                    <a:pt x="9769" y="900"/>
                    <a:pt x="7151" y="1435"/>
                    <a:pt x="4539" y="1435"/>
                  </a:cubicBezTo>
                  <a:cubicBezTo>
                    <a:pt x="3091" y="1435"/>
                    <a:pt x="1644" y="1270"/>
                    <a:pt x="213" y="913"/>
                  </a:cubicBezTo>
                  <a:cubicBezTo>
                    <a:pt x="213" y="1004"/>
                    <a:pt x="183" y="1095"/>
                    <a:pt x="152" y="1186"/>
                  </a:cubicBezTo>
                  <a:cubicBezTo>
                    <a:pt x="122" y="1581"/>
                    <a:pt x="61" y="2037"/>
                    <a:pt x="0" y="2554"/>
                  </a:cubicBezTo>
                  <a:cubicBezTo>
                    <a:pt x="943" y="2668"/>
                    <a:pt x="1907" y="2727"/>
                    <a:pt x="2883" y="2727"/>
                  </a:cubicBezTo>
                  <a:cubicBezTo>
                    <a:pt x="6063" y="2727"/>
                    <a:pt x="9369" y="2102"/>
                    <a:pt x="12463" y="730"/>
                  </a:cubicBezTo>
                  <a:cubicBezTo>
                    <a:pt x="12402" y="487"/>
                    <a:pt x="12371" y="244"/>
                    <a:pt x="12311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562;p94">
              <a:extLst>
                <a:ext uri="{FF2B5EF4-FFF2-40B4-BE49-F238E27FC236}">
                  <a16:creationId xmlns:a16="http://schemas.microsoft.com/office/drawing/2014/main" xmlns="" id="{D4291B7B-044A-14C9-155E-1FB34ED56979}"/>
                </a:ext>
              </a:extLst>
            </p:cNvPr>
            <p:cNvSpPr/>
            <p:nvPr/>
          </p:nvSpPr>
          <p:spPr>
            <a:xfrm>
              <a:off x="7668461" y="3906624"/>
              <a:ext cx="662585" cy="316653"/>
            </a:xfrm>
            <a:custGeom>
              <a:avLst/>
              <a:gdLst/>
              <a:ahLst/>
              <a:cxnLst/>
              <a:rect l="l" t="t" r="r" b="b"/>
              <a:pathLst>
                <a:path w="13193" h="6305" extrusionOk="0">
                  <a:moveTo>
                    <a:pt x="12524" y="0"/>
                  </a:moveTo>
                  <a:cubicBezTo>
                    <a:pt x="9430" y="1372"/>
                    <a:pt x="6124" y="1997"/>
                    <a:pt x="2944" y="1997"/>
                  </a:cubicBezTo>
                  <a:cubicBezTo>
                    <a:pt x="1968" y="1997"/>
                    <a:pt x="1004" y="1938"/>
                    <a:pt x="61" y="1824"/>
                  </a:cubicBezTo>
                  <a:cubicBezTo>
                    <a:pt x="61" y="2037"/>
                    <a:pt x="31" y="2250"/>
                    <a:pt x="0" y="2462"/>
                  </a:cubicBezTo>
                  <a:cubicBezTo>
                    <a:pt x="2841" y="5278"/>
                    <a:pt x="6695" y="6304"/>
                    <a:pt x="10546" y="6304"/>
                  </a:cubicBezTo>
                  <a:cubicBezTo>
                    <a:pt x="11268" y="6304"/>
                    <a:pt x="11991" y="6268"/>
                    <a:pt x="12706" y="6201"/>
                  </a:cubicBezTo>
                  <a:cubicBezTo>
                    <a:pt x="13192" y="5563"/>
                    <a:pt x="13192" y="4803"/>
                    <a:pt x="13071" y="4043"/>
                  </a:cubicBezTo>
                  <a:cubicBezTo>
                    <a:pt x="12949" y="3192"/>
                    <a:pt x="12797" y="1490"/>
                    <a:pt x="12524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563;p94">
              <a:extLst>
                <a:ext uri="{FF2B5EF4-FFF2-40B4-BE49-F238E27FC236}">
                  <a16:creationId xmlns:a16="http://schemas.microsoft.com/office/drawing/2014/main" xmlns="" id="{434013D6-5DC9-AB8F-7B12-5B6433DE6A91}"/>
                </a:ext>
              </a:extLst>
            </p:cNvPr>
            <p:cNvSpPr/>
            <p:nvPr/>
          </p:nvSpPr>
          <p:spPr>
            <a:xfrm>
              <a:off x="7660827" y="4030273"/>
              <a:ext cx="645761" cy="304047"/>
            </a:xfrm>
            <a:custGeom>
              <a:avLst/>
              <a:gdLst/>
              <a:ahLst/>
              <a:cxnLst/>
              <a:rect l="l" t="t" r="r" b="b"/>
              <a:pathLst>
                <a:path w="12858" h="6054" extrusionOk="0">
                  <a:moveTo>
                    <a:pt x="152" y="0"/>
                  </a:moveTo>
                  <a:lnTo>
                    <a:pt x="152" y="0"/>
                  </a:lnTo>
                  <a:cubicBezTo>
                    <a:pt x="0" y="2098"/>
                    <a:pt x="61" y="4712"/>
                    <a:pt x="1338" y="5836"/>
                  </a:cubicBezTo>
                  <a:cubicBezTo>
                    <a:pt x="1513" y="5989"/>
                    <a:pt x="2005" y="6053"/>
                    <a:pt x="2688" y="6053"/>
                  </a:cubicBezTo>
                  <a:cubicBezTo>
                    <a:pt x="4852" y="6053"/>
                    <a:pt x="8926" y="5410"/>
                    <a:pt x="10821" y="4924"/>
                  </a:cubicBezTo>
                  <a:cubicBezTo>
                    <a:pt x="11885" y="4620"/>
                    <a:pt x="12524" y="4225"/>
                    <a:pt x="12858" y="3739"/>
                  </a:cubicBezTo>
                  <a:lnTo>
                    <a:pt x="12858" y="3739"/>
                  </a:lnTo>
                  <a:cubicBezTo>
                    <a:pt x="12143" y="3806"/>
                    <a:pt x="11420" y="3842"/>
                    <a:pt x="10698" y="3842"/>
                  </a:cubicBezTo>
                  <a:cubicBezTo>
                    <a:pt x="6847" y="3842"/>
                    <a:pt x="2993" y="2816"/>
                    <a:pt x="152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564;p94">
              <a:extLst>
                <a:ext uri="{FF2B5EF4-FFF2-40B4-BE49-F238E27FC236}">
                  <a16:creationId xmlns:a16="http://schemas.microsoft.com/office/drawing/2014/main" xmlns="" id="{CE5F355B-47B1-DED1-4289-E347746C1D24}"/>
                </a:ext>
              </a:extLst>
            </p:cNvPr>
            <p:cNvSpPr/>
            <p:nvPr/>
          </p:nvSpPr>
          <p:spPr>
            <a:xfrm>
              <a:off x="7854687" y="3424636"/>
              <a:ext cx="177135" cy="197676"/>
            </a:xfrm>
            <a:custGeom>
              <a:avLst/>
              <a:gdLst/>
              <a:ahLst/>
              <a:cxnLst/>
              <a:rect l="l" t="t" r="r" b="b"/>
              <a:pathLst>
                <a:path w="3527" h="3936" extrusionOk="0">
                  <a:moveTo>
                    <a:pt x="2143" y="1115"/>
                  </a:moveTo>
                  <a:cubicBezTo>
                    <a:pt x="2257" y="1115"/>
                    <a:pt x="2342" y="1469"/>
                    <a:pt x="2372" y="1907"/>
                  </a:cubicBezTo>
                  <a:cubicBezTo>
                    <a:pt x="2372" y="2363"/>
                    <a:pt x="2311" y="2758"/>
                    <a:pt x="2189" y="2758"/>
                  </a:cubicBezTo>
                  <a:cubicBezTo>
                    <a:pt x="2098" y="2758"/>
                    <a:pt x="1976" y="2394"/>
                    <a:pt x="1976" y="1938"/>
                  </a:cubicBezTo>
                  <a:cubicBezTo>
                    <a:pt x="1946" y="1482"/>
                    <a:pt x="2037" y="1117"/>
                    <a:pt x="2128" y="1117"/>
                  </a:cubicBezTo>
                  <a:cubicBezTo>
                    <a:pt x="2133" y="1116"/>
                    <a:pt x="2138" y="1115"/>
                    <a:pt x="2143" y="1115"/>
                  </a:cubicBezTo>
                  <a:close/>
                  <a:moveTo>
                    <a:pt x="1247" y="1360"/>
                  </a:moveTo>
                  <a:cubicBezTo>
                    <a:pt x="1369" y="1360"/>
                    <a:pt x="1460" y="1694"/>
                    <a:pt x="1490" y="2150"/>
                  </a:cubicBezTo>
                  <a:cubicBezTo>
                    <a:pt x="1490" y="2606"/>
                    <a:pt x="1429" y="3001"/>
                    <a:pt x="1308" y="3001"/>
                  </a:cubicBezTo>
                  <a:cubicBezTo>
                    <a:pt x="1304" y="3003"/>
                    <a:pt x="1301" y="3003"/>
                    <a:pt x="1297" y="3003"/>
                  </a:cubicBezTo>
                  <a:cubicBezTo>
                    <a:pt x="1207" y="3003"/>
                    <a:pt x="1095" y="2649"/>
                    <a:pt x="1095" y="2211"/>
                  </a:cubicBezTo>
                  <a:cubicBezTo>
                    <a:pt x="1065" y="1755"/>
                    <a:pt x="1156" y="1360"/>
                    <a:pt x="1247" y="1360"/>
                  </a:cubicBezTo>
                  <a:close/>
                  <a:moveTo>
                    <a:pt x="1645" y="0"/>
                  </a:moveTo>
                  <a:cubicBezTo>
                    <a:pt x="1581" y="0"/>
                    <a:pt x="1515" y="40"/>
                    <a:pt x="1460" y="114"/>
                  </a:cubicBezTo>
                  <a:lnTo>
                    <a:pt x="62" y="2120"/>
                  </a:lnTo>
                  <a:cubicBezTo>
                    <a:pt x="1" y="2211"/>
                    <a:pt x="1" y="2394"/>
                    <a:pt x="92" y="2454"/>
                  </a:cubicBezTo>
                  <a:lnTo>
                    <a:pt x="1764" y="3883"/>
                  </a:lnTo>
                  <a:cubicBezTo>
                    <a:pt x="1800" y="3919"/>
                    <a:pt x="1845" y="3936"/>
                    <a:pt x="1891" y="3936"/>
                  </a:cubicBezTo>
                  <a:cubicBezTo>
                    <a:pt x="1961" y="3936"/>
                    <a:pt x="2031" y="3896"/>
                    <a:pt x="2068" y="3822"/>
                  </a:cubicBezTo>
                  <a:lnTo>
                    <a:pt x="3466" y="1846"/>
                  </a:lnTo>
                  <a:cubicBezTo>
                    <a:pt x="3527" y="1725"/>
                    <a:pt x="3527" y="1573"/>
                    <a:pt x="3435" y="1482"/>
                  </a:cubicBezTo>
                  <a:lnTo>
                    <a:pt x="1764" y="53"/>
                  </a:lnTo>
                  <a:cubicBezTo>
                    <a:pt x="1728" y="17"/>
                    <a:pt x="1687" y="0"/>
                    <a:pt x="1645" y="0"/>
                  </a:cubicBez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565;p94">
              <a:extLst>
                <a:ext uri="{FF2B5EF4-FFF2-40B4-BE49-F238E27FC236}">
                  <a16:creationId xmlns:a16="http://schemas.microsoft.com/office/drawing/2014/main" xmlns="" id="{41A55108-EFA0-CBD3-C8AD-5D6DC9446963}"/>
                </a:ext>
              </a:extLst>
            </p:cNvPr>
            <p:cNvSpPr/>
            <p:nvPr/>
          </p:nvSpPr>
          <p:spPr>
            <a:xfrm>
              <a:off x="7859258" y="3417003"/>
              <a:ext cx="178692" cy="197676"/>
            </a:xfrm>
            <a:custGeom>
              <a:avLst/>
              <a:gdLst/>
              <a:ahLst/>
              <a:cxnLst/>
              <a:rect l="l" t="t" r="r" b="b"/>
              <a:pathLst>
                <a:path w="3558" h="3936" extrusionOk="0">
                  <a:moveTo>
                    <a:pt x="2159" y="1087"/>
                  </a:moveTo>
                  <a:cubicBezTo>
                    <a:pt x="2250" y="1087"/>
                    <a:pt x="2341" y="1451"/>
                    <a:pt x="2372" y="1907"/>
                  </a:cubicBezTo>
                  <a:cubicBezTo>
                    <a:pt x="2372" y="2363"/>
                    <a:pt x="2311" y="2728"/>
                    <a:pt x="2189" y="2758"/>
                  </a:cubicBezTo>
                  <a:cubicBezTo>
                    <a:pt x="2098" y="2758"/>
                    <a:pt x="2007" y="2394"/>
                    <a:pt x="1977" y="1938"/>
                  </a:cubicBezTo>
                  <a:cubicBezTo>
                    <a:pt x="1977" y="1482"/>
                    <a:pt x="2037" y="1117"/>
                    <a:pt x="2159" y="1087"/>
                  </a:cubicBezTo>
                  <a:close/>
                  <a:moveTo>
                    <a:pt x="1288" y="1358"/>
                  </a:moveTo>
                  <a:cubicBezTo>
                    <a:pt x="1378" y="1358"/>
                    <a:pt x="1490" y="1712"/>
                    <a:pt x="1490" y="2150"/>
                  </a:cubicBezTo>
                  <a:cubicBezTo>
                    <a:pt x="1521" y="2606"/>
                    <a:pt x="1430" y="3001"/>
                    <a:pt x="1338" y="3001"/>
                  </a:cubicBezTo>
                  <a:cubicBezTo>
                    <a:pt x="1217" y="3001"/>
                    <a:pt x="1126" y="2667"/>
                    <a:pt x="1095" y="2211"/>
                  </a:cubicBezTo>
                  <a:cubicBezTo>
                    <a:pt x="1095" y="1755"/>
                    <a:pt x="1156" y="1360"/>
                    <a:pt x="1278" y="1360"/>
                  </a:cubicBezTo>
                  <a:cubicBezTo>
                    <a:pt x="1281" y="1359"/>
                    <a:pt x="1285" y="1358"/>
                    <a:pt x="1288" y="1358"/>
                  </a:cubicBezTo>
                  <a:close/>
                  <a:moveTo>
                    <a:pt x="1667" y="0"/>
                  </a:moveTo>
                  <a:cubicBezTo>
                    <a:pt x="1597" y="0"/>
                    <a:pt x="1527" y="40"/>
                    <a:pt x="1490" y="114"/>
                  </a:cubicBezTo>
                  <a:lnTo>
                    <a:pt x="92" y="2120"/>
                  </a:lnTo>
                  <a:cubicBezTo>
                    <a:pt x="1" y="2211"/>
                    <a:pt x="31" y="2363"/>
                    <a:pt x="123" y="2454"/>
                  </a:cubicBezTo>
                  <a:lnTo>
                    <a:pt x="1764" y="3883"/>
                  </a:lnTo>
                  <a:cubicBezTo>
                    <a:pt x="1800" y="3919"/>
                    <a:pt x="1845" y="3936"/>
                    <a:pt x="1891" y="3936"/>
                  </a:cubicBezTo>
                  <a:cubicBezTo>
                    <a:pt x="1961" y="3936"/>
                    <a:pt x="2031" y="3896"/>
                    <a:pt x="2068" y="3822"/>
                  </a:cubicBezTo>
                  <a:lnTo>
                    <a:pt x="3466" y="1816"/>
                  </a:lnTo>
                  <a:cubicBezTo>
                    <a:pt x="3557" y="1725"/>
                    <a:pt x="3527" y="1573"/>
                    <a:pt x="3436" y="1482"/>
                  </a:cubicBezTo>
                  <a:lnTo>
                    <a:pt x="1794" y="53"/>
                  </a:lnTo>
                  <a:cubicBezTo>
                    <a:pt x="1758" y="17"/>
                    <a:pt x="1713" y="0"/>
                    <a:pt x="1667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566;p94">
              <a:extLst>
                <a:ext uri="{FF2B5EF4-FFF2-40B4-BE49-F238E27FC236}">
                  <a16:creationId xmlns:a16="http://schemas.microsoft.com/office/drawing/2014/main" xmlns="" id="{DCE678EA-1E5C-6B28-CAC5-E143181FA234}"/>
                </a:ext>
              </a:extLst>
            </p:cNvPr>
            <p:cNvSpPr/>
            <p:nvPr/>
          </p:nvSpPr>
          <p:spPr>
            <a:xfrm>
              <a:off x="6056412" y="3265481"/>
              <a:ext cx="1586127" cy="164880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567;p94">
              <a:extLst>
                <a:ext uri="{FF2B5EF4-FFF2-40B4-BE49-F238E27FC236}">
                  <a16:creationId xmlns:a16="http://schemas.microsoft.com/office/drawing/2014/main" xmlns="" id="{A53A4E57-3F37-911B-5049-8E11FA95F2D9}"/>
                </a:ext>
              </a:extLst>
            </p:cNvPr>
            <p:cNvSpPr/>
            <p:nvPr/>
          </p:nvSpPr>
          <p:spPr>
            <a:xfrm>
              <a:off x="7627228" y="2900612"/>
              <a:ext cx="238205" cy="529747"/>
            </a:xfrm>
            <a:custGeom>
              <a:avLst/>
              <a:gdLst/>
              <a:ahLst/>
              <a:cxnLst/>
              <a:rect l="l" t="t" r="r" b="b"/>
              <a:pathLst>
                <a:path w="4743" h="10548" extrusionOk="0">
                  <a:moveTo>
                    <a:pt x="4743" y="1"/>
                  </a:moveTo>
                  <a:lnTo>
                    <a:pt x="1" y="7265"/>
                  </a:lnTo>
                  <a:lnTo>
                    <a:pt x="305" y="10548"/>
                  </a:lnTo>
                  <a:lnTo>
                    <a:pt x="4743" y="2858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568;p94">
              <a:extLst>
                <a:ext uri="{FF2B5EF4-FFF2-40B4-BE49-F238E27FC236}">
                  <a16:creationId xmlns:a16="http://schemas.microsoft.com/office/drawing/2014/main" xmlns="" id="{5C0D753C-B982-4848-BE40-F711561198B5}"/>
                </a:ext>
              </a:extLst>
            </p:cNvPr>
            <p:cNvSpPr/>
            <p:nvPr/>
          </p:nvSpPr>
          <p:spPr>
            <a:xfrm>
              <a:off x="6118989" y="3430312"/>
              <a:ext cx="148156" cy="992296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569;p94">
              <a:extLst>
                <a:ext uri="{FF2B5EF4-FFF2-40B4-BE49-F238E27FC236}">
                  <a16:creationId xmlns:a16="http://schemas.microsoft.com/office/drawing/2014/main" xmlns="" id="{67CC1778-9BC2-A59E-183C-E1C1D9376134}"/>
                </a:ext>
              </a:extLst>
            </p:cNvPr>
            <p:cNvSpPr/>
            <p:nvPr/>
          </p:nvSpPr>
          <p:spPr>
            <a:xfrm>
              <a:off x="6238067" y="3430312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570;p94">
              <a:extLst>
                <a:ext uri="{FF2B5EF4-FFF2-40B4-BE49-F238E27FC236}">
                  <a16:creationId xmlns:a16="http://schemas.microsoft.com/office/drawing/2014/main" xmlns="" id="{86889947-5C6D-0A1D-F3F6-7AD8DB55A651}"/>
                </a:ext>
              </a:extLst>
            </p:cNvPr>
            <p:cNvSpPr/>
            <p:nvPr/>
          </p:nvSpPr>
          <p:spPr>
            <a:xfrm>
              <a:off x="7411974" y="3430312"/>
              <a:ext cx="148156" cy="992296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571;p94">
              <a:extLst>
                <a:ext uri="{FF2B5EF4-FFF2-40B4-BE49-F238E27FC236}">
                  <a16:creationId xmlns:a16="http://schemas.microsoft.com/office/drawing/2014/main" xmlns="" id="{57BE7375-46D4-CC22-63B4-EE19C039FC4D}"/>
                </a:ext>
              </a:extLst>
            </p:cNvPr>
            <p:cNvSpPr/>
            <p:nvPr/>
          </p:nvSpPr>
          <p:spPr>
            <a:xfrm>
              <a:off x="7531052" y="3430312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572;p94">
              <a:extLst>
                <a:ext uri="{FF2B5EF4-FFF2-40B4-BE49-F238E27FC236}">
                  <a16:creationId xmlns:a16="http://schemas.microsoft.com/office/drawing/2014/main" xmlns="" id="{A6766C28-BE7D-4B20-46E8-A0C6D7CCD413}"/>
                </a:ext>
              </a:extLst>
            </p:cNvPr>
            <p:cNvSpPr/>
            <p:nvPr/>
          </p:nvSpPr>
          <p:spPr>
            <a:xfrm>
              <a:off x="5935827" y="3106726"/>
              <a:ext cx="441205" cy="158804"/>
            </a:xfrm>
            <a:custGeom>
              <a:avLst/>
              <a:gdLst/>
              <a:ahLst/>
              <a:cxnLst/>
              <a:rect l="l" t="t" r="r" b="b"/>
              <a:pathLst>
                <a:path w="8785" h="3162" extrusionOk="0">
                  <a:moveTo>
                    <a:pt x="0" y="0"/>
                  </a:moveTo>
                  <a:lnTo>
                    <a:pt x="578" y="3161"/>
                  </a:lnTo>
                  <a:lnTo>
                    <a:pt x="8785" y="3161"/>
                  </a:lnTo>
                  <a:cubicBezTo>
                    <a:pt x="8055" y="2310"/>
                    <a:pt x="7295" y="912"/>
                    <a:pt x="6596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573;p94">
              <a:extLst>
                <a:ext uri="{FF2B5EF4-FFF2-40B4-BE49-F238E27FC236}">
                  <a16:creationId xmlns:a16="http://schemas.microsoft.com/office/drawing/2014/main" xmlns="" id="{7B856207-3A3D-2353-58E8-D9F1B4D839CA}"/>
                </a:ext>
              </a:extLst>
            </p:cNvPr>
            <p:cNvSpPr/>
            <p:nvPr/>
          </p:nvSpPr>
          <p:spPr>
            <a:xfrm>
              <a:off x="6267096" y="3106726"/>
              <a:ext cx="235142" cy="158804"/>
            </a:xfrm>
            <a:custGeom>
              <a:avLst/>
              <a:gdLst/>
              <a:ahLst/>
              <a:cxnLst/>
              <a:rect l="l" t="t" r="r" b="b"/>
              <a:pathLst>
                <a:path w="4682" h="3162" extrusionOk="0">
                  <a:moveTo>
                    <a:pt x="0" y="0"/>
                  </a:moveTo>
                  <a:cubicBezTo>
                    <a:pt x="699" y="912"/>
                    <a:pt x="1459" y="2310"/>
                    <a:pt x="2189" y="3161"/>
                  </a:cubicBezTo>
                  <a:lnTo>
                    <a:pt x="4681" y="3161"/>
                  </a:lnTo>
                  <a:cubicBezTo>
                    <a:pt x="3982" y="2249"/>
                    <a:pt x="3070" y="882"/>
                    <a:pt x="2341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574;p94">
              <a:extLst>
                <a:ext uri="{FF2B5EF4-FFF2-40B4-BE49-F238E27FC236}">
                  <a16:creationId xmlns:a16="http://schemas.microsoft.com/office/drawing/2014/main" xmlns="" id="{CC69C37A-72CB-1193-C673-204B2FEAEDE7}"/>
                </a:ext>
              </a:extLst>
            </p:cNvPr>
            <p:cNvSpPr/>
            <p:nvPr/>
          </p:nvSpPr>
          <p:spPr>
            <a:xfrm>
              <a:off x="6384617" y="3106726"/>
              <a:ext cx="259550" cy="158804"/>
            </a:xfrm>
            <a:custGeom>
              <a:avLst/>
              <a:gdLst/>
              <a:ahLst/>
              <a:cxnLst/>
              <a:rect l="l" t="t" r="r" b="b"/>
              <a:pathLst>
                <a:path w="5168" h="3162" extrusionOk="0">
                  <a:moveTo>
                    <a:pt x="1" y="0"/>
                  </a:moveTo>
                  <a:cubicBezTo>
                    <a:pt x="730" y="882"/>
                    <a:pt x="1672" y="2249"/>
                    <a:pt x="2341" y="3161"/>
                  </a:cubicBezTo>
                  <a:lnTo>
                    <a:pt x="5168" y="3161"/>
                  </a:lnTo>
                  <a:cubicBezTo>
                    <a:pt x="4682" y="2249"/>
                    <a:pt x="3861" y="882"/>
                    <a:pt x="3375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575;p94">
              <a:extLst>
                <a:ext uri="{FF2B5EF4-FFF2-40B4-BE49-F238E27FC236}">
                  <a16:creationId xmlns:a16="http://schemas.microsoft.com/office/drawing/2014/main" xmlns="" id="{BEC6FA30-E04A-41ED-65A6-2DF71361259C}"/>
                </a:ext>
              </a:extLst>
            </p:cNvPr>
            <p:cNvSpPr/>
            <p:nvPr/>
          </p:nvSpPr>
          <p:spPr>
            <a:xfrm>
              <a:off x="6773894" y="3106726"/>
              <a:ext cx="874776" cy="158804"/>
            </a:xfrm>
            <a:custGeom>
              <a:avLst/>
              <a:gdLst/>
              <a:ahLst/>
              <a:cxnLst/>
              <a:rect l="l" t="t" r="r" b="b"/>
              <a:pathLst>
                <a:path w="17418" h="3162" extrusionOk="0">
                  <a:moveTo>
                    <a:pt x="1" y="0"/>
                  </a:moveTo>
                  <a:cubicBezTo>
                    <a:pt x="487" y="942"/>
                    <a:pt x="1308" y="2219"/>
                    <a:pt x="1885" y="3161"/>
                  </a:cubicBezTo>
                  <a:lnTo>
                    <a:pt x="16992" y="3161"/>
                  </a:lnTo>
                  <a:lnTo>
                    <a:pt x="17417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576;p94">
              <a:extLst>
                <a:ext uri="{FF2B5EF4-FFF2-40B4-BE49-F238E27FC236}">
                  <a16:creationId xmlns:a16="http://schemas.microsoft.com/office/drawing/2014/main" xmlns="" id="{8D32BDFD-615D-AE76-1775-9CCF5C2063DA}"/>
                </a:ext>
              </a:extLst>
            </p:cNvPr>
            <p:cNvSpPr/>
            <p:nvPr/>
          </p:nvSpPr>
          <p:spPr>
            <a:xfrm>
              <a:off x="6554069" y="3106726"/>
              <a:ext cx="314544" cy="158804"/>
            </a:xfrm>
            <a:custGeom>
              <a:avLst/>
              <a:gdLst/>
              <a:ahLst/>
              <a:cxnLst/>
              <a:rect l="l" t="t" r="r" b="b"/>
              <a:pathLst>
                <a:path w="6263" h="3162" extrusionOk="0">
                  <a:moveTo>
                    <a:pt x="1" y="0"/>
                  </a:moveTo>
                  <a:cubicBezTo>
                    <a:pt x="487" y="912"/>
                    <a:pt x="1308" y="2249"/>
                    <a:pt x="1794" y="3161"/>
                  </a:cubicBezTo>
                  <a:lnTo>
                    <a:pt x="6262" y="3161"/>
                  </a:lnTo>
                  <a:cubicBezTo>
                    <a:pt x="5685" y="2219"/>
                    <a:pt x="4864" y="942"/>
                    <a:pt x="4378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577;p94">
              <a:extLst>
                <a:ext uri="{FF2B5EF4-FFF2-40B4-BE49-F238E27FC236}">
                  <a16:creationId xmlns:a16="http://schemas.microsoft.com/office/drawing/2014/main" xmlns="" id="{B0CD1BD1-09EB-8957-3002-68FC765E015D}"/>
                </a:ext>
              </a:extLst>
            </p:cNvPr>
            <p:cNvSpPr/>
            <p:nvPr/>
          </p:nvSpPr>
          <p:spPr>
            <a:xfrm>
              <a:off x="5940397" y="2686914"/>
              <a:ext cx="1961641" cy="419860"/>
            </a:xfrm>
            <a:custGeom>
              <a:avLst/>
              <a:gdLst/>
              <a:ahLst/>
              <a:cxnLst/>
              <a:rect l="l" t="t" r="r" b="b"/>
              <a:pathLst>
                <a:path w="39059" h="8360" extrusionOk="0">
                  <a:moveTo>
                    <a:pt x="8511" y="0"/>
                  </a:moveTo>
                  <a:lnTo>
                    <a:pt x="1" y="8359"/>
                  </a:lnTo>
                  <a:lnTo>
                    <a:pt x="34105" y="8359"/>
                  </a:lnTo>
                  <a:lnTo>
                    <a:pt x="39059" y="608"/>
                  </a:lnTo>
                  <a:lnTo>
                    <a:pt x="8511" y="0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578;p94">
              <a:extLst>
                <a:ext uri="{FF2B5EF4-FFF2-40B4-BE49-F238E27FC236}">
                  <a16:creationId xmlns:a16="http://schemas.microsoft.com/office/drawing/2014/main" xmlns="" id="{FF7D4B84-9032-705F-1579-74AE39E8D275}"/>
                </a:ext>
              </a:extLst>
            </p:cNvPr>
            <p:cNvSpPr/>
            <p:nvPr/>
          </p:nvSpPr>
          <p:spPr>
            <a:xfrm>
              <a:off x="6622773" y="2718957"/>
              <a:ext cx="596945" cy="351156"/>
            </a:xfrm>
            <a:custGeom>
              <a:avLst/>
              <a:gdLst/>
              <a:ahLst/>
              <a:cxnLst/>
              <a:rect l="l" t="t" r="r" b="b"/>
              <a:pathLst>
                <a:path w="11886" h="6992" extrusionOk="0">
                  <a:moveTo>
                    <a:pt x="10730" y="578"/>
                  </a:moveTo>
                  <a:cubicBezTo>
                    <a:pt x="10912" y="578"/>
                    <a:pt x="11064" y="700"/>
                    <a:pt x="11064" y="852"/>
                  </a:cubicBezTo>
                  <a:cubicBezTo>
                    <a:pt x="11095" y="1004"/>
                    <a:pt x="10943" y="1125"/>
                    <a:pt x="10760" y="1156"/>
                  </a:cubicBezTo>
                  <a:cubicBezTo>
                    <a:pt x="10578" y="1156"/>
                    <a:pt x="10426" y="1034"/>
                    <a:pt x="10426" y="882"/>
                  </a:cubicBezTo>
                  <a:cubicBezTo>
                    <a:pt x="10396" y="730"/>
                    <a:pt x="10548" y="608"/>
                    <a:pt x="10730" y="578"/>
                  </a:cubicBezTo>
                  <a:close/>
                  <a:moveTo>
                    <a:pt x="10122" y="2888"/>
                  </a:moveTo>
                  <a:cubicBezTo>
                    <a:pt x="10305" y="2888"/>
                    <a:pt x="10457" y="2979"/>
                    <a:pt x="10457" y="3162"/>
                  </a:cubicBezTo>
                  <a:cubicBezTo>
                    <a:pt x="10457" y="3314"/>
                    <a:pt x="10305" y="3435"/>
                    <a:pt x="10122" y="3435"/>
                  </a:cubicBezTo>
                  <a:cubicBezTo>
                    <a:pt x="9940" y="3435"/>
                    <a:pt x="9788" y="3314"/>
                    <a:pt x="9788" y="3162"/>
                  </a:cubicBezTo>
                  <a:cubicBezTo>
                    <a:pt x="9788" y="3010"/>
                    <a:pt x="9940" y="2888"/>
                    <a:pt x="10122" y="2888"/>
                  </a:cubicBezTo>
                  <a:close/>
                  <a:moveTo>
                    <a:pt x="9180" y="5624"/>
                  </a:moveTo>
                  <a:cubicBezTo>
                    <a:pt x="9362" y="5624"/>
                    <a:pt x="9514" y="5745"/>
                    <a:pt x="9514" y="5897"/>
                  </a:cubicBezTo>
                  <a:cubicBezTo>
                    <a:pt x="9514" y="6049"/>
                    <a:pt x="9362" y="6171"/>
                    <a:pt x="9180" y="6171"/>
                  </a:cubicBezTo>
                  <a:cubicBezTo>
                    <a:pt x="8998" y="6171"/>
                    <a:pt x="8846" y="6049"/>
                    <a:pt x="8846" y="5897"/>
                  </a:cubicBezTo>
                  <a:cubicBezTo>
                    <a:pt x="8846" y="5745"/>
                    <a:pt x="8998" y="5624"/>
                    <a:pt x="9180" y="5624"/>
                  </a:cubicBezTo>
                  <a:close/>
                  <a:moveTo>
                    <a:pt x="11885" y="1"/>
                  </a:moveTo>
                  <a:lnTo>
                    <a:pt x="3010" y="153"/>
                  </a:lnTo>
                  <a:lnTo>
                    <a:pt x="0" y="6992"/>
                  </a:lnTo>
                  <a:lnTo>
                    <a:pt x="9849" y="6840"/>
                  </a:lnTo>
                  <a:lnTo>
                    <a:pt x="11885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579;p94">
              <a:extLst>
                <a:ext uri="{FF2B5EF4-FFF2-40B4-BE49-F238E27FC236}">
                  <a16:creationId xmlns:a16="http://schemas.microsoft.com/office/drawing/2014/main" xmlns="" id="{747A6C65-00BD-ED21-374C-EF9FA1B29DF5}"/>
                </a:ext>
              </a:extLst>
            </p:cNvPr>
            <p:cNvSpPr/>
            <p:nvPr/>
          </p:nvSpPr>
          <p:spPr>
            <a:xfrm>
              <a:off x="7027870" y="2731563"/>
              <a:ext cx="98687" cy="312685"/>
            </a:xfrm>
            <a:custGeom>
              <a:avLst/>
              <a:gdLst/>
              <a:ahLst/>
              <a:cxnLst/>
              <a:rect l="l" t="t" r="r" b="b"/>
              <a:pathLst>
                <a:path w="1965" h="6226" extrusionOk="0">
                  <a:moveTo>
                    <a:pt x="1878" y="0"/>
                  </a:moveTo>
                  <a:cubicBezTo>
                    <a:pt x="1851" y="0"/>
                    <a:pt x="1825" y="18"/>
                    <a:pt x="1813" y="54"/>
                  </a:cubicBezTo>
                  <a:cubicBezTo>
                    <a:pt x="1084" y="2029"/>
                    <a:pt x="506" y="4127"/>
                    <a:pt x="20" y="6133"/>
                  </a:cubicBezTo>
                  <a:cubicBezTo>
                    <a:pt x="0" y="6192"/>
                    <a:pt x="44" y="6225"/>
                    <a:pt x="85" y="6225"/>
                  </a:cubicBezTo>
                  <a:cubicBezTo>
                    <a:pt x="108" y="6225"/>
                    <a:pt x="130" y="6215"/>
                    <a:pt x="141" y="6193"/>
                  </a:cubicBezTo>
                  <a:cubicBezTo>
                    <a:pt x="871" y="4248"/>
                    <a:pt x="1509" y="2151"/>
                    <a:pt x="1965" y="114"/>
                  </a:cubicBezTo>
                  <a:cubicBezTo>
                    <a:pt x="1965" y="41"/>
                    <a:pt x="1920" y="0"/>
                    <a:pt x="187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580;p94">
              <a:extLst>
                <a:ext uri="{FF2B5EF4-FFF2-40B4-BE49-F238E27FC236}">
                  <a16:creationId xmlns:a16="http://schemas.microsoft.com/office/drawing/2014/main" xmlns="" id="{4D98E005-DEF2-CC3E-6728-3B718C1CAFED}"/>
                </a:ext>
              </a:extLst>
            </p:cNvPr>
            <p:cNvSpPr/>
            <p:nvPr/>
          </p:nvSpPr>
          <p:spPr>
            <a:xfrm>
              <a:off x="6682287" y="2960126"/>
              <a:ext cx="415290" cy="18984"/>
            </a:xfrm>
            <a:custGeom>
              <a:avLst/>
              <a:gdLst/>
              <a:ahLst/>
              <a:cxnLst/>
              <a:rect l="l" t="t" r="r" b="b"/>
              <a:pathLst>
                <a:path w="8269" h="378" extrusionOk="0">
                  <a:moveTo>
                    <a:pt x="6414" y="0"/>
                  </a:moveTo>
                  <a:cubicBezTo>
                    <a:pt x="4314" y="0"/>
                    <a:pt x="1666" y="98"/>
                    <a:pt x="92" y="214"/>
                  </a:cubicBezTo>
                  <a:cubicBezTo>
                    <a:pt x="1" y="214"/>
                    <a:pt x="1" y="335"/>
                    <a:pt x="92" y="335"/>
                  </a:cubicBezTo>
                  <a:cubicBezTo>
                    <a:pt x="732" y="364"/>
                    <a:pt x="1552" y="377"/>
                    <a:pt x="2442" y="377"/>
                  </a:cubicBezTo>
                  <a:cubicBezTo>
                    <a:pt x="4425" y="377"/>
                    <a:pt x="6750" y="309"/>
                    <a:pt x="8177" y="183"/>
                  </a:cubicBezTo>
                  <a:cubicBezTo>
                    <a:pt x="8268" y="183"/>
                    <a:pt x="8268" y="31"/>
                    <a:pt x="8177" y="31"/>
                  </a:cubicBezTo>
                  <a:cubicBezTo>
                    <a:pt x="7677" y="10"/>
                    <a:pt x="7072" y="0"/>
                    <a:pt x="6414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581;p94">
              <a:extLst>
                <a:ext uri="{FF2B5EF4-FFF2-40B4-BE49-F238E27FC236}">
                  <a16:creationId xmlns:a16="http://schemas.microsoft.com/office/drawing/2014/main" xmlns="" id="{945E9322-133B-E85F-3459-DF30E09B2C9C}"/>
                </a:ext>
              </a:extLst>
            </p:cNvPr>
            <p:cNvSpPr/>
            <p:nvPr/>
          </p:nvSpPr>
          <p:spPr>
            <a:xfrm>
              <a:off x="6694542" y="2902069"/>
              <a:ext cx="416797" cy="19034"/>
            </a:xfrm>
            <a:custGeom>
              <a:avLst/>
              <a:gdLst/>
              <a:ahLst/>
              <a:cxnLst/>
              <a:rect l="l" t="t" r="r" b="b"/>
              <a:pathLst>
                <a:path w="8299" h="379" extrusionOk="0">
                  <a:moveTo>
                    <a:pt x="6385" y="1"/>
                  </a:moveTo>
                  <a:cubicBezTo>
                    <a:pt x="4304" y="1"/>
                    <a:pt x="1677" y="92"/>
                    <a:pt x="91" y="184"/>
                  </a:cubicBezTo>
                  <a:cubicBezTo>
                    <a:pt x="0" y="184"/>
                    <a:pt x="30" y="336"/>
                    <a:pt x="122" y="336"/>
                  </a:cubicBezTo>
                  <a:cubicBezTo>
                    <a:pt x="761" y="365"/>
                    <a:pt x="1579" y="378"/>
                    <a:pt x="2465" y="378"/>
                  </a:cubicBezTo>
                  <a:cubicBezTo>
                    <a:pt x="4442" y="378"/>
                    <a:pt x="6759" y="310"/>
                    <a:pt x="8207" y="184"/>
                  </a:cubicBezTo>
                  <a:cubicBezTo>
                    <a:pt x="8298" y="184"/>
                    <a:pt x="8298" y="32"/>
                    <a:pt x="8176" y="32"/>
                  </a:cubicBezTo>
                  <a:cubicBezTo>
                    <a:pt x="7672" y="10"/>
                    <a:pt x="7057" y="1"/>
                    <a:pt x="6385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582;p94">
              <a:extLst>
                <a:ext uri="{FF2B5EF4-FFF2-40B4-BE49-F238E27FC236}">
                  <a16:creationId xmlns:a16="http://schemas.microsoft.com/office/drawing/2014/main" xmlns="" id="{9CFEE6A2-1082-E334-87AB-C26416558D99}"/>
                </a:ext>
              </a:extLst>
            </p:cNvPr>
            <p:cNvSpPr/>
            <p:nvPr/>
          </p:nvSpPr>
          <p:spPr>
            <a:xfrm>
              <a:off x="6734218" y="2852499"/>
              <a:ext cx="387768" cy="18783"/>
            </a:xfrm>
            <a:custGeom>
              <a:avLst/>
              <a:gdLst/>
              <a:ahLst/>
              <a:cxnLst/>
              <a:rect l="l" t="t" r="r" b="b"/>
              <a:pathLst>
                <a:path w="7721" h="374" extrusionOk="0">
                  <a:moveTo>
                    <a:pt x="6378" y="0"/>
                  </a:moveTo>
                  <a:cubicBezTo>
                    <a:pt x="4374" y="0"/>
                    <a:pt x="1655" y="99"/>
                    <a:pt x="91" y="199"/>
                  </a:cubicBezTo>
                  <a:cubicBezTo>
                    <a:pt x="0" y="229"/>
                    <a:pt x="0" y="320"/>
                    <a:pt x="91" y="351"/>
                  </a:cubicBezTo>
                  <a:cubicBezTo>
                    <a:pt x="570" y="366"/>
                    <a:pt x="1159" y="374"/>
                    <a:pt x="1803" y="374"/>
                  </a:cubicBezTo>
                  <a:cubicBezTo>
                    <a:pt x="3735" y="374"/>
                    <a:pt x="6163" y="305"/>
                    <a:pt x="7599" y="168"/>
                  </a:cubicBezTo>
                  <a:cubicBezTo>
                    <a:pt x="7721" y="168"/>
                    <a:pt x="7690" y="16"/>
                    <a:pt x="7599" y="16"/>
                  </a:cubicBezTo>
                  <a:cubicBezTo>
                    <a:pt x="7242" y="5"/>
                    <a:pt x="6828" y="0"/>
                    <a:pt x="6378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583;p94">
              <a:extLst>
                <a:ext uri="{FF2B5EF4-FFF2-40B4-BE49-F238E27FC236}">
                  <a16:creationId xmlns:a16="http://schemas.microsoft.com/office/drawing/2014/main" xmlns="" id="{0E9BBC85-559F-3EC8-E10E-859BBD8C293B}"/>
                </a:ext>
              </a:extLst>
            </p:cNvPr>
            <p:cNvSpPr/>
            <p:nvPr/>
          </p:nvSpPr>
          <p:spPr>
            <a:xfrm>
              <a:off x="6741852" y="2805189"/>
              <a:ext cx="387768" cy="18783"/>
            </a:xfrm>
            <a:custGeom>
              <a:avLst/>
              <a:gdLst/>
              <a:ahLst/>
              <a:cxnLst/>
              <a:rect l="l" t="t" r="r" b="b"/>
              <a:pathLst>
                <a:path w="7721" h="374" extrusionOk="0">
                  <a:moveTo>
                    <a:pt x="6402" y="0"/>
                  </a:moveTo>
                  <a:cubicBezTo>
                    <a:pt x="4395" y="0"/>
                    <a:pt x="1656" y="104"/>
                    <a:pt x="61" y="229"/>
                  </a:cubicBezTo>
                  <a:cubicBezTo>
                    <a:pt x="0" y="229"/>
                    <a:pt x="0" y="350"/>
                    <a:pt x="91" y="350"/>
                  </a:cubicBezTo>
                  <a:cubicBezTo>
                    <a:pt x="570" y="366"/>
                    <a:pt x="1159" y="373"/>
                    <a:pt x="1803" y="373"/>
                  </a:cubicBezTo>
                  <a:cubicBezTo>
                    <a:pt x="3735" y="373"/>
                    <a:pt x="6163" y="305"/>
                    <a:pt x="7599" y="168"/>
                  </a:cubicBezTo>
                  <a:cubicBezTo>
                    <a:pt x="7721" y="168"/>
                    <a:pt x="7690" y="16"/>
                    <a:pt x="7599" y="16"/>
                  </a:cubicBezTo>
                  <a:cubicBezTo>
                    <a:pt x="7249" y="5"/>
                    <a:pt x="6843" y="0"/>
                    <a:pt x="6402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584;p94">
              <a:extLst>
                <a:ext uri="{FF2B5EF4-FFF2-40B4-BE49-F238E27FC236}">
                  <a16:creationId xmlns:a16="http://schemas.microsoft.com/office/drawing/2014/main" xmlns="" id="{836B9429-5668-BD55-0352-0E72BEF4661C}"/>
                </a:ext>
              </a:extLst>
            </p:cNvPr>
            <p:cNvSpPr/>
            <p:nvPr/>
          </p:nvSpPr>
          <p:spPr>
            <a:xfrm>
              <a:off x="6755562" y="2757277"/>
              <a:ext cx="387818" cy="18783"/>
            </a:xfrm>
            <a:custGeom>
              <a:avLst/>
              <a:gdLst/>
              <a:ahLst/>
              <a:cxnLst/>
              <a:rect l="l" t="t" r="r" b="b"/>
              <a:pathLst>
                <a:path w="7722" h="374" extrusionOk="0">
                  <a:moveTo>
                    <a:pt x="6158" y="0"/>
                  </a:moveTo>
                  <a:cubicBezTo>
                    <a:pt x="4179" y="0"/>
                    <a:pt x="1599" y="115"/>
                    <a:pt x="92" y="210"/>
                  </a:cubicBezTo>
                  <a:cubicBezTo>
                    <a:pt x="1" y="210"/>
                    <a:pt x="1" y="332"/>
                    <a:pt x="92" y="332"/>
                  </a:cubicBezTo>
                  <a:cubicBezTo>
                    <a:pt x="685" y="360"/>
                    <a:pt x="1447" y="374"/>
                    <a:pt x="2274" y="374"/>
                  </a:cubicBezTo>
                  <a:cubicBezTo>
                    <a:pt x="4118" y="374"/>
                    <a:pt x="6287" y="306"/>
                    <a:pt x="7630" y="180"/>
                  </a:cubicBezTo>
                  <a:cubicBezTo>
                    <a:pt x="7721" y="180"/>
                    <a:pt x="7691" y="28"/>
                    <a:pt x="7600" y="28"/>
                  </a:cubicBezTo>
                  <a:cubicBezTo>
                    <a:pt x="7185" y="8"/>
                    <a:pt x="6694" y="0"/>
                    <a:pt x="6158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585;p94">
              <a:extLst>
                <a:ext uri="{FF2B5EF4-FFF2-40B4-BE49-F238E27FC236}">
                  <a16:creationId xmlns:a16="http://schemas.microsoft.com/office/drawing/2014/main" xmlns="" id="{BAB8561C-0AD3-942C-2D02-D87CA0FA54CD}"/>
                </a:ext>
              </a:extLst>
            </p:cNvPr>
            <p:cNvSpPr/>
            <p:nvPr/>
          </p:nvSpPr>
          <p:spPr>
            <a:xfrm>
              <a:off x="7384502" y="2328173"/>
              <a:ext cx="288578" cy="348092"/>
            </a:xfrm>
            <a:custGeom>
              <a:avLst/>
              <a:gdLst/>
              <a:ahLst/>
              <a:cxnLst/>
              <a:rect l="l" t="t" r="r" b="b"/>
              <a:pathLst>
                <a:path w="5746" h="6931" extrusionOk="0">
                  <a:moveTo>
                    <a:pt x="3983" y="0"/>
                  </a:moveTo>
                  <a:cubicBezTo>
                    <a:pt x="2980" y="973"/>
                    <a:pt x="1" y="2523"/>
                    <a:pt x="1" y="2523"/>
                  </a:cubicBezTo>
                  <a:cubicBezTo>
                    <a:pt x="1" y="2523"/>
                    <a:pt x="913" y="6049"/>
                    <a:pt x="974" y="6930"/>
                  </a:cubicBezTo>
                  <a:cubicBezTo>
                    <a:pt x="2585" y="6475"/>
                    <a:pt x="4135" y="5684"/>
                    <a:pt x="5746" y="5441"/>
                  </a:cubicBezTo>
                  <a:cubicBezTo>
                    <a:pt x="5229" y="4043"/>
                    <a:pt x="3983" y="0"/>
                    <a:pt x="398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586;p94">
              <a:extLst>
                <a:ext uri="{FF2B5EF4-FFF2-40B4-BE49-F238E27FC236}">
                  <a16:creationId xmlns:a16="http://schemas.microsoft.com/office/drawing/2014/main" xmlns="" id="{5B12EEC0-82A0-E17E-2A1D-A431804B2889}"/>
                </a:ext>
              </a:extLst>
            </p:cNvPr>
            <p:cNvSpPr/>
            <p:nvPr/>
          </p:nvSpPr>
          <p:spPr>
            <a:xfrm>
              <a:off x="6886845" y="2825831"/>
              <a:ext cx="32142" cy="30184"/>
            </a:xfrm>
            <a:custGeom>
              <a:avLst/>
              <a:gdLst/>
              <a:ahLst/>
              <a:cxnLst/>
              <a:rect l="l" t="t" r="r" b="b"/>
              <a:pathLst>
                <a:path w="640" h="601" extrusionOk="0">
                  <a:moveTo>
                    <a:pt x="62" y="0"/>
                  </a:moveTo>
                  <a:lnTo>
                    <a:pt x="62" y="0"/>
                  </a:lnTo>
                  <a:cubicBezTo>
                    <a:pt x="1" y="243"/>
                    <a:pt x="1" y="426"/>
                    <a:pt x="92" y="517"/>
                  </a:cubicBezTo>
                  <a:cubicBezTo>
                    <a:pt x="138" y="578"/>
                    <a:pt x="221" y="601"/>
                    <a:pt x="320" y="601"/>
                  </a:cubicBezTo>
                  <a:cubicBezTo>
                    <a:pt x="419" y="601"/>
                    <a:pt x="533" y="578"/>
                    <a:pt x="639" y="547"/>
                  </a:cubicBezTo>
                  <a:cubicBezTo>
                    <a:pt x="548" y="365"/>
                    <a:pt x="335" y="122"/>
                    <a:pt x="62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587;p94">
              <a:extLst>
                <a:ext uri="{FF2B5EF4-FFF2-40B4-BE49-F238E27FC236}">
                  <a16:creationId xmlns:a16="http://schemas.microsoft.com/office/drawing/2014/main" xmlns="" id="{0CA76964-D3FA-BABB-3A44-3214A2F789B2}"/>
                </a:ext>
              </a:extLst>
            </p:cNvPr>
            <p:cNvSpPr/>
            <p:nvPr/>
          </p:nvSpPr>
          <p:spPr>
            <a:xfrm>
              <a:off x="6905176" y="2566279"/>
              <a:ext cx="271804" cy="221431"/>
            </a:xfrm>
            <a:custGeom>
              <a:avLst/>
              <a:gdLst/>
              <a:ahLst/>
              <a:cxnLst/>
              <a:rect l="l" t="t" r="r" b="b"/>
              <a:pathLst>
                <a:path w="5412" h="4409" extrusionOk="0">
                  <a:moveTo>
                    <a:pt x="4256" y="1"/>
                  </a:moveTo>
                  <a:lnTo>
                    <a:pt x="31" y="4226"/>
                  </a:lnTo>
                  <a:cubicBezTo>
                    <a:pt x="31" y="4226"/>
                    <a:pt x="31" y="4226"/>
                    <a:pt x="1" y="4256"/>
                  </a:cubicBezTo>
                  <a:cubicBezTo>
                    <a:pt x="61" y="4317"/>
                    <a:pt x="92" y="4348"/>
                    <a:pt x="153" y="4408"/>
                  </a:cubicBezTo>
                  <a:cubicBezTo>
                    <a:pt x="1186" y="3284"/>
                    <a:pt x="2554" y="1855"/>
                    <a:pt x="3982" y="1126"/>
                  </a:cubicBezTo>
                  <a:cubicBezTo>
                    <a:pt x="4119" y="1057"/>
                    <a:pt x="4256" y="1026"/>
                    <a:pt x="4391" y="1026"/>
                  </a:cubicBezTo>
                  <a:cubicBezTo>
                    <a:pt x="4676" y="1026"/>
                    <a:pt x="4951" y="1163"/>
                    <a:pt x="5198" y="1369"/>
                  </a:cubicBezTo>
                  <a:lnTo>
                    <a:pt x="5411" y="1156"/>
                  </a:lnTo>
                  <a:lnTo>
                    <a:pt x="4256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588;p94">
              <a:extLst>
                <a:ext uri="{FF2B5EF4-FFF2-40B4-BE49-F238E27FC236}">
                  <a16:creationId xmlns:a16="http://schemas.microsoft.com/office/drawing/2014/main" xmlns="" id="{B284D0CD-FC88-85A4-04AC-B51DC8611C93}"/>
                </a:ext>
              </a:extLst>
            </p:cNvPr>
            <p:cNvSpPr/>
            <p:nvPr/>
          </p:nvSpPr>
          <p:spPr>
            <a:xfrm>
              <a:off x="6912810" y="2617808"/>
              <a:ext cx="253473" cy="218719"/>
            </a:xfrm>
            <a:custGeom>
              <a:avLst/>
              <a:gdLst/>
              <a:ahLst/>
              <a:cxnLst/>
              <a:rect l="l" t="t" r="r" b="b"/>
              <a:pathLst>
                <a:path w="5047" h="4355" extrusionOk="0">
                  <a:moveTo>
                    <a:pt x="4239" y="0"/>
                  </a:moveTo>
                  <a:cubicBezTo>
                    <a:pt x="4104" y="0"/>
                    <a:pt x="3967" y="31"/>
                    <a:pt x="3830" y="100"/>
                  </a:cubicBezTo>
                  <a:cubicBezTo>
                    <a:pt x="2402" y="829"/>
                    <a:pt x="1034" y="2258"/>
                    <a:pt x="1" y="3382"/>
                  </a:cubicBezTo>
                  <a:cubicBezTo>
                    <a:pt x="61" y="3504"/>
                    <a:pt x="122" y="3626"/>
                    <a:pt x="122" y="3626"/>
                  </a:cubicBezTo>
                  <a:cubicBezTo>
                    <a:pt x="160" y="3619"/>
                    <a:pt x="196" y="3616"/>
                    <a:pt x="228" y="3616"/>
                  </a:cubicBezTo>
                  <a:cubicBezTo>
                    <a:pt x="665" y="3616"/>
                    <a:pt x="639" y="4142"/>
                    <a:pt x="639" y="4142"/>
                  </a:cubicBezTo>
                  <a:cubicBezTo>
                    <a:pt x="661" y="4139"/>
                    <a:pt x="683" y="4138"/>
                    <a:pt x="703" y="4138"/>
                  </a:cubicBezTo>
                  <a:cubicBezTo>
                    <a:pt x="877" y="4138"/>
                    <a:pt x="980" y="4246"/>
                    <a:pt x="1034" y="4355"/>
                  </a:cubicBezTo>
                  <a:lnTo>
                    <a:pt x="5046" y="343"/>
                  </a:lnTo>
                  <a:cubicBezTo>
                    <a:pt x="4799" y="137"/>
                    <a:pt x="4524" y="0"/>
                    <a:pt x="4239" y="0"/>
                  </a:cubicBez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589;p94">
              <a:extLst>
                <a:ext uri="{FF2B5EF4-FFF2-40B4-BE49-F238E27FC236}">
                  <a16:creationId xmlns:a16="http://schemas.microsoft.com/office/drawing/2014/main" xmlns="" id="{BE0DEB08-DCA3-63DD-CD6D-D84C0E5C5F3F}"/>
                </a:ext>
              </a:extLst>
            </p:cNvPr>
            <p:cNvSpPr/>
            <p:nvPr/>
          </p:nvSpPr>
          <p:spPr>
            <a:xfrm>
              <a:off x="6896035" y="2780027"/>
              <a:ext cx="16825" cy="26015"/>
            </a:xfrm>
            <a:custGeom>
              <a:avLst/>
              <a:gdLst/>
              <a:ahLst/>
              <a:cxnLst/>
              <a:rect l="l" t="t" r="r" b="b"/>
              <a:pathLst>
                <a:path w="335" h="518" extrusionOk="0">
                  <a:moveTo>
                    <a:pt x="183" y="0"/>
                  </a:moveTo>
                  <a:cubicBezTo>
                    <a:pt x="152" y="92"/>
                    <a:pt x="91" y="304"/>
                    <a:pt x="0" y="517"/>
                  </a:cubicBezTo>
                  <a:cubicBezTo>
                    <a:pt x="122" y="396"/>
                    <a:pt x="213" y="274"/>
                    <a:pt x="335" y="152"/>
                  </a:cubicBezTo>
                  <a:cubicBezTo>
                    <a:pt x="274" y="122"/>
                    <a:pt x="243" y="61"/>
                    <a:pt x="183" y="0"/>
                  </a:cubicBez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590;p94">
              <a:extLst>
                <a:ext uri="{FF2B5EF4-FFF2-40B4-BE49-F238E27FC236}">
                  <a16:creationId xmlns:a16="http://schemas.microsoft.com/office/drawing/2014/main" xmlns="" id="{C5E7B807-5973-795A-E8EF-9D69C039E5AB}"/>
                </a:ext>
              </a:extLst>
            </p:cNvPr>
            <p:cNvSpPr/>
            <p:nvPr/>
          </p:nvSpPr>
          <p:spPr>
            <a:xfrm>
              <a:off x="6889908" y="2787661"/>
              <a:ext cx="74882" cy="65691"/>
            </a:xfrm>
            <a:custGeom>
              <a:avLst/>
              <a:gdLst/>
              <a:ahLst/>
              <a:cxnLst/>
              <a:rect l="l" t="t" r="r" b="b"/>
              <a:pathLst>
                <a:path w="1491" h="1308" extrusionOk="0">
                  <a:moveTo>
                    <a:pt x="457" y="0"/>
                  </a:moveTo>
                  <a:cubicBezTo>
                    <a:pt x="335" y="122"/>
                    <a:pt x="244" y="244"/>
                    <a:pt x="122" y="365"/>
                  </a:cubicBezTo>
                  <a:cubicBezTo>
                    <a:pt x="61" y="517"/>
                    <a:pt x="31" y="669"/>
                    <a:pt x="1" y="760"/>
                  </a:cubicBezTo>
                  <a:cubicBezTo>
                    <a:pt x="274" y="882"/>
                    <a:pt x="487" y="1125"/>
                    <a:pt x="578" y="1307"/>
                  </a:cubicBezTo>
                  <a:cubicBezTo>
                    <a:pt x="821" y="1247"/>
                    <a:pt x="1399" y="1034"/>
                    <a:pt x="1490" y="973"/>
                  </a:cubicBezTo>
                  <a:cubicBezTo>
                    <a:pt x="1436" y="864"/>
                    <a:pt x="1333" y="756"/>
                    <a:pt x="1159" y="756"/>
                  </a:cubicBezTo>
                  <a:cubicBezTo>
                    <a:pt x="1139" y="756"/>
                    <a:pt x="1117" y="757"/>
                    <a:pt x="1095" y="760"/>
                  </a:cubicBezTo>
                  <a:cubicBezTo>
                    <a:pt x="1095" y="760"/>
                    <a:pt x="1121" y="234"/>
                    <a:pt x="684" y="234"/>
                  </a:cubicBezTo>
                  <a:cubicBezTo>
                    <a:pt x="652" y="234"/>
                    <a:pt x="616" y="237"/>
                    <a:pt x="578" y="244"/>
                  </a:cubicBezTo>
                  <a:cubicBezTo>
                    <a:pt x="578" y="244"/>
                    <a:pt x="517" y="122"/>
                    <a:pt x="457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591;p94">
              <a:extLst>
                <a:ext uri="{FF2B5EF4-FFF2-40B4-BE49-F238E27FC236}">
                  <a16:creationId xmlns:a16="http://schemas.microsoft.com/office/drawing/2014/main" xmlns="" id="{38C67490-0347-98AB-7FD8-C0D4E383CBEC}"/>
                </a:ext>
              </a:extLst>
            </p:cNvPr>
            <p:cNvSpPr/>
            <p:nvPr/>
          </p:nvSpPr>
          <p:spPr>
            <a:xfrm>
              <a:off x="7125001" y="2541620"/>
              <a:ext cx="53487" cy="35407"/>
            </a:xfrm>
            <a:custGeom>
              <a:avLst/>
              <a:gdLst/>
              <a:ahLst/>
              <a:cxnLst/>
              <a:rect l="l" t="t" r="r" b="b"/>
              <a:pathLst>
                <a:path w="1065" h="705" extrusionOk="0">
                  <a:moveTo>
                    <a:pt x="527" y="1"/>
                  </a:moveTo>
                  <a:cubicBezTo>
                    <a:pt x="470" y="1"/>
                    <a:pt x="413" y="19"/>
                    <a:pt x="365" y="66"/>
                  </a:cubicBezTo>
                  <a:lnTo>
                    <a:pt x="31" y="340"/>
                  </a:lnTo>
                  <a:cubicBezTo>
                    <a:pt x="1" y="370"/>
                    <a:pt x="31" y="462"/>
                    <a:pt x="61" y="522"/>
                  </a:cubicBezTo>
                  <a:lnTo>
                    <a:pt x="244" y="705"/>
                  </a:lnTo>
                  <a:cubicBezTo>
                    <a:pt x="435" y="486"/>
                    <a:pt x="700" y="366"/>
                    <a:pt x="972" y="366"/>
                  </a:cubicBezTo>
                  <a:cubicBezTo>
                    <a:pt x="1003" y="366"/>
                    <a:pt x="1034" y="367"/>
                    <a:pt x="1064" y="370"/>
                  </a:cubicBezTo>
                  <a:lnTo>
                    <a:pt x="821" y="127"/>
                  </a:lnTo>
                  <a:cubicBezTo>
                    <a:pt x="780" y="86"/>
                    <a:pt x="652" y="1"/>
                    <a:pt x="5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592;p94">
              <a:extLst>
                <a:ext uri="{FF2B5EF4-FFF2-40B4-BE49-F238E27FC236}">
                  <a16:creationId xmlns:a16="http://schemas.microsoft.com/office/drawing/2014/main" xmlns="" id="{979DB6BB-88A8-E67B-6AE0-D296056A5CA0}"/>
                </a:ext>
              </a:extLst>
            </p:cNvPr>
            <p:cNvSpPr/>
            <p:nvPr/>
          </p:nvSpPr>
          <p:spPr>
            <a:xfrm>
              <a:off x="7137205" y="2559951"/>
              <a:ext cx="70261" cy="57756"/>
            </a:xfrm>
            <a:custGeom>
              <a:avLst/>
              <a:gdLst/>
              <a:ahLst/>
              <a:cxnLst/>
              <a:rect l="l" t="t" r="r" b="b"/>
              <a:pathLst>
                <a:path w="1399" h="1150" extrusionOk="0">
                  <a:moveTo>
                    <a:pt x="729" y="1"/>
                  </a:moveTo>
                  <a:cubicBezTo>
                    <a:pt x="462" y="1"/>
                    <a:pt x="219" y="118"/>
                    <a:pt x="1" y="309"/>
                  </a:cubicBezTo>
                  <a:lnTo>
                    <a:pt x="274" y="583"/>
                  </a:lnTo>
                  <a:lnTo>
                    <a:pt x="335" y="644"/>
                  </a:lnTo>
                  <a:lnTo>
                    <a:pt x="791" y="1100"/>
                  </a:lnTo>
                  <a:cubicBezTo>
                    <a:pt x="827" y="1135"/>
                    <a:pt x="862" y="1150"/>
                    <a:pt x="898" y="1150"/>
                  </a:cubicBezTo>
                  <a:cubicBezTo>
                    <a:pt x="923" y="1150"/>
                    <a:pt x="948" y="1143"/>
                    <a:pt x="973" y="1130"/>
                  </a:cubicBezTo>
                  <a:lnTo>
                    <a:pt x="1247" y="826"/>
                  </a:lnTo>
                  <a:cubicBezTo>
                    <a:pt x="1399" y="674"/>
                    <a:pt x="1217" y="431"/>
                    <a:pt x="1186" y="370"/>
                  </a:cubicBezTo>
                  <a:lnTo>
                    <a:pt x="882" y="66"/>
                  </a:lnTo>
                  <a:lnTo>
                    <a:pt x="821" y="5"/>
                  </a:lnTo>
                  <a:cubicBezTo>
                    <a:pt x="790" y="2"/>
                    <a:pt x="760" y="1"/>
                    <a:pt x="7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593;p94">
              <a:extLst>
                <a:ext uri="{FF2B5EF4-FFF2-40B4-BE49-F238E27FC236}">
                  <a16:creationId xmlns:a16="http://schemas.microsoft.com/office/drawing/2014/main" xmlns="" id="{CED00F81-AF4C-0D75-CA05-9261E6F46311}"/>
                </a:ext>
              </a:extLst>
            </p:cNvPr>
            <p:cNvSpPr/>
            <p:nvPr/>
          </p:nvSpPr>
          <p:spPr>
            <a:xfrm>
              <a:off x="7120431" y="2558696"/>
              <a:ext cx="21395" cy="21395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152" y="0"/>
                  </a:moveTo>
                  <a:lnTo>
                    <a:pt x="0" y="152"/>
                  </a:lnTo>
                  <a:lnTo>
                    <a:pt x="274" y="426"/>
                  </a:lnTo>
                  <a:cubicBezTo>
                    <a:pt x="304" y="365"/>
                    <a:pt x="365" y="304"/>
                    <a:pt x="426" y="274"/>
                  </a:cubicBezTo>
                  <a:lnTo>
                    <a:pt x="152" y="0"/>
                  </a:ln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594;p94">
              <a:extLst>
                <a:ext uri="{FF2B5EF4-FFF2-40B4-BE49-F238E27FC236}">
                  <a16:creationId xmlns:a16="http://schemas.microsoft.com/office/drawing/2014/main" xmlns="" id="{C869E85A-1BC8-7541-280D-620D01318AD9}"/>
                </a:ext>
              </a:extLst>
            </p:cNvPr>
            <p:cNvSpPr/>
            <p:nvPr/>
          </p:nvSpPr>
          <p:spPr>
            <a:xfrm>
              <a:off x="7134141" y="2572407"/>
              <a:ext cx="51980" cy="51930"/>
            </a:xfrm>
            <a:custGeom>
              <a:avLst/>
              <a:gdLst/>
              <a:ahLst/>
              <a:cxnLst/>
              <a:rect l="l" t="t" r="r" b="b"/>
              <a:pathLst>
                <a:path w="1035" h="1034" extrusionOk="0">
                  <a:moveTo>
                    <a:pt x="153" y="1"/>
                  </a:moveTo>
                  <a:cubicBezTo>
                    <a:pt x="92" y="31"/>
                    <a:pt x="31" y="92"/>
                    <a:pt x="1" y="153"/>
                  </a:cubicBezTo>
                  <a:lnTo>
                    <a:pt x="852" y="1034"/>
                  </a:lnTo>
                  <a:lnTo>
                    <a:pt x="1034" y="882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595;p94">
              <a:extLst>
                <a:ext uri="{FF2B5EF4-FFF2-40B4-BE49-F238E27FC236}">
                  <a16:creationId xmlns:a16="http://schemas.microsoft.com/office/drawing/2014/main" xmlns="" id="{09EF4FFB-0B87-0B48-5D93-6ED264995683}"/>
                </a:ext>
              </a:extLst>
            </p:cNvPr>
            <p:cNvSpPr/>
            <p:nvPr/>
          </p:nvSpPr>
          <p:spPr>
            <a:xfrm>
              <a:off x="6954043" y="2720463"/>
              <a:ext cx="760268" cy="177788"/>
            </a:xfrm>
            <a:custGeom>
              <a:avLst/>
              <a:gdLst/>
              <a:ahLst/>
              <a:cxnLst/>
              <a:rect l="l" t="t" r="r" b="b"/>
              <a:pathLst>
                <a:path w="15138" h="3540" extrusionOk="0">
                  <a:moveTo>
                    <a:pt x="15016" y="1"/>
                  </a:moveTo>
                  <a:cubicBezTo>
                    <a:pt x="11583" y="1608"/>
                    <a:pt x="7800" y="2473"/>
                    <a:pt x="4071" y="2473"/>
                  </a:cubicBezTo>
                  <a:cubicBezTo>
                    <a:pt x="3145" y="2473"/>
                    <a:pt x="2221" y="2420"/>
                    <a:pt x="1307" y="2311"/>
                  </a:cubicBezTo>
                  <a:lnTo>
                    <a:pt x="1307" y="2311"/>
                  </a:lnTo>
                  <a:cubicBezTo>
                    <a:pt x="1429" y="2341"/>
                    <a:pt x="1520" y="2372"/>
                    <a:pt x="1520" y="2372"/>
                  </a:cubicBezTo>
                  <a:cubicBezTo>
                    <a:pt x="1520" y="2372"/>
                    <a:pt x="0" y="2767"/>
                    <a:pt x="943" y="3192"/>
                  </a:cubicBezTo>
                  <a:cubicBezTo>
                    <a:pt x="1353" y="3385"/>
                    <a:pt x="3470" y="3540"/>
                    <a:pt x="5928" y="3540"/>
                  </a:cubicBezTo>
                  <a:cubicBezTo>
                    <a:pt x="9293" y="3540"/>
                    <a:pt x="13297" y="3250"/>
                    <a:pt x="14438" y="2372"/>
                  </a:cubicBezTo>
                  <a:cubicBezTo>
                    <a:pt x="15046" y="1885"/>
                    <a:pt x="15137" y="1004"/>
                    <a:pt x="15016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596;p94">
              <a:extLst>
                <a:ext uri="{FF2B5EF4-FFF2-40B4-BE49-F238E27FC236}">
                  <a16:creationId xmlns:a16="http://schemas.microsoft.com/office/drawing/2014/main" xmlns="" id="{80F49D7F-8B1D-81D7-CC37-7EDFADDB0EFA}"/>
                </a:ext>
              </a:extLst>
            </p:cNvPr>
            <p:cNvSpPr/>
            <p:nvPr/>
          </p:nvSpPr>
          <p:spPr>
            <a:xfrm>
              <a:off x="6945404" y="2599878"/>
              <a:ext cx="761273" cy="244835"/>
            </a:xfrm>
            <a:custGeom>
              <a:avLst/>
              <a:gdLst/>
              <a:ahLst/>
              <a:cxnLst/>
              <a:rect l="l" t="t" r="r" b="b"/>
              <a:pathLst>
                <a:path w="15158" h="4875" extrusionOk="0">
                  <a:moveTo>
                    <a:pt x="14489" y="1"/>
                  </a:moveTo>
                  <a:cubicBezTo>
                    <a:pt x="12878" y="274"/>
                    <a:pt x="11328" y="1065"/>
                    <a:pt x="9686" y="1520"/>
                  </a:cubicBezTo>
                  <a:cubicBezTo>
                    <a:pt x="9717" y="1581"/>
                    <a:pt x="9717" y="1642"/>
                    <a:pt x="9717" y="1703"/>
                  </a:cubicBezTo>
                  <a:cubicBezTo>
                    <a:pt x="9717" y="2094"/>
                    <a:pt x="8622" y="2205"/>
                    <a:pt x="7372" y="2205"/>
                  </a:cubicBezTo>
                  <a:cubicBezTo>
                    <a:pt x="5704" y="2205"/>
                    <a:pt x="3759" y="2007"/>
                    <a:pt x="3759" y="2007"/>
                  </a:cubicBezTo>
                  <a:cubicBezTo>
                    <a:pt x="3759" y="2007"/>
                    <a:pt x="3394" y="1399"/>
                    <a:pt x="2513" y="1034"/>
                  </a:cubicBezTo>
                  <a:cubicBezTo>
                    <a:pt x="2413" y="989"/>
                    <a:pt x="2334" y="970"/>
                    <a:pt x="2272" y="970"/>
                  </a:cubicBezTo>
                  <a:cubicBezTo>
                    <a:pt x="1787" y="970"/>
                    <a:pt x="2361" y="2189"/>
                    <a:pt x="2361" y="2189"/>
                  </a:cubicBezTo>
                  <a:cubicBezTo>
                    <a:pt x="2361" y="2189"/>
                    <a:pt x="2341" y="2189"/>
                    <a:pt x="2305" y="2189"/>
                  </a:cubicBezTo>
                  <a:cubicBezTo>
                    <a:pt x="1948" y="2189"/>
                    <a:pt x="1" y="2214"/>
                    <a:pt x="415" y="2767"/>
                  </a:cubicBezTo>
                  <a:cubicBezTo>
                    <a:pt x="804" y="3350"/>
                    <a:pt x="1598" y="3375"/>
                    <a:pt x="1733" y="3375"/>
                  </a:cubicBezTo>
                  <a:cubicBezTo>
                    <a:pt x="1746" y="3375"/>
                    <a:pt x="1753" y="3375"/>
                    <a:pt x="1753" y="3375"/>
                  </a:cubicBezTo>
                  <a:lnTo>
                    <a:pt x="1753" y="3375"/>
                  </a:lnTo>
                  <a:cubicBezTo>
                    <a:pt x="1753" y="3375"/>
                    <a:pt x="142" y="3831"/>
                    <a:pt x="537" y="4195"/>
                  </a:cubicBezTo>
                  <a:cubicBezTo>
                    <a:pt x="780" y="4469"/>
                    <a:pt x="1236" y="4621"/>
                    <a:pt x="1479" y="4712"/>
                  </a:cubicBezTo>
                  <a:cubicBezTo>
                    <a:pt x="2393" y="4821"/>
                    <a:pt x="3317" y="4874"/>
                    <a:pt x="4243" y="4874"/>
                  </a:cubicBezTo>
                  <a:cubicBezTo>
                    <a:pt x="7971" y="4874"/>
                    <a:pt x="11749" y="4009"/>
                    <a:pt x="15157" y="2402"/>
                  </a:cubicBezTo>
                  <a:cubicBezTo>
                    <a:pt x="15066" y="1612"/>
                    <a:pt x="14793" y="791"/>
                    <a:pt x="1448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2791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2285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33260"/>
            <a:ext cx="12192000" cy="1004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cụ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lao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cơ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4" name="Google Shape;3492;p94">
            <a:extLst>
              <a:ext uri="{FF2B5EF4-FFF2-40B4-BE49-F238E27FC236}">
                <a16:creationId xmlns:a16="http://schemas.microsoft.com/office/drawing/2014/main" xmlns="" id="{47023FA0-70D8-74AA-3DD4-0218356893B6}"/>
              </a:ext>
            </a:extLst>
          </p:cNvPr>
          <p:cNvGrpSpPr/>
          <p:nvPr/>
        </p:nvGrpSpPr>
        <p:grpSpPr>
          <a:xfrm>
            <a:off x="932285" y="2694216"/>
            <a:ext cx="2669712" cy="4121451"/>
            <a:chOff x="5935827" y="724913"/>
            <a:chExt cx="2395220" cy="3697695"/>
          </a:xfrm>
        </p:grpSpPr>
        <p:sp>
          <p:nvSpPr>
            <p:cNvPr id="5" name="Google Shape;3493;p94">
              <a:extLst>
                <a:ext uri="{FF2B5EF4-FFF2-40B4-BE49-F238E27FC236}">
                  <a16:creationId xmlns:a16="http://schemas.microsoft.com/office/drawing/2014/main" xmlns="" id="{F1EC7B7F-323F-AAB0-DFF5-CC593928DDF3}"/>
                </a:ext>
              </a:extLst>
            </p:cNvPr>
            <p:cNvSpPr/>
            <p:nvPr/>
          </p:nvSpPr>
          <p:spPr>
            <a:xfrm>
              <a:off x="6717393" y="2212159"/>
              <a:ext cx="835100" cy="509909"/>
            </a:xfrm>
            <a:custGeom>
              <a:avLst/>
              <a:gdLst/>
              <a:ahLst/>
              <a:cxnLst/>
              <a:rect l="l" t="t" r="r" b="b"/>
              <a:pathLst>
                <a:path w="16628" h="10153" extrusionOk="0">
                  <a:moveTo>
                    <a:pt x="16627" y="0"/>
                  </a:moveTo>
                  <a:lnTo>
                    <a:pt x="1" y="61"/>
                  </a:lnTo>
                  <a:lnTo>
                    <a:pt x="1" y="10152"/>
                  </a:lnTo>
                  <a:lnTo>
                    <a:pt x="16019" y="10092"/>
                  </a:lnTo>
                  <a:lnTo>
                    <a:pt x="1662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Google Shape;3494;p94">
              <a:extLst>
                <a:ext uri="{FF2B5EF4-FFF2-40B4-BE49-F238E27FC236}">
                  <a16:creationId xmlns:a16="http://schemas.microsoft.com/office/drawing/2014/main" xmlns="" id="{22569ED5-2FBB-CA60-D183-732172244F68}"/>
                </a:ext>
              </a:extLst>
            </p:cNvPr>
            <p:cNvSpPr/>
            <p:nvPr/>
          </p:nvSpPr>
          <p:spPr>
            <a:xfrm>
              <a:off x="6564766" y="1966369"/>
              <a:ext cx="117571" cy="996866"/>
            </a:xfrm>
            <a:custGeom>
              <a:avLst/>
              <a:gdLst/>
              <a:ahLst/>
              <a:cxnLst/>
              <a:rect l="l" t="t" r="r" b="b"/>
              <a:pathLst>
                <a:path w="2341" h="19849" extrusionOk="0">
                  <a:moveTo>
                    <a:pt x="2189" y="1"/>
                  </a:moveTo>
                  <a:lnTo>
                    <a:pt x="304" y="61"/>
                  </a:lnTo>
                  <a:lnTo>
                    <a:pt x="0" y="19849"/>
                  </a:lnTo>
                  <a:lnTo>
                    <a:pt x="2341" y="1975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Google Shape;3495;p94">
              <a:extLst>
                <a:ext uri="{FF2B5EF4-FFF2-40B4-BE49-F238E27FC236}">
                  <a16:creationId xmlns:a16="http://schemas.microsoft.com/office/drawing/2014/main" xmlns="" id="{B232CD45-D687-BF4D-8C14-A61BAF50275E}"/>
                </a:ext>
              </a:extLst>
            </p:cNvPr>
            <p:cNvSpPr/>
            <p:nvPr/>
          </p:nvSpPr>
          <p:spPr>
            <a:xfrm>
              <a:off x="6674654" y="1966369"/>
              <a:ext cx="68755" cy="992296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1"/>
                  </a:moveTo>
                  <a:lnTo>
                    <a:pt x="153" y="19758"/>
                  </a:lnTo>
                  <a:lnTo>
                    <a:pt x="1369" y="19697"/>
                  </a:lnTo>
                  <a:lnTo>
                    <a:pt x="1338" y="97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Google Shape;3496;p94">
              <a:extLst>
                <a:ext uri="{FF2B5EF4-FFF2-40B4-BE49-F238E27FC236}">
                  <a16:creationId xmlns:a16="http://schemas.microsoft.com/office/drawing/2014/main" xmlns="" id="{4DD582FB-3FC3-CFD1-AFE1-5BDA7A2FEB45}"/>
                </a:ext>
              </a:extLst>
            </p:cNvPr>
            <p:cNvSpPr/>
            <p:nvPr/>
          </p:nvSpPr>
          <p:spPr>
            <a:xfrm>
              <a:off x="7468474" y="1990777"/>
              <a:ext cx="142029" cy="992296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1" y="19758"/>
                  </a:lnTo>
                  <a:lnTo>
                    <a:pt x="231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Google Shape;3497;p94">
              <a:extLst>
                <a:ext uri="{FF2B5EF4-FFF2-40B4-BE49-F238E27FC236}">
                  <a16:creationId xmlns:a16="http://schemas.microsoft.com/office/drawing/2014/main" xmlns="" id="{71140847-53B7-562F-3BB8-13A1752329F3}"/>
                </a:ext>
              </a:extLst>
            </p:cNvPr>
            <p:cNvSpPr/>
            <p:nvPr/>
          </p:nvSpPr>
          <p:spPr>
            <a:xfrm>
              <a:off x="7584489" y="1990777"/>
              <a:ext cx="91656" cy="992296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517" y="1"/>
                  </a:moveTo>
                  <a:lnTo>
                    <a:pt x="1" y="19758"/>
                  </a:lnTo>
                  <a:lnTo>
                    <a:pt x="1247" y="19758"/>
                  </a:lnTo>
                  <a:lnTo>
                    <a:pt x="1824" y="1034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Google Shape;3498;p94">
              <a:extLst>
                <a:ext uri="{FF2B5EF4-FFF2-40B4-BE49-F238E27FC236}">
                  <a16:creationId xmlns:a16="http://schemas.microsoft.com/office/drawing/2014/main" xmlns="" id="{D22AA334-01A5-910E-0992-81B61217BC47}"/>
                </a:ext>
              </a:extLst>
            </p:cNvPr>
            <p:cNvSpPr/>
            <p:nvPr/>
          </p:nvSpPr>
          <p:spPr>
            <a:xfrm>
              <a:off x="6714380" y="3025818"/>
              <a:ext cx="116064" cy="972458"/>
            </a:xfrm>
            <a:custGeom>
              <a:avLst/>
              <a:gdLst/>
              <a:ahLst/>
              <a:cxnLst/>
              <a:rect l="l" t="t" r="r" b="b"/>
              <a:pathLst>
                <a:path w="2311" h="19363" extrusionOk="0">
                  <a:moveTo>
                    <a:pt x="0" y="0"/>
                  </a:moveTo>
                  <a:lnTo>
                    <a:pt x="517" y="19332"/>
                  </a:lnTo>
                  <a:lnTo>
                    <a:pt x="2310" y="19362"/>
                  </a:lnTo>
                  <a:lnTo>
                    <a:pt x="2249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3499;p94">
              <a:extLst>
                <a:ext uri="{FF2B5EF4-FFF2-40B4-BE49-F238E27FC236}">
                  <a16:creationId xmlns:a16="http://schemas.microsoft.com/office/drawing/2014/main" xmlns="" id="{90233C2B-44CB-A3C1-B857-2856F640AE3C}"/>
                </a:ext>
              </a:extLst>
            </p:cNvPr>
            <p:cNvSpPr/>
            <p:nvPr/>
          </p:nvSpPr>
          <p:spPr>
            <a:xfrm>
              <a:off x="6827331" y="3028831"/>
              <a:ext cx="70261" cy="969445"/>
            </a:xfrm>
            <a:custGeom>
              <a:avLst/>
              <a:gdLst/>
              <a:ahLst/>
              <a:cxnLst/>
              <a:rect l="l" t="t" r="r" b="b"/>
              <a:pathLst>
                <a:path w="1399" h="19303" extrusionOk="0">
                  <a:moveTo>
                    <a:pt x="0" y="1"/>
                  </a:moveTo>
                  <a:lnTo>
                    <a:pt x="61" y="19302"/>
                  </a:lnTo>
                  <a:lnTo>
                    <a:pt x="1399" y="18329"/>
                  </a:lnTo>
                  <a:lnTo>
                    <a:pt x="1186" y="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Google Shape;3500;p94">
              <a:extLst>
                <a:ext uri="{FF2B5EF4-FFF2-40B4-BE49-F238E27FC236}">
                  <a16:creationId xmlns:a16="http://schemas.microsoft.com/office/drawing/2014/main" xmlns="" id="{9681848D-3804-928C-05DE-95A6210FC8B2}"/>
                </a:ext>
              </a:extLst>
            </p:cNvPr>
            <p:cNvSpPr/>
            <p:nvPr/>
          </p:nvSpPr>
          <p:spPr>
            <a:xfrm>
              <a:off x="7503580" y="3073127"/>
              <a:ext cx="135902" cy="972458"/>
            </a:xfrm>
            <a:custGeom>
              <a:avLst/>
              <a:gdLst/>
              <a:ahLst/>
              <a:cxnLst/>
              <a:rect l="l" t="t" r="r" b="b"/>
              <a:pathLst>
                <a:path w="2706" h="19363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62"/>
                  </a:lnTo>
                  <a:lnTo>
                    <a:pt x="2280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Google Shape;3501;p94">
              <a:extLst>
                <a:ext uri="{FF2B5EF4-FFF2-40B4-BE49-F238E27FC236}">
                  <a16:creationId xmlns:a16="http://schemas.microsoft.com/office/drawing/2014/main" xmlns="" id="{C41F4B1F-15CB-6028-C1F4-4AB6FF67DF34}"/>
                </a:ext>
              </a:extLst>
            </p:cNvPr>
            <p:cNvSpPr/>
            <p:nvPr/>
          </p:nvSpPr>
          <p:spPr>
            <a:xfrm>
              <a:off x="7618088" y="3074634"/>
              <a:ext cx="87036" cy="970952"/>
            </a:xfrm>
            <a:custGeom>
              <a:avLst/>
              <a:gdLst/>
              <a:ahLst/>
              <a:cxnLst/>
              <a:rect l="l" t="t" r="r" b="b"/>
              <a:pathLst>
                <a:path w="1733" h="19333" extrusionOk="0">
                  <a:moveTo>
                    <a:pt x="0" y="1"/>
                  </a:moveTo>
                  <a:lnTo>
                    <a:pt x="426" y="19332"/>
                  </a:lnTo>
                  <a:lnTo>
                    <a:pt x="173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3502;p94">
              <a:extLst>
                <a:ext uri="{FF2B5EF4-FFF2-40B4-BE49-F238E27FC236}">
                  <a16:creationId xmlns:a16="http://schemas.microsoft.com/office/drawing/2014/main" xmlns="" id="{14DB8260-0D1E-641C-9530-DEBD6C7EBA08}"/>
                </a:ext>
              </a:extLst>
            </p:cNvPr>
            <p:cNvSpPr/>
            <p:nvPr/>
          </p:nvSpPr>
          <p:spPr>
            <a:xfrm>
              <a:off x="7207416" y="3079204"/>
              <a:ext cx="134395" cy="970952"/>
            </a:xfrm>
            <a:custGeom>
              <a:avLst/>
              <a:gdLst/>
              <a:ahLst/>
              <a:cxnLst/>
              <a:rect l="l" t="t" r="r" b="b"/>
              <a:pathLst>
                <a:path w="2676" h="19333" extrusionOk="0">
                  <a:moveTo>
                    <a:pt x="1" y="1"/>
                  </a:moveTo>
                  <a:lnTo>
                    <a:pt x="882" y="19332"/>
                  </a:lnTo>
                  <a:lnTo>
                    <a:pt x="2676" y="19332"/>
                  </a:lnTo>
                  <a:lnTo>
                    <a:pt x="2281" y="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3503;p94">
              <a:extLst>
                <a:ext uri="{FF2B5EF4-FFF2-40B4-BE49-F238E27FC236}">
                  <a16:creationId xmlns:a16="http://schemas.microsoft.com/office/drawing/2014/main" xmlns="" id="{ADF22371-275E-DC3D-9017-4D13DA8DC2D1}"/>
                </a:ext>
              </a:extLst>
            </p:cNvPr>
            <p:cNvSpPr/>
            <p:nvPr/>
          </p:nvSpPr>
          <p:spPr>
            <a:xfrm>
              <a:off x="7321924" y="3080761"/>
              <a:ext cx="85529" cy="969395"/>
            </a:xfrm>
            <a:custGeom>
              <a:avLst/>
              <a:gdLst/>
              <a:ahLst/>
              <a:cxnLst/>
              <a:rect l="l" t="t" r="r" b="b"/>
              <a:pathLst>
                <a:path w="1703" h="19302" extrusionOk="0">
                  <a:moveTo>
                    <a:pt x="1" y="0"/>
                  </a:moveTo>
                  <a:lnTo>
                    <a:pt x="396" y="19301"/>
                  </a:lnTo>
                  <a:lnTo>
                    <a:pt x="1703" y="18298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Google Shape;3504;p94">
              <a:extLst>
                <a:ext uri="{FF2B5EF4-FFF2-40B4-BE49-F238E27FC236}">
                  <a16:creationId xmlns:a16="http://schemas.microsoft.com/office/drawing/2014/main" xmlns="" id="{2586B41E-A242-DB44-D4B7-394903602C71}"/>
                </a:ext>
              </a:extLst>
            </p:cNvPr>
            <p:cNvSpPr/>
            <p:nvPr/>
          </p:nvSpPr>
          <p:spPr>
            <a:xfrm>
              <a:off x="6656372" y="2126680"/>
              <a:ext cx="859458" cy="537381"/>
            </a:xfrm>
            <a:custGeom>
              <a:avLst/>
              <a:gdLst/>
              <a:ahLst/>
              <a:cxnLst/>
              <a:rect l="l" t="t" r="r" b="b"/>
              <a:pathLst>
                <a:path w="17113" h="10700" extrusionOk="0">
                  <a:moveTo>
                    <a:pt x="0" y="0"/>
                  </a:moveTo>
                  <a:lnTo>
                    <a:pt x="456" y="10699"/>
                  </a:lnTo>
                  <a:lnTo>
                    <a:pt x="16475" y="10669"/>
                  </a:lnTo>
                  <a:lnTo>
                    <a:pt x="17113" y="5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Google Shape;3505;p94">
              <a:extLst>
                <a:ext uri="{FF2B5EF4-FFF2-40B4-BE49-F238E27FC236}">
                  <a16:creationId xmlns:a16="http://schemas.microsoft.com/office/drawing/2014/main" xmlns="" id="{39691B85-F19C-BA99-C57F-DECC47AD869E}"/>
                </a:ext>
              </a:extLst>
            </p:cNvPr>
            <p:cNvSpPr/>
            <p:nvPr/>
          </p:nvSpPr>
          <p:spPr>
            <a:xfrm>
              <a:off x="7850117" y="1317591"/>
              <a:ext cx="1557" cy="3114"/>
            </a:xfrm>
            <a:custGeom>
              <a:avLst/>
              <a:gdLst/>
              <a:ahLst/>
              <a:cxnLst/>
              <a:rect l="l" t="t" r="r" b="b"/>
              <a:pathLst>
                <a:path w="31" h="62" extrusionOk="0">
                  <a:moveTo>
                    <a:pt x="31" y="0"/>
                  </a:moveTo>
                  <a:cubicBezTo>
                    <a:pt x="31" y="31"/>
                    <a:pt x="1" y="61"/>
                    <a:pt x="1" y="61"/>
                  </a:cubicBezTo>
                  <a:cubicBezTo>
                    <a:pt x="1" y="61"/>
                    <a:pt x="31" y="31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3506;p94">
              <a:extLst>
                <a:ext uri="{FF2B5EF4-FFF2-40B4-BE49-F238E27FC236}">
                  <a16:creationId xmlns:a16="http://schemas.microsoft.com/office/drawing/2014/main" xmlns="" id="{F8579B22-BCBC-93AD-EB1F-70E0CCD564A4}"/>
                </a:ext>
              </a:extLst>
            </p:cNvPr>
            <p:cNvSpPr/>
            <p:nvPr/>
          </p:nvSpPr>
          <p:spPr>
            <a:xfrm>
              <a:off x="6886845" y="204115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3507;p94">
              <a:extLst>
                <a:ext uri="{FF2B5EF4-FFF2-40B4-BE49-F238E27FC236}">
                  <a16:creationId xmlns:a16="http://schemas.microsoft.com/office/drawing/2014/main" xmlns="" id="{FF4EEDD2-7B87-3077-E047-21848620586E}"/>
                </a:ext>
              </a:extLst>
            </p:cNvPr>
            <p:cNvSpPr/>
            <p:nvPr/>
          </p:nvSpPr>
          <p:spPr>
            <a:xfrm>
              <a:off x="6299138" y="1463991"/>
              <a:ext cx="216811" cy="137760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47" y="1"/>
                  </a:moveTo>
                  <a:cubicBezTo>
                    <a:pt x="1515" y="1"/>
                    <a:pt x="688" y="246"/>
                    <a:pt x="1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70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04" y="163"/>
                    <a:pt x="3024" y="1"/>
                    <a:pt x="234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Google Shape;3508;p94">
              <a:extLst>
                <a:ext uri="{FF2B5EF4-FFF2-40B4-BE49-F238E27FC236}">
                  <a16:creationId xmlns:a16="http://schemas.microsoft.com/office/drawing/2014/main" xmlns="" id="{8F8A286A-B2BE-9A4F-1287-1724E487A6C7}"/>
                </a:ext>
              </a:extLst>
            </p:cNvPr>
            <p:cNvSpPr/>
            <p:nvPr/>
          </p:nvSpPr>
          <p:spPr>
            <a:xfrm>
              <a:off x="6293011" y="1386145"/>
              <a:ext cx="222938" cy="114658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298" y="0"/>
                  </a:moveTo>
                  <a:cubicBezTo>
                    <a:pt x="1859" y="0"/>
                    <a:pt x="1386" y="99"/>
                    <a:pt x="913" y="368"/>
                  </a:cubicBezTo>
                  <a:cubicBezTo>
                    <a:pt x="275" y="733"/>
                    <a:pt x="1" y="1523"/>
                    <a:pt x="123" y="2283"/>
                  </a:cubicBezTo>
                  <a:cubicBezTo>
                    <a:pt x="810" y="1796"/>
                    <a:pt x="1637" y="1551"/>
                    <a:pt x="2469" y="1551"/>
                  </a:cubicBezTo>
                  <a:cubicBezTo>
                    <a:pt x="3146" y="1551"/>
                    <a:pt x="3826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0"/>
                    <a:pt x="229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Google Shape;3509;p94">
              <a:extLst>
                <a:ext uri="{FF2B5EF4-FFF2-40B4-BE49-F238E27FC236}">
                  <a16:creationId xmlns:a16="http://schemas.microsoft.com/office/drawing/2014/main" xmlns="" id="{8D9BD193-D08F-881F-E815-571D71ECE31C}"/>
                </a:ext>
              </a:extLst>
            </p:cNvPr>
            <p:cNvSpPr/>
            <p:nvPr/>
          </p:nvSpPr>
          <p:spPr>
            <a:xfrm>
              <a:off x="6363273" y="1470068"/>
              <a:ext cx="134345" cy="114708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133" y="0"/>
                  </a:moveTo>
                  <a:cubicBezTo>
                    <a:pt x="750" y="0"/>
                    <a:pt x="358" y="82"/>
                    <a:pt x="31" y="156"/>
                  </a:cubicBezTo>
                  <a:cubicBezTo>
                    <a:pt x="0" y="186"/>
                    <a:pt x="0" y="217"/>
                    <a:pt x="31" y="217"/>
                  </a:cubicBezTo>
                  <a:cubicBezTo>
                    <a:pt x="387" y="217"/>
                    <a:pt x="795" y="137"/>
                    <a:pt x="1178" y="137"/>
                  </a:cubicBezTo>
                  <a:cubicBezTo>
                    <a:pt x="1580" y="137"/>
                    <a:pt x="1955" y="224"/>
                    <a:pt x="2219" y="581"/>
                  </a:cubicBezTo>
                  <a:cubicBezTo>
                    <a:pt x="2553" y="1037"/>
                    <a:pt x="2493" y="1676"/>
                    <a:pt x="2523" y="2192"/>
                  </a:cubicBezTo>
                  <a:cubicBezTo>
                    <a:pt x="2523" y="2253"/>
                    <a:pt x="2561" y="2284"/>
                    <a:pt x="2599" y="2284"/>
                  </a:cubicBezTo>
                  <a:cubicBezTo>
                    <a:pt x="2637" y="2284"/>
                    <a:pt x="2675" y="2253"/>
                    <a:pt x="2675" y="2192"/>
                  </a:cubicBezTo>
                  <a:cubicBezTo>
                    <a:pt x="2675" y="1585"/>
                    <a:pt x="2675" y="825"/>
                    <a:pt x="2219" y="369"/>
                  </a:cubicBezTo>
                  <a:cubicBezTo>
                    <a:pt x="1924" y="89"/>
                    <a:pt x="1534" y="0"/>
                    <a:pt x="11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Google Shape;3510;p94">
              <a:extLst>
                <a:ext uri="{FF2B5EF4-FFF2-40B4-BE49-F238E27FC236}">
                  <a16:creationId xmlns:a16="http://schemas.microsoft.com/office/drawing/2014/main" xmlns="" id="{DF883CD2-C0E5-24D8-558D-77514DCD2437}"/>
                </a:ext>
              </a:extLst>
            </p:cNvPr>
            <p:cNvSpPr/>
            <p:nvPr/>
          </p:nvSpPr>
          <p:spPr>
            <a:xfrm>
              <a:off x="6420275" y="1501758"/>
              <a:ext cx="78548" cy="47360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0"/>
                  </a:moveTo>
                  <a:cubicBezTo>
                    <a:pt x="390" y="0"/>
                    <a:pt x="220" y="58"/>
                    <a:pt x="51" y="194"/>
                  </a:cubicBezTo>
                  <a:cubicBezTo>
                    <a:pt x="1" y="243"/>
                    <a:pt x="32" y="293"/>
                    <a:pt x="79" y="293"/>
                  </a:cubicBezTo>
                  <a:cubicBezTo>
                    <a:pt x="89" y="293"/>
                    <a:pt x="100" y="290"/>
                    <a:pt x="111" y="285"/>
                  </a:cubicBezTo>
                  <a:cubicBezTo>
                    <a:pt x="250" y="229"/>
                    <a:pt x="383" y="193"/>
                    <a:pt x="512" y="193"/>
                  </a:cubicBezTo>
                  <a:cubicBezTo>
                    <a:pt x="666" y="193"/>
                    <a:pt x="814" y="244"/>
                    <a:pt x="962" y="376"/>
                  </a:cubicBezTo>
                  <a:cubicBezTo>
                    <a:pt x="1145" y="528"/>
                    <a:pt x="123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4" y="872"/>
                    <a:pt x="1540" y="802"/>
                  </a:cubicBezTo>
                  <a:cubicBezTo>
                    <a:pt x="1343" y="385"/>
                    <a:pt x="972" y="0"/>
                    <a:pt x="55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Google Shape;3511;p94">
              <a:extLst>
                <a:ext uri="{FF2B5EF4-FFF2-40B4-BE49-F238E27FC236}">
                  <a16:creationId xmlns:a16="http://schemas.microsoft.com/office/drawing/2014/main" xmlns="" id="{095BD4FB-FE72-F84A-981A-219A06C683BE}"/>
                </a:ext>
              </a:extLst>
            </p:cNvPr>
            <p:cNvSpPr/>
            <p:nvPr/>
          </p:nvSpPr>
          <p:spPr>
            <a:xfrm>
              <a:off x="7500516" y="1463991"/>
              <a:ext cx="216861" cy="137760"/>
            </a:xfrm>
            <a:custGeom>
              <a:avLst/>
              <a:gdLst/>
              <a:ahLst/>
              <a:cxnLst/>
              <a:rect l="l" t="t" r="r" b="b"/>
              <a:pathLst>
                <a:path w="4318" h="2743" extrusionOk="0">
                  <a:moveTo>
                    <a:pt x="1948" y="1"/>
                  </a:moveTo>
                  <a:cubicBezTo>
                    <a:pt x="1273" y="1"/>
                    <a:pt x="600" y="163"/>
                    <a:pt x="1" y="490"/>
                  </a:cubicBezTo>
                  <a:lnTo>
                    <a:pt x="1" y="2405"/>
                  </a:lnTo>
                  <a:cubicBezTo>
                    <a:pt x="656" y="2640"/>
                    <a:pt x="1235" y="2742"/>
                    <a:pt x="1739" y="2742"/>
                  </a:cubicBezTo>
                  <a:cubicBezTo>
                    <a:pt x="3314" y="2742"/>
                    <a:pt x="4156" y="1746"/>
                    <a:pt x="4317" y="733"/>
                  </a:cubicBezTo>
                  <a:cubicBezTo>
                    <a:pt x="3613" y="246"/>
                    <a:pt x="2779" y="1"/>
                    <a:pt x="194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Google Shape;3512;p94">
              <a:extLst>
                <a:ext uri="{FF2B5EF4-FFF2-40B4-BE49-F238E27FC236}">
                  <a16:creationId xmlns:a16="http://schemas.microsoft.com/office/drawing/2014/main" xmlns="" id="{06AED54A-6A98-12AA-8CF3-9BC8E0A5D0C6}"/>
                </a:ext>
              </a:extLst>
            </p:cNvPr>
            <p:cNvSpPr/>
            <p:nvPr/>
          </p:nvSpPr>
          <p:spPr>
            <a:xfrm>
              <a:off x="7500516" y="1386145"/>
              <a:ext cx="222938" cy="114658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142" y="0"/>
                  </a:moveTo>
                  <a:cubicBezTo>
                    <a:pt x="945" y="0"/>
                    <a:pt x="1" y="733"/>
                    <a:pt x="1" y="733"/>
                  </a:cubicBezTo>
                  <a:lnTo>
                    <a:pt x="1" y="2040"/>
                  </a:lnTo>
                  <a:cubicBezTo>
                    <a:pt x="600" y="1713"/>
                    <a:pt x="1273" y="1551"/>
                    <a:pt x="1948" y="1551"/>
                  </a:cubicBezTo>
                  <a:cubicBezTo>
                    <a:pt x="2779" y="1551"/>
                    <a:pt x="3613" y="1796"/>
                    <a:pt x="4317" y="2283"/>
                  </a:cubicBezTo>
                  <a:cubicBezTo>
                    <a:pt x="4439" y="1523"/>
                    <a:pt x="4165" y="733"/>
                    <a:pt x="3527" y="368"/>
                  </a:cubicBezTo>
                  <a:cubicBezTo>
                    <a:pt x="3054" y="99"/>
                    <a:pt x="2581" y="0"/>
                    <a:pt x="214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Google Shape;3513;p94">
              <a:extLst>
                <a:ext uri="{FF2B5EF4-FFF2-40B4-BE49-F238E27FC236}">
                  <a16:creationId xmlns:a16="http://schemas.microsoft.com/office/drawing/2014/main" xmlns="" id="{2726C952-8956-0D49-B374-37D4D66A0427}"/>
                </a:ext>
              </a:extLst>
            </p:cNvPr>
            <p:cNvSpPr/>
            <p:nvPr/>
          </p:nvSpPr>
          <p:spPr>
            <a:xfrm>
              <a:off x="7517341" y="1470068"/>
              <a:ext cx="134395" cy="114708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546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31" y="2192"/>
                  </a:cubicBezTo>
                  <a:cubicBezTo>
                    <a:pt x="31" y="2253"/>
                    <a:pt x="69" y="2284"/>
                    <a:pt x="107" y="2284"/>
                  </a:cubicBezTo>
                  <a:cubicBezTo>
                    <a:pt x="145" y="2284"/>
                    <a:pt x="183" y="2253"/>
                    <a:pt x="183" y="2192"/>
                  </a:cubicBezTo>
                  <a:cubicBezTo>
                    <a:pt x="183" y="1676"/>
                    <a:pt x="152" y="1037"/>
                    <a:pt x="456" y="581"/>
                  </a:cubicBezTo>
                  <a:cubicBezTo>
                    <a:pt x="715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6"/>
                    <a:pt x="2675" y="156"/>
                  </a:cubicBezTo>
                  <a:cubicBezTo>
                    <a:pt x="2333" y="82"/>
                    <a:pt x="1933" y="0"/>
                    <a:pt x="15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Google Shape;3514;p94">
              <a:extLst>
                <a:ext uri="{FF2B5EF4-FFF2-40B4-BE49-F238E27FC236}">
                  <a16:creationId xmlns:a16="http://schemas.microsoft.com/office/drawing/2014/main" xmlns="" id="{88DCBA81-F198-CC3E-C3B6-46A4BAC62808}"/>
                </a:ext>
              </a:extLst>
            </p:cNvPr>
            <p:cNvSpPr/>
            <p:nvPr/>
          </p:nvSpPr>
          <p:spPr>
            <a:xfrm>
              <a:off x="7517693" y="1502411"/>
              <a:ext cx="77242" cy="46707"/>
            </a:xfrm>
            <a:custGeom>
              <a:avLst/>
              <a:gdLst/>
              <a:ahLst/>
              <a:cxnLst/>
              <a:rect l="l" t="t" r="r" b="b"/>
              <a:pathLst>
                <a:path w="1538" h="930" extrusionOk="0">
                  <a:moveTo>
                    <a:pt x="1016" y="1"/>
                  </a:moveTo>
                  <a:cubicBezTo>
                    <a:pt x="595" y="1"/>
                    <a:pt x="222" y="371"/>
                    <a:pt x="24" y="789"/>
                  </a:cubicBezTo>
                  <a:cubicBezTo>
                    <a:pt x="0" y="859"/>
                    <a:pt x="50" y="930"/>
                    <a:pt x="101" y="930"/>
                  </a:cubicBezTo>
                  <a:cubicBezTo>
                    <a:pt x="116" y="930"/>
                    <a:pt x="132" y="924"/>
                    <a:pt x="145" y="910"/>
                  </a:cubicBezTo>
                  <a:cubicBezTo>
                    <a:pt x="297" y="728"/>
                    <a:pt x="388" y="515"/>
                    <a:pt x="571" y="363"/>
                  </a:cubicBezTo>
                  <a:cubicBezTo>
                    <a:pt x="719" y="231"/>
                    <a:pt x="868" y="180"/>
                    <a:pt x="1021" y="180"/>
                  </a:cubicBezTo>
                  <a:cubicBezTo>
                    <a:pt x="1150" y="180"/>
                    <a:pt x="1283" y="216"/>
                    <a:pt x="1422" y="272"/>
                  </a:cubicBezTo>
                  <a:cubicBezTo>
                    <a:pt x="1433" y="277"/>
                    <a:pt x="1444" y="280"/>
                    <a:pt x="1455" y="280"/>
                  </a:cubicBezTo>
                  <a:cubicBezTo>
                    <a:pt x="1502" y="280"/>
                    <a:pt x="1538" y="230"/>
                    <a:pt x="1513" y="181"/>
                  </a:cubicBezTo>
                  <a:cubicBezTo>
                    <a:pt x="1345" y="55"/>
                    <a:pt x="1177" y="1"/>
                    <a:pt x="10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Google Shape;3515;p94">
              <a:extLst>
                <a:ext uri="{FF2B5EF4-FFF2-40B4-BE49-F238E27FC236}">
                  <a16:creationId xmlns:a16="http://schemas.microsoft.com/office/drawing/2014/main" xmlns="" id="{8A125D96-B5DD-5360-9A29-967DB7A308CB}"/>
                </a:ext>
              </a:extLst>
            </p:cNvPr>
            <p:cNvSpPr/>
            <p:nvPr/>
          </p:nvSpPr>
          <p:spPr>
            <a:xfrm>
              <a:off x="6905176" y="1951101"/>
              <a:ext cx="253473" cy="118525"/>
            </a:xfrm>
            <a:custGeom>
              <a:avLst/>
              <a:gdLst/>
              <a:ahLst/>
              <a:cxnLst/>
              <a:rect l="l" t="t" r="r" b="b"/>
              <a:pathLst>
                <a:path w="5047" h="2360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5" y="122"/>
                    <a:pt x="1764" y="396"/>
                    <a:pt x="183" y="943"/>
                  </a:cubicBezTo>
                  <a:cubicBezTo>
                    <a:pt x="122" y="1125"/>
                    <a:pt x="92" y="1277"/>
                    <a:pt x="1" y="1429"/>
                  </a:cubicBezTo>
                  <a:cubicBezTo>
                    <a:pt x="1" y="1429"/>
                    <a:pt x="792" y="2360"/>
                    <a:pt x="2506" y="2360"/>
                  </a:cubicBezTo>
                  <a:cubicBezTo>
                    <a:pt x="3192" y="2360"/>
                    <a:pt x="4026" y="221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Google Shape;3516;p94">
              <a:extLst>
                <a:ext uri="{FF2B5EF4-FFF2-40B4-BE49-F238E27FC236}">
                  <a16:creationId xmlns:a16="http://schemas.microsoft.com/office/drawing/2014/main" xmlns="" id="{5998B844-1F98-C0B2-B243-7682F5DC8476}"/>
                </a:ext>
              </a:extLst>
            </p:cNvPr>
            <p:cNvSpPr/>
            <p:nvPr/>
          </p:nvSpPr>
          <p:spPr>
            <a:xfrm>
              <a:off x="6905176" y="1856481"/>
              <a:ext cx="271804" cy="141979"/>
            </a:xfrm>
            <a:custGeom>
              <a:avLst/>
              <a:gdLst/>
              <a:ahLst/>
              <a:cxnLst/>
              <a:rect l="l" t="t" r="r" b="b"/>
              <a:pathLst>
                <a:path w="5412" h="2827" extrusionOk="0">
                  <a:moveTo>
                    <a:pt x="5411" y="0"/>
                  </a:moveTo>
                  <a:lnTo>
                    <a:pt x="1" y="426"/>
                  </a:lnTo>
                  <a:cubicBezTo>
                    <a:pt x="1" y="426"/>
                    <a:pt x="426" y="1763"/>
                    <a:pt x="183" y="2827"/>
                  </a:cubicBezTo>
                  <a:cubicBezTo>
                    <a:pt x="1764" y="2280"/>
                    <a:pt x="3375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Google Shape;3517;p94">
              <a:extLst>
                <a:ext uri="{FF2B5EF4-FFF2-40B4-BE49-F238E27FC236}">
                  <a16:creationId xmlns:a16="http://schemas.microsoft.com/office/drawing/2014/main" xmlns="" id="{24A7F201-1407-E3AB-39FA-E421947FF458}"/>
                </a:ext>
              </a:extLst>
            </p:cNvPr>
            <p:cNvSpPr/>
            <p:nvPr/>
          </p:nvSpPr>
          <p:spPr>
            <a:xfrm>
              <a:off x="6492797" y="891100"/>
              <a:ext cx="1050504" cy="989835"/>
            </a:xfrm>
            <a:custGeom>
              <a:avLst/>
              <a:gdLst/>
              <a:ahLst/>
              <a:cxnLst/>
              <a:rect l="l" t="t" r="r" b="b"/>
              <a:pathLst>
                <a:path w="20917" h="19709" extrusionOk="0">
                  <a:moveTo>
                    <a:pt x="7883" y="1"/>
                  </a:moveTo>
                  <a:cubicBezTo>
                    <a:pt x="3784" y="1"/>
                    <a:pt x="0" y="2091"/>
                    <a:pt x="187" y="9921"/>
                  </a:cubicBezTo>
                  <a:cubicBezTo>
                    <a:pt x="187" y="9921"/>
                    <a:pt x="66" y="13599"/>
                    <a:pt x="947" y="15423"/>
                  </a:cubicBezTo>
                  <a:cubicBezTo>
                    <a:pt x="1859" y="17246"/>
                    <a:pt x="4807" y="19283"/>
                    <a:pt x="8789" y="19648"/>
                  </a:cubicBezTo>
                  <a:cubicBezTo>
                    <a:pt x="9232" y="19688"/>
                    <a:pt x="9691" y="19708"/>
                    <a:pt x="10158" y="19708"/>
                  </a:cubicBezTo>
                  <a:cubicBezTo>
                    <a:pt x="13891" y="19708"/>
                    <a:pt x="18165" y="18415"/>
                    <a:pt x="19245" y="15848"/>
                  </a:cubicBezTo>
                  <a:cubicBezTo>
                    <a:pt x="20431" y="12991"/>
                    <a:pt x="20917" y="10985"/>
                    <a:pt x="20552" y="8067"/>
                  </a:cubicBezTo>
                  <a:cubicBezTo>
                    <a:pt x="20188" y="5149"/>
                    <a:pt x="20005" y="3842"/>
                    <a:pt x="17300" y="2535"/>
                  </a:cubicBezTo>
                  <a:cubicBezTo>
                    <a:pt x="15980" y="1897"/>
                    <a:pt x="11788" y="1"/>
                    <a:pt x="788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Google Shape;3518;p94">
              <a:extLst>
                <a:ext uri="{FF2B5EF4-FFF2-40B4-BE49-F238E27FC236}">
                  <a16:creationId xmlns:a16="http://schemas.microsoft.com/office/drawing/2014/main" xmlns="" id="{D40B14F8-2AB6-163B-111A-86553EA54C07}"/>
                </a:ext>
              </a:extLst>
            </p:cNvPr>
            <p:cNvSpPr/>
            <p:nvPr/>
          </p:nvSpPr>
          <p:spPr>
            <a:xfrm>
              <a:off x="6972374" y="1388204"/>
              <a:ext cx="73275" cy="126510"/>
            </a:xfrm>
            <a:custGeom>
              <a:avLst/>
              <a:gdLst/>
              <a:ahLst/>
              <a:cxnLst/>
              <a:rect l="l" t="t" r="r" b="b"/>
              <a:pathLst>
                <a:path w="1459" h="2519" extrusionOk="0">
                  <a:moveTo>
                    <a:pt x="334" y="0"/>
                  </a:moveTo>
                  <a:cubicBezTo>
                    <a:pt x="319" y="0"/>
                    <a:pt x="304" y="8"/>
                    <a:pt x="304" y="23"/>
                  </a:cubicBezTo>
                  <a:cubicBezTo>
                    <a:pt x="213" y="327"/>
                    <a:pt x="182" y="692"/>
                    <a:pt x="91" y="1026"/>
                  </a:cubicBezTo>
                  <a:cubicBezTo>
                    <a:pt x="61" y="1239"/>
                    <a:pt x="0" y="1482"/>
                    <a:pt x="122" y="1695"/>
                  </a:cubicBezTo>
                  <a:cubicBezTo>
                    <a:pt x="176" y="1831"/>
                    <a:pt x="304" y="1943"/>
                    <a:pt x="439" y="1943"/>
                  </a:cubicBezTo>
                  <a:cubicBezTo>
                    <a:pt x="455" y="1943"/>
                    <a:pt x="471" y="1941"/>
                    <a:pt x="486" y="1938"/>
                  </a:cubicBezTo>
                  <a:cubicBezTo>
                    <a:pt x="578" y="1938"/>
                    <a:pt x="669" y="1877"/>
                    <a:pt x="730" y="1847"/>
                  </a:cubicBezTo>
                  <a:cubicBezTo>
                    <a:pt x="760" y="1816"/>
                    <a:pt x="821" y="1756"/>
                    <a:pt x="851" y="1756"/>
                  </a:cubicBezTo>
                  <a:cubicBezTo>
                    <a:pt x="902" y="1715"/>
                    <a:pt x="942" y="1695"/>
                    <a:pt x="974" y="1695"/>
                  </a:cubicBezTo>
                  <a:cubicBezTo>
                    <a:pt x="1037" y="1695"/>
                    <a:pt x="1064" y="1776"/>
                    <a:pt x="1064" y="1938"/>
                  </a:cubicBezTo>
                  <a:cubicBezTo>
                    <a:pt x="1216" y="2151"/>
                    <a:pt x="1185" y="2272"/>
                    <a:pt x="942" y="2333"/>
                  </a:cubicBezTo>
                  <a:cubicBezTo>
                    <a:pt x="830" y="2361"/>
                    <a:pt x="873" y="2519"/>
                    <a:pt x="952" y="2519"/>
                  </a:cubicBezTo>
                  <a:cubicBezTo>
                    <a:pt x="959" y="2519"/>
                    <a:pt x="966" y="2518"/>
                    <a:pt x="973" y="2515"/>
                  </a:cubicBezTo>
                  <a:cubicBezTo>
                    <a:pt x="1216" y="2424"/>
                    <a:pt x="1459" y="2181"/>
                    <a:pt x="1459" y="1908"/>
                  </a:cubicBezTo>
                  <a:cubicBezTo>
                    <a:pt x="1429" y="1664"/>
                    <a:pt x="1216" y="1512"/>
                    <a:pt x="1003" y="1512"/>
                  </a:cubicBezTo>
                  <a:cubicBezTo>
                    <a:pt x="851" y="1512"/>
                    <a:pt x="790" y="1634"/>
                    <a:pt x="638" y="1695"/>
                  </a:cubicBezTo>
                  <a:cubicBezTo>
                    <a:pt x="562" y="1724"/>
                    <a:pt x="499" y="1737"/>
                    <a:pt x="447" y="1737"/>
                  </a:cubicBezTo>
                  <a:cubicBezTo>
                    <a:pt x="124" y="1737"/>
                    <a:pt x="221" y="1231"/>
                    <a:pt x="274" y="996"/>
                  </a:cubicBezTo>
                  <a:cubicBezTo>
                    <a:pt x="304" y="722"/>
                    <a:pt x="517" y="297"/>
                    <a:pt x="365" y="23"/>
                  </a:cubicBezTo>
                  <a:cubicBezTo>
                    <a:pt x="365" y="8"/>
                    <a:pt x="350" y="0"/>
                    <a:pt x="33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Google Shape;3519;p94">
              <a:extLst>
                <a:ext uri="{FF2B5EF4-FFF2-40B4-BE49-F238E27FC236}">
                  <a16:creationId xmlns:a16="http://schemas.microsoft.com/office/drawing/2014/main" xmlns="" id="{5E73F3EF-F5AE-6E41-74F4-0294CD6CDDFD}"/>
                </a:ext>
              </a:extLst>
            </p:cNvPr>
            <p:cNvSpPr/>
            <p:nvPr/>
          </p:nvSpPr>
          <p:spPr>
            <a:xfrm>
              <a:off x="6961677" y="1589698"/>
              <a:ext cx="108430" cy="51629"/>
            </a:xfrm>
            <a:custGeom>
              <a:avLst/>
              <a:gdLst/>
              <a:ahLst/>
              <a:cxnLst/>
              <a:rect l="l" t="t" r="r" b="b"/>
              <a:pathLst>
                <a:path w="2159" h="1028" extrusionOk="0">
                  <a:moveTo>
                    <a:pt x="2048" y="0"/>
                  </a:moveTo>
                  <a:cubicBezTo>
                    <a:pt x="1991" y="0"/>
                    <a:pt x="1930" y="38"/>
                    <a:pt x="1915" y="114"/>
                  </a:cubicBezTo>
                  <a:cubicBezTo>
                    <a:pt x="1857" y="547"/>
                    <a:pt x="1581" y="816"/>
                    <a:pt x="1162" y="816"/>
                  </a:cubicBezTo>
                  <a:cubicBezTo>
                    <a:pt x="1140" y="816"/>
                    <a:pt x="1118" y="815"/>
                    <a:pt x="1095" y="814"/>
                  </a:cubicBezTo>
                  <a:cubicBezTo>
                    <a:pt x="882" y="814"/>
                    <a:pt x="669" y="753"/>
                    <a:pt x="517" y="601"/>
                  </a:cubicBezTo>
                  <a:cubicBezTo>
                    <a:pt x="365" y="479"/>
                    <a:pt x="335" y="297"/>
                    <a:pt x="213" y="175"/>
                  </a:cubicBezTo>
                  <a:cubicBezTo>
                    <a:pt x="213" y="160"/>
                    <a:pt x="205" y="152"/>
                    <a:pt x="194" y="152"/>
                  </a:cubicBezTo>
                  <a:cubicBezTo>
                    <a:pt x="183" y="152"/>
                    <a:pt x="167" y="160"/>
                    <a:pt x="152" y="175"/>
                  </a:cubicBezTo>
                  <a:cubicBezTo>
                    <a:pt x="0" y="662"/>
                    <a:pt x="730" y="1026"/>
                    <a:pt x="1125" y="1026"/>
                  </a:cubicBezTo>
                  <a:cubicBezTo>
                    <a:pt x="1145" y="1027"/>
                    <a:pt x="1164" y="1028"/>
                    <a:pt x="1184" y="1028"/>
                  </a:cubicBezTo>
                  <a:cubicBezTo>
                    <a:pt x="1707" y="1028"/>
                    <a:pt x="2158" y="642"/>
                    <a:pt x="2158" y="114"/>
                  </a:cubicBezTo>
                  <a:cubicBezTo>
                    <a:pt x="2158" y="38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Google Shape;3520;p94">
              <a:extLst>
                <a:ext uri="{FF2B5EF4-FFF2-40B4-BE49-F238E27FC236}">
                  <a16:creationId xmlns:a16="http://schemas.microsoft.com/office/drawing/2014/main" xmlns="" id="{0CFCBF18-4AFA-3EAD-FC0B-F2E7A0F8A2AF}"/>
                </a:ext>
              </a:extLst>
            </p:cNvPr>
            <p:cNvSpPr/>
            <p:nvPr/>
          </p:nvSpPr>
          <p:spPr>
            <a:xfrm>
              <a:off x="6641657" y="1253256"/>
              <a:ext cx="98687" cy="69106"/>
            </a:xfrm>
            <a:custGeom>
              <a:avLst/>
              <a:gdLst/>
              <a:ahLst/>
              <a:cxnLst/>
              <a:rect l="l" t="t" r="r" b="b"/>
              <a:pathLst>
                <a:path w="1965" h="1376" extrusionOk="0">
                  <a:moveTo>
                    <a:pt x="1756" y="1"/>
                  </a:moveTo>
                  <a:cubicBezTo>
                    <a:pt x="1088" y="1"/>
                    <a:pt x="136" y="642"/>
                    <a:pt x="20" y="1312"/>
                  </a:cubicBezTo>
                  <a:cubicBezTo>
                    <a:pt x="1" y="1349"/>
                    <a:pt x="17" y="1375"/>
                    <a:pt x="39" y="1375"/>
                  </a:cubicBezTo>
                  <a:cubicBezTo>
                    <a:pt x="53" y="1375"/>
                    <a:pt x="69" y="1365"/>
                    <a:pt x="80" y="1342"/>
                  </a:cubicBezTo>
                  <a:cubicBezTo>
                    <a:pt x="567" y="704"/>
                    <a:pt x="1083" y="309"/>
                    <a:pt x="1874" y="157"/>
                  </a:cubicBezTo>
                  <a:cubicBezTo>
                    <a:pt x="1965" y="126"/>
                    <a:pt x="1934" y="5"/>
                    <a:pt x="1843" y="5"/>
                  </a:cubicBezTo>
                  <a:cubicBezTo>
                    <a:pt x="1815" y="2"/>
                    <a:pt x="1786" y="1"/>
                    <a:pt x="175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Google Shape;3521;p94">
              <a:extLst>
                <a:ext uri="{FF2B5EF4-FFF2-40B4-BE49-F238E27FC236}">
                  <a16:creationId xmlns:a16="http://schemas.microsoft.com/office/drawing/2014/main" xmlns="" id="{2E4561D1-6741-BF56-971C-CDAA221EEAD8}"/>
                </a:ext>
              </a:extLst>
            </p:cNvPr>
            <p:cNvSpPr/>
            <p:nvPr/>
          </p:nvSpPr>
          <p:spPr>
            <a:xfrm>
              <a:off x="7228811" y="1241554"/>
              <a:ext cx="105718" cy="47812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43" y="0"/>
                  </a:moveTo>
                  <a:cubicBezTo>
                    <a:pt x="245" y="0"/>
                    <a:pt x="150" y="8"/>
                    <a:pt x="61" y="25"/>
                  </a:cubicBezTo>
                  <a:cubicBezTo>
                    <a:pt x="1" y="25"/>
                    <a:pt x="1" y="116"/>
                    <a:pt x="61" y="116"/>
                  </a:cubicBezTo>
                  <a:cubicBezTo>
                    <a:pt x="730" y="299"/>
                    <a:pt x="1368" y="390"/>
                    <a:pt x="1885" y="907"/>
                  </a:cubicBezTo>
                  <a:cubicBezTo>
                    <a:pt x="1917" y="938"/>
                    <a:pt x="1948" y="951"/>
                    <a:pt x="1976" y="951"/>
                  </a:cubicBezTo>
                  <a:cubicBezTo>
                    <a:pt x="2055" y="951"/>
                    <a:pt x="2105" y="845"/>
                    <a:pt x="2037" y="755"/>
                  </a:cubicBezTo>
                  <a:cubicBezTo>
                    <a:pt x="1697" y="310"/>
                    <a:pt x="951" y="0"/>
                    <a:pt x="3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Google Shape;3522;p94">
              <a:extLst>
                <a:ext uri="{FF2B5EF4-FFF2-40B4-BE49-F238E27FC236}">
                  <a16:creationId xmlns:a16="http://schemas.microsoft.com/office/drawing/2014/main" xmlns="" id="{916931C4-0A83-A9C6-D6BF-D628A83A1AFF}"/>
                </a:ext>
              </a:extLst>
            </p:cNvPr>
            <p:cNvSpPr/>
            <p:nvPr/>
          </p:nvSpPr>
          <p:spPr>
            <a:xfrm>
              <a:off x="6644118" y="1545050"/>
              <a:ext cx="195466" cy="183212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82" y="0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41" y="3648"/>
                    <a:pt x="3892" y="2827"/>
                    <a:pt x="3892" y="1824"/>
                  </a:cubicBezTo>
                  <a:cubicBezTo>
                    <a:pt x="3892" y="821"/>
                    <a:pt x="3041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Google Shape;3523;p94">
              <a:extLst>
                <a:ext uri="{FF2B5EF4-FFF2-40B4-BE49-F238E27FC236}">
                  <a16:creationId xmlns:a16="http://schemas.microsoft.com/office/drawing/2014/main" xmlns="" id="{DB24F076-4360-C5F2-4210-E38ACD8A0DFA}"/>
                </a:ext>
              </a:extLst>
            </p:cNvPr>
            <p:cNvSpPr/>
            <p:nvPr/>
          </p:nvSpPr>
          <p:spPr>
            <a:xfrm>
              <a:off x="7178438" y="1545050"/>
              <a:ext cx="195466" cy="183212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82" y="0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40" y="3648"/>
                    <a:pt x="3891" y="2827"/>
                    <a:pt x="3891" y="1824"/>
                  </a:cubicBezTo>
                  <a:cubicBezTo>
                    <a:pt x="3891" y="821"/>
                    <a:pt x="3040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Google Shape;3524;p94">
              <a:extLst>
                <a:ext uri="{FF2B5EF4-FFF2-40B4-BE49-F238E27FC236}">
                  <a16:creationId xmlns:a16="http://schemas.microsoft.com/office/drawing/2014/main" xmlns="" id="{72F7A427-8CA6-3BCB-9DB7-938563674666}"/>
                </a:ext>
              </a:extLst>
            </p:cNvPr>
            <p:cNvSpPr/>
            <p:nvPr/>
          </p:nvSpPr>
          <p:spPr>
            <a:xfrm>
              <a:off x="6434991" y="948153"/>
              <a:ext cx="1215184" cy="474804"/>
            </a:xfrm>
            <a:custGeom>
              <a:avLst/>
              <a:gdLst/>
              <a:ahLst/>
              <a:cxnLst/>
              <a:rect l="l" t="t" r="r" b="b"/>
              <a:pathLst>
                <a:path w="24196" h="9454" extrusionOk="0">
                  <a:moveTo>
                    <a:pt x="17448" y="1"/>
                  </a:moveTo>
                  <a:cubicBezTo>
                    <a:pt x="17448" y="1369"/>
                    <a:pt x="16713" y="3235"/>
                    <a:pt x="15475" y="3235"/>
                  </a:cubicBezTo>
                  <a:cubicBezTo>
                    <a:pt x="15310" y="3235"/>
                    <a:pt x="15137" y="3203"/>
                    <a:pt x="14955" y="3131"/>
                  </a:cubicBezTo>
                  <a:cubicBezTo>
                    <a:pt x="14013" y="2493"/>
                    <a:pt x="13375" y="1247"/>
                    <a:pt x="12433" y="305"/>
                  </a:cubicBezTo>
                  <a:cubicBezTo>
                    <a:pt x="12062" y="2650"/>
                    <a:pt x="10866" y="3441"/>
                    <a:pt x="9380" y="3441"/>
                  </a:cubicBezTo>
                  <a:cubicBezTo>
                    <a:pt x="7092" y="3441"/>
                    <a:pt x="4116" y="1567"/>
                    <a:pt x="2402" y="609"/>
                  </a:cubicBezTo>
                  <a:cubicBezTo>
                    <a:pt x="1369" y="3223"/>
                    <a:pt x="1399" y="6262"/>
                    <a:pt x="1" y="8846"/>
                  </a:cubicBezTo>
                  <a:cubicBezTo>
                    <a:pt x="913" y="9028"/>
                    <a:pt x="1612" y="9454"/>
                    <a:pt x="1612" y="9454"/>
                  </a:cubicBezTo>
                  <a:cubicBezTo>
                    <a:pt x="3709" y="9028"/>
                    <a:pt x="3344" y="1825"/>
                    <a:pt x="3344" y="1824"/>
                  </a:cubicBezTo>
                  <a:lnTo>
                    <a:pt x="3344" y="1824"/>
                  </a:lnTo>
                  <a:cubicBezTo>
                    <a:pt x="3345" y="1825"/>
                    <a:pt x="7965" y="4834"/>
                    <a:pt x="10305" y="5046"/>
                  </a:cubicBezTo>
                  <a:cubicBezTo>
                    <a:pt x="10409" y="5056"/>
                    <a:pt x="10510" y="5060"/>
                    <a:pt x="10606" y="5060"/>
                  </a:cubicBezTo>
                  <a:cubicBezTo>
                    <a:pt x="12677" y="5060"/>
                    <a:pt x="13010" y="2979"/>
                    <a:pt x="13010" y="2979"/>
                  </a:cubicBezTo>
                  <a:cubicBezTo>
                    <a:pt x="13010" y="2979"/>
                    <a:pt x="13952" y="4530"/>
                    <a:pt x="15685" y="4682"/>
                  </a:cubicBezTo>
                  <a:cubicBezTo>
                    <a:pt x="15753" y="4688"/>
                    <a:pt x="15818" y="4690"/>
                    <a:pt x="15881" y="4690"/>
                  </a:cubicBezTo>
                  <a:cubicBezTo>
                    <a:pt x="17408" y="4690"/>
                    <a:pt x="17296" y="2980"/>
                    <a:pt x="17296" y="2979"/>
                  </a:cubicBezTo>
                  <a:lnTo>
                    <a:pt x="17296" y="2979"/>
                  </a:lnTo>
                  <a:cubicBezTo>
                    <a:pt x="18222" y="4147"/>
                    <a:pt x="18935" y="4473"/>
                    <a:pt x="19442" y="4473"/>
                  </a:cubicBezTo>
                  <a:cubicBezTo>
                    <a:pt x="20084" y="4473"/>
                    <a:pt x="20396" y="3952"/>
                    <a:pt x="20396" y="3952"/>
                  </a:cubicBezTo>
                  <a:cubicBezTo>
                    <a:pt x="20396" y="3952"/>
                    <a:pt x="20396" y="8815"/>
                    <a:pt x="22038" y="8998"/>
                  </a:cubicBezTo>
                  <a:cubicBezTo>
                    <a:pt x="22123" y="9007"/>
                    <a:pt x="22203" y="9012"/>
                    <a:pt x="22280" y="9012"/>
                  </a:cubicBezTo>
                  <a:cubicBezTo>
                    <a:pt x="23682" y="9012"/>
                    <a:pt x="23709" y="7508"/>
                    <a:pt x="23709" y="7508"/>
                  </a:cubicBezTo>
                  <a:cubicBezTo>
                    <a:pt x="23801" y="7539"/>
                    <a:pt x="23884" y="7554"/>
                    <a:pt x="23964" y="7554"/>
                  </a:cubicBezTo>
                  <a:cubicBezTo>
                    <a:pt x="24044" y="7554"/>
                    <a:pt x="24120" y="7539"/>
                    <a:pt x="24196" y="7508"/>
                  </a:cubicBezTo>
                  <a:cubicBezTo>
                    <a:pt x="22676" y="6353"/>
                    <a:pt x="22129" y="3831"/>
                    <a:pt x="21855" y="1551"/>
                  </a:cubicBezTo>
                  <a:cubicBezTo>
                    <a:pt x="21559" y="2284"/>
                    <a:pt x="21067" y="2540"/>
                    <a:pt x="20531" y="2540"/>
                  </a:cubicBezTo>
                  <a:cubicBezTo>
                    <a:pt x="19910" y="2540"/>
                    <a:pt x="19230" y="2197"/>
                    <a:pt x="18724" y="1855"/>
                  </a:cubicBezTo>
                  <a:cubicBezTo>
                    <a:pt x="18390" y="1247"/>
                    <a:pt x="17448" y="943"/>
                    <a:pt x="1744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Google Shape;3525;p94">
              <a:extLst>
                <a:ext uri="{FF2B5EF4-FFF2-40B4-BE49-F238E27FC236}">
                  <a16:creationId xmlns:a16="http://schemas.microsoft.com/office/drawing/2014/main" xmlns="" id="{9417C4A6-C8F0-FD2A-53F5-81F8F667FBBF}"/>
                </a:ext>
              </a:extLst>
            </p:cNvPr>
            <p:cNvSpPr/>
            <p:nvPr/>
          </p:nvSpPr>
          <p:spPr>
            <a:xfrm>
              <a:off x="6305265" y="724913"/>
              <a:ext cx="1459416" cy="667507"/>
            </a:xfrm>
            <a:custGeom>
              <a:avLst/>
              <a:gdLst/>
              <a:ahLst/>
              <a:cxnLst/>
              <a:rect l="l" t="t" r="r" b="b"/>
              <a:pathLst>
                <a:path w="29059" h="13291" extrusionOk="0">
                  <a:moveTo>
                    <a:pt x="14078" y="1"/>
                  </a:moveTo>
                  <a:cubicBezTo>
                    <a:pt x="9972" y="1"/>
                    <a:pt x="5532" y="3230"/>
                    <a:pt x="5532" y="3230"/>
                  </a:cubicBezTo>
                  <a:cubicBezTo>
                    <a:pt x="5532" y="3230"/>
                    <a:pt x="6262" y="616"/>
                    <a:pt x="4955" y="525"/>
                  </a:cubicBezTo>
                  <a:cubicBezTo>
                    <a:pt x="4930" y="522"/>
                    <a:pt x="4906" y="521"/>
                    <a:pt x="4883" y="521"/>
                  </a:cubicBezTo>
                  <a:cubicBezTo>
                    <a:pt x="3676" y="521"/>
                    <a:pt x="4407" y="3595"/>
                    <a:pt x="4407" y="3595"/>
                  </a:cubicBezTo>
                  <a:cubicBezTo>
                    <a:pt x="4407" y="3595"/>
                    <a:pt x="3460" y="2182"/>
                    <a:pt x="2675" y="2182"/>
                  </a:cubicBezTo>
                  <a:cubicBezTo>
                    <a:pt x="2437" y="2182"/>
                    <a:pt x="2214" y="2312"/>
                    <a:pt x="2037" y="2652"/>
                  </a:cubicBezTo>
                  <a:cubicBezTo>
                    <a:pt x="1246" y="4111"/>
                    <a:pt x="3739" y="5540"/>
                    <a:pt x="3739" y="5540"/>
                  </a:cubicBezTo>
                  <a:cubicBezTo>
                    <a:pt x="3459" y="5667"/>
                    <a:pt x="3276" y="5702"/>
                    <a:pt x="3136" y="5702"/>
                  </a:cubicBezTo>
                  <a:cubicBezTo>
                    <a:pt x="2968" y="5702"/>
                    <a:pt x="2863" y="5651"/>
                    <a:pt x="2727" y="5651"/>
                  </a:cubicBezTo>
                  <a:cubicBezTo>
                    <a:pt x="2573" y="5651"/>
                    <a:pt x="2379" y="5717"/>
                    <a:pt x="2006" y="5996"/>
                  </a:cubicBezTo>
                  <a:cubicBezTo>
                    <a:pt x="274" y="7607"/>
                    <a:pt x="1581" y="10008"/>
                    <a:pt x="1581" y="10008"/>
                  </a:cubicBezTo>
                  <a:cubicBezTo>
                    <a:pt x="0" y="11589"/>
                    <a:pt x="1581" y="13200"/>
                    <a:pt x="1581" y="13200"/>
                  </a:cubicBezTo>
                  <a:cubicBezTo>
                    <a:pt x="1648" y="13194"/>
                    <a:pt x="1714" y="13192"/>
                    <a:pt x="1778" y="13192"/>
                  </a:cubicBezTo>
                  <a:cubicBezTo>
                    <a:pt x="2067" y="13192"/>
                    <a:pt x="2336" y="13241"/>
                    <a:pt x="2584" y="13291"/>
                  </a:cubicBezTo>
                  <a:cubicBezTo>
                    <a:pt x="3982" y="10707"/>
                    <a:pt x="3952" y="7668"/>
                    <a:pt x="5015" y="5054"/>
                  </a:cubicBezTo>
                  <a:cubicBezTo>
                    <a:pt x="6711" y="6012"/>
                    <a:pt x="9680" y="7886"/>
                    <a:pt x="11965" y="7886"/>
                  </a:cubicBezTo>
                  <a:cubicBezTo>
                    <a:pt x="13449" y="7886"/>
                    <a:pt x="14645" y="7095"/>
                    <a:pt x="15016" y="4750"/>
                  </a:cubicBezTo>
                  <a:cubicBezTo>
                    <a:pt x="15958" y="5692"/>
                    <a:pt x="16596" y="6938"/>
                    <a:pt x="17538" y="7546"/>
                  </a:cubicBezTo>
                  <a:cubicBezTo>
                    <a:pt x="17727" y="7624"/>
                    <a:pt x="17907" y="7660"/>
                    <a:pt x="18078" y="7660"/>
                  </a:cubicBezTo>
                  <a:cubicBezTo>
                    <a:pt x="19304" y="7660"/>
                    <a:pt x="20031" y="5803"/>
                    <a:pt x="20031" y="4415"/>
                  </a:cubicBezTo>
                  <a:cubicBezTo>
                    <a:pt x="20031" y="5358"/>
                    <a:pt x="20973" y="5692"/>
                    <a:pt x="21307" y="6300"/>
                  </a:cubicBezTo>
                  <a:cubicBezTo>
                    <a:pt x="21810" y="6640"/>
                    <a:pt x="22486" y="6972"/>
                    <a:pt x="23104" y="6972"/>
                  </a:cubicBezTo>
                  <a:cubicBezTo>
                    <a:pt x="23645" y="6972"/>
                    <a:pt x="24141" y="6719"/>
                    <a:pt x="24438" y="5996"/>
                  </a:cubicBezTo>
                  <a:cubicBezTo>
                    <a:pt x="24712" y="8276"/>
                    <a:pt x="25259" y="10798"/>
                    <a:pt x="26779" y="11953"/>
                  </a:cubicBezTo>
                  <a:cubicBezTo>
                    <a:pt x="27265" y="11801"/>
                    <a:pt x="27630" y="11224"/>
                    <a:pt x="27630" y="11224"/>
                  </a:cubicBezTo>
                  <a:cubicBezTo>
                    <a:pt x="29058" y="8701"/>
                    <a:pt x="27143" y="8093"/>
                    <a:pt x="27143" y="8093"/>
                  </a:cubicBezTo>
                  <a:cubicBezTo>
                    <a:pt x="27287" y="5286"/>
                    <a:pt x="24974" y="5205"/>
                    <a:pt x="24706" y="5205"/>
                  </a:cubicBezTo>
                  <a:cubicBezTo>
                    <a:pt x="24690" y="5205"/>
                    <a:pt x="24681" y="5206"/>
                    <a:pt x="24681" y="5206"/>
                  </a:cubicBezTo>
                  <a:cubicBezTo>
                    <a:pt x="24129" y="2520"/>
                    <a:pt x="21571" y="2018"/>
                    <a:pt x="19738" y="2018"/>
                  </a:cubicBezTo>
                  <a:cubicBezTo>
                    <a:pt x="18647" y="2018"/>
                    <a:pt x="17812" y="2196"/>
                    <a:pt x="17812" y="2196"/>
                  </a:cubicBezTo>
                  <a:cubicBezTo>
                    <a:pt x="17812" y="2196"/>
                    <a:pt x="18572" y="160"/>
                    <a:pt x="14408" y="8"/>
                  </a:cubicBezTo>
                  <a:cubicBezTo>
                    <a:pt x="14298" y="3"/>
                    <a:pt x="14188" y="1"/>
                    <a:pt x="14078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Google Shape;3526;p94">
              <a:extLst>
                <a:ext uri="{FF2B5EF4-FFF2-40B4-BE49-F238E27FC236}">
                  <a16:creationId xmlns:a16="http://schemas.microsoft.com/office/drawing/2014/main" xmlns="" id="{91EFCC8B-3D0C-6A2B-F825-B46C74D19BEC}"/>
                </a:ext>
              </a:extLst>
            </p:cNvPr>
            <p:cNvSpPr/>
            <p:nvPr/>
          </p:nvSpPr>
          <p:spPr>
            <a:xfrm>
              <a:off x="6730250" y="789650"/>
              <a:ext cx="277278" cy="274114"/>
            </a:xfrm>
            <a:custGeom>
              <a:avLst/>
              <a:gdLst/>
              <a:ahLst/>
              <a:cxnLst/>
              <a:rect l="l" t="t" r="r" b="b"/>
              <a:pathLst>
                <a:path w="5521" h="5458" extrusionOk="0">
                  <a:moveTo>
                    <a:pt x="4065" y="1"/>
                  </a:moveTo>
                  <a:cubicBezTo>
                    <a:pt x="3982" y="1"/>
                    <a:pt x="3902" y="129"/>
                    <a:pt x="4000" y="178"/>
                  </a:cubicBezTo>
                  <a:cubicBezTo>
                    <a:pt x="4608" y="695"/>
                    <a:pt x="4851" y="1515"/>
                    <a:pt x="5034" y="2275"/>
                  </a:cubicBezTo>
                  <a:cubicBezTo>
                    <a:pt x="5201" y="3025"/>
                    <a:pt x="5062" y="4004"/>
                    <a:pt x="4155" y="4004"/>
                  </a:cubicBezTo>
                  <a:cubicBezTo>
                    <a:pt x="4070" y="4004"/>
                    <a:pt x="3978" y="3996"/>
                    <a:pt x="3879" y="3977"/>
                  </a:cubicBezTo>
                  <a:cubicBezTo>
                    <a:pt x="3301" y="3856"/>
                    <a:pt x="2785" y="3369"/>
                    <a:pt x="2481" y="2883"/>
                  </a:cubicBezTo>
                  <a:cubicBezTo>
                    <a:pt x="2463" y="2856"/>
                    <a:pt x="2437" y="2845"/>
                    <a:pt x="2411" y="2845"/>
                  </a:cubicBezTo>
                  <a:cubicBezTo>
                    <a:pt x="2346" y="2845"/>
                    <a:pt x="2277" y="2910"/>
                    <a:pt x="2298" y="2974"/>
                  </a:cubicBezTo>
                  <a:cubicBezTo>
                    <a:pt x="2541" y="3521"/>
                    <a:pt x="2663" y="4099"/>
                    <a:pt x="2572" y="4676"/>
                  </a:cubicBezTo>
                  <a:cubicBezTo>
                    <a:pt x="2504" y="5031"/>
                    <a:pt x="2249" y="5151"/>
                    <a:pt x="1967" y="5151"/>
                  </a:cubicBezTo>
                  <a:cubicBezTo>
                    <a:pt x="1742" y="5151"/>
                    <a:pt x="1501" y="5075"/>
                    <a:pt x="1326" y="4980"/>
                  </a:cubicBezTo>
                  <a:cubicBezTo>
                    <a:pt x="748" y="4676"/>
                    <a:pt x="383" y="4038"/>
                    <a:pt x="170" y="3491"/>
                  </a:cubicBezTo>
                  <a:cubicBezTo>
                    <a:pt x="158" y="3453"/>
                    <a:pt x="124" y="3436"/>
                    <a:pt x="91" y="3436"/>
                  </a:cubicBezTo>
                  <a:cubicBezTo>
                    <a:pt x="45" y="3436"/>
                    <a:pt x="1" y="3468"/>
                    <a:pt x="19" y="3521"/>
                  </a:cubicBezTo>
                  <a:cubicBezTo>
                    <a:pt x="169" y="4074"/>
                    <a:pt x="1109" y="5457"/>
                    <a:pt x="1945" y="5457"/>
                  </a:cubicBezTo>
                  <a:cubicBezTo>
                    <a:pt x="2121" y="5457"/>
                    <a:pt x="2292" y="5396"/>
                    <a:pt x="2450" y="5254"/>
                  </a:cubicBezTo>
                  <a:cubicBezTo>
                    <a:pt x="2754" y="4980"/>
                    <a:pt x="2785" y="4585"/>
                    <a:pt x="2785" y="4190"/>
                  </a:cubicBezTo>
                  <a:cubicBezTo>
                    <a:pt x="2785" y="3937"/>
                    <a:pt x="2732" y="3683"/>
                    <a:pt x="2676" y="3454"/>
                  </a:cubicBezTo>
                  <a:lnTo>
                    <a:pt x="2676" y="3454"/>
                  </a:lnTo>
                  <a:cubicBezTo>
                    <a:pt x="3046" y="3822"/>
                    <a:pt x="3768" y="4214"/>
                    <a:pt x="4356" y="4214"/>
                  </a:cubicBezTo>
                  <a:cubicBezTo>
                    <a:pt x="4753" y="4214"/>
                    <a:pt x="5089" y="4036"/>
                    <a:pt x="5216" y="3552"/>
                  </a:cubicBezTo>
                  <a:cubicBezTo>
                    <a:pt x="5520" y="2458"/>
                    <a:pt x="5064" y="725"/>
                    <a:pt x="4122" y="26"/>
                  </a:cubicBezTo>
                  <a:cubicBezTo>
                    <a:pt x="4104" y="8"/>
                    <a:pt x="4084" y="1"/>
                    <a:pt x="4065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Google Shape;3527;p94">
              <a:extLst>
                <a:ext uri="{FF2B5EF4-FFF2-40B4-BE49-F238E27FC236}">
                  <a16:creationId xmlns:a16="http://schemas.microsoft.com/office/drawing/2014/main" xmlns="" id="{C2570FA4-EBA7-F8A9-0A20-87F2CEFD799C}"/>
                </a:ext>
              </a:extLst>
            </p:cNvPr>
            <p:cNvSpPr/>
            <p:nvPr/>
          </p:nvSpPr>
          <p:spPr>
            <a:xfrm>
              <a:off x="7394245" y="975574"/>
              <a:ext cx="156694" cy="142280"/>
            </a:xfrm>
            <a:custGeom>
              <a:avLst/>
              <a:gdLst/>
              <a:ahLst/>
              <a:cxnLst/>
              <a:rect l="l" t="t" r="r" b="b"/>
              <a:pathLst>
                <a:path w="3120" h="2833" extrusionOk="0">
                  <a:moveTo>
                    <a:pt x="85" y="1"/>
                  </a:moveTo>
                  <a:cubicBezTo>
                    <a:pt x="44" y="1"/>
                    <a:pt x="0" y="34"/>
                    <a:pt x="20" y="93"/>
                  </a:cubicBezTo>
                  <a:cubicBezTo>
                    <a:pt x="263" y="1035"/>
                    <a:pt x="628" y="2707"/>
                    <a:pt x="1813" y="2829"/>
                  </a:cubicBezTo>
                  <a:cubicBezTo>
                    <a:pt x="1838" y="2831"/>
                    <a:pt x="1862" y="2832"/>
                    <a:pt x="1886" y="2832"/>
                  </a:cubicBezTo>
                  <a:cubicBezTo>
                    <a:pt x="2774" y="2832"/>
                    <a:pt x="3120" y="1230"/>
                    <a:pt x="3120" y="579"/>
                  </a:cubicBezTo>
                  <a:cubicBezTo>
                    <a:pt x="3120" y="519"/>
                    <a:pt x="3074" y="488"/>
                    <a:pt x="3025" y="488"/>
                  </a:cubicBezTo>
                  <a:cubicBezTo>
                    <a:pt x="2976" y="488"/>
                    <a:pt x="2922" y="519"/>
                    <a:pt x="2907" y="579"/>
                  </a:cubicBezTo>
                  <a:cubicBezTo>
                    <a:pt x="2653" y="1173"/>
                    <a:pt x="2688" y="2580"/>
                    <a:pt x="1815" y="2580"/>
                  </a:cubicBezTo>
                  <a:cubicBezTo>
                    <a:pt x="1749" y="2580"/>
                    <a:pt x="1677" y="2572"/>
                    <a:pt x="1600" y="2555"/>
                  </a:cubicBezTo>
                  <a:cubicBezTo>
                    <a:pt x="658" y="2373"/>
                    <a:pt x="536" y="731"/>
                    <a:pt x="141" y="32"/>
                  </a:cubicBezTo>
                  <a:cubicBezTo>
                    <a:pt x="130" y="11"/>
                    <a:pt x="108" y="1"/>
                    <a:pt x="85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Google Shape;3528;p94">
              <a:extLst>
                <a:ext uri="{FF2B5EF4-FFF2-40B4-BE49-F238E27FC236}">
                  <a16:creationId xmlns:a16="http://schemas.microsoft.com/office/drawing/2014/main" xmlns="" id="{93F816A6-547E-3FDD-47B9-07DB41199D6C}"/>
                </a:ext>
              </a:extLst>
            </p:cNvPr>
            <p:cNvSpPr/>
            <p:nvPr/>
          </p:nvSpPr>
          <p:spPr>
            <a:xfrm>
              <a:off x="6418467" y="1170338"/>
              <a:ext cx="129524" cy="157548"/>
            </a:xfrm>
            <a:custGeom>
              <a:avLst/>
              <a:gdLst/>
              <a:ahLst/>
              <a:cxnLst/>
              <a:rect l="l" t="t" r="r" b="b"/>
              <a:pathLst>
                <a:path w="2579" h="3137" extrusionOk="0">
                  <a:moveTo>
                    <a:pt x="1960" y="0"/>
                  </a:moveTo>
                  <a:cubicBezTo>
                    <a:pt x="1897" y="0"/>
                    <a:pt x="1832" y="47"/>
                    <a:pt x="1850" y="136"/>
                  </a:cubicBezTo>
                  <a:cubicBezTo>
                    <a:pt x="2062" y="744"/>
                    <a:pt x="2153" y="1413"/>
                    <a:pt x="2093" y="2051"/>
                  </a:cubicBezTo>
                  <a:cubicBezTo>
                    <a:pt x="2062" y="2476"/>
                    <a:pt x="1910" y="2872"/>
                    <a:pt x="1454" y="2932"/>
                  </a:cubicBezTo>
                  <a:cubicBezTo>
                    <a:pt x="1432" y="2935"/>
                    <a:pt x="1409" y="2936"/>
                    <a:pt x="1387" y="2936"/>
                  </a:cubicBezTo>
                  <a:cubicBezTo>
                    <a:pt x="870" y="2936"/>
                    <a:pt x="438" y="2282"/>
                    <a:pt x="117" y="1990"/>
                  </a:cubicBezTo>
                  <a:cubicBezTo>
                    <a:pt x="111" y="1985"/>
                    <a:pt x="104" y="1982"/>
                    <a:pt x="95" y="1982"/>
                  </a:cubicBezTo>
                  <a:cubicBezTo>
                    <a:pt x="57" y="1982"/>
                    <a:pt x="1" y="2032"/>
                    <a:pt x="26" y="2081"/>
                  </a:cubicBezTo>
                  <a:cubicBezTo>
                    <a:pt x="288" y="2475"/>
                    <a:pt x="944" y="3136"/>
                    <a:pt x="1507" y="3136"/>
                  </a:cubicBezTo>
                  <a:cubicBezTo>
                    <a:pt x="1726" y="3136"/>
                    <a:pt x="1931" y="3036"/>
                    <a:pt x="2093" y="2780"/>
                  </a:cubicBezTo>
                  <a:cubicBezTo>
                    <a:pt x="2579" y="2051"/>
                    <a:pt x="2366" y="866"/>
                    <a:pt x="2062" y="75"/>
                  </a:cubicBezTo>
                  <a:cubicBezTo>
                    <a:pt x="2050" y="24"/>
                    <a:pt x="2005" y="0"/>
                    <a:pt x="1960" y="0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Google Shape;3529;p94">
              <a:extLst>
                <a:ext uri="{FF2B5EF4-FFF2-40B4-BE49-F238E27FC236}">
                  <a16:creationId xmlns:a16="http://schemas.microsoft.com/office/drawing/2014/main" xmlns="" id="{C94526E7-C5D4-8E56-07ED-0F7500D74518}"/>
                </a:ext>
              </a:extLst>
            </p:cNvPr>
            <p:cNvSpPr/>
            <p:nvPr/>
          </p:nvSpPr>
          <p:spPr>
            <a:xfrm>
              <a:off x="7157043" y="1382780"/>
              <a:ext cx="107677" cy="105668"/>
            </a:xfrm>
            <a:custGeom>
              <a:avLst/>
              <a:gdLst/>
              <a:ahLst/>
              <a:cxnLst/>
              <a:rect l="l" t="t" r="r" b="b"/>
              <a:pathLst>
                <a:path w="2144" h="2104" extrusionOk="0">
                  <a:moveTo>
                    <a:pt x="1024" y="1"/>
                  </a:moveTo>
                  <a:cubicBezTo>
                    <a:pt x="988" y="1"/>
                    <a:pt x="951" y="4"/>
                    <a:pt x="913" y="9"/>
                  </a:cubicBezTo>
                  <a:cubicBezTo>
                    <a:pt x="1" y="131"/>
                    <a:pt x="1" y="1347"/>
                    <a:pt x="62" y="2046"/>
                  </a:cubicBezTo>
                  <a:cubicBezTo>
                    <a:pt x="62" y="2079"/>
                    <a:pt x="89" y="2103"/>
                    <a:pt x="119" y="2103"/>
                  </a:cubicBezTo>
                  <a:cubicBezTo>
                    <a:pt x="143" y="2103"/>
                    <a:pt x="170" y="2087"/>
                    <a:pt x="183" y="2046"/>
                  </a:cubicBezTo>
                  <a:cubicBezTo>
                    <a:pt x="214" y="1438"/>
                    <a:pt x="62" y="465"/>
                    <a:pt x="791" y="192"/>
                  </a:cubicBezTo>
                  <a:cubicBezTo>
                    <a:pt x="874" y="165"/>
                    <a:pt x="950" y="153"/>
                    <a:pt x="1021" y="153"/>
                  </a:cubicBezTo>
                  <a:cubicBezTo>
                    <a:pt x="1678" y="153"/>
                    <a:pt x="1842" y="1215"/>
                    <a:pt x="2007" y="1681"/>
                  </a:cubicBezTo>
                  <a:cubicBezTo>
                    <a:pt x="2022" y="1727"/>
                    <a:pt x="2060" y="1750"/>
                    <a:pt x="2091" y="1750"/>
                  </a:cubicBezTo>
                  <a:cubicBezTo>
                    <a:pt x="2121" y="1750"/>
                    <a:pt x="2144" y="1727"/>
                    <a:pt x="2129" y="1681"/>
                  </a:cubicBezTo>
                  <a:cubicBezTo>
                    <a:pt x="2100" y="1103"/>
                    <a:pt x="1740" y="1"/>
                    <a:pt x="1024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Google Shape;3530;p94">
              <a:extLst>
                <a:ext uri="{FF2B5EF4-FFF2-40B4-BE49-F238E27FC236}">
                  <a16:creationId xmlns:a16="http://schemas.microsoft.com/office/drawing/2014/main" xmlns="" id="{4272D045-350F-B6AB-54E3-886F12CAEFB6}"/>
                </a:ext>
              </a:extLst>
            </p:cNvPr>
            <p:cNvSpPr/>
            <p:nvPr/>
          </p:nvSpPr>
          <p:spPr>
            <a:xfrm>
              <a:off x="6761690" y="1382780"/>
              <a:ext cx="108430" cy="105065"/>
            </a:xfrm>
            <a:custGeom>
              <a:avLst/>
              <a:gdLst/>
              <a:ahLst/>
              <a:cxnLst/>
              <a:rect l="l" t="t" r="r" b="b"/>
              <a:pathLst>
                <a:path w="2159" h="2092" extrusionOk="0">
                  <a:moveTo>
                    <a:pt x="1135" y="1"/>
                  </a:moveTo>
                  <a:cubicBezTo>
                    <a:pt x="419" y="1"/>
                    <a:pt x="58" y="1103"/>
                    <a:pt x="0" y="1681"/>
                  </a:cubicBezTo>
                  <a:cubicBezTo>
                    <a:pt x="0" y="1727"/>
                    <a:pt x="31" y="1750"/>
                    <a:pt x="65" y="1750"/>
                  </a:cubicBezTo>
                  <a:cubicBezTo>
                    <a:pt x="99" y="1750"/>
                    <a:pt x="137" y="1727"/>
                    <a:pt x="152" y="1681"/>
                  </a:cubicBezTo>
                  <a:cubicBezTo>
                    <a:pt x="317" y="1215"/>
                    <a:pt x="482" y="153"/>
                    <a:pt x="1117" y="153"/>
                  </a:cubicBezTo>
                  <a:cubicBezTo>
                    <a:pt x="1185" y="153"/>
                    <a:pt x="1258" y="165"/>
                    <a:pt x="1338" y="192"/>
                  </a:cubicBezTo>
                  <a:cubicBezTo>
                    <a:pt x="2067" y="435"/>
                    <a:pt x="1915" y="1438"/>
                    <a:pt x="1976" y="2046"/>
                  </a:cubicBezTo>
                  <a:cubicBezTo>
                    <a:pt x="1976" y="2076"/>
                    <a:pt x="1999" y="2092"/>
                    <a:pt x="2026" y="2092"/>
                  </a:cubicBezTo>
                  <a:cubicBezTo>
                    <a:pt x="2052" y="2092"/>
                    <a:pt x="2083" y="2076"/>
                    <a:pt x="2098" y="2046"/>
                  </a:cubicBezTo>
                  <a:cubicBezTo>
                    <a:pt x="2159" y="1347"/>
                    <a:pt x="2159" y="131"/>
                    <a:pt x="1247" y="9"/>
                  </a:cubicBezTo>
                  <a:cubicBezTo>
                    <a:pt x="1209" y="4"/>
                    <a:pt x="1171" y="1"/>
                    <a:pt x="113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Google Shape;3531;p94">
              <a:extLst>
                <a:ext uri="{FF2B5EF4-FFF2-40B4-BE49-F238E27FC236}">
                  <a16:creationId xmlns:a16="http://schemas.microsoft.com/office/drawing/2014/main" xmlns="" id="{1FFC6C37-19DB-57CB-47EC-D2F97584F711}"/>
                </a:ext>
              </a:extLst>
            </p:cNvPr>
            <p:cNvSpPr/>
            <p:nvPr/>
          </p:nvSpPr>
          <p:spPr>
            <a:xfrm>
              <a:off x="6245701" y="1886967"/>
              <a:ext cx="332825" cy="407656"/>
            </a:xfrm>
            <a:custGeom>
              <a:avLst/>
              <a:gdLst/>
              <a:ahLst/>
              <a:cxnLst/>
              <a:rect l="l" t="t" r="r" b="b"/>
              <a:pathLst>
                <a:path w="6627" h="8117" extrusionOk="0">
                  <a:moveTo>
                    <a:pt x="1" y="1"/>
                  </a:moveTo>
                  <a:cubicBezTo>
                    <a:pt x="1794" y="3557"/>
                    <a:pt x="4134" y="6870"/>
                    <a:pt x="5745" y="8117"/>
                  </a:cubicBezTo>
                  <a:lnTo>
                    <a:pt x="6627" y="1217"/>
                  </a:lnTo>
                  <a:lnTo>
                    <a:pt x="6627" y="1217"/>
                  </a:lnTo>
                  <a:cubicBezTo>
                    <a:pt x="6081" y="1315"/>
                    <a:pt x="5543" y="1361"/>
                    <a:pt x="5013" y="1361"/>
                  </a:cubicBezTo>
                  <a:cubicBezTo>
                    <a:pt x="3243" y="1361"/>
                    <a:pt x="1568" y="843"/>
                    <a:pt x="1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Google Shape;3532;p94">
              <a:extLst>
                <a:ext uri="{FF2B5EF4-FFF2-40B4-BE49-F238E27FC236}">
                  <a16:creationId xmlns:a16="http://schemas.microsoft.com/office/drawing/2014/main" xmlns="" id="{BE1E026B-D0F0-A9A3-1F8F-DB62FF4C6DFD}"/>
                </a:ext>
              </a:extLst>
            </p:cNvPr>
            <p:cNvSpPr/>
            <p:nvPr/>
          </p:nvSpPr>
          <p:spPr>
            <a:xfrm>
              <a:off x="6076250" y="1204590"/>
              <a:ext cx="505339" cy="750776"/>
            </a:xfrm>
            <a:custGeom>
              <a:avLst/>
              <a:gdLst/>
              <a:ahLst/>
              <a:cxnLst/>
              <a:rect l="l" t="t" r="r" b="b"/>
              <a:pathLst>
                <a:path w="10062" h="14949" extrusionOk="0">
                  <a:moveTo>
                    <a:pt x="3548" y="0"/>
                  </a:moveTo>
                  <a:cubicBezTo>
                    <a:pt x="3541" y="0"/>
                    <a:pt x="3534" y="0"/>
                    <a:pt x="3527" y="1"/>
                  </a:cubicBezTo>
                  <a:cubicBezTo>
                    <a:pt x="2919" y="92"/>
                    <a:pt x="3405" y="2402"/>
                    <a:pt x="3405" y="2402"/>
                  </a:cubicBezTo>
                  <a:cubicBezTo>
                    <a:pt x="3405" y="2402"/>
                    <a:pt x="2862" y="86"/>
                    <a:pt x="2274" y="86"/>
                  </a:cubicBezTo>
                  <a:cubicBezTo>
                    <a:pt x="2256" y="86"/>
                    <a:pt x="2238" y="88"/>
                    <a:pt x="2220" y="92"/>
                  </a:cubicBezTo>
                  <a:cubicBezTo>
                    <a:pt x="1642" y="214"/>
                    <a:pt x="2068" y="2433"/>
                    <a:pt x="2159" y="2767"/>
                  </a:cubicBezTo>
                  <a:cubicBezTo>
                    <a:pt x="2070" y="2440"/>
                    <a:pt x="1661" y="545"/>
                    <a:pt x="1160" y="545"/>
                  </a:cubicBezTo>
                  <a:cubicBezTo>
                    <a:pt x="1149" y="545"/>
                    <a:pt x="1137" y="546"/>
                    <a:pt x="1125" y="548"/>
                  </a:cubicBezTo>
                  <a:cubicBezTo>
                    <a:pt x="578" y="609"/>
                    <a:pt x="1" y="4409"/>
                    <a:pt x="1612" y="9333"/>
                  </a:cubicBezTo>
                  <a:cubicBezTo>
                    <a:pt x="2068" y="10731"/>
                    <a:pt x="2676" y="12159"/>
                    <a:pt x="3375" y="13588"/>
                  </a:cubicBezTo>
                  <a:cubicBezTo>
                    <a:pt x="4942" y="14430"/>
                    <a:pt x="6635" y="14948"/>
                    <a:pt x="8400" y="14948"/>
                  </a:cubicBezTo>
                  <a:cubicBezTo>
                    <a:pt x="8927" y="14948"/>
                    <a:pt x="9462" y="14902"/>
                    <a:pt x="10001" y="14804"/>
                  </a:cubicBezTo>
                  <a:lnTo>
                    <a:pt x="10062" y="14257"/>
                  </a:lnTo>
                  <a:cubicBezTo>
                    <a:pt x="10062" y="14257"/>
                    <a:pt x="6201" y="9333"/>
                    <a:pt x="5442" y="7205"/>
                  </a:cubicBezTo>
                  <a:cubicBezTo>
                    <a:pt x="4712" y="5077"/>
                    <a:pt x="4712" y="4682"/>
                    <a:pt x="4712" y="4682"/>
                  </a:cubicBezTo>
                  <a:cubicBezTo>
                    <a:pt x="4712" y="4682"/>
                    <a:pt x="5928" y="2372"/>
                    <a:pt x="5229" y="1916"/>
                  </a:cubicBezTo>
                  <a:cubicBezTo>
                    <a:pt x="5118" y="1844"/>
                    <a:pt x="5023" y="1814"/>
                    <a:pt x="4941" y="1814"/>
                  </a:cubicBezTo>
                  <a:cubicBezTo>
                    <a:pt x="4503" y="1814"/>
                    <a:pt x="4439" y="2676"/>
                    <a:pt x="4439" y="2676"/>
                  </a:cubicBezTo>
                  <a:cubicBezTo>
                    <a:pt x="4439" y="2676"/>
                    <a:pt x="4171" y="0"/>
                    <a:pt x="354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Google Shape;3533;p94">
              <a:extLst>
                <a:ext uri="{FF2B5EF4-FFF2-40B4-BE49-F238E27FC236}">
                  <a16:creationId xmlns:a16="http://schemas.microsoft.com/office/drawing/2014/main" xmlns="" id="{49B44E06-4F75-EA44-923A-F3396E08E1F6}"/>
                </a:ext>
              </a:extLst>
            </p:cNvPr>
            <p:cNvSpPr/>
            <p:nvPr/>
          </p:nvSpPr>
          <p:spPr>
            <a:xfrm>
              <a:off x="6529660" y="2224363"/>
              <a:ext cx="906817" cy="830781"/>
            </a:xfrm>
            <a:custGeom>
              <a:avLst/>
              <a:gdLst/>
              <a:ahLst/>
              <a:cxnLst/>
              <a:rect l="l" t="t" r="r" b="b"/>
              <a:pathLst>
                <a:path w="18056" h="16542" extrusionOk="0">
                  <a:moveTo>
                    <a:pt x="61" y="0"/>
                  </a:moveTo>
                  <a:lnTo>
                    <a:pt x="61" y="0"/>
                  </a:lnTo>
                  <a:cubicBezTo>
                    <a:pt x="0" y="851"/>
                    <a:pt x="61" y="1520"/>
                    <a:pt x="243" y="1824"/>
                  </a:cubicBezTo>
                  <a:cubicBezTo>
                    <a:pt x="456" y="2158"/>
                    <a:pt x="730" y="2523"/>
                    <a:pt x="1034" y="2858"/>
                  </a:cubicBezTo>
                  <a:cubicBezTo>
                    <a:pt x="1794" y="3709"/>
                    <a:pt x="2645" y="4408"/>
                    <a:pt x="2645" y="4408"/>
                  </a:cubicBezTo>
                  <a:cubicBezTo>
                    <a:pt x="2645" y="4408"/>
                    <a:pt x="2493" y="5350"/>
                    <a:pt x="2250" y="6657"/>
                  </a:cubicBezTo>
                  <a:cubicBezTo>
                    <a:pt x="2067" y="7630"/>
                    <a:pt x="1885" y="8785"/>
                    <a:pt x="1672" y="9970"/>
                  </a:cubicBezTo>
                  <a:cubicBezTo>
                    <a:pt x="1490" y="11095"/>
                    <a:pt x="1277" y="12219"/>
                    <a:pt x="1125" y="13131"/>
                  </a:cubicBezTo>
                  <a:cubicBezTo>
                    <a:pt x="946" y="14327"/>
                    <a:pt x="796" y="15199"/>
                    <a:pt x="820" y="15199"/>
                  </a:cubicBezTo>
                  <a:cubicBezTo>
                    <a:pt x="820" y="15199"/>
                    <a:pt x="820" y="15199"/>
                    <a:pt x="821" y="15198"/>
                  </a:cubicBezTo>
                  <a:cubicBezTo>
                    <a:pt x="822" y="15198"/>
                    <a:pt x="825" y="15198"/>
                    <a:pt x="827" y="15198"/>
                  </a:cubicBezTo>
                  <a:cubicBezTo>
                    <a:pt x="1061" y="15198"/>
                    <a:pt x="6028" y="16445"/>
                    <a:pt x="9362" y="16536"/>
                  </a:cubicBezTo>
                  <a:cubicBezTo>
                    <a:pt x="9509" y="16540"/>
                    <a:pt x="9659" y="16542"/>
                    <a:pt x="9812" y="16542"/>
                  </a:cubicBezTo>
                  <a:cubicBezTo>
                    <a:pt x="13161" y="16542"/>
                    <a:pt x="17717" y="15600"/>
                    <a:pt x="17630" y="14408"/>
                  </a:cubicBezTo>
                  <a:cubicBezTo>
                    <a:pt x="17630" y="14195"/>
                    <a:pt x="18055" y="13891"/>
                    <a:pt x="18025" y="13405"/>
                  </a:cubicBezTo>
                  <a:cubicBezTo>
                    <a:pt x="17964" y="12615"/>
                    <a:pt x="17934" y="11946"/>
                    <a:pt x="17812" y="10760"/>
                  </a:cubicBezTo>
                  <a:cubicBezTo>
                    <a:pt x="17751" y="10396"/>
                    <a:pt x="17721" y="10001"/>
                    <a:pt x="17691" y="9605"/>
                  </a:cubicBezTo>
                  <a:cubicBezTo>
                    <a:pt x="11277" y="7599"/>
                    <a:pt x="5168" y="4134"/>
                    <a:pt x="6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Google Shape;3534;p94">
              <a:extLst>
                <a:ext uri="{FF2B5EF4-FFF2-40B4-BE49-F238E27FC236}">
                  <a16:creationId xmlns:a16="http://schemas.microsoft.com/office/drawing/2014/main" xmlns="" id="{68403AA1-CB1A-E1C1-77D9-3EB8E8946C14}"/>
                </a:ext>
              </a:extLst>
            </p:cNvPr>
            <p:cNvSpPr/>
            <p:nvPr/>
          </p:nvSpPr>
          <p:spPr>
            <a:xfrm>
              <a:off x="6532724" y="1909868"/>
              <a:ext cx="1051810" cy="796931"/>
            </a:xfrm>
            <a:custGeom>
              <a:avLst/>
              <a:gdLst/>
              <a:ahLst/>
              <a:cxnLst/>
              <a:rect l="l" t="t" r="r" b="b"/>
              <a:pathLst>
                <a:path w="20943" h="15868" extrusionOk="0">
                  <a:moveTo>
                    <a:pt x="1003" y="1"/>
                  </a:moveTo>
                  <a:cubicBezTo>
                    <a:pt x="1003" y="1"/>
                    <a:pt x="790" y="974"/>
                    <a:pt x="547" y="2281"/>
                  </a:cubicBezTo>
                  <a:cubicBezTo>
                    <a:pt x="365" y="3223"/>
                    <a:pt x="182" y="4317"/>
                    <a:pt x="91" y="5320"/>
                  </a:cubicBezTo>
                  <a:cubicBezTo>
                    <a:pt x="30" y="5654"/>
                    <a:pt x="0" y="5958"/>
                    <a:pt x="0" y="6262"/>
                  </a:cubicBezTo>
                  <a:cubicBezTo>
                    <a:pt x="5107" y="10396"/>
                    <a:pt x="11216" y="13861"/>
                    <a:pt x="17630" y="15867"/>
                  </a:cubicBezTo>
                  <a:cubicBezTo>
                    <a:pt x="17508" y="14925"/>
                    <a:pt x="17417" y="13952"/>
                    <a:pt x="17356" y="13253"/>
                  </a:cubicBezTo>
                  <a:cubicBezTo>
                    <a:pt x="17204" y="11977"/>
                    <a:pt x="16961" y="10852"/>
                    <a:pt x="16961" y="10852"/>
                  </a:cubicBezTo>
                  <a:cubicBezTo>
                    <a:pt x="19332" y="10427"/>
                    <a:pt x="20943" y="8329"/>
                    <a:pt x="20943" y="8329"/>
                  </a:cubicBezTo>
                  <a:cubicBezTo>
                    <a:pt x="20791" y="8025"/>
                    <a:pt x="20608" y="7691"/>
                    <a:pt x="20426" y="7387"/>
                  </a:cubicBezTo>
                  <a:cubicBezTo>
                    <a:pt x="19940" y="6566"/>
                    <a:pt x="19393" y="5715"/>
                    <a:pt x="18785" y="4955"/>
                  </a:cubicBezTo>
                  <a:cubicBezTo>
                    <a:pt x="18359" y="4408"/>
                    <a:pt x="17934" y="3922"/>
                    <a:pt x="17508" y="3496"/>
                  </a:cubicBezTo>
                  <a:cubicBezTo>
                    <a:pt x="17174" y="3162"/>
                    <a:pt x="16839" y="2858"/>
                    <a:pt x="16505" y="2645"/>
                  </a:cubicBezTo>
                  <a:cubicBezTo>
                    <a:pt x="15259" y="1791"/>
                    <a:pt x="14149" y="1614"/>
                    <a:pt x="13443" y="1614"/>
                  </a:cubicBezTo>
                  <a:cubicBezTo>
                    <a:pt x="12943" y="1614"/>
                    <a:pt x="12645" y="1703"/>
                    <a:pt x="12645" y="1703"/>
                  </a:cubicBezTo>
                  <a:cubicBezTo>
                    <a:pt x="11806" y="2433"/>
                    <a:pt x="10840" y="2651"/>
                    <a:pt x="9984" y="2651"/>
                  </a:cubicBezTo>
                  <a:cubicBezTo>
                    <a:pt x="8699" y="2651"/>
                    <a:pt x="7660" y="2159"/>
                    <a:pt x="7660" y="2159"/>
                  </a:cubicBezTo>
                  <a:lnTo>
                    <a:pt x="5471" y="1855"/>
                  </a:lnTo>
                  <a:cubicBezTo>
                    <a:pt x="4955" y="1429"/>
                    <a:pt x="1003" y="1"/>
                    <a:pt x="1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Google Shape;3535;p94">
              <a:extLst>
                <a:ext uri="{FF2B5EF4-FFF2-40B4-BE49-F238E27FC236}">
                  <a16:creationId xmlns:a16="http://schemas.microsoft.com/office/drawing/2014/main" xmlns="" id="{331F5BC9-6920-8AAC-87DE-17DE09B4A9F7}"/>
                </a:ext>
              </a:extLst>
            </p:cNvPr>
            <p:cNvSpPr/>
            <p:nvPr/>
          </p:nvSpPr>
          <p:spPr>
            <a:xfrm>
              <a:off x="6787655" y="2222806"/>
              <a:ext cx="482437" cy="461645"/>
            </a:xfrm>
            <a:custGeom>
              <a:avLst/>
              <a:gdLst/>
              <a:ahLst/>
              <a:cxnLst/>
              <a:rect l="l" t="t" r="r" b="b"/>
              <a:pathLst>
                <a:path w="9606" h="9192" extrusionOk="0">
                  <a:moveTo>
                    <a:pt x="4256" y="1"/>
                  </a:moveTo>
                  <a:cubicBezTo>
                    <a:pt x="3465" y="1"/>
                    <a:pt x="3070" y="3071"/>
                    <a:pt x="3070" y="3071"/>
                  </a:cubicBezTo>
                  <a:cubicBezTo>
                    <a:pt x="3070" y="3071"/>
                    <a:pt x="274" y="3588"/>
                    <a:pt x="152" y="4287"/>
                  </a:cubicBezTo>
                  <a:cubicBezTo>
                    <a:pt x="0" y="5016"/>
                    <a:pt x="2797" y="5898"/>
                    <a:pt x="2797" y="5898"/>
                  </a:cubicBezTo>
                  <a:cubicBezTo>
                    <a:pt x="2797" y="5898"/>
                    <a:pt x="1976" y="9059"/>
                    <a:pt x="2462" y="9180"/>
                  </a:cubicBezTo>
                  <a:cubicBezTo>
                    <a:pt x="2495" y="9188"/>
                    <a:pt x="2530" y="9191"/>
                    <a:pt x="2567" y="9191"/>
                  </a:cubicBezTo>
                  <a:cubicBezTo>
                    <a:pt x="3454" y="9191"/>
                    <a:pt x="5471" y="7174"/>
                    <a:pt x="5471" y="7174"/>
                  </a:cubicBezTo>
                  <a:cubicBezTo>
                    <a:pt x="5471" y="7174"/>
                    <a:pt x="7686" y="8362"/>
                    <a:pt x="8613" y="8362"/>
                  </a:cubicBezTo>
                  <a:cubicBezTo>
                    <a:pt x="8755" y="8362"/>
                    <a:pt x="8868" y="8333"/>
                    <a:pt x="8936" y="8269"/>
                  </a:cubicBezTo>
                  <a:cubicBezTo>
                    <a:pt x="9453" y="7813"/>
                    <a:pt x="7569" y="5107"/>
                    <a:pt x="7569" y="5107"/>
                  </a:cubicBezTo>
                  <a:cubicBezTo>
                    <a:pt x="7569" y="5107"/>
                    <a:pt x="9605" y="3709"/>
                    <a:pt x="9423" y="2980"/>
                  </a:cubicBezTo>
                  <a:cubicBezTo>
                    <a:pt x="9240" y="2281"/>
                    <a:pt x="6201" y="2220"/>
                    <a:pt x="6201" y="2220"/>
                  </a:cubicBezTo>
                  <a:cubicBezTo>
                    <a:pt x="6201" y="2220"/>
                    <a:pt x="5015" y="31"/>
                    <a:pt x="425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Google Shape;3536;p94">
              <a:extLst>
                <a:ext uri="{FF2B5EF4-FFF2-40B4-BE49-F238E27FC236}">
                  <a16:creationId xmlns:a16="http://schemas.microsoft.com/office/drawing/2014/main" xmlns="" id="{2140212D-594D-57E9-5444-8195CB6BE8B6}"/>
                </a:ext>
              </a:extLst>
            </p:cNvPr>
            <p:cNvSpPr/>
            <p:nvPr/>
          </p:nvSpPr>
          <p:spPr>
            <a:xfrm>
              <a:off x="6653309" y="3329565"/>
              <a:ext cx="355726" cy="322177"/>
            </a:xfrm>
            <a:custGeom>
              <a:avLst/>
              <a:gdLst/>
              <a:ahLst/>
              <a:cxnLst/>
              <a:rect l="l" t="t" r="r" b="b"/>
              <a:pathLst>
                <a:path w="7083" h="6415" extrusionOk="0">
                  <a:moveTo>
                    <a:pt x="6292" y="1"/>
                  </a:moveTo>
                  <a:lnTo>
                    <a:pt x="0" y="2159"/>
                  </a:lnTo>
                  <a:lnTo>
                    <a:pt x="2158" y="6414"/>
                  </a:lnTo>
                  <a:cubicBezTo>
                    <a:pt x="3557" y="4894"/>
                    <a:pt x="5228" y="3618"/>
                    <a:pt x="7083" y="2554"/>
                  </a:cubicBezTo>
                  <a:lnTo>
                    <a:pt x="62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Google Shape;3537;p94">
              <a:extLst>
                <a:ext uri="{FF2B5EF4-FFF2-40B4-BE49-F238E27FC236}">
                  <a16:creationId xmlns:a16="http://schemas.microsoft.com/office/drawing/2014/main" xmlns="" id="{EF3780D6-9B8A-DEB2-BB98-A3FB593823A6}"/>
                </a:ext>
              </a:extLst>
            </p:cNvPr>
            <p:cNvSpPr/>
            <p:nvPr/>
          </p:nvSpPr>
          <p:spPr>
            <a:xfrm>
              <a:off x="6763196" y="3457834"/>
              <a:ext cx="369487" cy="471740"/>
            </a:xfrm>
            <a:custGeom>
              <a:avLst/>
              <a:gdLst/>
              <a:ahLst/>
              <a:cxnLst/>
              <a:rect l="l" t="t" r="r" b="b"/>
              <a:pathLst>
                <a:path w="7357" h="9393" extrusionOk="0">
                  <a:moveTo>
                    <a:pt x="4895" y="0"/>
                  </a:moveTo>
                  <a:cubicBezTo>
                    <a:pt x="3040" y="1064"/>
                    <a:pt x="1369" y="2340"/>
                    <a:pt x="1" y="3860"/>
                  </a:cubicBezTo>
                  <a:lnTo>
                    <a:pt x="2797" y="9392"/>
                  </a:lnTo>
                  <a:lnTo>
                    <a:pt x="7357" y="7903"/>
                  </a:lnTo>
                  <a:lnTo>
                    <a:pt x="48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Google Shape;3538;p94">
              <a:extLst>
                <a:ext uri="{FF2B5EF4-FFF2-40B4-BE49-F238E27FC236}">
                  <a16:creationId xmlns:a16="http://schemas.microsoft.com/office/drawing/2014/main" xmlns="" id="{585A6A90-7749-7FA7-48B9-35172804CA96}"/>
                </a:ext>
              </a:extLst>
            </p:cNvPr>
            <p:cNvSpPr/>
            <p:nvPr/>
          </p:nvSpPr>
          <p:spPr>
            <a:xfrm>
              <a:off x="6818492" y="3830085"/>
              <a:ext cx="326044" cy="392188"/>
            </a:xfrm>
            <a:custGeom>
              <a:avLst/>
              <a:gdLst/>
              <a:ahLst/>
              <a:cxnLst/>
              <a:rect l="l" t="t" r="r" b="b"/>
              <a:pathLst>
                <a:path w="6492" h="7809" extrusionOk="0">
                  <a:moveTo>
                    <a:pt x="6127" y="1"/>
                  </a:moveTo>
                  <a:cubicBezTo>
                    <a:pt x="6048" y="1"/>
                    <a:pt x="6492" y="1950"/>
                    <a:pt x="1757" y="2193"/>
                  </a:cubicBezTo>
                  <a:cubicBezTo>
                    <a:pt x="1757" y="2193"/>
                    <a:pt x="1" y="7808"/>
                    <a:pt x="2340" y="7808"/>
                  </a:cubicBezTo>
                  <a:cubicBezTo>
                    <a:pt x="2500" y="7808"/>
                    <a:pt x="2680" y="7782"/>
                    <a:pt x="2882" y="7725"/>
                  </a:cubicBezTo>
                  <a:cubicBezTo>
                    <a:pt x="6408" y="6692"/>
                    <a:pt x="6377" y="430"/>
                    <a:pt x="6377" y="430"/>
                  </a:cubicBezTo>
                  <a:cubicBezTo>
                    <a:pt x="6200" y="124"/>
                    <a:pt x="6147" y="1"/>
                    <a:pt x="61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Google Shape;3539;p94">
              <a:extLst>
                <a:ext uri="{FF2B5EF4-FFF2-40B4-BE49-F238E27FC236}">
                  <a16:creationId xmlns:a16="http://schemas.microsoft.com/office/drawing/2014/main" xmlns="" id="{10D25719-C89A-C4BF-40AC-26E6FBFE398F}"/>
                </a:ext>
              </a:extLst>
            </p:cNvPr>
            <p:cNvSpPr/>
            <p:nvPr/>
          </p:nvSpPr>
          <p:spPr>
            <a:xfrm>
              <a:off x="6867007" y="3844047"/>
              <a:ext cx="264170" cy="262613"/>
            </a:xfrm>
            <a:custGeom>
              <a:avLst/>
              <a:gdLst/>
              <a:ahLst/>
              <a:cxnLst/>
              <a:rect l="l" t="t" r="r" b="b"/>
              <a:pathLst>
                <a:path w="5260" h="5229" extrusionOk="0">
                  <a:moveTo>
                    <a:pt x="5198" y="0"/>
                  </a:moveTo>
                  <a:lnTo>
                    <a:pt x="5198" y="0"/>
                  </a:lnTo>
                  <a:cubicBezTo>
                    <a:pt x="3739" y="851"/>
                    <a:pt x="669" y="1550"/>
                    <a:pt x="669" y="1550"/>
                  </a:cubicBezTo>
                  <a:cubicBezTo>
                    <a:pt x="669" y="1550"/>
                    <a:pt x="1" y="3617"/>
                    <a:pt x="31" y="5228"/>
                  </a:cubicBezTo>
                  <a:cubicBezTo>
                    <a:pt x="1399" y="4316"/>
                    <a:pt x="2980" y="3921"/>
                    <a:pt x="4621" y="3860"/>
                  </a:cubicBezTo>
                  <a:cubicBezTo>
                    <a:pt x="5259" y="1976"/>
                    <a:pt x="5198" y="0"/>
                    <a:pt x="519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Google Shape;3540;p94">
              <a:extLst>
                <a:ext uri="{FF2B5EF4-FFF2-40B4-BE49-F238E27FC236}">
                  <a16:creationId xmlns:a16="http://schemas.microsoft.com/office/drawing/2014/main" xmlns="" id="{359584C8-DE2C-C97A-E73F-5A0CD60D30AF}"/>
                </a:ext>
              </a:extLst>
            </p:cNvPr>
            <p:cNvSpPr/>
            <p:nvPr/>
          </p:nvSpPr>
          <p:spPr>
            <a:xfrm>
              <a:off x="6844105" y="3806731"/>
              <a:ext cx="227056" cy="146298"/>
            </a:xfrm>
            <a:custGeom>
              <a:avLst/>
              <a:gdLst/>
              <a:ahLst/>
              <a:cxnLst/>
              <a:rect l="l" t="t" r="r" b="b"/>
              <a:pathLst>
                <a:path w="4521" h="2913" extrusionOk="0">
                  <a:moveTo>
                    <a:pt x="1370" y="368"/>
                  </a:moveTo>
                  <a:cubicBezTo>
                    <a:pt x="1707" y="368"/>
                    <a:pt x="2202" y="1382"/>
                    <a:pt x="2250" y="1503"/>
                  </a:cubicBezTo>
                  <a:cubicBezTo>
                    <a:pt x="2327" y="1718"/>
                    <a:pt x="2388" y="1933"/>
                    <a:pt x="2446" y="2148"/>
                  </a:cubicBezTo>
                  <a:lnTo>
                    <a:pt x="2446" y="2148"/>
                  </a:lnTo>
                  <a:cubicBezTo>
                    <a:pt x="2448" y="2162"/>
                    <a:pt x="2451" y="2175"/>
                    <a:pt x="2454" y="2188"/>
                  </a:cubicBezTo>
                  <a:lnTo>
                    <a:pt x="2454" y="2188"/>
                  </a:lnTo>
                  <a:cubicBezTo>
                    <a:pt x="2285" y="2054"/>
                    <a:pt x="2115" y="1915"/>
                    <a:pt x="1946" y="1777"/>
                  </a:cubicBezTo>
                  <a:cubicBezTo>
                    <a:pt x="1703" y="1533"/>
                    <a:pt x="1004" y="986"/>
                    <a:pt x="1156" y="591"/>
                  </a:cubicBezTo>
                  <a:cubicBezTo>
                    <a:pt x="1211" y="432"/>
                    <a:pt x="1286" y="368"/>
                    <a:pt x="1370" y="368"/>
                  </a:cubicBezTo>
                  <a:close/>
                  <a:moveTo>
                    <a:pt x="3160" y="456"/>
                  </a:moveTo>
                  <a:cubicBezTo>
                    <a:pt x="3303" y="456"/>
                    <a:pt x="3431" y="554"/>
                    <a:pt x="3466" y="713"/>
                  </a:cubicBezTo>
                  <a:cubicBezTo>
                    <a:pt x="3567" y="1266"/>
                    <a:pt x="3250" y="1862"/>
                    <a:pt x="2914" y="2378"/>
                  </a:cubicBezTo>
                  <a:lnTo>
                    <a:pt x="2914" y="2378"/>
                  </a:lnTo>
                  <a:cubicBezTo>
                    <a:pt x="2831" y="2035"/>
                    <a:pt x="2743" y="1678"/>
                    <a:pt x="2767" y="1321"/>
                  </a:cubicBezTo>
                  <a:cubicBezTo>
                    <a:pt x="2767" y="1108"/>
                    <a:pt x="2736" y="834"/>
                    <a:pt x="2858" y="622"/>
                  </a:cubicBezTo>
                  <a:cubicBezTo>
                    <a:pt x="2947" y="507"/>
                    <a:pt x="3058" y="456"/>
                    <a:pt x="3160" y="456"/>
                  </a:cubicBezTo>
                  <a:close/>
                  <a:moveTo>
                    <a:pt x="1479" y="0"/>
                  </a:moveTo>
                  <a:cubicBezTo>
                    <a:pt x="1322" y="0"/>
                    <a:pt x="1154" y="68"/>
                    <a:pt x="973" y="226"/>
                  </a:cubicBezTo>
                  <a:cubicBezTo>
                    <a:pt x="1" y="1047"/>
                    <a:pt x="2068" y="2445"/>
                    <a:pt x="2615" y="2871"/>
                  </a:cubicBezTo>
                  <a:cubicBezTo>
                    <a:pt x="2655" y="2900"/>
                    <a:pt x="2702" y="2912"/>
                    <a:pt x="2748" y="2912"/>
                  </a:cubicBezTo>
                  <a:cubicBezTo>
                    <a:pt x="2920" y="2912"/>
                    <a:pt x="3096" y="2741"/>
                    <a:pt x="3005" y="2616"/>
                  </a:cubicBezTo>
                  <a:lnTo>
                    <a:pt x="3005" y="2616"/>
                  </a:lnTo>
                  <a:cubicBezTo>
                    <a:pt x="3607" y="1911"/>
                    <a:pt x="4520" y="438"/>
                    <a:pt x="3344" y="74"/>
                  </a:cubicBezTo>
                  <a:cubicBezTo>
                    <a:pt x="3297" y="60"/>
                    <a:pt x="3250" y="53"/>
                    <a:pt x="3203" y="53"/>
                  </a:cubicBezTo>
                  <a:cubicBezTo>
                    <a:pt x="2865" y="53"/>
                    <a:pt x="2573" y="411"/>
                    <a:pt x="2493" y="652"/>
                  </a:cubicBezTo>
                  <a:cubicBezTo>
                    <a:pt x="2463" y="744"/>
                    <a:pt x="2438" y="836"/>
                    <a:pt x="2419" y="928"/>
                  </a:cubicBezTo>
                  <a:lnTo>
                    <a:pt x="2419" y="928"/>
                  </a:lnTo>
                  <a:cubicBezTo>
                    <a:pt x="2180" y="419"/>
                    <a:pt x="1866" y="0"/>
                    <a:pt x="147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Google Shape;3541;p94">
              <a:extLst>
                <a:ext uri="{FF2B5EF4-FFF2-40B4-BE49-F238E27FC236}">
                  <a16:creationId xmlns:a16="http://schemas.microsoft.com/office/drawing/2014/main" xmlns="" id="{8B994EA2-77DC-7B78-6D4F-D33DAA4A30EE}"/>
                </a:ext>
              </a:extLst>
            </p:cNvPr>
            <p:cNvSpPr/>
            <p:nvPr/>
          </p:nvSpPr>
          <p:spPr>
            <a:xfrm>
              <a:off x="6868564" y="4037906"/>
              <a:ext cx="230521" cy="165734"/>
            </a:xfrm>
            <a:custGeom>
              <a:avLst/>
              <a:gdLst/>
              <a:ahLst/>
              <a:cxnLst/>
              <a:rect l="l" t="t" r="r" b="b"/>
              <a:pathLst>
                <a:path w="4590" h="3300" extrusionOk="0">
                  <a:moveTo>
                    <a:pt x="4590" y="0"/>
                  </a:moveTo>
                  <a:lnTo>
                    <a:pt x="4590" y="0"/>
                  </a:lnTo>
                  <a:cubicBezTo>
                    <a:pt x="2949" y="61"/>
                    <a:pt x="1368" y="456"/>
                    <a:pt x="0" y="1399"/>
                  </a:cubicBezTo>
                  <a:cubicBezTo>
                    <a:pt x="26" y="2438"/>
                    <a:pt x="319" y="3300"/>
                    <a:pt x="1239" y="3300"/>
                  </a:cubicBezTo>
                  <a:cubicBezTo>
                    <a:pt x="1395" y="3300"/>
                    <a:pt x="1569" y="3275"/>
                    <a:pt x="1763" y="3222"/>
                  </a:cubicBezTo>
                  <a:cubicBezTo>
                    <a:pt x="3283" y="2766"/>
                    <a:pt x="4134" y="1429"/>
                    <a:pt x="4590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Google Shape;3542;p94">
              <a:extLst>
                <a:ext uri="{FF2B5EF4-FFF2-40B4-BE49-F238E27FC236}">
                  <a16:creationId xmlns:a16="http://schemas.microsoft.com/office/drawing/2014/main" xmlns="" id="{7A42F7F1-C107-D5EB-4E9E-E054242382E1}"/>
                </a:ext>
              </a:extLst>
            </p:cNvPr>
            <p:cNvSpPr/>
            <p:nvPr/>
          </p:nvSpPr>
          <p:spPr>
            <a:xfrm>
              <a:off x="6901058" y="3926412"/>
              <a:ext cx="191950" cy="64536"/>
            </a:xfrm>
            <a:custGeom>
              <a:avLst/>
              <a:gdLst/>
              <a:ahLst/>
              <a:cxnLst/>
              <a:rect l="l" t="t" r="r" b="b"/>
              <a:pathLst>
                <a:path w="3822" h="1285" extrusionOk="0">
                  <a:moveTo>
                    <a:pt x="3647" y="0"/>
                  </a:moveTo>
                  <a:cubicBezTo>
                    <a:pt x="2372" y="0"/>
                    <a:pt x="1183" y="682"/>
                    <a:pt x="52" y="1217"/>
                  </a:cubicBezTo>
                  <a:cubicBezTo>
                    <a:pt x="0" y="1217"/>
                    <a:pt x="15" y="1284"/>
                    <a:pt x="59" y="1284"/>
                  </a:cubicBezTo>
                  <a:cubicBezTo>
                    <a:pt x="66" y="1284"/>
                    <a:pt x="74" y="1282"/>
                    <a:pt x="83" y="1278"/>
                  </a:cubicBezTo>
                  <a:cubicBezTo>
                    <a:pt x="1298" y="792"/>
                    <a:pt x="2393" y="214"/>
                    <a:pt x="3730" y="123"/>
                  </a:cubicBezTo>
                  <a:cubicBezTo>
                    <a:pt x="3791" y="123"/>
                    <a:pt x="3821" y="1"/>
                    <a:pt x="3730" y="1"/>
                  </a:cubicBezTo>
                  <a:cubicBezTo>
                    <a:pt x="3703" y="1"/>
                    <a:pt x="3675" y="0"/>
                    <a:pt x="364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Google Shape;3543;p94">
              <a:extLst>
                <a:ext uri="{FF2B5EF4-FFF2-40B4-BE49-F238E27FC236}">
                  <a16:creationId xmlns:a16="http://schemas.microsoft.com/office/drawing/2014/main" xmlns="" id="{ED672CA1-910A-A930-3794-DAE717F314EF}"/>
                </a:ext>
              </a:extLst>
            </p:cNvPr>
            <p:cNvSpPr/>
            <p:nvPr/>
          </p:nvSpPr>
          <p:spPr>
            <a:xfrm>
              <a:off x="6896437" y="3973621"/>
              <a:ext cx="192001" cy="64636"/>
            </a:xfrm>
            <a:custGeom>
              <a:avLst/>
              <a:gdLst/>
              <a:ahLst/>
              <a:cxnLst/>
              <a:rect l="l" t="t" r="r" b="b"/>
              <a:pathLst>
                <a:path w="3823" h="1287" extrusionOk="0">
                  <a:moveTo>
                    <a:pt x="3571" y="0"/>
                  </a:moveTo>
                  <a:cubicBezTo>
                    <a:pt x="2324" y="0"/>
                    <a:pt x="1161" y="664"/>
                    <a:pt x="53" y="1189"/>
                  </a:cubicBezTo>
                  <a:cubicBezTo>
                    <a:pt x="1" y="1215"/>
                    <a:pt x="16" y="1286"/>
                    <a:pt x="60" y="1286"/>
                  </a:cubicBezTo>
                  <a:cubicBezTo>
                    <a:pt x="67" y="1286"/>
                    <a:pt x="75" y="1285"/>
                    <a:pt x="83" y="1280"/>
                  </a:cubicBezTo>
                  <a:cubicBezTo>
                    <a:pt x="1299" y="764"/>
                    <a:pt x="2394" y="186"/>
                    <a:pt x="3731" y="125"/>
                  </a:cubicBezTo>
                  <a:cubicBezTo>
                    <a:pt x="3792" y="125"/>
                    <a:pt x="3822" y="4"/>
                    <a:pt x="3731" y="4"/>
                  </a:cubicBezTo>
                  <a:cubicBezTo>
                    <a:pt x="3677" y="1"/>
                    <a:pt x="3624" y="0"/>
                    <a:pt x="357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Google Shape;3544;p94">
              <a:extLst>
                <a:ext uri="{FF2B5EF4-FFF2-40B4-BE49-F238E27FC236}">
                  <a16:creationId xmlns:a16="http://schemas.microsoft.com/office/drawing/2014/main" xmlns="" id="{8E4FDA96-F0A6-67C7-F4CA-8924391A0E7B}"/>
                </a:ext>
              </a:extLst>
            </p:cNvPr>
            <p:cNvSpPr/>
            <p:nvPr/>
          </p:nvSpPr>
          <p:spPr>
            <a:xfrm>
              <a:off x="6961677" y="3430312"/>
              <a:ext cx="332825" cy="238205"/>
            </a:xfrm>
            <a:custGeom>
              <a:avLst/>
              <a:gdLst/>
              <a:ahLst/>
              <a:cxnLst/>
              <a:rect l="l" t="t" r="r" b="b"/>
              <a:pathLst>
                <a:path w="6627" h="4743" extrusionOk="0">
                  <a:moveTo>
                    <a:pt x="0" y="1"/>
                  </a:moveTo>
                  <a:lnTo>
                    <a:pt x="669" y="4743"/>
                  </a:lnTo>
                  <a:cubicBezTo>
                    <a:pt x="2462" y="3770"/>
                    <a:pt x="4468" y="3071"/>
                    <a:pt x="6566" y="2676"/>
                  </a:cubicBezTo>
                  <a:lnTo>
                    <a:pt x="66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Google Shape;3545;p94">
              <a:extLst>
                <a:ext uri="{FF2B5EF4-FFF2-40B4-BE49-F238E27FC236}">
                  <a16:creationId xmlns:a16="http://schemas.microsoft.com/office/drawing/2014/main" xmlns="" id="{1AD3E11A-937B-972B-F372-7457FDFA0733}"/>
                </a:ext>
              </a:extLst>
            </p:cNvPr>
            <p:cNvSpPr/>
            <p:nvPr/>
          </p:nvSpPr>
          <p:spPr>
            <a:xfrm>
              <a:off x="6995225" y="3564657"/>
              <a:ext cx="296212" cy="415290"/>
            </a:xfrm>
            <a:custGeom>
              <a:avLst/>
              <a:gdLst/>
              <a:ahLst/>
              <a:cxnLst/>
              <a:rect l="l" t="t" r="r" b="b"/>
              <a:pathLst>
                <a:path w="5898" h="8269" extrusionOk="0">
                  <a:moveTo>
                    <a:pt x="5898" y="1"/>
                  </a:moveTo>
                  <a:cubicBezTo>
                    <a:pt x="3800" y="426"/>
                    <a:pt x="1794" y="1095"/>
                    <a:pt x="1" y="2098"/>
                  </a:cubicBezTo>
                  <a:lnTo>
                    <a:pt x="882" y="8208"/>
                  </a:lnTo>
                  <a:lnTo>
                    <a:pt x="5655" y="8268"/>
                  </a:lnTo>
                  <a:lnTo>
                    <a:pt x="58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Google Shape;3546;p94">
              <a:extLst>
                <a:ext uri="{FF2B5EF4-FFF2-40B4-BE49-F238E27FC236}">
                  <a16:creationId xmlns:a16="http://schemas.microsoft.com/office/drawing/2014/main" xmlns="" id="{7302394C-5CEA-9CE1-2575-04EE1D756ED9}"/>
                </a:ext>
              </a:extLst>
            </p:cNvPr>
            <p:cNvSpPr/>
            <p:nvPr/>
          </p:nvSpPr>
          <p:spPr>
            <a:xfrm>
              <a:off x="6839535" y="3955139"/>
              <a:ext cx="447332" cy="313589"/>
            </a:xfrm>
            <a:custGeom>
              <a:avLst/>
              <a:gdLst/>
              <a:ahLst/>
              <a:cxnLst/>
              <a:rect l="l" t="t" r="r" b="b"/>
              <a:pathLst>
                <a:path w="8907" h="6244" extrusionOk="0">
                  <a:moveTo>
                    <a:pt x="8798" y="1"/>
                  </a:moveTo>
                  <a:cubicBezTo>
                    <a:pt x="8735" y="1"/>
                    <a:pt x="8589" y="1093"/>
                    <a:pt x="6613" y="1093"/>
                  </a:cubicBezTo>
                  <a:cubicBezTo>
                    <a:pt x="5952" y="1093"/>
                    <a:pt x="5087" y="971"/>
                    <a:pt x="3952" y="645"/>
                  </a:cubicBezTo>
                  <a:cubicBezTo>
                    <a:pt x="3952" y="645"/>
                    <a:pt x="1" y="6086"/>
                    <a:pt x="3253" y="6238"/>
                  </a:cubicBezTo>
                  <a:cubicBezTo>
                    <a:pt x="3317" y="6242"/>
                    <a:pt x="3380" y="6244"/>
                    <a:pt x="3443" y="6244"/>
                  </a:cubicBezTo>
                  <a:cubicBezTo>
                    <a:pt x="6970" y="6244"/>
                    <a:pt x="8907" y="493"/>
                    <a:pt x="8907" y="493"/>
                  </a:cubicBezTo>
                  <a:cubicBezTo>
                    <a:pt x="8831" y="134"/>
                    <a:pt x="8819" y="1"/>
                    <a:pt x="879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Google Shape;3547;p94">
              <a:extLst>
                <a:ext uri="{FF2B5EF4-FFF2-40B4-BE49-F238E27FC236}">
                  <a16:creationId xmlns:a16="http://schemas.microsoft.com/office/drawing/2014/main" xmlns="" id="{B042BE13-982D-AD1A-24AE-8FAEF501ECFB}"/>
                </a:ext>
              </a:extLst>
            </p:cNvPr>
            <p:cNvSpPr/>
            <p:nvPr/>
          </p:nvSpPr>
          <p:spPr>
            <a:xfrm>
              <a:off x="6949472" y="3967695"/>
              <a:ext cx="329761" cy="175578"/>
            </a:xfrm>
            <a:custGeom>
              <a:avLst/>
              <a:gdLst/>
              <a:ahLst/>
              <a:cxnLst/>
              <a:rect l="l" t="t" r="r" b="b"/>
              <a:pathLst>
                <a:path w="6566" h="3496" extrusionOk="0">
                  <a:moveTo>
                    <a:pt x="1763" y="0"/>
                  </a:moveTo>
                  <a:cubicBezTo>
                    <a:pt x="1763" y="0"/>
                    <a:pt x="486" y="1763"/>
                    <a:pt x="0" y="3313"/>
                  </a:cubicBezTo>
                  <a:cubicBezTo>
                    <a:pt x="661" y="3135"/>
                    <a:pt x="1332" y="3053"/>
                    <a:pt x="2003" y="3053"/>
                  </a:cubicBezTo>
                  <a:cubicBezTo>
                    <a:pt x="2937" y="3053"/>
                    <a:pt x="3870" y="3213"/>
                    <a:pt x="4772" y="3496"/>
                  </a:cubicBezTo>
                  <a:cubicBezTo>
                    <a:pt x="5958" y="1885"/>
                    <a:pt x="6566" y="0"/>
                    <a:pt x="6566" y="0"/>
                  </a:cubicBezTo>
                  <a:lnTo>
                    <a:pt x="6566" y="0"/>
                  </a:lnTo>
                  <a:cubicBezTo>
                    <a:pt x="6018" y="122"/>
                    <a:pt x="5302" y="162"/>
                    <a:pt x="4591" y="162"/>
                  </a:cubicBezTo>
                  <a:cubicBezTo>
                    <a:pt x="3168" y="162"/>
                    <a:pt x="1763" y="0"/>
                    <a:pt x="1763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Google Shape;3548;p94">
              <a:extLst>
                <a:ext uri="{FF2B5EF4-FFF2-40B4-BE49-F238E27FC236}">
                  <a16:creationId xmlns:a16="http://schemas.microsoft.com/office/drawing/2014/main" xmlns="" id="{F5FBDFD4-17FD-6FC3-8482-A59C084EB51B}"/>
                </a:ext>
              </a:extLst>
            </p:cNvPr>
            <p:cNvSpPr/>
            <p:nvPr/>
          </p:nvSpPr>
          <p:spPr>
            <a:xfrm>
              <a:off x="7005923" y="3864437"/>
              <a:ext cx="224896" cy="161465"/>
            </a:xfrm>
            <a:custGeom>
              <a:avLst/>
              <a:gdLst/>
              <a:ahLst/>
              <a:cxnLst/>
              <a:rect l="l" t="t" r="r" b="b"/>
              <a:pathLst>
                <a:path w="4478" h="3215" extrusionOk="0">
                  <a:moveTo>
                    <a:pt x="1455" y="323"/>
                  </a:moveTo>
                  <a:cubicBezTo>
                    <a:pt x="1827" y="323"/>
                    <a:pt x="1976" y="1564"/>
                    <a:pt x="1976" y="1691"/>
                  </a:cubicBezTo>
                  <a:cubicBezTo>
                    <a:pt x="1976" y="1934"/>
                    <a:pt x="1968" y="2169"/>
                    <a:pt x="1955" y="2399"/>
                  </a:cubicBezTo>
                  <a:lnTo>
                    <a:pt x="1955" y="2399"/>
                  </a:lnTo>
                  <a:cubicBezTo>
                    <a:pt x="1836" y="2214"/>
                    <a:pt x="1720" y="2028"/>
                    <a:pt x="1612" y="1843"/>
                  </a:cubicBezTo>
                  <a:cubicBezTo>
                    <a:pt x="1460" y="1539"/>
                    <a:pt x="973" y="810"/>
                    <a:pt x="1217" y="476"/>
                  </a:cubicBezTo>
                  <a:cubicBezTo>
                    <a:pt x="1304" y="368"/>
                    <a:pt x="1384" y="323"/>
                    <a:pt x="1455" y="323"/>
                  </a:cubicBezTo>
                  <a:close/>
                  <a:moveTo>
                    <a:pt x="3072" y="991"/>
                  </a:moveTo>
                  <a:cubicBezTo>
                    <a:pt x="3254" y="991"/>
                    <a:pt x="3396" y="1144"/>
                    <a:pt x="3375" y="1357"/>
                  </a:cubicBezTo>
                  <a:cubicBezTo>
                    <a:pt x="3299" y="1910"/>
                    <a:pt x="2809" y="2359"/>
                    <a:pt x="2332" y="2738"/>
                  </a:cubicBezTo>
                  <a:lnTo>
                    <a:pt x="2332" y="2738"/>
                  </a:lnTo>
                  <a:cubicBezTo>
                    <a:pt x="2338" y="2653"/>
                    <a:pt x="2344" y="2557"/>
                    <a:pt x="2349" y="2453"/>
                  </a:cubicBezTo>
                  <a:lnTo>
                    <a:pt x="2349" y="2453"/>
                  </a:lnTo>
                  <a:cubicBezTo>
                    <a:pt x="2374" y="2193"/>
                    <a:pt x="2418" y="1937"/>
                    <a:pt x="2524" y="1691"/>
                  </a:cubicBezTo>
                  <a:cubicBezTo>
                    <a:pt x="2584" y="1509"/>
                    <a:pt x="2645" y="1205"/>
                    <a:pt x="2828" y="1083"/>
                  </a:cubicBezTo>
                  <a:cubicBezTo>
                    <a:pt x="2910" y="1020"/>
                    <a:pt x="2995" y="991"/>
                    <a:pt x="3072" y="991"/>
                  </a:cubicBezTo>
                  <a:close/>
                  <a:moveTo>
                    <a:pt x="1546" y="0"/>
                  </a:moveTo>
                  <a:cubicBezTo>
                    <a:pt x="1440" y="0"/>
                    <a:pt x="1321" y="26"/>
                    <a:pt x="1186" y="80"/>
                  </a:cubicBezTo>
                  <a:cubicBezTo>
                    <a:pt x="1" y="536"/>
                    <a:pt x="1490" y="2542"/>
                    <a:pt x="1885" y="3120"/>
                  </a:cubicBezTo>
                  <a:cubicBezTo>
                    <a:pt x="1933" y="3187"/>
                    <a:pt x="2008" y="3215"/>
                    <a:pt x="2084" y="3215"/>
                  </a:cubicBezTo>
                  <a:cubicBezTo>
                    <a:pt x="2227" y="3215"/>
                    <a:pt x="2372" y="3115"/>
                    <a:pt x="2338" y="2993"/>
                  </a:cubicBezTo>
                  <a:lnTo>
                    <a:pt x="2338" y="2993"/>
                  </a:lnTo>
                  <a:cubicBezTo>
                    <a:pt x="3124" y="2540"/>
                    <a:pt x="4478" y="1419"/>
                    <a:pt x="3466" y="688"/>
                  </a:cubicBezTo>
                  <a:cubicBezTo>
                    <a:pt x="3384" y="631"/>
                    <a:pt x="3286" y="607"/>
                    <a:pt x="3184" y="607"/>
                  </a:cubicBezTo>
                  <a:cubicBezTo>
                    <a:pt x="2907" y="607"/>
                    <a:pt x="2596" y="784"/>
                    <a:pt x="2463" y="962"/>
                  </a:cubicBezTo>
                  <a:cubicBezTo>
                    <a:pt x="2412" y="1034"/>
                    <a:pt x="2366" y="1108"/>
                    <a:pt x="2325" y="1184"/>
                  </a:cubicBezTo>
                  <a:lnTo>
                    <a:pt x="2325" y="1184"/>
                  </a:lnTo>
                  <a:cubicBezTo>
                    <a:pt x="2249" y="549"/>
                    <a:pt x="2042" y="0"/>
                    <a:pt x="154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Google Shape;3549;p94">
              <a:extLst>
                <a:ext uri="{FF2B5EF4-FFF2-40B4-BE49-F238E27FC236}">
                  <a16:creationId xmlns:a16="http://schemas.microsoft.com/office/drawing/2014/main" xmlns="" id="{25F71BCF-66F4-2AB7-DF7A-DAA7C58AC8CC}"/>
                </a:ext>
              </a:extLst>
            </p:cNvPr>
            <p:cNvSpPr/>
            <p:nvPr/>
          </p:nvSpPr>
          <p:spPr>
            <a:xfrm>
              <a:off x="6929584" y="4121025"/>
              <a:ext cx="259600" cy="129222"/>
            </a:xfrm>
            <a:custGeom>
              <a:avLst/>
              <a:gdLst/>
              <a:ahLst/>
              <a:cxnLst/>
              <a:rect l="l" t="t" r="r" b="b"/>
              <a:pathLst>
                <a:path w="5169" h="2573" extrusionOk="0">
                  <a:moveTo>
                    <a:pt x="2399" y="0"/>
                  </a:moveTo>
                  <a:cubicBezTo>
                    <a:pt x="1728" y="0"/>
                    <a:pt x="1057" y="82"/>
                    <a:pt x="396" y="260"/>
                  </a:cubicBezTo>
                  <a:cubicBezTo>
                    <a:pt x="1" y="1446"/>
                    <a:pt x="62" y="2479"/>
                    <a:pt x="1460" y="2570"/>
                  </a:cubicBezTo>
                  <a:cubicBezTo>
                    <a:pt x="1506" y="2572"/>
                    <a:pt x="1551" y="2573"/>
                    <a:pt x="1596" y="2573"/>
                  </a:cubicBezTo>
                  <a:cubicBezTo>
                    <a:pt x="3112" y="2573"/>
                    <a:pt x="4312" y="1594"/>
                    <a:pt x="5168" y="443"/>
                  </a:cubicBezTo>
                  <a:cubicBezTo>
                    <a:pt x="4266" y="160"/>
                    <a:pt x="3333" y="0"/>
                    <a:pt x="239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Google Shape;3550;p94">
              <a:extLst>
                <a:ext uri="{FF2B5EF4-FFF2-40B4-BE49-F238E27FC236}">
                  <a16:creationId xmlns:a16="http://schemas.microsoft.com/office/drawing/2014/main" xmlns="" id="{7EE3F005-910F-D5BB-6D99-E37C9F5D54B8}"/>
                </a:ext>
              </a:extLst>
            </p:cNvPr>
            <p:cNvSpPr/>
            <p:nvPr/>
          </p:nvSpPr>
          <p:spPr>
            <a:xfrm>
              <a:off x="7016670" y="4020680"/>
              <a:ext cx="202547" cy="19034"/>
            </a:xfrm>
            <a:custGeom>
              <a:avLst/>
              <a:gdLst/>
              <a:ahLst/>
              <a:cxnLst/>
              <a:rect l="l" t="t" r="r" b="b"/>
              <a:pathLst>
                <a:path w="4033" h="379" extrusionOk="0">
                  <a:moveTo>
                    <a:pt x="2380" y="1"/>
                  </a:moveTo>
                  <a:cubicBezTo>
                    <a:pt x="1606" y="1"/>
                    <a:pt x="812" y="132"/>
                    <a:pt x="60" y="222"/>
                  </a:cubicBezTo>
                  <a:cubicBezTo>
                    <a:pt x="8" y="222"/>
                    <a:pt x="1" y="289"/>
                    <a:pt x="57" y="289"/>
                  </a:cubicBezTo>
                  <a:cubicBezTo>
                    <a:pt x="67" y="289"/>
                    <a:pt x="78" y="287"/>
                    <a:pt x="91" y="283"/>
                  </a:cubicBezTo>
                  <a:cubicBezTo>
                    <a:pt x="828" y="248"/>
                    <a:pt x="1537" y="166"/>
                    <a:pt x="2244" y="166"/>
                  </a:cubicBezTo>
                  <a:cubicBezTo>
                    <a:pt x="2789" y="166"/>
                    <a:pt x="3334" y="215"/>
                    <a:pt x="3890" y="374"/>
                  </a:cubicBezTo>
                  <a:cubicBezTo>
                    <a:pt x="3900" y="377"/>
                    <a:pt x="3910" y="379"/>
                    <a:pt x="3919" y="379"/>
                  </a:cubicBezTo>
                  <a:cubicBezTo>
                    <a:pt x="3993" y="379"/>
                    <a:pt x="4032" y="279"/>
                    <a:pt x="3951" y="252"/>
                  </a:cubicBezTo>
                  <a:cubicBezTo>
                    <a:pt x="3451" y="65"/>
                    <a:pt x="2921" y="1"/>
                    <a:pt x="238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Google Shape;3551;p94">
              <a:extLst>
                <a:ext uri="{FF2B5EF4-FFF2-40B4-BE49-F238E27FC236}">
                  <a16:creationId xmlns:a16="http://schemas.microsoft.com/office/drawing/2014/main" xmlns="" id="{85DBC10A-50AB-45FB-F1D8-F4E57D7616DA}"/>
                </a:ext>
              </a:extLst>
            </p:cNvPr>
            <p:cNvSpPr/>
            <p:nvPr/>
          </p:nvSpPr>
          <p:spPr>
            <a:xfrm>
              <a:off x="6998289" y="4064374"/>
              <a:ext cx="200940" cy="18130"/>
            </a:xfrm>
            <a:custGeom>
              <a:avLst/>
              <a:gdLst/>
              <a:ahLst/>
              <a:cxnLst/>
              <a:rect l="l" t="t" r="r" b="b"/>
              <a:pathLst>
                <a:path w="4001" h="361" extrusionOk="0">
                  <a:moveTo>
                    <a:pt x="2284" y="0"/>
                  </a:moveTo>
                  <a:cubicBezTo>
                    <a:pt x="1543" y="0"/>
                    <a:pt x="788" y="116"/>
                    <a:pt x="62" y="203"/>
                  </a:cubicBezTo>
                  <a:cubicBezTo>
                    <a:pt x="1" y="203"/>
                    <a:pt x="1" y="294"/>
                    <a:pt x="62" y="294"/>
                  </a:cubicBezTo>
                  <a:cubicBezTo>
                    <a:pt x="800" y="242"/>
                    <a:pt x="1510" y="162"/>
                    <a:pt x="2224" y="162"/>
                  </a:cubicBezTo>
                  <a:cubicBezTo>
                    <a:pt x="2772" y="162"/>
                    <a:pt x="3323" y="209"/>
                    <a:pt x="3891" y="355"/>
                  </a:cubicBezTo>
                  <a:cubicBezTo>
                    <a:pt x="3900" y="359"/>
                    <a:pt x="3908" y="361"/>
                    <a:pt x="3916" y="361"/>
                  </a:cubicBezTo>
                  <a:cubicBezTo>
                    <a:pt x="3966" y="361"/>
                    <a:pt x="4000" y="290"/>
                    <a:pt x="3922" y="264"/>
                  </a:cubicBezTo>
                  <a:cubicBezTo>
                    <a:pt x="3398" y="67"/>
                    <a:pt x="2845" y="0"/>
                    <a:pt x="2284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Google Shape;3552;p94">
              <a:extLst>
                <a:ext uri="{FF2B5EF4-FFF2-40B4-BE49-F238E27FC236}">
                  <a16:creationId xmlns:a16="http://schemas.microsoft.com/office/drawing/2014/main" xmlns="" id="{55C86D68-C6D8-6C10-D878-794A6F97FD52}"/>
                </a:ext>
              </a:extLst>
            </p:cNvPr>
            <p:cNvSpPr/>
            <p:nvPr/>
          </p:nvSpPr>
          <p:spPr>
            <a:xfrm>
              <a:off x="7627228" y="2717450"/>
              <a:ext cx="270247" cy="548078"/>
            </a:xfrm>
            <a:custGeom>
              <a:avLst/>
              <a:gdLst/>
              <a:ahLst/>
              <a:cxnLst/>
              <a:rect l="l" t="t" r="r" b="b"/>
              <a:pathLst>
                <a:path w="5381" h="10913" extrusionOk="0">
                  <a:moveTo>
                    <a:pt x="5381" y="0"/>
                  </a:moveTo>
                  <a:lnTo>
                    <a:pt x="426" y="7751"/>
                  </a:lnTo>
                  <a:lnTo>
                    <a:pt x="1" y="10912"/>
                  </a:lnTo>
                  <a:lnTo>
                    <a:pt x="5381" y="2797"/>
                  </a:lnTo>
                  <a:lnTo>
                    <a:pt x="538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Google Shape;3553;p94">
              <a:extLst>
                <a:ext uri="{FF2B5EF4-FFF2-40B4-BE49-F238E27FC236}">
                  <a16:creationId xmlns:a16="http://schemas.microsoft.com/office/drawing/2014/main" xmlns="" id="{C9CBECFF-C979-9738-7EC9-64CC6894ABC8}"/>
                </a:ext>
              </a:extLst>
            </p:cNvPr>
            <p:cNvSpPr/>
            <p:nvPr/>
          </p:nvSpPr>
          <p:spPr>
            <a:xfrm>
              <a:off x="6514393" y="3186078"/>
              <a:ext cx="148106" cy="992296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64" y="19758"/>
                  </a:lnTo>
                  <a:lnTo>
                    <a:pt x="2949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Google Shape;3554;p94">
              <a:extLst>
                <a:ext uri="{FF2B5EF4-FFF2-40B4-BE49-F238E27FC236}">
                  <a16:creationId xmlns:a16="http://schemas.microsoft.com/office/drawing/2014/main" xmlns="" id="{624F2D9B-3B6C-6110-31ED-E45A51E83027}"/>
                </a:ext>
              </a:extLst>
            </p:cNvPr>
            <p:cNvSpPr/>
            <p:nvPr/>
          </p:nvSpPr>
          <p:spPr>
            <a:xfrm>
              <a:off x="6633471" y="3186078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1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Google Shape;3555;p94">
              <a:extLst>
                <a:ext uri="{FF2B5EF4-FFF2-40B4-BE49-F238E27FC236}">
                  <a16:creationId xmlns:a16="http://schemas.microsoft.com/office/drawing/2014/main" xmlns="" id="{4E675942-8112-E2B4-4596-E7CCF3DD5126}"/>
                </a:ext>
              </a:extLst>
            </p:cNvPr>
            <p:cNvSpPr/>
            <p:nvPr/>
          </p:nvSpPr>
          <p:spPr>
            <a:xfrm>
              <a:off x="7663891" y="3172368"/>
              <a:ext cx="122141" cy="1006007"/>
            </a:xfrm>
            <a:custGeom>
              <a:avLst/>
              <a:gdLst/>
              <a:ahLst/>
              <a:cxnLst/>
              <a:rect l="l" t="t" r="r" b="b"/>
              <a:pathLst>
                <a:path w="2432" h="20031" extrusionOk="0">
                  <a:moveTo>
                    <a:pt x="0" y="0"/>
                  </a:moveTo>
                  <a:lnTo>
                    <a:pt x="547" y="20031"/>
                  </a:lnTo>
                  <a:lnTo>
                    <a:pt x="2432" y="20031"/>
                  </a:lnTo>
                  <a:lnTo>
                    <a:pt x="1885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Google Shape;3556;p94">
              <a:extLst>
                <a:ext uri="{FF2B5EF4-FFF2-40B4-BE49-F238E27FC236}">
                  <a16:creationId xmlns:a16="http://schemas.microsoft.com/office/drawing/2014/main" xmlns="" id="{6F2BCEF4-E61F-4E90-B39C-029B481EE970}"/>
                </a:ext>
              </a:extLst>
            </p:cNvPr>
            <p:cNvSpPr/>
            <p:nvPr/>
          </p:nvSpPr>
          <p:spPr>
            <a:xfrm>
              <a:off x="7758511" y="3085332"/>
              <a:ext cx="96226" cy="1093042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38" y="0"/>
                  </a:moveTo>
                  <a:lnTo>
                    <a:pt x="1" y="2007"/>
                  </a:lnTo>
                  <a:lnTo>
                    <a:pt x="548" y="21764"/>
                  </a:lnTo>
                  <a:lnTo>
                    <a:pt x="1916" y="20700"/>
                  </a:lnTo>
                  <a:lnTo>
                    <a:pt x="133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Google Shape;3557;p94">
              <a:extLst>
                <a:ext uri="{FF2B5EF4-FFF2-40B4-BE49-F238E27FC236}">
                  <a16:creationId xmlns:a16="http://schemas.microsoft.com/office/drawing/2014/main" xmlns="" id="{751212C2-4FAE-5B65-D069-A34ACA2CB141}"/>
                </a:ext>
              </a:extLst>
            </p:cNvPr>
            <p:cNvSpPr/>
            <p:nvPr/>
          </p:nvSpPr>
          <p:spPr>
            <a:xfrm>
              <a:off x="7750877" y="3163327"/>
              <a:ext cx="311480" cy="140372"/>
            </a:xfrm>
            <a:custGeom>
              <a:avLst/>
              <a:gdLst/>
              <a:ahLst/>
              <a:cxnLst/>
              <a:rect l="l" t="t" r="r" b="b"/>
              <a:pathLst>
                <a:path w="6202" h="2795" extrusionOk="0">
                  <a:moveTo>
                    <a:pt x="3766" y="0"/>
                  </a:moveTo>
                  <a:cubicBezTo>
                    <a:pt x="3505" y="0"/>
                    <a:pt x="3223" y="36"/>
                    <a:pt x="2919" y="119"/>
                  </a:cubicBezTo>
                  <a:cubicBezTo>
                    <a:pt x="730" y="758"/>
                    <a:pt x="1" y="2794"/>
                    <a:pt x="1" y="2794"/>
                  </a:cubicBezTo>
                  <a:lnTo>
                    <a:pt x="1095" y="2399"/>
                  </a:lnTo>
                  <a:cubicBezTo>
                    <a:pt x="1095" y="2399"/>
                    <a:pt x="1490" y="1396"/>
                    <a:pt x="3253" y="1001"/>
                  </a:cubicBezTo>
                  <a:cubicBezTo>
                    <a:pt x="3521" y="944"/>
                    <a:pt x="3763" y="921"/>
                    <a:pt x="3981" y="921"/>
                  </a:cubicBezTo>
                  <a:cubicBezTo>
                    <a:pt x="5050" y="921"/>
                    <a:pt x="5533" y="1487"/>
                    <a:pt x="5533" y="1487"/>
                  </a:cubicBezTo>
                  <a:lnTo>
                    <a:pt x="6202" y="1426"/>
                  </a:lnTo>
                  <a:cubicBezTo>
                    <a:pt x="6202" y="1426"/>
                    <a:pt x="5409" y="0"/>
                    <a:pt x="376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Google Shape;3558;p94">
              <a:extLst>
                <a:ext uri="{FF2B5EF4-FFF2-40B4-BE49-F238E27FC236}">
                  <a16:creationId xmlns:a16="http://schemas.microsoft.com/office/drawing/2014/main" xmlns="" id="{DA022E0D-E0C2-AB8B-AF18-9BC66E25AFA4}"/>
                </a:ext>
              </a:extLst>
            </p:cNvPr>
            <p:cNvSpPr/>
            <p:nvPr/>
          </p:nvSpPr>
          <p:spPr>
            <a:xfrm>
              <a:off x="7552447" y="3228918"/>
              <a:ext cx="702261" cy="1086463"/>
            </a:xfrm>
            <a:custGeom>
              <a:avLst/>
              <a:gdLst/>
              <a:ahLst/>
              <a:cxnLst/>
              <a:rect l="l" t="t" r="r" b="b"/>
              <a:pathLst>
                <a:path w="13983" h="21633" extrusionOk="0">
                  <a:moveTo>
                    <a:pt x="8538" y="0"/>
                  </a:moveTo>
                  <a:cubicBezTo>
                    <a:pt x="7778" y="0"/>
                    <a:pt x="6843" y="95"/>
                    <a:pt x="5684" y="303"/>
                  </a:cubicBezTo>
                  <a:cubicBezTo>
                    <a:pt x="5684" y="303"/>
                    <a:pt x="0" y="1275"/>
                    <a:pt x="274" y="5136"/>
                  </a:cubicBezTo>
                  <a:cubicBezTo>
                    <a:pt x="548" y="9026"/>
                    <a:pt x="152" y="17902"/>
                    <a:pt x="1946" y="21032"/>
                  </a:cubicBezTo>
                  <a:cubicBezTo>
                    <a:pt x="2196" y="21462"/>
                    <a:pt x="3041" y="21633"/>
                    <a:pt x="4151" y="21633"/>
                  </a:cubicBezTo>
                  <a:cubicBezTo>
                    <a:pt x="6415" y="21633"/>
                    <a:pt x="9777" y="20925"/>
                    <a:pt x="11429" y="20273"/>
                  </a:cubicBezTo>
                  <a:cubicBezTo>
                    <a:pt x="13891" y="19300"/>
                    <a:pt x="13982" y="16716"/>
                    <a:pt x="13739" y="14102"/>
                  </a:cubicBezTo>
                  <a:cubicBezTo>
                    <a:pt x="13496" y="11458"/>
                    <a:pt x="12827" y="5257"/>
                    <a:pt x="12037" y="2461"/>
                  </a:cubicBezTo>
                  <a:cubicBezTo>
                    <a:pt x="11662" y="1077"/>
                    <a:pt x="11105" y="0"/>
                    <a:pt x="8538" y="0"/>
                  </a:cubicBez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Google Shape;3559;p94">
              <a:extLst>
                <a:ext uri="{FF2B5EF4-FFF2-40B4-BE49-F238E27FC236}">
                  <a16:creationId xmlns:a16="http://schemas.microsoft.com/office/drawing/2014/main" xmlns="" id="{D51B9603-A5C6-53C9-B897-0D9B4106ABDC}"/>
                </a:ext>
              </a:extLst>
            </p:cNvPr>
            <p:cNvSpPr/>
            <p:nvPr/>
          </p:nvSpPr>
          <p:spPr>
            <a:xfrm>
              <a:off x="7618088" y="3232836"/>
              <a:ext cx="703768" cy="1085610"/>
            </a:xfrm>
            <a:custGeom>
              <a:avLst/>
              <a:gdLst/>
              <a:ahLst/>
              <a:cxnLst/>
              <a:rect l="l" t="t" r="r" b="b"/>
              <a:pathLst>
                <a:path w="14013" h="21616" extrusionOk="0">
                  <a:moveTo>
                    <a:pt x="8589" y="1"/>
                  </a:moveTo>
                  <a:cubicBezTo>
                    <a:pt x="7827" y="1"/>
                    <a:pt x="6886" y="98"/>
                    <a:pt x="5715" y="316"/>
                  </a:cubicBezTo>
                  <a:cubicBezTo>
                    <a:pt x="5715" y="316"/>
                    <a:pt x="0" y="1258"/>
                    <a:pt x="274" y="5149"/>
                  </a:cubicBezTo>
                  <a:cubicBezTo>
                    <a:pt x="578" y="9009"/>
                    <a:pt x="152" y="17884"/>
                    <a:pt x="1976" y="21015"/>
                  </a:cubicBezTo>
                  <a:cubicBezTo>
                    <a:pt x="2216" y="21445"/>
                    <a:pt x="3058" y="21615"/>
                    <a:pt x="4168" y="21615"/>
                  </a:cubicBezTo>
                  <a:cubicBezTo>
                    <a:pt x="6431" y="21615"/>
                    <a:pt x="9808" y="20908"/>
                    <a:pt x="11460" y="20255"/>
                  </a:cubicBezTo>
                  <a:cubicBezTo>
                    <a:pt x="13922" y="19283"/>
                    <a:pt x="14013" y="16729"/>
                    <a:pt x="13770" y="14085"/>
                  </a:cubicBezTo>
                  <a:cubicBezTo>
                    <a:pt x="13527" y="11471"/>
                    <a:pt x="12858" y="5240"/>
                    <a:pt x="12068" y="2444"/>
                  </a:cubicBezTo>
                  <a:cubicBezTo>
                    <a:pt x="11670" y="1087"/>
                    <a:pt x="11129" y="1"/>
                    <a:pt x="858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Google Shape;3560;p94">
              <a:extLst>
                <a:ext uri="{FF2B5EF4-FFF2-40B4-BE49-F238E27FC236}">
                  <a16:creationId xmlns:a16="http://schemas.microsoft.com/office/drawing/2014/main" xmlns="" id="{510DE63C-DD65-1C5D-418E-8B1099149510}"/>
                </a:ext>
              </a:extLst>
            </p:cNvPr>
            <p:cNvSpPr/>
            <p:nvPr/>
          </p:nvSpPr>
          <p:spPr>
            <a:xfrm>
              <a:off x="7682222" y="3752139"/>
              <a:ext cx="607592" cy="189891"/>
            </a:xfrm>
            <a:custGeom>
              <a:avLst/>
              <a:gdLst/>
              <a:ahLst/>
              <a:cxnLst/>
              <a:rect l="l" t="t" r="r" b="b"/>
              <a:pathLst>
                <a:path w="12098" h="3781" extrusionOk="0">
                  <a:moveTo>
                    <a:pt x="9093" y="0"/>
                  </a:moveTo>
                  <a:cubicBezTo>
                    <a:pt x="8136" y="0"/>
                    <a:pt x="6812" y="123"/>
                    <a:pt x="4955" y="402"/>
                  </a:cubicBezTo>
                  <a:cubicBezTo>
                    <a:pt x="4955" y="402"/>
                    <a:pt x="608" y="1374"/>
                    <a:pt x="0" y="3259"/>
                  </a:cubicBezTo>
                  <a:cubicBezTo>
                    <a:pt x="1431" y="3616"/>
                    <a:pt x="2878" y="3781"/>
                    <a:pt x="4326" y="3781"/>
                  </a:cubicBezTo>
                  <a:cubicBezTo>
                    <a:pt x="6938" y="3781"/>
                    <a:pt x="9556" y="3246"/>
                    <a:pt x="12098" y="2347"/>
                  </a:cubicBezTo>
                  <a:cubicBezTo>
                    <a:pt x="11946" y="1800"/>
                    <a:pt x="11794" y="1313"/>
                    <a:pt x="11611" y="949"/>
                  </a:cubicBezTo>
                  <a:cubicBezTo>
                    <a:pt x="11303" y="370"/>
                    <a:pt x="10750" y="0"/>
                    <a:pt x="9093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Google Shape;3561;p94">
              <a:extLst>
                <a:ext uri="{FF2B5EF4-FFF2-40B4-BE49-F238E27FC236}">
                  <a16:creationId xmlns:a16="http://schemas.microsoft.com/office/drawing/2014/main" xmlns="" id="{13541852-66B7-0399-C99B-07E3C7556424}"/>
                </a:ext>
              </a:extLst>
            </p:cNvPr>
            <p:cNvSpPr/>
            <p:nvPr/>
          </p:nvSpPr>
          <p:spPr>
            <a:xfrm>
              <a:off x="7671525" y="3869962"/>
              <a:ext cx="625923" cy="137007"/>
            </a:xfrm>
            <a:custGeom>
              <a:avLst/>
              <a:gdLst/>
              <a:ahLst/>
              <a:cxnLst/>
              <a:rect l="l" t="t" r="r" b="b"/>
              <a:pathLst>
                <a:path w="12463" h="2728" extrusionOk="0">
                  <a:moveTo>
                    <a:pt x="12311" y="1"/>
                  </a:moveTo>
                  <a:cubicBezTo>
                    <a:pt x="9769" y="900"/>
                    <a:pt x="7151" y="1435"/>
                    <a:pt x="4539" y="1435"/>
                  </a:cubicBezTo>
                  <a:cubicBezTo>
                    <a:pt x="3091" y="1435"/>
                    <a:pt x="1644" y="1270"/>
                    <a:pt x="213" y="913"/>
                  </a:cubicBezTo>
                  <a:cubicBezTo>
                    <a:pt x="213" y="1004"/>
                    <a:pt x="183" y="1095"/>
                    <a:pt x="152" y="1186"/>
                  </a:cubicBezTo>
                  <a:cubicBezTo>
                    <a:pt x="122" y="1581"/>
                    <a:pt x="61" y="2037"/>
                    <a:pt x="0" y="2554"/>
                  </a:cubicBezTo>
                  <a:cubicBezTo>
                    <a:pt x="943" y="2668"/>
                    <a:pt x="1907" y="2727"/>
                    <a:pt x="2883" y="2727"/>
                  </a:cubicBezTo>
                  <a:cubicBezTo>
                    <a:pt x="6063" y="2727"/>
                    <a:pt x="9369" y="2102"/>
                    <a:pt x="12463" y="730"/>
                  </a:cubicBezTo>
                  <a:cubicBezTo>
                    <a:pt x="12402" y="487"/>
                    <a:pt x="12371" y="244"/>
                    <a:pt x="12311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Google Shape;3562;p94">
              <a:extLst>
                <a:ext uri="{FF2B5EF4-FFF2-40B4-BE49-F238E27FC236}">
                  <a16:creationId xmlns:a16="http://schemas.microsoft.com/office/drawing/2014/main" xmlns="" id="{D4291B7B-044A-14C9-155E-1FB34ED56979}"/>
                </a:ext>
              </a:extLst>
            </p:cNvPr>
            <p:cNvSpPr/>
            <p:nvPr/>
          </p:nvSpPr>
          <p:spPr>
            <a:xfrm>
              <a:off x="7668461" y="3906624"/>
              <a:ext cx="662585" cy="316653"/>
            </a:xfrm>
            <a:custGeom>
              <a:avLst/>
              <a:gdLst/>
              <a:ahLst/>
              <a:cxnLst/>
              <a:rect l="l" t="t" r="r" b="b"/>
              <a:pathLst>
                <a:path w="13193" h="6305" extrusionOk="0">
                  <a:moveTo>
                    <a:pt x="12524" y="0"/>
                  </a:moveTo>
                  <a:cubicBezTo>
                    <a:pt x="9430" y="1372"/>
                    <a:pt x="6124" y="1997"/>
                    <a:pt x="2944" y="1997"/>
                  </a:cubicBezTo>
                  <a:cubicBezTo>
                    <a:pt x="1968" y="1997"/>
                    <a:pt x="1004" y="1938"/>
                    <a:pt x="61" y="1824"/>
                  </a:cubicBezTo>
                  <a:cubicBezTo>
                    <a:pt x="61" y="2037"/>
                    <a:pt x="31" y="2250"/>
                    <a:pt x="0" y="2462"/>
                  </a:cubicBezTo>
                  <a:cubicBezTo>
                    <a:pt x="2841" y="5278"/>
                    <a:pt x="6695" y="6304"/>
                    <a:pt x="10546" y="6304"/>
                  </a:cubicBezTo>
                  <a:cubicBezTo>
                    <a:pt x="11268" y="6304"/>
                    <a:pt x="11991" y="6268"/>
                    <a:pt x="12706" y="6201"/>
                  </a:cubicBezTo>
                  <a:cubicBezTo>
                    <a:pt x="13192" y="5563"/>
                    <a:pt x="13192" y="4803"/>
                    <a:pt x="13071" y="4043"/>
                  </a:cubicBezTo>
                  <a:cubicBezTo>
                    <a:pt x="12949" y="3192"/>
                    <a:pt x="12797" y="1490"/>
                    <a:pt x="12524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Google Shape;3563;p94">
              <a:extLst>
                <a:ext uri="{FF2B5EF4-FFF2-40B4-BE49-F238E27FC236}">
                  <a16:creationId xmlns:a16="http://schemas.microsoft.com/office/drawing/2014/main" xmlns="" id="{434013D6-5DC9-AB8F-7B12-5B6433DE6A91}"/>
                </a:ext>
              </a:extLst>
            </p:cNvPr>
            <p:cNvSpPr/>
            <p:nvPr/>
          </p:nvSpPr>
          <p:spPr>
            <a:xfrm>
              <a:off x="7660827" y="4030273"/>
              <a:ext cx="645761" cy="304047"/>
            </a:xfrm>
            <a:custGeom>
              <a:avLst/>
              <a:gdLst/>
              <a:ahLst/>
              <a:cxnLst/>
              <a:rect l="l" t="t" r="r" b="b"/>
              <a:pathLst>
                <a:path w="12858" h="6054" extrusionOk="0">
                  <a:moveTo>
                    <a:pt x="152" y="0"/>
                  </a:moveTo>
                  <a:lnTo>
                    <a:pt x="152" y="0"/>
                  </a:lnTo>
                  <a:cubicBezTo>
                    <a:pt x="0" y="2098"/>
                    <a:pt x="61" y="4712"/>
                    <a:pt x="1338" y="5836"/>
                  </a:cubicBezTo>
                  <a:cubicBezTo>
                    <a:pt x="1513" y="5989"/>
                    <a:pt x="2005" y="6053"/>
                    <a:pt x="2688" y="6053"/>
                  </a:cubicBezTo>
                  <a:cubicBezTo>
                    <a:pt x="4852" y="6053"/>
                    <a:pt x="8926" y="5410"/>
                    <a:pt x="10821" y="4924"/>
                  </a:cubicBezTo>
                  <a:cubicBezTo>
                    <a:pt x="11885" y="4620"/>
                    <a:pt x="12524" y="4225"/>
                    <a:pt x="12858" y="3739"/>
                  </a:cubicBezTo>
                  <a:lnTo>
                    <a:pt x="12858" y="3739"/>
                  </a:lnTo>
                  <a:cubicBezTo>
                    <a:pt x="12143" y="3806"/>
                    <a:pt x="11420" y="3842"/>
                    <a:pt x="10698" y="3842"/>
                  </a:cubicBezTo>
                  <a:cubicBezTo>
                    <a:pt x="6847" y="3842"/>
                    <a:pt x="2993" y="2816"/>
                    <a:pt x="152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Google Shape;3564;p94">
              <a:extLst>
                <a:ext uri="{FF2B5EF4-FFF2-40B4-BE49-F238E27FC236}">
                  <a16:creationId xmlns:a16="http://schemas.microsoft.com/office/drawing/2014/main" xmlns="" id="{CE5F355B-47B1-DED1-4289-E347746C1D24}"/>
                </a:ext>
              </a:extLst>
            </p:cNvPr>
            <p:cNvSpPr/>
            <p:nvPr/>
          </p:nvSpPr>
          <p:spPr>
            <a:xfrm>
              <a:off x="7854687" y="3424636"/>
              <a:ext cx="177135" cy="197676"/>
            </a:xfrm>
            <a:custGeom>
              <a:avLst/>
              <a:gdLst/>
              <a:ahLst/>
              <a:cxnLst/>
              <a:rect l="l" t="t" r="r" b="b"/>
              <a:pathLst>
                <a:path w="3527" h="3936" extrusionOk="0">
                  <a:moveTo>
                    <a:pt x="2143" y="1115"/>
                  </a:moveTo>
                  <a:cubicBezTo>
                    <a:pt x="2257" y="1115"/>
                    <a:pt x="2342" y="1469"/>
                    <a:pt x="2372" y="1907"/>
                  </a:cubicBezTo>
                  <a:cubicBezTo>
                    <a:pt x="2372" y="2363"/>
                    <a:pt x="2311" y="2758"/>
                    <a:pt x="2189" y="2758"/>
                  </a:cubicBezTo>
                  <a:cubicBezTo>
                    <a:pt x="2098" y="2758"/>
                    <a:pt x="1976" y="2394"/>
                    <a:pt x="1976" y="1938"/>
                  </a:cubicBezTo>
                  <a:cubicBezTo>
                    <a:pt x="1946" y="1482"/>
                    <a:pt x="2037" y="1117"/>
                    <a:pt x="2128" y="1117"/>
                  </a:cubicBezTo>
                  <a:cubicBezTo>
                    <a:pt x="2133" y="1116"/>
                    <a:pt x="2138" y="1115"/>
                    <a:pt x="2143" y="1115"/>
                  </a:cubicBezTo>
                  <a:close/>
                  <a:moveTo>
                    <a:pt x="1247" y="1360"/>
                  </a:moveTo>
                  <a:cubicBezTo>
                    <a:pt x="1369" y="1360"/>
                    <a:pt x="1460" y="1694"/>
                    <a:pt x="1490" y="2150"/>
                  </a:cubicBezTo>
                  <a:cubicBezTo>
                    <a:pt x="1490" y="2606"/>
                    <a:pt x="1429" y="3001"/>
                    <a:pt x="1308" y="3001"/>
                  </a:cubicBezTo>
                  <a:cubicBezTo>
                    <a:pt x="1304" y="3003"/>
                    <a:pt x="1301" y="3003"/>
                    <a:pt x="1297" y="3003"/>
                  </a:cubicBezTo>
                  <a:cubicBezTo>
                    <a:pt x="1207" y="3003"/>
                    <a:pt x="1095" y="2649"/>
                    <a:pt x="1095" y="2211"/>
                  </a:cubicBezTo>
                  <a:cubicBezTo>
                    <a:pt x="1065" y="1755"/>
                    <a:pt x="1156" y="1360"/>
                    <a:pt x="1247" y="1360"/>
                  </a:cubicBezTo>
                  <a:close/>
                  <a:moveTo>
                    <a:pt x="1645" y="0"/>
                  </a:moveTo>
                  <a:cubicBezTo>
                    <a:pt x="1581" y="0"/>
                    <a:pt x="1515" y="40"/>
                    <a:pt x="1460" y="114"/>
                  </a:cubicBezTo>
                  <a:lnTo>
                    <a:pt x="62" y="2120"/>
                  </a:lnTo>
                  <a:cubicBezTo>
                    <a:pt x="1" y="2211"/>
                    <a:pt x="1" y="2394"/>
                    <a:pt x="92" y="2454"/>
                  </a:cubicBezTo>
                  <a:lnTo>
                    <a:pt x="1764" y="3883"/>
                  </a:lnTo>
                  <a:cubicBezTo>
                    <a:pt x="1800" y="3919"/>
                    <a:pt x="1845" y="3936"/>
                    <a:pt x="1891" y="3936"/>
                  </a:cubicBezTo>
                  <a:cubicBezTo>
                    <a:pt x="1961" y="3936"/>
                    <a:pt x="2031" y="3896"/>
                    <a:pt x="2068" y="3822"/>
                  </a:cubicBezTo>
                  <a:lnTo>
                    <a:pt x="3466" y="1846"/>
                  </a:lnTo>
                  <a:cubicBezTo>
                    <a:pt x="3527" y="1725"/>
                    <a:pt x="3527" y="1573"/>
                    <a:pt x="3435" y="1482"/>
                  </a:cubicBezTo>
                  <a:lnTo>
                    <a:pt x="1764" y="53"/>
                  </a:lnTo>
                  <a:cubicBezTo>
                    <a:pt x="1728" y="17"/>
                    <a:pt x="1687" y="0"/>
                    <a:pt x="1645" y="0"/>
                  </a:cubicBez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Google Shape;3565;p94">
              <a:extLst>
                <a:ext uri="{FF2B5EF4-FFF2-40B4-BE49-F238E27FC236}">
                  <a16:creationId xmlns:a16="http://schemas.microsoft.com/office/drawing/2014/main" xmlns="" id="{41A55108-EFA0-CBD3-C8AD-5D6DC9446963}"/>
                </a:ext>
              </a:extLst>
            </p:cNvPr>
            <p:cNvSpPr/>
            <p:nvPr/>
          </p:nvSpPr>
          <p:spPr>
            <a:xfrm>
              <a:off x="7859258" y="3417003"/>
              <a:ext cx="178692" cy="197676"/>
            </a:xfrm>
            <a:custGeom>
              <a:avLst/>
              <a:gdLst/>
              <a:ahLst/>
              <a:cxnLst/>
              <a:rect l="l" t="t" r="r" b="b"/>
              <a:pathLst>
                <a:path w="3558" h="3936" extrusionOk="0">
                  <a:moveTo>
                    <a:pt x="2159" y="1087"/>
                  </a:moveTo>
                  <a:cubicBezTo>
                    <a:pt x="2250" y="1087"/>
                    <a:pt x="2341" y="1451"/>
                    <a:pt x="2372" y="1907"/>
                  </a:cubicBezTo>
                  <a:cubicBezTo>
                    <a:pt x="2372" y="2363"/>
                    <a:pt x="2311" y="2728"/>
                    <a:pt x="2189" y="2758"/>
                  </a:cubicBezTo>
                  <a:cubicBezTo>
                    <a:pt x="2098" y="2758"/>
                    <a:pt x="2007" y="2394"/>
                    <a:pt x="1977" y="1938"/>
                  </a:cubicBezTo>
                  <a:cubicBezTo>
                    <a:pt x="1977" y="1482"/>
                    <a:pt x="2037" y="1117"/>
                    <a:pt x="2159" y="1087"/>
                  </a:cubicBezTo>
                  <a:close/>
                  <a:moveTo>
                    <a:pt x="1288" y="1358"/>
                  </a:moveTo>
                  <a:cubicBezTo>
                    <a:pt x="1378" y="1358"/>
                    <a:pt x="1490" y="1712"/>
                    <a:pt x="1490" y="2150"/>
                  </a:cubicBezTo>
                  <a:cubicBezTo>
                    <a:pt x="1521" y="2606"/>
                    <a:pt x="1430" y="3001"/>
                    <a:pt x="1338" y="3001"/>
                  </a:cubicBezTo>
                  <a:cubicBezTo>
                    <a:pt x="1217" y="3001"/>
                    <a:pt x="1126" y="2667"/>
                    <a:pt x="1095" y="2211"/>
                  </a:cubicBezTo>
                  <a:cubicBezTo>
                    <a:pt x="1095" y="1755"/>
                    <a:pt x="1156" y="1360"/>
                    <a:pt x="1278" y="1360"/>
                  </a:cubicBezTo>
                  <a:cubicBezTo>
                    <a:pt x="1281" y="1359"/>
                    <a:pt x="1285" y="1358"/>
                    <a:pt x="1288" y="1358"/>
                  </a:cubicBezTo>
                  <a:close/>
                  <a:moveTo>
                    <a:pt x="1667" y="0"/>
                  </a:moveTo>
                  <a:cubicBezTo>
                    <a:pt x="1597" y="0"/>
                    <a:pt x="1527" y="40"/>
                    <a:pt x="1490" y="114"/>
                  </a:cubicBezTo>
                  <a:lnTo>
                    <a:pt x="92" y="2120"/>
                  </a:lnTo>
                  <a:cubicBezTo>
                    <a:pt x="1" y="2211"/>
                    <a:pt x="31" y="2363"/>
                    <a:pt x="123" y="2454"/>
                  </a:cubicBezTo>
                  <a:lnTo>
                    <a:pt x="1764" y="3883"/>
                  </a:lnTo>
                  <a:cubicBezTo>
                    <a:pt x="1800" y="3919"/>
                    <a:pt x="1845" y="3936"/>
                    <a:pt x="1891" y="3936"/>
                  </a:cubicBezTo>
                  <a:cubicBezTo>
                    <a:pt x="1961" y="3936"/>
                    <a:pt x="2031" y="3896"/>
                    <a:pt x="2068" y="3822"/>
                  </a:cubicBezTo>
                  <a:lnTo>
                    <a:pt x="3466" y="1816"/>
                  </a:lnTo>
                  <a:cubicBezTo>
                    <a:pt x="3557" y="1725"/>
                    <a:pt x="3527" y="1573"/>
                    <a:pt x="3436" y="1482"/>
                  </a:cubicBezTo>
                  <a:lnTo>
                    <a:pt x="1794" y="53"/>
                  </a:lnTo>
                  <a:cubicBezTo>
                    <a:pt x="1758" y="17"/>
                    <a:pt x="1713" y="0"/>
                    <a:pt x="1667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Google Shape;3566;p94">
              <a:extLst>
                <a:ext uri="{FF2B5EF4-FFF2-40B4-BE49-F238E27FC236}">
                  <a16:creationId xmlns:a16="http://schemas.microsoft.com/office/drawing/2014/main" xmlns="" id="{DCE678EA-1E5C-6B28-CAC5-E143181FA234}"/>
                </a:ext>
              </a:extLst>
            </p:cNvPr>
            <p:cNvSpPr/>
            <p:nvPr/>
          </p:nvSpPr>
          <p:spPr>
            <a:xfrm>
              <a:off x="6056412" y="3265481"/>
              <a:ext cx="1586127" cy="164880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Google Shape;3567;p94">
              <a:extLst>
                <a:ext uri="{FF2B5EF4-FFF2-40B4-BE49-F238E27FC236}">
                  <a16:creationId xmlns:a16="http://schemas.microsoft.com/office/drawing/2014/main" xmlns="" id="{A53A4E57-3F37-911B-5049-8E11FA95F2D9}"/>
                </a:ext>
              </a:extLst>
            </p:cNvPr>
            <p:cNvSpPr/>
            <p:nvPr/>
          </p:nvSpPr>
          <p:spPr>
            <a:xfrm>
              <a:off x="7627228" y="2900612"/>
              <a:ext cx="238205" cy="529747"/>
            </a:xfrm>
            <a:custGeom>
              <a:avLst/>
              <a:gdLst/>
              <a:ahLst/>
              <a:cxnLst/>
              <a:rect l="l" t="t" r="r" b="b"/>
              <a:pathLst>
                <a:path w="4743" h="10548" extrusionOk="0">
                  <a:moveTo>
                    <a:pt x="4743" y="1"/>
                  </a:moveTo>
                  <a:lnTo>
                    <a:pt x="1" y="7265"/>
                  </a:lnTo>
                  <a:lnTo>
                    <a:pt x="305" y="10548"/>
                  </a:lnTo>
                  <a:lnTo>
                    <a:pt x="4743" y="2858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Google Shape;3568;p94">
              <a:extLst>
                <a:ext uri="{FF2B5EF4-FFF2-40B4-BE49-F238E27FC236}">
                  <a16:creationId xmlns:a16="http://schemas.microsoft.com/office/drawing/2014/main" xmlns="" id="{5C0D753C-B982-4848-BE40-F711561198B5}"/>
                </a:ext>
              </a:extLst>
            </p:cNvPr>
            <p:cNvSpPr/>
            <p:nvPr/>
          </p:nvSpPr>
          <p:spPr>
            <a:xfrm>
              <a:off x="6118989" y="3430312"/>
              <a:ext cx="148156" cy="992296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Google Shape;3569;p94">
              <a:extLst>
                <a:ext uri="{FF2B5EF4-FFF2-40B4-BE49-F238E27FC236}">
                  <a16:creationId xmlns:a16="http://schemas.microsoft.com/office/drawing/2014/main" xmlns="" id="{67CC1778-9BC2-A59E-183C-E1C1D9376134}"/>
                </a:ext>
              </a:extLst>
            </p:cNvPr>
            <p:cNvSpPr/>
            <p:nvPr/>
          </p:nvSpPr>
          <p:spPr>
            <a:xfrm>
              <a:off x="6238067" y="3430312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Google Shape;3570;p94">
              <a:extLst>
                <a:ext uri="{FF2B5EF4-FFF2-40B4-BE49-F238E27FC236}">
                  <a16:creationId xmlns:a16="http://schemas.microsoft.com/office/drawing/2014/main" xmlns="" id="{86889947-5C6D-0A1D-F3F6-7AD8DB55A651}"/>
                </a:ext>
              </a:extLst>
            </p:cNvPr>
            <p:cNvSpPr/>
            <p:nvPr/>
          </p:nvSpPr>
          <p:spPr>
            <a:xfrm>
              <a:off x="7411974" y="3430312"/>
              <a:ext cx="148156" cy="992296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Google Shape;3571;p94">
              <a:extLst>
                <a:ext uri="{FF2B5EF4-FFF2-40B4-BE49-F238E27FC236}">
                  <a16:creationId xmlns:a16="http://schemas.microsoft.com/office/drawing/2014/main" xmlns="" id="{57BE7375-46D4-CC22-63B4-EE19C039FC4D}"/>
                </a:ext>
              </a:extLst>
            </p:cNvPr>
            <p:cNvSpPr/>
            <p:nvPr/>
          </p:nvSpPr>
          <p:spPr>
            <a:xfrm>
              <a:off x="7531052" y="3430312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Google Shape;3572;p94">
              <a:extLst>
                <a:ext uri="{FF2B5EF4-FFF2-40B4-BE49-F238E27FC236}">
                  <a16:creationId xmlns:a16="http://schemas.microsoft.com/office/drawing/2014/main" xmlns="" id="{A6766C28-BE7D-4B20-46E8-A0C6D7CCD413}"/>
                </a:ext>
              </a:extLst>
            </p:cNvPr>
            <p:cNvSpPr/>
            <p:nvPr/>
          </p:nvSpPr>
          <p:spPr>
            <a:xfrm>
              <a:off x="5935827" y="3106726"/>
              <a:ext cx="441205" cy="158804"/>
            </a:xfrm>
            <a:custGeom>
              <a:avLst/>
              <a:gdLst/>
              <a:ahLst/>
              <a:cxnLst/>
              <a:rect l="l" t="t" r="r" b="b"/>
              <a:pathLst>
                <a:path w="8785" h="3162" extrusionOk="0">
                  <a:moveTo>
                    <a:pt x="0" y="0"/>
                  </a:moveTo>
                  <a:lnTo>
                    <a:pt x="578" y="3161"/>
                  </a:lnTo>
                  <a:lnTo>
                    <a:pt x="8785" y="3161"/>
                  </a:lnTo>
                  <a:cubicBezTo>
                    <a:pt x="8055" y="2310"/>
                    <a:pt x="7295" y="912"/>
                    <a:pt x="6596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Google Shape;3573;p94">
              <a:extLst>
                <a:ext uri="{FF2B5EF4-FFF2-40B4-BE49-F238E27FC236}">
                  <a16:creationId xmlns:a16="http://schemas.microsoft.com/office/drawing/2014/main" xmlns="" id="{7B856207-3A3D-2353-58E8-D9F1B4D839CA}"/>
                </a:ext>
              </a:extLst>
            </p:cNvPr>
            <p:cNvSpPr/>
            <p:nvPr/>
          </p:nvSpPr>
          <p:spPr>
            <a:xfrm>
              <a:off x="6267096" y="3106726"/>
              <a:ext cx="235142" cy="158804"/>
            </a:xfrm>
            <a:custGeom>
              <a:avLst/>
              <a:gdLst/>
              <a:ahLst/>
              <a:cxnLst/>
              <a:rect l="l" t="t" r="r" b="b"/>
              <a:pathLst>
                <a:path w="4682" h="3162" extrusionOk="0">
                  <a:moveTo>
                    <a:pt x="0" y="0"/>
                  </a:moveTo>
                  <a:cubicBezTo>
                    <a:pt x="699" y="912"/>
                    <a:pt x="1459" y="2310"/>
                    <a:pt x="2189" y="3161"/>
                  </a:cubicBezTo>
                  <a:lnTo>
                    <a:pt x="4681" y="3161"/>
                  </a:lnTo>
                  <a:cubicBezTo>
                    <a:pt x="3982" y="2249"/>
                    <a:pt x="3070" y="882"/>
                    <a:pt x="2341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Google Shape;3574;p94">
              <a:extLst>
                <a:ext uri="{FF2B5EF4-FFF2-40B4-BE49-F238E27FC236}">
                  <a16:creationId xmlns:a16="http://schemas.microsoft.com/office/drawing/2014/main" xmlns="" id="{CC69C37A-72CB-1193-C673-204B2FEAEDE7}"/>
                </a:ext>
              </a:extLst>
            </p:cNvPr>
            <p:cNvSpPr/>
            <p:nvPr/>
          </p:nvSpPr>
          <p:spPr>
            <a:xfrm>
              <a:off x="6384617" y="3106726"/>
              <a:ext cx="259550" cy="158804"/>
            </a:xfrm>
            <a:custGeom>
              <a:avLst/>
              <a:gdLst/>
              <a:ahLst/>
              <a:cxnLst/>
              <a:rect l="l" t="t" r="r" b="b"/>
              <a:pathLst>
                <a:path w="5168" h="3162" extrusionOk="0">
                  <a:moveTo>
                    <a:pt x="1" y="0"/>
                  </a:moveTo>
                  <a:cubicBezTo>
                    <a:pt x="730" y="882"/>
                    <a:pt x="1672" y="2249"/>
                    <a:pt x="2341" y="3161"/>
                  </a:cubicBezTo>
                  <a:lnTo>
                    <a:pt x="5168" y="3161"/>
                  </a:lnTo>
                  <a:cubicBezTo>
                    <a:pt x="4682" y="2249"/>
                    <a:pt x="3861" y="882"/>
                    <a:pt x="3375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Google Shape;3575;p94">
              <a:extLst>
                <a:ext uri="{FF2B5EF4-FFF2-40B4-BE49-F238E27FC236}">
                  <a16:creationId xmlns:a16="http://schemas.microsoft.com/office/drawing/2014/main" xmlns="" id="{BEC6FA30-E04A-41ED-65A6-2DF71361259C}"/>
                </a:ext>
              </a:extLst>
            </p:cNvPr>
            <p:cNvSpPr/>
            <p:nvPr/>
          </p:nvSpPr>
          <p:spPr>
            <a:xfrm>
              <a:off x="6773894" y="3106726"/>
              <a:ext cx="874776" cy="158804"/>
            </a:xfrm>
            <a:custGeom>
              <a:avLst/>
              <a:gdLst/>
              <a:ahLst/>
              <a:cxnLst/>
              <a:rect l="l" t="t" r="r" b="b"/>
              <a:pathLst>
                <a:path w="17418" h="3162" extrusionOk="0">
                  <a:moveTo>
                    <a:pt x="1" y="0"/>
                  </a:moveTo>
                  <a:cubicBezTo>
                    <a:pt x="487" y="942"/>
                    <a:pt x="1308" y="2219"/>
                    <a:pt x="1885" y="3161"/>
                  </a:cubicBezTo>
                  <a:lnTo>
                    <a:pt x="16992" y="3161"/>
                  </a:lnTo>
                  <a:lnTo>
                    <a:pt x="17417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Google Shape;3576;p94">
              <a:extLst>
                <a:ext uri="{FF2B5EF4-FFF2-40B4-BE49-F238E27FC236}">
                  <a16:creationId xmlns:a16="http://schemas.microsoft.com/office/drawing/2014/main" xmlns="" id="{8D32BDFD-615D-AE76-1775-9CCF5C2063DA}"/>
                </a:ext>
              </a:extLst>
            </p:cNvPr>
            <p:cNvSpPr/>
            <p:nvPr/>
          </p:nvSpPr>
          <p:spPr>
            <a:xfrm>
              <a:off x="6554069" y="3106726"/>
              <a:ext cx="314544" cy="158804"/>
            </a:xfrm>
            <a:custGeom>
              <a:avLst/>
              <a:gdLst/>
              <a:ahLst/>
              <a:cxnLst/>
              <a:rect l="l" t="t" r="r" b="b"/>
              <a:pathLst>
                <a:path w="6263" h="3162" extrusionOk="0">
                  <a:moveTo>
                    <a:pt x="1" y="0"/>
                  </a:moveTo>
                  <a:cubicBezTo>
                    <a:pt x="487" y="912"/>
                    <a:pt x="1308" y="2249"/>
                    <a:pt x="1794" y="3161"/>
                  </a:cubicBezTo>
                  <a:lnTo>
                    <a:pt x="6262" y="3161"/>
                  </a:lnTo>
                  <a:cubicBezTo>
                    <a:pt x="5685" y="2219"/>
                    <a:pt x="4864" y="942"/>
                    <a:pt x="4378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Google Shape;3577;p94">
              <a:extLst>
                <a:ext uri="{FF2B5EF4-FFF2-40B4-BE49-F238E27FC236}">
                  <a16:creationId xmlns:a16="http://schemas.microsoft.com/office/drawing/2014/main" xmlns="" id="{B0CD1BD1-09EB-8957-3002-68FC765E015D}"/>
                </a:ext>
              </a:extLst>
            </p:cNvPr>
            <p:cNvSpPr/>
            <p:nvPr/>
          </p:nvSpPr>
          <p:spPr>
            <a:xfrm>
              <a:off x="5940397" y="2686914"/>
              <a:ext cx="1961641" cy="419860"/>
            </a:xfrm>
            <a:custGeom>
              <a:avLst/>
              <a:gdLst/>
              <a:ahLst/>
              <a:cxnLst/>
              <a:rect l="l" t="t" r="r" b="b"/>
              <a:pathLst>
                <a:path w="39059" h="8360" extrusionOk="0">
                  <a:moveTo>
                    <a:pt x="8511" y="0"/>
                  </a:moveTo>
                  <a:lnTo>
                    <a:pt x="1" y="8359"/>
                  </a:lnTo>
                  <a:lnTo>
                    <a:pt x="34105" y="8359"/>
                  </a:lnTo>
                  <a:lnTo>
                    <a:pt x="39059" y="608"/>
                  </a:lnTo>
                  <a:lnTo>
                    <a:pt x="8511" y="0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Google Shape;3578;p94">
              <a:extLst>
                <a:ext uri="{FF2B5EF4-FFF2-40B4-BE49-F238E27FC236}">
                  <a16:creationId xmlns:a16="http://schemas.microsoft.com/office/drawing/2014/main" xmlns="" id="{FF7D4B84-9032-705F-1579-74AE39E8D275}"/>
                </a:ext>
              </a:extLst>
            </p:cNvPr>
            <p:cNvSpPr/>
            <p:nvPr/>
          </p:nvSpPr>
          <p:spPr>
            <a:xfrm>
              <a:off x="6622773" y="2718957"/>
              <a:ext cx="596945" cy="351156"/>
            </a:xfrm>
            <a:custGeom>
              <a:avLst/>
              <a:gdLst/>
              <a:ahLst/>
              <a:cxnLst/>
              <a:rect l="l" t="t" r="r" b="b"/>
              <a:pathLst>
                <a:path w="11886" h="6992" extrusionOk="0">
                  <a:moveTo>
                    <a:pt x="10730" y="578"/>
                  </a:moveTo>
                  <a:cubicBezTo>
                    <a:pt x="10912" y="578"/>
                    <a:pt x="11064" y="700"/>
                    <a:pt x="11064" y="852"/>
                  </a:cubicBezTo>
                  <a:cubicBezTo>
                    <a:pt x="11095" y="1004"/>
                    <a:pt x="10943" y="1125"/>
                    <a:pt x="10760" y="1156"/>
                  </a:cubicBezTo>
                  <a:cubicBezTo>
                    <a:pt x="10578" y="1156"/>
                    <a:pt x="10426" y="1034"/>
                    <a:pt x="10426" y="882"/>
                  </a:cubicBezTo>
                  <a:cubicBezTo>
                    <a:pt x="10396" y="730"/>
                    <a:pt x="10548" y="608"/>
                    <a:pt x="10730" y="578"/>
                  </a:cubicBezTo>
                  <a:close/>
                  <a:moveTo>
                    <a:pt x="10122" y="2888"/>
                  </a:moveTo>
                  <a:cubicBezTo>
                    <a:pt x="10305" y="2888"/>
                    <a:pt x="10457" y="2979"/>
                    <a:pt x="10457" y="3162"/>
                  </a:cubicBezTo>
                  <a:cubicBezTo>
                    <a:pt x="10457" y="3314"/>
                    <a:pt x="10305" y="3435"/>
                    <a:pt x="10122" y="3435"/>
                  </a:cubicBezTo>
                  <a:cubicBezTo>
                    <a:pt x="9940" y="3435"/>
                    <a:pt x="9788" y="3314"/>
                    <a:pt x="9788" y="3162"/>
                  </a:cubicBezTo>
                  <a:cubicBezTo>
                    <a:pt x="9788" y="3010"/>
                    <a:pt x="9940" y="2888"/>
                    <a:pt x="10122" y="2888"/>
                  </a:cubicBezTo>
                  <a:close/>
                  <a:moveTo>
                    <a:pt x="9180" y="5624"/>
                  </a:moveTo>
                  <a:cubicBezTo>
                    <a:pt x="9362" y="5624"/>
                    <a:pt x="9514" y="5745"/>
                    <a:pt x="9514" y="5897"/>
                  </a:cubicBezTo>
                  <a:cubicBezTo>
                    <a:pt x="9514" y="6049"/>
                    <a:pt x="9362" y="6171"/>
                    <a:pt x="9180" y="6171"/>
                  </a:cubicBezTo>
                  <a:cubicBezTo>
                    <a:pt x="8998" y="6171"/>
                    <a:pt x="8846" y="6049"/>
                    <a:pt x="8846" y="5897"/>
                  </a:cubicBezTo>
                  <a:cubicBezTo>
                    <a:pt x="8846" y="5745"/>
                    <a:pt x="8998" y="5624"/>
                    <a:pt x="9180" y="5624"/>
                  </a:cubicBezTo>
                  <a:close/>
                  <a:moveTo>
                    <a:pt x="11885" y="1"/>
                  </a:moveTo>
                  <a:lnTo>
                    <a:pt x="3010" y="153"/>
                  </a:lnTo>
                  <a:lnTo>
                    <a:pt x="0" y="6992"/>
                  </a:lnTo>
                  <a:lnTo>
                    <a:pt x="9849" y="6840"/>
                  </a:lnTo>
                  <a:lnTo>
                    <a:pt x="11885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Google Shape;3579;p94">
              <a:extLst>
                <a:ext uri="{FF2B5EF4-FFF2-40B4-BE49-F238E27FC236}">
                  <a16:creationId xmlns:a16="http://schemas.microsoft.com/office/drawing/2014/main" xmlns="" id="{747A6C65-00BD-ED21-374C-EF9FA1B29DF5}"/>
                </a:ext>
              </a:extLst>
            </p:cNvPr>
            <p:cNvSpPr/>
            <p:nvPr/>
          </p:nvSpPr>
          <p:spPr>
            <a:xfrm>
              <a:off x="7027870" y="2731563"/>
              <a:ext cx="98687" cy="312685"/>
            </a:xfrm>
            <a:custGeom>
              <a:avLst/>
              <a:gdLst/>
              <a:ahLst/>
              <a:cxnLst/>
              <a:rect l="l" t="t" r="r" b="b"/>
              <a:pathLst>
                <a:path w="1965" h="6226" extrusionOk="0">
                  <a:moveTo>
                    <a:pt x="1878" y="0"/>
                  </a:moveTo>
                  <a:cubicBezTo>
                    <a:pt x="1851" y="0"/>
                    <a:pt x="1825" y="18"/>
                    <a:pt x="1813" y="54"/>
                  </a:cubicBezTo>
                  <a:cubicBezTo>
                    <a:pt x="1084" y="2029"/>
                    <a:pt x="506" y="4127"/>
                    <a:pt x="20" y="6133"/>
                  </a:cubicBezTo>
                  <a:cubicBezTo>
                    <a:pt x="0" y="6192"/>
                    <a:pt x="44" y="6225"/>
                    <a:pt x="85" y="6225"/>
                  </a:cubicBezTo>
                  <a:cubicBezTo>
                    <a:pt x="108" y="6225"/>
                    <a:pt x="130" y="6215"/>
                    <a:pt x="141" y="6193"/>
                  </a:cubicBezTo>
                  <a:cubicBezTo>
                    <a:pt x="871" y="4248"/>
                    <a:pt x="1509" y="2151"/>
                    <a:pt x="1965" y="114"/>
                  </a:cubicBezTo>
                  <a:cubicBezTo>
                    <a:pt x="1965" y="41"/>
                    <a:pt x="1920" y="0"/>
                    <a:pt x="187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Google Shape;3580;p94">
              <a:extLst>
                <a:ext uri="{FF2B5EF4-FFF2-40B4-BE49-F238E27FC236}">
                  <a16:creationId xmlns:a16="http://schemas.microsoft.com/office/drawing/2014/main" xmlns="" id="{4D98E005-DEF2-CC3E-6728-3B718C1CAFED}"/>
                </a:ext>
              </a:extLst>
            </p:cNvPr>
            <p:cNvSpPr/>
            <p:nvPr/>
          </p:nvSpPr>
          <p:spPr>
            <a:xfrm>
              <a:off x="6682287" y="2960126"/>
              <a:ext cx="415290" cy="18984"/>
            </a:xfrm>
            <a:custGeom>
              <a:avLst/>
              <a:gdLst/>
              <a:ahLst/>
              <a:cxnLst/>
              <a:rect l="l" t="t" r="r" b="b"/>
              <a:pathLst>
                <a:path w="8269" h="378" extrusionOk="0">
                  <a:moveTo>
                    <a:pt x="6414" y="0"/>
                  </a:moveTo>
                  <a:cubicBezTo>
                    <a:pt x="4314" y="0"/>
                    <a:pt x="1666" y="98"/>
                    <a:pt x="92" y="214"/>
                  </a:cubicBezTo>
                  <a:cubicBezTo>
                    <a:pt x="1" y="214"/>
                    <a:pt x="1" y="335"/>
                    <a:pt x="92" y="335"/>
                  </a:cubicBezTo>
                  <a:cubicBezTo>
                    <a:pt x="732" y="364"/>
                    <a:pt x="1552" y="377"/>
                    <a:pt x="2442" y="377"/>
                  </a:cubicBezTo>
                  <a:cubicBezTo>
                    <a:pt x="4425" y="377"/>
                    <a:pt x="6750" y="309"/>
                    <a:pt x="8177" y="183"/>
                  </a:cubicBezTo>
                  <a:cubicBezTo>
                    <a:pt x="8268" y="183"/>
                    <a:pt x="8268" y="31"/>
                    <a:pt x="8177" y="31"/>
                  </a:cubicBezTo>
                  <a:cubicBezTo>
                    <a:pt x="7677" y="10"/>
                    <a:pt x="7072" y="0"/>
                    <a:pt x="6414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Google Shape;3581;p94">
              <a:extLst>
                <a:ext uri="{FF2B5EF4-FFF2-40B4-BE49-F238E27FC236}">
                  <a16:creationId xmlns:a16="http://schemas.microsoft.com/office/drawing/2014/main" xmlns="" id="{945E9322-133B-E85F-3459-DF30E09B2C9C}"/>
                </a:ext>
              </a:extLst>
            </p:cNvPr>
            <p:cNvSpPr/>
            <p:nvPr/>
          </p:nvSpPr>
          <p:spPr>
            <a:xfrm>
              <a:off x="6694542" y="2902069"/>
              <a:ext cx="416797" cy="19034"/>
            </a:xfrm>
            <a:custGeom>
              <a:avLst/>
              <a:gdLst/>
              <a:ahLst/>
              <a:cxnLst/>
              <a:rect l="l" t="t" r="r" b="b"/>
              <a:pathLst>
                <a:path w="8299" h="379" extrusionOk="0">
                  <a:moveTo>
                    <a:pt x="6385" y="1"/>
                  </a:moveTo>
                  <a:cubicBezTo>
                    <a:pt x="4304" y="1"/>
                    <a:pt x="1677" y="92"/>
                    <a:pt x="91" y="184"/>
                  </a:cubicBezTo>
                  <a:cubicBezTo>
                    <a:pt x="0" y="184"/>
                    <a:pt x="30" y="336"/>
                    <a:pt x="122" y="336"/>
                  </a:cubicBezTo>
                  <a:cubicBezTo>
                    <a:pt x="761" y="365"/>
                    <a:pt x="1579" y="378"/>
                    <a:pt x="2465" y="378"/>
                  </a:cubicBezTo>
                  <a:cubicBezTo>
                    <a:pt x="4442" y="378"/>
                    <a:pt x="6759" y="310"/>
                    <a:pt x="8207" y="184"/>
                  </a:cubicBezTo>
                  <a:cubicBezTo>
                    <a:pt x="8298" y="184"/>
                    <a:pt x="8298" y="32"/>
                    <a:pt x="8176" y="32"/>
                  </a:cubicBezTo>
                  <a:cubicBezTo>
                    <a:pt x="7672" y="10"/>
                    <a:pt x="7057" y="1"/>
                    <a:pt x="6385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Google Shape;3582;p94">
              <a:extLst>
                <a:ext uri="{FF2B5EF4-FFF2-40B4-BE49-F238E27FC236}">
                  <a16:creationId xmlns:a16="http://schemas.microsoft.com/office/drawing/2014/main" xmlns="" id="{9CFEE6A2-1082-E334-87AB-C26416558D99}"/>
                </a:ext>
              </a:extLst>
            </p:cNvPr>
            <p:cNvSpPr/>
            <p:nvPr/>
          </p:nvSpPr>
          <p:spPr>
            <a:xfrm>
              <a:off x="6734218" y="2852499"/>
              <a:ext cx="387768" cy="18783"/>
            </a:xfrm>
            <a:custGeom>
              <a:avLst/>
              <a:gdLst/>
              <a:ahLst/>
              <a:cxnLst/>
              <a:rect l="l" t="t" r="r" b="b"/>
              <a:pathLst>
                <a:path w="7721" h="374" extrusionOk="0">
                  <a:moveTo>
                    <a:pt x="6378" y="0"/>
                  </a:moveTo>
                  <a:cubicBezTo>
                    <a:pt x="4374" y="0"/>
                    <a:pt x="1655" y="99"/>
                    <a:pt x="91" y="199"/>
                  </a:cubicBezTo>
                  <a:cubicBezTo>
                    <a:pt x="0" y="229"/>
                    <a:pt x="0" y="320"/>
                    <a:pt x="91" y="351"/>
                  </a:cubicBezTo>
                  <a:cubicBezTo>
                    <a:pt x="570" y="366"/>
                    <a:pt x="1159" y="374"/>
                    <a:pt x="1803" y="374"/>
                  </a:cubicBezTo>
                  <a:cubicBezTo>
                    <a:pt x="3735" y="374"/>
                    <a:pt x="6163" y="305"/>
                    <a:pt x="7599" y="168"/>
                  </a:cubicBezTo>
                  <a:cubicBezTo>
                    <a:pt x="7721" y="168"/>
                    <a:pt x="7690" y="16"/>
                    <a:pt x="7599" y="16"/>
                  </a:cubicBezTo>
                  <a:cubicBezTo>
                    <a:pt x="7242" y="5"/>
                    <a:pt x="6828" y="0"/>
                    <a:pt x="6378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Google Shape;3583;p94">
              <a:extLst>
                <a:ext uri="{FF2B5EF4-FFF2-40B4-BE49-F238E27FC236}">
                  <a16:creationId xmlns:a16="http://schemas.microsoft.com/office/drawing/2014/main" xmlns="" id="{0E9BBC85-559F-3EC8-E10E-859BBD8C293B}"/>
                </a:ext>
              </a:extLst>
            </p:cNvPr>
            <p:cNvSpPr/>
            <p:nvPr/>
          </p:nvSpPr>
          <p:spPr>
            <a:xfrm>
              <a:off x="6741852" y="2805189"/>
              <a:ext cx="387768" cy="18783"/>
            </a:xfrm>
            <a:custGeom>
              <a:avLst/>
              <a:gdLst/>
              <a:ahLst/>
              <a:cxnLst/>
              <a:rect l="l" t="t" r="r" b="b"/>
              <a:pathLst>
                <a:path w="7721" h="374" extrusionOk="0">
                  <a:moveTo>
                    <a:pt x="6402" y="0"/>
                  </a:moveTo>
                  <a:cubicBezTo>
                    <a:pt x="4395" y="0"/>
                    <a:pt x="1656" y="104"/>
                    <a:pt x="61" y="229"/>
                  </a:cubicBezTo>
                  <a:cubicBezTo>
                    <a:pt x="0" y="229"/>
                    <a:pt x="0" y="350"/>
                    <a:pt x="91" y="350"/>
                  </a:cubicBezTo>
                  <a:cubicBezTo>
                    <a:pt x="570" y="366"/>
                    <a:pt x="1159" y="373"/>
                    <a:pt x="1803" y="373"/>
                  </a:cubicBezTo>
                  <a:cubicBezTo>
                    <a:pt x="3735" y="373"/>
                    <a:pt x="6163" y="305"/>
                    <a:pt x="7599" y="168"/>
                  </a:cubicBezTo>
                  <a:cubicBezTo>
                    <a:pt x="7721" y="168"/>
                    <a:pt x="7690" y="16"/>
                    <a:pt x="7599" y="16"/>
                  </a:cubicBezTo>
                  <a:cubicBezTo>
                    <a:pt x="7249" y="5"/>
                    <a:pt x="6843" y="0"/>
                    <a:pt x="6402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Google Shape;3584;p94">
              <a:extLst>
                <a:ext uri="{FF2B5EF4-FFF2-40B4-BE49-F238E27FC236}">
                  <a16:creationId xmlns:a16="http://schemas.microsoft.com/office/drawing/2014/main" xmlns="" id="{836B9429-5668-BD55-0352-0E72BEF4661C}"/>
                </a:ext>
              </a:extLst>
            </p:cNvPr>
            <p:cNvSpPr/>
            <p:nvPr/>
          </p:nvSpPr>
          <p:spPr>
            <a:xfrm>
              <a:off x="6755562" y="2757277"/>
              <a:ext cx="387818" cy="18783"/>
            </a:xfrm>
            <a:custGeom>
              <a:avLst/>
              <a:gdLst/>
              <a:ahLst/>
              <a:cxnLst/>
              <a:rect l="l" t="t" r="r" b="b"/>
              <a:pathLst>
                <a:path w="7722" h="374" extrusionOk="0">
                  <a:moveTo>
                    <a:pt x="6158" y="0"/>
                  </a:moveTo>
                  <a:cubicBezTo>
                    <a:pt x="4179" y="0"/>
                    <a:pt x="1599" y="115"/>
                    <a:pt x="92" y="210"/>
                  </a:cubicBezTo>
                  <a:cubicBezTo>
                    <a:pt x="1" y="210"/>
                    <a:pt x="1" y="332"/>
                    <a:pt x="92" y="332"/>
                  </a:cubicBezTo>
                  <a:cubicBezTo>
                    <a:pt x="685" y="360"/>
                    <a:pt x="1447" y="374"/>
                    <a:pt x="2274" y="374"/>
                  </a:cubicBezTo>
                  <a:cubicBezTo>
                    <a:pt x="4118" y="374"/>
                    <a:pt x="6287" y="306"/>
                    <a:pt x="7630" y="180"/>
                  </a:cubicBezTo>
                  <a:cubicBezTo>
                    <a:pt x="7721" y="180"/>
                    <a:pt x="7691" y="28"/>
                    <a:pt x="7600" y="28"/>
                  </a:cubicBezTo>
                  <a:cubicBezTo>
                    <a:pt x="7185" y="8"/>
                    <a:pt x="6694" y="0"/>
                    <a:pt x="6158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Google Shape;3585;p94">
              <a:extLst>
                <a:ext uri="{FF2B5EF4-FFF2-40B4-BE49-F238E27FC236}">
                  <a16:creationId xmlns:a16="http://schemas.microsoft.com/office/drawing/2014/main" xmlns="" id="{BAB8561C-0AD3-942C-2D02-D87CA0FA54CD}"/>
                </a:ext>
              </a:extLst>
            </p:cNvPr>
            <p:cNvSpPr/>
            <p:nvPr/>
          </p:nvSpPr>
          <p:spPr>
            <a:xfrm>
              <a:off x="7384502" y="2328173"/>
              <a:ext cx="288578" cy="348092"/>
            </a:xfrm>
            <a:custGeom>
              <a:avLst/>
              <a:gdLst/>
              <a:ahLst/>
              <a:cxnLst/>
              <a:rect l="l" t="t" r="r" b="b"/>
              <a:pathLst>
                <a:path w="5746" h="6931" extrusionOk="0">
                  <a:moveTo>
                    <a:pt x="3983" y="0"/>
                  </a:moveTo>
                  <a:cubicBezTo>
                    <a:pt x="2980" y="973"/>
                    <a:pt x="1" y="2523"/>
                    <a:pt x="1" y="2523"/>
                  </a:cubicBezTo>
                  <a:cubicBezTo>
                    <a:pt x="1" y="2523"/>
                    <a:pt x="913" y="6049"/>
                    <a:pt x="974" y="6930"/>
                  </a:cubicBezTo>
                  <a:cubicBezTo>
                    <a:pt x="2585" y="6475"/>
                    <a:pt x="4135" y="5684"/>
                    <a:pt x="5746" y="5441"/>
                  </a:cubicBezTo>
                  <a:cubicBezTo>
                    <a:pt x="5229" y="4043"/>
                    <a:pt x="3983" y="0"/>
                    <a:pt x="398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Google Shape;3586;p94">
              <a:extLst>
                <a:ext uri="{FF2B5EF4-FFF2-40B4-BE49-F238E27FC236}">
                  <a16:creationId xmlns:a16="http://schemas.microsoft.com/office/drawing/2014/main" xmlns="" id="{5B12EEC0-82A0-E17E-2A1D-A431804B2889}"/>
                </a:ext>
              </a:extLst>
            </p:cNvPr>
            <p:cNvSpPr/>
            <p:nvPr/>
          </p:nvSpPr>
          <p:spPr>
            <a:xfrm>
              <a:off x="6886845" y="2825831"/>
              <a:ext cx="32142" cy="30184"/>
            </a:xfrm>
            <a:custGeom>
              <a:avLst/>
              <a:gdLst/>
              <a:ahLst/>
              <a:cxnLst/>
              <a:rect l="l" t="t" r="r" b="b"/>
              <a:pathLst>
                <a:path w="640" h="601" extrusionOk="0">
                  <a:moveTo>
                    <a:pt x="62" y="0"/>
                  </a:moveTo>
                  <a:lnTo>
                    <a:pt x="62" y="0"/>
                  </a:lnTo>
                  <a:cubicBezTo>
                    <a:pt x="1" y="243"/>
                    <a:pt x="1" y="426"/>
                    <a:pt x="92" y="517"/>
                  </a:cubicBezTo>
                  <a:cubicBezTo>
                    <a:pt x="138" y="578"/>
                    <a:pt x="221" y="601"/>
                    <a:pt x="320" y="601"/>
                  </a:cubicBezTo>
                  <a:cubicBezTo>
                    <a:pt x="419" y="601"/>
                    <a:pt x="533" y="578"/>
                    <a:pt x="639" y="547"/>
                  </a:cubicBezTo>
                  <a:cubicBezTo>
                    <a:pt x="548" y="365"/>
                    <a:pt x="335" y="122"/>
                    <a:pt x="62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Google Shape;3587;p94">
              <a:extLst>
                <a:ext uri="{FF2B5EF4-FFF2-40B4-BE49-F238E27FC236}">
                  <a16:creationId xmlns:a16="http://schemas.microsoft.com/office/drawing/2014/main" xmlns="" id="{0CA76964-D3FA-BABB-3A44-3214A2F789B2}"/>
                </a:ext>
              </a:extLst>
            </p:cNvPr>
            <p:cNvSpPr/>
            <p:nvPr/>
          </p:nvSpPr>
          <p:spPr>
            <a:xfrm>
              <a:off x="6905176" y="2566279"/>
              <a:ext cx="271804" cy="221431"/>
            </a:xfrm>
            <a:custGeom>
              <a:avLst/>
              <a:gdLst/>
              <a:ahLst/>
              <a:cxnLst/>
              <a:rect l="l" t="t" r="r" b="b"/>
              <a:pathLst>
                <a:path w="5412" h="4409" extrusionOk="0">
                  <a:moveTo>
                    <a:pt x="4256" y="1"/>
                  </a:moveTo>
                  <a:lnTo>
                    <a:pt x="31" y="4226"/>
                  </a:lnTo>
                  <a:cubicBezTo>
                    <a:pt x="31" y="4226"/>
                    <a:pt x="31" y="4226"/>
                    <a:pt x="1" y="4256"/>
                  </a:cubicBezTo>
                  <a:cubicBezTo>
                    <a:pt x="61" y="4317"/>
                    <a:pt x="92" y="4348"/>
                    <a:pt x="153" y="4408"/>
                  </a:cubicBezTo>
                  <a:cubicBezTo>
                    <a:pt x="1186" y="3284"/>
                    <a:pt x="2554" y="1855"/>
                    <a:pt x="3982" y="1126"/>
                  </a:cubicBezTo>
                  <a:cubicBezTo>
                    <a:pt x="4119" y="1057"/>
                    <a:pt x="4256" y="1026"/>
                    <a:pt x="4391" y="1026"/>
                  </a:cubicBezTo>
                  <a:cubicBezTo>
                    <a:pt x="4676" y="1026"/>
                    <a:pt x="4951" y="1163"/>
                    <a:pt x="5198" y="1369"/>
                  </a:cubicBezTo>
                  <a:lnTo>
                    <a:pt x="5411" y="1156"/>
                  </a:lnTo>
                  <a:lnTo>
                    <a:pt x="4256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Google Shape;3588;p94">
              <a:extLst>
                <a:ext uri="{FF2B5EF4-FFF2-40B4-BE49-F238E27FC236}">
                  <a16:creationId xmlns:a16="http://schemas.microsoft.com/office/drawing/2014/main" xmlns="" id="{B284D0CD-FC88-85A4-04AC-B51DC8611C93}"/>
                </a:ext>
              </a:extLst>
            </p:cNvPr>
            <p:cNvSpPr/>
            <p:nvPr/>
          </p:nvSpPr>
          <p:spPr>
            <a:xfrm>
              <a:off x="6912810" y="2617808"/>
              <a:ext cx="253473" cy="218719"/>
            </a:xfrm>
            <a:custGeom>
              <a:avLst/>
              <a:gdLst/>
              <a:ahLst/>
              <a:cxnLst/>
              <a:rect l="l" t="t" r="r" b="b"/>
              <a:pathLst>
                <a:path w="5047" h="4355" extrusionOk="0">
                  <a:moveTo>
                    <a:pt x="4239" y="0"/>
                  </a:moveTo>
                  <a:cubicBezTo>
                    <a:pt x="4104" y="0"/>
                    <a:pt x="3967" y="31"/>
                    <a:pt x="3830" y="100"/>
                  </a:cubicBezTo>
                  <a:cubicBezTo>
                    <a:pt x="2402" y="829"/>
                    <a:pt x="1034" y="2258"/>
                    <a:pt x="1" y="3382"/>
                  </a:cubicBezTo>
                  <a:cubicBezTo>
                    <a:pt x="61" y="3504"/>
                    <a:pt x="122" y="3626"/>
                    <a:pt x="122" y="3626"/>
                  </a:cubicBezTo>
                  <a:cubicBezTo>
                    <a:pt x="160" y="3619"/>
                    <a:pt x="196" y="3616"/>
                    <a:pt x="228" y="3616"/>
                  </a:cubicBezTo>
                  <a:cubicBezTo>
                    <a:pt x="665" y="3616"/>
                    <a:pt x="639" y="4142"/>
                    <a:pt x="639" y="4142"/>
                  </a:cubicBezTo>
                  <a:cubicBezTo>
                    <a:pt x="661" y="4139"/>
                    <a:pt x="683" y="4138"/>
                    <a:pt x="703" y="4138"/>
                  </a:cubicBezTo>
                  <a:cubicBezTo>
                    <a:pt x="877" y="4138"/>
                    <a:pt x="980" y="4246"/>
                    <a:pt x="1034" y="4355"/>
                  </a:cubicBezTo>
                  <a:lnTo>
                    <a:pt x="5046" y="343"/>
                  </a:lnTo>
                  <a:cubicBezTo>
                    <a:pt x="4799" y="137"/>
                    <a:pt x="4524" y="0"/>
                    <a:pt x="4239" y="0"/>
                  </a:cubicBez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Google Shape;3589;p94">
              <a:extLst>
                <a:ext uri="{FF2B5EF4-FFF2-40B4-BE49-F238E27FC236}">
                  <a16:creationId xmlns:a16="http://schemas.microsoft.com/office/drawing/2014/main" xmlns="" id="{BE0DEB08-DCA3-63DD-CD6D-D84C0E5C5F3F}"/>
                </a:ext>
              </a:extLst>
            </p:cNvPr>
            <p:cNvSpPr/>
            <p:nvPr/>
          </p:nvSpPr>
          <p:spPr>
            <a:xfrm>
              <a:off x="6896035" y="2780027"/>
              <a:ext cx="16825" cy="26015"/>
            </a:xfrm>
            <a:custGeom>
              <a:avLst/>
              <a:gdLst/>
              <a:ahLst/>
              <a:cxnLst/>
              <a:rect l="l" t="t" r="r" b="b"/>
              <a:pathLst>
                <a:path w="335" h="518" extrusionOk="0">
                  <a:moveTo>
                    <a:pt x="183" y="0"/>
                  </a:moveTo>
                  <a:cubicBezTo>
                    <a:pt x="152" y="92"/>
                    <a:pt x="91" y="304"/>
                    <a:pt x="0" y="517"/>
                  </a:cubicBezTo>
                  <a:cubicBezTo>
                    <a:pt x="122" y="396"/>
                    <a:pt x="213" y="274"/>
                    <a:pt x="335" y="152"/>
                  </a:cubicBezTo>
                  <a:cubicBezTo>
                    <a:pt x="274" y="122"/>
                    <a:pt x="243" y="61"/>
                    <a:pt x="183" y="0"/>
                  </a:cubicBez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Google Shape;3590;p94">
              <a:extLst>
                <a:ext uri="{FF2B5EF4-FFF2-40B4-BE49-F238E27FC236}">
                  <a16:creationId xmlns:a16="http://schemas.microsoft.com/office/drawing/2014/main" xmlns="" id="{C5E7B807-5973-795A-E8EF-9D69C039E5AB}"/>
                </a:ext>
              </a:extLst>
            </p:cNvPr>
            <p:cNvSpPr/>
            <p:nvPr/>
          </p:nvSpPr>
          <p:spPr>
            <a:xfrm>
              <a:off x="6889908" y="2787661"/>
              <a:ext cx="74882" cy="65691"/>
            </a:xfrm>
            <a:custGeom>
              <a:avLst/>
              <a:gdLst/>
              <a:ahLst/>
              <a:cxnLst/>
              <a:rect l="l" t="t" r="r" b="b"/>
              <a:pathLst>
                <a:path w="1491" h="1308" extrusionOk="0">
                  <a:moveTo>
                    <a:pt x="457" y="0"/>
                  </a:moveTo>
                  <a:cubicBezTo>
                    <a:pt x="335" y="122"/>
                    <a:pt x="244" y="244"/>
                    <a:pt x="122" y="365"/>
                  </a:cubicBezTo>
                  <a:cubicBezTo>
                    <a:pt x="61" y="517"/>
                    <a:pt x="31" y="669"/>
                    <a:pt x="1" y="760"/>
                  </a:cubicBezTo>
                  <a:cubicBezTo>
                    <a:pt x="274" y="882"/>
                    <a:pt x="487" y="1125"/>
                    <a:pt x="578" y="1307"/>
                  </a:cubicBezTo>
                  <a:cubicBezTo>
                    <a:pt x="821" y="1247"/>
                    <a:pt x="1399" y="1034"/>
                    <a:pt x="1490" y="973"/>
                  </a:cubicBezTo>
                  <a:cubicBezTo>
                    <a:pt x="1436" y="864"/>
                    <a:pt x="1333" y="756"/>
                    <a:pt x="1159" y="756"/>
                  </a:cubicBezTo>
                  <a:cubicBezTo>
                    <a:pt x="1139" y="756"/>
                    <a:pt x="1117" y="757"/>
                    <a:pt x="1095" y="760"/>
                  </a:cubicBezTo>
                  <a:cubicBezTo>
                    <a:pt x="1095" y="760"/>
                    <a:pt x="1121" y="234"/>
                    <a:pt x="684" y="234"/>
                  </a:cubicBezTo>
                  <a:cubicBezTo>
                    <a:pt x="652" y="234"/>
                    <a:pt x="616" y="237"/>
                    <a:pt x="578" y="244"/>
                  </a:cubicBezTo>
                  <a:cubicBezTo>
                    <a:pt x="578" y="244"/>
                    <a:pt x="517" y="122"/>
                    <a:pt x="457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Google Shape;3591;p94">
              <a:extLst>
                <a:ext uri="{FF2B5EF4-FFF2-40B4-BE49-F238E27FC236}">
                  <a16:creationId xmlns:a16="http://schemas.microsoft.com/office/drawing/2014/main" xmlns="" id="{38C67490-0347-98AB-7FD8-C0D4E383CBEC}"/>
                </a:ext>
              </a:extLst>
            </p:cNvPr>
            <p:cNvSpPr/>
            <p:nvPr/>
          </p:nvSpPr>
          <p:spPr>
            <a:xfrm>
              <a:off x="7125001" y="2541620"/>
              <a:ext cx="53487" cy="35407"/>
            </a:xfrm>
            <a:custGeom>
              <a:avLst/>
              <a:gdLst/>
              <a:ahLst/>
              <a:cxnLst/>
              <a:rect l="l" t="t" r="r" b="b"/>
              <a:pathLst>
                <a:path w="1065" h="705" extrusionOk="0">
                  <a:moveTo>
                    <a:pt x="527" y="1"/>
                  </a:moveTo>
                  <a:cubicBezTo>
                    <a:pt x="470" y="1"/>
                    <a:pt x="413" y="19"/>
                    <a:pt x="365" y="66"/>
                  </a:cubicBezTo>
                  <a:lnTo>
                    <a:pt x="31" y="340"/>
                  </a:lnTo>
                  <a:cubicBezTo>
                    <a:pt x="1" y="370"/>
                    <a:pt x="31" y="462"/>
                    <a:pt x="61" y="522"/>
                  </a:cubicBezTo>
                  <a:lnTo>
                    <a:pt x="244" y="705"/>
                  </a:lnTo>
                  <a:cubicBezTo>
                    <a:pt x="435" y="486"/>
                    <a:pt x="700" y="366"/>
                    <a:pt x="972" y="366"/>
                  </a:cubicBezTo>
                  <a:cubicBezTo>
                    <a:pt x="1003" y="366"/>
                    <a:pt x="1034" y="367"/>
                    <a:pt x="1064" y="370"/>
                  </a:cubicBezTo>
                  <a:lnTo>
                    <a:pt x="821" y="127"/>
                  </a:lnTo>
                  <a:cubicBezTo>
                    <a:pt x="780" y="86"/>
                    <a:pt x="652" y="1"/>
                    <a:pt x="5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Google Shape;3592;p94">
              <a:extLst>
                <a:ext uri="{FF2B5EF4-FFF2-40B4-BE49-F238E27FC236}">
                  <a16:creationId xmlns:a16="http://schemas.microsoft.com/office/drawing/2014/main" xmlns="" id="{979DB6BB-88A8-E67B-6AE0-D296056A5CA0}"/>
                </a:ext>
              </a:extLst>
            </p:cNvPr>
            <p:cNvSpPr/>
            <p:nvPr/>
          </p:nvSpPr>
          <p:spPr>
            <a:xfrm>
              <a:off x="7137205" y="2559951"/>
              <a:ext cx="70261" cy="57756"/>
            </a:xfrm>
            <a:custGeom>
              <a:avLst/>
              <a:gdLst/>
              <a:ahLst/>
              <a:cxnLst/>
              <a:rect l="l" t="t" r="r" b="b"/>
              <a:pathLst>
                <a:path w="1399" h="1150" extrusionOk="0">
                  <a:moveTo>
                    <a:pt x="729" y="1"/>
                  </a:moveTo>
                  <a:cubicBezTo>
                    <a:pt x="462" y="1"/>
                    <a:pt x="219" y="118"/>
                    <a:pt x="1" y="309"/>
                  </a:cubicBezTo>
                  <a:lnTo>
                    <a:pt x="274" y="583"/>
                  </a:lnTo>
                  <a:lnTo>
                    <a:pt x="335" y="644"/>
                  </a:lnTo>
                  <a:lnTo>
                    <a:pt x="791" y="1100"/>
                  </a:lnTo>
                  <a:cubicBezTo>
                    <a:pt x="827" y="1135"/>
                    <a:pt x="862" y="1150"/>
                    <a:pt x="898" y="1150"/>
                  </a:cubicBezTo>
                  <a:cubicBezTo>
                    <a:pt x="923" y="1150"/>
                    <a:pt x="948" y="1143"/>
                    <a:pt x="973" y="1130"/>
                  </a:cubicBezTo>
                  <a:lnTo>
                    <a:pt x="1247" y="826"/>
                  </a:lnTo>
                  <a:cubicBezTo>
                    <a:pt x="1399" y="674"/>
                    <a:pt x="1217" y="431"/>
                    <a:pt x="1186" y="370"/>
                  </a:cubicBezTo>
                  <a:lnTo>
                    <a:pt x="882" y="66"/>
                  </a:lnTo>
                  <a:lnTo>
                    <a:pt x="821" y="5"/>
                  </a:lnTo>
                  <a:cubicBezTo>
                    <a:pt x="790" y="2"/>
                    <a:pt x="760" y="1"/>
                    <a:pt x="7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Google Shape;3593;p94">
              <a:extLst>
                <a:ext uri="{FF2B5EF4-FFF2-40B4-BE49-F238E27FC236}">
                  <a16:creationId xmlns:a16="http://schemas.microsoft.com/office/drawing/2014/main" xmlns="" id="{CED00F81-AF4C-0D75-CA05-9261E6F46311}"/>
                </a:ext>
              </a:extLst>
            </p:cNvPr>
            <p:cNvSpPr/>
            <p:nvPr/>
          </p:nvSpPr>
          <p:spPr>
            <a:xfrm>
              <a:off x="7120431" y="2558696"/>
              <a:ext cx="21395" cy="21395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152" y="0"/>
                  </a:moveTo>
                  <a:lnTo>
                    <a:pt x="0" y="152"/>
                  </a:lnTo>
                  <a:lnTo>
                    <a:pt x="274" y="426"/>
                  </a:lnTo>
                  <a:cubicBezTo>
                    <a:pt x="304" y="365"/>
                    <a:pt x="365" y="304"/>
                    <a:pt x="426" y="274"/>
                  </a:cubicBezTo>
                  <a:lnTo>
                    <a:pt x="152" y="0"/>
                  </a:ln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Google Shape;3594;p94">
              <a:extLst>
                <a:ext uri="{FF2B5EF4-FFF2-40B4-BE49-F238E27FC236}">
                  <a16:creationId xmlns:a16="http://schemas.microsoft.com/office/drawing/2014/main" xmlns="" id="{C869E85A-1BC8-7541-280D-620D01318AD9}"/>
                </a:ext>
              </a:extLst>
            </p:cNvPr>
            <p:cNvSpPr/>
            <p:nvPr/>
          </p:nvSpPr>
          <p:spPr>
            <a:xfrm>
              <a:off x="7134141" y="2572407"/>
              <a:ext cx="51980" cy="51930"/>
            </a:xfrm>
            <a:custGeom>
              <a:avLst/>
              <a:gdLst/>
              <a:ahLst/>
              <a:cxnLst/>
              <a:rect l="l" t="t" r="r" b="b"/>
              <a:pathLst>
                <a:path w="1035" h="1034" extrusionOk="0">
                  <a:moveTo>
                    <a:pt x="153" y="1"/>
                  </a:moveTo>
                  <a:cubicBezTo>
                    <a:pt x="92" y="31"/>
                    <a:pt x="31" y="92"/>
                    <a:pt x="1" y="153"/>
                  </a:cubicBezTo>
                  <a:lnTo>
                    <a:pt x="852" y="1034"/>
                  </a:lnTo>
                  <a:lnTo>
                    <a:pt x="1034" y="882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Google Shape;3595;p94">
              <a:extLst>
                <a:ext uri="{FF2B5EF4-FFF2-40B4-BE49-F238E27FC236}">
                  <a16:creationId xmlns:a16="http://schemas.microsoft.com/office/drawing/2014/main" xmlns="" id="{09EF4FFB-0B87-0B48-5D93-6ED264995683}"/>
                </a:ext>
              </a:extLst>
            </p:cNvPr>
            <p:cNvSpPr/>
            <p:nvPr/>
          </p:nvSpPr>
          <p:spPr>
            <a:xfrm>
              <a:off x="6954043" y="2720463"/>
              <a:ext cx="760268" cy="177788"/>
            </a:xfrm>
            <a:custGeom>
              <a:avLst/>
              <a:gdLst/>
              <a:ahLst/>
              <a:cxnLst/>
              <a:rect l="l" t="t" r="r" b="b"/>
              <a:pathLst>
                <a:path w="15138" h="3540" extrusionOk="0">
                  <a:moveTo>
                    <a:pt x="15016" y="1"/>
                  </a:moveTo>
                  <a:cubicBezTo>
                    <a:pt x="11583" y="1608"/>
                    <a:pt x="7800" y="2473"/>
                    <a:pt x="4071" y="2473"/>
                  </a:cubicBezTo>
                  <a:cubicBezTo>
                    <a:pt x="3145" y="2473"/>
                    <a:pt x="2221" y="2420"/>
                    <a:pt x="1307" y="2311"/>
                  </a:cubicBezTo>
                  <a:lnTo>
                    <a:pt x="1307" y="2311"/>
                  </a:lnTo>
                  <a:cubicBezTo>
                    <a:pt x="1429" y="2341"/>
                    <a:pt x="1520" y="2372"/>
                    <a:pt x="1520" y="2372"/>
                  </a:cubicBezTo>
                  <a:cubicBezTo>
                    <a:pt x="1520" y="2372"/>
                    <a:pt x="0" y="2767"/>
                    <a:pt x="943" y="3192"/>
                  </a:cubicBezTo>
                  <a:cubicBezTo>
                    <a:pt x="1353" y="3385"/>
                    <a:pt x="3470" y="3540"/>
                    <a:pt x="5928" y="3540"/>
                  </a:cubicBezTo>
                  <a:cubicBezTo>
                    <a:pt x="9293" y="3540"/>
                    <a:pt x="13297" y="3250"/>
                    <a:pt x="14438" y="2372"/>
                  </a:cubicBezTo>
                  <a:cubicBezTo>
                    <a:pt x="15046" y="1885"/>
                    <a:pt x="15137" y="1004"/>
                    <a:pt x="15016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Google Shape;3596;p94">
              <a:extLst>
                <a:ext uri="{FF2B5EF4-FFF2-40B4-BE49-F238E27FC236}">
                  <a16:creationId xmlns:a16="http://schemas.microsoft.com/office/drawing/2014/main" xmlns="" id="{80F49D7F-8B1D-81D7-CC37-7EDFADDB0EFA}"/>
                </a:ext>
              </a:extLst>
            </p:cNvPr>
            <p:cNvSpPr/>
            <p:nvPr/>
          </p:nvSpPr>
          <p:spPr>
            <a:xfrm>
              <a:off x="6945404" y="2599878"/>
              <a:ext cx="761273" cy="244835"/>
            </a:xfrm>
            <a:custGeom>
              <a:avLst/>
              <a:gdLst/>
              <a:ahLst/>
              <a:cxnLst/>
              <a:rect l="l" t="t" r="r" b="b"/>
              <a:pathLst>
                <a:path w="15158" h="4875" extrusionOk="0">
                  <a:moveTo>
                    <a:pt x="14489" y="1"/>
                  </a:moveTo>
                  <a:cubicBezTo>
                    <a:pt x="12878" y="274"/>
                    <a:pt x="11328" y="1065"/>
                    <a:pt x="9686" y="1520"/>
                  </a:cubicBezTo>
                  <a:cubicBezTo>
                    <a:pt x="9717" y="1581"/>
                    <a:pt x="9717" y="1642"/>
                    <a:pt x="9717" y="1703"/>
                  </a:cubicBezTo>
                  <a:cubicBezTo>
                    <a:pt x="9717" y="2094"/>
                    <a:pt x="8622" y="2205"/>
                    <a:pt x="7372" y="2205"/>
                  </a:cubicBezTo>
                  <a:cubicBezTo>
                    <a:pt x="5704" y="2205"/>
                    <a:pt x="3759" y="2007"/>
                    <a:pt x="3759" y="2007"/>
                  </a:cubicBezTo>
                  <a:cubicBezTo>
                    <a:pt x="3759" y="2007"/>
                    <a:pt x="3394" y="1399"/>
                    <a:pt x="2513" y="1034"/>
                  </a:cubicBezTo>
                  <a:cubicBezTo>
                    <a:pt x="2413" y="989"/>
                    <a:pt x="2334" y="970"/>
                    <a:pt x="2272" y="970"/>
                  </a:cubicBezTo>
                  <a:cubicBezTo>
                    <a:pt x="1787" y="970"/>
                    <a:pt x="2361" y="2189"/>
                    <a:pt x="2361" y="2189"/>
                  </a:cubicBezTo>
                  <a:cubicBezTo>
                    <a:pt x="2361" y="2189"/>
                    <a:pt x="2341" y="2189"/>
                    <a:pt x="2305" y="2189"/>
                  </a:cubicBezTo>
                  <a:cubicBezTo>
                    <a:pt x="1948" y="2189"/>
                    <a:pt x="1" y="2214"/>
                    <a:pt x="415" y="2767"/>
                  </a:cubicBezTo>
                  <a:cubicBezTo>
                    <a:pt x="804" y="3350"/>
                    <a:pt x="1598" y="3375"/>
                    <a:pt x="1733" y="3375"/>
                  </a:cubicBezTo>
                  <a:cubicBezTo>
                    <a:pt x="1746" y="3375"/>
                    <a:pt x="1753" y="3375"/>
                    <a:pt x="1753" y="3375"/>
                  </a:cubicBezTo>
                  <a:lnTo>
                    <a:pt x="1753" y="3375"/>
                  </a:lnTo>
                  <a:cubicBezTo>
                    <a:pt x="1753" y="3375"/>
                    <a:pt x="142" y="3831"/>
                    <a:pt x="537" y="4195"/>
                  </a:cubicBezTo>
                  <a:cubicBezTo>
                    <a:pt x="780" y="4469"/>
                    <a:pt x="1236" y="4621"/>
                    <a:pt x="1479" y="4712"/>
                  </a:cubicBezTo>
                  <a:cubicBezTo>
                    <a:pt x="2393" y="4821"/>
                    <a:pt x="3317" y="4874"/>
                    <a:pt x="4243" y="4874"/>
                  </a:cubicBezTo>
                  <a:cubicBezTo>
                    <a:pt x="7971" y="4874"/>
                    <a:pt x="11749" y="4009"/>
                    <a:pt x="15157" y="2402"/>
                  </a:cubicBezTo>
                  <a:cubicBezTo>
                    <a:pt x="15066" y="1612"/>
                    <a:pt x="14793" y="791"/>
                    <a:pt x="1448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11" name="Picture 110">
            <a:extLst>
              <a:ext uri="{FF2B5EF4-FFF2-40B4-BE49-F238E27FC236}">
                <a16:creationId xmlns:a16="http://schemas.microsoft.com/office/drawing/2014/main" xmlns="" id="{FD5DEF05-B732-35F6-45CB-87B12EE33B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5" t="30013" r="35207" b="18432"/>
          <a:stretch/>
        </p:blipFill>
        <p:spPr>
          <a:xfrm>
            <a:off x="4396612" y="1129501"/>
            <a:ext cx="6089850" cy="558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9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2285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33261"/>
            <a:ext cx="12192000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cơ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gặp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1762124" y="1082473"/>
            <a:ext cx="9034531" cy="1477328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chia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sẻ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sắm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phỏng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vấn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640BB64-D517-43F0-9E66-B02C7BCA29E0}"/>
              </a:ext>
            </a:extLst>
          </p:cNvPr>
          <p:cNvSpPr txBox="1"/>
          <p:nvPr/>
        </p:nvSpPr>
        <p:spPr>
          <a:xfrm>
            <a:off x="8696328" y="6103714"/>
            <a:ext cx="3665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AD49DDB-6716-4F0D-A168-75BDFBDCC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3841" y="3967205"/>
            <a:ext cx="3018230" cy="20812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A960E21-0DE4-6039-E133-FBC81D96C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314" y="2869450"/>
            <a:ext cx="3191585" cy="2138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78D3D2C-9005-6BF0-98DB-C35C197A2CF2}"/>
              </a:ext>
            </a:extLst>
          </p:cNvPr>
          <p:cNvSpPr/>
          <p:nvPr/>
        </p:nvSpPr>
        <p:spPr>
          <a:xfrm>
            <a:off x="228601" y="2946762"/>
            <a:ext cx="4295774" cy="523220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 defTabSz="1006259"/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07F2FF4-BE9D-3E52-C498-DC9EE4B250F7}"/>
              </a:ext>
            </a:extLst>
          </p:cNvPr>
          <p:cNvSpPr/>
          <p:nvPr/>
        </p:nvSpPr>
        <p:spPr>
          <a:xfrm>
            <a:off x="228601" y="3705595"/>
            <a:ext cx="4295774" cy="954107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 defTabSz="1006259"/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3204C0C-5902-BFF7-5B6A-A4ED43D52AAB}"/>
              </a:ext>
            </a:extLst>
          </p:cNvPr>
          <p:cNvSpPr/>
          <p:nvPr/>
        </p:nvSpPr>
        <p:spPr>
          <a:xfrm>
            <a:off x="228601" y="4895315"/>
            <a:ext cx="4295774" cy="954107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 defTabSz="1006259"/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4883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2285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DF41F58-6D74-AC99-50CE-6D40C4F1CD61}"/>
              </a:ext>
            </a:extLst>
          </p:cNvPr>
          <p:cNvSpPr/>
          <p:nvPr/>
        </p:nvSpPr>
        <p:spPr>
          <a:xfrm>
            <a:off x="0" y="-33261"/>
            <a:ext cx="12192000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cơ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gặp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3F0620B-EBE8-6643-B7F1-3B152F76F0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1" t="48333" r="14844" b="24722"/>
          <a:stretch/>
        </p:blipFill>
        <p:spPr>
          <a:xfrm>
            <a:off x="3046574" y="1495424"/>
            <a:ext cx="8719307" cy="4095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2D2FBA9-D056-3E59-984B-C5F80B412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13" b="94688" l="10000" r="90000">
                        <a14:foregroundMark x1="35313" y1="9844" x2="35313" y2="9844"/>
                        <a14:foregroundMark x1="35313" y1="9531" x2="35938" y2="9375"/>
                        <a14:foregroundMark x1="36406" y1="8906" x2="37656" y2="8594"/>
                        <a14:foregroundMark x1="38125" y1="8594" x2="38750" y2="8594"/>
                        <a14:foregroundMark x1="46719" y1="6094" x2="46719" y2="6094"/>
                        <a14:foregroundMark x1="49844" y1="5313" x2="49844" y2="5313"/>
                        <a14:foregroundMark x1="47031" y1="52500" x2="47031" y2="52500"/>
                        <a14:foregroundMark x1="46719" y1="51719" x2="46719" y2="51719"/>
                        <a14:foregroundMark x1="45313" y1="49688" x2="45313" y2="49688"/>
                        <a14:foregroundMark x1="44688" y1="48438" x2="44688" y2="48438"/>
                        <a14:foregroundMark x1="44375" y1="47500" x2="44375" y2="47500"/>
                        <a14:foregroundMark x1="44219" y1="46563" x2="44219" y2="46563"/>
                        <a14:foregroundMark x1="44219" y1="46406" x2="44219" y2="46406"/>
                        <a14:foregroundMark x1="44219" y1="46406" x2="44219" y2="46406"/>
                        <a14:foregroundMark x1="46719" y1="49688" x2="46719" y2="49688"/>
                        <a14:foregroundMark x1="46719" y1="49688" x2="47188" y2="51094"/>
                        <a14:foregroundMark x1="47500" y1="51563" x2="49375" y2="53906"/>
                        <a14:foregroundMark x1="49375" y1="53906" x2="49375" y2="53906"/>
                        <a14:foregroundMark x1="53281" y1="57656" x2="53281" y2="57656"/>
                        <a14:foregroundMark x1="53281" y1="57656" x2="53281" y2="57656"/>
                        <a14:foregroundMark x1="53281" y1="57656" x2="54219" y2="57656"/>
                        <a14:foregroundMark x1="55625" y1="50625" x2="55625" y2="50625"/>
                        <a14:foregroundMark x1="55625" y1="50625" x2="55625" y2="50625"/>
                        <a14:foregroundMark x1="65781" y1="86406" x2="65781" y2="86406"/>
                        <a14:foregroundMark x1="66250" y1="86250" x2="66250" y2="86250"/>
                        <a14:foregroundMark x1="66250" y1="85469" x2="66250" y2="85469"/>
                        <a14:foregroundMark x1="65938" y1="82969" x2="65938" y2="82969"/>
                        <a14:foregroundMark x1="65313" y1="81250" x2="65313" y2="90469"/>
                        <a14:foregroundMark x1="65313" y1="90469" x2="65313" y2="90469"/>
                        <a14:foregroundMark x1="65000" y1="90469" x2="65000" y2="90469"/>
                        <a14:foregroundMark x1="65000" y1="90469" x2="65000" y2="90469"/>
                        <a14:foregroundMark x1="67656" y1="92813" x2="67656" y2="92813"/>
                        <a14:foregroundMark x1="67813" y1="92969" x2="67813" y2="92969"/>
                        <a14:foregroundMark x1="68750" y1="94688" x2="68750" y2="946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450" y="3481918"/>
            <a:ext cx="3333749" cy="333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9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2285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DF41F58-6D74-AC99-50CE-6D40C4F1CD61}"/>
              </a:ext>
            </a:extLst>
          </p:cNvPr>
          <p:cNvSpPr/>
          <p:nvPr/>
        </p:nvSpPr>
        <p:spPr>
          <a:xfrm>
            <a:off x="0" y="-33261"/>
            <a:ext cx="12192000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cơ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gặp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3" name="Plaque 2">
            <a:extLst>
              <a:ext uri="{FF2B5EF4-FFF2-40B4-BE49-F238E27FC236}">
                <a16:creationId xmlns:a16="http://schemas.microsoft.com/office/drawing/2014/main" xmlns="" id="{59EA4935-55ED-D0A1-4BAC-544AA91D6F5F}"/>
              </a:ext>
            </a:extLst>
          </p:cNvPr>
          <p:cNvSpPr/>
          <p:nvPr/>
        </p:nvSpPr>
        <p:spPr>
          <a:xfrm>
            <a:off x="5396957" y="3204327"/>
            <a:ext cx="6360320" cy="1785938"/>
          </a:xfrm>
          <a:prstGeom prst="plaqu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6259"/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4" name="Google Shape;5096;p113">
            <a:extLst>
              <a:ext uri="{FF2B5EF4-FFF2-40B4-BE49-F238E27FC236}">
                <a16:creationId xmlns:a16="http://schemas.microsoft.com/office/drawing/2014/main" xmlns="" id="{D8C194D2-EF35-E12E-B218-B27A2E82FE6A}"/>
              </a:ext>
            </a:extLst>
          </p:cNvPr>
          <p:cNvGrpSpPr/>
          <p:nvPr/>
        </p:nvGrpSpPr>
        <p:grpSpPr>
          <a:xfrm>
            <a:off x="1353207" y="2586437"/>
            <a:ext cx="3344189" cy="2417246"/>
            <a:chOff x="503777" y="2133074"/>
            <a:chExt cx="3344189" cy="2417246"/>
          </a:xfrm>
        </p:grpSpPr>
        <p:sp>
          <p:nvSpPr>
            <p:cNvPr id="5" name="Google Shape;5097;p113">
              <a:extLst>
                <a:ext uri="{FF2B5EF4-FFF2-40B4-BE49-F238E27FC236}">
                  <a16:creationId xmlns:a16="http://schemas.microsoft.com/office/drawing/2014/main" xmlns="" id="{0EF1AB1E-37FC-6EC3-E3F8-6CFEDA5576E9}"/>
                </a:ext>
              </a:extLst>
            </p:cNvPr>
            <p:cNvSpPr/>
            <p:nvPr/>
          </p:nvSpPr>
          <p:spPr>
            <a:xfrm>
              <a:off x="848037" y="2924882"/>
              <a:ext cx="586401" cy="709572"/>
            </a:xfrm>
            <a:custGeom>
              <a:avLst/>
              <a:gdLst/>
              <a:ahLst/>
              <a:cxnLst/>
              <a:rect l="l" t="t" r="r" b="b"/>
              <a:pathLst>
                <a:path w="9491" h="11485" extrusionOk="0">
                  <a:moveTo>
                    <a:pt x="2845" y="1"/>
                  </a:moveTo>
                  <a:cubicBezTo>
                    <a:pt x="2240" y="1"/>
                    <a:pt x="1633" y="90"/>
                    <a:pt x="1049" y="269"/>
                  </a:cubicBezTo>
                  <a:lnTo>
                    <a:pt x="1" y="3436"/>
                  </a:lnTo>
                  <a:lnTo>
                    <a:pt x="156" y="5746"/>
                  </a:lnTo>
                  <a:lnTo>
                    <a:pt x="1" y="11414"/>
                  </a:lnTo>
                  <a:lnTo>
                    <a:pt x="9407" y="11485"/>
                  </a:lnTo>
                  <a:lnTo>
                    <a:pt x="9371" y="6032"/>
                  </a:lnTo>
                  <a:lnTo>
                    <a:pt x="9490" y="3567"/>
                  </a:lnTo>
                  <a:lnTo>
                    <a:pt x="8812" y="1246"/>
                  </a:lnTo>
                  <a:cubicBezTo>
                    <a:pt x="8192" y="674"/>
                    <a:pt x="7407" y="317"/>
                    <a:pt x="6573" y="246"/>
                  </a:cubicBezTo>
                  <a:lnTo>
                    <a:pt x="4882" y="900"/>
                  </a:lnTo>
                  <a:lnTo>
                    <a:pt x="3323" y="19"/>
                  </a:lnTo>
                  <a:cubicBezTo>
                    <a:pt x="3164" y="7"/>
                    <a:pt x="3005" y="1"/>
                    <a:pt x="2845" y="1"/>
                  </a:cubicBez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5098;p113">
              <a:extLst>
                <a:ext uri="{FF2B5EF4-FFF2-40B4-BE49-F238E27FC236}">
                  <a16:creationId xmlns:a16="http://schemas.microsoft.com/office/drawing/2014/main" xmlns="" id="{D97AB003-8C22-BD23-E6E0-89E04036E657}"/>
                </a:ext>
              </a:extLst>
            </p:cNvPr>
            <p:cNvSpPr/>
            <p:nvPr/>
          </p:nvSpPr>
          <p:spPr>
            <a:xfrm>
              <a:off x="1054024" y="2926056"/>
              <a:ext cx="200925" cy="84086"/>
            </a:xfrm>
            <a:custGeom>
              <a:avLst/>
              <a:gdLst/>
              <a:ahLst/>
              <a:cxnLst/>
              <a:rect l="l" t="t" r="r" b="b"/>
              <a:pathLst>
                <a:path w="3252" h="1361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451"/>
                    <a:pt x="912" y="1360"/>
                    <a:pt x="1820" y="1360"/>
                  </a:cubicBezTo>
                  <a:cubicBezTo>
                    <a:pt x="1849" y="1360"/>
                    <a:pt x="1877" y="1359"/>
                    <a:pt x="1906" y="1358"/>
                  </a:cubicBezTo>
                  <a:cubicBezTo>
                    <a:pt x="2668" y="1310"/>
                    <a:pt x="3061" y="703"/>
                    <a:pt x="3251" y="227"/>
                  </a:cubicBezTo>
                  <a:cubicBezTo>
                    <a:pt x="3051" y="207"/>
                    <a:pt x="2851" y="198"/>
                    <a:pt x="2652" y="198"/>
                  </a:cubicBezTo>
                  <a:cubicBezTo>
                    <a:pt x="2353" y="198"/>
                    <a:pt x="2056" y="219"/>
                    <a:pt x="1763" y="262"/>
                  </a:cubicBezTo>
                  <a:cubicBezTo>
                    <a:pt x="1179" y="119"/>
                    <a:pt x="596" y="24"/>
                    <a:pt x="1" y="0"/>
                  </a:cubicBezTo>
                  <a:close/>
                </a:path>
              </a:pathLst>
            </a:custGeom>
            <a:solidFill>
              <a:srgbClr val="BC4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5099;p113">
              <a:extLst>
                <a:ext uri="{FF2B5EF4-FFF2-40B4-BE49-F238E27FC236}">
                  <a16:creationId xmlns:a16="http://schemas.microsoft.com/office/drawing/2014/main" xmlns="" id="{70BC2C04-6207-8716-6491-23152FA872D5}"/>
                </a:ext>
              </a:extLst>
            </p:cNvPr>
            <p:cNvSpPr/>
            <p:nvPr/>
          </p:nvSpPr>
          <p:spPr>
            <a:xfrm>
              <a:off x="503777" y="3216620"/>
              <a:ext cx="287733" cy="651805"/>
            </a:xfrm>
            <a:custGeom>
              <a:avLst/>
              <a:gdLst/>
              <a:ahLst/>
              <a:cxnLst/>
              <a:rect l="l" t="t" r="r" b="b"/>
              <a:pathLst>
                <a:path w="4657" h="10550" extrusionOk="0">
                  <a:moveTo>
                    <a:pt x="2715" y="0"/>
                  </a:moveTo>
                  <a:cubicBezTo>
                    <a:pt x="2168" y="977"/>
                    <a:pt x="1703" y="2000"/>
                    <a:pt x="1322" y="3060"/>
                  </a:cubicBezTo>
                  <a:cubicBezTo>
                    <a:pt x="572" y="5275"/>
                    <a:pt x="1" y="9728"/>
                    <a:pt x="358" y="9823"/>
                  </a:cubicBezTo>
                  <a:cubicBezTo>
                    <a:pt x="368" y="9825"/>
                    <a:pt x="378" y="9826"/>
                    <a:pt x="388" y="9826"/>
                  </a:cubicBezTo>
                  <a:cubicBezTo>
                    <a:pt x="625" y="9826"/>
                    <a:pt x="692" y="9161"/>
                    <a:pt x="715" y="9001"/>
                  </a:cubicBezTo>
                  <a:lnTo>
                    <a:pt x="715" y="9001"/>
                  </a:lnTo>
                  <a:cubicBezTo>
                    <a:pt x="691" y="9228"/>
                    <a:pt x="620" y="10454"/>
                    <a:pt x="882" y="10502"/>
                  </a:cubicBezTo>
                  <a:cubicBezTo>
                    <a:pt x="890" y="10504"/>
                    <a:pt x="898" y="10505"/>
                    <a:pt x="906" y="10505"/>
                  </a:cubicBezTo>
                  <a:cubicBezTo>
                    <a:pt x="1136" y="10505"/>
                    <a:pt x="1192" y="9701"/>
                    <a:pt x="1203" y="9287"/>
                  </a:cubicBezTo>
                  <a:cubicBezTo>
                    <a:pt x="1203" y="9716"/>
                    <a:pt x="1251" y="10549"/>
                    <a:pt x="1501" y="10549"/>
                  </a:cubicBezTo>
                  <a:cubicBezTo>
                    <a:pt x="1502" y="10549"/>
                    <a:pt x="1503" y="10549"/>
                    <a:pt x="1505" y="10549"/>
                  </a:cubicBezTo>
                  <a:cubicBezTo>
                    <a:pt x="1811" y="10549"/>
                    <a:pt x="1811" y="9049"/>
                    <a:pt x="1811" y="9049"/>
                  </a:cubicBezTo>
                  <a:cubicBezTo>
                    <a:pt x="1811" y="9049"/>
                    <a:pt x="1846" y="10406"/>
                    <a:pt x="2192" y="10442"/>
                  </a:cubicBezTo>
                  <a:cubicBezTo>
                    <a:pt x="2195" y="10443"/>
                    <a:pt x="2199" y="10443"/>
                    <a:pt x="2203" y="10443"/>
                  </a:cubicBezTo>
                  <a:cubicBezTo>
                    <a:pt x="2521" y="10443"/>
                    <a:pt x="2346" y="8449"/>
                    <a:pt x="2346" y="8073"/>
                  </a:cubicBezTo>
                  <a:lnTo>
                    <a:pt x="2346" y="8073"/>
                  </a:lnTo>
                  <a:cubicBezTo>
                    <a:pt x="2346" y="8073"/>
                    <a:pt x="2567" y="8606"/>
                    <a:pt x="2847" y="8606"/>
                  </a:cubicBezTo>
                  <a:cubicBezTo>
                    <a:pt x="2885" y="8606"/>
                    <a:pt x="2925" y="8596"/>
                    <a:pt x="2965" y="8573"/>
                  </a:cubicBezTo>
                  <a:cubicBezTo>
                    <a:pt x="3287" y="8370"/>
                    <a:pt x="2703" y="7882"/>
                    <a:pt x="2775" y="7156"/>
                  </a:cubicBezTo>
                  <a:cubicBezTo>
                    <a:pt x="2823" y="6620"/>
                    <a:pt x="3668" y="4215"/>
                    <a:pt x="4656" y="2477"/>
                  </a:cubicBezTo>
                  <a:lnTo>
                    <a:pt x="4049" y="310"/>
                  </a:lnTo>
                  <a:lnTo>
                    <a:pt x="2715" y="0"/>
                  </a:lnTo>
                  <a:close/>
                </a:path>
              </a:pathLst>
            </a:custGeom>
            <a:solidFill>
              <a:srgbClr val="BC4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100;p113">
              <a:extLst>
                <a:ext uri="{FF2B5EF4-FFF2-40B4-BE49-F238E27FC236}">
                  <a16:creationId xmlns:a16="http://schemas.microsoft.com/office/drawing/2014/main" xmlns="" id="{20DE9C42-1E29-E0CB-DEFD-75FBB4808CE1}"/>
                </a:ext>
              </a:extLst>
            </p:cNvPr>
            <p:cNvSpPr/>
            <p:nvPr/>
          </p:nvSpPr>
          <p:spPr>
            <a:xfrm>
              <a:off x="514836" y="3662383"/>
              <a:ext cx="192028" cy="206786"/>
            </a:xfrm>
            <a:custGeom>
              <a:avLst/>
              <a:gdLst/>
              <a:ahLst/>
              <a:cxnLst/>
              <a:rect l="l" t="t" r="r" b="b"/>
              <a:pathLst>
                <a:path w="3108" h="3347" fill="none" extrusionOk="0">
                  <a:moveTo>
                    <a:pt x="238" y="48"/>
                  </a:moveTo>
                  <a:cubicBezTo>
                    <a:pt x="48" y="1441"/>
                    <a:pt x="0" y="2560"/>
                    <a:pt x="179" y="2608"/>
                  </a:cubicBezTo>
                  <a:cubicBezTo>
                    <a:pt x="441" y="2667"/>
                    <a:pt x="512" y="1965"/>
                    <a:pt x="536" y="1786"/>
                  </a:cubicBezTo>
                  <a:cubicBezTo>
                    <a:pt x="512" y="2013"/>
                    <a:pt x="441" y="3239"/>
                    <a:pt x="703" y="3287"/>
                  </a:cubicBezTo>
                  <a:cubicBezTo>
                    <a:pt x="953" y="3346"/>
                    <a:pt x="1012" y="2501"/>
                    <a:pt x="1024" y="2072"/>
                  </a:cubicBezTo>
                  <a:cubicBezTo>
                    <a:pt x="1024" y="2501"/>
                    <a:pt x="1072" y="3334"/>
                    <a:pt x="1322" y="3334"/>
                  </a:cubicBezTo>
                  <a:cubicBezTo>
                    <a:pt x="1632" y="3346"/>
                    <a:pt x="1632" y="1834"/>
                    <a:pt x="1632" y="1834"/>
                  </a:cubicBezTo>
                  <a:cubicBezTo>
                    <a:pt x="1632" y="1834"/>
                    <a:pt x="1667" y="3191"/>
                    <a:pt x="2013" y="3227"/>
                  </a:cubicBezTo>
                  <a:cubicBezTo>
                    <a:pt x="2346" y="3275"/>
                    <a:pt x="2167" y="1239"/>
                    <a:pt x="2167" y="858"/>
                  </a:cubicBezTo>
                  <a:cubicBezTo>
                    <a:pt x="2167" y="858"/>
                    <a:pt x="2453" y="1548"/>
                    <a:pt x="2786" y="1358"/>
                  </a:cubicBezTo>
                  <a:cubicBezTo>
                    <a:pt x="3108" y="1155"/>
                    <a:pt x="2560" y="691"/>
                    <a:pt x="2596" y="0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101;p113">
              <a:extLst>
                <a:ext uri="{FF2B5EF4-FFF2-40B4-BE49-F238E27FC236}">
                  <a16:creationId xmlns:a16="http://schemas.microsoft.com/office/drawing/2014/main" xmlns="" id="{BA42D15D-65BE-2519-61B4-657947E2C9B8}"/>
                </a:ext>
              </a:extLst>
            </p:cNvPr>
            <p:cNvSpPr/>
            <p:nvPr/>
          </p:nvSpPr>
          <p:spPr>
            <a:xfrm>
              <a:off x="671520" y="2942243"/>
              <a:ext cx="266355" cy="428153"/>
            </a:xfrm>
            <a:custGeom>
              <a:avLst/>
              <a:gdLst/>
              <a:ahLst/>
              <a:cxnLst/>
              <a:rect l="l" t="t" r="r" b="b"/>
              <a:pathLst>
                <a:path w="4311" h="6930" extrusionOk="0">
                  <a:moveTo>
                    <a:pt x="3906" y="0"/>
                  </a:moveTo>
                  <a:lnTo>
                    <a:pt x="3906" y="0"/>
                  </a:lnTo>
                  <a:cubicBezTo>
                    <a:pt x="3525" y="131"/>
                    <a:pt x="3167" y="334"/>
                    <a:pt x="2858" y="596"/>
                  </a:cubicBezTo>
                  <a:cubicBezTo>
                    <a:pt x="1846" y="1453"/>
                    <a:pt x="822" y="2953"/>
                    <a:pt x="0" y="4441"/>
                  </a:cubicBezTo>
                  <a:cubicBezTo>
                    <a:pt x="500" y="5370"/>
                    <a:pt x="1155" y="6215"/>
                    <a:pt x="1941" y="6930"/>
                  </a:cubicBezTo>
                  <a:cubicBezTo>
                    <a:pt x="2227" y="6394"/>
                    <a:pt x="2584" y="5906"/>
                    <a:pt x="3013" y="5465"/>
                  </a:cubicBezTo>
                  <a:cubicBezTo>
                    <a:pt x="3013" y="5465"/>
                    <a:pt x="4310" y="3513"/>
                    <a:pt x="3906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102;p113">
              <a:extLst>
                <a:ext uri="{FF2B5EF4-FFF2-40B4-BE49-F238E27FC236}">
                  <a16:creationId xmlns:a16="http://schemas.microsoft.com/office/drawing/2014/main" xmlns="" id="{609FA77D-F028-BBD2-07BF-7CF3871F95B7}"/>
                </a:ext>
              </a:extLst>
            </p:cNvPr>
            <p:cNvSpPr/>
            <p:nvPr/>
          </p:nvSpPr>
          <p:spPr>
            <a:xfrm>
              <a:off x="1368875" y="3001801"/>
              <a:ext cx="324495" cy="326397"/>
            </a:xfrm>
            <a:custGeom>
              <a:avLst/>
              <a:gdLst/>
              <a:ahLst/>
              <a:cxnLst/>
              <a:rect l="l" t="t" r="r" b="b"/>
              <a:pathLst>
                <a:path w="5252" h="5283" extrusionOk="0">
                  <a:moveTo>
                    <a:pt x="382" y="1"/>
                  </a:moveTo>
                  <a:lnTo>
                    <a:pt x="382" y="1"/>
                  </a:lnTo>
                  <a:cubicBezTo>
                    <a:pt x="1" y="2310"/>
                    <a:pt x="941" y="4787"/>
                    <a:pt x="941" y="4787"/>
                  </a:cubicBezTo>
                  <a:cubicBezTo>
                    <a:pt x="941" y="4787"/>
                    <a:pt x="1669" y="5282"/>
                    <a:pt x="2776" y="5282"/>
                  </a:cubicBezTo>
                  <a:cubicBezTo>
                    <a:pt x="3251" y="5282"/>
                    <a:pt x="3795" y="5191"/>
                    <a:pt x="4382" y="4930"/>
                  </a:cubicBezTo>
                  <a:lnTo>
                    <a:pt x="5251" y="798"/>
                  </a:lnTo>
                  <a:lnTo>
                    <a:pt x="5251" y="798"/>
                  </a:lnTo>
                  <a:cubicBezTo>
                    <a:pt x="5251" y="798"/>
                    <a:pt x="4405" y="1802"/>
                    <a:pt x="3171" y="1802"/>
                  </a:cubicBezTo>
                  <a:cubicBezTo>
                    <a:pt x="2926" y="1802"/>
                    <a:pt x="2666" y="1762"/>
                    <a:pt x="2394" y="1668"/>
                  </a:cubicBezTo>
                  <a:cubicBezTo>
                    <a:pt x="1584" y="1406"/>
                    <a:pt x="1108" y="644"/>
                    <a:pt x="382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103;p113">
              <a:extLst>
                <a:ext uri="{FF2B5EF4-FFF2-40B4-BE49-F238E27FC236}">
                  <a16:creationId xmlns:a16="http://schemas.microsoft.com/office/drawing/2014/main" xmlns="" id="{715D4AD6-DB31-DA6C-2CC8-950CE063FC59}"/>
                </a:ext>
              </a:extLst>
            </p:cNvPr>
            <p:cNvSpPr/>
            <p:nvPr/>
          </p:nvSpPr>
          <p:spPr>
            <a:xfrm>
              <a:off x="1350463" y="2562156"/>
              <a:ext cx="93542" cy="180343"/>
            </a:xfrm>
            <a:custGeom>
              <a:avLst/>
              <a:gdLst/>
              <a:ahLst/>
              <a:cxnLst/>
              <a:rect l="l" t="t" r="r" b="b"/>
              <a:pathLst>
                <a:path w="1514" h="2919" extrusionOk="0">
                  <a:moveTo>
                    <a:pt x="844" y="1"/>
                  </a:moveTo>
                  <a:cubicBezTo>
                    <a:pt x="628" y="1"/>
                    <a:pt x="429" y="104"/>
                    <a:pt x="429" y="104"/>
                  </a:cubicBezTo>
                  <a:lnTo>
                    <a:pt x="1" y="2914"/>
                  </a:lnTo>
                  <a:cubicBezTo>
                    <a:pt x="1" y="2914"/>
                    <a:pt x="31" y="2919"/>
                    <a:pt x="82" y="2919"/>
                  </a:cubicBezTo>
                  <a:cubicBezTo>
                    <a:pt x="343" y="2919"/>
                    <a:pt x="1149" y="2794"/>
                    <a:pt x="1358" y="1283"/>
                  </a:cubicBezTo>
                  <a:cubicBezTo>
                    <a:pt x="1513" y="218"/>
                    <a:pt x="1159" y="1"/>
                    <a:pt x="844" y="1"/>
                  </a:cubicBezTo>
                  <a:close/>
                </a:path>
              </a:pathLst>
            </a:custGeom>
            <a:solidFill>
              <a:srgbClr val="BC4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104;p113">
              <a:extLst>
                <a:ext uri="{FF2B5EF4-FFF2-40B4-BE49-F238E27FC236}">
                  <a16:creationId xmlns:a16="http://schemas.microsoft.com/office/drawing/2014/main" xmlns="" id="{EAF99230-BF78-D9C1-52C2-25E247ACE484}"/>
                </a:ext>
              </a:extLst>
            </p:cNvPr>
            <p:cNvSpPr/>
            <p:nvPr/>
          </p:nvSpPr>
          <p:spPr>
            <a:xfrm>
              <a:off x="1102586" y="2831158"/>
              <a:ext cx="110410" cy="141297"/>
            </a:xfrm>
            <a:custGeom>
              <a:avLst/>
              <a:gdLst/>
              <a:ahLst/>
              <a:cxnLst/>
              <a:rect l="l" t="t" r="r" b="b"/>
              <a:pathLst>
                <a:path w="1787" h="2287" extrusionOk="0">
                  <a:moveTo>
                    <a:pt x="120" y="0"/>
                  </a:moveTo>
                  <a:lnTo>
                    <a:pt x="0" y="2132"/>
                  </a:lnTo>
                  <a:lnTo>
                    <a:pt x="1786" y="2286"/>
                  </a:lnTo>
                  <a:lnTo>
                    <a:pt x="170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BC4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105;p113">
              <a:extLst>
                <a:ext uri="{FF2B5EF4-FFF2-40B4-BE49-F238E27FC236}">
                  <a16:creationId xmlns:a16="http://schemas.microsoft.com/office/drawing/2014/main" xmlns="" id="{073BFEA0-C3D4-95CC-4ECF-DFD02F09B06A}"/>
                </a:ext>
              </a:extLst>
            </p:cNvPr>
            <p:cNvSpPr/>
            <p:nvPr/>
          </p:nvSpPr>
          <p:spPr>
            <a:xfrm>
              <a:off x="1106973" y="2831158"/>
              <a:ext cx="103057" cy="62709"/>
            </a:xfrm>
            <a:custGeom>
              <a:avLst/>
              <a:gdLst/>
              <a:ahLst/>
              <a:cxnLst/>
              <a:rect l="l" t="t" r="r" b="b"/>
              <a:pathLst>
                <a:path w="1668" h="1015" extrusionOk="0">
                  <a:moveTo>
                    <a:pt x="49" y="0"/>
                  </a:moveTo>
                  <a:lnTo>
                    <a:pt x="1" y="917"/>
                  </a:lnTo>
                  <a:cubicBezTo>
                    <a:pt x="325" y="981"/>
                    <a:pt x="654" y="1015"/>
                    <a:pt x="985" y="1015"/>
                  </a:cubicBezTo>
                  <a:cubicBezTo>
                    <a:pt x="1212" y="1015"/>
                    <a:pt x="1440" y="999"/>
                    <a:pt x="1668" y="965"/>
                  </a:cubicBezTo>
                  <a:lnTo>
                    <a:pt x="1620" y="2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AD3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106;p113">
              <a:extLst>
                <a:ext uri="{FF2B5EF4-FFF2-40B4-BE49-F238E27FC236}">
                  <a16:creationId xmlns:a16="http://schemas.microsoft.com/office/drawing/2014/main" xmlns="" id="{99775473-CA73-77A2-9F51-3390DA425FFE}"/>
                </a:ext>
              </a:extLst>
            </p:cNvPr>
            <p:cNvSpPr/>
            <p:nvPr/>
          </p:nvSpPr>
          <p:spPr>
            <a:xfrm>
              <a:off x="884860" y="2223401"/>
              <a:ext cx="578246" cy="274561"/>
            </a:xfrm>
            <a:custGeom>
              <a:avLst/>
              <a:gdLst/>
              <a:ahLst/>
              <a:cxnLst/>
              <a:rect l="l" t="t" r="r" b="b"/>
              <a:pathLst>
                <a:path w="9359" h="4444" extrusionOk="0">
                  <a:moveTo>
                    <a:pt x="4160" y="1"/>
                  </a:moveTo>
                  <a:cubicBezTo>
                    <a:pt x="98" y="1"/>
                    <a:pt x="0" y="3872"/>
                    <a:pt x="0" y="3872"/>
                  </a:cubicBezTo>
                  <a:lnTo>
                    <a:pt x="5275" y="4444"/>
                  </a:lnTo>
                  <a:lnTo>
                    <a:pt x="8632" y="4218"/>
                  </a:lnTo>
                  <a:cubicBezTo>
                    <a:pt x="8632" y="4218"/>
                    <a:pt x="9359" y="420"/>
                    <a:pt x="4751" y="27"/>
                  </a:cubicBezTo>
                  <a:cubicBezTo>
                    <a:pt x="4545" y="9"/>
                    <a:pt x="4348" y="1"/>
                    <a:pt x="4160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107;p113">
              <a:extLst>
                <a:ext uri="{FF2B5EF4-FFF2-40B4-BE49-F238E27FC236}">
                  <a16:creationId xmlns:a16="http://schemas.microsoft.com/office/drawing/2014/main" xmlns="" id="{4FE93C8C-A5CD-3E56-1E7F-E0EF38325A04}"/>
                </a:ext>
              </a:extLst>
            </p:cNvPr>
            <p:cNvSpPr/>
            <p:nvPr/>
          </p:nvSpPr>
          <p:spPr>
            <a:xfrm>
              <a:off x="707355" y="2449402"/>
              <a:ext cx="186405" cy="185656"/>
            </a:xfrm>
            <a:custGeom>
              <a:avLst/>
              <a:gdLst/>
              <a:ahLst/>
              <a:cxnLst/>
              <a:rect l="l" t="t" r="r" b="b"/>
              <a:pathLst>
                <a:path w="3017" h="3005" extrusionOk="0">
                  <a:moveTo>
                    <a:pt x="3016" y="0"/>
                  </a:moveTo>
                  <a:cubicBezTo>
                    <a:pt x="3016" y="0"/>
                    <a:pt x="63" y="60"/>
                    <a:pt x="16" y="833"/>
                  </a:cubicBezTo>
                  <a:cubicBezTo>
                    <a:pt x="0" y="1081"/>
                    <a:pt x="261" y="1166"/>
                    <a:pt x="622" y="1166"/>
                  </a:cubicBezTo>
                  <a:cubicBezTo>
                    <a:pt x="1390" y="1166"/>
                    <a:pt x="2611" y="786"/>
                    <a:pt x="2611" y="786"/>
                  </a:cubicBezTo>
                  <a:lnTo>
                    <a:pt x="2611" y="786"/>
                  </a:lnTo>
                  <a:cubicBezTo>
                    <a:pt x="2611" y="786"/>
                    <a:pt x="385" y="2262"/>
                    <a:pt x="1040" y="2893"/>
                  </a:cubicBezTo>
                  <a:cubicBezTo>
                    <a:pt x="1123" y="2971"/>
                    <a:pt x="1213" y="3005"/>
                    <a:pt x="1307" y="3005"/>
                  </a:cubicBezTo>
                  <a:cubicBezTo>
                    <a:pt x="1966" y="3005"/>
                    <a:pt x="2814" y="1345"/>
                    <a:pt x="2814" y="1345"/>
                  </a:cubicBezTo>
                  <a:lnTo>
                    <a:pt x="3016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108;p113">
              <a:extLst>
                <a:ext uri="{FF2B5EF4-FFF2-40B4-BE49-F238E27FC236}">
                  <a16:creationId xmlns:a16="http://schemas.microsoft.com/office/drawing/2014/main" xmlns="" id="{8531710B-3954-7C6B-A629-9ECA6EB1A6EC}"/>
                </a:ext>
              </a:extLst>
            </p:cNvPr>
            <p:cNvSpPr/>
            <p:nvPr/>
          </p:nvSpPr>
          <p:spPr>
            <a:xfrm>
              <a:off x="1070953" y="2308167"/>
              <a:ext cx="33179" cy="28544"/>
            </a:xfrm>
            <a:custGeom>
              <a:avLst/>
              <a:gdLst/>
              <a:ahLst/>
              <a:cxnLst/>
              <a:rect l="l" t="t" r="r" b="b"/>
              <a:pathLst>
                <a:path w="537" h="462" extrusionOk="0">
                  <a:moveTo>
                    <a:pt x="227" y="0"/>
                  </a:moveTo>
                  <a:cubicBezTo>
                    <a:pt x="108" y="0"/>
                    <a:pt x="0" y="107"/>
                    <a:pt x="0" y="238"/>
                  </a:cubicBezTo>
                  <a:cubicBezTo>
                    <a:pt x="0" y="374"/>
                    <a:pt x="113" y="461"/>
                    <a:pt x="230" y="461"/>
                  </a:cubicBezTo>
                  <a:cubicBezTo>
                    <a:pt x="287" y="461"/>
                    <a:pt x="346" y="440"/>
                    <a:pt x="393" y="393"/>
                  </a:cubicBezTo>
                  <a:cubicBezTo>
                    <a:pt x="536" y="250"/>
                    <a:pt x="441" y="0"/>
                    <a:pt x="227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109;p113">
              <a:extLst>
                <a:ext uri="{FF2B5EF4-FFF2-40B4-BE49-F238E27FC236}">
                  <a16:creationId xmlns:a16="http://schemas.microsoft.com/office/drawing/2014/main" xmlns="" id="{AA2D9285-CD52-3817-6F0C-498C4B8621C4}"/>
                </a:ext>
              </a:extLst>
            </p:cNvPr>
            <p:cNvSpPr/>
            <p:nvPr/>
          </p:nvSpPr>
          <p:spPr>
            <a:xfrm>
              <a:off x="1119515" y="2370691"/>
              <a:ext cx="33179" cy="28358"/>
            </a:xfrm>
            <a:custGeom>
              <a:avLst/>
              <a:gdLst/>
              <a:ahLst/>
              <a:cxnLst/>
              <a:rect l="l" t="t" r="r" b="b"/>
              <a:pathLst>
                <a:path w="537" h="459" extrusionOk="0">
                  <a:moveTo>
                    <a:pt x="310" y="0"/>
                  </a:moveTo>
                  <a:cubicBezTo>
                    <a:pt x="107" y="0"/>
                    <a:pt x="0" y="238"/>
                    <a:pt x="143" y="393"/>
                  </a:cubicBezTo>
                  <a:cubicBezTo>
                    <a:pt x="188" y="438"/>
                    <a:pt x="244" y="458"/>
                    <a:pt x="300" y="458"/>
                  </a:cubicBezTo>
                  <a:cubicBezTo>
                    <a:pt x="419" y="458"/>
                    <a:pt x="536" y="365"/>
                    <a:pt x="536" y="226"/>
                  </a:cubicBezTo>
                  <a:cubicBezTo>
                    <a:pt x="536" y="95"/>
                    <a:pt x="441" y="0"/>
                    <a:pt x="310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110;p113">
              <a:extLst>
                <a:ext uri="{FF2B5EF4-FFF2-40B4-BE49-F238E27FC236}">
                  <a16:creationId xmlns:a16="http://schemas.microsoft.com/office/drawing/2014/main" xmlns="" id="{C96DB923-7594-EBF5-99AA-1E5C6C16411E}"/>
                </a:ext>
              </a:extLst>
            </p:cNvPr>
            <p:cNvSpPr/>
            <p:nvPr/>
          </p:nvSpPr>
          <p:spPr>
            <a:xfrm>
              <a:off x="1005462" y="2260532"/>
              <a:ext cx="33920" cy="28544"/>
            </a:xfrm>
            <a:custGeom>
              <a:avLst/>
              <a:gdLst/>
              <a:ahLst/>
              <a:cxnLst/>
              <a:rect l="l" t="t" r="r" b="b"/>
              <a:pathLst>
                <a:path w="549" h="462" extrusionOk="0">
                  <a:moveTo>
                    <a:pt x="314" y="1"/>
                  </a:moveTo>
                  <a:cubicBezTo>
                    <a:pt x="255" y="1"/>
                    <a:pt x="194" y="22"/>
                    <a:pt x="144" y="69"/>
                  </a:cubicBezTo>
                  <a:cubicBezTo>
                    <a:pt x="1" y="211"/>
                    <a:pt x="108" y="461"/>
                    <a:pt x="310" y="461"/>
                  </a:cubicBezTo>
                  <a:cubicBezTo>
                    <a:pt x="441" y="461"/>
                    <a:pt x="549" y="354"/>
                    <a:pt x="549" y="235"/>
                  </a:cubicBezTo>
                  <a:cubicBezTo>
                    <a:pt x="549" y="91"/>
                    <a:pt x="435" y="1"/>
                    <a:pt x="314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111;p113">
              <a:extLst>
                <a:ext uri="{FF2B5EF4-FFF2-40B4-BE49-F238E27FC236}">
                  <a16:creationId xmlns:a16="http://schemas.microsoft.com/office/drawing/2014/main" xmlns="" id="{CCFAA54D-117F-9FE2-4B0D-28489429D8CE}"/>
                </a:ext>
              </a:extLst>
            </p:cNvPr>
            <p:cNvSpPr/>
            <p:nvPr/>
          </p:nvSpPr>
          <p:spPr>
            <a:xfrm>
              <a:off x="1028260" y="2375448"/>
              <a:ext cx="33920" cy="29100"/>
            </a:xfrm>
            <a:custGeom>
              <a:avLst/>
              <a:gdLst/>
              <a:ahLst/>
              <a:cxnLst/>
              <a:rect l="l" t="t" r="r" b="b"/>
              <a:pathLst>
                <a:path w="549" h="471" extrusionOk="0">
                  <a:moveTo>
                    <a:pt x="241" y="1"/>
                  </a:moveTo>
                  <a:cubicBezTo>
                    <a:pt x="118" y="1"/>
                    <a:pt x="1" y="94"/>
                    <a:pt x="1" y="233"/>
                  </a:cubicBezTo>
                  <a:cubicBezTo>
                    <a:pt x="1" y="364"/>
                    <a:pt x="108" y="471"/>
                    <a:pt x="239" y="471"/>
                  </a:cubicBezTo>
                  <a:cubicBezTo>
                    <a:pt x="441" y="471"/>
                    <a:pt x="549" y="221"/>
                    <a:pt x="406" y="66"/>
                  </a:cubicBezTo>
                  <a:cubicBezTo>
                    <a:pt x="357" y="21"/>
                    <a:pt x="298" y="1"/>
                    <a:pt x="241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112;p113">
              <a:extLst>
                <a:ext uri="{FF2B5EF4-FFF2-40B4-BE49-F238E27FC236}">
                  <a16:creationId xmlns:a16="http://schemas.microsoft.com/office/drawing/2014/main" xmlns="" id="{462B8A25-3BB5-8FC1-F2A2-8D7B56C39FD0}"/>
                </a:ext>
              </a:extLst>
            </p:cNvPr>
            <p:cNvSpPr/>
            <p:nvPr/>
          </p:nvSpPr>
          <p:spPr>
            <a:xfrm>
              <a:off x="1121739" y="2246322"/>
              <a:ext cx="33117" cy="28420"/>
            </a:xfrm>
            <a:custGeom>
              <a:avLst/>
              <a:gdLst/>
              <a:ahLst/>
              <a:cxnLst/>
              <a:rect l="l" t="t" r="r" b="b"/>
              <a:pathLst>
                <a:path w="536" h="460" extrusionOk="0">
                  <a:moveTo>
                    <a:pt x="226" y="1"/>
                  </a:moveTo>
                  <a:cubicBezTo>
                    <a:pt x="107" y="1"/>
                    <a:pt x="0" y="96"/>
                    <a:pt x="0" y="227"/>
                  </a:cubicBezTo>
                  <a:cubicBezTo>
                    <a:pt x="0" y="365"/>
                    <a:pt x="117" y="459"/>
                    <a:pt x="236" y="459"/>
                  </a:cubicBezTo>
                  <a:cubicBezTo>
                    <a:pt x="292" y="459"/>
                    <a:pt x="348" y="439"/>
                    <a:pt x="393" y="394"/>
                  </a:cubicBezTo>
                  <a:cubicBezTo>
                    <a:pt x="536" y="251"/>
                    <a:pt x="441" y="1"/>
                    <a:pt x="226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113;p113">
              <a:extLst>
                <a:ext uri="{FF2B5EF4-FFF2-40B4-BE49-F238E27FC236}">
                  <a16:creationId xmlns:a16="http://schemas.microsoft.com/office/drawing/2014/main" xmlns="" id="{E13452FB-FB2D-35EB-C988-F7A7F55480CF}"/>
                </a:ext>
              </a:extLst>
            </p:cNvPr>
            <p:cNvSpPr/>
            <p:nvPr/>
          </p:nvSpPr>
          <p:spPr>
            <a:xfrm>
              <a:off x="1399026" y="2429199"/>
              <a:ext cx="22119" cy="28358"/>
            </a:xfrm>
            <a:custGeom>
              <a:avLst/>
              <a:gdLst/>
              <a:ahLst/>
              <a:cxnLst/>
              <a:rect l="l" t="t" r="r" b="b"/>
              <a:pathLst>
                <a:path w="358" h="459" extrusionOk="0">
                  <a:moveTo>
                    <a:pt x="233" y="1"/>
                  </a:moveTo>
                  <a:cubicBezTo>
                    <a:pt x="112" y="1"/>
                    <a:pt x="1" y="95"/>
                    <a:pt x="1" y="232"/>
                  </a:cubicBezTo>
                  <a:cubicBezTo>
                    <a:pt x="1" y="363"/>
                    <a:pt x="96" y="458"/>
                    <a:pt x="227" y="458"/>
                  </a:cubicBezTo>
                  <a:cubicBezTo>
                    <a:pt x="275" y="458"/>
                    <a:pt x="310" y="446"/>
                    <a:pt x="358" y="422"/>
                  </a:cubicBezTo>
                  <a:cubicBezTo>
                    <a:pt x="358" y="315"/>
                    <a:pt x="358" y="172"/>
                    <a:pt x="346" y="29"/>
                  </a:cubicBezTo>
                  <a:cubicBezTo>
                    <a:pt x="309" y="10"/>
                    <a:pt x="271" y="1"/>
                    <a:pt x="233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114;p113">
              <a:extLst>
                <a:ext uri="{FF2B5EF4-FFF2-40B4-BE49-F238E27FC236}">
                  <a16:creationId xmlns:a16="http://schemas.microsoft.com/office/drawing/2014/main" xmlns="" id="{51C1E7E3-4502-D921-175E-7FFA1971C3D0}"/>
                </a:ext>
              </a:extLst>
            </p:cNvPr>
            <p:cNvSpPr/>
            <p:nvPr/>
          </p:nvSpPr>
          <p:spPr>
            <a:xfrm>
              <a:off x="928232" y="2395157"/>
              <a:ext cx="33179" cy="28544"/>
            </a:xfrm>
            <a:custGeom>
              <a:avLst/>
              <a:gdLst/>
              <a:ahLst/>
              <a:cxnLst/>
              <a:rect l="l" t="t" r="r" b="b"/>
              <a:pathLst>
                <a:path w="537" h="462" extrusionOk="0">
                  <a:moveTo>
                    <a:pt x="226" y="0"/>
                  </a:moveTo>
                  <a:cubicBezTo>
                    <a:pt x="109" y="0"/>
                    <a:pt x="1" y="91"/>
                    <a:pt x="1" y="235"/>
                  </a:cubicBezTo>
                  <a:cubicBezTo>
                    <a:pt x="1" y="354"/>
                    <a:pt x="96" y="461"/>
                    <a:pt x="227" y="461"/>
                  </a:cubicBezTo>
                  <a:cubicBezTo>
                    <a:pt x="429" y="461"/>
                    <a:pt x="536" y="211"/>
                    <a:pt x="394" y="68"/>
                  </a:cubicBezTo>
                  <a:cubicBezTo>
                    <a:pt x="343" y="22"/>
                    <a:pt x="284" y="0"/>
                    <a:pt x="226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115;p113">
              <a:extLst>
                <a:ext uri="{FF2B5EF4-FFF2-40B4-BE49-F238E27FC236}">
                  <a16:creationId xmlns:a16="http://schemas.microsoft.com/office/drawing/2014/main" xmlns="" id="{EDF5CB1D-7969-F660-5FB3-7F29DAF8F775}"/>
                </a:ext>
              </a:extLst>
            </p:cNvPr>
            <p:cNvSpPr/>
            <p:nvPr/>
          </p:nvSpPr>
          <p:spPr>
            <a:xfrm>
              <a:off x="1382097" y="2360806"/>
              <a:ext cx="28050" cy="28049"/>
            </a:xfrm>
            <a:custGeom>
              <a:avLst/>
              <a:gdLst/>
              <a:ahLst/>
              <a:cxnLst/>
              <a:rect l="l" t="t" r="r" b="b"/>
              <a:pathLst>
                <a:path w="454" h="454" extrusionOk="0">
                  <a:moveTo>
                    <a:pt x="241" y="0"/>
                  </a:moveTo>
                  <a:cubicBezTo>
                    <a:pt x="117" y="0"/>
                    <a:pt x="1" y="100"/>
                    <a:pt x="1" y="232"/>
                  </a:cubicBezTo>
                  <a:lnTo>
                    <a:pt x="13" y="232"/>
                  </a:lnTo>
                  <a:cubicBezTo>
                    <a:pt x="19" y="373"/>
                    <a:pt x="133" y="454"/>
                    <a:pt x="245" y="454"/>
                  </a:cubicBezTo>
                  <a:cubicBezTo>
                    <a:pt x="332" y="454"/>
                    <a:pt x="417" y="406"/>
                    <a:pt x="453" y="303"/>
                  </a:cubicBezTo>
                  <a:cubicBezTo>
                    <a:pt x="429" y="220"/>
                    <a:pt x="406" y="136"/>
                    <a:pt x="370" y="41"/>
                  </a:cubicBezTo>
                  <a:cubicBezTo>
                    <a:pt x="329" y="13"/>
                    <a:pt x="285" y="0"/>
                    <a:pt x="24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116;p113">
              <a:extLst>
                <a:ext uri="{FF2B5EF4-FFF2-40B4-BE49-F238E27FC236}">
                  <a16:creationId xmlns:a16="http://schemas.microsoft.com/office/drawing/2014/main" xmlns="" id="{2C9B3310-73CB-C7F3-66D7-429A0C1FC54D}"/>
                </a:ext>
              </a:extLst>
            </p:cNvPr>
            <p:cNvSpPr/>
            <p:nvPr/>
          </p:nvSpPr>
          <p:spPr>
            <a:xfrm>
              <a:off x="1239438" y="2253674"/>
              <a:ext cx="33117" cy="28914"/>
            </a:xfrm>
            <a:custGeom>
              <a:avLst/>
              <a:gdLst/>
              <a:ahLst/>
              <a:cxnLst/>
              <a:rect l="l" t="t" r="r" b="b"/>
              <a:pathLst>
                <a:path w="536" h="468" extrusionOk="0">
                  <a:moveTo>
                    <a:pt x="226" y="1"/>
                  </a:moveTo>
                  <a:cubicBezTo>
                    <a:pt x="107" y="1"/>
                    <a:pt x="0" y="108"/>
                    <a:pt x="0" y="239"/>
                  </a:cubicBezTo>
                  <a:cubicBezTo>
                    <a:pt x="0" y="375"/>
                    <a:pt x="112" y="468"/>
                    <a:pt x="229" y="468"/>
                  </a:cubicBezTo>
                  <a:cubicBezTo>
                    <a:pt x="287" y="468"/>
                    <a:pt x="346" y="445"/>
                    <a:pt x="393" y="394"/>
                  </a:cubicBezTo>
                  <a:cubicBezTo>
                    <a:pt x="536" y="251"/>
                    <a:pt x="441" y="1"/>
                    <a:pt x="226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117;p113">
              <a:extLst>
                <a:ext uri="{FF2B5EF4-FFF2-40B4-BE49-F238E27FC236}">
                  <a16:creationId xmlns:a16="http://schemas.microsoft.com/office/drawing/2014/main" xmlns="" id="{00163EE3-A38B-D924-929B-86F0504387B7}"/>
                </a:ext>
              </a:extLst>
            </p:cNvPr>
            <p:cNvSpPr/>
            <p:nvPr/>
          </p:nvSpPr>
          <p:spPr>
            <a:xfrm>
              <a:off x="1221768" y="2377672"/>
              <a:ext cx="33179" cy="28358"/>
            </a:xfrm>
            <a:custGeom>
              <a:avLst/>
              <a:gdLst/>
              <a:ahLst/>
              <a:cxnLst/>
              <a:rect l="l" t="t" r="r" b="b"/>
              <a:pathLst>
                <a:path w="537" h="459" extrusionOk="0">
                  <a:moveTo>
                    <a:pt x="236" y="0"/>
                  </a:moveTo>
                  <a:cubicBezTo>
                    <a:pt x="117" y="0"/>
                    <a:pt x="0" y="94"/>
                    <a:pt x="0" y="232"/>
                  </a:cubicBezTo>
                  <a:cubicBezTo>
                    <a:pt x="0" y="363"/>
                    <a:pt x="107" y="459"/>
                    <a:pt x="226" y="459"/>
                  </a:cubicBezTo>
                  <a:cubicBezTo>
                    <a:pt x="441" y="459"/>
                    <a:pt x="536" y="209"/>
                    <a:pt x="393" y="66"/>
                  </a:cubicBezTo>
                  <a:cubicBezTo>
                    <a:pt x="348" y="20"/>
                    <a:pt x="292" y="0"/>
                    <a:pt x="236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118;p113">
              <a:extLst>
                <a:ext uri="{FF2B5EF4-FFF2-40B4-BE49-F238E27FC236}">
                  <a16:creationId xmlns:a16="http://schemas.microsoft.com/office/drawing/2014/main" xmlns="" id="{6DC46335-B81C-52A4-9D25-55BAA6E86FE0}"/>
                </a:ext>
              </a:extLst>
            </p:cNvPr>
            <p:cNvSpPr/>
            <p:nvPr/>
          </p:nvSpPr>
          <p:spPr>
            <a:xfrm>
              <a:off x="1274716" y="2327258"/>
              <a:ext cx="33179" cy="28914"/>
            </a:xfrm>
            <a:custGeom>
              <a:avLst/>
              <a:gdLst/>
              <a:ahLst/>
              <a:cxnLst/>
              <a:rect l="l" t="t" r="r" b="b"/>
              <a:pathLst>
                <a:path w="537" h="468" extrusionOk="0">
                  <a:moveTo>
                    <a:pt x="227" y="1"/>
                  </a:moveTo>
                  <a:cubicBezTo>
                    <a:pt x="108" y="1"/>
                    <a:pt x="1" y="108"/>
                    <a:pt x="1" y="239"/>
                  </a:cubicBezTo>
                  <a:cubicBezTo>
                    <a:pt x="1" y="374"/>
                    <a:pt x="113" y="467"/>
                    <a:pt x="230" y="467"/>
                  </a:cubicBezTo>
                  <a:cubicBezTo>
                    <a:pt x="287" y="467"/>
                    <a:pt x="346" y="445"/>
                    <a:pt x="393" y="394"/>
                  </a:cubicBezTo>
                  <a:cubicBezTo>
                    <a:pt x="536" y="251"/>
                    <a:pt x="441" y="1"/>
                    <a:pt x="227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119;p113">
              <a:extLst>
                <a:ext uri="{FF2B5EF4-FFF2-40B4-BE49-F238E27FC236}">
                  <a16:creationId xmlns:a16="http://schemas.microsoft.com/office/drawing/2014/main" xmlns="" id="{D82F4B57-6A02-1950-B505-32CA5EABB73F}"/>
                </a:ext>
              </a:extLst>
            </p:cNvPr>
            <p:cNvSpPr/>
            <p:nvPr/>
          </p:nvSpPr>
          <p:spPr>
            <a:xfrm>
              <a:off x="1166594" y="2308167"/>
              <a:ext cx="33179" cy="28544"/>
            </a:xfrm>
            <a:custGeom>
              <a:avLst/>
              <a:gdLst/>
              <a:ahLst/>
              <a:cxnLst/>
              <a:rect l="l" t="t" r="r" b="b"/>
              <a:pathLst>
                <a:path w="537" h="462" extrusionOk="0">
                  <a:moveTo>
                    <a:pt x="310" y="0"/>
                  </a:moveTo>
                  <a:cubicBezTo>
                    <a:pt x="96" y="0"/>
                    <a:pt x="0" y="250"/>
                    <a:pt x="143" y="393"/>
                  </a:cubicBezTo>
                  <a:cubicBezTo>
                    <a:pt x="190" y="440"/>
                    <a:pt x="249" y="461"/>
                    <a:pt x="307" y="461"/>
                  </a:cubicBezTo>
                  <a:cubicBezTo>
                    <a:pt x="424" y="461"/>
                    <a:pt x="536" y="374"/>
                    <a:pt x="536" y="238"/>
                  </a:cubicBezTo>
                  <a:cubicBezTo>
                    <a:pt x="536" y="107"/>
                    <a:pt x="429" y="0"/>
                    <a:pt x="310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120;p113">
              <a:extLst>
                <a:ext uri="{FF2B5EF4-FFF2-40B4-BE49-F238E27FC236}">
                  <a16:creationId xmlns:a16="http://schemas.microsoft.com/office/drawing/2014/main" xmlns="" id="{C31117BB-1DDA-6B4D-1035-ED50454B5E33}"/>
                </a:ext>
              </a:extLst>
            </p:cNvPr>
            <p:cNvSpPr/>
            <p:nvPr/>
          </p:nvSpPr>
          <p:spPr>
            <a:xfrm>
              <a:off x="1303384" y="2394910"/>
              <a:ext cx="33179" cy="28544"/>
            </a:xfrm>
            <a:custGeom>
              <a:avLst/>
              <a:gdLst/>
              <a:ahLst/>
              <a:cxnLst/>
              <a:rect l="l" t="t" r="r" b="b"/>
              <a:pathLst>
                <a:path w="537" h="462" extrusionOk="0">
                  <a:moveTo>
                    <a:pt x="310" y="1"/>
                  </a:moveTo>
                  <a:cubicBezTo>
                    <a:pt x="108" y="1"/>
                    <a:pt x="1" y="251"/>
                    <a:pt x="144" y="394"/>
                  </a:cubicBezTo>
                  <a:cubicBezTo>
                    <a:pt x="190" y="441"/>
                    <a:pt x="249" y="462"/>
                    <a:pt x="306" y="462"/>
                  </a:cubicBezTo>
                  <a:cubicBezTo>
                    <a:pt x="423" y="462"/>
                    <a:pt x="537" y="372"/>
                    <a:pt x="537" y="227"/>
                  </a:cubicBezTo>
                  <a:cubicBezTo>
                    <a:pt x="537" y="108"/>
                    <a:pt x="441" y="1"/>
                    <a:pt x="310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121;p113">
              <a:extLst>
                <a:ext uri="{FF2B5EF4-FFF2-40B4-BE49-F238E27FC236}">
                  <a16:creationId xmlns:a16="http://schemas.microsoft.com/office/drawing/2014/main" xmlns="" id="{31147485-2B6B-A208-75C9-C96E0FBAB8F7}"/>
                </a:ext>
              </a:extLst>
            </p:cNvPr>
            <p:cNvSpPr/>
            <p:nvPr/>
          </p:nvSpPr>
          <p:spPr>
            <a:xfrm>
              <a:off x="970183" y="2327505"/>
              <a:ext cx="33179" cy="28482"/>
            </a:xfrm>
            <a:custGeom>
              <a:avLst/>
              <a:gdLst/>
              <a:ahLst/>
              <a:cxnLst/>
              <a:rect l="l" t="t" r="r" b="b"/>
              <a:pathLst>
                <a:path w="537" h="461" extrusionOk="0">
                  <a:moveTo>
                    <a:pt x="226" y="0"/>
                  </a:moveTo>
                  <a:cubicBezTo>
                    <a:pt x="108" y="0"/>
                    <a:pt x="0" y="90"/>
                    <a:pt x="0" y="235"/>
                  </a:cubicBezTo>
                  <a:cubicBezTo>
                    <a:pt x="0" y="354"/>
                    <a:pt x="96" y="461"/>
                    <a:pt x="227" y="461"/>
                  </a:cubicBezTo>
                  <a:cubicBezTo>
                    <a:pt x="429" y="461"/>
                    <a:pt x="536" y="211"/>
                    <a:pt x="393" y="68"/>
                  </a:cubicBezTo>
                  <a:cubicBezTo>
                    <a:pt x="343" y="21"/>
                    <a:pt x="283" y="0"/>
                    <a:pt x="226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122;p113">
              <a:extLst>
                <a:ext uri="{FF2B5EF4-FFF2-40B4-BE49-F238E27FC236}">
                  <a16:creationId xmlns:a16="http://schemas.microsoft.com/office/drawing/2014/main" xmlns="" id="{469E0902-8392-ED30-1B69-97AF569DCC6C}"/>
                </a:ext>
              </a:extLst>
            </p:cNvPr>
            <p:cNvSpPr/>
            <p:nvPr/>
          </p:nvSpPr>
          <p:spPr>
            <a:xfrm>
              <a:off x="1335759" y="2286790"/>
              <a:ext cx="28792" cy="29161"/>
            </a:xfrm>
            <a:custGeom>
              <a:avLst/>
              <a:gdLst/>
              <a:ahLst/>
              <a:cxnLst/>
              <a:rect l="l" t="t" r="r" b="b"/>
              <a:pathLst>
                <a:path w="466" h="472" extrusionOk="0">
                  <a:moveTo>
                    <a:pt x="239" y="1"/>
                  </a:moveTo>
                  <a:cubicBezTo>
                    <a:pt x="108" y="1"/>
                    <a:pt x="1" y="108"/>
                    <a:pt x="1" y="239"/>
                  </a:cubicBezTo>
                  <a:cubicBezTo>
                    <a:pt x="1" y="394"/>
                    <a:pt x="117" y="471"/>
                    <a:pt x="233" y="471"/>
                  </a:cubicBezTo>
                  <a:cubicBezTo>
                    <a:pt x="349" y="471"/>
                    <a:pt x="465" y="394"/>
                    <a:pt x="465" y="239"/>
                  </a:cubicBezTo>
                  <a:cubicBezTo>
                    <a:pt x="465" y="227"/>
                    <a:pt x="465" y="227"/>
                    <a:pt x="465" y="215"/>
                  </a:cubicBezTo>
                  <a:cubicBezTo>
                    <a:pt x="394" y="144"/>
                    <a:pt x="322" y="72"/>
                    <a:pt x="239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123;p113">
              <a:extLst>
                <a:ext uri="{FF2B5EF4-FFF2-40B4-BE49-F238E27FC236}">
                  <a16:creationId xmlns:a16="http://schemas.microsoft.com/office/drawing/2014/main" xmlns="" id="{AAFD2EF4-700C-E14F-A189-546E57269EC2}"/>
                </a:ext>
              </a:extLst>
            </p:cNvPr>
            <p:cNvSpPr/>
            <p:nvPr/>
          </p:nvSpPr>
          <p:spPr>
            <a:xfrm>
              <a:off x="772289" y="2425492"/>
              <a:ext cx="729063" cy="421171"/>
            </a:xfrm>
            <a:custGeom>
              <a:avLst/>
              <a:gdLst/>
              <a:ahLst/>
              <a:cxnLst/>
              <a:rect l="l" t="t" r="r" b="b"/>
              <a:pathLst>
                <a:path w="11800" h="6817" extrusionOk="0">
                  <a:moveTo>
                    <a:pt x="5830" y="0"/>
                  </a:moveTo>
                  <a:cubicBezTo>
                    <a:pt x="3529" y="0"/>
                    <a:pt x="1822" y="601"/>
                    <a:pt x="1822" y="601"/>
                  </a:cubicBezTo>
                  <a:cubicBezTo>
                    <a:pt x="1" y="923"/>
                    <a:pt x="965" y="2733"/>
                    <a:pt x="965" y="2733"/>
                  </a:cubicBezTo>
                  <a:cubicBezTo>
                    <a:pt x="1275" y="3376"/>
                    <a:pt x="1489" y="4054"/>
                    <a:pt x="1608" y="4757"/>
                  </a:cubicBezTo>
                  <a:cubicBezTo>
                    <a:pt x="1722" y="5482"/>
                    <a:pt x="2311" y="5579"/>
                    <a:pt x="2615" y="5579"/>
                  </a:cubicBezTo>
                  <a:cubicBezTo>
                    <a:pt x="2725" y="5579"/>
                    <a:pt x="2799" y="5566"/>
                    <a:pt x="2799" y="5566"/>
                  </a:cubicBezTo>
                  <a:cubicBezTo>
                    <a:pt x="2799" y="5566"/>
                    <a:pt x="2846" y="6554"/>
                    <a:pt x="3549" y="6769"/>
                  </a:cubicBezTo>
                  <a:cubicBezTo>
                    <a:pt x="3649" y="6801"/>
                    <a:pt x="3751" y="6817"/>
                    <a:pt x="3852" y="6817"/>
                  </a:cubicBezTo>
                  <a:cubicBezTo>
                    <a:pt x="4159" y="6817"/>
                    <a:pt x="4456" y="6672"/>
                    <a:pt x="4644" y="6412"/>
                  </a:cubicBezTo>
                  <a:lnTo>
                    <a:pt x="9930" y="2673"/>
                  </a:lnTo>
                  <a:cubicBezTo>
                    <a:pt x="10060" y="2727"/>
                    <a:pt x="10201" y="2755"/>
                    <a:pt x="10342" y="2755"/>
                  </a:cubicBezTo>
                  <a:cubicBezTo>
                    <a:pt x="10448" y="2755"/>
                    <a:pt x="10555" y="2739"/>
                    <a:pt x="10657" y="2709"/>
                  </a:cubicBezTo>
                  <a:cubicBezTo>
                    <a:pt x="10657" y="2709"/>
                    <a:pt x="10840" y="2771"/>
                    <a:pt x="11053" y="2771"/>
                  </a:cubicBezTo>
                  <a:cubicBezTo>
                    <a:pt x="11297" y="2771"/>
                    <a:pt x="11580" y="2689"/>
                    <a:pt x="11669" y="2340"/>
                  </a:cubicBezTo>
                  <a:cubicBezTo>
                    <a:pt x="11800" y="1792"/>
                    <a:pt x="11181" y="1673"/>
                    <a:pt x="11181" y="1673"/>
                  </a:cubicBezTo>
                  <a:cubicBezTo>
                    <a:pt x="11251" y="1027"/>
                    <a:pt x="10911" y="918"/>
                    <a:pt x="10672" y="918"/>
                  </a:cubicBezTo>
                  <a:cubicBezTo>
                    <a:pt x="10550" y="918"/>
                    <a:pt x="10454" y="947"/>
                    <a:pt x="10454" y="947"/>
                  </a:cubicBezTo>
                  <a:cubicBezTo>
                    <a:pt x="8861" y="224"/>
                    <a:pt x="7235" y="0"/>
                    <a:pt x="58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124;p113">
              <a:extLst>
                <a:ext uri="{FF2B5EF4-FFF2-40B4-BE49-F238E27FC236}">
                  <a16:creationId xmlns:a16="http://schemas.microsoft.com/office/drawing/2014/main" xmlns="" id="{544C2352-6F99-20FD-C0A3-5A4BA855EB64}"/>
                </a:ext>
              </a:extLst>
            </p:cNvPr>
            <p:cNvSpPr/>
            <p:nvPr/>
          </p:nvSpPr>
          <p:spPr>
            <a:xfrm>
              <a:off x="922363" y="2511185"/>
              <a:ext cx="465674" cy="350986"/>
            </a:xfrm>
            <a:custGeom>
              <a:avLst/>
              <a:gdLst/>
              <a:ahLst/>
              <a:cxnLst/>
              <a:rect l="l" t="t" r="r" b="b"/>
              <a:pathLst>
                <a:path w="7537" h="5681" extrusionOk="0">
                  <a:moveTo>
                    <a:pt x="3906" y="0"/>
                  </a:moveTo>
                  <a:cubicBezTo>
                    <a:pt x="3712" y="401"/>
                    <a:pt x="3467" y="524"/>
                    <a:pt x="3240" y="524"/>
                  </a:cubicBezTo>
                  <a:cubicBezTo>
                    <a:pt x="2878" y="524"/>
                    <a:pt x="2560" y="214"/>
                    <a:pt x="2560" y="214"/>
                  </a:cubicBezTo>
                  <a:cubicBezTo>
                    <a:pt x="2370" y="674"/>
                    <a:pt x="2114" y="819"/>
                    <a:pt x="1868" y="819"/>
                  </a:cubicBezTo>
                  <a:cubicBezTo>
                    <a:pt x="1451" y="819"/>
                    <a:pt x="1060" y="405"/>
                    <a:pt x="1060" y="405"/>
                  </a:cubicBezTo>
                  <a:cubicBezTo>
                    <a:pt x="917" y="1012"/>
                    <a:pt x="191" y="1072"/>
                    <a:pt x="191" y="1072"/>
                  </a:cubicBezTo>
                  <a:cubicBezTo>
                    <a:pt x="191" y="1072"/>
                    <a:pt x="0" y="5620"/>
                    <a:pt x="4168" y="5679"/>
                  </a:cubicBezTo>
                  <a:cubicBezTo>
                    <a:pt x="4192" y="5680"/>
                    <a:pt x="4217" y="5680"/>
                    <a:pt x="4242" y="5680"/>
                  </a:cubicBezTo>
                  <a:cubicBezTo>
                    <a:pt x="7186" y="5680"/>
                    <a:pt x="7537" y="2857"/>
                    <a:pt x="7501" y="1286"/>
                  </a:cubicBezTo>
                  <a:cubicBezTo>
                    <a:pt x="7501" y="1286"/>
                    <a:pt x="7418" y="1274"/>
                    <a:pt x="7239" y="1107"/>
                  </a:cubicBezTo>
                  <a:cubicBezTo>
                    <a:pt x="7013" y="882"/>
                    <a:pt x="7108" y="287"/>
                    <a:pt x="7108" y="286"/>
                  </a:cubicBezTo>
                  <a:lnTo>
                    <a:pt x="7108" y="286"/>
                  </a:lnTo>
                  <a:cubicBezTo>
                    <a:pt x="7108" y="288"/>
                    <a:pt x="7006" y="918"/>
                    <a:pt x="6485" y="918"/>
                  </a:cubicBezTo>
                  <a:cubicBezTo>
                    <a:pt x="6471" y="918"/>
                    <a:pt x="6456" y="918"/>
                    <a:pt x="6442" y="917"/>
                  </a:cubicBezTo>
                  <a:cubicBezTo>
                    <a:pt x="5894" y="869"/>
                    <a:pt x="5715" y="0"/>
                    <a:pt x="5715" y="0"/>
                  </a:cubicBezTo>
                  <a:cubicBezTo>
                    <a:pt x="5473" y="290"/>
                    <a:pt x="5192" y="386"/>
                    <a:pt x="4923" y="386"/>
                  </a:cubicBezTo>
                  <a:cubicBezTo>
                    <a:pt x="4387" y="386"/>
                    <a:pt x="3906" y="0"/>
                    <a:pt x="3906" y="0"/>
                  </a:cubicBezTo>
                  <a:close/>
                </a:path>
              </a:pathLst>
            </a:custGeom>
            <a:solidFill>
              <a:srgbClr val="BC4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125;p113">
              <a:extLst>
                <a:ext uri="{FF2B5EF4-FFF2-40B4-BE49-F238E27FC236}">
                  <a16:creationId xmlns:a16="http://schemas.microsoft.com/office/drawing/2014/main" xmlns="" id="{5EBB58C7-0B5B-46EA-B10D-25336A577678}"/>
                </a:ext>
              </a:extLst>
            </p:cNvPr>
            <p:cNvSpPr/>
            <p:nvPr/>
          </p:nvSpPr>
          <p:spPr>
            <a:xfrm>
              <a:off x="762960" y="2551344"/>
              <a:ext cx="204323" cy="190414"/>
            </a:xfrm>
            <a:custGeom>
              <a:avLst/>
              <a:gdLst/>
              <a:ahLst/>
              <a:cxnLst/>
              <a:rect l="l" t="t" r="r" b="b"/>
              <a:pathLst>
                <a:path w="3307" h="3082" extrusionOk="0">
                  <a:moveTo>
                    <a:pt x="1661" y="0"/>
                  </a:moveTo>
                  <a:cubicBezTo>
                    <a:pt x="1405" y="0"/>
                    <a:pt x="1141" y="84"/>
                    <a:pt x="914" y="326"/>
                  </a:cubicBezTo>
                  <a:cubicBezTo>
                    <a:pt x="0" y="1296"/>
                    <a:pt x="568" y="3081"/>
                    <a:pt x="1965" y="3081"/>
                  </a:cubicBezTo>
                  <a:cubicBezTo>
                    <a:pt x="2353" y="3081"/>
                    <a:pt x="2805" y="2944"/>
                    <a:pt x="3307" y="2612"/>
                  </a:cubicBezTo>
                  <a:lnTo>
                    <a:pt x="2771" y="422"/>
                  </a:lnTo>
                  <a:cubicBezTo>
                    <a:pt x="2771" y="422"/>
                    <a:pt x="2236" y="0"/>
                    <a:pt x="1661" y="0"/>
                  </a:cubicBezTo>
                  <a:close/>
                </a:path>
              </a:pathLst>
            </a:custGeom>
            <a:solidFill>
              <a:srgbClr val="BC4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126;p113">
              <a:extLst>
                <a:ext uri="{FF2B5EF4-FFF2-40B4-BE49-F238E27FC236}">
                  <a16:creationId xmlns:a16="http://schemas.microsoft.com/office/drawing/2014/main" xmlns="" id="{20BAE0BA-A194-490A-88F3-66982D0BEE18}"/>
                </a:ext>
              </a:extLst>
            </p:cNvPr>
            <p:cNvSpPr/>
            <p:nvPr/>
          </p:nvSpPr>
          <p:spPr>
            <a:xfrm>
              <a:off x="837039" y="2613435"/>
              <a:ext cx="69941" cy="27987"/>
            </a:xfrm>
            <a:custGeom>
              <a:avLst/>
              <a:gdLst/>
              <a:ahLst/>
              <a:cxnLst/>
              <a:rect l="l" t="t" r="r" b="b"/>
              <a:pathLst>
                <a:path w="1132" h="453" fill="none" extrusionOk="0">
                  <a:moveTo>
                    <a:pt x="0" y="453"/>
                  </a:moveTo>
                  <a:cubicBezTo>
                    <a:pt x="298" y="167"/>
                    <a:pt x="715" y="0"/>
                    <a:pt x="1131" y="12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127;p113">
              <a:extLst>
                <a:ext uri="{FF2B5EF4-FFF2-40B4-BE49-F238E27FC236}">
                  <a16:creationId xmlns:a16="http://schemas.microsoft.com/office/drawing/2014/main" xmlns="" id="{4A255A70-9B5D-6827-D2B8-AEEB15D5CC11}"/>
                </a:ext>
              </a:extLst>
            </p:cNvPr>
            <p:cNvSpPr/>
            <p:nvPr/>
          </p:nvSpPr>
          <p:spPr>
            <a:xfrm>
              <a:off x="866448" y="2622270"/>
              <a:ext cx="30213" cy="56655"/>
            </a:xfrm>
            <a:custGeom>
              <a:avLst/>
              <a:gdLst/>
              <a:ahLst/>
              <a:cxnLst/>
              <a:rect l="l" t="t" r="r" b="b"/>
              <a:pathLst>
                <a:path w="489" h="917" fill="none" extrusionOk="0">
                  <a:moveTo>
                    <a:pt x="489" y="917"/>
                  </a:moveTo>
                  <a:cubicBezTo>
                    <a:pt x="489" y="917"/>
                    <a:pt x="12" y="500"/>
                    <a:pt x="1" y="0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128;p113">
              <a:extLst>
                <a:ext uri="{FF2B5EF4-FFF2-40B4-BE49-F238E27FC236}">
                  <a16:creationId xmlns:a16="http://schemas.microsoft.com/office/drawing/2014/main" xmlns="" id="{50ED130F-6D62-5BA2-6772-C6119C6DD255}"/>
                </a:ext>
              </a:extLst>
            </p:cNvPr>
            <p:cNvSpPr/>
            <p:nvPr/>
          </p:nvSpPr>
          <p:spPr>
            <a:xfrm>
              <a:off x="1208484" y="2578095"/>
              <a:ext cx="36144" cy="58199"/>
            </a:xfrm>
            <a:custGeom>
              <a:avLst/>
              <a:gdLst/>
              <a:ahLst/>
              <a:cxnLst/>
              <a:rect l="l" t="t" r="r" b="b"/>
              <a:pathLst>
                <a:path w="585" h="942" fill="none" extrusionOk="0">
                  <a:moveTo>
                    <a:pt x="60" y="1"/>
                  </a:moveTo>
                  <a:cubicBezTo>
                    <a:pt x="60" y="1"/>
                    <a:pt x="1" y="322"/>
                    <a:pt x="215" y="453"/>
                  </a:cubicBezTo>
                  <a:cubicBezTo>
                    <a:pt x="430" y="584"/>
                    <a:pt x="549" y="536"/>
                    <a:pt x="561" y="679"/>
                  </a:cubicBezTo>
                  <a:cubicBezTo>
                    <a:pt x="584" y="894"/>
                    <a:pt x="144" y="941"/>
                    <a:pt x="144" y="941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129;p113">
              <a:extLst>
                <a:ext uri="{FF2B5EF4-FFF2-40B4-BE49-F238E27FC236}">
                  <a16:creationId xmlns:a16="http://schemas.microsoft.com/office/drawing/2014/main" xmlns="" id="{066EC3CE-480B-57A6-6713-80E62DE67B8B}"/>
                </a:ext>
              </a:extLst>
            </p:cNvPr>
            <p:cNvSpPr/>
            <p:nvPr/>
          </p:nvSpPr>
          <p:spPr>
            <a:xfrm>
              <a:off x="1037095" y="2560426"/>
              <a:ext cx="81000" cy="50847"/>
            </a:xfrm>
            <a:custGeom>
              <a:avLst/>
              <a:gdLst/>
              <a:ahLst/>
              <a:cxnLst/>
              <a:rect l="l" t="t" r="r" b="b"/>
              <a:pathLst>
                <a:path w="1311" h="823" fill="none" extrusionOk="0">
                  <a:moveTo>
                    <a:pt x="1" y="822"/>
                  </a:moveTo>
                  <a:cubicBezTo>
                    <a:pt x="1" y="822"/>
                    <a:pt x="525" y="1"/>
                    <a:pt x="1310" y="822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130;p113">
              <a:extLst>
                <a:ext uri="{FF2B5EF4-FFF2-40B4-BE49-F238E27FC236}">
                  <a16:creationId xmlns:a16="http://schemas.microsoft.com/office/drawing/2014/main" xmlns="" id="{98BDE96E-95E7-D452-9FA4-814310836BC9}"/>
                </a:ext>
              </a:extLst>
            </p:cNvPr>
            <p:cNvSpPr/>
            <p:nvPr/>
          </p:nvSpPr>
          <p:spPr>
            <a:xfrm>
              <a:off x="1292387" y="2576613"/>
              <a:ext cx="66234" cy="46399"/>
            </a:xfrm>
            <a:custGeom>
              <a:avLst/>
              <a:gdLst/>
              <a:ahLst/>
              <a:cxnLst/>
              <a:rect l="l" t="t" r="r" b="b"/>
              <a:pathLst>
                <a:path w="1072" h="751" fill="none" extrusionOk="0">
                  <a:moveTo>
                    <a:pt x="0" y="644"/>
                  </a:moveTo>
                  <a:cubicBezTo>
                    <a:pt x="0" y="644"/>
                    <a:pt x="679" y="1"/>
                    <a:pt x="1072" y="751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131;p113">
              <a:extLst>
                <a:ext uri="{FF2B5EF4-FFF2-40B4-BE49-F238E27FC236}">
                  <a16:creationId xmlns:a16="http://schemas.microsoft.com/office/drawing/2014/main" xmlns="" id="{8BF81B83-7345-0237-8CEC-A69657D14A09}"/>
                </a:ext>
              </a:extLst>
            </p:cNvPr>
            <p:cNvSpPr/>
            <p:nvPr/>
          </p:nvSpPr>
          <p:spPr>
            <a:xfrm>
              <a:off x="1118032" y="2670028"/>
              <a:ext cx="149396" cy="41271"/>
            </a:xfrm>
            <a:custGeom>
              <a:avLst/>
              <a:gdLst/>
              <a:ahLst/>
              <a:cxnLst/>
              <a:rect l="l" t="t" r="r" b="b"/>
              <a:pathLst>
                <a:path w="2418" h="668" fill="none" extrusionOk="0">
                  <a:moveTo>
                    <a:pt x="0" y="1"/>
                  </a:moveTo>
                  <a:cubicBezTo>
                    <a:pt x="679" y="561"/>
                    <a:pt x="1632" y="668"/>
                    <a:pt x="2417" y="239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132;p113">
              <a:extLst>
                <a:ext uri="{FF2B5EF4-FFF2-40B4-BE49-F238E27FC236}">
                  <a16:creationId xmlns:a16="http://schemas.microsoft.com/office/drawing/2014/main" xmlns="" id="{BAEB2692-687F-BFA6-1CDF-F12D7CC58CBE}"/>
                </a:ext>
              </a:extLst>
            </p:cNvPr>
            <p:cNvSpPr/>
            <p:nvPr/>
          </p:nvSpPr>
          <p:spPr>
            <a:xfrm>
              <a:off x="1008737" y="2670461"/>
              <a:ext cx="102007" cy="85878"/>
            </a:xfrm>
            <a:custGeom>
              <a:avLst/>
              <a:gdLst/>
              <a:ahLst/>
              <a:cxnLst/>
              <a:rect l="l" t="t" r="r" b="b"/>
              <a:pathLst>
                <a:path w="1651" h="1390" extrusionOk="0">
                  <a:moveTo>
                    <a:pt x="734" y="1"/>
                  </a:moveTo>
                  <a:cubicBezTo>
                    <a:pt x="387" y="1"/>
                    <a:pt x="87" y="272"/>
                    <a:pt x="43" y="625"/>
                  </a:cubicBezTo>
                  <a:cubicBezTo>
                    <a:pt x="0" y="1063"/>
                    <a:pt x="360" y="1390"/>
                    <a:pt x="743" y="1390"/>
                  </a:cubicBezTo>
                  <a:cubicBezTo>
                    <a:pt x="891" y="1390"/>
                    <a:pt x="1042" y="1341"/>
                    <a:pt x="1174" y="1232"/>
                  </a:cubicBezTo>
                  <a:cubicBezTo>
                    <a:pt x="1650" y="851"/>
                    <a:pt x="1424" y="77"/>
                    <a:pt x="817" y="6"/>
                  </a:cubicBezTo>
                  <a:cubicBezTo>
                    <a:pt x="789" y="2"/>
                    <a:pt x="761" y="1"/>
                    <a:pt x="734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133;p113">
              <a:extLst>
                <a:ext uri="{FF2B5EF4-FFF2-40B4-BE49-F238E27FC236}">
                  <a16:creationId xmlns:a16="http://schemas.microsoft.com/office/drawing/2014/main" xmlns="" id="{DFB395EE-85C9-22F8-A6A2-A291C2547064}"/>
                </a:ext>
              </a:extLst>
            </p:cNvPr>
            <p:cNvSpPr/>
            <p:nvPr/>
          </p:nvSpPr>
          <p:spPr>
            <a:xfrm>
              <a:off x="1285281" y="2659463"/>
              <a:ext cx="102069" cy="85878"/>
            </a:xfrm>
            <a:custGeom>
              <a:avLst/>
              <a:gdLst/>
              <a:ahLst/>
              <a:cxnLst/>
              <a:rect l="l" t="t" r="r" b="b"/>
              <a:pathLst>
                <a:path w="1652" h="1390" extrusionOk="0">
                  <a:moveTo>
                    <a:pt x="723" y="0"/>
                  </a:moveTo>
                  <a:cubicBezTo>
                    <a:pt x="376" y="0"/>
                    <a:pt x="77" y="271"/>
                    <a:pt x="44" y="624"/>
                  </a:cubicBezTo>
                  <a:cubicBezTo>
                    <a:pt x="1" y="1063"/>
                    <a:pt x="355" y="1389"/>
                    <a:pt x="739" y="1389"/>
                  </a:cubicBezTo>
                  <a:cubicBezTo>
                    <a:pt x="887" y="1389"/>
                    <a:pt x="1039" y="1341"/>
                    <a:pt x="1175" y="1232"/>
                  </a:cubicBezTo>
                  <a:cubicBezTo>
                    <a:pt x="1651" y="839"/>
                    <a:pt x="1425" y="65"/>
                    <a:pt x="806" y="5"/>
                  </a:cubicBezTo>
                  <a:cubicBezTo>
                    <a:pt x="778" y="2"/>
                    <a:pt x="750" y="0"/>
                    <a:pt x="723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134;p113">
              <a:extLst>
                <a:ext uri="{FF2B5EF4-FFF2-40B4-BE49-F238E27FC236}">
                  <a16:creationId xmlns:a16="http://schemas.microsoft.com/office/drawing/2014/main" xmlns="" id="{D5C24B7C-8911-57C0-8A8C-43DE08E099E6}"/>
                </a:ext>
              </a:extLst>
            </p:cNvPr>
            <p:cNvSpPr/>
            <p:nvPr/>
          </p:nvSpPr>
          <p:spPr>
            <a:xfrm>
              <a:off x="3143927" y="2750964"/>
              <a:ext cx="141302" cy="147166"/>
            </a:xfrm>
            <a:custGeom>
              <a:avLst/>
              <a:gdLst/>
              <a:ahLst/>
              <a:cxnLst/>
              <a:rect l="l" t="t" r="r" b="b"/>
              <a:pathLst>
                <a:path w="2287" h="2382" extrusionOk="0">
                  <a:moveTo>
                    <a:pt x="453" y="1"/>
                  </a:moveTo>
                  <a:lnTo>
                    <a:pt x="0" y="1894"/>
                  </a:lnTo>
                  <a:lnTo>
                    <a:pt x="1786" y="2382"/>
                  </a:lnTo>
                  <a:lnTo>
                    <a:pt x="2286" y="382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135;p113">
              <a:extLst>
                <a:ext uri="{FF2B5EF4-FFF2-40B4-BE49-F238E27FC236}">
                  <a16:creationId xmlns:a16="http://schemas.microsoft.com/office/drawing/2014/main" xmlns="" id="{458DD544-AE12-4CEE-F00A-132FE49D9E7C}"/>
                </a:ext>
              </a:extLst>
            </p:cNvPr>
            <p:cNvSpPr/>
            <p:nvPr/>
          </p:nvSpPr>
          <p:spPr>
            <a:xfrm>
              <a:off x="3160115" y="2750964"/>
              <a:ext cx="125115" cy="76672"/>
            </a:xfrm>
            <a:custGeom>
              <a:avLst/>
              <a:gdLst/>
              <a:ahLst/>
              <a:cxnLst/>
              <a:rect l="l" t="t" r="r" b="b"/>
              <a:pathLst>
                <a:path w="2025" h="1241" extrusionOk="0">
                  <a:moveTo>
                    <a:pt x="203" y="1"/>
                  </a:moveTo>
                  <a:lnTo>
                    <a:pt x="0" y="822"/>
                  </a:lnTo>
                  <a:cubicBezTo>
                    <a:pt x="392" y="1098"/>
                    <a:pt x="863" y="1241"/>
                    <a:pt x="1339" y="1241"/>
                  </a:cubicBezTo>
                  <a:cubicBezTo>
                    <a:pt x="1500" y="1241"/>
                    <a:pt x="1662" y="1224"/>
                    <a:pt x="1822" y="1191"/>
                  </a:cubicBezTo>
                  <a:lnTo>
                    <a:pt x="2024" y="38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136;p113">
              <a:extLst>
                <a:ext uri="{FF2B5EF4-FFF2-40B4-BE49-F238E27FC236}">
                  <a16:creationId xmlns:a16="http://schemas.microsoft.com/office/drawing/2014/main" xmlns="" id="{4A1E1423-1323-CE16-6088-08F92C8B6500}"/>
                </a:ext>
              </a:extLst>
            </p:cNvPr>
            <p:cNvSpPr/>
            <p:nvPr/>
          </p:nvSpPr>
          <p:spPr>
            <a:xfrm>
              <a:off x="3530139" y="2330223"/>
              <a:ext cx="278836" cy="237924"/>
            </a:xfrm>
            <a:custGeom>
              <a:avLst/>
              <a:gdLst/>
              <a:ahLst/>
              <a:cxnLst/>
              <a:rect l="l" t="t" r="r" b="b"/>
              <a:pathLst>
                <a:path w="4513" h="3851" extrusionOk="0">
                  <a:moveTo>
                    <a:pt x="947" y="0"/>
                  </a:moveTo>
                  <a:cubicBezTo>
                    <a:pt x="890" y="0"/>
                    <a:pt x="829" y="7"/>
                    <a:pt x="762" y="24"/>
                  </a:cubicBezTo>
                  <a:cubicBezTo>
                    <a:pt x="155" y="191"/>
                    <a:pt x="0" y="1119"/>
                    <a:pt x="0" y="1119"/>
                  </a:cubicBezTo>
                  <a:lnTo>
                    <a:pt x="155" y="2393"/>
                  </a:lnTo>
                  <a:cubicBezTo>
                    <a:pt x="155" y="2393"/>
                    <a:pt x="524" y="3417"/>
                    <a:pt x="1345" y="3763"/>
                  </a:cubicBezTo>
                  <a:cubicBezTo>
                    <a:pt x="1499" y="3825"/>
                    <a:pt x="1633" y="3850"/>
                    <a:pt x="1753" y="3850"/>
                  </a:cubicBezTo>
                  <a:cubicBezTo>
                    <a:pt x="2276" y="3850"/>
                    <a:pt x="2517" y="3359"/>
                    <a:pt x="2798" y="3263"/>
                  </a:cubicBezTo>
                  <a:cubicBezTo>
                    <a:pt x="3143" y="3132"/>
                    <a:pt x="3727" y="3239"/>
                    <a:pt x="3822" y="2643"/>
                  </a:cubicBezTo>
                  <a:cubicBezTo>
                    <a:pt x="3917" y="2048"/>
                    <a:pt x="4513" y="2012"/>
                    <a:pt x="4429" y="1453"/>
                  </a:cubicBezTo>
                  <a:cubicBezTo>
                    <a:pt x="4338" y="916"/>
                    <a:pt x="3677" y="905"/>
                    <a:pt x="3623" y="905"/>
                  </a:cubicBezTo>
                  <a:cubicBezTo>
                    <a:pt x="3621" y="905"/>
                    <a:pt x="3620" y="905"/>
                    <a:pt x="3620" y="905"/>
                  </a:cubicBezTo>
                  <a:cubicBezTo>
                    <a:pt x="3380" y="437"/>
                    <a:pt x="3098" y="305"/>
                    <a:pt x="2826" y="305"/>
                  </a:cubicBezTo>
                  <a:cubicBezTo>
                    <a:pt x="2475" y="305"/>
                    <a:pt x="2142" y="524"/>
                    <a:pt x="1941" y="524"/>
                  </a:cubicBezTo>
                  <a:cubicBezTo>
                    <a:pt x="1611" y="513"/>
                    <a:pt x="1424" y="0"/>
                    <a:pt x="9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137;p113">
              <a:extLst>
                <a:ext uri="{FF2B5EF4-FFF2-40B4-BE49-F238E27FC236}">
                  <a16:creationId xmlns:a16="http://schemas.microsoft.com/office/drawing/2014/main" xmlns="" id="{95B0DB69-A8D7-46EA-520A-FAF9099655B5}"/>
                </a:ext>
              </a:extLst>
            </p:cNvPr>
            <p:cNvSpPr/>
            <p:nvPr/>
          </p:nvSpPr>
          <p:spPr>
            <a:xfrm>
              <a:off x="3507278" y="2390029"/>
              <a:ext cx="54556" cy="95763"/>
            </a:xfrm>
            <a:custGeom>
              <a:avLst/>
              <a:gdLst/>
              <a:ahLst/>
              <a:cxnLst/>
              <a:rect l="l" t="t" r="r" b="b"/>
              <a:pathLst>
                <a:path w="883" h="1550" extrusionOk="0">
                  <a:moveTo>
                    <a:pt x="276" y="1"/>
                  </a:moveTo>
                  <a:cubicBezTo>
                    <a:pt x="159" y="1"/>
                    <a:pt x="45" y="69"/>
                    <a:pt x="1" y="187"/>
                  </a:cubicBezTo>
                  <a:lnTo>
                    <a:pt x="287" y="1449"/>
                  </a:lnTo>
                  <a:cubicBezTo>
                    <a:pt x="287" y="1449"/>
                    <a:pt x="433" y="1550"/>
                    <a:pt x="572" y="1550"/>
                  </a:cubicBezTo>
                  <a:cubicBezTo>
                    <a:pt x="668" y="1550"/>
                    <a:pt x="760" y="1502"/>
                    <a:pt x="799" y="1342"/>
                  </a:cubicBezTo>
                  <a:cubicBezTo>
                    <a:pt x="882" y="937"/>
                    <a:pt x="799" y="306"/>
                    <a:pt x="477" y="80"/>
                  </a:cubicBezTo>
                  <a:cubicBezTo>
                    <a:pt x="419" y="26"/>
                    <a:pt x="347" y="1"/>
                    <a:pt x="276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138;p113">
              <a:extLst>
                <a:ext uri="{FF2B5EF4-FFF2-40B4-BE49-F238E27FC236}">
                  <a16:creationId xmlns:a16="http://schemas.microsoft.com/office/drawing/2014/main" xmlns="" id="{308A1474-8830-13FC-124D-5807397DF2FB}"/>
                </a:ext>
              </a:extLst>
            </p:cNvPr>
            <p:cNvSpPr/>
            <p:nvPr/>
          </p:nvSpPr>
          <p:spPr>
            <a:xfrm>
              <a:off x="3071825" y="2263807"/>
              <a:ext cx="505340" cy="321578"/>
            </a:xfrm>
            <a:custGeom>
              <a:avLst/>
              <a:gdLst/>
              <a:ahLst/>
              <a:cxnLst/>
              <a:rect l="l" t="t" r="r" b="b"/>
              <a:pathLst>
                <a:path w="8179" h="5205" extrusionOk="0">
                  <a:moveTo>
                    <a:pt x="3587" y="0"/>
                  </a:moveTo>
                  <a:cubicBezTo>
                    <a:pt x="3306" y="0"/>
                    <a:pt x="3022" y="29"/>
                    <a:pt x="2739" y="87"/>
                  </a:cubicBezTo>
                  <a:cubicBezTo>
                    <a:pt x="310" y="587"/>
                    <a:pt x="0" y="3385"/>
                    <a:pt x="0" y="3385"/>
                  </a:cubicBezTo>
                  <a:cubicBezTo>
                    <a:pt x="3175" y="4873"/>
                    <a:pt x="5090" y="5204"/>
                    <a:pt x="6165" y="5204"/>
                  </a:cubicBezTo>
                  <a:cubicBezTo>
                    <a:pt x="7024" y="5204"/>
                    <a:pt x="7347" y="4992"/>
                    <a:pt x="7347" y="4992"/>
                  </a:cubicBezTo>
                  <a:cubicBezTo>
                    <a:pt x="8178" y="2081"/>
                    <a:pt x="6001" y="0"/>
                    <a:pt x="35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139;p113">
              <a:extLst>
                <a:ext uri="{FF2B5EF4-FFF2-40B4-BE49-F238E27FC236}">
                  <a16:creationId xmlns:a16="http://schemas.microsoft.com/office/drawing/2014/main" xmlns="" id="{1B6E6499-D18A-6AB2-0D86-29AFEA62A434}"/>
                </a:ext>
              </a:extLst>
            </p:cNvPr>
            <p:cNvSpPr/>
            <p:nvPr/>
          </p:nvSpPr>
          <p:spPr>
            <a:xfrm>
              <a:off x="3110070" y="2133074"/>
              <a:ext cx="307566" cy="208207"/>
            </a:xfrm>
            <a:custGeom>
              <a:avLst/>
              <a:gdLst/>
              <a:ahLst/>
              <a:cxnLst/>
              <a:rect l="l" t="t" r="r" b="b"/>
              <a:pathLst>
                <a:path w="4978" h="3370" extrusionOk="0">
                  <a:moveTo>
                    <a:pt x="2511" y="1"/>
                  </a:moveTo>
                  <a:cubicBezTo>
                    <a:pt x="1811" y="1"/>
                    <a:pt x="1557" y="934"/>
                    <a:pt x="1465" y="1429"/>
                  </a:cubicBezTo>
                  <a:cubicBezTo>
                    <a:pt x="1334" y="2072"/>
                    <a:pt x="846" y="1655"/>
                    <a:pt x="417" y="2179"/>
                  </a:cubicBezTo>
                  <a:cubicBezTo>
                    <a:pt x="1" y="2715"/>
                    <a:pt x="489" y="3370"/>
                    <a:pt x="489" y="3370"/>
                  </a:cubicBezTo>
                  <a:lnTo>
                    <a:pt x="3656" y="2620"/>
                  </a:lnTo>
                  <a:cubicBezTo>
                    <a:pt x="3656" y="2620"/>
                    <a:pt x="4977" y="822"/>
                    <a:pt x="4346" y="203"/>
                  </a:cubicBezTo>
                  <a:cubicBezTo>
                    <a:pt x="4216" y="76"/>
                    <a:pt x="4069" y="32"/>
                    <a:pt x="3925" y="32"/>
                  </a:cubicBezTo>
                  <a:cubicBezTo>
                    <a:pt x="3582" y="32"/>
                    <a:pt x="3263" y="286"/>
                    <a:pt x="3263" y="286"/>
                  </a:cubicBezTo>
                  <a:cubicBezTo>
                    <a:pt x="2967" y="84"/>
                    <a:pt x="2719" y="1"/>
                    <a:pt x="25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40;p113">
              <a:extLst>
                <a:ext uri="{FF2B5EF4-FFF2-40B4-BE49-F238E27FC236}">
                  <a16:creationId xmlns:a16="http://schemas.microsoft.com/office/drawing/2014/main" xmlns="" id="{5FB414A0-BACB-5A67-1A3A-958ED0795720}"/>
                </a:ext>
              </a:extLst>
            </p:cNvPr>
            <p:cNvSpPr/>
            <p:nvPr/>
          </p:nvSpPr>
          <p:spPr>
            <a:xfrm>
              <a:off x="3007817" y="2411838"/>
              <a:ext cx="470122" cy="376008"/>
            </a:xfrm>
            <a:custGeom>
              <a:avLst/>
              <a:gdLst/>
              <a:ahLst/>
              <a:cxnLst/>
              <a:rect l="l" t="t" r="r" b="b"/>
              <a:pathLst>
                <a:path w="7609" h="6086" extrusionOk="0">
                  <a:moveTo>
                    <a:pt x="3954" y="1"/>
                  </a:moveTo>
                  <a:cubicBezTo>
                    <a:pt x="3954" y="1"/>
                    <a:pt x="3954" y="977"/>
                    <a:pt x="3775" y="977"/>
                  </a:cubicBezTo>
                  <a:cubicBezTo>
                    <a:pt x="3773" y="977"/>
                    <a:pt x="3772" y="977"/>
                    <a:pt x="3770" y="977"/>
                  </a:cubicBezTo>
                  <a:cubicBezTo>
                    <a:pt x="3595" y="977"/>
                    <a:pt x="3525" y="358"/>
                    <a:pt x="3525" y="358"/>
                  </a:cubicBezTo>
                  <a:cubicBezTo>
                    <a:pt x="3525" y="358"/>
                    <a:pt x="3332" y="784"/>
                    <a:pt x="3153" y="784"/>
                  </a:cubicBezTo>
                  <a:cubicBezTo>
                    <a:pt x="3138" y="784"/>
                    <a:pt x="3123" y="781"/>
                    <a:pt x="3108" y="775"/>
                  </a:cubicBezTo>
                  <a:cubicBezTo>
                    <a:pt x="2906" y="703"/>
                    <a:pt x="3132" y="1"/>
                    <a:pt x="3132" y="1"/>
                  </a:cubicBezTo>
                  <a:lnTo>
                    <a:pt x="3132" y="1"/>
                  </a:lnTo>
                  <a:cubicBezTo>
                    <a:pt x="3132" y="1"/>
                    <a:pt x="2548" y="787"/>
                    <a:pt x="1036" y="989"/>
                  </a:cubicBezTo>
                  <a:cubicBezTo>
                    <a:pt x="1036" y="989"/>
                    <a:pt x="1" y="4811"/>
                    <a:pt x="2882" y="5823"/>
                  </a:cubicBezTo>
                  <a:cubicBezTo>
                    <a:pt x="3398" y="6004"/>
                    <a:pt x="3869" y="6086"/>
                    <a:pt x="4297" y="6086"/>
                  </a:cubicBezTo>
                  <a:cubicBezTo>
                    <a:pt x="6257" y="6086"/>
                    <a:pt x="7306" y="4373"/>
                    <a:pt x="7609" y="2692"/>
                  </a:cubicBezTo>
                  <a:cubicBezTo>
                    <a:pt x="7609" y="2692"/>
                    <a:pt x="4311" y="2501"/>
                    <a:pt x="3954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141;p113">
              <a:extLst>
                <a:ext uri="{FF2B5EF4-FFF2-40B4-BE49-F238E27FC236}">
                  <a16:creationId xmlns:a16="http://schemas.microsoft.com/office/drawing/2014/main" xmlns="" id="{4DE75B7D-CB2A-C875-7F71-C5B6231FB139}"/>
                </a:ext>
              </a:extLst>
            </p:cNvPr>
            <p:cNvSpPr/>
            <p:nvPr/>
          </p:nvSpPr>
          <p:spPr>
            <a:xfrm>
              <a:off x="3421213" y="2571794"/>
              <a:ext cx="157119" cy="159337"/>
            </a:xfrm>
            <a:custGeom>
              <a:avLst/>
              <a:gdLst/>
              <a:ahLst/>
              <a:cxnLst/>
              <a:rect l="l" t="t" r="r" b="b"/>
              <a:pathLst>
                <a:path w="2543" h="2579" extrusionOk="0">
                  <a:moveTo>
                    <a:pt x="1428" y="1"/>
                  </a:moveTo>
                  <a:cubicBezTo>
                    <a:pt x="1148" y="1"/>
                    <a:pt x="918" y="115"/>
                    <a:pt x="918" y="115"/>
                  </a:cubicBezTo>
                  <a:lnTo>
                    <a:pt x="1" y="2139"/>
                  </a:lnTo>
                  <a:cubicBezTo>
                    <a:pt x="316" y="2450"/>
                    <a:pt x="644" y="2579"/>
                    <a:pt x="952" y="2579"/>
                  </a:cubicBezTo>
                  <a:cubicBezTo>
                    <a:pt x="1832" y="2579"/>
                    <a:pt x="2543" y="1530"/>
                    <a:pt x="2287" y="710"/>
                  </a:cubicBezTo>
                  <a:cubicBezTo>
                    <a:pt x="2100" y="137"/>
                    <a:pt x="1735" y="1"/>
                    <a:pt x="1428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142;p113">
              <a:extLst>
                <a:ext uri="{FF2B5EF4-FFF2-40B4-BE49-F238E27FC236}">
                  <a16:creationId xmlns:a16="http://schemas.microsoft.com/office/drawing/2014/main" xmlns="" id="{64FF2910-E71E-192A-5A69-8CCAA0A87CA9}"/>
                </a:ext>
              </a:extLst>
            </p:cNvPr>
            <p:cNvSpPr/>
            <p:nvPr/>
          </p:nvSpPr>
          <p:spPr>
            <a:xfrm>
              <a:off x="3484480" y="2606083"/>
              <a:ext cx="58201" cy="29470"/>
            </a:xfrm>
            <a:custGeom>
              <a:avLst/>
              <a:gdLst/>
              <a:ahLst/>
              <a:cxnLst/>
              <a:rect l="l" t="t" r="r" b="b"/>
              <a:pathLst>
                <a:path w="942" h="477" fill="none" extrusionOk="0">
                  <a:moveTo>
                    <a:pt x="1" y="202"/>
                  </a:moveTo>
                  <a:cubicBezTo>
                    <a:pt x="1" y="202"/>
                    <a:pt x="477" y="0"/>
                    <a:pt x="941" y="476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143;p113">
              <a:extLst>
                <a:ext uri="{FF2B5EF4-FFF2-40B4-BE49-F238E27FC236}">
                  <a16:creationId xmlns:a16="http://schemas.microsoft.com/office/drawing/2014/main" xmlns="" id="{D3A6E908-A40D-C74F-8F90-DD691C257C16}"/>
                </a:ext>
              </a:extLst>
            </p:cNvPr>
            <p:cNvSpPr/>
            <p:nvPr/>
          </p:nvSpPr>
          <p:spPr>
            <a:xfrm>
              <a:off x="3496281" y="2618563"/>
              <a:ext cx="20636" cy="43433"/>
            </a:xfrm>
            <a:custGeom>
              <a:avLst/>
              <a:gdLst/>
              <a:ahLst/>
              <a:cxnLst/>
              <a:rect l="l" t="t" r="r" b="b"/>
              <a:pathLst>
                <a:path w="334" h="703" fill="none" extrusionOk="0">
                  <a:moveTo>
                    <a:pt x="0" y="703"/>
                  </a:moveTo>
                  <a:cubicBezTo>
                    <a:pt x="215" y="536"/>
                    <a:pt x="334" y="274"/>
                    <a:pt x="322" y="0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144;p113">
              <a:extLst>
                <a:ext uri="{FF2B5EF4-FFF2-40B4-BE49-F238E27FC236}">
                  <a16:creationId xmlns:a16="http://schemas.microsoft.com/office/drawing/2014/main" xmlns="" id="{55EA38A2-2525-5273-F6AB-2372A95FB054}"/>
                </a:ext>
              </a:extLst>
            </p:cNvPr>
            <p:cNvSpPr/>
            <p:nvPr/>
          </p:nvSpPr>
          <p:spPr>
            <a:xfrm>
              <a:off x="3034323" y="2426542"/>
              <a:ext cx="148655" cy="164156"/>
            </a:xfrm>
            <a:custGeom>
              <a:avLst/>
              <a:gdLst/>
              <a:ahLst/>
              <a:cxnLst/>
              <a:rect l="l" t="t" r="r" b="b"/>
              <a:pathLst>
                <a:path w="2406" h="2657" fill="none" extrusionOk="0">
                  <a:moveTo>
                    <a:pt x="2262" y="1549"/>
                  </a:moveTo>
                  <a:cubicBezTo>
                    <a:pt x="2405" y="882"/>
                    <a:pt x="2048" y="239"/>
                    <a:pt x="1453" y="120"/>
                  </a:cubicBezTo>
                  <a:cubicBezTo>
                    <a:pt x="869" y="1"/>
                    <a:pt x="274" y="441"/>
                    <a:pt x="143" y="1096"/>
                  </a:cubicBezTo>
                  <a:cubicBezTo>
                    <a:pt x="0" y="1763"/>
                    <a:pt x="357" y="2406"/>
                    <a:pt x="953" y="2525"/>
                  </a:cubicBezTo>
                  <a:cubicBezTo>
                    <a:pt x="1536" y="2656"/>
                    <a:pt x="2131" y="2216"/>
                    <a:pt x="2262" y="1549"/>
                  </a:cubicBezTo>
                  <a:close/>
                </a:path>
              </a:pathLst>
            </a:custGeom>
            <a:noFill/>
            <a:ln w="7450" cap="rnd" cmpd="sng">
              <a:solidFill>
                <a:srgbClr val="FFB7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145;p113">
              <a:extLst>
                <a:ext uri="{FF2B5EF4-FFF2-40B4-BE49-F238E27FC236}">
                  <a16:creationId xmlns:a16="http://schemas.microsoft.com/office/drawing/2014/main" xmlns="" id="{186A51C7-55D8-0D03-3258-F6FA931954F9}"/>
                </a:ext>
              </a:extLst>
            </p:cNvPr>
            <p:cNvSpPr/>
            <p:nvPr/>
          </p:nvSpPr>
          <p:spPr>
            <a:xfrm>
              <a:off x="3219674" y="2477328"/>
              <a:ext cx="169971" cy="169964"/>
            </a:xfrm>
            <a:custGeom>
              <a:avLst/>
              <a:gdLst/>
              <a:ahLst/>
              <a:cxnLst/>
              <a:rect l="l" t="t" r="r" b="b"/>
              <a:pathLst>
                <a:path w="2751" h="2751" fill="none" extrusionOk="0">
                  <a:moveTo>
                    <a:pt x="1834" y="262"/>
                  </a:moveTo>
                  <a:cubicBezTo>
                    <a:pt x="2453" y="512"/>
                    <a:pt x="2751" y="1227"/>
                    <a:pt x="2489" y="1834"/>
                  </a:cubicBezTo>
                  <a:cubicBezTo>
                    <a:pt x="2239" y="2453"/>
                    <a:pt x="1525" y="2751"/>
                    <a:pt x="906" y="2489"/>
                  </a:cubicBezTo>
                  <a:cubicBezTo>
                    <a:pt x="298" y="2239"/>
                    <a:pt x="1" y="1536"/>
                    <a:pt x="251" y="917"/>
                  </a:cubicBezTo>
                  <a:cubicBezTo>
                    <a:pt x="513" y="298"/>
                    <a:pt x="1215" y="0"/>
                    <a:pt x="1834" y="262"/>
                  </a:cubicBezTo>
                  <a:close/>
                </a:path>
              </a:pathLst>
            </a:custGeom>
            <a:noFill/>
            <a:ln w="7450" cap="rnd" cmpd="sng">
              <a:solidFill>
                <a:srgbClr val="FFB7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146;p113">
              <a:extLst>
                <a:ext uri="{FF2B5EF4-FFF2-40B4-BE49-F238E27FC236}">
                  <a16:creationId xmlns:a16="http://schemas.microsoft.com/office/drawing/2014/main" xmlns="" id="{74C893A1-A6CF-5F67-C5C7-8D0BE3E752CF}"/>
                </a:ext>
              </a:extLst>
            </p:cNvPr>
            <p:cNvSpPr/>
            <p:nvPr/>
          </p:nvSpPr>
          <p:spPr>
            <a:xfrm>
              <a:off x="3174078" y="2501608"/>
              <a:ext cx="58201" cy="40529"/>
            </a:xfrm>
            <a:custGeom>
              <a:avLst/>
              <a:gdLst/>
              <a:ahLst/>
              <a:cxnLst/>
              <a:rect l="l" t="t" r="r" b="b"/>
              <a:pathLst>
                <a:path w="942" h="656" fill="none" extrusionOk="0">
                  <a:moveTo>
                    <a:pt x="0" y="334"/>
                  </a:moveTo>
                  <a:cubicBezTo>
                    <a:pt x="0" y="334"/>
                    <a:pt x="501" y="0"/>
                    <a:pt x="941" y="655"/>
                  </a:cubicBezTo>
                </a:path>
              </a:pathLst>
            </a:custGeom>
            <a:noFill/>
            <a:ln w="7450" cap="rnd" cmpd="sng">
              <a:solidFill>
                <a:srgbClr val="FFB7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147;p113">
              <a:extLst>
                <a:ext uri="{FF2B5EF4-FFF2-40B4-BE49-F238E27FC236}">
                  <a16:creationId xmlns:a16="http://schemas.microsoft.com/office/drawing/2014/main" xmlns="" id="{EC0F7183-96EB-A290-25A2-D927D4470690}"/>
                </a:ext>
              </a:extLst>
            </p:cNvPr>
            <p:cNvSpPr/>
            <p:nvPr/>
          </p:nvSpPr>
          <p:spPr>
            <a:xfrm>
              <a:off x="3378583" y="2574450"/>
              <a:ext cx="99350" cy="3707"/>
            </a:xfrm>
            <a:custGeom>
              <a:avLst/>
              <a:gdLst/>
              <a:ahLst/>
              <a:cxnLst/>
              <a:rect l="l" t="t" r="r" b="b"/>
              <a:pathLst>
                <a:path w="1608" h="60" fill="none" extrusionOk="0">
                  <a:moveTo>
                    <a:pt x="0" y="0"/>
                  </a:moveTo>
                  <a:lnTo>
                    <a:pt x="1608" y="60"/>
                  </a:lnTo>
                </a:path>
              </a:pathLst>
            </a:custGeom>
            <a:noFill/>
            <a:ln w="7450" cap="rnd" cmpd="sng">
              <a:solidFill>
                <a:srgbClr val="FFB7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148;p113">
              <a:extLst>
                <a:ext uri="{FF2B5EF4-FFF2-40B4-BE49-F238E27FC236}">
                  <a16:creationId xmlns:a16="http://schemas.microsoft.com/office/drawing/2014/main" xmlns="" id="{D7ED26C7-9570-CA95-FA9D-A3C368E502DD}"/>
                </a:ext>
              </a:extLst>
            </p:cNvPr>
            <p:cNvSpPr/>
            <p:nvPr/>
          </p:nvSpPr>
          <p:spPr>
            <a:xfrm>
              <a:off x="3181430" y="2527372"/>
              <a:ext cx="22860" cy="40468"/>
            </a:xfrm>
            <a:custGeom>
              <a:avLst/>
              <a:gdLst/>
              <a:ahLst/>
              <a:cxnLst/>
              <a:rect l="l" t="t" r="r" b="b"/>
              <a:pathLst>
                <a:path w="370" h="655" fill="none" extrusionOk="0">
                  <a:moveTo>
                    <a:pt x="358" y="0"/>
                  </a:moveTo>
                  <a:cubicBezTo>
                    <a:pt x="215" y="155"/>
                    <a:pt x="96" y="322"/>
                    <a:pt x="1" y="500"/>
                  </a:cubicBezTo>
                  <a:cubicBezTo>
                    <a:pt x="1" y="500"/>
                    <a:pt x="370" y="655"/>
                    <a:pt x="358" y="655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149;p113">
              <a:extLst>
                <a:ext uri="{FF2B5EF4-FFF2-40B4-BE49-F238E27FC236}">
                  <a16:creationId xmlns:a16="http://schemas.microsoft.com/office/drawing/2014/main" xmlns="" id="{DEAEDE68-9F8D-D536-DCD8-96F62EE87E47}"/>
                </a:ext>
              </a:extLst>
            </p:cNvPr>
            <p:cNvSpPr/>
            <p:nvPr/>
          </p:nvSpPr>
          <p:spPr>
            <a:xfrm>
              <a:off x="3138058" y="2595024"/>
              <a:ext cx="107444" cy="52268"/>
            </a:xfrm>
            <a:custGeom>
              <a:avLst/>
              <a:gdLst/>
              <a:ahLst/>
              <a:cxnLst/>
              <a:rect l="l" t="t" r="r" b="b"/>
              <a:pathLst>
                <a:path w="1739" h="846" fill="none" extrusionOk="0">
                  <a:moveTo>
                    <a:pt x="0" y="0"/>
                  </a:moveTo>
                  <a:cubicBezTo>
                    <a:pt x="0" y="0"/>
                    <a:pt x="500" y="846"/>
                    <a:pt x="1738" y="548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150;p113">
              <a:extLst>
                <a:ext uri="{FF2B5EF4-FFF2-40B4-BE49-F238E27FC236}">
                  <a16:creationId xmlns:a16="http://schemas.microsoft.com/office/drawing/2014/main" xmlns="" id="{647FA97B-FA0D-B39F-9856-249F333AFA57}"/>
                </a:ext>
              </a:extLst>
            </p:cNvPr>
            <p:cNvSpPr/>
            <p:nvPr/>
          </p:nvSpPr>
          <p:spPr>
            <a:xfrm>
              <a:off x="3079919" y="2501608"/>
              <a:ext cx="59623" cy="30953"/>
            </a:xfrm>
            <a:custGeom>
              <a:avLst/>
              <a:gdLst/>
              <a:ahLst/>
              <a:cxnLst/>
              <a:rect l="l" t="t" r="r" b="b"/>
              <a:pathLst>
                <a:path w="965" h="501" fill="none" extrusionOk="0">
                  <a:moveTo>
                    <a:pt x="0" y="0"/>
                  </a:moveTo>
                  <a:lnTo>
                    <a:pt x="96" y="310"/>
                  </a:lnTo>
                  <a:cubicBezTo>
                    <a:pt x="393" y="191"/>
                    <a:pt x="739" y="262"/>
                    <a:pt x="965" y="500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151;p113">
              <a:extLst>
                <a:ext uri="{FF2B5EF4-FFF2-40B4-BE49-F238E27FC236}">
                  <a16:creationId xmlns:a16="http://schemas.microsoft.com/office/drawing/2014/main" xmlns="" id="{0274D7E9-D414-A4E8-FDDB-96BE8B9AE354}"/>
                </a:ext>
              </a:extLst>
            </p:cNvPr>
            <p:cNvSpPr/>
            <p:nvPr/>
          </p:nvSpPr>
          <p:spPr>
            <a:xfrm>
              <a:off x="3104200" y="2501608"/>
              <a:ext cx="1545" cy="15507"/>
            </a:xfrm>
            <a:custGeom>
              <a:avLst/>
              <a:gdLst/>
              <a:ahLst/>
              <a:cxnLst/>
              <a:rect l="l" t="t" r="r" b="b"/>
              <a:pathLst>
                <a:path w="25" h="251" fill="none" extrusionOk="0">
                  <a:moveTo>
                    <a:pt x="0" y="0"/>
                  </a:moveTo>
                  <a:lnTo>
                    <a:pt x="24" y="25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152;p113">
              <a:extLst>
                <a:ext uri="{FF2B5EF4-FFF2-40B4-BE49-F238E27FC236}">
                  <a16:creationId xmlns:a16="http://schemas.microsoft.com/office/drawing/2014/main" xmlns="" id="{0672B7F7-7D74-458C-DCA4-18EFF423C3BA}"/>
                </a:ext>
              </a:extLst>
            </p:cNvPr>
            <p:cNvSpPr/>
            <p:nvPr/>
          </p:nvSpPr>
          <p:spPr>
            <a:xfrm>
              <a:off x="3121129" y="2509702"/>
              <a:ext cx="3707" cy="10379"/>
            </a:xfrm>
            <a:custGeom>
              <a:avLst/>
              <a:gdLst/>
              <a:ahLst/>
              <a:cxnLst/>
              <a:rect l="l" t="t" r="r" b="b"/>
              <a:pathLst>
                <a:path w="60" h="168" fill="none" extrusionOk="0">
                  <a:moveTo>
                    <a:pt x="60" y="0"/>
                  </a:moveTo>
                  <a:lnTo>
                    <a:pt x="0" y="167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153;p113">
              <a:extLst>
                <a:ext uri="{FF2B5EF4-FFF2-40B4-BE49-F238E27FC236}">
                  <a16:creationId xmlns:a16="http://schemas.microsoft.com/office/drawing/2014/main" xmlns="" id="{A4093B8C-8389-4475-3339-AFEF26A513A7}"/>
                </a:ext>
              </a:extLst>
            </p:cNvPr>
            <p:cNvSpPr/>
            <p:nvPr/>
          </p:nvSpPr>
          <p:spPr>
            <a:xfrm>
              <a:off x="3288810" y="2567098"/>
              <a:ext cx="67778" cy="22860"/>
            </a:xfrm>
            <a:custGeom>
              <a:avLst/>
              <a:gdLst/>
              <a:ahLst/>
              <a:cxnLst/>
              <a:rect l="l" t="t" r="r" b="b"/>
              <a:pathLst>
                <a:path w="1097" h="370" fill="none" extrusionOk="0">
                  <a:moveTo>
                    <a:pt x="1096" y="167"/>
                  </a:moveTo>
                  <a:lnTo>
                    <a:pt x="834" y="369"/>
                  </a:lnTo>
                  <a:cubicBezTo>
                    <a:pt x="644" y="119"/>
                    <a:pt x="310" y="0"/>
                    <a:pt x="1" y="83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154;p113">
              <a:extLst>
                <a:ext uri="{FF2B5EF4-FFF2-40B4-BE49-F238E27FC236}">
                  <a16:creationId xmlns:a16="http://schemas.microsoft.com/office/drawing/2014/main" xmlns="" id="{3B7CAEF5-3E7F-F94B-89DB-8DE41DBD694F}"/>
                </a:ext>
              </a:extLst>
            </p:cNvPr>
            <p:cNvSpPr/>
            <p:nvPr/>
          </p:nvSpPr>
          <p:spPr>
            <a:xfrm>
              <a:off x="3325634" y="2564133"/>
              <a:ext cx="9577" cy="13283"/>
            </a:xfrm>
            <a:custGeom>
              <a:avLst/>
              <a:gdLst/>
              <a:ahLst/>
              <a:cxnLst/>
              <a:rect l="l" t="t" r="r" b="b"/>
              <a:pathLst>
                <a:path w="155" h="215" fill="none" extrusionOk="0">
                  <a:moveTo>
                    <a:pt x="155" y="0"/>
                  </a:moveTo>
                  <a:lnTo>
                    <a:pt x="0" y="215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155;p113">
              <a:extLst>
                <a:ext uri="{FF2B5EF4-FFF2-40B4-BE49-F238E27FC236}">
                  <a16:creationId xmlns:a16="http://schemas.microsoft.com/office/drawing/2014/main" xmlns="" id="{45232572-F399-5425-58D3-3D83F82093F2}"/>
                </a:ext>
              </a:extLst>
            </p:cNvPr>
            <p:cNvSpPr/>
            <p:nvPr/>
          </p:nvSpPr>
          <p:spPr>
            <a:xfrm>
              <a:off x="3310929" y="2560426"/>
              <a:ext cx="2966" cy="11121"/>
            </a:xfrm>
            <a:custGeom>
              <a:avLst/>
              <a:gdLst/>
              <a:ahLst/>
              <a:cxnLst/>
              <a:rect l="l" t="t" r="r" b="b"/>
              <a:pathLst>
                <a:path w="48" h="180" fill="none" extrusionOk="0">
                  <a:moveTo>
                    <a:pt x="48" y="1"/>
                  </a:moveTo>
                  <a:lnTo>
                    <a:pt x="0" y="17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156;p113">
              <a:extLst>
                <a:ext uri="{FF2B5EF4-FFF2-40B4-BE49-F238E27FC236}">
                  <a16:creationId xmlns:a16="http://schemas.microsoft.com/office/drawing/2014/main" xmlns="" id="{484F7284-0520-DC6F-F7FA-4E6923B9C730}"/>
                </a:ext>
              </a:extLst>
            </p:cNvPr>
            <p:cNvSpPr/>
            <p:nvPr/>
          </p:nvSpPr>
          <p:spPr>
            <a:xfrm>
              <a:off x="3261626" y="2673735"/>
              <a:ext cx="90515" cy="77290"/>
            </a:xfrm>
            <a:custGeom>
              <a:avLst/>
              <a:gdLst/>
              <a:ahLst/>
              <a:cxnLst/>
              <a:rect l="l" t="t" r="r" b="b"/>
              <a:pathLst>
                <a:path w="1465" h="1251" extrusionOk="0">
                  <a:moveTo>
                    <a:pt x="846" y="0"/>
                  </a:moveTo>
                  <a:cubicBezTo>
                    <a:pt x="286" y="0"/>
                    <a:pt x="0" y="667"/>
                    <a:pt x="393" y="1060"/>
                  </a:cubicBezTo>
                  <a:cubicBezTo>
                    <a:pt x="521" y="1192"/>
                    <a:pt x="679" y="1250"/>
                    <a:pt x="834" y="1250"/>
                  </a:cubicBezTo>
                  <a:cubicBezTo>
                    <a:pt x="1156" y="1250"/>
                    <a:pt x="1465" y="997"/>
                    <a:pt x="1465" y="620"/>
                  </a:cubicBezTo>
                  <a:cubicBezTo>
                    <a:pt x="1465" y="274"/>
                    <a:pt x="1179" y="0"/>
                    <a:pt x="846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157;p113">
              <a:extLst>
                <a:ext uri="{FF2B5EF4-FFF2-40B4-BE49-F238E27FC236}">
                  <a16:creationId xmlns:a16="http://schemas.microsoft.com/office/drawing/2014/main" xmlns="" id="{B57E7C48-7A5A-57AB-F1A1-9458FBE28BD9}"/>
                </a:ext>
              </a:extLst>
            </p:cNvPr>
            <p:cNvSpPr/>
            <p:nvPr/>
          </p:nvSpPr>
          <p:spPr>
            <a:xfrm>
              <a:off x="3065956" y="2625174"/>
              <a:ext cx="59623" cy="72162"/>
            </a:xfrm>
            <a:custGeom>
              <a:avLst/>
              <a:gdLst/>
              <a:ahLst/>
              <a:cxnLst/>
              <a:rect l="l" t="t" r="r" b="b"/>
              <a:pathLst>
                <a:path w="965" h="1168" extrusionOk="0">
                  <a:moveTo>
                    <a:pt x="95" y="1"/>
                  </a:moveTo>
                  <a:cubicBezTo>
                    <a:pt x="60" y="1"/>
                    <a:pt x="36" y="13"/>
                    <a:pt x="0" y="13"/>
                  </a:cubicBezTo>
                  <a:cubicBezTo>
                    <a:pt x="72" y="417"/>
                    <a:pt x="215" y="810"/>
                    <a:pt x="417" y="1167"/>
                  </a:cubicBezTo>
                  <a:cubicBezTo>
                    <a:pt x="965" y="834"/>
                    <a:pt x="727" y="1"/>
                    <a:pt x="95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158;p113">
              <a:extLst>
                <a:ext uri="{FF2B5EF4-FFF2-40B4-BE49-F238E27FC236}">
                  <a16:creationId xmlns:a16="http://schemas.microsoft.com/office/drawing/2014/main" xmlns="" id="{47755BF2-E852-7A98-6D2A-52E7815FF57E}"/>
                </a:ext>
              </a:extLst>
            </p:cNvPr>
            <p:cNvSpPr/>
            <p:nvPr/>
          </p:nvSpPr>
          <p:spPr>
            <a:xfrm>
              <a:off x="2635631" y="2386878"/>
              <a:ext cx="49304" cy="69938"/>
            </a:xfrm>
            <a:custGeom>
              <a:avLst/>
              <a:gdLst/>
              <a:ahLst/>
              <a:cxnLst/>
              <a:rect l="l" t="t" r="r" b="b"/>
              <a:pathLst>
                <a:path w="798" h="1132" fill="none" extrusionOk="0">
                  <a:moveTo>
                    <a:pt x="798" y="0"/>
                  </a:moveTo>
                  <a:cubicBezTo>
                    <a:pt x="345" y="202"/>
                    <a:pt x="36" y="631"/>
                    <a:pt x="0" y="1131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159;p113">
              <a:extLst>
                <a:ext uri="{FF2B5EF4-FFF2-40B4-BE49-F238E27FC236}">
                  <a16:creationId xmlns:a16="http://schemas.microsoft.com/office/drawing/2014/main" xmlns="" id="{E69DD248-35FD-5BCB-0C0D-13A93E231575}"/>
                </a:ext>
              </a:extLst>
            </p:cNvPr>
            <p:cNvSpPr/>
            <p:nvPr/>
          </p:nvSpPr>
          <p:spPr>
            <a:xfrm>
              <a:off x="2588551" y="2376746"/>
              <a:ext cx="96385" cy="80070"/>
            </a:xfrm>
            <a:custGeom>
              <a:avLst/>
              <a:gdLst/>
              <a:ahLst/>
              <a:cxnLst/>
              <a:rect l="l" t="t" r="r" b="b"/>
              <a:pathLst>
                <a:path w="1560" h="1296" extrusionOk="0">
                  <a:moveTo>
                    <a:pt x="1081" y="0"/>
                  </a:moveTo>
                  <a:cubicBezTo>
                    <a:pt x="506" y="0"/>
                    <a:pt x="0" y="616"/>
                    <a:pt x="0" y="616"/>
                  </a:cubicBezTo>
                  <a:lnTo>
                    <a:pt x="286" y="1295"/>
                  </a:lnTo>
                  <a:cubicBezTo>
                    <a:pt x="881" y="1164"/>
                    <a:pt x="1369" y="736"/>
                    <a:pt x="1560" y="164"/>
                  </a:cubicBezTo>
                  <a:cubicBezTo>
                    <a:pt x="1401" y="46"/>
                    <a:pt x="1239" y="0"/>
                    <a:pt x="1081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160;p113">
              <a:extLst>
                <a:ext uri="{FF2B5EF4-FFF2-40B4-BE49-F238E27FC236}">
                  <a16:creationId xmlns:a16="http://schemas.microsoft.com/office/drawing/2014/main" xmlns="" id="{8EE006DF-A879-52D4-C589-4FE3BBE9BADC}"/>
                </a:ext>
              </a:extLst>
            </p:cNvPr>
            <p:cNvSpPr/>
            <p:nvPr/>
          </p:nvSpPr>
          <p:spPr>
            <a:xfrm>
              <a:off x="2569398" y="2316755"/>
              <a:ext cx="128080" cy="120908"/>
            </a:xfrm>
            <a:custGeom>
              <a:avLst/>
              <a:gdLst/>
              <a:ahLst/>
              <a:cxnLst/>
              <a:rect l="l" t="t" r="r" b="b"/>
              <a:pathLst>
                <a:path w="2073" h="1957" extrusionOk="0">
                  <a:moveTo>
                    <a:pt x="1548" y="0"/>
                  </a:moveTo>
                  <a:cubicBezTo>
                    <a:pt x="1537" y="0"/>
                    <a:pt x="1525" y="1"/>
                    <a:pt x="1513" y="4"/>
                  </a:cubicBezTo>
                  <a:cubicBezTo>
                    <a:pt x="1382" y="28"/>
                    <a:pt x="1298" y="147"/>
                    <a:pt x="1298" y="278"/>
                  </a:cubicBezTo>
                  <a:cubicBezTo>
                    <a:pt x="1298" y="278"/>
                    <a:pt x="1225" y="139"/>
                    <a:pt x="1111" y="139"/>
                  </a:cubicBezTo>
                  <a:cubicBezTo>
                    <a:pt x="1088" y="139"/>
                    <a:pt x="1063" y="144"/>
                    <a:pt x="1036" y="159"/>
                  </a:cubicBezTo>
                  <a:cubicBezTo>
                    <a:pt x="882" y="230"/>
                    <a:pt x="882" y="468"/>
                    <a:pt x="882" y="468"/>
                  </a:cubicBezTo>
                  <a:cubicBezTo>
                    <a:pt x="835" y="414"/>
                    <a:pt x="772" y="384"/>
                    <a:pt x="708" y="384"/>
                  </a:cubicBezTo>
                  <a:cubicBezTo>
                    <a:pt x="674" y="384"/>
                    <a:pt x="640" y="392"/>
                    <a:pt x="608" y="409"/>
                  </a:cubicBezTo>
                  <a:cubicBezTo>
                    <a:pt x="441" y="492"/>
                    <a:pt x="465" y="778"/>
                    <a:pt x="465" y="778"/>
                  </a:cubicBezTo>
                  <a:cubicBezTo>
                    <a:pt x="465" y="778"/>
                    <a:pt x="408" y="721"/>
                    <a:pt x="332" y="721"/>
                  </a:cubicBezTo>
                  <a:cubicBezTo>
                    <a:pt x="274" y="721"/>
                    <a:pt x="205" y="754"/>
                    <a:pt x="143" y="873"/>
                  </a:cubicBezTo>
                  <a:cubicBezTo>
                    <a:pt x="1" y="1147"/>
                    <a:pt x="251" y="1945"/>
                    <a:pt x="489" y="1957"/>
                  </a:cubicBezTo>
                  <a:cubicBezTo>
                    <a:pt x="492" y="1957"/>
                    <a:pt x="494" y="1957"/>
                    <a:pt x="497" y="1957"/>
                  </a:cubicBezTo>
                  <a:cubicBezTo>
                    <a:pt x="714" y="1957"/>
                    <a:pt x="617" y="1520"/>
                    <a:pt x="608" y="1483"/>
                  </a:cubicBezTo>
                  <a:lnTo>
                    <a:pt x="608" y="1483"/>
                  </a:lnTo>
                  <a:cubicBezTo>
                    <a:pt x="616" y="1516"/>
                    <a:pt x="705" y="1863"/>
                    <a:pt x="891" y="1863"/>
                  </a:cubicBezTo>
                  <a:cubicBezTo>
                    <a:pt x="900" y="1863"/>
                    <a:pt x="908" y="1863"/>
                    <a:pt x="917" y="1861"/>
                  </a:cubicBezTo>
                  <a:cubicBezTo>
                    <a:pt x="1132" y="1837"/>
                    <a:pt x="1036" y="1326"/>
                    <a:pt x="1036" y="1326"/>
                  </a:cubicBezTo>
                  <a:lnTo>
                    <a:pt x="1036" y="1326"/>
                  </a:lnTo>
                  <a:cubicBezTo>
                    <a:pt x="1036" y="1326"/>
                    <a:pt x="1144" y="1560"/>
                    <a:pt x="1297" y="1560"/>
                  </a:cubicBezTo>
                  <a:cubicBezTo>
                    <a:pt x="1313" y="1560"/>
                    <a:pt x="1329" y="1557"/>
                    <a:pt x="1346" y="1552"/>
                  </a:cubicBezTo>
                  <a:cubicBezTo>
                    <a:pt x="1560" y="1480"/>
                    <a:pt x="1441" y="1052"/>
                    <a:pt x="1441" y="1052"/>
                  </a:cubicBezTo>
                  <a:lnTo>
                    <a:pt x="1441" y="1052"/>
                  </a:lnTo>
                  <a:cubicBezTo>
                    <a:pt x="1441" y="1052"/>
                    <a:pt x="1562" y="1333"/>
                    <a:pt x="1766" y="1333"/>
                  </a:cubicBezTo>
                  <a:cubicBezTo>
                    <a:pt x="1784" y="1333"/>
                    <a:pt x="1803" y="1330"/>
                    <a:pt x="1822" y="1326"/>
                  </a:cubicBezTo>
                  <a:cubicBezTo>
                    <a:pt x="2072" y="1254"/>
                    <a:pt x="1810" y="373"/>
                    <a:pt x="1810" y="373"/>
                  </a:cubicBezTo>
                  <a:cubicBezTo>
                    <a:pt x="1810" y="373"/>
                    <a:pt x="1746" y="0"/>
                    <a:pt x="1548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161;p113">
              <a:extLst>
                <a:ext uri="{FF2B5EF4-FFF2-40B4-BE49-F238E27FC236}">
                  <a16:creationId xmlns:a16="http://schemas.microsoft.com/office/drawing/2014/main" xmlns="" id="{4D0B246C-8FC8-5BA2-2FF5-44C65AFF0D9D}"/>
                </a:ext>
              </a:extLst>
            </p:cNvPr>
            <p:cNvSpPr/>
            <p:nvPr/>
          </p:nvSpPr>
          <p:spPr>
            <a:xfrm>
              <a:off x="2598066" y="2364760"/>
              <a:ext cx="8156" cy="43495"/>
            </a:xfrm>
            <a:custGeom>
              <a:avLst/>
              <a:gdLst/>
              <a:ahLst/>
              <a:cxnLst/>
              <a:rect l="l" t="t" r="r" b="b"/>
              <a:pathLst>
                <a:path w="132" h="704" fill="none" extrusionOk="0">
                  <a:moveTo>
                    <a:pt x="1" y="1"/>
                  </a:moveTo>
                  <a:cubicBezTo>
                    <a:pt x="1" y="1"/>
                    <a:pt x="60" y="346"/>
                    <a:pt x="132" y="703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162;p113">
              <a:extLst>
                <a:ext uri="{FF2B5EF4-FFF2-40B4-BE49-F238E27FC236}">
                  <a16:creationId xmlns:a16="http://schemas.microsoft.com/office/drawing/2014/main" xmlns="" id="{C00EA959-BADC-6E22-B1F8-02B9FAEC49A8}"/>
                </a:ext>
              </a:extLst>
            </p:cNvPr>
            <p:cNvSpPr/>
            <p:nvPr/>
          </p:nvSpPr>
          <p:spPr>
            <a:xfrm>
              <a:off x="2623830" y="2345669"/>
              <a:ext cx="9638" cy="53009"/>
            </a:xfrm>
            <a:custGeom>
              <a:avLst/>
              <a:gdLst/>
              <a:ahLst/>
              <a:cxnLst/>
              <a:rect l="l" t="t" r="r" b="b"/>
              <a:pathLst>
                <a:path w="156" h="858" fill="none" extrusionOk="0">
                  <a:moveTo>
                    <a:pt x="1" y="0"/>
                  </a:moveTo>
                  <a:cubicBezTo>
                    <a:pt x="24" y="286"/>
                    <a:pt x="72" y="584"/>
                    <a:pt x="155" y="858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163;p113">
              <a:extLst>
                <a:ext uri="{FF2B5EF4-FFF2-40B4-BE49-F238E27FC236}">
                  <a16:creationId xmlns:a16="http://schemas.microsoft.com/office/drawing/2014/main" xmlns="" id="{79875C74-C710-BCA3-7928-56063AA26764}"/>
                </a:ext>
              </a:extLst>
            </p:cNvPr>
            <p:cNvSpPr/>
            <p:nvPr/>
          </p:nvSpPr>
          <p:spPr>
            <a:xfrm>
              <a:off x="2649594" y="2333868"/>
              <a:ext cx="8156" cy="47881"/>
            </a:xfrm>
            <a:custGeom>
              <a:avLst/>
              <a:gdLst/>
              <a:ahLst/>
              <a:cxnLst/>
              <a:rect l="l" t="t" r="r" b="b"/>
              <a:pathLst>
                <a:path w="132" h="775" fill="none" extrusionOk="0">
                  <a:moveTo>
                    <a:pt x="0" y="1"/>
                  </a:moveTo>
                  <a:cubicBezTo>
                    <a:pt x="12" y="263"/>
                    <a:pt x="60" y="513"/>
                    <a:pt x="131" y="775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164;p113">
              <a:extLst>
                <a:ext uri="{FF2B5EF4-FFF2-40B4-BE49-F238E27FC236}">
                  <a16:creationId xmlns:a16="http://schemas.microsoft.com/office/drawing/2014/main" xmlns="" id="{E105442C-7ADE-661C-4389-87BC9904E52F}"/>
                </a:ext>
              </a:extLst>
            </p:cNvPr>
            <p:cNvSpPr/>
            <p:nvPr/>
          </p:nvSpPr>
          <p:spPr>
            <a:xfrm>
              <a:off x="2569398" y="2314036"/>
              <a:ext cx="128080" cy="124368"/>
            </a:xfrm>
            <a:custGeom>
              <a:avLst/>
              <a:gdLst/>
              <a:ahLst/>
              <a:cxnLst/>
              <a:rect l="l" t="t" r="r" b="b"/>
              <a:pathLst>
                <a:path w="2073" h="2013" fill="none" extrusionOk="0">
                  <a:moveTo>
                    <a:pt x="1810" y="417"/>
                  </a:moveTo>
                  <a:cubicBezTo>
                    <a:pt x="1810" y="417"/>
                    <a:pt x="1739" y="0"/>
                    <a:pt x="1513" y="48"/>
                  </a:cubicBezTo>
                  <a:cubicBezTo>
                    <a:pt x="1382" y="72"/>
                    <a:pt x="1298" y="191"/>
                    <a:pt x="1298" y="322"/>
                  </a:cubicBezTo>
                  <a:cubicBezTo>
                    <a:pt x="1298" y="322"/>
                    <a:pt x="1191" y="119"/>
                    <a:pt x="1036" y="203"/>
                  </a:cubicBezTo>
                  <a:cubicBezTo>
                    <a:pt x="882" y="274"/>
                    <a:pt x="882" y="512"/>
                    <a:pt x="882" y="512"/>
                  </a:cubicBezTo>
                  <a:cubicBezTo>
                    <a:pt x="810" y="429"/>
                    <a:pt x="703" y="405"/>
                    <a:pt x="608" y="453"/>
                  </a:cubicBezTo>
                  <a:cubicBezTo>
                    <a:pt x="441" y="536"/>
                    <a:pt x="465" y="822"/>
                    <a:pt x="465" y="822"/>
                  </a:cubicBezTo>
                  <a:cubicBezTo>
                    <a:pt x="465" y="822"/>
                    <a:pt x="286" y="643"/>
                    <a:pt x="143" y="917"/>
                  </a:cubicBezTo>
                  <a:cubicBezTo>
                    <a:pt x="1" y="1191"/>
                    <a:pt x="251" y="1989"/>
                    <a:pt x="489" y="2001"/>
                  </a:cubicBezTo>
                  <a:cubicBezTo>
                    <a:pt x="727" y="2012"/>
                    <a:pt x="608" y="1524"/>
                    <a:pt x="608" y="1524"/>
                  </a:cubicBezTo>
                  <a:cubicBezTo>
                    <a:pt x="608" y="1524"/>
                    <a:pt x="703" y="1941"/>
                    <a:pt x="917" y="1905"/>
                  </a:cubicBezTo>
                  <a:cubicBezTo>
                    <a:pt x="1132" y="1881"/>
                    <a:pt x="1036" y="1370"/>
                    <a:pt x="1036" y="1370"/>
                  </a:cubicBezTo>
                  <a:cubicBezTo>
                    <a:pt x="1036" y="1370"/>
                    <a:pt x="1167" y="1655"/>
                    <a:pt x="1346" y="1596"/>
                  </a:cubicBezTo>
                  <a:cubicBezTo>
                    <a:pt x="1560" y="1524"/>
                    <a:pt x="1441" y="1096"/>
                    <a:pt x="1441" y="1096"/>
                  </a:cubicBezTo>
                  <a:cubicBezTo>
                    <a:pt x="1441" y="1096"/>
                    <a:pt x="1584" y="1429"/>
                    <a:pt x="1822" y="1370"/>
                  </a:cubicBezTo>
                  <a:cubicBezTo>
                    <a:pt x="2072" y="1298"/>
                    <a:pt x="1810" y="417"/>
                    <a:pt x="1810" y="417"/>
                  </a:cubicBezTo>
                  <a:close/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5165;p113">
              <a:extLst>
                <a:ext uri="{FF2B5EF4-FFF2-40B4-BE49-F238E27FC236}">
                  <a16:creationId xmlns:a16="http://schemas.microsoft.com/office/drawing/2014/main" xmlns="" id="{C2236727-0192-83A8-EB71-AAEF03A8F540}"/>
                </a:ext>
              </a:extLst>
            </p:cNvPr>
            <p:cNvSpPr/>
            <p:nvPr/>
          </p:nvSpPr>
          <p:spPr>
            <a:xfrm>
              <a:off x="2606160" y="2326516"/>
              <a:ext cx="262710" cy="441436"/>
            </a:xfrm>
            <a:custGeom>
              <a:avLst/>
              <a:gdLst/>
              <a:ahLst/>
              <a:cxnLst/>
              <a:rect l="l" t="t" r="r" b="b"/>
              <a:pathLst>
                <a:path w="4252" h="7145" extrusionOk="0">
                  <a:moveTo>
                    <a:pt x="1358" y="1"/>
                  </a:moveTo>
                  <a:cubicBezTo>
                    <a:pt x="1072" y="1"/>
                    <a:pt x="1275" y="977"/>
                    <a:pt x="1275" y="977"/>
                  </a:cubicBezTo>
                  <a:cubicBezTo>
                    <a:pt x="1275" y="977"/>
                    <a:pt x="1242" y="972"/>
                    <a:pt x="1186" y="972"/>
                  </a:cubicBezTo>
                  <a:cubicBezTo>
                    <a:pt x="936" y="972"/>
                    <a:pt x="234" y="1068"/>
                    <a:pt x="1" y="2108"/>
                  </a:cubicBezTo>
                  <a:cubicBezTo>
                    <a:pt x="418" y="3882"/>
                    <a:pt x="1096" y="5585"/>
                    <a:pt x="2013" y="7144"/>
                  </a:cubicBezTo>
                  <a:lnTo>
                    <a:pt x="3323" y="7049"/>
                  </a:lnTo>
                  <a:lnTo>
                    <a:pt x="4251" y="5132"/>
                  </a:lnTo>
                  <a:cubicBezTo>
                    <a:pt x="2370" y="2930"/>
                    <a:pt x="1799" y="1156"/>
                    <a:pt x="1799" y="1156"/>
                  </a:cubicBezTo>
                  <a:cubicBezTo>
                    <a:pt x="1799" y="1156"/>
                    <a:pt x="1632" y="1"/>
                    <a:pt x="1358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5166;p113">
              <a:extLst>
                <a:ext uri="{FF2B5EF4-FFF2-40B4-BE49-F238E27FC236}">
                  <a16:creationId xmlns:a16="http://schemas.microsoft.com/office/drawing/2014/main" xmlns="" id="{56DFCE91-55D1-2328-08DF-9DE163BAE05A}"/>
                </a:ext>
              </a:extLst>
            </p:cNvPr>
            <p:cNvSpPr/>
            <p:nvPr/>
          </p:nvSpPr>
          <p:spPr>
            <a:xfrm>
              <a:off x="2612091" y="2326516"/>
              <a:ext cx="205991" cy="253123"/>
            </a:xfrm>
            <a:custGeom>
              <a:avLst/>
              <a:gdLst/>
              <a:ahLst/>
              <a:cxnLst/>
              <a:rect l="l" t="t" r="r" b="b"/>
              <a:pathLst>
                <a:path w="3334" h="4097" fill="none" extrusionOk="0">
                  <a:moveTo>
                    <a:pt x="3334" y="4096"/>
                  </a:moveTo>
                  <a:cubicBezTo>
                    <a:pt x="2107" y="2394"/>
                    <a:pt x="1703" y="1156"/>
                    <a:pt x="1703" y="1156"/>
                  </a:cubicBezTo>
                  <a:cubicBezTo>
                    <a:pt x="1703" y="1156"/>
                    <a:pt x="1536" y="1"/>
                    <a:pt x="1250" y="1"/>
                  </a:cubicBezTo>
                  <a:cubicBezTo>
                    <a:pt x="976" y="1"/>
                    <a:pt x="1179" y="977"/>
                    <a:pt x="1179" y="977"/>
                  </a:cubicBezTo>
                  <a:cubicBezTo>
                    <a:pt x="1179" y="977"/>
                    <a:pt x="357" y="858"/>
                    <a:pt x="0" y="1799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167;p113">
              <a:extLst>
                <a:ext uri="{FF2B5EF4-FFF2-40B4-BE49-F238E27FC236}">
                  <a16:creationId xmlns:a16="http://schemas.microsoft.com/office/drawing/2014/main" xmlns="" id="{C7C277F6-F7EC-5789-BA63-07C02A606ED6}"/>
                </a:ext>
              </a:extLst>
            </p:cNvPr>
            <p:cNvSpPr/>
            <p:nvPr/>
          </p:nvSpPr>
          <p:spPr>
            <a:xfrm>
              <a:off x="3370489" y="3201174"/>
              <a:ext cx="236945" cy="211173"/>
            </a:xfrm>
            <a:custGeom>
              <a:avLst/>
              <a:gdLst/>
              <a:ahLst/>
              <a:cxnLst/>
              <a:rect l="l" t="t" r="r" b="b"/>
              <a:pathLst>
                <a:path w="3835" h="3418" extrusionOk="0">
                  <a:moveTo>
                    <a:pt x="3394" y="0"/>
                  </a:moveTo>
                  <a:lnTo>
                    <a:pt x="0" y="322"/>
                  </a:lnTo>
                  <a:lnTo>
                    <a:pt x="536" y="3417"/>
                  </a:lnTo>
                  <a:lnTo>
                    <a:pt x="3834" y="3382"/>
                  </a:lnTo>
                  <a:cubicBezTo>
                    <a:pt x="3787" y="2250"/>
                    <a:pt x="3644" y="1119"/>
                    <a:pt x="3394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168;p113">
              <a:extLst>
                <a:ext uri="{FF2B5EF4-FFF2-40B4-BE49-F238E27FC236}">
                  <a16:creationId xmlns:a16="http://schemas.microsoft.com/office/drawing/2014/main" xmlns="" id="{B00C75ED-595F-2D8C-8CEC-6F5E24F27903}"/>
                </a:ext>
              </a:extLst>
            </p:cNvPr>
            <p:cNvSpPr/>
            <p:nvPr/>
          </p:nvSpPr>
          <p:spPr>
            <a:xfrm>
              <a:off x="2731211" y="2643585"/>
              <a:ext cx="849729" cy="598116"/>
            </a:xfrm>
            <a:custGeom>
              <a:avLst/>
              <a:gdLst/>
              <a:ahLst/>
              <a:cxnLst/>
              <a:rect l="l" t="t" r="r" b="b"/>
              <a:pathLst>
                <a:path w="13753" h="9681" extrusionOk="0">
                  <a:moveTo>
                    <a:pt x="2227" y="0"/>
                  </a:moveTo>
                  <a:cubicBezTo>
                    <a:pt x="1442" y="631"/>
                    <a:pt x="703" y="1298"/>
                    <a:pt x="1" y="2024"/>
                  </a:cubicBezTo>
                  <a:cubicBezTo>
                    <a:pt x="763" y="3334"/>
                    <a:pt x="1703" y="4537"/>
                    <a:pt x="2811" y="5572"/>
                  </a:cubicBezTo>
                  <a:lnTo>
                    <a:pt x="7538" y="9597"/>
                  </a:lnTo>
                  <a:lnTo>
                    <a:pt x="10776" y="9680"/>
                  </a:lnTo>
                  <a:cubicBezTo>
                    <a:pt x="10776" y="9680"/>
                    <a:pt x="12002" y="9490"/>
                    <a:pt x="13753" y="9037"/>
                  </a:cubicBezTo>
                  <a:cubicBezTo>
                    <a:pt x="13407" y="7513"/>
                    <a:pt x="12788" y="5858"/>
                    <a:pt x="11705" y="4941"/>
                  </a:cubicBezTo>
                  <a:cubicBezTo>
                    <a:pt x="11014" y="4358"/>
                    <a:pt x="10252" y="3858"/>
                    <a:pt x="9431" y="3489"/>
                  </a:cubicBezTo>
                  <a:lnTo>
                    <a:pt x="7240" y="3715"/>
                  </a:lnTo>
                  <a:lnTo>
                    <a:pt x="5871" y="2655"/>
                  </a:lnTo>
                  <a:cubicBezTo>
                    <a:pt x="4668" y="2239"/>
                    <a:pt x="3597" y="1524"/>
                    <a:pt x="2751" y="584"/>
                  </a:cubicBezTo>
                  <a:cubicBezTo>
                    <a:pt x="2561" y="381"/>
                    <a:pt x="2394" y="191"/>
                    <a:pt x="2227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169;p113">
              <a:extLst>
                <a:ext uri="{FF2B5EF4-FFF2-40B4-BE49-F238E27FC236}">
                  <a16:creationId xmlns:a16="http://schemas.microsoft.com/office/drawing/2014/main" xmlns="" id="{10595CB8-FCD6-BF85-65E3-8425706C3C3E}"/>
                </a:ext>
              </a:extLst>
            </p:cNvPr>
            <p:cNvSpPr/>
            <p:nvPr/>
          </p:nvSpPr>
          <p:spPr>
            <a:xfrm>
              <a:off x="3093882" y="2807618"/>
              <a:ext cx="220016" cy="119487"/>
            </a:xfrm>
            <a:custGeom>
              <a:avLst/>
              <a:gdLst/>
              <a:ahLst/>
              <a:cxnLst/>
              <a:rect l="l" t="t" r="r" b="b"/>
              <a:pathLst>
                <a:path w="3561" h="1934" extrusionOk="0">
                  <a:moveTo>
                    <a:pt x="1" y="0"/>
                  </a:moveTo>
                  <a:lnTo>
                    <a:pt x="1" y="0"/>
                  </a:lnTo>
                  <a:cubicBezTo>
                    <a:pt x="132" y="536"/>
                    <a:pt x="560" y="1739"/>
                    <a:pt x="1751" y="1917"/>
                  </a:cubicBezTo>
                  <a:cubicBezTo>
                    <a:pt x="1833" y="1928"/>
                    <a:pt x="1912" y="1933"/>
                    <a:pt x="1988" y="1933"/>
                  </a:cubicBezTo>
                  <a:cubicBezTo>
                    <a:pt x="2819" y="1933"/>
                    <a:pt x="3310" y="1314"/>
                    <a:pt x="3561" y="834"/>
                  </a:cubicBezTo>
                  <a:cubicBezTo>
                    <a:pt x="2406" y="322"/>
                    <a:pt x="1668" y="322"/>
                    <a:pt x="1668" y="322"/>
                  </a:cubicBezTo>
                  <a:cubicBezTo>
                    <a:pt x="1096" y="298"/>
                    <a:pt x="536" y="191"/>
                    <a:pt x="1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170;p113">
              <a:extLst>
                <a:ext uri="{FF2B5EF4-FFF2-40B4-BE49-F238E27FC236}">
                  <a16:creationId xmlns:a16="http://schemas.microsoft.com/office/drawing/2014/main" xmlns="" id="{380BB3CA-7937-297F-D9B9-0A9D75539AB4}"/>
                </a:ext>
              </a:extLst>
            </p:cNvPr>
            <p:cNvSpPr/>
            <p:nvPr/>
          </p:nvSpPr>
          <p:spPr>
            <a:xfrm>
              <a:off x="2871028" y="2759057"/>
              <a:ext cx="548836" cy="658416"/>
            </a:xfrm>
            <a:custGeom>
              <a:avLst/>
              <a:gdLst/>
              <a:ahLst/>
              <a:cxnLst/>
              <a:rect l="l" t="t" r="r" b="b"/>
              <a:pathLst>
                <a:path w="8883" h="10657" extrusionOk="0">
                  <a:moveTo>
                    <a:pt x="2000" y="1"/>
                  </a:moveTo>
                  <a:cubicBezTo>
                    <a:pt x="1060" y="1620"/>
                    <a:pt x="548" y="3703"/>
                    <a:pt x="548" y="3703"/>
                  </a:cubicBezTo>
                  <a:cubicBezTo>
                    <a:pt x="548" y="3703"/>
                    <a:pt x="143" y="6751"/>
                    <a:pt x="0" y="10657"/>
                  </a:cubicBezTo>
                  <a:lnTo>
                    <a:pt x="8620" y="10573"/>
                  </a:lnTo>
                  <a:lnTo>
                    <a:pt x="8513" y="7799"/>
                  </a:lnTo>
                  <a:lnTo>
                    <a:pt x="8394" y="4977"/>
                  </a:lnTo>
                  <a:cubicBezTo>
                    <a:pt x="8620" y="4203"/>
                    <a:pt x="8787" y="3430"/>
                    <a:pt x="8882" y="2632"/>
                  </a:cubicBezTo>
                  <a:cubicBezTo>
                    <a:pt x="8680" y="2489"/>
                    <a:pt x="8465" y="2334"/>
                    <a:pt x="8275" y="2215"/>
                  </a:cubicBezTo>
                  <a:cubicBezTo>
                    <a:pt x="8037" y="3430"/>
                    <a:pt x="7751" y="4418"/>
                    <a:pt x="7751" y="4418"/>
                  </a:cubicBezTo>
                  <a:cubicBezTo>
                    <a:pt x="4632" y="4227"/>
                    <a:pt x="1679" y="2656"/>
                    <a:pt x="1679" y="2656"/>
                  </a:cubicBezTo>
                  <a:cubicBezTo>
                    <a:pt x="1846" y="1834"/>
                    <a:pt x="2119" y="1036"/>
                    <a:pt x="2488" y="286"/>
                  </a:cubicBezTo>
                  <a:cubicBezTo>
                    <a:pt x="2322" y="203"/>
                    <a:pt x="2167" y="108"/>
                    <a:pt x="2000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171;p113">
              <a:extLst>
                <a:ext uri="{FF2B5EF4-FFF2-40B4-BE49-F238E27FC236}">
                  <a16:creationId xmlns:a16="http://schemas.microsoft.com/office/drawing/2014/main" xmlns="" id="{33447FC8-DC34-21BD-DD4B-D7B8CEBEC23D}"/>
                </a:ext>
              </a:extLst>
            </p:cNvPr>
            <p:cNvSpPr/>
            <p:nvPr/>
          </p:nvSpPr>
          <p:spPr>
            <a:xfrm>
              <a:off x="3389580" y="3065808"/>
              <a:ext cx="14087" cy="346538"/>
            </a:xfrm>
            <a:custGeom>
              <a:avLst/>
              <a:gdLst/>
              <a:ahLst/>
              <a:cxnLst/>
              <a:rect l="l" t="t" r="r" b="b"/>
              <a:pathLst>
                <a:path w="228" h="5609" fill="none" extrusionOk="0">
                  <a:moveTo>
                    <a:pt x="227" y="5608"/>
                  </a:moveTo>
                  <a:lnTo>
                    <a:pt x="120" y="2834"/>
                  </a:lnTo>
                  <a:lnTo>
                    <a:pt x="1" y="0"/>
                  </a:ln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172;p113">
              <a:extLst>
                <a:ext uri="{FF2B5EF4-FFF2-40B4-BE49-F238E27FC236}">
                  <a16:creationId xmlns:a16="http://schemas.microsoft.com/office/drawing/2014/main" xmlns="" id="{8420D5FC-7C98-3BCA-D3AD-DFA12F78682F}"/>
                </a:ext>
              </a:extLst>
            </p:cNvPr>
            <p:cNvSpPr/>
            <p:nvPr/>
          </p:nvSpPr>
          <p:spPr>
            <a:xfrm>
              <a:off x="1989742" y="2811264"/>
              <a:ext cx="110410" cy="121464"/>
            </a:xfrm>
            <a:custGeom>
              <a:avLst/>
              <a:gdLst/>
              <a:ahLst/>
              <a:cxnLst/>
              <a:rect l="l" t="t" r="r" b="b"/>
              <a:pathLst>
                <a:path w="1787" h="1966" extrusionOk="0">
                  <a:moveTo>
                    <a:pt x="1536" y="1"/>
                  </a:moveTo>
                  <a:lnTo>
                    <a:pt x="0" y="132"/>
                  </a:lnTo>
                  <a:lnTo>
                    <a:pt x="0" y="1965"/>
                  </a:lnTo>
                  <a:lnTo>
                    <a:pt x="1786" y="1846"/>
                  </a:lnTo>
                  <a:lnTo>
                    <a:pt x="1536" y="1"/>
                  </a:ln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173;p113">
              <a:extLst>
                <a:ext uri="{FF2B5EF4-FFF2-40B4-BE49-F238E27FC236}">
                  <a16:creationId xmlns:a16="http://schemas.microsoft.com/office/drawing/2014/main" xmlns="" id="{89E99167-FC23-2D9A-951D-18C6177F785F}"/>
                </a:ext>
              </a:extLst>
            </p:cNvPr>
            <p:cNvSpPr/>
            <p:nvPr/>
          </p:nvSpPr>
          <p:spPr>
            <a:xfrm>
              <a:off x="1989742" y="2810584"/>
              <a:ext cx="102316" cy="64563"/>
            </a:xfrm>
            <a:custGeom>
              <a:avLst/>
              <a:gdLst/>
              <a:ahLst/>
              <a:cxnLst/>
              <a:rect l="l" t="t" r="r" b="b"/>
              <a:pathLst>
                <a:path w="1656" h="1045" extrusionOk="0">
                  <a:moveTo>
                    <a:pt x="1536" y="0"/>
                  </a:moveTo>
                  <a:lnTo>
                    <a:pt x="0" y="143"/>
                  </a:lnTo>
                  <a:lnTo>
                    <a:pt x="0" y="1000"/>
                  </a:lnTo>
                  <a:cubicBezTo>
                    <a:pt x="173" y="1030"/>
                    <a:pt x="348" y="1045"/>
                    <a:pt x="524" y="1045"/>
                  </a:cubicBezTo>
                  <a:cubicBezTo>
                    <a:pt x="905" y="1045"/>
                    <a:pt x="1289" y="976"/>
                    <a:pt x="1655" y="845"/>
                  </a:cubicBezTo>
                  <a:lnTo>
                    <a:pt x="1536" y="0"/>
                  </a:ln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174;p113">
              <a:extLst>
                <a:ext uri="{FF2B5EF4-FFF2-40B4-BE49-F238E27FC236}">
                  <a16:creationId xmlns:a16="http://schemas.microsoft.com/office/drawing/2014/main" xmlns="" id="{FC9723F9-8D36-2B1D-F35F-96B866ED698F}"/>
                </a:ext>
              </a:extLst>
            </p:cNvPr>
            <p:cNvSpPr/>
            <p:nvPr/>
          </p:nvSpPr>
          <p:spPr>
            <a:xfrm>
              <a:off x="1727098" y="2244839"/>
              <a:ext cx="560637" cy="395099"/>
            </a:xfrm>
            <a:custGeom>
              <a:avLst/>
              <a:gdLst/>
              <a:ahLst/>
              <a:cxnLst/>
              <a:rect l="l" t="t" r="r" b="b"/>
              <a:pathLst>
                <a:path w="9074" h="6395" extrusionOk="0">
                  <a:moveTo>
                    <a:pt x="4098" y="1"/>
                  </a:moveTo>
                  <a:cubicBezTo>
                    <a:pt x="3374" y="1"/>
                    <a:pt x="2752" y="307"/>
                    <a:pt x="2334" y="656"/>
                  </a:cubicBezTo>
                  <a:cubicBezTo>
                    <a:pt x="1811" y="1108"/>
                    <a:pt x="787" y="1096"/>
                    <a:pt x="287" y="2978"/>
                  </a:cubicBezTo>
                  <a:cubicBezTo>
                    <a:pt x="1" y="4097"/>
                    <a:pt x="120" y="5287"/>
                    <a:pt x="620" y="6335"/>
                  </a:cubicBezTo>
                  <a:lnTo>
                    <a:pt x="8395" y="6395"/>
                  </a:lnTo>
                  <a:lnTo>
                    <a:pt x="8383" y="4645"/>
                  </a:lnTo>
                  <a:cubicBezTo>
                    <a:pt x="8383" y="4645"/>
                    <a:pt x="9073" y="3371"/>
                    <a:pt x="8859" y="2144"/>
                  </a:cubicBezTo>
                  <a:cubicBezTo>
                    <a:pt x="8673" y="1071"/>
                    <a:pt x="7513" y="1000"/>
                    <a:pt x="7207" y="1000"/>
                  </a:cubicBezTo>
                  <a:cubicBezTo>
                    <a:pt x="7160" y="1000"/>
                    <a:pt x="7133" y="1001"/>
                    <a:pt x="7133" y="1001"/>
                  </a:cubicBezTo>
                  <a:cubicBezTo>
                    <a:pt x="7133" y="1001"/>
                    <a:pt x="7657" y="323"/>
                    <a:pt x="7407" y="180"/>
                  </a:cubicBezTo>
                  <a:cubicBezTo>
                    <a:pt x="7388" y="170"/>
                    <a:pt x="7369" y="166"/>
                    <a:pt x="7348" y="166"/>
                  </a:cubicBezTo>
                  <a:cubicBezTo>
                    <a:pt x="7086" y="166"/>
                    <a:pt x="6716" y="906"/>
                    <a:pt x="6716" y="906"/>
                  </a:cubicBezTo>
                  <a:cubicBezTo>
                    <a:pt x="6716" y="906"/>
                    <a:pt x="6750" y="262"/>
                    <a:pt x="6553" y="262"/>
                  </a:cubicBezTo>
                  <a:cubicBezTo>
                    <a:pt x="6548" y="262"/>
                    <a:pt x="6543" y="262"/>
                    <a:pt x="6537" y="263"/>
                  </a:cubicBezTo>
                  <a:cubicBezTo>
                    <a:pt x="6335" y="299"/>
                    <a:pt x="6252" y="966"/>
                    <a:pt x="6252" y="966"/>
                  </a:cubicBezTo>
                  <a:cubicBezTo>
                    <a:pt x="5502" y="256"/>
                    <a:pt x="4758" y="1"/>
                    <a:pt x="40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175;p113">
              <a:extLst>
                <a:ext uri="{FF2B5EF4-FFF2-40B4-BE49-F238E27FC236}">
                  <a16:creationId xmlns:a16="http://schemas.microsoft.com/office/drawing/2014/main" xmlns="" id="{87EB228B-920E-4CA9-97F0-B9975D2BD0A6}"/>
                </a:ext>
              </a:extLst>
            </p:cNvPr>
            <p:cNvSpPr/>
            <p:nvPr/>
          </p:nvSpPr>
          <p:spPr>
            <a:xfrm>
              <a:off x="1773745" y="2462624"/>
              <a:ext cx="511024" cy="379159"/>
            </a:xfrm>
            <a:custGeom>
              <a:avLst/>
              <a:gdLst/>
              <a:ahLst/>
              <a:cxnLst/>
              <a:rect l="l" t="t" r="r" b="b"/>
              <a:pathLst>
                <a:path w="8271" h="6137" extrusionOk="0">
                  <a:moveTo>
                    <a:pt x="6925" y="1060"/>
                  </a:moveTo>
                  <a:cubicBezTo>
                    <a:pt x="6925" y="1060"/>
                    <a:pt x="6925" y="1067"/>
                    <a:pt x="6926" y="1080"/>
                  </a:cubicBezTo>
                  <a:lnTo>
                    <a:pt x="6926" y="1080"/>
                  </a:lnTo>
                  <a:cubicBezTo>
                    <a:pt x="6926" y="1067"/>
                    <a:pt x="6925" y="1060"/>
                    <a:pt x="6925" y="1060"/>
                  </a:cubicBezTo>
                  <a:close/>
                  <a:moveTo>
                    <a:pt x="4127" y="0"/>
                  </a:moveTo>
                  <a:cubicBezTo>
                    <a:pt x="4127" y="1"/>
                    <a:pt x="4342" y="596"/>
                    <a:pt x="4092" y="667"/>
                  </a:cubicBezTo>
                  <a:cubicBezTo>
                    <a:pt x="4071" y="674"/>
                    <a:pt x="4049" y="677"/>
                    <a:pt x="4027" y="677"/>
                  </a:cubicBezTo>
                  <a:cubicBezTo>
                    <a:pt x="3773" y="677"/>
                    <a:pt x="3461" y="274"/>
                    <a:pt x="3461" y="274"/>
                  </a:cubicBezTo>
                  <a:lnTo>
                    <a:pt x="3461" y="274"/>
                  </a:lnTo>
                  <a:cubicBezTo>
                    <a:pt x="3461" y="274"/>
                    <a:pt x="3568" y="893"/>
                    <a:pt x="3342" y="1000"/>
                  </a:cubicBezTo>
                  <a:cubicBezTo>
                    <a:pt x="3317" y="1012"/>
                    <a:pt x="3291" y="1017"/>
                    <a:pt x="3265" y="1017"/>
                  </a:cubicBezTo>
                  <a:cubicBezTo>
                    <a:pt x="3049" y="1017"/>
                    <a:pt x="2794" y="667"/>
                    <a:pt x="2794" y="667"/>
                  </a:cubicBezTo>
                  <a:cubicBezTo>
                    <a:pt x="2504" y="1163"/>
                    <a:pt x="2131" y="1301"/>
                    <a:pt x="1807" y="1301"/>
                  </a:cubicBezTo>
                  <a:cubicBezTo>
                    <a:pt x="1399" y="1301"/>
                    <a:pt x="1068" y="1084"/>
                    <a:pt x="1068" y="1084"/>
                  </a:cubicBezTo>
                  <a:cubicBezTo>
                    <a:pt x="1032" y="1298"/>
                    <a:pt x="877" y="1453"/>
                    <a:pt x="675" y="1489"/>
                  </a:cubicBezTo>
                  <a:cubicBezTo>
                    <a:pt x="675" y="1489"/>
                    <a:pt x="1044" y="2322"/>
                    <a:pt x="758" y="2417"/>
                  </a:cubicBezTo>
                  <a:cubicBezTo>
                    <a:pt x="721" y="2429"/>
                    <a:pt x="687" y="2434"/>
                    <a:pt x="656" y="2434"/>
                  </a:cubicBezTo>
                  <a:cubicBezTo>
                    <a:pt x="441" y="2434"/>
                    <a:pt x="377" y="2179"/>
                    <a:pt x="377" y="2179"/>
                  </a:cubicBezTo>
                  <a:lnTo>
                    <a:pt x="377" y="2179"/>
                  </a:lnTo>
                  <a:cubicBezTo>
                    <a:pt x="377" y="2179"/>
                    <a:pt x="0" y="6136"/>
                    <a:pt x="3856" y="6136"/>
                  </a:cubicBezTo>
                  <a:cubicBezTo>
                    <a:pt x="3996" y="6136"/>
                    <a:pt x="4142" y="6131"/>
                    <a:pt x="4294" y="6120"/>
                  </a:cubicBezTo>
                  <a:cubicBezTo>
                    <a:pt x="8271" y="5834"/>
                    <a:pt x="7366" y="1763"/>
                    <a:pt x="7366" y="1762"/>
                  </a:cubicBezTo>
                  <a:lnTo>
                    <a:pt x="7366" y="1762"/>
                  </a:lnTo>
                  <a:cubicBezTo>
                    <a:pt x="7352" y="1764"/>
                    <a:pt x="7339" y="1765"/>
                    <a:pt x="7326" y="1765"/>
                  </a:cubicBezTo>
                  <a:cubicBezTo>
                    <a:pt x="6966" y="1765"/>
                    <a:pt x="6929" y="1195"/>
                    <a:pt x="6926" y="1080"/>
                  </a:cubicBezTo>
                  <a:lnTo>
                    <a:pt x="6926" y="1080"/>
                  </a:lnTo>
                  <a:cubicBezTo>
                    <a:pt x="6926" y="1171"/>
                    <a:pt x="6913" y="1537"/>
                    <a:pt x="6661" y="1537"/>
                  </a:cubicBezTo>
                  <a:cubicBezTo>
                    <a:pt x="6654" y="1537"/>
                    <a:pt x="6647" y="1537"/>
                    <a:pt x="6640" y="1536"/>
                  </a:cubicBezTo>
                  <a:cubicBezTo>
                    <a:pt x="6330" y="1512"/>
                    <a:pt x="6556" y="691"/>
                    <a:pt x="6556" y="691"/>
                  </a:cubicBezTo>
                  <a:lnTo>
                    <a:pt x="6556" y="691"/>
                  </a:lnTo>
                  <a:cubicBezTo>
                    <a:pt x="6222" y="912"/>
                    <a:pt x="5914" y="998"/>
                    <a:pt x="5639" y="998"/>
                  </a:cubicBezTo>
                  <a:cubicBezTo>
                    <a:pt x="4697" y="998"/>
                    <a:pt x="4128" y="1"/>
                    <a:pt x="4127" y="0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176;p113">
              <a:extLst>
                <a:ext uri="{FF2B5EF4-FFF2-40B4-BE49-F238E27FC236}">
                  <a16:creationId xmlns:a16="http://schemas.microsoft.com/office/drawing/2014/main" xmlns="" id="{D4C1FB42-0762-C10A-E2B0-1AD39B07FCA7}"/>
                </a:ext>
              </a:extLst>
            </p:cNvPr>
            <p:cNvSpPr/>
            <p:nvPr/>
          </p:nvSpPr>
          <p:spPr>
            <a:xfrm>
              <a:off x="1651351" y="2556039"/>
              <a:ext cx="169971" cy="171508"/>
            </a:xfrm>
            <a:custGeom>
              <a:avLst/>
              <a:gdLst/>
              <a:ahLst/>
              <a:cxnLst/>
              <a:rect l="l" t="t" r="r" b="b"/>
              <a:pathLst>
                <a:path w="2751" h="2776" extrusionOk="0">
                  <a:moveTo>
                    <a:pt x="1548" y="0"/>
                  </a:moveTo>
                  <a:cubicBezTo>
                    <a:pt x="572" y="0"/>
                    <a:pt x="1" y="1655"/>
                    <a:pt x="858" y="2417"/>
                  </a:cubicBezTo>
                  <a:cubicBezTo>
                    <a:pt x="1158" y="2688"/>
                    <a:pt x="1484" y="2776"/>
                    <a:pt x="1780" y="2776"/>
                  </a:cubicBezTo>
                  <a:cubicBezTo>
                    <a:pt x="2316" y="2776"/>
                    <a:pt x="2751" y="2489"/>
                    <a:pt x="2751" y="2489"/>
                  </a:cubicBezTo>
                  <a:lnTo>
                    <a:pt x="2358" y="667"/>
                  </a:lnTo>
                  <a:cubicBezTo>
                    <a:pt x="2358" y="667"/>
                    <a:pt x="2144" y="0"/>
                    <a:pt x="1548" y="0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177;p113">
              <a:extLst>
                <a:ext uri="{FF2B5EF4-FFF2-40B4-BE49-F238E27FC236}">
                  <a16:creationId xmlns:a16="http://schemas.microsoft.com/office/drawing/2014/main" xmlns="" id="{F26F57DB-02B2-E80B-CAFF-FE8BD65873A8}"/>
                </a:ext>
              </a:extLst>
            </p:cNvPr>
            <p:cNvSpPr/>
            <p:nvPr/>
          </p:nvSpPr>
          <p:spPr>
            <a:xfrm>
              <a:off x="1709490" y="2611952"/>
              <a:ext cx="55915" cy="27987"/>
            </a:xfrm>
            <a:custGeom>
              <a:avLst/>
              <a:gdLst/>
              <a:ahLst/>
              <a:cxnLst/>
              <a:rect l="l" t="t" r="r" b="b"/>
              <a:pathLst>
                <a:path w="905" h="453" fill="none" extrusionOk="0">
                  <a:moveTo>
                    <a:pt x="0" y="453"/>
                  </a:moveTo>
                  <a:cubicBezTo>
                    <a:pt x="250" y="215"/>
                    <a:pt x="560" y="48"/>
                    <a:pt x="905" y="0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178;p113">
              <a:extLst>
                <a:ext uri="{FF2B5EF4-FFF2-40B4-BE49-F238E27FC236}">
                  <a16:creationId xmlns:a16="http://schemas.microsoft.com/office/drawing/2014/main" xmlns="" id="{1FEE1E90-076F-3D51-0064-C6BE7C51FA45}"/>
                </a:ext>
              </a:extLst>
            </p:cNvPr>
            <p:cNvSpPr/>
            <p:nvPr/>
          </p:nvSpPr>
          <p:spPr>
            <a:xfrm>
              <a:off x="1735192" y="2621529"/>
              <a:ext cx="20698" cy="49302"/>
            </a:xfrm>
            <a:custGeom>
              <a:avLst/>
              <a:gdLst/>
              <a:ahLst/>
              <a:cxnLst/>
              <a:rect l="l" t="t" r="r" b="b"/>
              <a:pathLst>
                <a:path w="335" h="798" fill="none" extrusionOk="0">
                  <a:moveTo>
                    <a:pt x="334" y="798"/>
                  </a:moveTo>
                  <a:cubicBezTo>
                    <a:pt x="132" y="584"/>
                    <a:pt x="25" y="298"/>
                    <a:pt x="1" y="0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179;p113">
              <a:extLst>
                <a:ext uri="{FF2B5EF4-FFF2-40B4-BE49-F238E27FC236}">
                  <a16:creationId xmlns:a16="http://schemas.microsoft.com/office/drawing/2014/main" xmlns="" id="{EDE88D13-95CE-2630-0413-BDA66AA9770C}"/>
                </a:ext>
              </a:extLst>
            </p:cNvPr>
            <p:cNvSpPr/>
            <p:nvPr/>
          </p:nvSpPr>
          <p:spPr>
            <a:xfrm>
              <a:off x="2216303" y="2520143"/>
              <a:ext cx="144206" cy="187448"/>
            </a:xfrm>
            <a:custGeom>
              <a:avLst/>
              <a:gdLst/>
              <a:ahLst/>
              <a:cxnLst/>
              <a:rect l="l" t="t" r="r" b="b"/>
              <a:pathLst>
                <a:path w="2334" h="3034" extrusionOk="0">
                  <a:moveTo>
                    <a:pt x="1102" y="1"/>
                  </a:moveTo>
                  <a:cubicBezTo>
                    <a:pt x="759" y="1"/>
                    <a:pt x="465" y="189"/>
                    <a:pt x="465" y="189"/>
                  </a:cubicBezTo>
                  <a:cubicBezTo>
                    <a:pt x="465" y="189"/>
                    <a:pt x="453" y="808"/>
                    <a:pt x="203" y="831"/>
                  </a:cubicBezTo>
                  <a:lnTo>
                    <a:pt x="1" y="2867"/>
                  </a:lnTo>
                  <a:cubicBezTo>
                    <a:pt x="241" y="2982"/>
                    <a:pt x="472" y="3034"/>
                    <a:pt x="687" y="3034"/>
                  </a:cubicBezTo>
                  <a:cubicBezTo>
                    <a:pt x="1678" y="3034"/>
                    <a:pt x="2333" y="1937"/>
                    <a:pt x="2001" y="831"/>
                  </a:cubicBezTo>
                  <a:cubicBezTo>
                    <a:pt x="1798" y="170"/>
                    <a:pt x="1428" y="1"/>
                    <a:pt x="1102" y="1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180;p113">
              <a:extLst>
                <a:ext uri="{FF2B5EF4-FFF2-40B4-BE49-F238E27FC236}">
                  <a16:creationId xmlns:a16="http://schemas.microsoft.com/office/drawing/2014/main" xmlns="" id="{2121C34D-9191-F3E6-FFA6-EA91405A187C}"/>
                </a:ext>
              </a:extLst>
            </p:cNvPr>
            <p:cNvSpPr/>
            <p:nvPr/>
          </p:nvSpPr>
          <p:spPr>
            <a:xfrm>
              <a:off x="2253065" y="2569261"/>
              <a:ext cx="54494" cy="19956"/>
            </a:xfrm>
            <a:custGeom>
              <a:avLst/>
              <a:gdLst/>
              <a:ahLst/>
              <a:cxnLst/>
              <a:rect l="l" t="t" r="r" b="b"/>
              <a:pathLst>
                <a:path w="882" h="323" fill="none" extrusionOk="0">
                  <a:moveTo>
                    <a:pt x="1" y="322"/>
                  </a:moveTo>
                  <a:cubicBezTo>
                    <a:pt x="1" y="322"/>
                    <a:pt x="298" y="1"/>
                    <a:pt x="882" y="167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181;p113">
              <a:extLst>
                <a:ext uri="{FF2B5EF4-FFF2-40B4-BE49-F238E27FC236}">
                  <a16:creationId xmlns:a16="http://schemas.microsoft.com/office/drawing/2014/main" xmlns="" id="{E8024E16-D674-DFC1-0B80-725CA48D38EC}"/>
                </a:ext>
              </a:extLst>
            </p:cNvPr>
            <p:cNvSpPr/>
            <p:nvPr/>
          </p:nvSpPr>
          <p:spPr>
            <a:xfrm>
              <a:off x="2280311" y="2577354"/>
              <a:ext cx="6673" cy="62586"/>
            </a:xfrm>
            <a:custGeom>
              <a:avLst/>
              <a:gdLst/>
              <a:ahLst/>
              <a:cxnLst/>
              <a:rect l="l" t="t" r="r" b="b"/>
              <a:pathLst>
                <a:path w="108" h="1013" fill="none" extrusionOk="0">
                  <a:moveTo>
                    <a:pt x="0" y="1013"/>
                  </a:moveTo>
                  <a:cubicBezTo>
                    <a:pt x="96" y="679"/>
                    <a:pt x="108" y="334"/>
                    <a:pt x="12" y="1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182;p113">
              <a:extLst>
                <a:ext uri="{FF2B5EF4-FFF2-40B4-BE49-F238E27FC236}">
                  <a16:creationId xmlns:a16="http://schemas.microsoft.com/office/drawing/2014/main" xmlns="" id="{06DE92B2-B49D-A313-4185-3093A3FDAEAB}"/>
                </a:ext>
              </a:extLst>
            </p:cNvPr>
            <p:cNvSpPr/>
            <p:nvPr/>
          </p:nvSpPr>
          <p:spPr>
            <a:xfrm>
              <a:off x="2023599" y="2571485"/>
              <a:ext cx="34600" cy="49364"/>
            </a:xfrm>
            <a:custGeom>
              <a:avLst/>
              <a:gdLst/>
              <a:ahLst/>
              <a:cxnLst/>
              <a:rect l="l" t="t" r="r" b="b"/>
              <a:pathLst>
                <a:path w="560" h="799" fill="none" extrusionOk="0">
                  <a:moveTo>
                    <a:pt x="0" y="0"/>
                  </a:moveTo>
                  <a:cubicBezTo>
                    <a:pt x="0" y="0"/>
                    <a:pt x="0" y="251"/>
                    <a:pt x="107" y="310"/>
                  </a:cubicBezTo>
                  <a:cubicBezTo>
                    <a:pt x="226" y="381"/>
                    <a:pt x="560" y="441"/>
                    <a:pt x="536" y="620"/>
                  </a:cubicBezTo>
                  <a:cubicBezTo>
                    <a:pt x="500" y="798"/>
                    <a:pt x="95" y="751"/>
                    <a:pt x="95" y="751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183;p113">
              <a:extLst>
                <a:ext uri="{FF2B5EF4-FFF2-40B4-BE49-F238E27FC236}">
                  <a16:creationId xmlns:a16="http://schemas.microsoft.com/office/drawing/2014/main" xmlns="" id="{9BFE0350-CFA5-38F0-087E-396AACA9BA23}"/>
                </a:ext>
              </a:extLst>
            </p:cNvPr>
            <p:cNvSpPr/>
            <p:nvPr/>
          </p:nvSpPr>
          <p:spPr>
            <a:xfrm>
              <a:off x="2095639" y="2559684"/>
              <a:ext cx="75131" cy="44236"/>
            </a:xfrm>
            <a:custGeom>
              <a:avLst/>
              <a:gdLst/>
              <a:ahLst/>
              <a:cxnLst/>
              <a:rect l="l" t="t" r="r" b="b"/>
              <a:pathLst>
                <a:path w="1216" h="716" fill="none" extrusionOk="0">
                  <a:moveTo>
                    <a:pt x="1" y="715"/>
                  </a:moveTo>
                  <a:cubicBezTo>
                    <a:pt x="1" y="715"/>
                    <a:pt x="584" y="1"/>
                    <a:pt x="1215" y="715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184;p113">
              <a:extLst>
                <a:ext uri="{FF2B5EF4-FFF2-40B4-BE49-F238E27FC236}">
                  <a16:creationId xmlns:a16="http://schemas.microsoft.com/office/drawing/2014/main" xmlns="" id="{4A3A4F2D-9E76-086C-C9D9-83B94CD0FFA9}"/>
                </a:ext>
              </a:extLst>
            </p:cNvPr>
            <p:cNvSpPr/>
            <p:nvPr/>
          </p:nvSpPr>
          <p:spPr>
            <a:xfrm>
              <a:off x="1860984" y="2550911"/>
              <a:ext cx="90577" cy="53009"/>
            </a:xfrm>
            <a:custGeom>
              <a:avLst/>
              <a:gdLst/>
              <a:ahLst/>
              <a:cxnLst/>
              <a:rect l="l" t="t" r="r" b="b"/>
              <a:pathLst>
                <a:path w="1466" h="858" fill="none" extrusionOk="0">
                  <a:moveTo>
                    <a:pt x="1" y="857"/>
                  </a:moveTo>
                  <a:cubicBezTo>
                    <a:pt x="1" y="857"/>
                    <a:pt x="632" y="0"/>
                    <a:pt x="1465" y="857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185;p113">
              <a:extLst>
                <a:ext uri="{FF2B5EF4-FFF2-40B4-BE49-F238E27FC236}">
                  <a16:creationId xmlns:a16="http://schemas.microsoft.com/office/drawing/2014/main" xmlns="" id="{4952EA04-D4C6-680E-DEA1-C30A2AEF8859}"/>
                </a:ext>
              </a:extLst>
            </p:cNvPr>
            <p:cNvSpPr/>
            <p:nvPr/>
          </p:nvSpPr>
          <p:spPr>
            <a:xfrm>
              <a:off x="1947049" y="2652420"/>
              <a:ext cx="161938" cy="44174"/>
            </a:xfrm>
            <a:custGeom>
              <a:avLst/>
              <a:gdLst/>
              <a:ahLst/>
              <a:cxnLst/>
              <a:rect l="l" t="t" r="r" b="b"/>
              <a:pathLst>
                <a:path w="2621" h="715" fill="none" extrusionOk="0">
                  <a:moveTo>
                    <a:pt x="1" y="155"/>
                  </a:moveTo>
                  <a:cubicBezTo>
                    <a:pt x="1" y="155"/>
                    <a:pt x="1406" y="715"/>
                    <a:pt x="2620" y="0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186;p113">
              <a:extLst>
                <a:ext uri="{FF2B5EF4-FFF2-40B4-BE49-F238E27FC236}">
                  <a16:creationId xmlns:a16="http://schemas.microsoft.com/office/drawing/2014/main" xmlns="" id="{3BD7193E-5B76-BC3D-326F-2EF7CFC4C826}"/>
                </a:ext>
              </a:extLst>
            </p:cNvPr>
            <p:cNvSpPr/>
            <p:nvPr/>
          </p:nvSpPr>
          <p:spPr>
            <a:xfrm>
              <a:off x="2748881" y="3144581"/>
              <a:ext cx="55977" cy="72842"/>
            </a:xfrm>
            <a:custGeom>
              <a:avLst/>
              <a:gdLst/>
              <a:ahLst/>
              <a:cxnLst/>
              <a:rect l="l" t="t" r="r" b="b"/>
              <a:pathLst>
                <a:path w="906" h="1179" extrusionOk="0">
                  <a:moveTo>
                    <a:pt x="334" y="0"/>
                  </a:moveTo>
                  <a:cubicBezTo>
                    <a:pt x="310" y="0"/>
                    <a:pt x="286" y="7"/>
                    <a:pt x="263" y="23"/>
                  </a:cubicBezTo>
                  <a:cubicBezTo>
                    <a:pt x="1" y="202"/>
                    <a:pt x="703" y="1178"/>
                    <a:pt x="703" y="1178"/>
                  </a:cubicBezTo>
                  <a:lnTo>
                    <a:pt x="906" y="1047"/>
                  </a:lnTo>
                  <a:cubicBezTo>
                    <a:pt x="884" y="776"/>
                    <a:pt x="585" y="0"/>
                    <a:pt x="3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187;p113">
              <a:extLst>
                <a:ext uri="{FF2B5EF4-FFF2-40B4-BE49-F238E27FC236}">
                  <a16:creationId xmlns:a16="http://schemas.microsoft.com/office/drawing/2014/main" xmlns="" id="{1293A174-1057-D62B-74C0-7942DBCF2D92}"/>
                </a:ext>
              </a:extLst>
            </p:cNvPr>
            <p:cNvSpPr/>
            <p:nvPr/>
          </p:nvSpPr>
          <p:spPr>
            <a:xfrm>
              <a:off x="2824628" y="3139886"/>
              <a:ext cx="70002" cy="77537"/>
            </a:xfrm>
            <a:custGeom>
              <a:avLst/>
              <a:gdLst/>
              <a:ahLst/>
              <a:cxnLst/>
              <a:rect l="l" t="t" r="r" b="b"/>
              <a:pathLst>
                <a:path w="1133" h="1255" extrusionOk="0">
                  <a:moveTo>
                    <a:pt x="761" y="0"/>
                  </a:moveTo>
                  <a:cubicBezTo>
                    <a:pt x="450" y="0"/>
                    <a:pt x="1" y="1076"/>
                    <a:pt x="1" y="1076"/>
                  </a:cubicBezTo>
                  <a:lnTo>
                    <a:pt x="275" y="1254"/>
                  </a:lnTo>
                  <a:cubicBezTo>
                    <a:pt x="275" y="1254"/>
                    <a:pt x="1132" y="183"/>
                    <a:pt x="823" y="16"/>
                  </a:cubicBezTo>
                  <a:cubicBezTo>
                    <a:pt x="803" y="5"/>
                    <a:pt x="782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188;p113">
              <a:extLst>
                <a:ext uri="{FF2B5EF4-FFF2-40B4-BE49-F238E27FC236}">
                  <a16:creationId xmlns:a16="http://schemas.microsoft.com/office/drawing/2014/main" xmlns="" id="{EC6AD839-6C81-0839-FA7C-4074C644330B}"/>
                </a:ext>
              </a:extLst>
            </p:cNvPr>
            <p:cNvSpPr/>
            <p:nvPr/>
          </p:nvSpPr>
          <p:spPr>
            <a:xfrm>
              <a:off x="2411973" y="2929701"/>
              <a:ext cx="450289" cy="382990"/>
            </a:xfrm>
            <a:custGeom>
              <a:avLst/>
              <a:gdLst/>
              <a:ahLst/>
              <a:cxnLst/>
              <a:rect l="l" t="t" r="r" b="b"/>
              <a:pathLst>
                <a:path w="7288" h="6199" extrusionOk="0">
                  <a:moveTo>
                    <a:pt x="6680" y="1"/>
                  </a:moveTo>
                  <a:lnTo>
                    <a:pt x="4894" y="1072"/>
                  </a:lnTo>
                  <a:cubicBezTo>
                    <a:pt x="4213" y="1731"/>
                    <a:pt x="3164" y="2548"/>
                    <a:pt x="2044" y="2548"/>
                  </a:cubicBezTo>
                  <a:cubicBezTo>
                    <a:pt x="1971" y="2548"/>
                    <a:pt x="1897" y="2544"/>
                    <a:pt x="1822" y="2537"/>
                  </a:cubicBezTo>
                  <a:cubicBezTo>
                    <a:pt x="1715" y="2525"/>
                    <a:pt x="1608" y="2501"/>
                    <a:pt x="1501" y="2465"/>
                  </a:cubicBezTo>
                  <a:lnTo>
                    <a:pt x="1" y="4204"/>
                  </a:lnTo>
                  <a:lnTo>
                    <a:pt x="536" y="6049"/>
                  </a:lnTo>
                  <a:cubicBezTo>
                    <a:pt x="943" y="6148"/>
                    <a:pt x="1358" y="6198"/>
                    <a:pt x="1775" y="6198"/>
                  </a:cubicBezTo>
                  <a:cubicBezTo>
                    <a:pt x="1858" y="6198"/>
                    <a:pt x="1941" y="6196"/>
                    <a:pt x="2025" y="6192"/>
                  </a:cubicBezTo>
                  <a:cubicBezTo>
                    <a:pt x="4823" y="6049"/>
                    <a:pt x="7287" y="1025"/>
                    <a:pt x="7287" y="1025"/>
                  </a:cubicBezTo>
                  <a:cubicBezTo>
                    <a:pt x="7216" y="227"/>
                    <a:pt x="6680" y="1"/>
                    <a:pt x="6680" y="1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189;p113">
              <a:extLst>
                <a:ext uri="{FF2B5EF4-FFF2-40B4-BE49-F238E27FC236}">
                  <a16:creationId xmlns:a16="http://schemas.microsoft.com/office/drawing/2014/main" xmlns="" id="{F1D69380-0F04-4C88-DDA7-C20FAD1A05F7}"/>
                </a:ext>
              </a:extLst>
            </p:cNvPr>
            <p:cNvSpPr/>
            <p:nvPr/>
          </p:nvSpPr>
          <p:spPr>
            <a:xfrm>
              <a:off x="2851133" y="2956206"/>
              <a:ext cx="67716" cy="47140"/>
            </a:xfrm>
            <a:custGeom>
              <a:avLst/>
              <a:gdLst/>
              <a:ahLst/>
              <a:cxnLst/>
              <a:rect l="l" t="t" r="r" b="b"/>
              <a:pathLst>
                <a:path w="1096" h="763" extrusionOk="0">
                  <a:moveTo>
                    <a:pt x="947" y="1"/>
                  </a:moveTo>
                  <a:cubicBezTo>
                    <a:pt x="840" y="1"/>
                    <a:pt x="703" y="60"/>
                    <a:pt x="703" y="60"/>
                  </a:cubicBezTo>
                  <a:lnTo>
                    <a:pt x="48" y="465"/>
                  </a:lnTo>
                  <a:lnTo>
                    <a:pt x="1" y="762"/>
                  </a:lnTo>
                  <a:cubicBezTo>
                    <a:pt x="536" y="715"/>
                    <a:pt x="1096" y="274"/>
                    <a:pt x="1072" y="96"/>
                  </a:cubicBezTo>
                  <a:cubicBezTo>
                    <a:pt x="1068" y="23"/>
                    <a:pt x="1013" y="1"/>
                    <a:pt x="947" y="1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190;p113">
              <a:extLst>
                <a:ext uri="{FF2B5EF4-FFF2-40B4-BE49-F238E27FC236}">
                  <a16:creationId xmlns:a16="http://schemas.microsoft.com/office/drawing/2014/main" xmlns="" id="{98C1FD7A-0759-05CB-6566-F657FC2449F6}"/>
                </a:ext>
              </a:extLst>
            </p:cNvPr>
            <p:cNvSpPr/>
            <p:nvPr/>
          </p:nvSpPr>
          <p:spPr>
            <a:xfrm>
              <a:off x="2713602" y="2869154"/>
              <a:ext cx="140561" cy="196715"/>
            </a:xfrm>
            <a:custGeom>
              <a:avLst/>
              <a:gdLst/>
              <a:ahLst/>
              <a:cxnLst/>
              <a:rect l="l" t="t" r="r" b="b"/>
              <a:pathLst>
                <a:path w="2275" h="3184" extrusionOk="0">
                  <a:moveTo>
                    <a:pt x="2037" y="1"/>
                  </a:moveTo>
                  <a:cubicBezTo>
                    <a:pt x="1787" y="1"/>
                    <a:pt x="1001" y="924"/>
                    <a:pt x="691" y="1290"/>
                  </a:cubicBezTo>
                  <a:cubicBezTo>
                    <a:pt x="476" y="1552"/>
                    <a:pt x="250" y="1802"/>
                    <a:pt x="0" y="2052"/>
                  </a:cubicBezTo>
                  <a:lnTo>
                    <a:pt x="48" y="2219"/>
                  </a:lnTo>
                  <a:lnTo>
                    <a:pt x="83" y="2267"/>
                  </a:lnTo>
                  <a:lnTo>
                    <a:pt x="1536" y="3183"/>
                  </a:lnTo>
                  <a:cubicBezTo>
                    <a:pt x="1715" y="2457"/>
                    <a:pt x="1798" y="1719"/>
                    <a:pt x="1798" y="981"/>
                  </a:cubicBezTo>
                  <a:cubicBezTo>
                    <a:pt x="1798" y="981"/>
                    <a:pt x="2274" y="171"/>
                    <a:pt x="2084" y="16"/>
                  </a:cubicBezTo>
                  <a:cubicBezTo>
                    <a:pt x="2071" y="6"/>
                    <a:pt x="2056" y="1"/>
                    <a:pt x="2037" y="1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191;p113">
              <a:extLst>
                <a:ext uri="{FF2B5EF4-FFF2-40B4-BE49-F238E27FC236}">
                  <a16:creationId xmlns:a16="http://schemas.microsoft.com/office/drawing/2014/main" xmlns="" id="{C8841791-8F50-78A7-599E-D3FC17ED80B7}"/>
                </a:ext>
              </a:extLst>
            </p:cNvPr>
            <p:cNvSpPr/>
            <p:nvPr/>
          </p:nvSpPr>
          <p:spPr>
            <a:xfrm>
              <a:off x="2756974" y="2860566"/>
              <a:ext cx="97188" cy="206045"/>
            </a:xfrm>
            <a:custGeom>
              <a:avLst/>
              <a:gdLst/>
              <a:ahLst/>
              <a:cxnLst/>
              <a:rect l="l" t="t" r="r" b="b"/>
              <a:pathLst>
                <a:path w="1573" h="3335" fill="none" extrusionOk="0">
                  <a:moveTo>
                    <a:pt x="834" y="3334"/>
                  </a:moveTo>
                  <a:cubicBezTo>
                    <a:pt x="1013" y="2608"/>
                    <a:pt x="1096" y="1870"/>
                    <a:pt x="1096" y="1132"/>
                  </a:cubicBezTo>
                  <a:cubicBezTo>
                    <a:pt x="1096" y="1132"/>
                    <a:pt x="1572" y="322"/>
                    <a:pt x="1394" y="167"/>
                  </a:cubicBezTo>
                  <a:cubicBezTo>
                    <a:pt x="1203" y="1"/>
                    <a:pt x="322" y="1036"/>
                    <a:pt x="1" y="1429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192;p113">
              <a:extLst>
                <a:ext uri="{FF2B5EF4-FFF2-40B4-BE49-F238E27FC236}">
                  <a16:creationId xmlns:a16="http://schemas.microsoft.com/office/drawing/2014/main" xmlns="" id="{FC156C12-D014-44A3-4A86-15BE91C5B443}"/>
                </a:ext>
              </a:extLst>
            </p:cNvPr>
            <p:cNvSpPr/>
            <p:nvPr/>
          </p:nvSpPr>
          <p:spPr>
            <a:xfrm>
              <a:off x="2815855" y="2886577"/>
              <a:ext cx="90515" cy="104351"/>
            </a:xfrm>
            <a:custGeom>
              <a:avLst/>
              <a:gdLst/>
              <a:ahLst/>
              <a:cxnLst/>
              <a:rect l="l" t="t" r="r" b="b"/>
              <a:pathLst>
                <a:path w="1465" h="1689" extrusionOk="0">
                  <a:moveTo>
                    <a:pt x="925" y="0"/>
                  </a:moveTo>
                  <a:cubicBezTo>
                    <a:pt x="904" y="0"/>
                    <a:pt x="882" y="3"/>
                    <a:pt x="857" y="8"/>
                  </a:cubicBezTo>
                  <a:cubicBezTo>
                    <a:pt x="369" y="127"/>
                    <a:pt x="0" y="794"/>
                    <a:pt x="83" y="961"/>
                  </a:cubicBezTo>
                  <a:cubicBezTo>
                    <a:pt x="110" y="1014"/>
                    <a:pt x="156" y="1032"/>
                    <a:pt x="206" y="1032"/>
                  </a:cubicBezTo>
                  <a:cubicBezTo>
                    <a:pt x="313" y="1032"/>
                    <a:pt x="441" y="949"/>
                    <a:pt x="441" y="949"/>
                  </a:cubicBezTo>
                  <a:lnTo>
                    <a:pt x="441" y="949"/>
                  </a:lnTo>
                  <a:cubicBezTo>
                    <a:pt x="440" y="949"/>
                    <a:pt x="226" y="1104"/>
                    <a:pt x="298" y="1270"/>
                  </a:cubicBezTo>
                  <a:cubicBezTo>
                    <a:pt x="328" y="1347"/>
                    <a:pt x="383" y="1369"/>
                    <a:pt x="436" y="1369"/>
                  </a:cubicBezTo>
                  <a:cubicBezTo>
                    <a:pt x="505" y="1369"/>
                    <a:pt x="572" y="1330"/>
                    <a:pt x="572" y="1330"/>
                  </a:cubicBezTo>
                  <a:lnTo>
                    <a:pt x="572" y="1330"/>
                  </a:lnTo>
                  <a:cubicBezTo>
                    <a:pt x="572" y="1330"/>
                    <a:pt x="393" y="1497"/>
                    <a:pt x="512" y="1651"/>
                  </a:cubicBezTo>
                  <a:cubicBezTo>
                    <a:pt x="532" y="1677"/>
                    <a:pt x="564" y="1688"/>
                    <a:pt x="605" y="1688"/>
                  </a:cubicBezTo>
                  <a:cubicBezTo>
                    <a:pt x="814" y="1688"/>
                    <a:pt x="1246" y="1390"/>
                    <a:pt x="1346" y="1092"/>
                  </a:cubicBezTo>
                  <a:cubicBezTo>
                    <a:pt x="1465" y="746"/>
                    <a:pt x="1274" y="746"/>
                    <a:pt x="1274" y="746"/>
                  </a:cubicBezTo>
                  <a:cubicBezTo>
                    <a:pt x="1381" y="401"/>
                    <a:pt x="1072" y="377"/>
                    <a:pt x="1072" y="377"/>
                  </a:cubicBezTo>
                  <a:cubicBezTo>
                    <a:pt x="1169" y="248"/>
                    <a:pt x="1129" y="0"/>
                    <a:pt x="925" y="0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193;p113">
              <a:extLst>
                <a:ext uri="{FF2B5EF4-FFF2-40B4-BE49-F238E27FC236}">
                  <a16:creationId xmlns:a16="http://schemas.microsoft.com/office/drawing/2014/main" xmlns="" id="{A1E4E00E-BCD9-4E52-2085-6872A814A448}"/>
                </a:ext>
              </a:extLst>
            </p:cNvPr>
            <p:cNvSpPr/>
            <p:nvPr/>
          </p:nvSpPr>
          <p:spPr>
            <a:xfrm>
              <a:off x="2843781" y="2909869"/>
              <a:ext cx="38307" cy="35340"/>
            </a:xfrm>
            <a:custGeom>
              <a:avLst/>
              <a:gdLst/>
              <a:ahLst/>
              <a:cxnLst/>
              <a:rect l="l" t="t" r="r" b="b"/>
              <a:pathLst>
                <a:path w="620" h="572" fill="none" extrusionOk="0">
                  <a:moveTo>
                    <a:pt x="620" y="0"/>
                  </a:moveTo>
                  <a:cubicBezTo>
                    <a:pt x="429" y="215"/>
                    <a:pt x="227" y="405"/>
                    <a:pt x="1" y="572"/>
                  </a:cubicBezTo>
                </a:path>
              </a:pathLst>
            </a:custGeom>
            <a:solidFill>
              <a:srgbClr val="FEA37D"/>
            </a:solidFill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194;p113">
              <a:extLst>
                <a:ext uri="{FF2B5EF4-FFF2-40B4-BE49-F238E27FC236}">
                  <a16:creationId xmlns:a16="http://schemas.microsoft.com/office/drawing/2014/main" xmlns="" id="{C5E30246-1794-A98F-CCE4-7FD503858111}"/>
                </a:ext>
              </a:extLst>
            </p:cNvPr>
            <p:cNvSpPr/>
            <p:nvPr/>
          </p:nvSpPr>
          <p:spPr>
            <a:xfrm>
              <a:off x="2851133" y="2932667"/>
              <a:ext cx="43497" cy="36081"/>
            </a:xfrm>
            <a:custGeom>
              <a:avLst/>
              <a:gdLst/>
              <a:ahLst/>
              <a:cxnLst/>
              <a:rect l="l" t="t" r="r" b="b"/>
              <a:pathLst>
                <a:path w="704" h="584" fill="none" extrusionOk="0">
                  <a:moveTo>
                    <a:pt x="703" y="0"/>
                  </a:moveTo>
                  <a:cubicBezTo>
                    <a:pt x="501" y="239"/>
                    <a:pt x="263" y="429"/>
                    <a:pt x="1" y="584"/>
                  </a:cubicBezTo>
                </a:path>
              </a:pathLst>
            </a:custGeom>
            <a:solidFill>
              <a:srgbClr val="FEA37D"/>
            </a:solidFill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195;p113">
              <a:extLst>
                <a:ext uri="{FF2B5EF4-FFF2-40B4-BE49-F238E27FC236}">
                  <a16:creationId xmlns:a16="http://schemas.microsoft.com/office/drawing/2014/main" xmlns="" id="{C83C5E14-D76B-44F0-318B-08F5A3B40402}"/>
                </a:ext>
              </a:extLst>
            </p:cNvPr>
            <p:cNvSpPr/>
            <p:nvPr/>
          </p:nvSpPr>
          <p:spPr>
            <a:xfrm>
              <a:off x="2815855" y="2883364"/>
              <a:ext cx="90515" cy="114854"/>
            </a:xfrm>
            <a:custGeom>
              <a:avLst/>
              <a:gdLst/>
              <a:ahLst/>
              <a:cxnLst/>
              <a:rect l="l" t="t" r="r" b="b"/>
              <a:pathLst>
                <a:path w="1465" h="1859" fill="none" extrusionOk="0">
                  <a:moveTo>
                    <a:pt x="857" y="60"/>
                  </a:moveTo>
                  <a:cubicBezTo>
                    <a:pt x="1119" y="1"/>
                    <a:pt x="1179" y="286"/>
                    <a:pt x="1072" y="429"/>
                  </a:cubicBezTo>
                  <a:cubicBezTo>
                    <a:pt x="1072" y="429"/>
                    <a:pt x="1381" y="453"/>
                    <a:pt x="1274" y="798"/>
                  </a:cubicBezTo>
                  <a:cubicBezTo>
                    <a:pt x="1274" y="798"/>
                    <a:pt x="1465" y="798"/>
                    <a:pt x="1346" y="1144"/>
                  </a:cubicBezTo>
                  <a:cubicBezTo>
                    <a:pt x="1226" y="1501"/>
                    <a:pt x="631" y="1858"/>
                    <a:pt x="512" y="1703"/>
                  </a:cubicBezTo>
                  <a:cubicBezTo>
                    <a:pt x="393" y="1549"/>
                    <a:pt x="572" y="1382"/>
                    <a:pt x="572" y="1382"/>
                  </a:cubicBezTo>
                  <a:cubicBezTo>
                    <a:pt x="572" y="1382"/>
                    <a:pt x="369" y="1501"/>
                    <a:pt x="298" y="1322"/>
                  </a:cubicBezTo>
                  <a:cubicBezTo>
                    <a:pt x="226" y="1156"/>
                    <a:pt x="441" y="1001"/>
                    <a:pt x="441" y="1001"/>
                  </a:cubicBezTo>
                  <a:cubicBezTo>
                    <a:pt x="441" y="1001"/>
                    <a:pt x="167" y="1179"/>
                    <a:pt x="83" y="1013"/>
                  </a:cubicBezTo>
                  <a:cubicBezTo>
                    <a:pt x="0" y="846"/>
                    <a:pt x="369" y="179"/>
                    <a:pt x="857" y="60"/>
                  </a:cubicBezTo>
                  <a:close/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196;p113">
              <a:extLst>
                <a:ext uri="{FF2B5EF4-FFF2-40B4-BE49-F238E27FC236}">
                  <a16:creationId xmlns:a16="http://schemas.microsoft.com/office/drawing/2014/main" xmlns="" id="{6CE1D294-503C-0994-3DFB-442930E90711}"/>
                </a:ext>
              </a:extLst>
            </p:cNvPr>
            <p:cNvSpPr/>
            <p:nvPr/>
          </p:nvSpPr>
          <p:spPr>
            <a:xfrm>
              <a:off x="1493184" y="3180539"/>
              <a:ext cx="356870" cy="297236"/>
            </a:xfrm>
            <a:custGeom>
              <a:avLst/>
              <a:gdLst/>
              <a:ahLst/>
              <a:cxnLst/>
              <a:rect l="l" t="t" r="r" b="b"/>
              <a:pathLst>
                <a:path w="5776" h="4811" extrusionOk="0">
                  <a:moveTo>
                    <a:pt x="1513" y="1"/>
                  </a:moveTo>
                  <a:cubicBezTo>
                    <a:pt x="1" y="3513"/>
                    <a:pt x="4704" y="4811"/>
                    <a:pt x="4704" y="4811"/>
                  </a:cubicBezTo>
                  <a:lnTo>
                    <a:pt x="5775" y="95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197;p113">
              <a:extLst>
                <a:ext uri="{FF2B5EF4-FFF2-40B4-BE49-F238E27FC236}">
                  <a16:creationId xmlns:a16="http://schemas.microsoft.com/office/drawing/2014/main" xmlns="" id="{E9236511-8E37-601F-B1D6-7A3ED0238983}"/>
                </a:ext>
              </a:extLst>
            </p:cNvPr>
            <p:cNvSpPr/>
            <p:nvPr/>
          </p:nvSpPr>
          <p:spPr>
            <a:xfrm>
              <a:off x="1586602" y="2892199"/>
              <a:ext cx="918125" cy="711364"/>
            </a:xfrm>
            <a:custGeom>
              <a:avLst/>
              <a:gdLst/>
              <a:ahLst/>
              <a:cxnLst/>
              <a:rect l="l" t="t" r="r" b="b"/>
              <a:pathLst>
                <a:path w="14860" h="11514" extrusionOk="0">
                  <a:moveTo>
                    <a:pt x="9466" y="1"/>
                  </a:moveTo>
                  <a:lnTo>
                    <a:pt x="7347" y="822"/>
                  </a:lnTo>
                  <a:lnTo>
                    <a:pt x="5240" y="358"/>
                  </a:lnTo>
                  <a:cubicBezTo>
                    <a:pt x="3168" y="846"/>
                    <a:pt x="1120" y="2072"/>
                    <a:pt x="1" y="4668"/>
                  </a:cubicBezTo>
                  <a:cubicBezTo>
                    <a:pt x="513" y="5120"/>
                    <a:pt x="1049" y="5537"/>
                    <a:pt x="1632" y="5918"/>
                  </a:cubicBezTo>
                  <a:cubicBezTo>
                    <a:pt x="2132" y="6216"/>
                    <a:pt x="2656" y="6478"/>
                    <a:pt x="3204" y="6704"/>
                  </a:cubicBezTo>
                  <a:cubicBezTo>
                    <a:pt x="3215" y="8204"/>
                    <a:pt x="3192" y="9478"/>
                    <a:pt x="3192" y="9478"/>
                  </a:cubicBezTo>
                  <a:lnTo>
                    <a:pt x="3192" y="11514"/>
                  </a:lnTo>
                  <a:lnTo>
                    <a:pt x="11824" y="11514"/>
                  </a:lnTo>
                  <a:cubicBezTo>
                    <a:pt x="11931" y="9549"/>
                    <a:pt x="11919" y="7585"/>
                    <a:pt x="11800" y="5620"/>
                  </a:cubicBezTo>
                  <a:lnTo>
                    <a:pt x="11800" y="5620"/>
                  </a:lnTo>
                  <a:cubicBezTo>
                    <a:pt x="12407" y="6120"/>
                    <a:pt x="13133" y="6466"/>
                    <a:pt x="13895" y="6656"/>
                  </a:cubicBezTo>
                  <a:cubicBezTo>
                    <a:pt x="14526" y="5346"/>
                    <a:pt x="14765" y="3918"/>
                    <a:pt x="14860" y="3072"/>
                  </a:cubicBezTo>
                  <a:cubicBezTo>
                    <a:pt x="13741" y="2680"/>
                    <a:pt x="13086" y="882"/>
                    <a:pt x="11026" y="227"/>
                  </a:cubicBezTo>
                  <a:cubicBezTo>
                    <a:pt x="10514" y="84"/>
                    <a:pt x="9990" y="13"/>
                    <a:pt x="946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198;p113">
              <a:extLst>
                <a:ext uri="{FF2B5EF4-FFF2-40B4-BE49-F238E27FC236}">
                  <a16:creationId xmlns:a16="http://schemas.microsoft.com/office/drawing/2014/main" xmlns="" id="{0835ABFF-710E-14A0-3F7D-439256E5A220}"/>
                </a:ext>
              </a:extLst>
            </p:cNvPr>
            <p:cNvSpPr/>
            <p:nvPr/>
          </p:nvSpPr>
          <p:spPr>
            <a:xfrm>
              <a:off x="2297240" y="3045976"/>
              <a:ext cx="26506" cy="557587"/>
            </a:xfrm>
            <a:custGeom>
              <a:avLst/>
              <a:gdLst/>
              <a:ahLst/>
              <a:cxnLst/>
              <a:rect l="l" t="t" r="r" b="b"/>
              <a:pathLst>
                <a:path w="429" h="9025" fill="none" extrusionOk="0">
                  <a:moveTo>
                    <a:pt x="322" y="9025"/>
                  </a:moveTo>
                  <a:cubicBezTo>
                    <a:pt x="429" y="7060"/>
                    <a:pt x="417" y="5096"/>
                    <a:pt x="298" y="3131"/>
                  </a:cubicBezTo>
                  <a:cubicBezTo>
                    <a:pt x="238" y="2131"/>
                    <a:pt x="143" y="1072"/>
                    <a:pt x="0" y="0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199;p113">
              <a:extLst>
                <a:ext uri="{FF2B5EF4-FFF2-40B4-BE49-F238E27FC236}">
                  <a16:creationId xmlns:a16="http://schemas.microsoft.com/office/drawing/2014/main" xmlns="" id="{727EC5E9-5043-8BFE-AABE-F3E633B3935F}"/>
                </a:ext>
              </a:extLst>
            </p:cNvPr>
            <p:cNvSpPr/>
            <p:nvPr/>
          </p:nvSpPr>
          <p:spPr>
            <a:xfrm>
              <a:off x="1778626" y="3130557"/>
              <a:ext cx="6673" cy="473007"/>
            </a:xfrm>
            <a:custGeom>
              <a:avLst/>
              <a:gdLst/>
              <a:ahLst/>
              <a:cxnLst/>
              <a:rect l="l" t="t" r="r" b="b"/>
              <a:pathLst>
                <a:path w="108" h="7656" fill="none" extrusionOk="0">
                  <a:moveTo>
                    <a:pt x="84" y="7656"/>
                  </a:moveTo>
                  <a:lnTo>
                    <a:pt x="84" y="5620"/>
                  </a:lnTo>
                  <a:cubicBezTo>
                    <a:pt x="84" y="5620"/>
                    <a:pt x="107" y="4346"/>
                    <a:pt x="96" y="2846"/>
                  </a:cubicBezTo>
                  <a:cubicBezTo>
                    <a:pt x="84" y="1893"/>
                    <a:pt x="60" y="857"/>
                    <a:pt x="0" y="0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200;p113">
              <a:extLst>
                <a:ext uri="{FF2B5EF4-FFF2-40B4-BE49-F238E27FC236}">
                  <a16:creationId xmlns:a16="http://schemas.microsoft.com/office/drawing/2014/main" xmlns="" id="{41789683-5387-9269-FA06-781D94AFAFC7}"/>
                </a:ext>
              </a:extLst>
            </p:cNvPr>
            <p:cNvSpPr/>
            <p:nvPr/>
          </p:nvSpPr>
          <p:spPr>
            <a:xfrm>
              <a:off x="1888231" y="2892199"/>
              <a:ext cx="303859" cy="120908"/>
            </a:xfrm>
            <a:custGeom>
              <a:avLst/>
              <a:gdLst/>
              <a:ahLst/>
              <a:cxnLst/>
              <a:rect l="l" t="t" r="r" b="b"/>
              <a:pathLst>
                <a:path w="4918" h="1957" extrusionOk="0">
                  <a:moveTo>
                    <a:pt x="4572" y="1"/>
                  </a:moveTo>
                  <a:lnTo>
                    <a:pt x="2465" y="822"/>
                  </a:lnTo>
                  <a:lnTo>
                    <a:pt x="358" y="358"/>
                  </a:lnTo>
                  <a:cubicBezTo>
                    <a:pt x="238" y="382"/>
                    <a:pt x="119" y="417"/>
                    <a:pt x="0" y="441"/>
                  </a:cubicBezTo>
                  <a:cubicBezTo>
                    <a:pt x="277" y="914"/>
                    <a:pt x="1034" y="1957"/>
                    <a:pt x="2412" y="1957"/>
                  </a:cubicBezTo>
                  <a:cubicBezTo>
                    <a:pt x="2457" y="1957"/>
                    <a:pt x="2502" y="1955"/>
                    <a:pt x="2548" y="1953"/>
                  </a:cubicBezTo>
                  <a:cubicBezTo>
                    <a:pt x="4191" y="1870"/>
                    <a:pt x="4763" y="679"/>
                    <a:pt x="4918" y="24"/>
                  </a:cubicBezTo>
                  <a:cubicBezTo>
                    <a:pt x="4799" y="13"/>
                    <a:pt x="4691" y="13"/>
                    <a:pt x="4572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201;p113">
              <a:extLst>
                <a:ext uri="{FF2B5EF4-FFF2-40B4-BE49-F238E27FC236}">
                  <a16:creationId xmlns:a16="http://schemas.microsoft.com/office/drawing/2014/main" xmlns="" id="{BF87C463-05CB-E155-144C-28E64B86D77B}"/>
                </a:ext>
              </a:extLst>
            </p:cNvPr>
            <p:cNvSpPr/>
            <p:nvPr/>
          </p:nvSpPr>
          <p:spPr>
            <a:xfrm>
              <a:off x="1911029" y="2891766"/>
              <a:ext cx="259744" cy="102065"/>
            </a:xfrm>
            <a:custGeom>
              <a:avLst/>
              <a:gdLst/>
              <a:ahLst/>
              <a:cxnLst/>
              <a:rect l="l" t="t" r="r" b="b"/>
              <a:pathLst>
                <a:path w="4204" h="1652" extrusionOk="0">
                  <a:moveTo>
                    <a:pt x="3778" y="0"/>
                  </a:moveTo>
                  <a:cubicBezTo>
                    <a:pt x="3241" y="0"/>
                    <a:pt x="2704" y="34"/>
                    <a:pt x="2167" y="91"/>
                  </a:cubicBezTo>
                  <a:cubicBezTo>
                    <a:pt x="1441" y="103"/>
                    <a:pt x="703" y="198"/>
                    <a:pt x="0" y="353"/>
                  </a:cubicBezTo>
                  <a:cubicBezTo>
                    <a:pt x="396" y="1156"/>
                    <a:pt x="1201" y="1651"/>
                    <a:pt x="2082" y="1651"/>
                  </a:cubicBezTo>
                  <a:cubicBezTo>
                    <a:pt x="2102" y="1651"/>
                    <a:pt x="2123" y="1651"/>
                    <a:pt x="2144" y="1651"/>
                  </a:cubicBezTo>
                  <a:cubicBezTo>
                    <a:pt x="3406" y="1639"/>
                    <a:pt x="3977" y="627"/>
                    <a:pt x="4203" y="8"/>
                  </a:cubicBezTo>
                  <a:cubicBezTo>
                    <a:pt x="4062" y="3"/>
                    <a:pt x="3920" y="0"/>
                    <a:pt x="3778" y="0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202;p113">
              <a:extLst>
                <a:ext uri="{FF2B5EF4-FFF2-40B4-BE49-F238E27FC236}">
                  <a16:creationId xmlns:a16="http://schemas.microsoft.com/office/drawing/2014/main" xmlns="" id="{54D0E281-A488-A1DF-CA0C-1149DF5A96A3}"/>
                </a:ext>
              </a:extLst>
            </p:cNvPr>
            <p:cNvSpPr/>
            <p:nvPr/>
          </p:nvSpPr>
          <p:spPr>
            <a:xfrm>
              <a:off x="1736675" y="2904123"/>
              <a:ext cx="151620" cy="123565"/>
            </a:xfrm>
            <a:custGeom>
              <a:avLst/>
              <a:gdLst/>
              <a:ahLst/>
              <a:cxnLst/>
              <a:rect l="l" t="t" r="r" b="b"/>
              <a:pathLst>
                <a:path w="2454" h="2000" extrusionOk="0">
                  <a:moveTo>
                    <a:pt x="2042" y="0"/>
                  </a:moveTo>
                  <a:cubicBezTo>
                    <a:pt x="1845" y="0"/>
                    <a:pt x="1787" y="284"/>
                    <a:pt x="1787" y="284"/>
                  </a:cubicBezTo>
                  <a:cubicBezTo>
                    <a:pt x="1726" y="181"/>
                    <a:pt x="1627" y="135"/>
                    <a:pt x="1527" y="135"/>
                  </a:cubicBezTo>
                  <a:cubicBezTo>
                    <a:pt x="1373" y="135"/>
                    <a:pt x="1218" y="246"/>
                    <a:pt x="1203" y="427"/>
                  </a:cubicBezTo>
                  <a:cubicBezTo>
                    <a:pt x="1128" y="363"/>
                    <a:pt x="1025" y="318"/>
                    <a:pt x="910" y="318"/>
                  </a:cubicBezTo>
                  <a:cubicBezTo>
                    <a:pt x="897" y="318"/>
                    <a:pt x="883" y="318"/>
                    <a:pt x="870" y="320"/>
                  </a:cubicBezTo>
                  <a:cubicBezTo>
                    <a:pt x="691" y="355"/>
                    <a:pt x="620" y="665"/>
                    <a:pt x="620" y="665"/>
                  </a:cubicBezTo>
                  <a:cubicBezTo>
                    <a:pt x="558" y="596"/>
                    <a:pt x="467" y="556"/>
                    <a:pt x="375" y="556"/>
                  </a:cubicBezTo>
                  <a:cubicBezTo>
                    <a:pt x="324" y="556"/>
                    <a:pt x="273" y="568"/>
                    <a:pt x="227" y="593"/>
                  </a:cubicBezTo>
                  <a:cubicBezTo>
                    <a:pt x="1" y="724"/>
                    <a:pt x="48" y="1379"/>
                    <a:pt x="48" y="1379"/>
                  </a:cubicBezTo>
                  <a:lnTo>
                    <a:pt x="346" y="1177"/>
                  </a:lnTo>
                  <a:cubicBezTo>
                    <a:pt x="346" y="1177"/>
                    <a:pt x="465" y="1986"/>
                    <a:pt x="727" y="1998"/>
                  </a:cubicBezTo>
                  <a:cubicBezTo>
                    <a:pt x="734" y="1999"/>
                    <a:pt x="741" y="1999"/>
                    <a:pt x="747" y="1999"/>
                  </a:cubicBezTo>
                  <a:cubicBezTo>
                    <a:pt x="986" y="1999"/>
                    <a:pt x="929" y="1594"/>
                    <a:pt x="929" y="1594"/>
                  </a:cubicBezTo>
                  <a:lnTo>
                    <a:pt x="929" y="1594"/>
                  </a:lnTo>
                  <a:cubicBezTo>
                    <a:pt x="929" y="1594"/>
                    <a:pt x="1037" y="1774"/>
                    <a:pt x="1206" y="1774"/>
                  </a:cubicBezTo>
                  <a:cubicBezTo>
                    <a:pt x="1232" y="1774"/>
                    <a:pt x="1259" y="1770"/>
                    <a:pt x="1287" y="1760"/>
                  </a:cubicBezTo>
                  <a:cubicBezTo>
                    <a:pt x="1489" y="1689"/>
                    <a:pt x="1441" y="1320"/>
                    <a:pt x="1441" y="1320"/>
                  </a:cubicBezTo>
                  <a:lnTo>
                    <a:pt x="1441" y="1320"/>
                  </a:lnTo>
                  <a:cubicBezTo>
                    <a:pt x="1441" y="1320"/>
                    <a:pt x="1481" y="1540"/>
                    <a:pt x="1662" y="1540"/>
                  </a:cubicBezTo>
                  <a:cubicBezTo>
                    <a:pt x="1679" y="1540"/>
                    <a:pt x="1696" y="1538"/>
                    <a:pt x="1715" y="1534"/>
                  </a:cubicBezTo>
                  <a:cubicBezTo>
                    <a:pt x="1941" y="1486"/>
                    <a:pt x="1918" y="1201"/>
                    <a:pt x="1918" y="1201"/>
                  </a:cubicBezTo>
                  <a:lnTo>
                    <a:pt x="1918" y="1201"/>
                  </a:lnTo>
                  <a:cubicBezTo>
                    <a:pt x="1918" y="1201"/>
                    <a:pt x="1990" y="1392"/>
                    <a:pt x="2120" y="1392"/>
                  </a:cubicBezTo>
                  <a:cubicBezTo>
                    <a:pt x="2139" y="1392"/>
                    <a:pt x="2159" y="1388"/>
                    <a:pt x="2179" y="1379"/>
                  </a:cubicBezTo>
                  <a:cubicBezTo>
                    <a:pt x="2453" y="1284"/>
                    <a:pt x="2441" y="117"/>
                    <a:pt x="2108" y="10"/>
                  </a:cubicBezTo>
                  <a:cubicBezTo>
                    <a:pt x="2085" y="3"/>
                    <a:pt x="2063" y="0"/>
                    <a:pt x="2042" y="0"/>
                  </a:cubicBezTo>
                  <a:close/>
                </a:path>
              </a:pathLst>
            </a:custGeom>
            <a:solidFill>
              <a:srgbClr val="BC4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203;p113">
              <a:extLst>
                <a:ext uri="{FF2B5EF4-FFF2-40B4-BE49-F238E27FC236}">
                  <a16:creationId xmlns:a16="http://schemas.microsoft.com/office/drawing/2014/main" xmlns="" id="{D74E8182-CA08-F307-D3E5-D338F1BB99C2}"/>
                </a:ext>
              </a:extLst>
            </p:cNvPr>
            <p:cNvSpPr/>
            <p:nvPr/>
          </p:nvSpPr>
          <p:spPr>
            <a:xfrm>
              <a:off x="1774919" y="2944405"/>
              <a:ext cx="18474" cy="58199"/>
            </a:xfrm>
            <a:custGeom>
              <a:avLst/>
              <a:gdLst/>
              <a:ahLst/>
              <a:cxnLst/>
              <a:rect l="l" t="t" r="r" b="b"/>
              <a:pathLst>
                <a:path w="299" h="942" fill="none" extrusionOk="0">
                  <a:moveTo>
                    <a:pt x="1" y="1"/>
                  </a:moveTo>
                  <a:cubicBezTo>
                    <a:pt x="179" y="287"/>
                    <a:pt x="287" y="608"/>
                    <a:pt x="298" y="942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204;p113">
              <a:extLst>
                <a:ext uri="{FF2B5EF4-FFF2-40B4-BE49-F238E27FC236}">
                  <a16:creationId xmlns:a16="http://schemas.microsoft.com/office/drawing/2014/main" xmlns="" id="{970FBFEA-C970-E69A-438C-88202F3D3C77}"/>
                </a:ext>
              </a:extLst>
            </p:cNvPr>
            <p:cNvSpPr/>
            <p:nvPr/>
          </p:nvSpPr>
          <p:spPr>
            <a:xfrm>
              <a:off x="1811001" y="2930442"/>
              <a:ext cx="14767" cy="55234"/>
            </a:xfrm>
            <a:custGeom>
              <a:avLst/>
              <a:gdLst/>
              <a:ahLst/>
              <a:cxnLst/>
              <a:rect l="l" t="t" r="r" b="b"/>
              <a:pathLst>
                <a:path w="239" h="894" fill="none" extrusionOk="0">
                  <a:moveTo>
                    <a:pt x="0" y="1"/>
                  </a:moveTo>
                  <a:cubicBezTo>
                    <a:pt x="0" y="1"/>
                    <a:pt x="191" y="275"/>
                    <a:pt x="238" y="894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205;p113">
              <a:extLst>
                <a:ext uri="{FF2B5EF4-FFF2-40B4-BE49-F238E27FC236}">
                  <a16:creationId xmlns:a16="http://schemas.microsoft.com/office/drawing/2014/main" xmlns="" id="{0DFBB827-193E-A740-9FB1-2B10887FCA9B}"/>
                </a:ext>
              </a:extLst>
            </p:cNvPr>
            <p:cNvSpPr/>
            <p:nvPr/>
          </p:nvSpPr>
          <p:spPr>
            <a:xfrm>
              <a:off x="1847762" y="2921608"/>
              <a:ext cx="7414" cy="56716"/>
            </a:xfrm>
            <a:custGeom>
              <a:avLst/>
              <a:gdLst/>
              <a:ahLst/>
              <a:cxnLst/>
              <a:rect l="l" t="t" r="r" b="b"/>
              <a:pathLst>
                <a:path w="120" h="918" fill="none" extrusionOk="0">
                  <a:moveTo>
                    <a:pt x="0" y="1"/>
                  </a:moveTo>
                  <a:cubicBezTo>
                    <a:pt x="84" y="299"/>
                    <a:pt x="120" y="608"/>
                    <a:pt x="120" y="918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206;p113">
              <a:extLst>
                <a:ext uri="{FF2B5EF4-FFF2-40B4-BE49-F238E27FC236}">
                  <a16:creationId xmlns:a16="http://schemas.microsoft.com/office/drawing/2014/main" xmlns="" id="{AC6D40EB-AE8D-0F4C-3B03-8E019CC10D3B}"/>
                </a:ext>
              </a:extLst>
            </p:cNvPr>
            <p:cNvSpPr/>
            <p:nvPr/>
          </p:nvSpPr>
          <p:spPr>
            <a:xfrm>
              <a:off x="1742544" y="2900292"/>
              <a:ext cx="145751" cy="128817"/>
            </a:xfrm>
            <a:custGeom>
              <a:avLst/>
              <a:gdLst/>
              <a:ahLst/>
              <a:cxnLst/>
              <a:rect l="l" t="t" r="r" b="b"/>
              <a:pathLst>
                <a:path w="2359" h="2085" fill="none" extrusionOk="0">
                  <a:moveTo>
                    <a:pt x="251" y="1239"/>
                  </a:moveTo>
                  <a:cubicBezTo>
                    <a:pt x="251" y="1239"/>
                    <a:pt x="370" y="2048"/>
                    <a:pt x="632" y="2060"/>
                  </a:cubicBezTo>
                  <a:cubicBezTo>
                    <a:pt x="894" y="2084"/>
                    <a:pt x="834" y="1656"/>
                    <a:pt x="834" y="1656"/>
                  </a:cubicBezTo>
                  <a:cubicBezTo>
                    <a:pt x="834" y="1656"/>
                    <a:pt x="977" y="1894"/>
                    <a:pt x="1192" y="1822"/>
                  </a:cubicBezTo>
                  <a:cubicBezTo>
                    <a:pt x="1394" y="1751"/>
                    <a:pt x="1346" y="1382"/>
                    <a:pt x="1346" y="1382"/>
                  </a:cubicBezTo>
                  <a:cubicBezTo>
                    <a:pt x="1346" y="1382"/>
                    <a:pt x="1394" y="1644"/>
                    <a:pt x="1620" y="1596"/>
                  </a:cubicBezTo>
                  <a:cubicBezTo>
                    <a:pt x="1846" y="1548"/>
                    <a:pt x="1823" y="1263"/>
                    <a:pt x="1823" y="1263"/>
                  </a:cubicBezTo>
                  <a:cubicBezTo>
                    <a:pt x="1823" y="1263"/>
                    <a:pt x="1918" y="1513"/>
                    <a:pt x="2084" y="1441"/>
                  </a:cubicBezTo>
                  <a:cubicBezTo>
                    <a:pt x="2358" y="1346"/>
                    <a:pt x="2346" y="179"/>
                    <a:pt x="2013" y="72"/>
                  </a:cubicBezTo>
                  <a:cubicBezTo>
                    <a:pt x="1763" y="1"/>
                    <a:pt x="1692" y="346"/>
                    <a:pt x="1692" y="346"/>
                  </a:cubicBezTo>
                  <a:cubicBezTo>
                    <a:pt x="1537" y="84"/>
                    <a:pt x="1132" y="191"/>
                    <a:pt x="1108" y="489"/>
                  </a:cubicBezTo>
                  <a:cubicBezTo>
                    <a:pt x="1025" y="417"/>
                    <a:pt x="906" y="370"/>
                    <a:pt x="775" y="382"/>
                  </a:cubicBezTo>
                  <a:cubicBezTo>
                    <a:pt x="596" y="417"/>
                    <a:pt x="525" y="727"/>
                    <a:pt x="525" y="727"/>
                  </a:cubicBezTo>
                  <a:cubicBezTo>
                    <a:pt x="430" y="620"/>
                    <a:pt x="263" y="584"/>
                    <a:pt x="132" y="655"/>
                  </a:cubicBezTo>
                  <a:cubicBezTo>
                    <a:pt x="60" y="703"/>
                    <a:pt x="13" y="786"/>
                    <a:pt x="1" y="882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207;p113">
              <a:extLst>
                <a:ext uri="{FF2B5EF4-FFF2-40B4-BE49-F238E27FC236}">
                  <a16:creationId xmlns:a16="http://schemas.microsoft.com/office/drawing/2014/main" xmlns="" id="{083FD612-69A1-2494-B256-361BD1C15DDD}"/>
                </a:ext>
              </a:extLst>
            </p:cNvPr>
            <p:cNvSpPr/>
            <p:nvPr/>
          </p:nvSpPr>
          <p:spPr>
            <a:xfrm>
              <a:off x="1353429" y="3209268"/>
              <a:ext cx="65554" cy="66972"/>
            </a:xfrm>
            <a:custGeom>
              <a:avLst/>
              <a:gdLst/>
              <a:ahLst/>
              <a:cxnLst/>
              <a:rect l="l" t="t" r="r" b="b"/>
              <a:pathLst>
                <a:path w="1061" h="1084" extrusionOk="0">
                  <a:moveTo>
                    <a:pt x="312" y="0"/>
                  </a:moveTo>
                  <a:cubicBezTo>
                    <a:pt x="280" y="0"/>
                    <a:pt x="251" y="11"/>
                    <a:pt x="227" y="36"/>
                  </a:cubicBezTo>
                  <a:cubicBezTo>
                    <a:pt x="0" y="262"/>
                    <a:pt x="882" y="1084"/>
                    <a:pt x="882" y="1084"/>
                  </a:cubicBezTo>
                  <a:lnTo>
                    <a:pt x="1060" y="917"/>
                  </a:lnTo>
                  <a:cubicBezTo>
                    <a:pt x="986" y="664"/>
                    <a:pt x="558" y="0"/>
                    <a:pt x="3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208;p113">
              <a:extLst>
                <a:ext uri="{FF2B5EF4-FFF2-40B4-BE49-F238E27FC236}">
                  <a16:creationId xmlns:a16="http://schemas.microsoft.com/office/drawing/2014/main" xmlns="" id="{9F35E311-7313-C92A-62F4-3A8AE7369017}"/>
                </a:ext>
              </a:extLst>
            </p:cNvPr>
            <p:cNvSpPr/>
            <p:nvPr/>
          </p:nvSpPr>
          <p:spPr>
            <a:xfrm>
              <a:off x="1440235" y="3205190"/>
              <a:ext cx="58140" cy="82109"/>
            </a:xfrm>
            <a:custGeom>
              <a:avLst/>
              <a:gdLst/>
              <a:ahLst/>
              <a:cxnLst/>
              <a:rect l="l" t="t" r="r" b="b"/>
              <a:pathLst>
                <a:path w="941" h="1329" extrusionOk="0">
                  <a:moveTo>
                    <a:pt x="568" y="0"/>
                  </a:moveTo>
                  <a:cubicBezTo>
                    <a:pt x="253" y="0"/>
                    <a:pt x="0" y="1197"/>
                    <a:pt x="0" y="1197"/>
                  </a:cubicBezTo>
                  <a:lnTo>
                    <a:pt x="310" y="1328"/>
                  </a:lnTo>
                  <a:cubicBezTo>
                    <a:pt x="310" y="1328"/>
                    <a:pt x="941" y="126"/>
                    <a:pt x="608" y="7"/>
                  </a:cubicBezTo>
                  <a:cubicBezTo>
                    <a:pt x="594" y="2"/>
                    <a:pt x="581" y="0"/>
                    <a:pt x="5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209;p113">
              <a:extLst>
                <a:ext uri="{FF2B5EF4-FFF2-40B4-BE49-F238E27FC236}">
                  <a16:creationId xmlns:a16="http://schemas.microsoft.com/office/drawing/2014/main" xmlns="" id="{7AEABBAA-C656-186B-EC11-FE2678ACB8C5}"/>
                </a:ext>
              </a:extLst>
            </p:cNvPr>
            <p:cNvSpPr/>
            <p:nvPr/>
          </p:nvSpPr>
          <p:spPr>
            <a:xfrm>
              <a:off x="1844364" y="2656621"/>
              <a:ext cx="102007" cy="85878"/>
            </a:xfrm>
            <a:custGeom>
              <a:avLst/>
              <a:gdLst/>
              <a:ahLst/>
              <a:cxnLst/>
              <a:rect l="l" t="t" r="r" b="b"/>
              <a:pathLst>
                <a:path w="1651" h="1390" extrusionOk="0">
                  <a:moveTo>
                    <a:pt x="749" y="0"/>
                  </a:moveTo>
                  <a:cubicBezTo>
                    <a:pt x="386" y="0"/>
                    <a:pt x="88" y="264"/>
                    <a:pt x="44" y="623"/>
                  </a:cubicBezTo>
                  <a:cubicBezTo>
                    <a:pt x="1" y="1068"/>
                    <a:pt x="358" y="1390"/>
                    <a:pt x="739" y="1390"/>
                  </a:cubicBezTo>
                  <a:cubicBezTo>
                    <a:pt x="888" y="1390"/>
                    <a:pt x="1041" y="1340"/>
                    <a:pt x="1175" y="1230"/>
                  </a:cubicBezTo>
                  <a:cubicBezTo>
                    <a:pt x="1651" y="849"/>
                    <a:pt x="1425" y="75"/>
                    <a:pt x="817" y="4"/>
                  </a:cubicBezTo>
                  <a:cubicBezTo>
                    <a:pt x="794" y="2"/>
                    <a:pt x="771" y="0"/>
                    <a:pt x="749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210;p113">
              <a:extLst>
                <a:ext uri="{FF2B5EF4-FFF2-40B4-BE49-F238E27FC236}">
                  <a16:creationId xmlns:a16="http://schemas.microsoft.com/office/drawing/2014/main" xmlns="" id="{163061D4-28C7-AAC3-B3D0-38035616B4D2}"/>
                </a:ext>
              </a:extLst>
            </p:cNvPr>
            <p:cNvSpPr/>
            <p:nvPr/>
          </p:nvSpPr>
          <p:spPr>
            <a:xfrm>
              <a:off x="2120971" y="2646180"/>
              <a:ext cx="102007" cy="85878"/>
            </a:xfrm>
            <a:custGeom>
              <a:avLst/>
              <a:gdLst/>
              <a:ahLst/>
              <a:cxnLst/>
              <a:rect l="l" t="t" r="r" b="b"/>
              <a:pathLst>
                <a:path w="1651" h="1390" extrusionOk="0">
                  <a:moveTo>
                    <a:pt x="719" y="1"/>
                  </a:moveTo>
                  <a:cubicBezTo>
                    <a:pt x="374" y="1"/>
                    <a:pt x="76" y="261"/>
                    <a:pt x="43" y="613"/>
                  </a:cubicBezTo>
                  <a:cubicBezTo>
                    <a:pt x="0" y="1061"/>
                    <a:pt x="355" y="1390"/>
                    <a:pt x="735" y="1390"/>
                  </a:cubicBezTo>
                  <a:cubicBezTo>
                    <a:pt x="881" y="1390"/>
                    <a:pt x="1030" y="1341"/>
                    <a:pt x="1163" y="1232"/>
                  </a:cubicBezTo>
                  <a:cubicBezTo>
                    <a:pt x="1651" y="839"/>
                    <a:pt x="1424" y="65"/>
                    <a:pt x="805" y="6"/>
                  </a:cubicBezTo>
                  <a:cubicBezTo>
                    <a:pt x="776" y="2"/>
                    <a:pt x="748" y="1"/>
                    <a:pt x="719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211;p113">
              <a:extLst>
                <a:ext uri="{FF2B5EF4-FFF2-40B4-BE49-F238E27FC236}">
                  <a16:creationId xmlns:a16="http://schemas.microsoft.com/office/drawing/2014/main" xmlns="" id="{661988D2-390A-3BD6-727A-04F32CA6B38E}"/>
                </a:ext>
              </a:extLst>
            </p:cNvPr>
            <p:cNvSpPr/>
            <p:nvPr/>
          </p:nvSpPr>
          <p:spPr>
            <a:xfrm>
              <a:off x="3240310" y="3297494"/>
              <a:ext cx="607655" cy="112629"/>
            </a:xfrm>
            <a:custGeom>
              <a:avLst/>
              <a:gdLst/>
              <a:ahLst/>
              <a:cxnLst/>
              <a:rect l="l" t="t" r="r" b="b"/>
              <a:pathLst>
                <a:path w="9835" h="1823" extrusionOk="0">
                  <a:moveTo>
                    <a:pt x="905" y="1"/>
                  </a:moveTo>
                  <a:lnTo>
                    <a:pt x="0" y="1823"/>
                  </a:lnTo>
                  <a:lnTo>
                    <a:pt x="8930" y="1823"/>
                  </a:lnTo>
                  <a:lnTo>
                    <a:pt x="9835" y="1"/>
                  </a:lnTo>
                  <a:close/>
                </a:path>
              </a:pathLst>
            </a:custGeom>
            <a:solidFill>
              <a:srgbClr val="FDB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212;p113">
              <a:extLst>
                <a:ext uri="{FF2B5EF4-FFF2-40B4-BE49-F238E27FC236}">
                  <a16:creationId xmlns:a16="http://schemas.microsoft.com/office/drawing/2014/main" xmlns="" id="{CBDB40E4-6CDD-12EC-253D-E731590E9196}"/>
                </a:ext>
              </a:extLst>
            </p:cNvPr>
            <p:cNvSpPr/>
            <p:nvPr/>
          </p:nvSpPr>
          <p:spPr>
            <a:xfrm>
              <a:off x="3240310" y="3410062"/>
              <a:ext cx="551740" cy="1140258"/>
            </a:xfrm>
            <a:custGeom>
              <a:avLst/>
              <a:gdLst/>
              <a:ahLst/>
              <a:cxnLst/>
              <a:rect l="l" t="t" r="r" b="b"/>
              <a:pathLst>
                <a:path w="8930" h="18456" extrusionOk="0">
                  <a:moveTo>
                    <a:pt x="0" y="1"/>
                  </a:moveTo>
                  <a:lnTo>
                    <a:pt x="0" y="18455"/>
                  </a:lnTo>
                  <a:lnTo>
                    <a:pt x="8930" y="18455"/>
                  </a:lnTo>
                  <a:lnTo>
                    <a:pt x="8930" y="1"/>
                  </a:lnTo>
                  <a:close/>
                </a:path>
              </a:pathLst>
            </a:custGeom>
            <a:solidFill>
              <a:srgbClr val="FFC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213;p113">
              <a:extLst>
                <a:ext uri="{FF2B5EF4-FFF2-40B4-BE49-F238E27FC236}">
                  <a16:creationId xmlns:a16="http://schemas.microsoft.com/office/drawing/2014/main" xmlns="" id="{64A7AE4F-C31F-1CC9-691E-0027429190E3}"/>
                </a:ext>
              </a:extLst>
            </p:cNvPr>
            <p:cNvSpPr/>
            <p:nvPr/>
          </p:nvSpPr>
          <p:spPr>
            <a:xfrm>
              <a:off x="3618366" y="4497253"/>
              <a:ext cx="101575" cy="62"/>
            </a:xfrm>
            <a:custGeom>
              <a:avLst/>
              <a:gdLst/>
              <a:ahLst/>
              <a:cxnLst/>
              <a:rect l="l" t="t" r="r" b="b"/>
              <a:pathLst>
                <a:path w="1644" h="1" fill="none" extrusionOk="0">
                  <a:moveTo>
                    <a:pt x="1" y="1"/>
                  </a:moveTo>
                  <a:lnTo>
                    <a:pt x="1644" y="1"/>
                  </a:ln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214;p113">
              <a:extLst>
                <a:ext uri="{FF2B5EF4-FFF2-40B4-BE49-F238E27FC236}">
                  <a16:creationId xmlns:a16="http://schemas.microsoft.com/office/drawing/2014/main" xmlns="" id="{5AC63672-EE10-A55F-25AC-680CD41AFFD5}"/>
                </a:ext>
              </a:extLst>
            </p:cNvPr>
            <p:cNvSpPr/>
            <p:nvPr/>
          </p:nvSpPr>
          <p:spPr>
            <a:xfrm>
              <a:off x="3618366" y="4465682"/>
              <a:ext cx="128080" cy="62"/>
            </a:xfrm>
            <a:custGeom>
              <a:avLst/>
              <a:gdLst/>
              <a:ahLst/>
              <a:cxnLst/>
              <a:rect l="l" t="t" r="r" b="b"/>
              <a:pathLst>
                <a:path w="2073" h="1" fill="none" extrusionOk="0">
                  <a:moveTo>
                    <a:pt x="1" y="0"/>
                  </a:moveTo>
                  <a:lnTo>
                    <a:pt x="2073" y="0"/>
                  </a:ln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215;p113">
              <a:extLst>
                <a:ext uri="{FF2B5EF4-FFF2-40B4-BE49-F238E27FC236}">
                  <a16:creationId xmlns:a16="http://schemas.microsoft.com/office/drawing/2014/main" xmlns="" id="{479746F8-7A13-B1B0-CE28-C2688BE0625B}"/>
                </a:ext>
              </a:extLst>
            </p:cNvPr>
            <p:cNvSpPr/>
            <p:nvPr/>
          </p:nvSpPr>
          <p:spPr>
            <a:xfrm>
              <a:off x="3618366" y="4434728"/>
              <a:ext cx="128080" cy="62"/>
            </a:xfrm>
            <a:custGeom>
              <a:avLst/>
              <a:gdLst/>
              <a:ahLst/>
              <a:cxnLst/>
              <a:rect l="l" t="t" r="r" b="b"/>
              <a:pathLst>
                <a:path w="2073" h="1" fill="none" extrusionOk="0">
                  <a:moveTo>
                    <a:pt x="1" y="1"/>
                  </a:moveTo>
                  <a:lnTo>
                    <a:pt x="2073" y="1"/>
                  </a:ln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216;p113">
              <a:extLst>
                <a:ext uri="{FF2B5EF4-FFF2-40B4-BE49-F238E27FC236}">
                  <a16:creationId xmlns:a16="http://schemas.microsoft.com/office/drawing/2014/main" xmlns="" id="{2777A2F9-E52D-AEF1-479C-2B505842463C}"/>
                </a:ext>
              </a:extLst>
            </p:cNvPr>
            <p:cNvSpPr/>
            <p:nvPr/>
          </p:nvSpPr>
          <p:spPr>
            <a:xfrm>
              <a:off x="3582346" y="3893326"/>
              <a:ext cx="209698" cy="147969"/>
            </a:xfrm>
            <a:custGeom>
              <a:avLst/>
              <a:gdLst/>
              <a:ahLst/>
              <a:cxnLst/>
              <a:rect l="l" t="t" r="r" b="b"/>
              <a:pathLst>
                <a:path w="3394" h="2395" extrusionOk="0">
                  <a:moveTo>
                    <a:pt x="3394" y="1"/>
                  </a:moveTo>
                  <a:lnTo>
                    <a:pt x="0" y="489"/>
                  </a:lnTo>
                  <a:lnTo>
                    <a:pt x="274" y="2394"/>
                  </a:lnTo>
                  <a:lnTo>
                    <a:pt x="3394" y="1954"/>
                  </a:lnTo>
                  <a:lnTo>
                    <a:pt x="33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217;p113">
              <a:extLst>
                <a:ext uri="{FF2B5EF4-FFF2-40B4-BE49-F238E27FC236}">
                  <a16:creationId xmlns:a16="http://schemas.microsoft.com/office/drawing/2014/main" xmlns="" id="{36353E33-4782-F377-1774-AC4363BE24C4}"/>
                </a:ext>
              </a:extLst>
            </p:cNvPr>
            <p:cNvSpPr/>
            <p:nvPr/>
          </p:nvSpPr>
          <p:spPr>
            <a:xfrm>
              <a:off x="3448460" y="3660158"/>
              <a:ext cx="258261" cy="154518"/>
            </a:xfrm>
            <a:custGeom>
              <a:avLst/>
              <a:gdLst/>
              <a:ahLst/>
              <a:cxnLst/>
              <a:rect l="l" t="t" r="r" b="b"/>
              <a:pathLst>
                <a:path w="4180" h="2501" extrusionOk="0">
                  <a:moveTo>
                    <a:pt x="274" y="1"/>
                  </a:moveTo>
                  <a:lnTo>
                    <a:pt x="0" y="1941"/>
                  </a:lnTo>
                  <a:lnTo>
                    <a:pt x="3894" y="2501"/>
                  </a:lnTo>
                  <a:lnTo>
                    <a:pt x="4180" y="560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218;p113">
              <a:extLst>
                <a:ext uri="{FF2B5EF4-FFF2-40B4-BE49-F238E27FC236}">
                  <a16:creationId xmlns:a16="http://schemas.microsoft.com/office/drawing/2014/main" xmlns="" id="{6B733EAF-9D04-C9B1-29CC-C51B455EBB97}"/>
                </a:ext>
              </a:extLst>
            </p:cNvPr>
            <p:cNvSpPr/>
            <p:nvPr/>
          </p:nvSpPr>
          <p:spPr>
            <a:xfrm>
              <a:off x="1900711" y="3297494"/>
              <a:ext cx="1339622" cy="112629"/>
            </a:xfrm>
            <a:custGeom>
              <a:avLst/>
              <a:gdLst/>
              <a:ahLst/>
              <a:cxnLst/>
              <a:rect l="l" t="t" r="r" b="b"/>
              <a:pathLst>
                <a:path w="21682" h="1823" extrusionOk="0">
                  <a:moveTo>
                    <a:pt x="1" y="1"/>
                  </a:moveTo>
                  <a:lnTo>
                    <a:pt x="906" y="1823"/>
                  </a:lnTo>
                  <a:lnTo>
                    <a:pt x="21682" y="1823"/>
                  </a:lnTo>
                  <a:lnTo>
                    <a:pt x="20777" y="1"/>
                  </a:lnTo>
                  <a:close/>
                </a:path>
              </a:pathLst>
            </a:custGeom>
            <a:solidFill>
              <a:srgbClr val="E99D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219;p113">
              <a:extLst>
                <a:ext uri="{FF2B5EF4-FFF2-40B4-BE49-F238E27FC236}">
                  <a16:creationId xmlns:a16="http://schemas.microsoft.com/office/drawing/2014/main" xmlns="" id="{4AD7D636-2BDC-76BD-5763-631097905B09}"/>
                </a:ext>
              </a:extLst>
            </p:cNvPr>
            <p:cNvSpPr/>
            <p:nvPr/>
          </p:nvSpPr>
          <p:spPr>
            <a:xfrm>
              <a:off x="1956626" y="3410062"/>
              <a:ext cx="1283707" cy="1140258"/>
            </a:xfrm>
            <a:custGeom>
              <a:avLst/>
              <a:gdLst/>
              <a:ahLst/>
              <a:cxnLst/>
              <a:rect l="l" t="t" r="r" b="b"/>
              <a:pathLst>
                <a:path w="20777" h="18456" extrusionOk="0">
                  <a:moveTo>
                    <a:pt x="1" y="1"/>
                  </a:moveTo>
                  <a:lnTo>
                    <a:pt x="1" y="18455"/>
                  </a:lnTo>
                  <a:lnTo>
                    <a:pt x="20777" y="18455"/>
                  </a:lnTo>
                  <a:lnTo>
                    <a:pt x="20777" y="1"/>
                  </a:lnTo>
                  <a:close/>
                </a:path>
              </a:pathLst>
            </a:custGeom>
            <a:solidFill>
              <a:srgbClr val="FDB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220;p113">
              <a:extLst>
                <a:ext uri="{FF2B5EF4-FFF2-40B4-BE49-F238E27FC236}">
                  <a16:creationId xmlns:a16="http://schemas.microsoft.com/office/drawing/2014/main" xmlns="" id="{BBFD1949-0C3C-CA65-474D-C8143074A26C}"/>
                </a:ext>
              </a:extLst>
            </p:cNvPr>
            <p:cNvSpPr/>
            <p:nvPr/>
          </p:nvSpPr>
          <p:spPr>
            <a:xfrm>
              <a:off x="1956626" y="3410062"/>
              <a:ext cx="1078519" cy="909129"/>
            </a:xfrm>
            <a:custGeom>
              <a:avLst/>
              <a:gdLst/>
              <a:ahLst/>
              <a:cxnLst/>
              <a:rect l="l" t="t" r="r" b="b"/>
              <a:pathLst>
                <a:path w="17456" h="14715" extrusionOk="0">
                  <a:moveTo>
                    <a:pt x="1" y="1"/>
                  </a:moveTo>
                  <a:lnTo>
                    <a:pt x="1" y="14300"/>
                  </a:lnTo>
                  <a:cubicBezTo>
                    <a:pt x="754" y="14603"/>
                    <a:pt x="1452" y="14714"/>
                    <a:pt x="2104" y="14714"/>
                  </a:cubicBezTo>
                  <a:cubicBezTo>
                    <a:pt x="2864" y="14714"/>
                    <a:pt x="3562" y="14563"/>
                    <a:pt x="4215" y="14383"/>
                  </a:cubicBezTo>
                  <a:cubicBezTo>
                    <a:pt x="5115" y="14132"/>
                    <a:pt x="5906" y="14068"/>
                    <a:pt x="6666" y="14068"/>
                  </a:cubicBezTo>
                  <a:cubicBezTo>
                    <a:pt x="7450" y="14068"/>
                    <a:pt x="8200" y="14136"/>
                    <a:pt x="8998" y="14136"/>
                  </a:cubicBezTo>
                  <a:cubicBezTo>
                    <a:pt x="9728" y="14136"/>
                    <a:pt x="10498" y="14079"/>
                    <a:pt x="11371" y="13859"/>
                  </a:cubicBezTo>
                  <a:cubicBezTo>
                    <a:pt x="14324" y="13121"/>
                    <a:pt x="16145" y="12264"/>
                    <a:pt x="17455" y="10680"/>
                  </a:cubicBezTo>
                  <a:cubicBezTo>
                    <a:pt x="17455" y="10680"/>
                    <a:pt x="16003" y="3918"/>
                    <a:pt x="14931" y="1"/>
                  </a:cubicBezTo>
                  <a:close/>
                </a:path>
              </a:pathLst>
            </a:custGeom>
            <a:solidFill>
              <a:srgbClr val="E99D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221;p113">
              <a:extLst>
                <a:ext uri="{FF2B5EF4-FFF2-40B4-BE49-F238E27FC236}">
                  <a16:creationId xmlns:a16="http://schemas.microsoft.com/office/drawing/2014/main" xmlns="" id="{53E78C63-1578-B29D-BD29-94897191008B}"/>
                </a:ext>
              </a:extLst>
            </p:cNvPr>
            <p:cNvSpPr/>
            <p:nvPr/>
          </p:nvSpPr>
          <p:spPr>
            <a:xfrm>
              <a:off x="3001206" y="4264085"/>
              <a:ext cx="111893" cy="107502"/>
            </a:xfrm>
            <a:custGeom>
              <a:avLst/>
              <a:gdLst/>
              <a:ahLst/>
              <a:cxnLst/>
              <a:rect l="l" t="t" r="r" b="b"/>
              <a:pathLst>
                <a:path w="1811" h="1740" extrusionOk="0">
                  <a:moveTo>
                    <a:pt x="608" y="1"/>
                  </a:moveTo>
                  <a:lnTo>
                    <a:pt x="0" y="1739"/>
                  </a:lnTo>
                  <a:lnTo>
                    <a:pt x="1810" y="1406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222;p113">
              <a:extLst>
                <a:ext uri="{FF2B5EF4-FFF2-40B4-BE49-F238E27FC236}">
                  <a16:creationId xmlns:a16="http://schemas.microsoft.com/office/drawing/2014/main" xmlns="" id="{C5E87A20-C24B-35E7-9ADE-55FF4B7C0054}"/>
                </a:ext>
              </a:extLst>
            </p:cNvPr>
            <p:cNvSpPr/>
            <p:nvPr/>
          </p:nvSpPr>
          <p:spPr>
            <a:xfrm>
              <a:off x="641369" y="3564519"/>
              <a:ext cx="469381" cy="985802"/>
            </a:xfrm>
            <a:custGeom>
              <a:avLst/>
              <a:gdLst/>
              <a:ahLst/>
              <a:cxnLst/>
              <a:rect l="l" t="t" r="r" b="b"/>
              <a:pathLst>
                <a:path w="7597" h="15956" extrusionOk="0">
                  <a:moveTo>
                    <a:pt x="0" y="1"/>
                  </a:moveTo>
                  <a:lnTo>
                    <a:pt x="0" y="15955"/>
                  </a:lnTo>
                  <a:lnTo>
                    <a:pt x="7596" y="15955"/>
                  </a:lnTo>
                  <a:lnTo>
                    <a:pt x="7596" y="1"/>
                  </a:lnTo>
                  <a:close/>
                </a:path>
              </a:pathLst>
            </a:custGeom>
            <a:solidFill>
              <a:srgbClr val="FDB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223;p113">
              <a:extLst>
                <a:ext uri="{FF2B5EF4-FFF2-40B4-BE49-F238E27FC236}">
                  <a16:creationId xmlns:a16="http://schemas.microsoft.com/office/drawing/2014/main" xmlns="" id="{39E56958-F47D-BD87-DE0B-BC28A2D74091}"/>
                </a:ext>
              </a:extLst>
            </p:cNvPr>
            <p:cNvSpPr/>
            <p:nvPr/>
          </p:nvSpPr>
          <p:spPr>
            <a:xfrm>
              <a:off x="585455" y="3452012"/>
              <a:ext cx="525296" cy="112568"/>
            </a:xfrm>
            <a:custGeom>
              <a:avLst/>
              <a:gdLst/>
              <a:ahLst/>
              <a:cxnLst/>
              <a:rect l="l" t="t" r="r" b="b"/>
              <a:pathLst>
                <a:path w="8502" h="1822" extrusionOk="0">
                  <a:moveTo>
                    <a:pt x="0" y="0"/>
                  </a:moveTo>
                  <a:lnTo>
                    <a:pt x="905" y="1822"/>
                  </a:lnTo>
                  <a:lnTo>
                    <a:pt x="8501" y="1822"/>
                  </a:lnTo>
                  <a:lnTo>
                    <a:pt x="7597" y="0"/>
                  </a:lnTo>
                  <a:close/>
                </a:path>
              </a:pathLst>
            </a:custGeom>
            <a:solidFill>
              <a:srgbClr val="E99D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224;p113">
              <a:extLst>
                <a:ext uri="{FF2B5EF4-FFF2-40B4-BE49-F238E27FC236}">
                  <a16:creationId xmlns:a16="http://schemas.microsoft.com/office/drawing/2014/main" xmlns="" id="{8A56087C-E443-AC0A-3A00-5907A933439F}"/>
                </a:ext>
              </a:extLst>
            </p:cNvPr>
            <p:cNvSpPr/>
            <p:nvPr/>
          </p:nvSpPr>
          <p:spPr>
            <a:xfrm>
              <a:off x="641369" y="4187598"/>
              <a:ext cx="306824" cy="199434"/>
            </a:xfrm>
            <a:custGeom>
              <a:avLst/>
              <a:gdLst/>
              <a:ahLst/>
              <a:cxnLst/>
              <a:rect l="l" t="t" r="r" b="b"/>
              <a:pathLst>
                <a:path w="4966" h="3228" extrusionOk="0">
                  <a:moveTo>
                    <a:pt x="4548" y="0"/>
                  </a:moveTo>
                  <a:lnTo>
                    <a:pt x="0" y="822"/>
                  </a:lnTo>
                  <a:lnTo>
                    <a:pt x="0" y="3227"/>
                  </a:lnTo>
                  <a:lnTo>
                    <a:pt x="4965" y="2334"/>
                  </a:lnTo>
                  <a:lnTo>
                    <a:pt x="45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225;p113">
              <a:extLst>
                <a:ext uri="{FF2B5EF4-FFF2-40B4-BE49-F238E27FC236}">
                  <a16:creationId xmlns:a16="http://schemas.microsoft.com/office/drawing/2014/main" xmlns="" id="{9C3EA73C-D7FE-4776-18EC-578C26F238AF}"/>
                </a:ext>
              </a:extLst>
            </p:cNvPr>
            <p:cNvSpPr/>
            <p:nvPr/>
          </p:nvSpPr>
          <p:spPr>
            <a:xfrm>
              <a:off x="761972" y="4123591"/>
              <a:ext cx="106764" cy="106760"/>
            </a:xfrm>
            <a:custGeom>
              <a:avLst/>
              <a:gdLst/>
              <a:ahLst/>
              <a:cxnLst/>
              <a:rect l="l" t="t" r="r" b="b"/>
              <a:pathLst>
                <a:path w="1728" h="1728" extrusionOk="0">
                  <a:moveTo>
                    <a:pt x="858" y="1"/>
                  </a:moveTo>
                  <a:cubicBezTo>
                    <a:pt x="382" y="1"/>
                    <a:pt x="1" y="394"/>
                    <a:pt x="1" y="870"/>
                  </a:cubicBezTo>
                  <a:cubicBezTo>
                    <a:pt x="1" y="1346"/>
                    <a:pt x="382" y="1727"/>
                    <a:pt x="858" y="1727"/>
                  </a:cubicBezTo>
                  <a:cubicBezTo>
                    <a:pt x="1346" y="1727"/>
                    <a:pt x="1727" y="1346"/>
                    <a:pt x="1727" y="870"/>
                  </a:cubicBezTo>
                  <a:cubicBezTo>
                    <a:pt x="1727" y="394"/>
                    <a:pt x="1346" y="1"/>
                    <a:pt x="858" y="1"/>
                  </a:cubicBez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226;p113">
              <a:extLst>
                <a:ext uri="{FF2B5EF4-FFF2-40B4-BE49-F238E27FC236}">
                  <a16:creationId xmlns:a16="http://schemas.microsoft.com/office/drawing/2014/main" xmlns="" id="{093AC4A5-95A4-945F-BE0D-0592E7FA37B0}"/>
                </a:ext>
              </a:extLst>
            </p:cNvPr>
            <p:cNvSpPr/>
            <p:nvPr/>
          </p:nvSpPr>
          <p:spPr>
            <a:xfrm>
              <a:off x="1110680" y="3564519"/>
              <a:ext cx="1001967" cy="985802"/>
            </a:xfrm>
            <a:custGeom>
              <a:avLst/>
              <a:gdLst/>
              <a:ahLst/>
              <a:cxnLst/>
              <a:rect l="l" t="t" r="r" b="b"/>
              <a:pathLst>
                <a:path w="16217" h="15956" extrusionOk="0">
                  <a:moveTo>
                    <a:pt x="0" y="1"/>
                  </a:moveTo>
                  <a:lnTo>
                    <a:pt x="0" y="15955"/>
                  </a:lnTo>
                  <a:lnTo>
                    <a:pt x="16217" y="15955"/>
                  </a:lnTo>
                  <a:lnTo>
                    <a:pt x="16217" y="1"/>
                  </a:lnTo>
                  <a:close/>
                </a:path>
              </a:pathLst>
            </a:custGeom>
            <a:solidFill>
              <a:srgbClr val="FFC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227;p113">
              <a:extLst>
                <a:ext uri="{FF2B5EF4-FFF2-40B4-BE49-F238E27FC236}">
                  <a16:creationId xmlns:a16="http://schemas.microsoft.com/office/drawing/2014/main" xmlns="" id="{81FC0800-4D57-DB3E-3AE1-0310508E5FFC}"/>
                </a:ext>
              </a:extLst>
            </p:cNvPr>
            <p:cNvSpPr/>
            <p:nvPr/>
          </p:nvSpPr>
          <p:spPr>
            <a:xfrm>
              <a:off x="1337983" y="3564519"/>
              <a:ext cx="774660" cy="754488"/>
            </a:xfrm>
            <a:custGeom>
              <a:avLst/>
              <a:gdLst/>
              <a:ahLst/>
              <a:cxnLst/>
              <a:rect l="l" t="t" r="r" b="b"/>
              <a:pathLst>
                <a:path w="12538" h="12212" extrusionOk="0">
                  <a:moveTo>
                    <a:pt x="774" y="1"/>
                  </a:moveTo>
                  <a:cubicBezTo>
                    <a:pt x="274" y="3525"/>
                    <a:pt x="24" y="7085"/>
                    <a:pt x="0" y="10633"/>
                  </a:cubicBezTo>
                  <a:cubicBezTo>
                    <a:pt x="886" y="11145"/>
                    <a:pt x="1886" y="11418"/>
                    <a:pt x="2906" y="11418"/>
                  </a:cubicBezTo>
                  <a:cubicBezTo>
                    <a:pt x="3025" y="11418"/>
                    <a:pt x="3144" y="11414"/>
                    <a:pt x="3263" y="11407"/>
                  </a:cubicBezTo>
                  <a:cubicBezTo>
                    <a:pt x="4550" y="11336"/>
                    <a:pt x="5768" y="10782"/>
                    <a:pt x="7051" y="10782"/>
                  </a:cubicBezTo>
                  <a:cubicBezTo>
                    <a:pt x="7691" y="10782"/>
                    <a:pt x="8348" y="10920"/>
                    <a:pt x="9037" y="11324"/>
                  </a:cubicBezTo>
                  <a:cubicBezTo>
                    <a:pt x="10166" y="11985"/>
                    <a:pt x="11174" y="12212"/>
                    <a:pt x="12082" y="12212"/>
                  </a:cubicBezTo>
                  <a:cubicBezTo>
                    <a:pt x="12237" y="12212"/>
                    <a:pt x="12389" y="12205"/>
                    <a:pt x="12538" y="12193"/>
                  </a:cubicBezTo>
                  <a:lnTo>
                    <a:pt x="12538" y="1"/>
                  </a:lnTo>
                  <a:close/>
                </a:path>
              </a:pathLst>
            </a:custGeom>
            <a:solidFill>
              <a:srgbClr val="FDB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228;p113">
              <a:extLst>
                <a:ext uri="{FF2B5EF4-FFF2-40B4-BE49-F238E27FC236}">
                  <a16:creationId xmlns:a16="http://schemas.microsoft.com/office/drawing/2014/main" xmlns="" id="{6F5807D5-FA4A-B67A-CA44-56FBEEBDCE16}"/>
                </a:ext>
              </a:extLst>
            </p:cNvPr>
            <p:cNvSpPr/>
            <p:nvPr/>
          </p:nvSpPr>
          <p:spPr>
            <a:xfrm>
              <a:off x="1110680" y="3452012"/>
              <a:ext cx="1057883" cy="112568"/>
            </a:xfrm>
            <a:custGeom>
              <a:avLst/>
              <a:gdLst/>
              <a:ahLst/>
              <a:cxnLst/>
              <a:rect l="l" t="t" r="r" b="b"/>
              <a:pathLst>
                <a:path w="17122" h="1822" extrusionOk="0">
                  <a:moveTo>
                    <a:pt x="905" y="0"/>
                  </a:moveTo>
                  <a:lnTo>
                    <a:pt x="0" y="1822"/>
                  </a:lnTo>
                  <a:lnTo>
                    <a:pt x="16217" y="1822"/>
                  </a:lnTo>
                  <a:lnTo>
                    <a:pt x="17122" y="0"/>
                  </a:lnTo>
                  <a:close/>
                </a:path>
              </a:pathLst>
            </a:custGeom>
            <a:solidFill>
              <a:srgbClr val="FDB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229;p113">
              <a:extLst>
                <a:ext uri="{FF2B5EF4-FFF2-40B4-BE49-F238E27FC236}">
                  <a16:creationId xmlns:a16="http://schemas.microsoft.com/office/drawing/2014/main" xmlns="" id="{0831BE0B-8A61-C545-6BA5-99475C1D9A31}"/>
                </a:ext>
              </a:extLst>
            </p:cNvPr>
            <p:cNvSpPr/>
            <p:nvPr/>
          </p:nvSpPr>
          <p:spPr>
            <a:xfrm>
              <a:off x="1578508" y="4171410"/>
              <a:ext cx="312014" cy="183988"/>
            </a:xfrm>
            <a:custGeom>
              <a:avLst/>
              <a:gdLst/>
              <a:ahLst/>
              <a:cxnLst/>
              <a:rect l="l" t="t" r="r" b="b"/>
              <a:pathLst>
                <a:path w="5050" h="2978" extrusionOk="0">
                  <a:moveTo>
                    <a:pt x="275" y="1"/>
                  </a:moveTo>
                  <a:lnTo>
                    <a:pt x="1" y="2417"/>
                  </a:lnTo>
                  <a:lnTo>
                    <a:pt x="4775" y="2977"/>
                  </a:lnTo>
                  <a:lnTo>
                    <a:pt x="5049" y="548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230;p113">
              <a:extLst>
                <a:ext uri="{FF2B5EF4-FFF2-40B4-BE49-F238E27FC236}">
                  <a16:creationId xmlns:a16="http://schemas.microsoft.com/office/drawing/2014/main" xmlns="" id="{36E68A38-9E59-474E-C6EC-AE449FCF546D}"/>
                </a:ext>
              </a:extLst>
            </p:cNvPr>
            <p:cNvSpPr/>
            <p:nvPr/>
          </p:nvSpPr>
          <p:spPr>
            <a:xfrm>
              <a:off x="1585119" y="4171410"/>
              <a:ext cx="305403" cy="91994"/>
            </a:xfrm>
            <a:custGeom>
              <a:avLst/>
              <a:gdLst/>
              <a:ahLst/>
              <a:cxnLst/>
              <a:rect l="l" t="t" r="r" b="b"/>
              <a:pathLst>
                <a:path w="4943" h="1489" extrusionOk="0">
                  <a:moveTo>
                    <a:pt x="180" y="1"/>
                  </a:moveTo>
                  <a:lnTo>
                    <a:pt x="1" y="1489"/>
                  </a:lnTo>
                  <a:cubicBezTo>
                    <a:pt x="1021" y="1314"/>
                    <a:pt x="2012" y="959"/>
                    <a:pt x="3045" y="959"/>
                  </a:cubicBezTo>
                  <a:cubicBezTo>
                    <a:pt x="3628" y="959"/>
                    <a:pt x="4224" y="1072"/>
                    <a:pt x="4847" y="1394"/>
                  </a:cubicBezTo>
                  <a:lnTo>
                    <a:pt x="4942" y="548"/>
                  </a:lnTo>
                  <a:lnTo>
                    <a:pt x="180" y="1"/>
                  </a:lnTo>
                  <a:close/>
                </a:path>
              </a:pathLst>
            </a:custGeom>
            <a:solidFill>
              <a:srgbClr val="EE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5231;p113">
              <a:extLst>
                <a:ext uri="{FF2B5EF4-FFF2-40B4-BE49-F238E27FC236}">
                  <a16:creationId xmlns:a16="http://schemas.microsoft.com/office/drawing/2014/main" xmlns="" id="{EAB2937D-A9D0-D4FA-C891-B5A61B9BBE2B}"/>
                </a:ext>
              </a:extLst>
            </p:cNvPr>
            <p:cNvSpPr/>
            <p:nvPr/>
          </p:nvSpPr>
          <p:spPr>
            <a:xfrm>
              <a:off x="1168819" y="4497253"/>
              <a:ext cx="100833" cy="62"/>
            </a:xfrm>
            <a:custGeom>
              <a:avLst/>
              <a:gdLst/>
              <a:ahLst/>
              <a:cxnLst/>
              <a:rect l="l" t="t" r="r" b="b"/>
              <a:pathLst>
                <a:path w="1632" h="1" fill="none" extrusionOk="0">
                  <a:moveTo>
                    <a:pt x="0" y="1"/>
                  </a:moveTo>
                  <a:lnTo>
                    <a:pt x="1631" y="1"/>
                  </a:ln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5232;p113">
              <a:extLst>
                <a:ext uri="{FF2B5EF4-FFF2-40B4-BE49-F238E27FC236}">
                  <a16:creationId xmlns:a16="http://schemas.microsoft.com/office/drawing/2014/main" xmlns="" id="{5BDF4855-73F6-8724-C709-7008BA892C00}"/>
                </a:ext>
              </a:extLst>
            </p:cNvPr>
            <p:cNvSpPr/>
            <p:nvPr/>
          </p:nvSpPr>
          <p:spPr>
            <a:xfrm>
              <a:off x="1168819" y="4465682"/>
              <a:ext cx="128019" cy="62"/>
            </a:xfrm>
            <a:custGeom>
              <a:avLst/>
              <a:gdLst/>
              <a:ahLst/>
              <a:cxnLst/>
              <a:rect l="l" t="t" r="r" b="b"/>
              <a:pathLst>
                <a:path w="2072" h="1" fill="none" extrusionOk="0">
                  <a:moveTo>
                    <a:pt x="0" y="0"/>
                  </a:moveTo>
                  <a:lnTo>
                    <a:pt x="2072" y="0"/>
                  </a:ln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233;p113">
              <a:extLst>
                <a:ext uri="{FF2B5EF4-FFF2-40B4-BE49-F238E27FC236}">
                  <a16:creationId xmlns:a16="http://schemas.microsoft.com/office/drawing/2014/main" xmlns="" id="{28AAC4EF-EF45-D9D6-5B83-0144FD2CBE73}"/>
                </a:ext>
              </a:extLst>
            </p:cNvPr>
            <p:cNvSpPr/>
            <p:nvPr/>
          </p:nvSpPr>
          <p:spPr>
            <a:xfrm>
              <a:off x="1168819" y="4434728"/>
              <a:ext cx="128019" cy="62"/>
            </a:xfrm>
            <a:custGeom>
              <a:avLst/>
              <a:gdLst/>
              <a:ahLst/>
              <a:cxnLst/>
              <a:rect l="l" t="t" r="r" b="b"/>
              <a:pathLst>
                <a:path w="2072" h="1" fill="none" extrusionOk="0">
                  <a:moveTo>
                    <a:pt x="0" y="1"/>
                  </a:moveTo>
                  <a:lnTo>
                    <a:pt x="2072" y="1"/>
                  </a:ln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234;p113">
              <a:extLst>
                <a:ext uri="{FF2B5EF4-FFF2-40B4-BE49-F238E27FC236}">
                  <a16:creationId xmlns:a16="http://schemas.microsoft.com/office/drawing/2014/main" xmlns="" id="{280BBD29-6CBD-25ED-4402-FCE6E64CBE3C}"/>
                </a:ext>
              </a:extLst>
            </p:cNvPr>
            <p:cNvSpPr/>
            <p:nvPr/>
          </p:nvSpPr>
          <p:spPr>
            <a:xfrm>
              <a:off x="1324761" y="4434728"/>
              <a:ext cx="62588" cy="62586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0" y="1"/>
                  </a:moveTo>
                  <a:lnTo>
                    <a:pt x="0" y="1013"/>
                  </a:lnTo>
                  <a:lnTo>
                    <a:pt x="1012" y="1013"/>
                  </a:lnTo>
                  <a:lnTo>
                    <a:pt x="10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235;p113">
              <a:extLst>
                <a:ext uri="{FF2B5EF4-FFF2-40B4-BE49-F238E27FC236}">
                  <a16:creationId xmlns:a16="http://schemas.microsoft.com/office/drawing/2014/main" xmlns="" id="{6E65A6B7-E495-2AB7-6881-B500CBF44E13}"/>
                </a:ext>
              </a:extLst>
            </p:cNvPr>
            <p:cNvSpPr/>
            <p:nvPr/>
          </p:nvSpPr>
          <p:spPr>
            <a:xfrm>
              <a:off x="1354170" y="3180539"/>
              <a:ext cx="1656703" cy="1112394"/>
            </a:xfrm>
            <a:custGeom>
              <a:avLst/>
              <a:gdLst/>
              <a:ahLst/>
              <a:cxnLst/>
              <a:rect l="l" t="t" r="r" b="b"/>
              <a:pathLst>
                <a:path w="26814" h="18005" extrusionOk="0">
                  <a:moveTo>
                    <a:pt x="24051" y="1"/>
                  </a:moveTo>
                  <a:cubicBezTo>
                    <a:pt x="19597" y="2515"/>
                    <a:pt x="15181" y="3295"/>
                    <a:pt x="11416" y="3295"/>
                  </a:cubicBezTo>
                  <a:cubicBezTo>
                    <a:pt x="5268" y="3295"/>
                    <a:pt x="858" y="1215"/>
                    <a:pt x="858" y="1215"/>
                  </a:cubicBezTo>
                  <a:cubicBezTo>
                    <a:pt x="0" y="10300"/>
                    <a:pt x="84" y="16277"/>
                    <a:pt x="84" y="16277"/>
                  </a:cubicBezTo>
                  <a:cubicBezTo>
                    <a:pt x="1112" y="16846"/>
                    <a:pt x="2309" y="17103"/>
                    <a:pt x="3358" y="17103"/>
                  </a:cubicBezTo>
                  <a:cubicBezTo>
                    <a:pt x="3911" y="17103"/>
                    <a:pt x="4423" y="17032"/>
                    <a:pt x="4846" y="16896"/>
                  </a:cubicBezTo>
                  <a:cubicBezTo>
                    <a:pt x="5382" y="16726"/>
                    <a:pt x="6057" y="16631"/>
                    <a:pt x="6731" y="16631"/>
                  </a:cubicBezTo>
                  <a:cubicBezTo>
                    <a:pt x="7615" y="16631"/>
                    <a:pt x="8499" y="16793"/>
                    <a:pt x="9073" y="17158"/>
                  </a:cubicBezTo>
                  <a:cubicBezTo>
                    <a:pt x="9788" y="17618"/>
                    <a:pt x="10705" y="18004"/>
                    <a:pt x="11717" y="18004"/>
                  </a:cubicBezTo>
                  <a:cubicBezTo>
                    <a:pt x="12121" y="18004"/>
                    <a:pt x="12539" y="17943"/>
                    <a:pt x="12966" y="17801"/>
                  </a:cubicBezTo>
                  <a:cubicBezTo>
                    <a:pt x="14100" y="17414"/>
                    <a:pt x="15200" y="17272"/>
                    <a:pt x="16596" y="17272"/>
                  </a:cubicBezTo>
                  <a:cubicBezTo>
                    <a:pt x="17046" y="17272"/>
                    <a:pt x="17527" y="17286"/>
                    <a:pt x="18050" y="17312"/>
                  </a:cubicBezTo>
                  <a:cubicBezTo>
                    <a:pt x="18192" y="17320"/>
                    <a:pt x="18333" y="17323"/>
                    <a:pt x="18472" y="17323"/>
                  </a:cubicBezTo>
                  <a:cubicBezTo>
                    <a:pt x="20432" y="17323"/>
                    <a:pt x="22190" y="16645"/>
                    <a:pt x="23980" y="15967"/>
                  </a:cubicBezTo>
                  <a:cubicBezTo>
                    <a:pt x="25896" y="15229"/>
                    <a:pt x="26813" y="14193"/>
                    <a:pt x="26813" y="14193"/>
                  </a:cubicBezTo>
                  <a:cubicBezTo>
                    <a:pt x="25682" y="7466"/>
                    <a:pt x="24051" y="1"/>
                    <a:pt x="240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236;p113">
              <a:extLst>
                <a:ext uri="{FF2B5EF4-FFF2-40B4-BE49-F238E27FC236}">
                  <a16:creationId xmlns:a16="http://schemas.microsoft.com/office/drawing/2014/main" xmlns="" id="{321A4E31-BD88-93FD-3C37-BB4F9BEC679F}"/>
                </a:ext>
              </a:extLst>
            </p:cNvPr>
            <p:cNvSpPr/>
            <p:nvPr/>
          </p:nvSpPr>
          <p:spPr>
            <a:xfrm>
              <a:off x="1871325" y="3575825"/>
              <a:ext cx="634500" cy="546000"/>
            </a:xfrm>
            <a:prstGeom prst="heart">
              <a:avLst/>
            </a:pr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237;p113">
              <a:extLst>
                <a:ext uri="{FF2B5EF4-FFF2-40B4-BE49-F238E27FC236}">
                  <a16:creationId xmlns:a16="http://schemas.microsoft.com/office/drawing/2014/main" xmlns="" id="{D83D429D-4F63-1A45-C969-AA7796D72562}"/>
                </a:ext>
              </a:extLst>
            </p:cNvPr>
            <p:cNvSpPr/>
            <p:nvPr/>
          </p:nvSpPr>
          <p:spPr>
            <a:xfrm rot="-1048386">
              <a:off x="1561305" y="3500963"/>
              <a:ext cx="180845" cy="17173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238;p113">
              <a:extLst>
                <a:ext uri="{FF2B5EF4-FFF2-40B4-BE49-F238E27FC236}">
                  <a16:creationId xmlns:a16="http://schemas.microsoft.com/office/drawing/2014/main" xmlns="" id="{D6C7374E-DE69-1CE7-E685-CCD540FC49E2}"/>
                </a:ext>
              </a:extLst>
            </p:cNvPr>
            <p:cNvSpPr/>
            <p:nvPr/>
          </p:nvSpPr>
          <p:spPr>
            <a:xfrm rot="-1045366">
              <a:off x="1466559" y="3916485"/>
              <a:ext cx="134260" cy="127424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239;p113">
              <a:extLst>
                <a:ext uri="{FF2B5EF4-FFF2-40B4-BE49-F238E27FC236}">
                  <a16:creationId xmlns:a16="http://schemas.microsoft.com/office/drawing/2014/main" xmlns="" id="{41A73D2F-EC72-21CB-58ED-264ADD546BF4}"/>
                </a:ext>
              </a:extLst>
            </p:cNvPr>
            <p:cNvSpPr/>
            <p:nvPr/>
          </p:nvSpPr>
          <p:spPr>
            <a:xfrm rot="399891">
              <a:off x="2566819" y="3360977"/>
              <a:ext cx="245559" cy="233203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240;p113">
              <a:extLst>
                <a:ext uri="{FF2B5EF4-FFF2-40B4-BE49-F238E27FC236}">
                  <a16:creationId xmlns:a16="http://schemas.microsoft.com/office/drawing/2014/main" xmlns="" id="{5E26310A-06C9-C1EF-88CB-4B4250DCC489}"/>
                </a:ext>
              </a:extLst>
            </p:cNvPr>
            <p:cNvSpPr/>
            <p:nvPr/>
          </p:nvSpPr>
          <p:spPr>
            <a:xfrm rot="11253">
              <a:off x="2516451" y="3914400"/>
              <a:ext cx="183301" cy="1737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241;p113">
              <a:extLst>
                <a:ext uri="{FF2B5EF4-FFF2-40B4-BE49-F238E27FC236}">
                  <a16:creationId xmlns:a16="http://schemas.microsoft.com/office/drawing/2014/main" xmlns="" id="{575EDCB8-0E75-60C3-0083-3493B75C73B1}"/>
                </a:ext>
              </a:extLst>
            </p:cNvPr>
            <p:cNvSpPr/>
            <p:nvPr/>
          </p:nvSpPr>
          <p:spPr>
            <a:xfrm rot="-1043851">
              <a:off x="1764518" y="3964075"/>
              <a:ext cx="94315" cy="89376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3" name="TextBox 152">
            <a:extLst>
              <a:ext uri="{FF2B5EF4-FFF2-40B4-BE49-F238E27FC236}">
                <a16:creationId xmlns:a16="http://schemas.microsoft.com/office/drawing/2014/main" xmlns="" id="{049673B0-1FE8-B3A7-4239-BDEC09DBA842}"/>
              </a:ext>
            </a:extLst>
          </p:cNvPr>
          <p:cNvSpPr txBox="1"/>
          <p:nvPr/>
        </p:nvSpPr>
        <p:spPr>
          <a:xfrm>
            <a:off x="-107511" y="1486087"/>
            <a:ext cx="66874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179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2285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DF41F58-6D74-AC99-50CE-6D40C4F1CD61}"/>
              </a:ext>
            </a:extLst>
          </p:cNvPr>
          <p:cNvSpPr/>
          <p:nvPr/>
        </p:nvSpPr>
        <p:spPr>
          <a:xfrm>
            <a:off x="0" y="-33261"/>
            <a:ext cx="12192000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cơ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gặp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grpSp>
        <p:nvGrpSpPr>
          <p:cNvPr id="4" name="Google Shape;5096;p113">
            <a:extLst>
              <a:ext uri="{FF2B5EF4-FFF2-40B4-BE49-F238E27FC236}">
                <a16:creationId xmlns:a16="http://schemas.microsoft.com/office/drawing/2014/main" xmlns="" id="{D8C194D2-EF35-E12E-B218-B27A2E82FE6A}"/>
              </a:ext>
            </a:extLst>
          </p:cNvPr>
          <p:cNvGrpSpPr/>
          <p:nvPr/>
        </p:nvGrpSpPr>
        <p:grpSpPr>
          <a:xfrm>
            <a:off x="515007" y="2510237"/>
            <a:ext cx="3344189" cy="2417246"/>
            <a:chOff x="503777" y="2133074"/>
            <a:chExt cx="3344189" cy="2417246"/>
          </a:xfrm>
        </p:grpSpPr>
        <p:sp>
          <p:nvSpPr>
            <p:cNvPr id="5" name="Google Shape;5097;p113">
              <a:extLst>
                <a:ext uri="{FF2B5EF4-FFF2-40B4-BE49-F238E27FC236}">
                  <a16:creationId xmlns:a16="http://schemas.microsoft.com/office/drawing/2014/main" xmlns="" id="{0EF1AB1E-37FC-6EC3-E3F8-6CFEDA5576E9}"/>
                </a:ext>
              </a:extLst>
            </p:cNvPr>
            <p:cNvSpPr/>
            <p:nvPr/>
          </p:nvSpPr>
          <p:spPr>
            <a:xfrm>
              <a:off x="848037" y="2924882"/>
              <a:ext cx="586401" cy="709572"/>
            </a:xfrm>
            <a:custGeom>
              <a:avLst/>
              <a:gdLst/>
              <a:ahLst/>
              <a:cxnLst/>
              <a:rect l="l" t="t" r="r" b="b"/>
              <a:pathLst>
                <a:path w="9491" h="11485" extrusionOk="0">
                  <a:moveTo>
                    <a:pt x="2845" y="1"/>
                  </a:moveTo>
                  <a:cubicBezTo>
                    <a:pt x="2240" y="1"/>
                    <a:pt x="1633" y="90"/>
                    <a:pt x="1049" y="269"/>
                  </a:cubicBezTo>
                  <a:lnTo>
                    <a:pt x="1" y="3436"/>
                  </a:lnTo>
                  <a:lnTo>
                    <a:pt x="156" y="5746"/>
                  </a:lnTo>
                  <a:lnTo>
                    <a:pt x="1" y="11414"/>
                  </a:lnTo>
                  <a:lnTo>
                    <a:pt x="9407" y="11485"/>
                  </a:lnTo>
                  <a:lnTo>
                    <a:pt x="9371" y="6032"/>
                  </a:lnTo>
                  <a:lnTo>
                    <a:pt x="9490" y="3567"/>
                  </a:lnTo>
                  <a:lnTo>
                    <a:pt x="8812" y="1246"/>
                  </a:lnTo>
                  <a:cubicBezTo>
                    <a:pt x="8192" y="674"/>
                    <a:pt x="7407" y="317"/>
                    <a:pt x="6573" y="246"/>
                  </a:cubicBezTo>
                  <a:lnTo>
                    <a:pt x="4882" y="900"/>
                  </a:lnTo>
                  <a:lnTo>
                    <a:pt x="3323" y="19"/>
                  </a:lnTo>
                  <a:cubicBezTo>
                    <a:pt x="3164" y="7"/>
                    <a:pt x="3005" y="1"/>
                    <a:pt x="2845" y="1"/>
                  </a:cubicBez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5098;p113">
              <a:extLst>
                <a:ext uri="{FF2B5EF4-FFF2-40B4-BE49-F238E27FC236}">
                  <a16:creationId xmlns:a16="http://schemas.microsoft.com/office/drawing/2014/main" xmlns="" id="{D97AB003-8C22-BD23-E6E0-89E04036E657}"/>
                </a:ext>
              </a:extLst>
            </p:cNvPr>
            <p:cNvSpPr/>
            <p:nvPr/>
          </p:nvSpPr>
          <p:spPr>
            <a:xfrm>
              <a:off x="1054024" y="2926056"/>
              <a:ext cx="200925" cy="84086"/>
            </a:xfrm>
            <a:custGeom>
              <a:avLst/>
              <a:gdLst/>
              <a:ahLst/>
              <a:cxnLst/>
              <a:rect l="l" t="t" r="r" b="b"/>
              <a:pathLst>
                <a:path w="3252" h="1361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451"/>
                    <a:pt x="912" y="1360"/>
                    <a:pt x="1820" y="1360"/>
                  </a:cubicBezTo>
                  <a:cubicBezTo>
                    <a:pt x="1849" y="1360"/>
                    <a:pt x="1877" y="1359"/>
                    <a:pt x="1906" y="1358"/>
                  </a:cubicBezTo>
                  <a:cubicBezTo>
                    <a:pt x="2668" y="1310"/>
                    <a:pt x="3061" y="703"/>
                    <a:pt x="3251" y="227"/>
                  </a:cubicBezTo>
                  <a:cubicBezTo>
                    <a:pt x="3051" y="207"/>
                    <a:pt x="2851" y="198"/>
                    <a:pt x="2652" y="198"/>
                  </a:cubicBezTo>
                  <a:cubicBezTo>
                    <a:pt x="2353" y="198"/>
                    <a:pt x="2056" y="219"/>
                    <a:pt x="1763" y="262"/>
                  </a:cubicBezTo>
                  <a:cubicBezTo>
                    <a:pt x="1179" y="119"/>
                    <a:pt x="596" y="24"/>
                    <a:pt x="1" y="0"/>
                  </a:cubicBezTo>
                  <a:close/>
                </a:path>
              </a:pathLst>
            </a:custGeom>
            <a:solidFill>
              <a:srgbClr val="BC4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5099;p113">
              <a:extLst>
                <a:ext uri="{FF2B5EF4-FFF2-40B4-BE49-F238E27FC236}">
                  <a16:creationId xmlns:a16="http://schemas.microsoft.com/office/drawing/2014/main" xmlns="" id="{70BC2C04-6207-8716-6491-23152FA872D5}"/>
                </a:ext>
              </a:extLst>
            </p:cNvPr>
            <p:cNvSpPr/>
            <p:nvPr/>
          </p:nvSpPr>
          <p:spPr>
            <a:xfrm>
              <a:off x="503777" y="3216620"/>
              <a:ext cx="287733" cy="651805"/>
            </a:xfrm>
            <a:custGeom>
              <a:avLst/>
              <a:gdLst/>
              <a:ahLst/>
              <a:cxnLst/>
              <a:rect l="l" t="t" r="r" b="b"/>
              <a:pathLst>
                <a:path w="4657" h="10550" extrusionOk="0">
                  <a:moveTo>
                    <a:pt x="2715" y="0"/>
                  </a:moveTo>
                  <a:cubicBezTo>
                    <a:pt x="2168" y="977"/>
                    <a:pt x="1703" y="2000"/>
                    <a:pt x="1322" y="3060"/>
                  </a:cubicBezTo>
                  <a:cubicBezTo>
                    <a:pt x="572" y="5275"/>
                    <a:pt x="1" y="9728"/>
                    <a:pt x="358" y="9823"/>
                  </a:cubicBezTo>
                  <a:cubicBezTo>
                    <a:pt x="368" y="9825"/>
                    <a:pt x="378" y="9826"/>
                    <a:pt x="388" y="9826"/>
                  </a:cubicBezTo>
                  <a:cubicBezTo>
                    <a:pt x="625" y="9826"/>
                    <a:pt x="692" y="9161"/>
                    <a:pt x="715" y="9001"/>
                  </a:cubicBezTo>
                  <a:lnTo>
                    <a:pt x="715" y="9001"/>
                  </a:lnTo>
                  <a:cubicBezTo>
                    <a:pt x="691" y="9228"/>
                    <a:pt x="620" y="10454"/>
                    <a:pt x="882" y="10502"/>
                  </a:cubicBezTo>
                  <a:cubicBezTo>
                    <a:pt x="890" y="10504"/>
                    <a:pt x="898" y="10505"/>
                    <a:pt x="906" y="10505"/>
                  </a:cubicBezTo>
                  <a:cubicBezTo>
                    <a:pt x="1136" y="10505"/>
                    <a:pt x="1192" y="9701"/>
                    <a:pt x="1203" y="9287"/>
                  </a:cubicBezTo>
                  <a:cubicBezTo>
                    <a:pt x="1203" y="9716"/>
                    <a:pt x="1251" y="10549"/>
                    <a:pt x="1501" y="10549"/>
                  </a:cubicBezTo>
                  <a:cubicBezTo>
                    <a:pt x="1502" y="10549"/>
                    <a:pt x="1503" y="10549"/>
                    <a:pt x="1505" y="10549"/>
                  </a:cubicBezTo>
                  <a:cubicBezTo>
                    <a:pt x="1811" y="10549"/>
                    <a:pt x="1811" y="9049"/>
                    <a:pt x="1811" y="9049"/>
                  </a:cubicBezTo>
                  <a:cubicBezTo>
                    <a:pt x="1811" y="9049"/>
                    <a:pt x="1846" y="10406"/>
                    <a:pt x="2192" y="10442"/>
                  </a:cubicBezTo>
                  <a:cubicBezTo>
                    <a:pt x="2195" y="10443"/>
                    <a:pt x="2199" y="10443"/>
                    <a:pt x="2203" y="10443"/>
                  </a:cubicBezTo>
                  <a:cubicBezTo>
                    <a:pt x="2521" y="10443"/>
                    <a:pt x="2346" y="8449"/>
                    <a:pt x="2346" y="8073"/>
                  </a:cubicBezTo>
                  <a:lnTo>
                    <a:pt x="2346" y="8073"/>
                  </a:lnTo>
                  <a:cubicBezTo>
                    <a:pt x="2346" y="8073"/>
                    <a:pt x="2567" y="8606"/>
                    <a:pt x="2847" y="8606"/>
                  </a:cubicBezTo>
                  <a:cubicBezTo>
                    <a:pt x="2885" y="8606"/>
                    <a:pt x="2925" y="8596"/>
                    <a:pt x="2965" y="8573"/>
                  </a:cubicBezTo>
                  <a:cubicBezTo>
                    <a:pt x="3287" y="8370"/>
                    <a:pt x="2703" y="7882"/>
                    <a:pt x="2775" y="7156"/>
                  </a:cubicBezTo>
                  <a:cubicBezTo>
                    <a:pt x="2823" y="6620"/>
                    <a:pt x="3668" y="4215"/>
                    <a:pt x="4656" y="2477"/>
                  </a:cubicBezTo>
                  <a:lnTo>
                    <a:pt x="4049" y="310"/>
                  </a:lnTo>
                  <a:lnTo>
                    <a:pt x="2715" y="0"/>
                  </a:lnTo>
                  <a:close/>
                </a:path>
              </a:pathLst>
            </a:custGeom>
            <a:solidFill>
              <a:srgbClr val="BC4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5100;p113">
              <a:extLst>
                <a:ext uri="{FF2B5EF4-FFF2-40B4-BE49-F238E27FC236}">
                  <a16:creationId xmlns:a16="http://schemas.microsoft.com/office/drawing/2014/main" xmlns="" id="{20DE9C42-1E29-E0CB-DEFD-75FBB4808CE1}"/>
                </a:ext>
              </a:extLst>
            </p:cNvPr>
            <p:cNvSpPr/>
            <p:nvPr/>
          </p:nvSpPr>
          <p:spPr>
            <a:xfrm>
              <a:off x="514836" y="3662383"/>
              <a:ext cx="192028" cy="206786"/>
            </a:xfrm>
            <a:custGeom>
              <a:avLst/>
              <a:gdLst/>
              <a:ahLst/>
              <a:cxnLst/>
              <a:rect l="l" t="t" r="r" b="b"/>
              <a:pathLst>
                <a:path w="3108" h="3347" fill="none" extrusionOk="0">
                  <a:moveTo>
                    <a:pt x="238" y="48"/>
                  </a:moveTo>
                  <a:cubicBezTo>
                    <a:pt x="48" y="1441"/>
                    <a:pt x="0" y="2560"/>
                    <a:pt x="179" y="2608"/>
                  </a:cubicBezTo>
                  <a:cubicBezTo>
                    <a:pt x="441" y="2667"/>
                    <a:pt x="512" y="1965"/>
                    <a:pt x="536" y="1786"/>
                  </a:cubicBezTo>
                  <a:cubicBezTo>
                    <a:pt x="512" y="2013"/>
                    <a:pt x="441" y="3239"/>
                    <a:pt x="703" y="3287"/>
                  </a:cubicBezTo>
                  <a:cubicBezTo>
                    <a:pt x="953" y="3346"/>
                    <a:pt x="1012" y="2501"/>
                    <a:pt x="1024" y="2072"/>
                  </a:cubicBezTo>
                  <a:cubicBezTo>
                    <a:pt x="1024" y="2501"/>
                    <a:pt x="1072" y="3334"/>
                    <a:pt x="1322" y="3334"/>
                  </a:cubicBezTo>
                  <a:cubicBezTo>
                    <a:pt x="1632" y="3346"/>
                    <a:pt x="1632" y="1834"/>
                    <a:pt x="1632" y="1834"/>
                  </a:cubicBezTo>
                  <a:cubicBezTo>
                    <a:pt x="1632" y="1834"/>
                    <a:pt x="1667" y="3191"/>
                    <a:pt x="2013" y="3227"/>
                  </a:cubicBezTo>
                  <a:cubicBezTo>
                    <a:pt x="2346" y="3275"/>
                    <a:pt x="2167" y="1239"/>
                    <a:pt x="2167" y="858"/>
                  </a:cubicBezTo>
                  <a:cubicBezTo>
                    <a:pt x="2167" y="858"/>
                    <a:pt x="2453" y="1548"/>
                    <a:pt x="2786" y="1358"/>
                  </a:cubicBezTo>
                  <a:cubicBezTo>
                    <a:pt x="3108" y="1155"/>
                    <a:pt x="2560" y="691"/>
                    <a:pt x="2596" y="0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5101;p113">
              <a:extLst>
                <a:ext uri="{FF2B5EF4-FFF2-40B4-BE49-F238E27FC236}">
                  <a16:creationId xmlns:a16="http://schemas.microsoft.com/office/drawing/2014/main" xmlns="" id="{BA42D15D-65BE-2519-61B4-657947E2C9B8}"/>
                </a:ext>
              </a:extLst>
            </p:cNvPr>
            <p:cNvSpPr/>
            <p:nvPr/>
          </p:nvSpPr>
          <p:spPr>
            <a:xfrm>
              <a:off x="671520" y="2942243"/>
              <a:ext cx="266355" cy="428153"/>
            </a:xfrm>
            <a:custGeom>
              <a:avLst/>
              <a:gdLst/>
              <a:ahLst/>
              <a:cxnLst/>
              <a:rect l="l" t="t" r="r" b="b"/>
              <a:pathLst>
                <a:path w="4311" h="6930" extrusionOk="0">
                  <a:moveTo>
                    <a:pt x="3906" y="0"/>
                  </a:moveTo>
                  <a:lnTo>
                    <a:pt x="3906" y="0"/>
                  </a:lnTo>
                  <a:cubicBezTo>
                    <a:pt x="3525" y="131"/>
                    <a:pt x="3167" y="334"/>
                    <a:pt x="2858" y="596"/>
                  </a:cubicBezTo>
                  <a:cubicBezTo>
                    <a:pt x="1846" y="1453"/>
                    <a:pt x="822" y="2953"/>
                    <a:pt x="0" y="4441"/>
                  </a:cubicBezTo>
                  <a:cubicBezTo>
                    <a:pt x="500" y="5370"/>
                    <a:pt x="1155" y="6215"/>
                    <a:pt x="1941" y="6930"/>
                  </a:cubicBezTo>
                  <a:cubicBezTo>
                    <a:pt x="2227" y="6394"/>
                    <a:pt x="2584" y="5906"/>
                    <a:pt x="3013" y="5465"/>
                  </a:cubicBezTo>
                  <a:cubicBezTo>
                    <a:pt x="3013" y="5465"/>
                    <a:pt x="4310" y="3513"/>
                    <a:pt x="3906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5102;p113">
              <a:extLst>
                <a:ext uri="{FF2B5EF4-FFF2-40B4-BE49-F238E27FC236}">
                  <a16:creationId xmlns:a16="http://schemas.microsoft.com/office/drawing/2014/main" xmlns="" id="{609FA77D-F028-BBD2-07BF-7CF3871F95B7}"/>
                </a:ext>
              </a:extLst>
            </p:cNvPr>
            <p:cNvSpPr/>
            <p:nvPr/>
          </p:nvSpPr>
          <p:spPr>
            <a:xfrm>
              <a:off x="1368875" y="3001801"/>
              <a:ext cx="324495" cy="326397"/>
            </a:xfrm>
            <a:custGeom>
              <a:avLst/>
              <a:gdLst/>
              <a:ahLst/>
              <a:cxnLst/>
              <a:rect l="l" t="t" r="r" b="b"/>
              <a:pathLst>
                <a:path w="5252" h="5283" extrusionOk="0">
                  <a:moveTo>
                    <a:pt x="382" y="1"/>
                  </a:moveTo>
                  <a:lnTo>
                    <a:pt x="382" y="1"/>
                  </a:lnTo>
                  <a:cubicBezTo>
                    <a:pt x="1" y="2310"/>
                    <a:pt x="941" y="4787"/>
                    <a:pt x="941" y="4787"/>
                  </a:cubicBezTo>
                  <a:cubicBezTo>
                    <a:pt x="941" y="4787"/>
                    <a:pt x="1669" y="5282"/>
                    <a:pt x="2776" y="5282"/>
                  </a:cubicBezTo>
                  <a:cubicBezTo>
                    <a:pt x="3251" y="5282"/>
                    <a:pt x="3795" y="5191"/>
                    <a:pt x="4382" y="4930"/>
                  </a:cubicBezTo>
                  <a:lnTo>
                    <a:pt x="5251" y="798"/>
                  </a:lnTo>
                  <a:lnTo>
                    <a:pt x="5251" y="798"/>
                  </a:lnTo>
                  <a:cubicBezTo>
                    <a:pt x="5251" y="798"/>
                    <a:pt x="4405" y="1802"/>
                    <a:pt x="3171" y="1802"/>
                  </a:cubicBezTo>
                  <a:cubicBezTo>
                    <a:pt x="2926" y="1802"/>
                    <a:pt x="2666" y="1762"/>
                    <a:pt x="2394" y="1668"/>
                  </a:cubicBezTo>
                  <a:cubicBezTo>
                    <a:pt x="1584" y="1406"/>
                    <a:pt x="1108" y="644"/>
                    <a:pt x="382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5103;p113">
              <a:extLst>
                <a:ext uri="{FF2B5EF4-FFF2-40B4-BE49-F238E27FC236}">
                  <a16:creationId xmlns:a16="http://schemas.microsoft.com/office/drawing/2014/main" xmlns="" id="{715D4AD6-DB31-DA6C-2CC8-950CE063FC59}"/>
                </a:ext>
              </a:extLst>
            </p:cNvPr>
            <p:cNvSpPr/>
            <p:nvPr/>
          </p:nvSpPr>
          <p:spPr>
            <a:xfrm>
              <a:off x="1350463" y="2562156"/>
              <a:ext cx="93542" cy="180343"/>
            </a:xfrm>
            <a:custGeom>
              <a:avLst/>
              <a:gdLst/>
              <a:ahLst/>
              <a:cxnLst/>
              <a:rect l="l" t="t" r="r" b="b"/>
              <a:pathLst>
                <a:path w="1514" h="2919" extrusionOk="0">
                  <a:moveTo>
                    <a:pt x="844" y="1"/>
                  </a:moveTo>
                  <a:cubicBezTo>
                    <a:pt x="628" y="1"/>
                    <a:pt x="429" y="104"/>
                    <a:pt x="429" y="104"/>
                  </a:cubicBezTo>
                  <a:lnTo>
                    <a:pt x="1" y="2914"/>
                  </a:lnTo>
                  <a:cubicBezTo>
                    <a:pt x="1" y="2914"/>
                    <a:pt x="31" y="2919"/>
                    <a:pt x="82" y="2919"/>
                  </a:cubicBezTo>
                  <a:cubicBezTo>
                    <a:pt x="343" y="2919"/>
                    <a:pt x="1149" y="2794"/>
                    <a:pt x="1358" y="1283"/>
                  </a:cubicBezTo>
                  <a:cubicBezTo>
                    <a:pt x="1513" y="218"/>
                    <a:pt x="1159" y="1"/>
                    <a:pt x="844" y="1"/>
                  </a:cubicBezTo>
                  <a:close/>
                </a:path>
              </a:pathLst>
            </a:custGeom>
            <a:solidFill>
              <a:srgbClr val="BC4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5104;p113">
              <a:extLst>
                <a:ext uri="{FF2B5EF4-FFF2-40B4-BE49-F238E27FC236}">
                  <a16:creationId xmlns:a16="http://schemas.microsoft.com/office/drawing/2014/main" xmlns="" id="{EAF99230-BF78-D9C1-52C2-25E247ACE484}"/>
                </a:ext>
              </a:extLst>
            </p:cNvPr>
            <p:cNvSpPr/>
            <p:nvPr/>
          </p:nvSpPr>
          <p:spPr>
            <a:xfrm>
              <a:off x="1102586" y="2831158"/>
              <a:ext cx="110410" cy="141297"/>
            </a:xfrm>
            <a:custGeom>
              <a:avLst/>
              <a:gdLst/>
              <a:ahLst/>
              <a:cxnLst/>
              <a:rect l="l" t="t" r="r" b="b"/>
              <a:pathLst>
                <a:path w="1787" h="2287" extrusionOk="0">
                  <a:moveTo>
                    <a:pt x="120" y="0"/>
                  </a:moveTo>
                  <a:lnTo>
                    <a:pt x="0" y="2132"/>
                  </a:lnTo>
                  <a:lnTo>
                    <a:pt x="1786" y="2286"/>
                  </a:lnTo>
                  <a:lnTo>
                    <a:pt x="170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BC4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5105;p113">
              <a:extLst>
                <a:ext uri="{FF2B5EF4-FFF2-40B4-BE49-F238E27FC236}">
                  <a16:creationId xmlns:a16="http://schemas.microsoft.com/office/drawing/2014/main" xmlns="" id="{073BFEA0-C3D4-95CC-4ECF-DFD02F09B06A}"/>
                </a:ext>
              </a:extLst>
            </p:cNvPr>
            <p:cNvSpPr/>
            <p:nvPr/>
          </p:nvSpPr>
          <p:spPr>
            <a:xfrm>
              <a:off x="1106973" y="2831158"/>
              <a:ext cx="103057" cy="62709"/>
            </a:xfrm>
            <a:custGeom>
              <a:avLst/>
              <a:gdLst/>
              <a:ahLst/>
              <a:cxnLst/>
              <a:rect l="l" t="t" r="r" b="b"/>
              <a:pathLst>
                <a:path w="1668" h="1015" extrusionOk="0">
                  <a:moveTo>
                    <a:pt x="49" y="0"/>
                  </a:moveTo>
                  <a:lnTo>
                    <a:pt x="1" y="917"/>
                  </a:lnTo>
                  <a:cubicBezTo>
                    <a:pt x="325" y="981"/>
                    <a:pt x="654" y="1015"/>
                    <a:pt x="985" y="1015"/>
                  </a:cubicBezTo>
                  <a:cubicBezTo>
                    <a:pt x="1212" y="1015"/>
                    <a:pt x="1440" y="999"/>
                    <a:pt x="1668" y="965"/>
                  </a:cubicBezTo>
                  <a:lnTo>
                    <a:pt x="1620" y="2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AD3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5106;p113">
              <a:extLst>
                <a:ext uri="{FF2B5EF4-FFF2-40B4-BE49-F238E27FC236}">
                  <a16:creationId xmlns:a16="http://schemas.microsoft.com/office/drawing/2014/main" xmlns="" id="{99775473-CA73-77A2-9F51-3390DA425FFE}"/>
                </a:ext>
              </a:extLst>
            </p:cNvPr>
            <p:cNvSpPr/>
            <p:nvPr/>
          </p:nvSpPr>
          <p:spPr>
            <a:xfrm>
              <a:off x="884860" y="2223401"/>
              <a:ext cx="578246" cy="274561"/>
            </a:xfrm>
            <a:custGeom>
              <a:avLst/>
              <a:gdLst/>
              <a:ahLst/>
              <a:cxnLst/>
              <a:rect l="l" t="t" r="r" b="b"/>
              <a:pathLst>
                <a:path w="9359" h="4444" extrusionOk="0">
                  <a:moveTo>
                    <a:pt x="4160" y="1"/>
                  </a:moveTo>
                  <a:cubicBezTo>
                    <a:pt x="98" y="1"/>
                    <a:pt x="0" y="3872"/>
                    <a:pt x="0" y="3872"/>
                  </a:cubicBezTo>
                  <a:lnTo>
                    <a:pt x="5275" y="4444"/>
                  </a:lnTo>
                  <a:lnTo>
                    <a:pt x="8632" y="4218"/>
                  </a:lnTo>
                  <a:cubicBezTo>
                    <a:pt x="8632" y="4218"/>
                    <a:pt x="9359" y="420"/>
                    <a:pt x="4751" y="27"/>
                  </a:cubicBezTo>
                  <a:cubicBezTo>
                    <a:pt x="4545" y="9"/>
                    <a:pt x="4348" y="1"/>
                    <a:pt x="4160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5107;p113">
              <a:extLst>
                <a:ext uri="{FF2B5EF4-FFF2-40B4-BE49-F238E27FC236}">
                  <a16:creationId xmlns:a16="http://schemas.microsoft.com/office/drawing/2014/main" xmlns="" id="{4FE93C8C-A5CD-3E56-1E7F-E0EF38325A04}"/>
                </a:ext>
              </a:extLst>
            </p:cNvPr>
            <p:cNvSpPr/>
            <p:nvPr/>
          </p:nvSpPr>
          <p:spPr>
            <a:xfrm>
              <a:off x="707355" y="2449402"/>
              <a:ext cx="186405" cy="185656"/>
            </a:xfrm>
            <a:custGeom>
              <a:avLst/>
              <a:gdLst/>
              <a:ahLst/>
              <a:cxnLst/>
              <a:rect l="l" t="t" r="r" b="b"/>
              <a:pathLst>
                <a:path w="3017" h="3005" extrusionOk="0">
                  <a:moveTo>
                    <a:pt x="3016" y="0"/>
                  </a:moveTo>
                  <a:cubicBezTo>
                    <a:pt x="3016" y="0"/>
                    <a:pt x="63" y="60"/>
                    <a:pt x="16" y="833"/>
                  </a:cubicBezTo>
                  <a:cubicBezTo>
                    <a:pt x="0" y="1081"/>
                    <a:pt x="261" y="1166"/>
                    <a:pt x="622" y="1166"/>
                  </a:cubicBezTo>
                  <a:cubicBezTo>
                    <a:pt x="1390" y="1166"/>
                    <a:pt x="2611" y="786"/>
                    <a:pt x="2611" y="786"/>
                  </a:cubicBezTo>
                  <a:lnTo>
                    <a:pt x="2611" y="786"/>
                  </a:lnTo>
                  <a:cubicBezTo>
                    <a:pt x="2611" y="786"/>
                    <a:pt x="385" y="2262"/>
                    <a:pt x="1040" y="2893"/>
                  </a:cubicBezTo>
                  <a:cubicBezTo>
                    <a:pt x="1123" y="2971"/>
                    <a:pt x="1213" y="3005"/>
                    <a:pt x="1307" y="3005"/>
                  </a:cubicBezTo>
                  <a:cubicBezTo>
                    <a:pt x="1966" y="3005"/>
                    <a:pt x="2814" y="1345"/>
                    <a:pt x="2814" y="1345"/>
                  </a:cubicBezTo>
                  <a:lnTo>
                    <a:pt x="3016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5108;p113">
              <a:extLst>
                <a:ext uri="{FF2B5EF4-FFF2-40B4-BE49-F238E27FC236}">
                  <a16:creationId xmlns:a16="http://schemas.microsoft.com/office/drawing/2014/main" xmlns="" id="{8531710B-3954-7C6B-A629-9ECA6EB1A6EC}"/>
                </a:ext>
              </a:extLst>
            </p:cNvPr>
            <p:cNvSpPr/>
            <p:nvPr/>
          </p:nvSpPr>
          <p:spPr>
            <a:xfrm>
              <a:off x="1070953" y="2308167"/>
              <a:ext cx="33179" cy="28544"/>
            </a:xfrm>
            <a:custGeom>
              <a:avLst/>
              <a:gdLst/>
              <a:ahLst/>
              <a:cxnLst/>
              <a:rect l="l" t="t" r="r" b="b"/>
              <a:pathLst>
                <a:path w="537" h="462" extrusionOk="0">
                  <a:moveTo>
                    <a:pt x="227" y="0"/>
                  </a:moveTo>
                  <a:cubicBezTo>
                    <a:pt x="108" y="0"/>
                    <a:pt x="0" y="107"/>
                    <a:pt x="0" y="238"/>
                  </a:cubicBezTo>
                  <a:cubicBezTo>
                    <a:pt x="0" y="374"/>
                    <a:pt x="113" y="461"/>
                    <a:pt x="230" y="461"/>
                  </a:cubicBezTo>
                  <a:cubicBezTo>
                    <a:pt x="287" y="461"/>
                    <a:pt x="346" y="440"/>
                    <a:pt x="393" y="393"/>
                  </a:cubicBezTo>
                  <a:cubicBezTo>
                    <a:pt x="536" y="250"/>
                    <a:pt x="441" y="0"/>
                    <a:pt x="227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5109;p113">
              <a:extLst>
                <a:ext uri="{FF2B5EF4-FFF2-40B4-BE49-F238E27FC236}">
                  <a16:creationId xmlns:a16="http://schemas.microsoft.com/office/drawing/2014/main" xmlns="" id="{AA2D9285-CD52-3817-6F0C-498C4B8621C4}"/>
                </a:ext>
              </a:extLst>
            </p:cNvPr>
            <p:cNvSpPr/>
            <p:nvPr/>
          </p:nvSpPr>
          <p:spPr>
            <a:xfrm>
              <a:off x="1119515" y="2370691"/>
              <a:ext cx="33179" cy="28358"/>
            </a:xfrm>
            <a:custGeom>
              <a:avLst/>
              <a:gdLst/>
              <a:ahLst/>
              <a:cxnLst/>
              <a:rect l="l" t="t" r="r" b="b"/>
              <a:pathLst>
                <a:path w="537" h="459" extrusionOk="0">
                  <a:moveTo>
                    <a:pt x="310" y="0"/>
                  </a:moveTo>
                  <a:cubicBezTo>
                    <a:pt x="107" y="0"/>
                    <a:pt x="0" y="238"/>
                    <a:pt x="143" y="393"/>
                  </a:cubicBezTo>
                  <a:cubicBezTo>
                    <a:pt x="188" y="438"/>
                    <a:pt x="244" y="458"/>
                    <a:pt x="300" y="458"/>
                  </a:cubicBezTo>
                  <a:cubicBezTo>
                    <a:pt x="419" y="458"/>
                    <a:pt x="536" y="365"/>
                    <a:pt x="536" y="226"/>
                  </a:cubicBezTo>
                  <a:cubicBezTo>
                    <a:pt x="536" y="95"/>
                    <a:pt x="441" y="0"/>
                    <a:pt x="310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5110;p113">
              <a:extLst>
                <a:ext uri="{FF2B5EF4-FFF2-40B4-BE49-F238E27FC236}">
                  <a16:creationId xmlns:a16="http://schemas.microsoft.com/office/drawing/2014/main" xmlns="" id="{C96DB923-7594-EBF5-99AA-1E5C6C16411E}"/>
                </a:ext>
              </a:extLst>
            </p:cNvPr>
            <p:cNvSpPr/>
            <p:nvPr/>
          </p:nvSpPr>
          <p:spPr>
            <a:xfrm>
              <a:off x="1005462" y="2260532"/>
              <a:ext cx="33920" cy="28544"/>
            </a:xfrm>
            <a:custGeom>
              <a:avLst/>
              <a:gdLst/>
              <a:ahLst/>
              <a:cxnLst/>
              <a:rect l="l" t="t" r="r" b="b"/>
              <a:pathLst>
                <a:path w="549" h="462" extrusionOk="0">
                  <a:moveTo>
                    <a:pt x="314" y="1"/>
                  </a:moveTo>
                  <a:cubicBezTo>
                    <a:pt x="255" y="1"/>
                    <a:pt x="194" y="22"/>
                    <a:pt x="144" y="69"/>
                  </a:cubicBezTo>
                  <a:cubicBezTo>
                    <a:pt x="1" y="211"/>
                    <a:pt x="108" y="461"/>
                    <a:pt x="310" y="461"/>
                  </a:cubicBezTo>
                  <a:cubicBezTo>
                    <a:pt x="441" y="461"/>
                    <a:pt x="549" y="354"/>
                    <a:pt x="549" y="235"/>
                  </a:cubicBezTo>
                  <a:cubicBezTo>
                    <a:pt x="549" y="91"/>
                    <a:pt x="435" y="1"/>
                    <a:pt x="314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5111;p113">
              <a:extLst>
                <a:ext uri="{FF2B5EF4-FFF2-40B4-BE49-F238E27FC236}">
                  <a16:creationId xmlns:a16="http://schemas.microsoft.com/office/drawing/2014/main" xmlns="" id="{CCFAA54D-117F-9FE2-4B0D-28489429D8CE}"/>
                </a:ext>
              </a:extLst>
            </p:cNvPr>
            <p:cNvSpPr/>
            <p:nvPr/>
          </p:nvSpPr>
          <p:spPr>
            <a:xfrm>
              <a:off x="1028260" y="2375448"/>
              <a:ext cx="33920" cy="29100"/>
            </a:xfrm>
            <a:custGeom>
              <a:avLst/>
              <a:gdLst/>
              <a:ahLst/>
              <a:cxnLst/>
              <a:rect l="l" t="t" r="r" b="b"/>
              <a:pathLst>
                <a:path w="549" h="471" extrusionOk="0">
                  <a:moveTo>
                    <a:pt x="241" y="1"/>
                  </a:moveTo>
                  <a:cubicBezTo>
                    <a:pt x="118" y="1"/>
                    <a:pt x="1" y="94"/>
                    <a:pt x="1" y="233"/>
                  </a:cubicBezTo>
                  <a:cubicBezTo>
                    <a:pt x="1" y="364"/>
                    <a:pt x="108" y="471"/>
                    <a:pt x="239" y="471"/>
                  </a:cubicBezTo>
                  <a:cubicBezTo>
                    <a:pt x="441" y="471"/>
                    <a:pt x="549" y="221"/>
                    <a:pt x="406" y="66"/>
                  </a:cubicBezTo>
                  <a:cubicBezTo>
                    <a:pt x="357" y="21"/>
                    <a:pt x="298" y="1"/>
                    <a:pt x="241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5112;p113">
              <a:extLst>
                <a:ext uri="{FF2B5EF4-FFF2-40B4-BE49-F238E27FC236}">
                  <a16:creationId xmlns:a16="http://schemas.microsoft.com/office/drawing/2014/main" xmlns="" id="{462B8A25-3BB5-8FC1-F2A2-8D7B56C39FD0}"/>
                </a:ext>
              </a:extLst>
            </p:cNvPr>
            <p:cNvSpPr/>
            <p:nvPr/>
          </p:nvSpPr>
          <p:spPr>
            <a:xfrm>
              <a:off x="1121739" y="2246322"/>
              <a:ext cx="33117" cy="28420"/>
            </a:xfrm>
            <a:custGeom>
              <a:avLst/>
              <a:gdLst/>
              <a:ahLst/>
              <a:cxnLst/>
              <a:rect l="l" t="t" r="r" b="b"/>
              <a:pathLst>
                <a:path w="536" h="460" extrusionOk="0">
                  <a:moveTo>
                    <a:pt x="226" y="1"/>
                  </a:moveTo>
                  <a:cubicBezTo>
                    <a:pt x="107" y="1"/>
                    <a:pt x="0" y="96"/>
                    <a:pt x="0" y="227"/>
                  </a:cubicBezTo>
                  <a:cubicBezTo>
                    <a:pt x="0" y="365"/>
                    <a:pt x="117" y="459"/>
                    <a:pt x="236" y="459"/>
                  </a:cubicBezTo>
                  <a:cubicBezTo>
                    <a:pt x="292" y="459"/>
                    <a:pt x="348" y="439"/>
                    <a:pt x="393" y="394"/>
                  </a:cubicBezTo>
                  <a:cubicBezTo>
                    <a:pt x="536" y="251"/>
                    <a:pt x="441" y="1"/>
                    <a:pt x="226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5113;p113">
              <a:extLst>
                <a:ext uri="{FF2B5EF4-FFF2-40B4-BE49-F238E27FC236}">
                  <a16:creationId xmlns:a16="http://schemas.microsoft.com/office/drawing/2014/main" xmlns="" id="{E13452FB-FB2D-35EB-C988-F7A7F55480CF}"/>
                </a:ext>
              </a:extLst>
            </p:cNvPr>
            <p:cNvSpPr/>
            <p:nvPr/>
          </p:nvSpPr>
          <p:spPr>
            <a:xfrm>
              <a:off x="1399026" y="2429199"/>
              <a:ext cx="22119" cy="28358"/>
            </a:xfrm>
            <a:custGeom>
              <a:avLst/>
              <a:gdLst/>
              <a:ahLst/>
              <a:cxnLst/>
              <a:rect l="l" t="t" r="r" b="b"/>
              <a:pathLst>
                <a:path w="358" h="459" extrusionOk="0">
                  <a:moveTo>
                    <a:pt x="233" y="1"/>
                  </a:moveTo>
                  <a:cubicBezTo>
                    <a:pt x="112" y="1"/>
                    <a:pt x="1" y="95"/>
                    <a:pt x="1" y="232"/>
                  </a:cubicBezTo>
                  <a:cubicBezTo>
                    <a:pt x="1" y="363"/>
                    <a:pt x="96" y="458"/>
                    <a:pt x="227" y="458"/>
                  </a:cubicBezTo>
                  <a:cubicBezTo>
                    <a:pt x="275" y="458"/>
                    <a:pt x="310" y="446"/>
                    <a:pt x="358" y="422"/>
                  </a:cubicBezTo>
                  <a:cubicBezTo>
                    <a:pt x="358" y="315"/>
                    <a:pt x="358" y="172"/>
                    <a:pt x="346" y="29"/>
                  </a:cubicBezTo>
                  <a:cubicBezTo>
                    <a:pt x="309" y="10"/>
                    <a:pt x="271" y="1"/>
                    <a:pt x="233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5114;p113">
              <a:extLst>
                <a:ext uri="{FF2B5EF4-FFF2-40B4-BE49-F238E27FC236}">
                  <a16:creationId xmlns:a16="http://schemas.microsoft.com/office/drawing/2014/main" xmlns="" id="{51C1E7E3-4502-D921-175E-7FFA1971C3D0}"/>
                </a:ext>
              </a:extLst>
            </p:cNvPr>
            <p:cNvSpPr/>
            <p:nvPr/>
          </p:nvSpPr>
          <p:spPr>
            <a:xfrm>
              <a:off x="928232" y="2395157"/>
              <a:ext cx="33179" cy="28544"/>
            </a:xfrm>
            <a:custGeom>
              <a:avLst/>
              <a:gdLst/>
              <a:ahLst/>
              <a:cxnLst/>
              <a:rect l="l" t="t" r="r" b="b"/>
              <a:pathLst>
                <a:path w="537" h="462" extrusionOk="0">
                  <a:moveTo>
                    <a:pt x="226" y="0"/>
                  </a:moveTo>
                  <a:cubicBezTo>
                    <a:pt x="109" y="0"/>
                    <a:pt x="1" y="91"/>
                    <a:pt x="1" y="235"/>
                  </a:cubicBezTo>
                  <a:cubicBezTo>
                    <a:pt x="1" y="354"/>
                    <a:pt x="96" y="461"/>
                    <a:pt x="227" y="461"/>
                  </a:cubicBezTo>
                  <a:cubicBezTo>
                    <a:pt x="429" y="461"/>
                    <a:pt x="536" y="211"/>
                    <a:pt x="394" y="68"/>
                  </a:cubicBezTo>
                  <a:cubicBezTo>
                    <a:pt x="343" y="22"/>
                    <a:pt x="284" y="0"/>
                    <a:pt x="226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5115;p113">
              <a:extLst>
                <a:ext uri="{FF2B5EF4-FFF2-40B4-BE49-F238E27FC236}">
                  <a16:creationId xmlns:a16="http://schemas.microsoft.com/office/drawing/2014/main" xmlns="" id="{EDF5CB1D-7969-F660-5FB3-7F29DAF8F775}"/>
                </a:ext>
              </a:extLst>
            </p:cNvPr>
            <p:cNvSpPr/>
            <p:nvPr/>
          </p:nvSpPr>
          <p:spPr>
            <a:xfrm>
              <a:off x="1382097" y="2360806"/>
              <a:ext cx="28050" cy="28049"/>
            </a:xfrm>
            <a:custGeom>
              <a:avLst/>
              <a:gdLst/>
              <a:ahLst/>
              <a:cxnLst/>
              <a:rect l="l" t="t" r="r" b="b"/>
              <a:pathLst>
                <a:path w="454" h="454" extrusionOk="0">
                  <a:moveTo>
                    <a:pt x="241" y="0"/>
                  </a:moveTo>
                  <a:cubicBezTo>
                    <a:pt x="117" y="0"/>
                    <a:pt x="1" y="100"/>
                    <a:pt x="1" y="232"/>
                  </a:cubicBezTo>
                  <a:lnTo>
                    <a:pt x="13" y="232"/>
                  </a:lnTo>
                  <a:cubicBezTo>
                    <a:pt x="19" y="373"/>
                    <a:pt x="133" y="454"/>
                    <a:pt x="245" y="454"/>
                  </a:cubicBezTo>
                  <a:cubicBezTo>
                    <a:pt x="332" y="454"/>
                    <a:pt x="417" y="406"/>
                    <a:pt x="453" y="303"/>
                  </a:cubicBezTo>
                  <a:cubicBezTo>
                    <a:pt x="429" y="220"/>
                    <a:pt x="406" y="136"/>
                    <a:pt x="370" y="41"/>
                  </a:cubicBezTo>
                  <a:cubicBezTo>
                    <a:pt x="329" y="13"/>
                    <a:pt x="285" y="0"/>
                    <a:pt x="24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5116;p113">
              <a:extLst>
                <a:ext uri="{FF2B5EF4-FFF2-40B4-BE49-F238E27FC236}">
                  <a16:creationId xmlns:a16="http://schemas.microsoft.com/office/drawing/2014/main" xmlns="" id="{2C9B3310-73CB-C7F3-66D7-429A0C1FC54D}"/>
                </a:ext>
              </a:extLst>
            </p:cNvPr>
            <p:cNvSpPr/>
            <p:nvPr/>
          </p:nvSpPr>
          <p:spPr>
            <a:xfrm>
              <a:off x="1239438" y="2253674"/>
              <a:ext cx="33117" cy="28914"/>
            </a:xfrm>
            <a:custGeom>
              <a:avLst/>
              <a:gdLst/>
              <a:ahLst/>
              <a:cxnLst/>
              <a:rect l="l" t="t" r="r" b="b"/>
              <a:pathLst>
                <a:path w="536" h="468" extrusionOk="0">
                  <a:moveTo>
                    <a:pt x="226" y="1"/>
                  </a:moveTo>
                  <a:cubicBezTo>
                    <a:pt x="107" y="1"/>
                    <a:pt x="0" y="108"/>
                    <a:pt x="0" y="239"/>
                  </a:cubicBezTo>
                  <a:cubicBezTo>
                    <a:pt x="0" y="375"/>
                    <a:pt x="112" y="468"/>
                    <a:pt x="229" y="468"/>
                  </a:cubicBezTo>
                  <a:cubicBezTo>
                    <a:pt x="287" y="468"/>
                    <a:pt x="346" y="445"/>
                    <a:pt x="393" y="394"/>
                  </a:cubicBezTo>
                  <a:cubicBezTo>
                    <a:pt x="536" y="251"/>
                    <a:pt x="441" y="1"/>
                    <a:pt x="226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5117;p113">
              <a:extLst>
                <a:ext uri="{FF2B5EF4-FFF2-40B4-BE49-F238E27FC236}">
                  <a16:creationId xmlns:a16="http://schemas.microsoft.com/office/drawing/2014/main" xmlns="" id="{00163EE3-A38B-D924-929B-86F0504387B7}"/>
                </a:ext>
              </a:extLst>
            </p:cNvPr>
            <p:cNvSpPr/>
            <p:nvPr/>
          </p:nvSpPr>
          <p:spPr>
            <a:xfrm>
              <a:off x="1221768" y="2377672"/>
              <a:ext cx="33179" cy="28358"/>
            </a:xfrm>
            <a:custGeom>
              <a:avLst/>
              <a:gdLst/>
              <a:ahLst/>
              <a:cxnLst/>
              <a:rect l="l" t="t" r="r" b="b"/>
              <a:pathLst>
                <a:path w="537" h="459" extrusionOk="0">
                  <a:moveTo>
                    <a:pt x="236" y="0"/>
                  </a:moveTo>
                  <a:cubicBezTo>
                    <a:pt x="117" y="0"/>
                    <a:pt x="0" y="94"/>
                    <a:pt x="0" y="232"/>
                  </a:cubicBezTo>
                  <a:cubicBezTo>
                    <a:pt x="0" y="363"/>
                    <a:pt x="107" y="459"/>
                    <a:pt x="226" y="459"/>
                  </a:cubicBezTo>
                  <a:cubicBezTo>
                    <a:pt x="441" y="459"/>
                    <a:pt x="536" y="209"/>
                    <a:pt x="393" y="66"/>
                  </a:cubicBezTo>
                  <a:cubicBezTo>
                    <a:pt x="348" y="20"/>
                    <a:pt x="292" y="0"/>
                    <a:pt x="236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5118;p113">
              <a:extLst>
                <a:ext uri="{FF2B5EF4-FFF2-40B4-BE49-F238E27FC236}">
                  <a16:creationId xmlns:a16="http://schemas.microsoft.com/office/drawing/2014/main" xmlns="" id="{6DC46335-B81C-52A4-9D25-55BAA6E86FE0}"/>
                </a:ext>
              </a:extLst>
            </p:cNvPr>
            <p:cNvSpPr/>
            <p:nvPr/>
          </p:nvSpPr>
          <p:spPr>
            <a:xfrm>
              <a:off x="1274716" y="2327258"/>
              <a:ext cx="33179" cy="28914"/>
            </a:xfrm>
            <a:custGeom>
              <a:avLst/>
              <a:gdLst/>
              <a:ahLst/>
              <a:cxnLst/>
              <a:rect l="l" t="t" r="r" b="b"/>
              <a:pathLst>
                <a:path w="537" h="468" extrusionOk="0">
                  <a:moveTo>
                    <a:pt x="227" y="1"/>
                  </a:moveTo>
                  <a:cubicBezTo>
                    <a:pt x="108" y="1"/>
                    <a:pt x="1" y="108"/>
                    <a:pt x="1" y="239"/>
                  </a:cubicBezTo>
                  <a:cubicBezTo>
                    <a:pt x="1" y="374"/>
                    <a:pt x="113" y="467"/>
                    <a:pt x="230" y="467"/>
                  </a:cubicBezTo>
                  <a:cubicBezTo>
                    <a:pt x="287" y="467"/>
                    <a:pt x="346" y="445"/>
                    <a:pt x="393" y="394"/>
                  </a:cubicBezTo>
                  <a:cubicBezTo>
                    <a:pt x="536" y="251"/>
                    <a:pt x="441" y="1"/>
                    <a:pt x="227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5119;p113">
              <a:extLst>
                <a:ext uri="{FF2B5EF4-FFF2-40B4-BE49-F238E27FC236}">
                  <a16:creationId xmlns:a16="http://schemas.microsoft.com/office/drawing/2014/main" xmlns="" id="{D82F4B57-6A02-1950-B505-32CA5EABB73F}"/>
                </a:ext>
              </a:extLst>
            </p:cNvPr>
            <p:cNvSpPr/>
            <p:nvPr/>
          </p:nvSpPr>
          <p:spPr>
            <a:xfrm>
              <a:off x="1166594" y="2308167"/>
              <a:ext cx="33179" cy="28544"/>
            </a:xfrm>
            <a:custGeom>
              <a:avLst/>
              <a:gdLst/>
              <a:ahLst/>
              <a:cxnLst/>
              <a:rect l="l" t="t" r="r" b="b"/>
              <a:pathLst>
                <a:path w="537" h="462" extrusionOk="0">
                  <a:moveTo>
                    <a:pt x="310" y="0"/>
                  </a:moveTo>
                  <a:cubicBezTo>
                    <a:pt x="96" y="0"/>
                    <a:pt x="0" y="250"/>
                    <a:pt x="143" y="393"/>
                  </a:cubicBezTo>
                  <a:cubicBezTo>
                    <a:pt x="190" y="440"/>
                    <a:pt x="249" y="461"/>
                    <a:pt x="307" y="461"/>
                  </a:cubicBezTo>
                  <a:cubicBezTo>
                    <a:pt x="424" y="461"/>
                    <a:pt x="536" y="374"/>
                    <a:pt x="536" y="238"/>
                  </a:cubicBezTo>
                  <a:cubicBezTo>
                    <a:pt x="536" y="107"/>
                    <a:pt x="429" y="0"/>
                    <a:pt x="310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5120;p113">
              <a:extLst>
                <a:ext uri="{FF2B5EF4-FFF2-40B4-BE49-F238E27FC236}">
                  <a16:creationId xmlns:a16="http://schemas.microsoft.com/office/drawing/2014/main" xmlns="" id="{C31117BB-1DDA-6B4D-1035-ED50454B5E33}"/>
                </a:ext>
              </a:extLst>
            </p:cNvPr>
            <p:cNvSpPr/>
            <p:nvPr/>
          </p:nvSpPr>
          <p:spPr>
            <a:xfrm>
              <a:off x="1303384" y="2394910"/>
              <a:ext cx="33179" cy="28544"/>
            </a:xfrm>
            <a:custGeom>
              <a:avLst/>
              <a:gdLst/>
              <a:ahLst/>
              <a:cxnLst/>
              <a:rect l="l" t="t" r="r" b="b"/>
              <a:pathLst>
                <a:path w="537" h="462" extrusionOk="0">
                  <a:moveTo>
                    <a:pt x="310" y="1"/>
                  </a:moveTo>
                  <a:cubicBezTo>
                    <a:pt x="108" y="1"/>
                    <a:pt x="1" y="251"/>
                    <a:pt x="144" y="394"/>
                  </a:cubicBezTo>
                  <a:cubicBezTo>
                    <a:pt x="190" y="441"/>
                    <a:pt x="249" y="462"/>
                    <a:pt x="306" y="462"/>
                  </a:cubicBezTo>
                  <a:cubicBezTo>
                    <a:pt x="423" y="462"/>
                    <a:pt x="537" y="372"/>
                    <a:pt x="537" y="227"/>
                  </a:cubicBezTo>
                  <a:cubicBezTo>
                    <a:pt x="537" y="108"/>
                    <a:pt x="441" y="1"/>
                    <a:pt x="310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5121;p113">
              <a:extLst>
                <a:ext uri="{FF2B5EF4-FFF2-40B4-BE49-F238E27FC236}">
                  <a16:creationId xmlns:a16="http://schemas.microsoft.com/office/drawing/2014/main" xmlns="" id="{31147485-2B6B-A208-75C9-C96E0FBAB8F7}"/>
                </a:ext>
              </a:extLst>
            </p:cNvPr>
            <p:cNvSpPr/>
            <p:nvPr/>
          </p:nvSpPr>
          <p:spPr>
            <a:xfrm>
              <a:off x="970183" y="2327505"/>
              <a:ext cx="33179" cy="28482"/>
            </a:xfrm>
            <a:custGeom>
              <a:avLst/>
              <a:gdLst/>
              <a:ahLst/>
              <a:cxnLst/>
              <a:rect l="l" t="t" r="r" b="b"/>
              <a:pathLst>
                <a:path w="537" h="461" extrusionOk="0">
                  <a:moveTo>
                    <a:pt x="226" y="0"/>
                  </a:moveTo>
                  <a:cubicBezTo>
                    <a:pt x="108" y="0"/>
                    <a:pt x="0" y="90"/>
                    <a:pt x="0" y="235"/>
                  </a:cubicBezTo>
                  <a:cubicBezTo>
                    <a:pt x="0" y="354"/>
                    <a:pt x="96" y="461"/>
                    <a:pt x="227" y="461"/>
                  </a:cubicBezTo>
                  <a:cubicBezTo>
                    <a:pt x="429" y="461"/>
                    <a:pt x="536" y="211"/>
                    <a:pt x="393" y="68"/>
                  </a:cubicBezTo>
                  <a:cubicBezTo>
                    <a:pt x="343" y="21"/>
                    <a:pt x="283" y="0"/>
                    <a:pt x="226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5122;p113">
              <a:extLst>
                <a:ext uri="{FF2B5EF4-FFF2-40B4-BE49-F238E27FC236}">
                  <a16:creationId xmlns:a16="http://schemas.microsoft.com/office/drawing/2014/main" xmlns="" id="{469E0902-8392-ED30-1B69-97AF569DCC6C}"/>
                </a:ext>
              </a:extLst>
            </p:cNvPr>
            <p:cNvSpPr/>
            <p:nvPr/>
          </p:nvSpPr>
          <p:spPr>
            <a:xfrm>
              <a:off x="1335759" y="2286790"/>
              <a:ext cx="28792" cy="29161"/>
            </a:xfrm>
            <a:custGeom>
              <a:avLst/>
              <a:gdLst/>
              <a:ahLst/>
              <a:cxnLst/>
              <a:rect l="l" t="t" r="r" b="b"/>
              <a:pathLst>
                <a:path w="466" h="472" extrusionOk="0">
                  <a:moveTo>
                    <a:pt x="239" y="1"/>
                  </a:moveTo>
                  <a:cubicBezTo>
                    <a:pt x="108" y="1"/>
                    <a:pt x="1" y="108"/>
                    <a:pt x="1" y="239"/>
                  </a:cubicBezTo>
                  <a:cubicBezTo>
                    <a:pt x="1" y="394"/>
                    <a:pt x="117" y="471"/>
                    <a:pt x="233" y="471"/>
                  </a:cubicBezTo>
                  <a:cubicBezTo>
                    <a:pt x="349" y="471"/>
                    <a:pt x="465" y="394"/>
                    <a:pt x="465" y="239"/>
                  </a:cubicBezTo>
                  <a:cubicBezTo>
                    <a:pt x="465" y="227"/>
                    <a:pt x="465" y="227"/>
                    <a:pt x="465" y="215"/>
                  </a:cubicBezTo>
                  <a:cubicBezTo>
                    <a:pt x="394" y="144"/>
                    <a:pt x="322" y="72"/>
                    <a:pt x="239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5123;p113">
              <a:extLst>
                <a:ext uri="{FF2B5EF4-FFF2-40B4-BE49-F238E27FC236}">
                  <a16:creationId xmlns:a16="http://schemas.microsoft.com/office/drawing/2014/main" xmlns="" id="{AAFD2EF4-700C-E14F-A189-546E57269EC2}"/>
                </a:ext>
              </a:extLst>
            </p:cNvPr>
            <p:cNvSpPr/>
            <p:nvPr/>
          </p:nvSpPr>
          <p:spPr>
            <a:xfrm>
              <a:off x="772289" y="2425492"/>
              <a:ext cx="729063" cy="421171"/>
            </a:xfrm>
            <a:custGeom>
              <a:avLst/>
              <a:gdLst/>
              <a:ahLst/>
              <a:cxnLst/>
              <a:rect l="l" t="t" r="r" b="b"/>
              <a:pathLst>
                <a:path w="11800" h="6817" extrusionOk="0">
                  <a:moveTo>
                    <a:pt x="5830" y="0"/>
                  </a:moveTo>
                  <a:cubicBezTo>
                    <a:pt x="3529" y="0"/>
                    <a:pt x="1822" y="601"/>
                    <a:pt x="1822" y="601"/>
                  </a:cubicBezTo>
                  <a:cubicBezTo>
                    <a:pt x="1" y="923"/>
                    <a:pt x="965" y="2733"/>
                    <a:pt x="965" y="2733"/>
                  </a:cubicBezTo>
                  <a:cubicBezTo>
                    <a:pt x="1275" y="3376"/>
                    <a:pt x="1489" y="4054"/>
                    <a:pt x="1608" y="4757"/>
                  </a:cubicBezTo>
                  <a:cubicBezTo>
                    <a:pt x="1722" y="5482"/>
                    <a:pt x="2311" y="5579"/>
                    <a:pt x="2615" y="5579"/>
                  </a:cubicBezTo>
                  <a:cubicBezTo>
                    <a:pt x="2725" y="5579"/>
                    <a:pt x="2799" y="5566"/>
                    <a:pt x="2799" y="5566"/>
                  </a:cubicBezTo>
                  <a:cubicBezTo>
                    <a:pt x="2799" y="5566"/>
                    <a:pt x="2846" y="6554"/>
                    <a:pt x="3549" y="6769"/>
                  </a:cubicBezTo>
                  <a:cubicBezTo>
                    <a:pt x="3649" y="6801"/>
                    <a:pt x="3751" y="6817"/>
                    <a:pt x="3852" y="6817"/>
                  </a:cubicBezTo>
                  <a:cubicBezTo>
                    <a:pt x="4159" y="6817"/>
                    <a:pt x="4456" y="6672"/>
                    <a:pt x="4644" y="6412"/>
                  </a:cubicBezTo>
                  <a:lnTo>
                    <a:pt x="9930" y="2673"/>
                  </a:lnTo>
                  <a:cubicBezTo>
                    <a:pt x="10060" y="2727"/>
                    <a:pt x="10201" y="2755"/>
                    <a:pt x="10342" y="2755"/>
                  </a:cubicBezTo>
                  <a:cubicBezTo>
                    <a:pt x="10448" y="2755"/>
                    <a:pt x="10555" y="2739"/>
                    <a:pt x="10657" y="2709"/>
                  </a:cubicBezTo>
                  <a:cubicBezTo>
                    <a:pt x="10657" y="2709"/>
                    <a:pt x="10840" y="2771"/>
                    <a:pt x="11053" y="2771"/>
                  </a:cubicBezTo>
                  <a:cubicBezTo>
                    <a:pt x="11297" y="2771"/>
                    <a:pt x="11580" y="2689"/>
                    <a:pt x="11669" y="2340"/>
                  </a:cubicBezTo>
                  <a:cubicBezTo>
                    <a:pt x="11800" y="1792"/>
                    <a:pt x="11181" y="1673"/>
                    <a:pt x="11181" y="1673"/>
                  </a:cubicBezTo>
                  <a:cubicBezTo>
                    <a:pt x="11251" y="1027"/>
                    <a:pt x="10911" y="918"/>
                    <a:pt x="10672" y="918"/>
                  </a:cubicBezTo>
                  <a:cubicBezTo>
                    <a:pt x="10550" y="918"/>
                    <a:pt x="10454" y="947"/>
                    <a:pt x="10454" y="947"/>
                  </a:cubicBezTo>
                  <a:cubicBezTo>
                    <a:pt x="8861" y="224"/>
                    <a:pt x="7235" y="0"/>
                    <a:pt x="58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5124;p113">
              <a:extLst>
                <a:ext uri="{FF2B5EF4-FFF2-40B4-BE49-F238E27FC236}">
                  <a16:creationId xmlns:a16="http://schemas.microsoft.com/office/drawing/2014/main" xmlns="" id="{544C2352-6F99-20FD-C0A3-5A4BA855EB64}"/>
                </a:ext>
              </a:extLst>
            </p:cNvPr>
            <p:cNvSpPr/>
            <p:nvPr/>
          </p:nvSpPr>
          <p:spPr>
            <a:xfrm>
              <a:off x="922363" y="2511185"/>
              <a:ext cx="465674" cy="350986"/>
            </a:xfrm>
            <a:custGeom>
              <a:avLst/>
              <a:gdLst/>
              <a:ahLst/>
              <a:cxnLst/>
              <a:rect l="l" t="t" r="r" b="b"/>
              <a:pathLst>
                <a:path w="7537" h="5681" extrusionOk="0">
                  <a:moveTo>
                    <a:pt x="3906" y="0"/>
                  </a:moveTo>
                  <a:cubicBezTo>
                    <a:pt x="3712" y="401"/>
                    <a:pt x="3467" y="524"/>
                    <a:pt x="3240" y="524"/>
                  </a:cubicBezTo>
                  <a:cubicBezTo>
                    <a:pt x="2878" y="524"/>
                    <a:pt x="2560" y="214"/>
                    <a:pt x="2560" y="214"/>
                  </a:cubicBezTo>
                  <a:cubicBezTo>
                    <a:pt x="2370" y="674"/>
                    <a:pt x="2114" y="819"/>
                    <a:pt x="1868" y="819"/>
                  </a:cubicBezTo>
                  <a:cubicBezTo>
                    <a:pt x="1451" y="819"/>
                    <a:pt x="1060" y="405"/>
                    <a:pt x="1060" y="405"/>
                  </a:cubicBezTo>
                  <a:cubicBezTo>
                    <a:pt x="917" y="1012"/>
                    <a:pt x="191" y="1072"/>
                    <a:pt x="191" y="1072"/>
                  </a:cubicBezTo>
                  <a:cubicBezTo>
                    <a:pt x="191" y="1072"/>
                    <a:pt x="0" y="5620"/>
                    <a:pt x="4168" y="5679"/>
                  </a:cubicBezTo>
                  <a:cubicBezTo>
                    <a:pt x="4192" y="5680"/>
                    <a:pt x="4217" y="5680"/>
                    <a:pt x="4242" y="5680"/>
                  </a:cubicBezTo>
                  <a:cubicBezTo>
                    <a:pt x="7186" y="5680"/>
                    <a:pt x="7537" y="2857"/>
                    <a:pt x="7501" y="1286"/>
                  </a:cubicBezTo>
                  <a:cubicBezTo>
                    <a:pt x="7501" y="1286"/>
                    <a:pt x="7418" y="1274"/>
                    <a:pt x="7239" y="1107"/>
                  </a:cubicBezTo>
                  <a:cubicBezTo>
                    <a:pt x="7013" y="882"/>
                    <a:pt x="7108" y="287"/>
                    <a:pt x="7108" y="286"/>
                  </a:cubicBezTo>
                  <a:lnTo>
                    <a:pt x="7108" y="286"/>
                  </a:lnTo>
                  <a:cubicBezTo>
                    <a:pt x="7108" y="288"/>
                    <a:pt x="7006" y="918"/>
                    <a:pt x="6485" y="918"/>
                  </a:cubicBezTo>
                  <a:cubicBezTo>
                    <a:pt x="6471" y="918"/>
                    <a:pt x="6456" y="918"/>
                    <a:pt x="6442" y="917"/>
                  </a:cubicBezTo>
                  <a:cubicBezTo>
                    <a:pt x="5894" y="869"/>
                    <a:pt x="5715" y="0"/>
                    <a:pt x="5715" y="0"/>
                  </a:cubicBezTo>
                  <a:cubicBezTo>
                    <a:pt x="5473" y="290"/>
                    <a:pt x="5192" y="386"/>
                    <a:pt x="4923" y="386"/>
                  </a:cubicBezTo>
                  <a:cubicBezTo>
                    <a:pt x="4387" y="386"/>
                    <a:pt x="3906" y="0"/>
                    <a:pt x="3906" y="0"/>
                  </a:cubicBezTo>
                  <a:close/>
                </a:path>
              </a:pathLst>
            </a:custGeom>
            <a:solidFill>
              <a:srgbClr val="BC4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5125;p113">
              <a:extLst>
                <a:ext uri="{FF2B5EF4-FFF2-40B4-BE49-F238E27FC236}">
                  <a16:creationId xmlns:a16="http://schemas.microsoft.com/office/drawing/2014/main" xmlns="" id="{5EBB58C7-0B5B-46EA-B10D-25336A577678}"/>
                </a:ext>
              </a:extLst>
            </p:cNvPr>
            <p:cNvSpPr/>
            <p:nvPr/>
          </p:nvSpPr>
          <p:spPr>
            <a:xfrm>
              <a:off x="762960" y="2551344"/>
              <a:ext cx="204323" cy="190414"/>
            </a:xfrm>
            <a:custGeom>
              <a:avLst/>
              <a:gdLst/>
              <a:ahLst/>
              <a:cxnLst/>
              <a:rect l="l" t="t" r="r" b="b"/>
              <a:pathLst>
                <a:path w="3307" h="3082" extrusionOk="0">
                  <a:moveTo>
                    <a:pt x="1661" y="0"/>
                  </a:moveTo>
                  <a:cubicBezTo>
                    <a:pt x="1405" y="0"/>
                    <a:pt x="1141" y="84"/>
                    <a:pt x="914" y="326"/>
                  </a:cubicBezTo>
                  <a:cubicBezTo>
                    <a:pt x="0" y="1296"/>
                    <a:pt x="568" y="3081"/>
                    <a:pt x="1965" y="3081"/>
                  </a:cubicBezTo>
                  <a:cubicBezTo>
                    <a:pt x="2353" y="3081"/>
                    <a:pt x="2805" y="2944"/>
                    <a:pt x="3307" y="2612"/>
                  </a:cubicBezTo>
                  <a:lnTo>
                    <a:pt x="2771" y="422"/>
                  </a:lnTo>
                  <a:cubicBezTo>
                    <a:pt x="2771" y="422"/>
                    <a:pt x="2236" y="0"/>
                    <a:pt x="1661" y="0"/>
                  </a:cubicBezTo>
                  <a:close/>
                </a:path>
              </a:pathLst>
            </a:custGeom>
            <a:solidFill>
              <a:srgbClr val="BC4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5126;p113">
              <a:extLst>
                <a:ext uri="{FF2B5EF4-FFF2-40B4-BE49-F238E27FC236}">
                  <a16:creationId xmlns:a16="http://schemas.microsoft.com/office/drawing/2014/main" xmlns="" id="{20BAE0BA-A194-490A-88F3-66982D0BEE18}"/>
                </a:ext>
              </a:extLst>
            </p:cNvPr>
            <p:cNvSpPr/>
            <p:nvPr/>
          </p:nvSpPr>
          <p:spPr>
            <a:xfrm>
              <a:off x="837039" y="2613435"/>
              <a:ext cx="69941" cy="27987"/>
            </a:xfrm>
            <a:custGeom>
              <a:avLst/>
              <a:gdLst/>
              <a:ahLst/>
              <a:cxnLst/>
              <a:rect l="l" t="t" r="r" b="b"/>
              <a:pathLst>
                <a:path w="1132" h="453" fill="none" extrusionOk="0">
                  <a:moveTo>
                    <a:pt x="0" y="453"/>
                  </a:moveTo>
                  <a:cubicBezTo>
                    <a:pt x="298" y="167"/>
                    <a:pt x="715" y="0"/>
                    <a:pt x="1131" y="12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5127;p113">
              <a:extLst>
                <a:ext uri="{FF2B5EF4-FFF2-40B4-BE49-F238E27FC236}">
                  <a16:creationId xmlns:a16="http://schemas.microsoft.com/office/drawing/2014/main" xmlns="" id="{4A255A70-9B5D-6827-D2B8-AEEB15D5CC11}"/>
                </a:ext>
              </a:extLst>
            </p:cNvPr>
            <p:cNvSpPr/>
            <p:nvPr/>
          </p:nvSpPr>
          <p:spPr>
            <a:xfrm>
              <a:off x="866448" y="2622270"/>
              <a:ext cx="30213" cy="56655"/>
            </a:xfrm>
            <a:custGeom>
              <a:avLst/>
              <a:gdLst/>
              <a:ahLst/>
              <a:cxnLst/>
              <a:rect l="l" t="t" r="r" b="b"/>
              <a:pathLst>
                <a:path w="489" h="917" fill="none" extrusionOk="0">
                  <a:moveTo>
                    <a:pt x="489" y="917"/>
                  </a:moveTo>
                  <a:cubicBezTo>
                    <a:pt x="489" y="917"/>
                    <a:pt x="12" y="500"/>
                    <a:pt x="1" y="0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5128;p113">
              <a:extLst>
                <a:ext uri="{FF2B5EF4-FFF2-40B4-BE49-F238E27FC236}">
                  <a16:creationId xmlns:a16="http://schemas.microsoft.com/office/drawing/2014/main" xmlns="" id="{50ED130F-6D62-5BA2-6772-C6119C6DD255}"/>
                </a:ext>
              </a:extLst>
            </p:cNvPr>
            <p:cNvSpPr/>
            <p:nvPr/>
          </p:nvSpPr>
          <p:spPr>
            <a:xfrm>
              <a:off x="1208484" y="2578095"/>
              <a:ext cx="36144" cy="58199"/>
            </a:xfrm>
            <a:custGeom>
              <a:avLst/>
              <a:gdLst/>
              <a:ahLst/>
              <a:cxnLst/>
              <a:rect l="l" t="t" r="r" b="b"/>
              <a:pathLst>
                <a:path w="585" h="942" fill="none" extrusionOk="0">
                  <a:moveTo>
                    <a:pt x="60" y="1"/>
                  </a:moveTo>
                  <a:cubicBezTo>
                    <a:pt x="60" y="1"/>
                    <a:pt x="1" y="322"/>
                    <a:pt x="215" y="453"/>
                  </a:cubicBezTo>
                  <a:cubicBezTo>
                    <a:pt x="430" y="584"/>
                    <a:pt x="549" y="536"/>
                    <a:pt x="561" y="679"/>
                  </a:cubicBezTo>
                  <a:cubicBezTo>
                    <a:pt x="584" y="894"/>
                    <a:pt x="144" y="941"/>
                    <a:pt x="144" y="941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5129;p113">
              <a:extLst>
                <a:ext uri="{FF2B5EF4-FFF2-40B4-BE49-F238E27FC236}">
                  <a16:creationId xmlns:a16="http://schemas.microsoft.com/office/drawing/2014/main" xmlns="" id="{066EC3CE-480B-57A6-6713-80E62DE67B8B}"/>
                </a:ext>
              </a:extLst>
            </p:cNvPr>
            <p:cNvSpPr/>
            <p:nvPr/>
          </p:nvSpPr>
          <p:spPr>
            <a:xfrm>
              <a:off x="1037095" y="2560426"/>
              <a:ext cx="81000" cy="50847"/>
            </a:xfrm>
            <a:custGeom>
              <a:avLst/>
              <a:gdLst/>
              <a:ahLst/>
              <a:cxnLst/>
              <a:rect l="l" t="t" r="r" b="b"/>
              <a:pathLst>
                <a:path w="1311" h="823" fill="none" extrusionOk="0">
                  <a:moveTo>
                    <a:pt x="1" y="822"/>
                  </a:moveTo>
                  <a:cubicBezTo>
                    <a:pt x="1" y="822"/>
                    <a:pt x="525" y="1"/>
                    <a:pt x="1310" y="822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5130;p113">
              <a:extLst>
                <a:ext uri="{FF2B5EF4-FFF2-40B4-BE49-F238E27FC236}">
                  <a16:creationId xmlns:a16="http://schemas.microsoft.com/office/drawing/2014/main" xmlns="" id="{98BDE96E-95E7-D452-9FA4-814310836BC9}"/>
                </a:ext>
              </a:extLst>
            </p:cNvPr>
            <p:cNvSpPr/>
            <p:nvPr/>
          </p:nvSpPr>
          <p:spPr>
            <a:xfrm>
              <a:off x="1292387" y="2576613"/>
              <a:ext cx="66234" cy="46399"/>
            </a:xfrm>
            <a:custGeom>
              <a:avLst/>
              <a:gdLst/>
              <a:ahLst/>
              <a:cxnLst/>
              <a:rect l="l" t="t" r="r" b="b"/>
              <a:pathLst>
                <a:path w="1072" h="751" fill="none" extrusionOk="0">
                  <a:moveTo>
                    <a:pt x="0" y="644"/>
                  </a:moveTo>
                  <a:cubicBezTo>
                    <a:pt x="0" y="644"/>
                    <a:pt x="679" y="1"/>
                    <a:pt x="1072" y="751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5131;p113">
              <a:extLst>
                <a:ext uri="{FF2B5EF4-FFF2-40B4-BE49-F238E27FC236}">
                  <a16:creationId xmlns:a16="http://schemas.microsoft.com/office/drawing/2014/main" xmlns="" id="{8BF81B83-7345-0237-8CEC-A69657D14A09}"/>
                </a:ext>
              </a:extLst>
            </p:cNvPr>
            <p:cNvSpPr/>
            <p:nvPr/>
          </p:nvSpPr>
          <p:spPr>
            <a:xfrm>
              <a:off x="1118032" y="2670028"/>
              <a:ext cx="149396" cy="41271"/>
            </a:xfrm>
            <a:custGeom>
              <a:avLst/>
              <a:gdLst/>
              <a:ahLst/>
              <a:cxnLst/>
              <a:rect l="l" t="t" r="r" b="b"/>
              <a:pathLst>
                <a:path w="2418" h="668" fill="none" extrusionOk="0">
                  <a:moveTo>
                    <a:pt x="0" y="1"/>
                  </a:moveTo>
                  <a:cubicBezTo>
                    <a:pt x="679" y="561"/>
                    <a:pt x="1632" y="668"/>
                    <a:pt x="2417" y="239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5132;p113">
              <a:extLst>
                <a:ext uri="{FF2B5EF4-FFF2-40B4-BE49-F238E27FC236}">
                  <a16:creationId xmlns:a16="http://schemas.microsoft.com/office/drawing/2014/main" xmlns="" id="{BAEB2692-687F-BFA6-1CDF-F12D7CC58CBE}"/>
                </a:ext>
              </a:extLst>
            </p:cNvPr>
            <p:cNvSpPr/>
            <p:nvPr/>
          </p:nvSpPr>
          <p:spPr>
            <a:xfrm>
              <a:off x="1008737" y="2670461"/>
              <a:ext cx="102007" cy="85878"/>
            </a:xfrm>
            <a:custGeom>
              <a:avLst/>
              <a:gdLst/>
              <a:ahLst/>
              <a:cxnLst/>
              <a:rect l="l" t="t" r="r" b="b"/>
              <a:pathLst>
                <a:path w="1651" h="1390" extrusionOk="0">
                  <a:moveTo>
                    <a:pt x="734" y="1"/>
                  </a:moveTo>
                  <a:cubicBezTo>
                    <a:pt x="387" y="1"/>
                    <a:pt x="87" y="272"/>
                    <a:pt x="43" y="625"/>
                  </a:cubicBezTo>
                  <a:cubicBezTo>
                    <a:pt x="0" y="1063"/>
                    <a:pt x="360" y="1390"/>
                    <a:pt x="743" y="1390"/>
                  </a:cubicBezTo>
                  <a:cubicBezTo>
                    <a:pt x="891" y="1390"/>
                    <a:pt x="1042" y="1341"/>
                    <a:pt x="1174" y="1232"/>
                  </a:cubicBezTo>
                  <a:cubicBezTo>
                    <a:pt x="1650" y="851"/>
                    <a:pt x="1424" y="77"/>
                    <a:pt x="817" y="6"/>
                  </a:cubicBezTo>
                  <a:cubicBezTo>
                    <a:pt x="789" y="2"/>
                    <a:pt x="761" y="1"/>
                    <a:pt x="734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5133;p113">
              <a:extLst>
                <a:ext uri="{FF2B5EF4-FFF2-40B4-BE49-F238E27FC236}">
                  <a16:creationId xmlns:a16="http://schemas.microsoft.com/office/drawing/2014/main" xmlns="" id="{DFB395EE-85C9-22F8-A6A2-A291C2547064}"/>
                </a:ext>
              </a:extLst>
            </p:cNvPr>
            <p:cNvSpPr/>
            <p:nvPr/>
          </p:nvSpPr>
          <p:spPr>
            <a:xfrm>
              <a:off x="1285281" y="2659463"/>
              <a:ext cx="102069" cy="85878"/>
            </a:xfrm>
            <a:custGeom>
              <a:avLst/>
              <a:gdLst/>
              <a:ahLst/>
              <a:cxnLst/>
              <a:rect l="l" t="t" r="r" b="b"/>
              <a:pathLst>
                <a:path w="1652" h="1390" extrusionOk="0">
                  <a:moveTo>
                    <a:pt x="723" y="0"/>
                  </a:moveTo>
                  <a:cubicBezTo>
                    <a:pt x="376" y="0"/>
                    <a:pt x="77" y="271"/>
                    <a:pt x="44" y="624"/>
                  </a:cubicBezTo>
                  <a:cubicBezTo>
                    <a:pt x="1" y="1063"/>
                    <a:pt x="355" y="1389"/>
                    <a:pt x="739" y="1389"/>
                  </a:cubicBezTo>
                  <a:cubicBezTo>
                    <a:pt x="887" y="1389"/>
                    <a:pt x="1039" y="1341"/>
                    <a:pt x="1175" y="1232"/>
                  </a:cubicBezTo>
                  <a:cubicBezTo>
                    <a:pt x="1651" y="839"/>
                    <a:pt x="1425" y="65"/>
                    <a:pt x="806" y="5"/>
                  </a:cubicBezTo>
                  <a:cubicBezTo>
                    <a:pt x="778" y="2"/>
                    <a:pt x="750" y="0"/>
                    <a:pt x="723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5134;p113">
              <a:extLst>
                <a:ext uri="{FF2B5EF4-FFF2-40B4-BE49-F238E27FC236}">
                  <a16:creationId xmlns:a16="http://schemas.microsoft.com/office/drawing/2014/main" xmlns="" id="{D5C24B7C-8911-57C0-8A8C-43DE08E099E6}"/>
                </a:ext>
              </a:extLst>
            </p:cNvPr>
            <p:cNvSpPr/>
            <p:nvPr/>
          </p:nvSpPr>
          <p:spPr>
            <a:xfrm>
              <a:off x="3143927" y="2750964"/>
              <a:ext cx="141302" cy="147166"/>
            </a:xfrm>
            <a:custGeom>
              <a:avLst/>
              <a:gdLst/>
              <a:ahLst/>
              <a:cxnLst/>
              <a:rect l="l" t="t" r="r" b="b"/>
              <a:pathLst>
                <a:path w="2287" h="2382" extrusionOk="0">
                  <a:moveTo>
                    <a:pt x="453" y="1"/>
                  </a:moveTo>
                  <a:lnTo>
                    <a:pt x="0" y="1894"/>
                  </a:lnTo>
                  <a:lnTo>
                    <a:pt x="1786" y="2382"/>
                  </a:lnTo>
                  <a:lnTo>
                    <a:pt x="2286" y="382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5135;p113">
              <a:extLst>
                <a:ext uri="{FF2B5EF4-FFF2-40B4-BE49-F238E27FC236}">
                  <a16:creationId xmlns:a16="http://schemas.microsoft.com/office/drawing/2014/main" xmlns="" id="{458DD544-AE12-4CEE-F00A-132FE49D9E7C}"/>
                </a:ext>
              </a:extLst>
            </p:cNvPr>
            <p:cNvSpPr/>
            <p:nvPr/>
          </p:nvSpPr>
          <p:spPr>
            <a:xfrm>
              <a:off x="3160115" y="2750964"/>
              <a:ext cx="125115" cy="76672"/>
            </a:xfrm>
            <a:custGeom>
              <a:avLst/>
              <a:gdLst/>
              <a:ahLst/>
              <a:cxnLst/>
              <a:rect l="l" t="t" r="r" b="b"/>
              <a:pathLst>
                <a:path w="2025" h="1241" extrusionOk="0">
                  <a:moveTo>
                    <a:pt x="203" y="1"/>
                  </a:moveTo>
                  <a:lnTo>
                    <a:pt x="0" y="822"/>
                  </a:lnTo>
                  <a:cubicBezTo>
                    <a:pt x="392" y="1098"/>
                    <a:pt x="863" y="1241"/>
                    <a:pt x="1339" y="1241"/>
                  </a:cubicBezTo>
                  <a:cubicBezTo>
                    <a:pt x="1500" y="1241"/>
                    <a:pt x="1662" y="1224"/>
                    <a:pt x="1822" y="1191"/>
                  </a:cubicBezTo>
                  <a:lnTo>
                    <a:pt x="2024" y="38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5136;p113">
              <a:extLst>
                <a:ext uri="{FF2B5EF4-FFF2-40B4-BE49-F238E27FC236}">
                  <a16:creationId xmlns:a16="http://schemas.microsoft.com/office/drawing/2014/main" xmlns="" id="{4A1E1423-1323-CE16-6088-08F92C8B6500}"/>
                </a:ext>
              </a:extLst>
            </p:cNvPr>
            <p:cNvSpPr/>
            <p:nvPr/>
          </p:nvSpPr>
          <p:spPr>
            <a:xfrm>
              <a:off x="3530139" y="2330223"/>
              <a:ext cx="278836" cy="237924"/>
            </a:xfrm>
            <a:custGeom>
              <a:avLst/>
              <a:gdLst/>
              <a:ahLst/>
              <a:cxnLst/>
              <a:rect l="l" t="t" r="r" b="b"/>
              <a:pathLst>
                <a:path w="4513" h="3851" extrusionOk="0">
                  <a:moveTo>
                    <a:pt x="947" y="0"/>
                  </a:moveTo>
                  <a:cubicBezTo>
                    <a:pt x="890" y="0"/>
                    <a:pt x="829" y="7"/>
                    <a:pt x="762" y="24"/>
                  </a:cubicBezTo>
                  <a:cubicBezTo>
                    <a:pt x="155" y="191"/>
                    <a:pt x="0" y="1119"/>
                    <a:pt x="0" y="1119"/>
                  </a:cubicBezTo>
                  <a:lnTo>
                    <a:pt x="155" y="2393"/>
                  </a:lnTo>
                  <a:cubicBezTo>
                    <a:pt x="155" y="2393"/>
                    <a:pt x="524" y="3417"/>
                    <a:pt x="1345" y="3763"/>
                  </a:cubicBezTo>
                  <a:cubicBezTo>
                    <a:pt x="1499" y="3825"/>
                    <a:pt x="1633" y="3850"/>
                    <a:pt x="1753" y="3850"/>
                  </a:cubicBezTo>
                  <a:cubicBezTo>
                    <a:pt x="2276" y="3850"/>
                    <a:pt x="2517" y="3359"/>
                    <a:pt x="2798" y="3263"/>
                  </a:cubicBezTo>
                  <a:cubicBezTo>
                    <a:pt x="3143" y="3132"/>
                    <a:pt x="3727" y="3239"/>
                    <a:pt x="3822" y="2643"/>
                  </a:cubicBezTo>
                  <a:cubicBezTo>
                    <a:pt x="3917" y="2048"/>
                    <a:pt x="4513" y="2012"/>
                    <a:pt x="4429" y="1453"/>
                  </a:cubicBezTo>
                  <a:cubicBezTo>
                    <a:pt x="4338" y="916"/>
                    <a:pt x="3677" y="905"/>
                    <a:pt x="3623" y="905"/>
                  </a:cubicBezTo>
                  <a:cubicBezTo>
                    <a:pt x="3621" y="905"/>
                    <a:pt x="3620" y="905"/>
                    <a:pt x="3620" y="905"/>
                  </a:cubicBezTo>
                  <a:cubicBezTo>
                    <a:pt x="3380" y="437"/>
                    <a:pt x="3098" y="305"/>
                    <a:pt x="2826" y="305"/>
                  </a:cubicBezTo>
                  <a:cubicBezTo>
                    <a:pt x="2475" y="305"/>
                    <a:pt x="2142" y="524"/>
                    <a:pt x="1941" y="524"/>
                  </a:cubicBezTo>
                  <a:cubicBezTo>
                    <a:pt x="1611" y="513"/>
                    <a:pt x="1424" y="0"/>
                    <a:pt x="9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5137;p113">
              <a:extLst>
                <a:ext uri="{FF2B5EF4-FFF2-40B4-BE49-F238E27FC236}">
                  <a16:creationId xmlns:a16="http://schemas.microsoft.com/office/drawing/2014/main" xmlns="" id="{95B0DB69-A8D7-46EA-520A-FAF9099655B5}"/>
                </a:ext>
              </a:extLst>
            </p:cNvPr>
            <p:cNvSpPr/>
            <p:nvPr/>
          </p:nvSpPr>
          <p:spPr>
            <a:xfrm>
              <a:off x="3507278" y="2390029"/>
              <a:ext cx="54556" cy="95763"/>
            </a:xfrm>
            <a:custGeom>
              <a:avLst/>
              <a:gdLst/>
              <a:ahLst/>
              <a:cxnLst/>
              <a:rect l="l" t="t" r="r" b="b"/>
              <a:pathLst>
                <a:path w="883" h="1550" extrusionOk="0">
                  <a:moveTo>
                    <a:pt x="276" y="1"/>
                  </a:moveTo>
                  <a:cubicBezTo>
                    <a:pt x="159" y="1"/>
                    <a:pt x="45" y="69"/>
                    <a:pt x="1" y="187"/>
                  </a:cubicBezTo>
                  <a:lnTo>
                    <a:pt x="287" y="1449"/>
                  </a:lnTo>
                  <a:cubicBezTo>
                    <a:pt x="287" y="1449"/>
                    <a:pt x="433" y="1550"/>
                    <a:pt x="572" y="1550"/>
                  </a:cubicBezTo>
                  <a:cubicBezTo>
                    <a:pt x="668" y="1550"/>
                    <a:pt x="760" y="1502"/>
                    <a:pt x="799" y="1342"/>
                  </a:cubicBezTo>
                  <a:cubicBezTo>
                    <a:pt x="882" y="937"/>
                    <a:pt x="799" y="306"/>
                    <a:pt x="477" y="80"/>
                  </a:cubicBezTo>
                  <a:cubicBezTo>
                    <a:pt x="419" y="26"/>
                    <a:pt x="347" y="1"/>
                    <a:pt x="276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5138;p113">
              <a:extLst>
                <a:ext uri="{FF2B5EF4-FFF2-40B4-BE49-F238E27FC236}">
                  <a16:creationId xmlns:a16="http://schemas.microsoft.com/office/drawing/2014/main" xmlns="" id="{308A1474-8830-13FC-124D-5807397DF2FB}"/>
                </a:ext>
              </a:extLst>
            </p:cNvPr>
            <p:cNvSpPr/>
            <p:nvPr/>
          </p:nvSpPr>
          <p:spPr>
            <a:xfrm>
              <a:off x="3071825" y="2263807"/>
              <a:ext cx="505340" cy="321578"/>
            </a:xfrm>
            <a:custGeom>
              <a:avLst/>
              <a:gdLst/>
              <a:ahLst/>
              <a:cxnLst/>
              <a:rect l="l" t="t" r="r" b="b"/>
              <a:pathLst>
                <a:path w="8179" h="5205" extrusionOk="0">
                  <a:moveTo>
                    <a:pt x="3587" y="0"/>
                  </a:moveTo>
                  <a:cubicBezTo>
                    <a:pt x="3306" y="0"/>
                    <a:pt x="3022" y="29"/>
                    <a:pt x="2739" y="87"/>
                  </a:cubicBezTo>
                  <a:cubicBezTo>
                    <a:pt x="310" y="587"/>
                    <a:pt x="0" y="3385"/>
                    <a:pt x="0" y="3385"/>
                  </a:cubicBezTo>
                  <a:cubicBezTo>
                    <a:pt x="3175" y="4873"/>
                    <a:pt x="5090" y="5204"/>
                    <a:pt x="6165" y="5204"/>
                  </a:cubicBezTo>
                  <a:cubicBezTo>
                    <a:pt x="7024" y="5204"/>
                    <a:pt x="7347" y="4992"/>
                    <a:pt x="7347" y="4992"/>
                  </a:cubicBezTo>
                  <a:cubicBezTo>
                    <a:pt x="8178" y="2081"/>
                    <a:pt x="6001" y="0"/>
                    <a:pt x="35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139;p113">
              <a:extLst>
                <a:ext uri="{FF2B5EF4-FFF2-40B4-BE49-F238E27FC236}">
                  <a16:creationId xmlns:a16="http://schemas.microsoft.com/office/drawing/2014/main" xmlns="" id="{1B6E6499-D18A-6AB2-0D86-29AFEA62A434}"/>
                </a:ext>
              </a:extLst>
            </p:cNvPr>
            <p:cNvSpPr/>
            <p:nvPr/>
          </p:nvSpPr>
          <p:spPr>
            <a:xfrm>
              <a:off x="3110070" y="2133074"/>
              <a:ext cx="307566" cy="208207"/>
            </a:xfrm>
            <a:custGeom>
              <a:avLst/>
              <a:gdLst/>
              <a:ahLst/>
              <a:cxnLst/>
              <a:rect l="l" t="t" r="r" b="b"/>
              <a:pathLst>
                <a:path w="4978" h="3370" extrusionOk="0">
                  <a:moveTo>
                    <a:pt x="2511" y="1"/>
                  </a:moveTo>
                  <a:cubicBezTo>
                    <a:pt x="1811" y="1"/>
                    <a:pt x="1557" y="934"/>
                    <a:pt x="1465" y="1429"/>
                  </a:cubicBezTo>
                  <a:cubicBezTo>
                    <a:pt x="1334" y="2072"/>
                    <a:pt x="846" y="1655"/>
                    <a:pt x="417" y="2179"/>
                  </a:cubicBezTo>
                  <a:cubicBezTo>
                    <a:pt x="1" y="2715"/>
                    <a:pt x="489" y="3370"/>
                    <a:pt x="489" y="3370"/>
                  </a:cubicBezTo>
                  <a:lnTo>
                    <a:pt x="3656" y="2620"/>
                  </a:lnTo>
                  <a:cubicBezTo>
                    <a:pt x="3656" y="2620"/>
                    <a:pt x="4977" y="822"/>
                    <a:pt x="4346" y="203"/>
                  </a:cubicBezTo>
                  <a:cubicBezTo>
                    <a:pt x="4216" y="76"/>
                    <a:pt x="4069" y="32"/>
                    <a:pt x="3925" y="32"/>
                  </a:cubicBezTo>
                  <a:cubicBezTo>
                    <a:pt x="3582" y="32"/>
                    <a:pt x="3263" y="286"/>
                    <a:pt x="3263" y="286"/>
                  </a:cubicBezTo>
                  <a:cubicBezTo>
                    <a:pt x="2967" y="84"/>
                    <a:pt x="2719" y="1"/>
                    <a:pt x="25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40;p113">
              <a:extLst>
                <a:ext uri="{FF2B5EF4-FFF2-40B4-BE49-F238E27FC236}">
                  <a16:creationId xmlns:a16="http://schemas.microsoft.com/office/drawing/2014/main" xmlns="" id="{5FB414A0-BACB-5A67-1A3A-958ED0795720}"/>
                </a:ext>
              </a:extLst>
            </p:cNvPr>
            <p:cNvSpPr/>
            <p:nvPr/>
          </p:nvSpPr>
          <p:spPr>
            <a:xfrm>
              <a:off x="3007817" y="2411838"/>
              <a:ext cx="470122" cy="376008"/>
            </a:xfrm>
            <a:custGeom>
              <a:avLst/>
              <a:gdLst/>
              <a:ahLst/>
              <a:cxnLst/>
              <a:rect l="l" t="t" r="r" b="b"/>
              <a:pathLst>
                <a:path w="7609" h="6086" extrusionOk="0">
                  <a:moveTo>
                    <a:pt x="3954" y="1"/>
                  </a:moveTo>
                  <a:cubicBezTo>
                    <a:pt x="3954" y="1"/>
                    <a:pt x="3954" y="977"/>
                    <a:pt x="3775" y="977"/>
                  </a:cubicBezTo>
                  <a:cubicBezTo>
                    <a:pt x="3773" y="977"/>
                    <a:pt x="3772" y="977"/>
                    <a:pt x="3770" y="977"/>
                  </a:cubicBezTo>
                  <a:cubicBezTo>
                    <a:pt x="3595" y="977"/>
                    <a:pt x="3525" y="358"/>
                    <a:pt x="3525" y="358"/>
                  </a:cubicBezTo>
                  <a:cubicBezTo>
                    <a:pt x="3525" y="358"/>
                    <a:pt x="3332" y="784"/>
                    <a:pt x="3153" y="784"/>
                  </a:cubicBezTo>
                  <a:cubicBezTo>
                    <a:pt x="3138" y="784"/>
                    <a:pt x="3123" y="781"/>
                    <a:pt x="3108" y="775"/>
                  </a:cubicBezTo>
                  <a:cubicBezTo>
                    <a:pt x="2906" y="703"/>
                    <a:pt x="3132" y="1"/>
                    <a:pt x="3132" y="1"/>
                  </a:cubicBezTo>
                  <a:lnTo>
                    <a:pt x="3132" y="1"/>
                  </a:lnTo>
                  <a:cubicBezTo>
                    <a:pt x="3132" y="1"/>
                    <a:pt x="2548" y="787"/>
                    <a:pt x="1036" y="989"/>
                  </a:cubicBezTo>
                  <a:cubicBezTo>
                    <a:pt x="1036" y="989"/>
                    <a:pt x="1" y="4811"/>
                    <a:pt x="2882" y="5823"/>
                  </a:cubicBezTo>
                  <a:cubicBezTo>
                    <a:pt x="3398" y="6004"/>
                    <a:pt x="3869" y="6086"/>
                    <a:pt x="4297" y="6086"/>
                  </a:cubicBezTo>
                  <a:cubicBezTo>
                    <a:pt x="6257" y="6086"/>
                    <a:pt x="7306" y="4373"/>
                    <a:pt x="7609" y="2692"/>
                  </a:cubicBezTo>
                  <a:cubicBezTo>
                    <a:pt x="7609" y="2692"/>
                    <a:pt x="4311" y="2501"/>
                    <a:pt x="3954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141;p113">
              <a:extLst>
                <a:ext uri="{FF2B5EF4-FFF2-40B4-BE49-F238E27FC236}">
                  <a16:creationId xmlns:a16="http://schemas.microsoft.com/office/drawing/2014/main" xmlns="" id="{4DE75B7D-CB2A-C875-7F71-C5B6231FB139}"/>
                </a:ext>
              </a:extLst>
            </p:cNvPr>
            <p:cNvSpPr/>
            <p:nvPr/>
          </p:nvSpPr>
          <p:spPr>
            <a:xfrm>
              <a:off x="3421213" y="2571794"/>
              <a:ext cx="157119" cy="159337"/>
            </a:xfrm>
            <a:custGeom>
              <a:avLst/>
              <a:gdLst/>
              <a:ahLst/>
              <a:cxnLst/>
              <a:rect l="l" t="t" r="r" b="b"/>
              <a:pathLst>
                <a:path w="2543" h="2579" extrusionOk="0">
                  <a:moveTo>
                    <a:pt x="1428" y="1"/>
                  </a:moveTo>
                  <a:cubicBezTo>
                    <a:pt x="1148" y="1"/>
                    <a:pt x="918" y="115"/>
                    <a:pt x="918" y="115"/>
                  </a:cubicBezTo>
                  <a:lnTo>
                    <a:pt x="1" y="2139"/>
                  </a:lnTo>
                  <a:cubicBezTo>
                    <a:pt x="316" y="2450"/>
                    <a:pt x="644" y="2579"/>
                    <a:pt x="952" y="2579"/>
                  </a:cubicBezTo>
                  <a:cubicBezTo>
                    <a:pt x="1832" y="2579"/>
                    <a:pt x="2543" y="1530"/>
                    <a:pt x="2287" y="710"/>
                  </a:cubicBezTo>
                  <a:cubicBezTo>
                    <a:pt x="2100" y="137"/>
                    <a:pt x="1735" y="1"/>
                    <a:pt x="1428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142;p113">
              <a:extLst>
                <a:ext uri="{FF2B5EF4-FFF2-40B4-BE49-F238E27FC236}">
                  <a16:creationId xmlns:a16="http://schemas.microsoft.com/office/drawing/2014/main" xmlns="" id="{64FF2910-E71E-192A-5A69-8CCAA0A87CA9}"/>
                </a:ext>
              </a:extLst>
            </p:cNvPr>
            <p:cNvSpPr/>
            <p:nvPr/>
          </p:nvSpPr>
          <p:spPr>
            <a:xfrm>
              <a:off x="3484480" y="2606083"/>
              <a:ext cx="58201" cy="29470"/>
            </a:xfrm>
            <a:custGeom>
              <a:avLst/>
              <a:gdLst/>
              <a:ahLst/>
              <a:cxnLst/>
              <a:rect l="l" t="t" r="r" b="b"/>
              <a:pathLst>
                <a:path w="942" h="477" fill="none" extrusionOk="0">
                  <a:moveTo>
                    <a:pt x="1" y="202"/>
                  </a:moveTo>
                  <a:cubicBezTo>
                    <a:pt x="1" y="202"/>
                    <a:pt x="477" y="0"/>
                    <a:pt x="941" y="476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143;p113">
              <a:extLst>
                <a:ext uri="{FF2B5EF4-FFF2-40B4-BE49-F238E27FC236}">
                  <a16:creationId xmlns:a16="http://schemas.microsoft.com/office/drawing/2014/main" xmlns="" id="{D3A6E908-A40D-C74F-8F90-DD691C257C16}"/>
                </a:ext>
              </a:extLst>
            </p:cNvPr>
            <p:cNvSpPr/>
            <p:nvPr/>
          </p:nvSpPr>
          <p:spPr>
            <a:xfrm>
              <a:off x="3496281" y="2618563"/>
              <a:ext cx="20636" cy="43433"/>
            </a:xfrm>
            <a:custGeom>
              <a:avLst/>
              <a:gdLst/>
              <a:ahLst/>
              <a:cxnLst/>
              <a:rect l="l" t="t" r="r" b="b"/>
              <a:pathLst>
                <a:path w="334" h="703" fill="none" extrusionOk="0">
                  <a:moveTo>
                    <a:pt x="0" y="703"/>
                  </a:moveTo>
                  <a:cubicBezTo>
                    <a:pt x="215" y="536"/>
                    <a:pt x="334" y="274"/>
                    <a:pt x="322" y="0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144;p113">
              <a:extLst>
                <a:ext uri="{FF2B5EF4-FFF2-40B4-BE49-F238E27FC236}">
                  <a16:creationId xmlns:a16="http://schemas.microsoft.com/office/drawing/2014/main" xmlns="" id="{55EA38A2-2525-5273-F6AB-2372A95FB054}"/>
                </a:ext>
              </a:extLst>
            </p:cNvPr>
            <p:cNvSpPr/>
            <p:nvPr/>
          </p:nvSpPr>
          <p:spPr>
            <a:xfrm>
              <a:off x="3034323" y="2426542"/>
              <a:ext cx="148655" cy="164156"/>
            </a:xfrm>
            <a:custGeom>
              <a:avLst/>
              <a:gdLst/>
              <a:ahLst/>
              <a:cxnLst/>
              <a:rect l="l" t="t" r="r" b="b"/>
              <a:pathLst>
                <a:path w="2406" h="2657" fill="none" extrusionOk="0">
                  <a:moveTo>
                    <a:pt x="2262" y="1549"/>
                  </a:moveTo>
                  <a:cubicBezTo>
                    <a:pt x="2405" y="882"/>
                    <a:pt x="2048" y="239"/>
                    <a:pt x="1453" y="120"/>
                  </a:cubicBezTo>
                  <a:cubicBezTo>
                    <a:pt x="869" y="1"/>
                    <a:pt x="274" y="441"/>
                    <a:pt x="143" y="1096"/>
                  </a:cubicBezTo>
                  <a:cubicBezTo>
                    <a:pt x="0" y="1763"/>
                    <a:pt x="357" y="2406"/>
                    <a:pt x="953" y="2525"/>
                  </a:cubicBezTo>
                  <a:cubicBezTo>
                    <a:pt x="1536" y="2656"/>
                    <a:pt x="2131" y="2216"/>
                    <a:pt x="2262" y="1549"/>
                  </a:cubicBezTo>
                  <a:close/>
                </a:path>
              </a:pathLst>
            </a:custGeom>
            <a:noFill/>
            <a:ln w="7450" cap="rnd" cmpd="sng">
              <a:solidFill>
                <a:srgbClr val="FFB7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145;p113">
              <a:extLst>
                <a:ext uri="{FF2B5EF4-FFF2-40B4-BE49-F238E27FC236}">
                  <a16:creationId xmlns:a16="http://schemas.microsoft.com/office/drawing/2014/main" xmlns="" id="{186A51C7-55D8-0D03-3258-F6FA931954F9}"/>
                </a:ext>
              </a:extLst>
            </p:cNvPr>
            <p:cNvSpPr/>
            <p:nvPr/>
          </p:nvSpPr>
          <p:spPr>
            <a:xfrm>
              <a:off x="3219674" y="2477328"/>
              <a:ext cx="169971" cy="169964"/>
            </a:xfrm>
            <a:custGeom>
              <a:avLst/>
              <a:gdLst/>
              <a:ahLst/>
              <a:cxnLst/>
              <a:rect l="l" t="t" r="r" b="b"/>
              <a:pathLst>
                <a:path w="2751" h="2751" fill="none" extrusionOk="0">
                  <a:moveTo>
                    <a:pt x="1834" y="262"/>
                  </a:moveTo>
                  <a:cubicBezTo>
                    <a:pt x="2453" y="512"/>
                    <a:pt x="2751" y="1227"/>
                    <a:pt x="2489" y="1834"/>
                  </a:cubicBezTo>
                  <a:cubicBezTo>
                    <a:pt x="2239" y="2453"/>
                    <a:pt x="1525" y="2751"/>
                    <a:pt x="906" y="2489"/>
                  </a:cubicBezTo>
                  <a:cubicBezTo>
                    <a:pt x="298" y="2239"/>
                    <a:pt x="1" y="1536"/>
                    <a:pt x="251" y="917"/>
                  </a:cubicBezTo>
                  <a:cubicBezTo>
                    <a:pt x="513" y="298"/>
                    <a:pt x="1215" y="0"/>
                    <a:pt x="1834" y="262"/>
                  </a:cubicBezTo>
                  <a:close/>
                </a:path>
              </a:pathLst>
            </a:custGeom>
            <a:noFill/>
            <a:ln w="7450" cap="rnd" cmpd="sng">
              <a:solidFill>
                <a:srgbClr val="FFB7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146;p113">
              <a:extLst>
                <a:ext uri="{FF2B5EF4-FFF2-40B4-BE49-F238E27FC236}">
                  <a16:creationId xmlns:a16="http://schemas.microsoft.com/office/drawing/2014/main" xmlns="" id="{74C893A1-A6CF-5F67-C5C7-8D0BE3E752CF}"/>
                </a:ext>
              </a:extLst>
            </p:cNvPr>
            <p:cNvSpPr/>
            <p:nvPr/>
          </p:nvSpPr>
          <p:spPr>
            <a:xfrm>
              <a:off x="3174078" y="2501608"/>
              <a:ext cx="58201" cy="40529"/>
            </a:xfrm>
            <a:custGeom>
              <a:avLst/>
              <a:gdLst/>
              <a:ahLst/>
              <a:cxnLst/>
              <a:rect l="l" t="t" r="r" b="b"/>
              <a:pathLst>
                <a:path w="942" h="656" fill="none" extrusionOk="0">
                  <a:moveTo>
                    <a:pt x="0" y="334"/>
                  </a:moveTo>
                  <a:cubicBezTo>
                    <a:pt x="0" y="334"/>
                    <a:pt x="501" y="0"/>
                    <a:pt x="941" y="655"/>
                  </a:cubicBezTo>
                </a:path>
              </a:pathLst>
            </a:custGeom>
            <a:noFill/>
            <a:ln w="7450" cap="rnd" cmpd="sng">
              <a:solidFill>
                <a:srgbClr val="FFB7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147;p113">
              <a:extLst>
                <a:ext uri="{FF2B5EF4-FFF2-40B4-BE49-F238E27FC236}">
                  <a16:creationId xmlns:a16="http://schemas.microsoft.com/office/drawing/2014/main" xmlns="" id="{EC0F7183-96EB-A290-25A2-D927D4470690}"/>
                </a:ext>
              </a:extLst>
            </p:cNvPr>
            <p:cNvSpPr/>
            <p:nvPr/>
          </p:nvSpPr>
          <p:spPr>
            <a:xfrm>
              <a:off x="3378583" y="2574450"/>
              <a:ext cx="99350" cy="3707"/>
            </a:xfrm>
            <a:custGeom>
              <a:avLst/>
              <a:gdLst/>
              <a:ahLst/>
              <a:cxnLst/>
              <a:rect l="l" t="t" r="r" b="b"/>
              <a:pathLst>
                <a:path w="1608" h="60" fill="none" extrusionOk="0">
                  <a:moveTo>
                    <a:pt x="0" y="0"/>
                  </a:moveTo>
                  <a:lnTo>
                    <a:pt x="1608" y="60"/>
                  </a:lnTo>
                </a:path>
              </a:pathLst>
            </a:custGeom>
            <a:noFill/>
            <a:ln w="7450" cap="rnd" cmpd="sng">
              <a:solidFill>
                <a:srgbClr val="FFB7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148;p113">
              <a:extLst>
                <a:ext uri="{FF2B5EF4-FFF2-40B4-BE49-F238E27FC236}">
                  <a16:creationId xmlns:a16="http://schemas.microsoft.com/office/drawing/2014/main" xmlns="" id="{D7ED26C7-9570-CA95-FA9D-A3C368E502DD}"/>
                </a:ext>
              </a:extLst>
            </p:cNvPr>
            <p:cNvSpPr/>
            <p:nvPr/>
          </p:nvSpPr>
          <p:spPr>
            <a:xfrm>
              <a:off x="3181430" y="2527372"/>
              <a:ext cx="22860" cy="40468"/>
            </a:xfrm>
            <a:custGeom>
              <a:avLst/>
              <a:gdLst/>
              <a:ahLst/>
              <a:cxnLst/>
              <a:rect l="l" t="t" r="r" b="b"/>
              <a:pathLst>
                <a:path w="370" h="655" fill="none" extrusionOk="0">
                  <a:moveTo>
                    <a:pt x="358" y="0"/>
                  </a:moveTo>
                  <a:cubicBezTo>
                    <a:pt x="215" y="155"/>
                    <a:pt x="96" y="322"/>
                    <a:pt x="1" y="500"/>
                  </a:cubicBezTo>
                  <a:cubicBezTo>
                    <a:pt x="1" y="500"/>
                    <a:pt x="370" y="655"/>
                    <a:pt x="358" y="655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5149;p113">
              <a:extLst>
                <a:ext uri="{FF2B5EF4-FFF2-40B4-BE49-F238E27FC236}">
                  <a16:creationId xmlns:a16="http://schemas.microsoft.com/office/drawing/2014/main" xmlns="" id="{DEAEDE68-9F8D-D536-DCD8-96F62EE87E47}"/>
                </a:ext>
              </a:extLst>
            </p:cNvPr>
            <p:cNvSpPr/>
            <p:nvPr/>
          </p:nvSpPr>
          <p:spPr>
            <a:xfrm>
              <a:off x="3138058" y="2595024"/>
              <a:ext cx="107444" cy="52268"/>
            </a:xfrm>
            <a:custGeom>
              <a:avLst/>
              <a:gdLst/>
              <a:ahLst/>
              <a:cxnLst/>
              <a:rect l="l" t="t" r="r" b="b"/>
              <a:pathLst>
                <a:path w="1739" h="846" fill="none" extrusionOk="0">
                  <a:moveTo>
                    <a:pt x="0" y="0"/>
                  </a:moveTo>
                  <a:cubicBezTo>
                    <a:pt x="0" y="0"/>
                    <a:pt x="500" y="846"/>
                    <a:pt x="1738" y="548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5150;p113">
              <a:extLst>
                <a:ext uri="{FF2B5EF4-FFF2-40B4-BE49-F238E27FC236}">
                  <a16:creationId xmlns:a16="http://schemas.microsoft.com/office/drawing/2014/main" xmlns="" id="{647FA97B-FA0D-B39F-9856-249F333AFA57}"/>
                </a:ext>
              </a:extLst>
            </p:cNvPr>
            <p:cNvSpPr/>
            <p:nvPr/>
          </p:nvSpPr>
          <p:spPr>
            <a:xfrm>
              <a:off x="3079919" y="2501608"/>
              <a:ext cx="59623" cy="30953"/>
            </a:xfrm>
            <a:custGeom>
              <a:avLst/>
              <a:gdLst/>
              <a:ahLst/>
              <a:cxnLst/>
              <a:rect l="l" t="t" r="r" b="b"/>
              <a:pathLst>
                <a:path w="965" h="501" fill="none" extrusionOk="0">
                  <a:moveTo>
                    <a:pt x="0" y="0"/>
                  </a:moveTo>
                  <a:lnTo>
                    <a:pt x="96" y="310"/>
                  </a:lnTo>
                  <a:cubicBezTo>
                    <a:pt x="393" y="191"/>
                    <a:pt x="739" y="262"/>
                    <a:pt x="965" y="500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5151;p113">
              <a:extLst>
                <a:ext uri="{FF2B5EF4-FFF2-40B4-BE49-F238E27FC236}">
                  <a16:creationId xmlns:a16="http://schemas.microsoft.com/office/drawing/2014/main" xmlns="" id="{0274D7E9-D414-A4E8-FDDB-96BE8B9AE354}"/>
                </a:ext>
              </a:extLst>
            </p:cNvPr>
            <p:cNvSpPr/>
            <p:nvPr/>
          </p:nvSpPr>
          <p:spPr>
            <a:xfrm>
              <a:off x="3104200" y="2501608"/>
              <a:ext cx="1545" cy="15507"/>
            </a:xfrm>
            <a:custGeom>
              <a:avLst/>
              <a:gdLst/>
              <a:ahLst/>
              <a:cxnLst/>
              <a:rect l="l" t="t" r="r" b="b"/>
              <a:pathLst>
                <a:path w="25" h="251" fill="none" extrusionOk="0">
                  <a:moveTo>
                    <a:pt x="0" y="0"/>
                  </a:moveTo>
                  <a:lnTo>
                    <a:pt x="24" y="25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5152;p113">
              <a:extLst>
                <a:ext uri="{FF2B5EF4-FFF2-40B4-BE49-F238E27FC236}">
                  <a16:creationId xmlns:a16="http://schemas.microsoft.com/office/drawing/2014/main" xmlns="" id="{0672B7F7-7D74-458C-DCA4-18EFF423C3BA}"/>
                </a:ext>
              </a:extLst>
            </p:cNvPr>
            <p:cNvSpPr/>
            <p:nvPr/>
          </p:nvSpPr>
          <p:spPr>
            <a:xfrm>
              <a:off x="3121129" y="2509702"/>
              <a:ext cx="3707" cy="10379"/>
            </a:xfrm>
            <a:custGeom>
              <a:avLst/>
              <a:gdLst/>
              <a:ahLst/>
              <a:cxnLst/>
              <a:rect l="l" t="t" r="r" b="b"/>
              <a:pathLst>
                <a:path w="60" h="168" fill="none" extrusionOk="0">
                  <a:moveTo>
                    <a:pt x="60" y="0"/>
                  </a:moveTo>
                  <a:lnTo>
                    <a:pt x="0" y="167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5153;p113">
              <a:extLst>
                <a:ext uri="{FF2B5EF4-FFF2-40B4-BE49-F238E27FC236}">
                  <a16:creationId xmlns:a16="http://schemas.microsoft.com/office/drawing/2014/main" xmlns="" id="{A4093B8C-8389-4475-3339-AFEF26A513A7}"/>
                </a:ext>
              </a:extLst>
            </p:cNvPr>
            <p:cNvSpPr/>
            <p:nvPr/>
          </p:nvSpPr>
          <p:spPr>
            <a:xfrm>
              <a:off x="3288810" y="2567098"/>
              <a:ext cx="67778" cy="22860"/>
            </a:xfrm>
            <a:custGeom>
              <a:avLst/>
              <a:gdLst/>
              <a:ahLst/>
              <a:cxnLst/>
              <a:rect l="l" t="t" r="r" b="b"/>
              <a:pathLst>
                <a:path w="1097" h="370" fill="none" extrusionOk="0">
                  <a:moveTo>
                    <a:pt x="1096" y="167"/>
                  </a:moveTo>
                  <a:lnTo>
                    <a:pt x="834" y="369"/>
                  </a:lnTo>
                  <a:cubicBezTo>
                    <a:pt x="644" y="119"/>
                    <a:pt x="310" y="0"/>
                    <a:pt x="1" y="83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5154;p113">
              <a:extLst>
                <a:ext uri="{FF2B5EF4-FFF2-40B4-BE49-F238E27FC236}">
                  <a16:creationId xmlns:a16="http://schemas.microsoft.com/office/drawing/2014/main" xmlns="" id="{3B7CAEF5-3E7F-F94B-89DB-8DE41DBD694F}"/>
                </a:ext>
              </a:extLst>
            </p:cNvPr>
            <p:cNvSpPr/>
            <p:nvPr/>
          </p:nvSpPr>
          <p:spPr>
            <a:xfrm>
              <a:off x="3325634" y="2564133"/>
              <a:ext cx="9577" cy="13283"/>
            </a:xfrm>
            <a:custGeom>
              <a:avLst/>
              <a:gdLst/>
              <a:ahLst/>
              <a:cxnLst/>
              <a:rect l="l" t="t" r="r" b="b"/>
              <a:pathLst>
                <a:path w="155" h="215" fill="none" extrusionOk="0">
                  <a:moveTo>
                    <a:pt x="155" y="0"/>
                  </a:moveTo>
                  <a:lnTo>
                    <a:pt x="0" y="215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5155;p113">
              <a:extLst>
                <a:ext uri="{FF2B5EF4-FFF2-40B4-BE49-F238E27FC236}">
                  <a16:creationId xmlns:a16="http://schemas.microsoft.com/office/drawing/2014/main" xmlns="" id="{45232572-F399-5425-58D3-3D83F82093F2}"/>
                </a:ext>
              </a:extLst>
            </p:cNvPr>
            <p:cNvSpPr/>
            <p:nvPr/>
          </p:nvSpPr>
          <p:spPr>
            <a:xfrm>
              <a:off x="3310929" y="2560426"/>
              <a:ext cx="2966" cy="11121"/>
            </a:xfrm>
            <a:custGeom>
              <a:avLst/>
              <a:gdLst/>
              <a:ahLst/>
              <a:cxnLst/>
              <a:rect l="l" t="t" r="r" b="b"/>
              <a:pathLst>
                <a:path w="48" h="180" fill="none" extrusionOk="0">
                  <a:moveTo>
                    <a:pt x="48" y="1"/>
                  </a:moveTo>
                  <a:lnTo>
                    <a:pt x="0" y="17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5156;p113">
              <a:extLst>
                <a:ext uri="{FF2B5EF4-FFF2-40B4-BE49-F238E27FC236}">
                  <a16:creationId xmlns:a16="http://schemas.microsoft.com/office/drawing/2014/main" xmlns="" id="{484F7284-0520-DC6F-F7FA-4E6923B9C730}"/>
                </a:ext>
              </a:extLst>
            </p:cNvPr>
            <p:cNvSpPr/>
            <p:nvPr/>
          </p:nvSpPr>
          <p:spPr>
            <a:xfrm>
              <a:off x="3261626" y="2673735"/>
              <a:ext cx="90515" cy="77290"/>
            </a:xfrm>
            <a:custGeom>
              <a:avLst/>
              <a:gdLst/>
              <a:ahLst/>
              <a:cxnLst/>
              <a:rect l="l" t="t" r="r" b="b"/>
              <a:pathLst>
                <a:path w="1465" h="1251" extrusionOk="0">
                  <a:moveTo>
                    <a:pt x="846" y="0"/>
                  </a:moveTo>
                  <a:cubicBezTo>
                    <a:pt x="286" y="0"/>
                    <a:pt x="0" y="667"/>
                    <a:pt x="393" y="1060"/>
                  </a:cubicBezTo>
                  <a:cubicBezTo>
                    <a:pt x="521" y="1192"/>
                    <a:pt x="679" y="1250"/>
                    <a:pt x="834" y="1250"/>
                  </a:cubicBezTo>
                  <a:cubicBezTo>
                    <a:pt x="1156" y="1250"/>
                    <a:pt x="1465" y="997"/>
                    <a:pt x="1465" y="620"/>
                  </a:cubicBezTo>
                  <a:cubicBezTo>
                    <a:pt x="1465" y="274"/>
                    <a:pt x="1179" y="0"/>
                    <a:pt x="846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5157;p113">
              <a:extLst>
                <a:ext uri="{FF2B5EF4-FFF2-40B4-BE49-F238E27FC236}">
                  <a16:creationId xmlns:a16="http://schemas.microsoft.com/office/drawing/2014/main" xmlns="" id="{B57E7C48-7A5A-57AB-F1A1-9458FBE28BD9}"/>
                </a:ext>
              </a:extLst>
            </p:cNvPr>
            <p:cNvSpPr/>
            <p:nvPr/>
          </p:nvSpPr>
          <p:spPr>
            <a:xfrm>
              <a:off x="3065956" y="2625174"/>
              <a:ext cx="59623" cy="72162"/>
            </a:xfrm>
            <a:custGeom>
              <a:avLst/>
              <a:gdLst/>
              <a:ahLst/>
              <a:cxnLst/>
              <a:rect l="l" t="t" r="r" b="b"/>
              <a:pathLst>
                <a:path w="965" h="1168" extrusionOk="0">
                  <a:moveTo>
                    <a:pt x="95" y="1"/>
                  </a:moveTo>
                  <a:cubicBezTo>
                    <a:pt x="60" y="1"/>
                    <a:pt x="36" y="13"/>
                    <a:pt x="0" y="13"/>
                  </a:cubicBezTo>
                  <a:cubicBezTo>
                    <a:pt x="72" y="417"/>
                    <a:pt x="215" y="810"/>
                    <a:pt x="417" y="1167"/>
                  </a:cubicBezTo>
                  <a:cubicBezTo>
                    <a:pt x="965" y="834"/>
                    <a:pt x="727" y="1"/>
                    <a:pt x="95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5158;p113">
              <a:extLst>
                <a:ext uri="{FF2B5EF4-FFF2-40B4-BE49-F238E27FC236}">
                  <a16:creationId xmlns:a16="http://schemas.microsoft.com/office/drawing/2014/main" xmlns="" id="{47755BF2-E852-7A98-6D2A-52E7815FF57E}"/>
                </a:ext>
              </a:extLst>
            </p:cNvPr>
            <p:cNvSpPr/>
            <p:nvPr/>
          </p:nvSpPr>
          <p:spPr>
            <a:xfrm>
              <a:off x="2635631" y="2386878"/>
              <a:ext cx="49304" cy="69938"/>
            </a:xfrm>
            <a:custGeom>
              <a:avLst/>
              <a:gdLst/>
              <a:ahLst/>
              <a:cxnLst/>
              <a:rect l="l" t="t" r="r" b="b"/>
              <a:pathLst>
                <a:path w="798" h="1132" fill="none" extrusionOk="0">
                  <a:moveTo>
                    <a:pt x="798" y="0"/>
                  </a:moveTo>
                  <a:cubicBezTo>
                    <a:pt x="345" y="202"/>
                    <a:pt x="36" y="631"/>
                    <a:pt x="0" y="1131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5159;p113">
              <a:extLst>
                <a:ext uri="{FF2B5EF4-FFF2-40B4-BE49-F238E27FC236}">
                  <a16:creationId xmlns:a16="http://schemas.microsoft.com/office/drawing/2014/main" xmlns="" id="{E69DD248-35FD-5BCB-0C0D-13A93E231575}"/>
                </a:ext>
              </a:extLst>
            </p:cNvPr>
            <p:cNvSpPr/>
            <p:nvPr/>
          </p:nvSpPr>
          <p:spPr>
            <a:xfrm>
              <a:off x="2588551" y="2376746"/>
              <a:ext cx="96385" cy="80070"/>
            </a:xfrm>
            <a:custGeom>
              <a:avLst/>
              <a:gdLst/>
              <a:ahLst/>
              <a:cxnLst/>
              <a:rect l="l" t="t" r="r" b="b"/>
              <a:pathLst>
                <a:path w="1560" h="1296" extrusionOk="0">
                  <a:moveTo>
                    <a:pt x="1081" y="0"/>
                  </a:moveTo>
                  <a:cubicBezTo>
                    <a:pt x="506" y="0"/>
                    <a:pt x="0" y="616"/>
                    <a:pt x="0" y="616"/>
                  </a:cubicBezTo>
                  <a:lnTo>
                    <a:pt x="286" y="1295"/>
                  </a:lnTo>
                  <a:cubicBezTo>
                    <a:pt x="881" y="1164"/>
                    <a:pt x="1369" y="736"/>
                    <a:pt x="1560" y="164"/>
                  </a:cubicBezTo>
                  <a:cubicBezTo>
                    <a:pt x="1401" y="46"/>
                    <a:pt x="1239" y="0"/>
                    <a:pt x="1081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5160;p113">
              <a:extLst>
                <a:ext uri="{FF2B5EF4-FFF2-40B4-BE49-F238E27FC236}">
                  <a16:creationId xmlns:a16="http://schemas.microsoft.com/office/drawing/2014/main" xmlns="" id="{8EE006DF-A879-52D4-C589-4FE3BBE9BADC}"/>
                </a:ext>
              </a:extLst>
            </p:cNvPr>
            <p:cNvSpPr/>
            <p:nvPr/>
          </p:nvSpPr>
          <p:spPr>
            <a:xfrm>
              <a:off x="2569398" y="2316755"/>
              <a:ext cx="128080" cy="120908"/>
            </a:xfrm>
            <a:custGeom>
              <a:avLst/>
              <a:gdLst/>
              <a:ahLst/>
              <a:cxnLst/>
              <a:rect l="l" t="t" r="r" b="b"/>
              <a:pathLst>
                <a:path w="2073" h="1957" extrusionOk="0">
                  <a:moveTo>
                    <a:pt x="1548" y="0"/>
                  </a:moveTo>
                  <a:cubicBezTo>
                    <a:pt x="1537" y="0"/>
                    <a:pt x="1525" y="1"/>
                    <a:pt x="1513" y="4"/>
                  </a:cubicBezTo>
                  <a:cubicBezTo>
                    <a:pt x="1382" y="28"/>
                    <a:pt x="1298" y="147"/>
                    <a:pt x="1298" y="278"/>
                  </a:cubicBezTo>
                  <a:cubicBezTo>
                    <a:pt x="1298" y="278"/>
                    <a:pt x="1225" y="139"/>
                    <a:pt x="1111" y="139"/>
                  </a:cubicBezTo>
                  <a:cubicBezTo>
                    <a:pt x="1088" y="139"/>
                    <a:pt x="1063" y="144"/>
                    <a:pt x="1036" y="159"/>
                  </a:cubicBezTo>
                  <a:cubicBezTo>
                    <a:pt x="882" y="230"/>
                    <a:pt x="882" y="468"/>
                    <a:pt x="882" y="468"/>
                  </a:cubicBezTo>
                  <a:cubicBezTo>
                    <a:pt x="835" y="414"/>
                    <a:pt x="772" y="384"/>
                    <a:pt x="708" y="384"/>
                  </a:cubicBezTo>
                  <a:cubicBezTo>
                    <a:pt x="674" y="384"/>
                    <a:pt x="640" y="392"/>
                    <a:pt x="608" y="409"/>
                  </a:cubicBezTo>
                  <a:cubicBezTo>
                    <a:pt x="441" y="492"/>
                    <a:pt x="465" y="778"/>
                    <a:pt x="465" y="778"/>
                  </a:cubicBezTo>
                  <a:cubicBezTo>
                    <a:pt x="465" y="778"/>
                    <a:pt x="408" y="721"/>
                    <a:pt x="332" y="721"/>
                  </a:cubicBezTo>
                  <a:cubicBezTo>
                    <a:pt x="274" y="721"/>
                    <a:pt x="205" y="754"/>
                    <a:pt x="143" y="873"/>
                  </a:cubicBezTo>
                  <a:cubicBezTo>
                    <a:pt x="1" y="1147"/>
                    <a:pt x="251" y="1945"/>
                    <a:pt x="489" y="1957"/>
                  </a:cubicBezTo>
                  <a:cubicBezTo>
                    <a:pt x="492" y="1957"/>
                    <a:pt x="494" y="1957"/>
                    <a:pt x="497" y="1957"/>
                  </a:cubicBezTo>
                  <a:cubicBezTo>
                    <a:pt x="714" y="1957"/>
                    <a:pt x="617" y="1520"/>
                    <a:pt x="608" y="1483"/>
                  </a:cubicBezTo>
                  <a:lnTo>
                    <a:pt x="608" y="1483"/>
                  </a:lnTo>
                  <a:cubicBezTo>
                    <a:pt x="616" y="1516"/>
                    <a:pt x="705" y="1863"/>
                    <a:pt x="891" y="1863"/>
                  </a:cubicBezTo>
                  <a:cubicBezTo>
                    <a:pt x="900" y="1863"/>
                    <a:pt x="908" y="1863"/>
                    <a:pt x="917" y="1861"/>
                  </a:cubicBezTo>
                  <a:cubicBezTo>
                    <a:pt x="1132" y="1837"/>
                    <a:pt x="1036" y="1326"/>
                    <a:pt x="1036" y="1326"/>
                  </a:cubicBezTo>
                  <a:lnTo>
                    <a:pt x="1036" y="1326"/>
                  </a:lnTo>
                  <a:cubicBezTo>
                    <a:pt x="1036" y="1326"/>
                    <a:pt x="1144" y="1560"/>
                    <a:pt x="1297" y="1560"/>
                  </a:cubicBezTo>
                  <a:cubicBezTo>
                    <a:pt x="1313" y="1560"/>
                    <a:pt x="1329" y="1557"/>
                    <a:pt x="1346" y="1552"/>
                  </a:cubicBezTo>
                  <a:cubicBezTo>
                    <a:pt x="1560" y="1480"/>
                    <a:pt x="1441" y="1052"/>
                    <a:pt x="1441" y="1052"/>
                  </a:cubicBezTo>
                  <a:lnTo>
                    <a:pt x="1441" y="1052"/>
                  </a:lnTo>
                  <a:cubicBezTo>
                    <a:pt x="1441" y="1052"/>
                    <a:pt x="1562" y="1333"/>
                    <a:pt x="1766" y="1333"/>
                  </a:cubicBezTo>
                  <a:cubicBezTo>
                    <a:pt x="1784" y="1333"/>
                    <a:pt x="1803" y="1330"/>
                    <a:pt x="1822" y="1326"/>
                  </a:cubicBezTo>
                  <a:cubicBezTo>
                    <a:pt x="2072" y="1254"/>
                    <a:pt x="1810" y="373"/>
                    <a:pt x="1810" y="373"/>
                  </a:cubicBezTo>
                  <a:cubicBezTo>
                    <a:pt x="1810" y="373"/>
                    <a:pt x="1746" y="0"/>
                    <a:pt x="1548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5161;p113">
              <a:extLst>
                <a:ext uri="{FF2B5EF4-FFF2-40B4-BE49-F238E27FC236}">
                  <a16:creationId xmlns:a16="http://schemas.microsoft.com/office/drawing/2014/main" xmlns="" id="{4D0B246C-8FC8-5BA2-2FF5-44C65AFF0D9D}"/>
                </a:ext>
              </a:extLst>
            </p:cNvPr>
            <p:cNvSpPr/>
            <p:nvPr/>
          </p:nvSpPr>
          <p:spPr>
            <a:xfrm>
              <a:off x="2598066" y="2364760"/>
              <a:ext cx="8156" cy="43495"/>
            </a:xfrm>
            <a:custGeom>
              <a:avLst/>
              <a:gdLst/>
              <a:ahLst/>
              <a:cxnLst/>
              <a:rect l="l" t="t" r="r" b="b"/>
              <a:pathLst>
                <a:path w="132" h="704" fill="none" extrusionOk="0">
                  <a:moveTo>
                    <a:pt x="1" y="1"/>
                  </a:moveTo>
                  <a:cubicBezTo>
                    <a:pt x="1" y="1"/>
                    <a:pt x="60" y="346"/>
                    <a:pt x="132" y="703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5162;p113">
              <a:extLst>
                <a:ext uri="{FF2B5EF4-FFF2-40B4-BE49-F238E27FC236}">
                  <a16:creationId xmlns:a16="http://schemas.microsoft.com/office/drawing/2014/main" xmlns="" id="{C00EA959-BADC-6E22-B1F8-02B9FAEC49A8}"/>
                </a:ext>
              </a:extLst>
            </p:cNvPr>
            <p:cNvSpPr/>
            <p:nvPr/>
          </p:nvSpPr>
          <p:spPr>
            <a:xfrm>
              <a:off x="2623830" y="2345669"/>
              <a:ext cx="9638" cy="53009"/>
            </a:xfrm>
            <a:custGeom>
              <a:avLst/>
              <a:gdLst/>
              <a:ahLst/>
              <a:cxnLst/>
              <a:rect l="l" t="t" r="r" b="b"/>
              <a:pathLst>
                <a:path w="156" h="858" fill="none" extrusionOk="0">
                  <a:moveTo>
                    <a:pt x="1" y="0"/>
                  </a:moveTo>
                  <a:cubicBezTo>
                    <a:pt x="24" y="286"/>
                    <a:pt x="72" y="584"/>
                    <a:pt x="155" y="858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5163;p113">
              <a:extLst>
                <a:ext uri="{FF2B5EF4-FFF2-40B4-BE49-F238E27FC236}">
                  <a16:creationId xmlns:a16="http://schemas.microsoft.com/office/drawing/2014/main" xmlns="" id="{79875C74-C710-BCA3-7928-56063AA26764}"/>
                </a:ext>
              </a:extLst>
            </p:cNvPr>
            <p:cNvSpPr/>
            <p:nvPr/>
          </p:nvSpPr>
          <p:spPr>
            <a:xfrm>
              <a:off x="2649594" y="2333868"/>
              <a:ext cx="8156" cy="47881"/>
            </a:xfrm>
            <a:custGeom>
              <a:avLst/>
              <a:gdLst/>
              <a:ahLst/>
              <a:cxnLst/>
              <a:rect l="l" t="t" r="r" b="b"/>
              <a:pathLst>
                <a:path w="132" h="775" fill="none" extrusionOk="0">
                  <a:moveTo>
                    <a:pt x="0" y="1"/>
                  </a:moveTo>
                  <a:cubicBezTo>
                    <a:pt x="12" y="263"/>
                    <a:pt x="60" y="513"/>
                    <a:pt x="131" y="775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5164;p113">
              <a:extLst>
                <a:ext uri="{FF2B5EF4-FFF2-40B4-BE49-F238E27FC236}">
                  <a16:creationId xmlns:a16="http://schemas.microsoft.com/office/drawing/2014/main" xmlns="" id="{E105442C-7ADE-661C-4389-87BC9904E52F}"/>
                </a:ext>
              </a:extLst>
            </p:cNvPr>
            <p:cNvSpPr/>
            <p:nvPr/>
          </p:nvSpPr>
          <p:spPr>
            <a:xfrm>
              <a:off x="2569398" y="2314036"/>
              <a:ext cx="128080" cy="124368"/>
            </a:xfrm>
            <a:custGeom>
              <a:avLst/>
              <a:gdLst/>
              <a:ahLst/>
              <a:cxnLst/>
              <a:rect l="l" t="t" r="r" b="b"/>
              <a:pathLst>
                <a:path w="2073" h="2013" fill="none" extrusionOk="0">
                  <a:moveTo>
                    <a:pt x="1810" y="417"/>
                  </a:moveTo>
                  <a:cubicBezTo>
                    <a:pt x="1810" y="417"/>
                    <a:pt x="1739" y="0"/>
                    <a:pt x="1513" y="48"/>
                  </a:cubicBezTo>
                  <a:cubicBezTo>
                    <a:pt x="1382" y="72"/>
                    <a:pt x="1298" y="191"/>
                    <a:pt x="1298" y="322"/>
                  </a:cubicBezTo>
                  <a:cubicBezTo>
                    <a:pt x="1298" y="322"/>
                    <a:pt x="1191" y="119"/>
                    <a:pt x="1036" y="203"/>
                  </a:cubicBezTo>
                  <a:cubicBezTo>
                    <a:pt x="882" y="274"/>
                    <a:pt x="882" y="512"/>
                    <a:pt x="882" y="512"/>
                  </a:cubicBezTo>
                  <a:cubicBezTo>
                    <a:pt x="810" y="429"/>
                    <a:pt x="703" y="405"/>
                    <a:pt x="608" y="453"/>
                  </a:cubicBezTo>
                  <a:cubicBezTo>
                    <a:pt x="441" y="536"/>
                    <a:pt x="465" y="822"/>
                    <a:pt x="465" y="822"/>
                  </a:cubicBezTo>
                  <a:cubicBezTo>
                    <a:pt x="465" y="822"/>
                    <a:pt x="286" y="643"/>
                    <a:pt x="143" y="917"/>
                  </a:cubicBezTo>
                  <a:cubicBezTo>
                    <a:pt x="1" y="1191"/>
                    <a:pt x="251" y="1989"/>
                    <a:pt x="489" y="2001"/>
                  </a:cubicBezTo>
                  <a:cubicBezTo>
                    <a:pt x="727" y="2012"/>
                    <a:pt x="608" y="1524"/>
                    <a:pt x="608" y="1524"/>
                  </a:cubicBezTo>
                  <a:cubicBezTo>
                    <a:pt x="608" y="1524"/>
                    <a:pt x="703" y="1941"/>
                    <a:pt x="917" y="1905"/>
                  </a:cubicBezTo>
                  <a:cubicBezTo>
                    <a:pt x="1132" y="1881"/>
                    <a:pt x="1036" y="1370"/>
                    <a:pt x="1036" y="1370"/>
                  </a:cubicBezTo>
                  <a:cubicBezTo>
                    <a:pt x="1036" y="1370"/>
                    <a:pt x="1167" y="1655"/>
                    <a:pt x="1346" y="1596"/>
                  </a:cubicBezTo>
                  <a:cubicBezTo>
                    <a:pt x="1560" y="1524"/>
                    <a:pt x="1441" y="1096"/>
                    <a:pt x="1441" y="1096"/>
                  </a:cubicBezTo>
                  <a:cubicBezTo>
                    <a:pt x="1441" y="1096"/>
                    <a:pt x="1584" y="1429"/>
                    <a:pt x="1822" y="1370"/>
                  </a:cubicBezTo>
                  <a:cubicBezTo>
                    <a:pt x="2072" y="1298"/>
                    <a:pt x="1810" y="417"/>
                    <a:pt x="1810" y="417"/>
                  </a:cubicBezTo>
                  <a:close/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5165;p113">
              <a:extLst>
                <a:ext uri="{FF2B5EF4-FFF2-40B4-BE49-F238E27FC236}">
                  <a16:creationId xmlns:a16="http://schemas.microsoft.com/office/drawing/2014/main" xmlns="" id="{C2236727-0192-83A8-EB71-AAEF03A8F540}"/>
                </a:ext>
              </a:extLst>
            </p:cNvPr>
            <p:cNvSpPr/>
            <p:nvPr/>
          </p:nvSpPr>
          <p:spPr>
            <a:xfrm>
              <a:off x="2606160" y="2326516"/>
              <a:ext cx="262710" cy="441436"/>
            </a:xfrm>
            <a:custGeom>
              <a:avLst/>
              <a:gdLst/>
              <a:ahLst/>
              <a:cxnLst/>
              <a:rect l="l" t="t" r="r" b="b"/>
              <a:pathLst>
                <a:path w="4252" h="7145" extrusionOk="0">
                  <a:moveTo>
                    <a:pt x="1358" y="1"/>
                  </a:moveTo>
                  <a:cubicBezTo>
                    <a:pt x="1072" y="1"/>
                    <a:pt x="1275" y="977"/>
                    <a:pt x="1275" y="977"/>
                  </a:cubicBezTo>
                  <a:cubicBezTo>
                    <a:pt x="1275" y="977"/>
                    <a:pt x="1242" y="972"/>
                    <a:pt x="1186" y="972"/>
                  </a:cubicBezTo>
                  <a:cubicBezTo>
                    <a:pt x="936" y="972"/>
                    <a:pt x="234" y="1068"/>
                    <a:pt x="1" y="2108"/>
                  </a:cubicBezTo>
                  <a:cubicBezTo>
                    <a:pt x="418" y="3882"/>
                    <a:pt x="1096" y="5585"/>
                    <a:pt x="2013" y="7144"/>
                  </a:cubicBezTo>
                  <a:lnTo>
                    <a:pt x="3323" y="7049"/>
                  </a:lnTo>
                  <a:lnTo>
                    <a:pt x="4251" y="5132"/>
                  </a:lnTo>
                  <a:cubicBezTo>
                    <a:pt x="2370" y="2930"/>
                    <a:pt x="1799" y="1156"/>
                    <a:pt x="1799" y="1156"/>
                  </a:cubicBezTo>
                  <a:cubicBezTo>
                    <a:pt x="1799" y="1156"/>
                    <a:pt x="1632" y="1"/>
                    <a:pt x="1358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5166;p113">
              <a:extLst>
                <a:ext uri="{FF2B5EF4-FFF2-40B4-BE49-F238E27FC236}">
                  <a16:creationId xmlns:a16="http://schemas.microsoft.com/office/drawing/2014/main" xmlns="" id="{56DFCE91-55D1-2328-08DF-9DE163BAE05A}"/>
                </a:ext>
              </a:extLst>
            </p:cNvPr>
            <p:cNvSpPr/>
            <p:nvPr/>
          </p:nvSpPr>
          <p:spPr>
            <a:xfrm>
              <a:off x="2612091" y="2326516"/>
              <a:ext cx="205991" cy="253123"/>
            </a:xfrm>
            <a:custGeom>
              <a:avLst/>
              <a:gdLst/>
              <a:ahLst/>
              <a:cxnLst/>
              <a:rect l="l" t="t" r="r" b="b"/>
              <a:pathLst>
                <a:path w="3334" h="4097" fill="none" extrusionOk="0">
                  <a:moveTo>
                    <a:pt x="3334" y="4096"/>
                  </a:moveTo>
                  <a:cubicBezTo>
                    <a:pt x="2107" y="2394"/>
                    <a:pt x="1703" y="1156"/>
                    <a:pt x="1703" y="1156"/>
                  </a:cubicBezTo>
                  <a:cubicBezTo>
                    <a:pt x="1703" y="1156"/>
                    <a:pt x="1536" y="1"/>
                    <a:pt x="1250" y="1"/>
                  </a:cubicBezTo>
                  <a:cubicBezTo>
                    <a:pt x="976" y="1"/>
                    <a:pt x="1179" y="977"/>
                    <a:pt x="1179" y="977"/>
                  </a:cubicBezTo>
                  <a:cubicBezTo>
                    <a:pt x="1179" y="977"/>
                    <a:pt x="357" y="858"/>
                    <a:pt x="0" y="1799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5167;p113">
              <a:extLst>
                <a:ext uri="{FF2B5EF4-FFF2-40B4-BE49-F238E27FC236}">
                  <a16:creationId xmlns:a16="http://schemas.microsoft.com/office/drawing/2014/main" xmlns="" id="{C7C277F6-F7EC-5789-BA63-07C02A606ED6}"/>
                </a:ext>
              </a:extLst>
            </p:cNvPr>
            <p:cNvSpPr/>
            <p:nvPr/>
          </p:nvSpPr>
          <p:spPr>
            <a:xfrm>
              <a:off x="3370489" y="3201174"/>
              <a:ext cx="236945" cy="211173"/>
            </a:xfrm>
            <a:custGeom>
              <a:avLst/>
              <a:gdLst/>
              <a:ahLst/>
              <a:cxnLst/>
              <a:rect l="l" t="t" r="r" b="b"/>
              <a:pathLst>
                <a:path w="3835" h="3418" extrusionOk="0">
                  <a:moveTo>
                    <a:pt x="3394" y="0"/>
                  </a:moveTo>
                  <a:lnTo>
                    <a:pt x="0" y="322"/>
                  </a:lnTo>
                  <a:lnTo>
                    <a:pt x="536" y="3417"/>
                  </a:lnTo>
                  <a:lnTo>
                    <a:pt x="3834" y="3382"/>
                  </a:lnTo>
                  <a:cubicBezTo>
                    <a:pt x="3787" y="2250"/>
                    <a:pt x="3644" y="1119"/>
                    <a:pt x="3394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5168;p113">
              <a:extLst>
                <a:ext uri="{FF2B5EF4-FFF2-40B4-BE49-F238E27FC236}">
                  <a16:creationId xmlns:a16="http://schemas.microsoft.com/office/drawing/2014/main" xmlns="" id="{B00C75ED-595F-2D8C-8CEC-6F5E24F27903}"/>
                </a:ext>
              </a:extLst>
            </p:cNvPr>
            <p:cNvSpPr/>
            <p:nvPr/>
          </p:nvSpPr>
          <p:spPr>
            <a:xfrm>
              <a:off x="2731211" y="2643585"/>
              <a:ext cx="849729" cy="598116"/>
            </a:xfrm>
            <a:custGeom>
              <a:avLst/>
              <a:gdLst/>
              <a:ahLst/>
              <a:cxnLst/>
              <a:rect l="l" t="t" r="r" b="b"/>
              <a:pathLst>
                <a:path w="13753" h="9681" extrusionOk="0">
                  <a:moveTo>
                    <a:pt x="2227" y="0"/>
                  </a:moveTo>
                  <a:cubicBezTo>
                    <a:pt x="1442" y="631"/>
                    <a:pt x="703" y="1298"/>
                    <a:pt x="1" y="2024"/>
                  </a:cubicBezTo>
                  <a:cubicBezTo>
                    <a:pt x="763" y="3334"/>
                    <a:pt x="1703" y="4537"/>
                    <a:pt x="2811" y="5572"/>
                  </a:cubicBezTo>
                  <a:lnTo>
                    <a:pt x="7538" y="9597"/>
                  </a:lnTo>
                  <a:lnTo>
                    <a:pt x="10776" y="9680"/>
                  </a:lnTo>
                  <a:cubicBezTo>
                    <a:pt x="10776" y="9680"/>
                    <a:pt x="12002" y="9490"/>
                    <a:pt x="13753" y="9037"/>
                  </a:cubicBezTo>
                  <a:cubicBezTo>
                    <a:pt x="13407" y="7513"/>
                    <a:pt x="12788" y="5858"/>
                    <a:pt x="11705" y="4941"/>
                  </a:cubicBezTo>
                  <a:cubicBezTo>
                    <a:pt x="11014" y="4358"/>
                    <a:pt x="10252" y="3858"/>
                    <a:pt x="9431" y="3489"/>
                  </a:cubicBezTo>
                  <a:lnTo>
                    <a:pt x="7240" y="3715"/>
                  </a:lnTo>
                  <a:lnTo>
                    <a:pt x="5871" y="2655"/>
                  </a:lnTo>
                  <a:cubicBezTo>
                    <a:pt x="4668" y="2239"/>
                    <a:pt x="3597" y="1524"/>
                    <a:pt x="2751" y="584"/>
                  </a:cubicBezTo>
                  <a:cubicBezTo>
                    <a:pt x="2561" y="381"/>
                    <a:pt x="2394" y="191"/>
                    <a:pt x="2227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5169;p113">
              <a:extLst>
                <a:ext uri="{FF2B5EF4-FFF2-40B4-BE49-F238E27FC236}">
                  <a16:creationId xmlns:a16="http://schemas.microsoft.com/office/drawing/2014/main" xmlns="" id="{10595CB8-FCD6-BF85-65E3-8425706C3C3E}"/>
                </a:ext>
              </a:extLst>
            </p:cNvPr>
            <p:cNvSpPr/>
            <p:nvPr/>
          </p:nvSpPr>
          <p:spPr>
            <a:xfrm>
              <a:off x="3093882" y="2807618"/>
              <a:ext cx="220016" cy="119487"/>
            </a:xfrm>
            <a:custGeom>
              <a:avLst/>
              <a:gdLst/>
              <a:ahLst/>
              <a:cxnLst/>
              <a:rect l="l" t="t" r="r" b="b"/>
              <a:pathLst>
                <a:path w="3561" h="1934" extrusionOk="0">
                  <a:moveTo>
                    <a:pt x="1" y="0"/>
                  </a:moveTo>
                  <a:lnTo>
                    <a:pt x="1" y="0"/>
                  </a:lnTo>
                  <a:cubicBezTo>
                    <a:pt x="132" y="536"/>
                    <a:pt x="560" y="1739"/>
                    <a:pt x="1751" y="1917"/>
                  </a:cubicBezTo>
                  <a:cubicBezTo>
                    <a:pt x="1833" y="1928"/>
                    <a:pt x="1912" y="1933"/>
                    <a:pt x="1988" y="1933"/>
                  </a:cubicBezTo>
                  <a:cubicBezTo>
                    <a:pt x="2819" y="1933"/>
                    <a:pt x="3310" y="1314"/>
                    <a:pt x="3561" y="834"/>
                  </a:cubicBezTo>
                  <a:cubicBezTo>
                    <a:pt x="2406" y="322"/>
                    <a:pt x="1668" y="322"/>
                    <a:pt x="1668" y="322"/>
                  </a:cubicBezTo>
                  <a:cubicBezTo>
                    <a:pt x="1096" y="298"/>
                    <a:pt x="536" y="191"/>
                    <a:pt x="1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5170;p113">
              <a:extLst>
                <a:ext uri="{FF2B5EF4-FFF2-40B4-BE49-F238E27FC236}">
                  <a16:creationId xmlns:a16="http://schemas.microsoft.com/office/drawing/2014/main" xmlns="" id="{380BB3CA-7937-297F-D9B9-0A9D75539AB4}"/>
                </a:ext>
              </a:extLst>
            </p:cNvPr>
            <p:cNvSpPr/>
            <p:nvPr/>
          </p:nvSpPr>
          <p:spPr>
            <a:xfrm>
              <a:off x="2871028" y="2759057"/>
              <a:ext cx="548836" cy="658416"/>
            </a:xfrm>
            <a:custGeom>
              <a:avLst/>
              <a:gdLst/>
              <a:ahLst/>
              <a:cxnLst/>
              <a:rect l="l" t="t" r="r" b="b"/>
              <a:pathLst>
                <a:path w="8883" h="10657" extrusionOk="0">
                  <a:moveTo>
                    <a:pt x="2000" y="1"/>
                  </a:moveTo>
                  <a:cubicBezTo>
                    <a:pt x="1060" y="1620"/>
                    <a:pt x="548" y="3703"/>
                    <a:pt x="548" y="3703"/>
                  </a:cubicBezTo>
                  <a:cubicBezTo>
                    <a:pt x="548" y="3703"/>
                    <a:pt x="143" y="6751"/>
                    <a:pt x="0" y="10657"/>
                  </a:cubicBezTo>
                  <a:lnTo>
                    <a:pt x="8620" y="10573"/>
                  </a:lnTo>
                  <a:lnTo>
                    <a:pt x="8513" y="7799"/>
                  </a:lnTo>
                  <a:lnTo>
                    <a:pt x="8394" y="4977"/>
                  </a:lnTo>
                  <a:cubicBezTo>
                    <a:pt x="8620" y="4203"/>
                    <a:pt x="8787" y="3430"/>
                    <a:pt x="8882" y="2632"/>
                  </a:cubicBezTo>
                  <a:cubicBezTo>
                    <a:pt x="8680" y="2489"/>
                    <a:pt x="8465" y="2334"/>
                    <a:pt x="8275" y="2215"/>
                  </a:cubicBezTo>
                  <a:cubicBezTo>
                    <a:pt x="8037" y="3430"/>
                    <a:pt x="7751" y="4418"/>
                    <a:pt x="7751" y="4418"/>
                  </a:cubicBezTo>
                  <a:cubicBezTo>
                    <a:pt x="4632" y="4227"/>
                    <a:pt x="1679" y="2656"/>
                    <a:pt x="1679" y="2656"/>
                  </a:cubicBezTo>
                  <a:cubicBezTo>
                    <a:pt x="1846" y="1834"/>
                    <a:pt x="2119" y="1036"/>
                    <a:pt x="2488" y="286"/>
                  </a:cubicBezTo>
                  <a:cubicBezTo>
                    <a:pt x="2322" y="203"/>
                    <a:pt x="2167" y="108"/>
                    <a:pt x="2000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5171;p113">
              <a:extLst>
                <a:ext uri="{FF2B5EF4-FFF2-40B4-BE49-F238E27FC236}">
                  <a16:creationId xmlns:a16="http://schemas.microsoft.com/office/drawing/2014/main" xmlns="" id="{33447FC8-DC34-21BD-DD4B-D7B8CEBEC23D}"/>
                </a:ext>
              </a:extLst>
            </p:cNvPr>
            <p:cNvSpPr/>
            <p:nvPr/>
          </p:nvSpPr>
          <p:spPr>
            <a:xfrm>
              <a:off x="3389580" y="3065808"/>
              <a:ext cx="14087" cy="346538"/>
            </a:xfrm>
            <a:custGeom>
              <a:avLst/>
              <a:gdLst/>
              <a:ahLst/>
              <a:cxnLst/>
              <a:rect l="l" t="t" r="r" b="b"/>
              <a:pathLst>
                <a:path w="228" h="5609" fill="none" extrusionOk="0">
                  <a:moveTo>
                    <a:pt x="227" y="5608"/>
                  </a:moveTo>
                  <a:lnTo>
                    <a:pt x="120" y="2834"/>
                  </a:lnTo>
                  <a:lnTo>
                    <a:pt x="1" y="0"/>
                  </a:ln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5172;p113">
              <a:extLst>
                <a:ext uri="{FF2B5EF4-FFF2-40B4-BE49-F238E27FC236}">
                  <a16:creationId xmlns:a16="http://schemas.microsoft.com/office/drawing/2014/main" xmlns="" id="{8420D5FC-7C98-3BCA-D3AD-DFA12F78682F}"/>
                </a:ext>
              </a:extLst>
            </p:cNvPr>
            <p:cNvSpPr/>
            <p:nvPr/>
          </p:nvSpPr>
          <p:spPr>
            <a:xfrm>
              <a:off x="1989742" y="2811264"/>
              <a:ext cx="110410" cy="121464"/>
            </a:xfrm>
            <a:custGeom>
              <a:avLst/>
              <a:gdLst/>
              <a:ahLst/>
              <a:cxnLst/>
              <a:rect l="l" t="t" r="r" b="b"/>
              <a:pathLst>
                <a:path w="1787" h="1966" extrusionOk="0">
                  <a:moveTo>
                    <a:pt x="1536" y="1"/>
                  </a:moveTo>
                  <a:lnTo>
                    <a:pt x="0" y="132"/>
                  </a:lnTo>
                  <a:lnTo>
                    <a:pt x="0" y="1965"/>
                  </a:lnTo>
                  <a:lnTo>
                    <a:pt x="1786" y="1846"/>
                  </a:lnTo>
                  <a:lnTo>
                    <a:pt x="1536" y="1"/>
                  </a:ln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5173;p113">
              <a:extLst>
                <a:ext uri="{FF2B5EF4-FFF2-40B4-BE49-F238E27FC236}">
                  <a16:creationId xmlns:a16="http://schemas.microsoft.com/office/drawing/2014/main" xmlns="" id="{89E99167-FC23-2D9A-951D-18C6177F785F}"/>
                </a:ext>
              </a:extLst>
            </p:cNvPr>
            <p:cNvSpPr/>
            <p:nvPr/>
          </p:nvSpPr>
          <p:spPr>
            <a:xfrm>
              <a:off x="1989742" y="2810584"/>
              <a:ext cx="102316" cy="64563"/>
            </a:xfrm>
            <a:custGeom>
              <a:avLst/>
              <a:gdLst/>
              <a:ahLst/>
              <a:cxnLst/>
              <a:rect l="l" t="t" r="r" b="b"/>
              <a:pathLst>
                <a:path w="1656" h="1045" extrusionOk="0">
                  <a:moveTo>
                    <a:pt x="1536" y="0"/>
                  </a:moveTo>
                  <a:lnTo>
                    <a:pt x="0" y="143"/>
                  </a:lnTo>
                  <a:lnTo>
                    <a:pt x="0" y="1000"/>
                  </a:lnTo>
                  <a:cubicBezTo>
                    <a:pt x="173" y="1030"/>
                    <a:pt x="348" y="1045"/>
                    <a:pt x="524" y="1045"/>
                  </a:cubicBezTo>
                  <a:cubicBezTo>
                    <a:pt x="905" y="1045"/>
                    <a:pt x="1289" y="976"/>
                    <a:pt x="1655" y="845"/>
                  </a:cubicBezTo>
                  <a:lnTo>
                    <a:pt x="1536" y="0"/>
                  </a:ln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5174;p113">
              <a:extLst>
                <a:ext uri="{FF2B5EF4-FFF2-40B4-BE49-F238E27FC236}">
                  <a16:creationId xmlns:a16="http://schemas.microsoft.com/office/drawing/2014/main" xmlns="" id="{FC9723F9-8D36-2B1D-F35F-96B866ED698F}"/>
                </a:ext>
              </a:extLst>
            </p:cNvPr>
            <p:cNvSpPr/>
            <p:nvPr/>
          </p:nvSpPr>
          <p:spPr>
            <a:xfrm>
              <a:off x="1727098" y="2244839"/>
              <a:ext cx="560637" cy="395099"/>
            </a:xfrm>
            <a:custGeom>
              <a:avLst/>
              <a:gdLst/>
              <a:ahLst/>
              <a:cxnLst/>
              <a:rect l="l" t="t" r="r" b="b"/>
              <a:pathLst>
                <a:path w="9074" h="6395" extrusionOk="0">
                  <a:moveTo>
                    <a:pt x="4098" y="1"/>
                  </a:moveTo>
                  <a:cubicBezTo>
                    <a:pt x="3374" y="1"/>
                    <a:pt x="2752" y="307"/>
                    <a:pt x="2334" y="656"/>
                  </a:cubicBezTo>
                  <a:cubicBezTo>
                    <a:pt x="1811" y="1108"/>
                    <a:pt x="787" y="1096"/>
                    <a:pt x="287" y="2978"/>
                  </a:cubicBezTo>
                  <a:cubicBezTo>
                    <a:pt x="1" y="4097"/>
                    <a:pt x="120" y="5287"/>
                    <a:pt x="620" y="6335"/>
                  </a:cubicBezTo>
                  <a:lnTo>
                    <a:pt x="8395" y="6395"/>
                  </a:lnTo>
                  <a:lnTo>
                    <a:pt x="8383" y="4645"/>
                  </a:lnTo>
                  <a:cubicBezTo>
                    <a:pt x="8383" y="4645"/>
                    <a:pt x="9073" y="3371"/>
                    <a:pt x="8859" y="2144"/>
                  </a:cubicBezTo>
                  <a:cubicBezTo>
                    <a:pt x="8673" y="1071"/>
                    <a:pt x="7513" y="1000"/>
                    <a:pt x="7207" y="1000"/>
                  </a:cubicBezTo>
                  <a:cubicBezTo>
                    <a:pt x="7160" y="1000"/>
                    <a:pt x="7133" y="1001"/>
                    <a:pt x="7133" y="1001"/>
                  </a:cubicBezTo>
                  <a:cubicBezTo>
                    <a:pt x="7133" y="1001"/>
                    <a:pt x="7657" y="323"/>
                    <a:pt x="7407" y="180"/>
                  </a:cubicBezTo>
                  <a:cubicBezTo>
                    <a:pt x="7388" y="170"/>
                    <a:pt x="7369" y="166"/>
                    <a:pt x="7348" y="166"/>
                  </a:cubicBezTo>
                  <a:cubicBezTo>
                    <a:pt x="7086" y="166"/>
                    <a:pt x="6716" y="906"/>
                    <a:pt x="6716" y="906"/>
                  </a:cubicBezTo>
                  <a:cubicBezTo>
                    <a:pt x="6716" y="906"/>
                    <a:pt x="6750" y="262"/>
                    <a:pt x="6553" y="262"/>
                  </a:cubicBezTo>
                  <a:cubicBezTo>
                    <a:pt x="6548" y="262"/>
                    <a:pt x="6543" y="262"/>
                    <a:pt x="6537" y="263"/>
                  </a:cubicBezTo>
                  <a:cubicBezTo>
                    <a:pt x="6335" y="299"/>
                    <a:pt x="6252" y="966"/>
                    <a:pt x="6252" y="966"/>
                  </a:cubicBezTo>
                  <a:cubicBezTo>
                    <a:pt x="5502" y="256"/>
                    <a:pt x="4758" y="1"/>
                    <a:pt x="40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5175;p113">
              <a:extLst>
                <a:ext uri="{FF2B5EF4-FFF2-40B4-BE49-F238E27FC236}">
                  <a16:creationId xmlns:a16="http://schemas.microsoft.com/office/drawing/2014/main" xmlns="" id="{87EB228B-920E-4CA9-97F0-B9975D2BD0A6}"/>
                </a:ext>
              </a:extLst>
            </p:cNvPr>
            <p:cNvSpPr/>
            <p:nvPr/>
          </p:nvSpPr>
          <p:spPr>
            <a:xfrm>
              <a:off x="1773745" y="2462624"/>
              <a:ext cx="511024" cy="379159"/>
            </a:xfrm>
            <a:custGeom>
              <a:avLst/>
              <a:gdLst/>
              <a:ahLst/>
              <a:cxnLst/>
              <a:rect l="l" t="t" r="r" b="b"/>
              <a:pathLst>
                <a:path w="8271" h="6137" extrusionOk="0">
                  <a:moveTo>
                    <a:pt x="6925" y="1060"/>
                  </a:moveTo>
                  <a:cubicBezTo>
                    <a:pt x="6925" y="1060"/>
                    <a:pt x="6925" y="1067"/>
                    <a:pt x="6926" y="1080"/>
                  </a:cubicBezTo>
                  <a:lnTo>
                    <a:pt x="6926" y="1080"/>
                  </a:lnTo>
                  <a:cubicBezTo>
                    <a:pt x="6926" y="1067"/>
                    <a:pt x="6925" y="1060"/>
                    <a:pt x="6925" y="1060"/>
                  </a:cubicBezTo>
                  <a:close/>
                  <a:moveTo>
                    <a:pt x="4127" y="0"/>
                  </a:moveTo>
                  <a:cubicBezTo>
                    <a:pt x="4127" y="1"/>
                    <a:pt x="4342" y="596"/>
                    <a:pt x="4092" y="667"/>
                  </a:cubicBezTo>
                  <a:cubicBezTo>
                    <a:pt x="4071" y="674"/>
                    <a:pt x="4049" y="677"/>
                    <a:pt x="4027" y="677"/>
                  </a:cubicBezTo>
                  <a:cubicBezTo>
                    <a:pt x="3773" y="677"/>
                    <a:pt x="3461" y="274"/>
                    <a:pt x="3461" y="274"/>
                  </a:cubicBezTo>
                  <a:lnTo>
                    <a:pt x="3461" y="274"/>
                  </a:lnTo>
                  <a:cubicBezTo>
                    <a:pt x="3461" y="274"/>
                    <a:pt x="3568" y="893"/>
                    <a:pt x="3342" y="1000"/>
                  </a:cubicBezTo>
                  <a:cubicBezTo>
                    <a:pt x="3317" y="1012"/>
                    <a:pt x="3291" y="1017"/>
                    <a:pt x="3265" y="1017"/>
                  </a:cubicBezTo>
                  <a:cubicBezTo>
                    <a:pt x="3049" y="1017"/>
                    <a:pt x="2794" y="667"/>
                    <a:pt x="2794" y="667"/>
                  </a:cubicBezTo>
                  <a:cubicBezTo>
                    <a:pt x="2504" y="1163"/>
                    <a:pt x="2131" y="1301"/>
                    <a:pt x="1807" y="1301"/>
                  </a:cubicBezTo>
                  <a:cubicBezTo>
                    <a:pt x="1399" y="1301"/>
                    <a:pt x="1068" y="1084"/>
                    <a:pt x="1068" y="1084"/>
                  </a:cubicBezTo>
                  <a:cubicBezTo>
                    <a:pt x="1032" y="1298"/>
                    <a:pt x="877" y="1453"/>
                    <a:pt x="675" y="1489"/>
                  </a:cubicBezTo>
                  <a:cubicBezTo>
                    <a:pt x="675" y="1489"/>
                    <a:pt x="1044" y="2322"/>
                    <a:pt x="758" y="2417"/>
                  </a:cubicBezTo>
                  <a:cubicBezTo>
                    <a:pt x="721" y="2429"/>
                    <a:pt x="687" y="2434"/>
                    <a:pt x="656" y="2434"/>
                  </a:cubicBezTo>
                  <a:cubicBezTo>
                    <a:pt x="441" y="2434"/>
                    <a:pt x="377" y="2179"/>
                    <a:pt x="377" y="2179"/>
                  </a:cubicBezTo>
                  <a:lnTo>
                    <a:pt x="377" y="2179"/>
                  </a:lnTo>
                  <a:cubicBezTo>
                    <a:pt x="377" y="2179"/>
                    <a:pt x="0" y="6136"/>
                    <a:pt x="3856" y="6136"/>
                  </a:cubicBezTo>
                  <a:cubicBezTo>
                    <a:pt x="3996" y="6136"/>
                    <a:pt x="4142" y="6131"/>
                    <a:pt x="4294" y="6120"/>
                  </a:cubicBezTo>
                  <a:cubicBezTo>
                    <a:pt x="8271" y="5834"/>
                    <a:pt x="7366" y="1763"/>
                    <a:pt x="7366" y="1762"/>
                  </a:cubicBezTo>
                  <a:lnTo>
                    <a:pt x="7366" y="1762"/>
                  </a:lnTo>
                  <a:cubicBezTo>
                    <a:pt x="7352" y="1764"/>
                    <a:pt x="7339" y="1765"/>
                    <a:pt x="7326" y="1765"/>
                  </a:cubicBezTo>
                  <a:cubicBezTo>
                    <a:pt x="6966" y="1765"/>
                    <a:pt x="6929" y="1195"/>
                    <a:pt x="6926" y="1080"/>
                  </a:cubicBezTo>
                  <a:lnTo>
                    <a:pt x="6926" y="1080"/>
                  </a:lnTo>
                  <a:cubicBezTo>
                    <a:pt x="6926" y="1171"/>
                    <a:pt x="6913" y="1537"/>
                    <a:pt x="6661" y="1537"/>
                  </a:cubicBezTo>
                  <a:cubicBezTo>
                    <a:pt x="6654" y="1537"/>
                    <a:pt x="6647" y="1537"/>
                    <a:pt x="6640" y="1536"/>
                  </a:cubicBezTo>
                  <a:cubicBezTo>
                    <a:pt x="6330" y="1512"/>
                    <a:pt x="6556" y="691"/>
                    <a:pt x="6556" y="691"/>
                  </a:cubicBezTo>
                  <a:lnTo>
                    <a:pt x="6556" y="691"/>
                  </a:lnTo>
                  <a:cubicBezTo>
                    <a:pt x="6222" y="912"/>
                    <a:pt x="5914" y="998"/>
                    <a:pt x="5639" y="998"/>
                  </a:cubicBezTo>
                  <a:cubicBezTo>
                    <a:pt x="4697" y="998"/>
                    <a:pt x="4128" y="1"/>
                    <a:pt x="4127" y="0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5176;p113">
              <a:extLst>
                <a:ext uri="{FF2B5EF4-FFF2-40B4-BE49-F238E27FC236}">
                  <a16:creationId xmlns:a16="http://schemas.microsoft.com/office/drawing/2014/main" xmlns="" id="{D4C1FB42-0762-C10A-E2B0-1AD39B07FCA7}"/>
                </a:ext>
              </a:extLst>
            </p:cNvPr>
            <p:cNvSpPr/>
            <p:nvPr/>
          </p:nvSpPr>
          <p:spPr>
            <a:xfrm>
              <a:off x="1651351" y="2556039"/>
              <a:ext cx="169971" cy="171508"/>
            </a:xfrm>
            <a:custGeom>
              <a:avLst/>
              <a:gdLst/>
              <a:ahLst/>
              <a:cxnLst/>
              <a:rect l="l" t="t" r="r" b="b"/>
              <a:pathLst>
                <a:path w="2751" h="2776" extrusionOk="0">
                  <a:moveTo>
                    <a:pt x="1548" y="0"/>
                  </a:moveTo>
                  <a:cubicBezTo>
                    <a:pt x="572" y="0"/>
                    <a:pt x="1" y="1655"/>
                    <a:pt x="858" y="2417"/>
                  </a:cubicBezTo>
                  <a:cubicBezTo>
                    <a:pt x="1158" y="2688"/>
                    <a:pt x="1484" y="2776"/>
                    <a:pt x="1780" y="2776"/>
                  </a:cubicBezTo>
                  <a:cubicBezTo>
                    <a:pt x="2316" y="2776"/>
                    <a:pt x="2751" y="2489"/>
                    <a:pt x="2751" y="2489"/>
                  </a:cubicBezTo>
                  <a:lnTo>
                    <a:pt x="2358" y="667"/>
                  </a:lnTo>
                  <a:cubicBezTo>
                    <a:pt x="2358" y="667"/>
                    <a:pt x="2144" y="0"/>
                    <a:pt x="1548" y="0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5177;p113">
              <a:extLst>
                <a:ext uri="{FF2B5EF4-FFF2-40B4-BE49-F238E27FC236}">
                  <a16:creationId xmlns:a16="http://schemas.microsoft.com/office/drawing/2014/main" xmlns="" id="{F26F57DB-02B2-E80B-CAFF-FE8BD65873A8}"/>
                </a:ext>
              </a:extLst>
            </p:cNvPr>
            <p:cNvSpPr/>
            <p:nvPr/>
          </p:nvSpPr>
          <p:spPr>
            <a:xfrm>
              <a:off x="1709490" y="2611952"/>
              <a:ext cx="55915" cy="27987"/>
            </a:xfrm>
            <a:custGeom>
              <a:avLst/>
              <a:gdLst/>
              <a:ahLst/>
              <a:cxnLst/>
              <a:rect l="l" t="t" r="r" b="b"/>
              <a:pathLst>
                <a:path w="905" h="453" fill="none" extrusionOk="0">
                  <a:moveTo>
                    <a:pt x="0" y="453"/>
                  </a:moveTo>
                  <a:cubicBezTo>
                    <a:pt x="250" y="215"/>
                    <a:pt x="560" y="48"/>
                    <a:pt x="905" y="0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5178;p113">
              <a:extLst>
                <a:ext uri="{FF2B5EF4-FFF2-40B4-BE49-F238E27FC236}">
                  <a16:creationId xmlns:a16="http://schemas.microsoft.com/office/drawing/2014/main" xmlns="" id="{1FEE1E90-076F-3D51-0064-C6BE7C51FA45}"/>
                </a:ext>
              </a:extLst>
            </p:cNvPr>
            <p:cNvSpPr/>
            <p:nvPr/>
          </p:nvSpPr>
          <p:spPr>
            <a:xfrm>
              <a:off x="1735192" y="2621529"/>
              <a:ext cx="20698" cy="49302"/>
            </a:xfrm>
            <a:custGeom>
              <a:avLst/>
              <a:gdLst/>
              <a:ahLst/>
              <a:cxnLst/>
              <a:rect l="l" t="t" r="r" b="b"/>
              <a:pathLst>
                <a:path w="335" h="798" fill="none" extrusionOk="0">
                  <a:moveTo>
                    <a:pt x="334" y="798"/>
                  </a:moveTo>
                  <a:cubicBezTo>
                    <a:pt x="132" y="584"/>
                    <a:pt x="25" y="298"/>
                    <a:pt x="1" y="0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5179;p113">
              <a:extLst>
                <a:ext uri="{FF2B5EF4-FFF2-40B4-BE49-F238E27FC236}">
                  <a16:creationId xmlns:a16="http://schemas.microsoft.com/office/drawing/2014/main" xmlns="" id="{EDE88D13-95CE-2630-0413-BDA66AA9770C}"/>
                </a:ext>
              </a:extLst>
            </p:cNvPr>
            <p:cNvSpPr/>
            <p:nvPr/>
          </p:nvSpPr>
          <p:spPr>
            <a:xfrm>
              <a:off x="2216303" y="2520143"/>
              <a:ext cx="144206" cy="187448"/>
            </a:xfrm>
            <a:custGeom>
              <a:avLst/>
              <a:gdLst/>
              <a:ahLst/>
              <a:cxnLst/>
              <a:rect l="l" t="t" r="r" b="b"/>
              <a:pathLst>
                <a:path w="2334" h="3034" extrusionOk="0">
                  <a:moveTo>
                    <a:pt x="1102" y="1"/>
                  </a:moveTo>
                  <a:cubicBezTo>
                    <a:pt x="759" y="1"/>
                    <a:pt x="465" y="189"/>
                    <a:pt x="465" y="189"/>
                  </a:cubicBezTo>
                  <a:cubicBezTo>
                    <a:pt x="465" y="189"/>
                    <a:pt x="453" y="808"/>
                    <a:pt x="203" y="831"/>
                  </a:cubicBezTo>
                  <a:lnTo>
                    <a:pt x="1" y="2867"/>
                  </a:lnTo>
                  <a:cubicBezTo>
                    <a:pt x="241" y="2982"/>
                    <a:pt x="472" y="3034"/>
                    <a:pt x="687" y="3034"/>
                  </a:cubicBezTo>
                  <a:cubicBezTo>
                    <a:pt x="1678" y="3034"/>
                    <a:pt x="2333" y="1937"/>
                    <a:pt x="2001" y="831"/>
                  </a:cubicBezTo>
                  <a:cubicBezTo>
                    <a:pt x="1798" y="170"/>
                    <a:pt x="1428" y="1"/>
                    <a:pt x="1102" y="1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5180;p113">
              <a:extLst>
                <a:ext uri="{FF2B5EF4-FFF2-40B4-BE49-F238E27FC236}">
                  <a16:creationId xmlns:a16="http://schemas.microsoft.com/office/drawing/2014/main" xmlns="" id="{2121C34D-9191-F3E6-FFA6-EA91405A187C}"/>
                </a:ext>
              </a:extLst>
            </p:cNvPr>
            <p:cNvSpPr/>
            <p:nvPr/>
          </p:nvSpPr>
          <p:spPr>
            <a:xfrm>
              <a:off x="2253065" y="2569261"/>
              <a:ext cx="54494" cy="19956"/>
            </a:xfrm>
            <a:custGeom>
              <a:avLst/>
              <a:gdLst/>
              <a:ahLst/>
              <a:cxnLst/>
              <a:rect l="l" t="t" r="r" b="b"/>
              <a:pathLst>
                <a:path w="882" h="323" fill="none" extrusionOk="0">
                  <a:moveTo>
                    <a:pt x="1" y="322"/>
                  </a:moveTo>
                  <a:cubicBezTo>
                    <a:pt x="1" y="322"/>
                    <a:pt x="298" y="1"/>
                    <a:pt x="882" y="167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5181;p113">
              <a:extLst>
                <a:ext uri="{FF2B5EF4-FFF2-40B4-BE49-F238E27FC236}">
                  <a16:creationId xmlns:a16="http://schemas.microsoft.com/office/drawing/2014/main" xmlns="" id="{E8024E16-D674-DFC1-0B80-725CA48D38EC}"/>
                </a:ext>
              </a:extLst>
            </p:cNvPr>
            <p:cNvSpPr/>
            <p:nvPr/>
          </p:nvSpPr>
          <p:spPr>
            <a:xfrm>
              <a:off x="2280311" y="2577354"/>
              <a:ext cx="6673" cy="62586"/>
            </a:xfrm>
            <a:custGeom>
              <a:avLst/>
              <a:gdLst/>
              <a:ahLst/>
              <a:cxnLst/>
              <a:rect l="l" t="t" r="r" b="b"/>
              <a:pathLst>
                <a:path w="108" h="1013" fill="none" extrusionOk="0">
                  <a:moveTo>
                    <a:pt x="0" y="1013"/>
                  </a:moveTo>
                  <a:cubicBezTo>
                    <a:pt x="96" y="679"/>
                    <a:pt x="108" y="334"/>
                    <a:pt x="12" y="1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5182;p113">
              <a:extLst>
                <a:ext uri="{FF2B5EF4-FFF2-40B4-BE49-F238E27FC236}">
                  <a16:creationId xmlns:a16="http://schemas.microsoft.com/office/drawing/2014/main" xmlns="" id="{06DE92B2-B49D-A313-4185-3093A3FDAEAB}"/>
                </a:ext>
              </a:extLst>
            </p:cNvPr>
            <p:cNvSpPr/>
            <p:nvPr/>
          </p:nvSpPr>
          <p:spPr>
            <a:xfrm>
              <a:off x="2023599" y="2571485"/>
              <a:ext cx="34600" cy="49364"/>
            </a:xfrm>
            <a:custGeom>
              <a:avLst/>
              <a:gdLst/>
              <a:ahLst/>
              <a:cxnLst/>
              <a:rect l="l" t="t" r="r" b="b"/>
              <a:pathLst>
                <a:path w="560" h="799" fill="none" extrusionOk="0">
                  <a:moveTo>
                    <a:pt x="0" y="0"/>
                  </a:moveTo>
                  <a:cubicBezTo>
                    <a:pt x="0" y="0"/>
                    <a:pt x="0" y="251"/>
                    <a:pt x="107" y="310"/>
                  </a:cubicBezTo>
                  <a:cubicBezTo>
                    <a:pt x="226" y="381"/>
                    <a:pt x="560" y="441"/>
                    <a:pt x="536" y="620"/>
                  </a:cubicBezTo>
                  <a:cubicBezTo>
                    <a:pt x="500" y="798"/>
                    <a:pt x="95" y="751"/>
                    <a:pt x="95" y="751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5183;p113">
              <a:extLst>
                <a:ext uri="{FF2B5EF4-FFF2-40B4-BE49-F238E27FC236}">
                  <a16:creationId xmlns:a16="http://schemas.microsoft.com/office/drawing/2014/main" xmlns="" id="{9BFE0350-CFA5-38F0-087E-396AACA9BA23}"/>
                </a:ext>
              </a:extLst>
            </p:cNvPr>
            <p:cNvSpPr/>
            <p:nvPr/>
          </p:nvSpPr>
          <p:spPr>
            <a:xfrm>
              <a:off x="2095639" y="2559684"/>
              <a:ext cx="75131" cy="44236"/>
            </a:xfrm>
            <a:custGeom>
              <a:avLst/>
              <a:gdLst/>
              <a:ahLst/>
              <a:cxnLst/>
              <a:rect l="l" t="t" r="r" b="b"/>
              <a:pathLst>
                <a:path w="1216" h="716" fill="none" extrusionOk="0">
                  <a:moveTo>
                    <a:pt x="1" y="715"/>
                  </a:moveTo>
                  <a:cubicBezTo>
                    <a:pt x="1" y="715"/>
                    <a:pt x="584" y="1"/>
                    <a:pt x="1215" y="715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5184;p113">
              <a:extLst>
                <a:ext uri="{FF2B5EF4-FFF2-40B4-BE49-F238E27FC236}">
                  <a16:creationId xmlns:a16="http://schemas.microsoft.com/office/drawing/2014/main" xmlns="" id="{4A3A4F2D-9E76-086C-C9D9-83B94CD0FFA9}"/>
                </a:ext>
              </a:extLst>
            </p:cNvPr>
            <p:cNvSpPr/>
            <p:nvPr/>
          </p:nvSpPr>
          <p:spPr>
            <a:xfrm>
              <a:off x="1860984" y="2550911"/>
              <a:ext cx="90577" cy="53009"/>
            </a:xfrm>
            <a:custGeom>
              <a:avLst/>
              <a:gdLst/>
              <a:ahLst/>
              <a:cxnLst/>
              <a:rect l="l" t="t" r="r" b="b"/>
              <a:pathLst>
                <a:path w="1466" h="858" fill="none" extrusionOk="0">
                  <a:moveTo>
                    <a:pt x="1" y="857"/>
                  </a:moveTo>
                  <a:cubicBezTo>
                    <a:pt x="1" y="857"/>
                    <a:pt x="632" y="0"/>
                    <a:pt x="1465" y="857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5185;p113">
              <a:extLst>
                <a:ext uri="{FF2B5EF4-FFF2-40B4-BE49-F238E27FC236}">
                  <a16:creationId xmlns:a16="http://schemas.microsoft.com/office/drawing/2014/main" xmlns="" id="{4952EA04-D4C6-680E-DEA1-C30A2AEF8859}"/>
                </a:ext>
              </a:extLst>
            </p:cNvPr>
            <p:cNvSpPr/>
            <p:nvPr/>
          </p:nvSpPr>
          <p:spPr>
            <a:xfrm>
              <a:off x="1947049" y="2652420"/>
              <a:ext cx="161938" cy="44174"/>
            </a:xfrm>
            <a:custGeom>
              <a:avLst/>
              <a:gdLst/>
              <a:ahLst/>
              <a:cxnLst/>
              <a:rect l="l" t="t" r="r" b="b"/>
              <a:pathLst>
                <a:path w="2621" h="715" fill="none" extrusionOk="0">
                  <a:moveTo>
                    <a:pt x="1" y="155"/>
                  </a:moveTo>
                  <a:cubicBezTo>
                    <a:pt x="1" y="155"/>
                    <a:pt x="1406" y="715"/>
                    <a:pt x="2620" y="0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5186;p113">
              <a:extLst>
                <a:ext uri="{FF2B5EF4-FFF2-40B4-BE49-F238E27FC236}">
                  <a16:creationId xmlns:a16="http://schemas.microsoft.com/office/drawing/2014/main" xmlns="" id="{3BD7193E-5B76-BC3D-326F-2EF7CFC4C826}"/>
                </a:ext>
              </a:extLst>
            </p:cNvPr>
            <p:cNvSpPr/>
            <p:nvPr/>
          </p:nvSpPr>
          <p:spPr>
            <a:xfrm>
              <a:off x="2748881" y="3144581"/>
              <a:ext cx="55977" cy="72842"/>
            </a:xfrm>
            <a:custGeom>
              <a:avLst/>
              <a:gdLst/>
              <a:ahLst/>
              <a:cxnLst/>
              <a:rect l="l" t="t" r="r" b="b"/>
              <a:pathLst>
                <a:path w="906" h="1179" extrusionOk="0">
                  <a:moveTo>
                    <a:pt x="334" y="0"/>
                  </a:moveTo>
                  <a:cubicBezTo>
                    <a:pt x="310" y="0"/>
                    <a:pt x="286" y="7"/>
                    <a:pt x="263" y="23"/>
                  </a:cubicBezTo>
                  <a:cubicBezTo>
                    <a:pt x="1" y="202"/>
                    <a:pt x="703" y="1178"/>
                    <a:pt x="703" y="1178"/>
                  </a:cubicBezTo>
                  <a:lnTo>
                    <a:pt x="906" y="1047"/>
                  </a:lnTo>
                  <a:cubicBezTo>
                    <a:pt x="884" y="776"/>
                    <a:pt x="585" y="0"/>
                    <a:pt x="3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5187;p113">
              <a:extLst>
                <a:ext uri="{FF2B5EF4-FFF2-40B4-BE49-F238E27FC236}">
                  <a16:creationId xmlns:a16="http://schemas.microsoft.com/office/drawing/2014/main" xmlns="" id="{1293A174-1057-D62B-74C0-7942DBCF2D92}"/>
                </a:ext>
              </a:extLst>
            </p:cNvPr>
            <p:cNvSpPr/>
            <p:nvPr/>
          </p:nvSpPr>
          <p:spPr>
            <a:xfrm>
              <a:off x="2824628" y="3139886"/>
              <a:ext cx="70002" cy="77537"/>
            </a:xfrm>
            <a:custGeom>
              <a:avLst/>
              <a:gdLst/>
              <a:ahLst/>
              <a:cxnLst/>
              <a:rect l="l" t="t" r="r" b="b"/>
              <a:pathLst>
                <a:path w="1133" h="1255" extrusionOk="0">
                  <a:moveTo>
                    <a:pt x="761" y="0"/>
                  </a:moveTo>
                  <a:cubicBezTo>
                    <a:pt x="450" y="0"/>
                    <a:pt x="1" y="1076"/>
                    <a:pt x="1" y="1076"/>
                  </a:cubicBezTo>
                  <a:lnTo>
                    <a:pt x="275" y="1254"/>
                  </a:lnTo>
                  <a:cubicBezTo>
                    <a:pt x="275" y="1254"/>
                    <a:pt x="1132" y="183"/>
                    <a:pt x="823" y="16"/>
                  </a:cubicBezTo>
                  <a:cubicBezTo>
                    <a:pt x="803" y="5"/>
                    <a:pt x="782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5188;p113">
              <a:extLst>
                <a:ext uri="{FF2B5EF4-FFF2-40B4-BE49-F238E27FC236}">
                  <a16:creationId xmlns:a16="http://schemas.microsoft.com/office/drawing/2014/main" xmlns="" id="{EC6AD839-6C81-0839-FA7C-4074C644330B}"/>
                </a:ext>
              </a:extLst>
            </p:cNvPr>
            <p:cNvSpPr/>
            <p:nvPr/>
          </p:nvSpPr>
          <p:spPr>
            <a:xfrm>
              <a:off x="2411973" y="2929701"/>
              <a:ext cx="450289" cy="382990"/>
            </a:xfrm>
            <a:custGeom>
              <a:avLst/>
              <a:gdLst/>
              <a:ahLst/>
              <a:cxnLst/>
              <a:rect l="l" t="t" r="r" b="b"/>
              <a:pathLst>
                <a:path w="7288" h="6199" extrusionOk="0">
                  <a:moveTo>
                    <a:pt x="6680" y="1"/>
                  </a:moveTo>
                  <a:lnTo>
                    <a:pt x="4894" y="1072"/>
                  </a:lnTo>
                  <a:cubicBezTo>
                    <a:pt x="4213" y="1731"/>
                    <a:pt x="3164" y="2548"/>
                    <a:pt x="2044" y="2548"/>
                  </a:cubicBezTo>
                  <a:cubicBezTo>
                    <a:pt x="1971" y="2548"/>
                    <a:pt x="1897" y="2544"/>
                    <a:pt x="1822" y="2537"/>
                  </a:cubicBezTo>
                  <a:cubicBezTo>
                    <a:pt x="1715" y="2525"/>
                    <a:pt x="1608" y="2501"/>
                    <a:pt x="1501" y="2465"/>
                  </a:cubicBezTo>
                  <a:lnTo>
                    <a:pt x="1" y="4204"/>
                  </a:lnTo>
                  <a:lnTo>
                    <a:pt x="536" y="6049"/>
                  </a:lnTo>
                  <a:cubicBezTo>
                    <a:pt x="943" y="6148"/>
                    <a:pt x="1358" y="6198"/>
                    <a:pt x="1775" y="6198"/>
                  </a:cubicBezTo>
                  <a:cubicBezTo>
                    <a:pt x="1858" y="6198"/>
                    <a:pt x="1941" y="6196"/>
                    <a:pt x="2025" y="6192"/>
                  </a:cubicBezTo>
                  <a:cubicBezTo>
                    <a:pt x="4823" y="6049"/>
                    <a:pt x="7287" y="1025"/>
                    <a:pt x="7287" y="1025"/>
                  </a:cubicBezTo>
                  <a:cubicBezTo>
                    <a:pt x="7216" y="227"/>
                    <a:pt x="6680" y="1"/>
                    <a:pt x="6680" y="1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5189;p113">
              <a:extLst>
                <a:ext uri="{FF2B5EF4-FFF2-40B4-BE49-F238E27FC236}">
                  <a16:creationId xmlns:a16="http://schemas.microsoft.com/office/drawing/2014/main" xmlns="" id="{F1D69380-0F04-4C88-DDA7-C20FAD1A05F7}"/>
                </a:ext>
              </a:extLst>
            </p:cNvPr>
            <p:cNvSpPr/>
            <p:nvPr/>
          </p:nvSpPr>
          <p:spPr>
            <a:xfrm>
              <a:off x="2851133" y="2956206"/>
              <a:ext cx="67716" cy="47140"/>
            </a:xfrm>
            <a:custGeom>
              <a:avLst/>
              <a:gdLst/>
              <a:ahLst/>
              <a:cxnLst/>
              <a:rect l="l" t="t" r="r" b="b"/>
              <a:pathLst>
                <a:path w="1096" h="763" extrusionOk="0">
                  <a:moveTo>
                    <a:pt x="947" y="1"/>
                  </a:moveTo>
                  <a:cubicBezTo>
                    <a:pt x="840" y="1"/>
                    <a:pt x="703" y="60"/>
                    <a:pt x="703" y="60"/>
                  </a:cubicBezTo>
                  <a:lnTo>
                    <a:pt x="48" y="465"/>
                  </a:lnTo>
                  <a:lnTo>
                    <a:pt x="1" y="762"/>
                  </a:lnTo>
                  <a:cubicBezTo>
                    <a:pt x="536" y="715"/>
                    <a:pt x="1096" y="274"/>
                    <a:pt x="1072" y="96"/>
                  </a:cubicBezTo>
                  <a:cubicBezTo>
                    <a:pt x="1068" y="23"/>
                    <a:pt x="1013" y="1"/>
                    <a:pt x="947" y="1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5190;p113">
              <a:extLst>
                <a:ext uri="{FF2B5EF4-FFF2-40B4-BE49-F238E27FC236}">
                  <a16:creationId xmlns:a16="http://schemas.microsoft.com/office/drawing/2014/main" xmlns="" id="{98C1FD7A-0759-05CB-6566-F657FC2449F6}"/>
                </a:ext>
              </a:extLst>
            </p:cNvPr>
            <p:cNvSpPr/>
            <p:nvPr/>
          </p:nvSpPr>
          <p:spPr>
            <a:xfrm>
              <a:off x="2713602" y="2869154"/>
              <a:ext cx="140561" cy="196715"/>
            </a:xfrm>
            <a:custGeom>
              <a:avLst/>
              <a:gdLst/>
              <a:ahLst/>
              <a:cxnLst/>
              <a:rect l="l" t="t" r="r" b="b"/>
              <a:pathLst>
                <a:path w="2275" h="3184" extrusionOk="0">
                  <a:moveTo>
                    <a:pt x="2037" y="1"/>
                  </a:moveTo>
                  <a:cubicBezTo>
                    <a:pt x="1787" y="1"/>
                    <a:pt x="1001" y="924"/>
                    <a:pt x="691" y="1290"/>
                  </a:cubicBezTo>
                  <a:cubicBezTo>
                    <a:pt x="476" y="1552"/>
                    <a:pt x="250" y="1802"/>
                    <a:pt x="0" y="2052"/>
                  </a:cubicBezTo>
                  <a:lnTo>
                    <a:pt x="48" y="2219"/>
                  </a:lnTo>
                  <a:lnTo>
                    <a:pt x="83" y="2267"/>
                  </a:lnTo>
                  <a:lnTo>
                    <a:pt x="1536" y="3183"/>
                  </a:lnTo>
                  <a:cubicBezTo>
                    <a:pt x="1715" y="2457"/>
                    <a:pt x="1798" y="1719"/>
                    <a:pt x="1798" y="981"/>
                  </a:cubicBezTo>
                  <a:cubicBezTo>
                    <a:pt x="1798" y="981"/>
                    <a:pt x="2274" y="171"/>
                    <a:pt x="2084" y="16"/>
                  </a:cubicBezTo>
                  <a:cubicBezTo>
                    <a:pt x="2071" y="6"/>
                    <a:pt x="2056" y="1"/>
                    <a:pt x="2037" y="1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5191;p113">
              <a:extLst>
                <a:ext uri="{FF2B5EF4-FFF2-40B4-BE49-F238E27FC236}">
                  <a16:creationId xmlns:a16="http://schemas.microsoft.com/office/drawing/2014/main" xmlns="" id="{C8841791-8F50-78A7-599E-D3FC17ED80B7}"/>
                </a:ext>
              </a:extLst>
            </p:cNvPr>
            <p:cNvSpPr/>
            <p:nvPr/>
          </p:nvSpPr>
          <p:spPr>
            <a:xfrm>
              <a:off x="2756974" y="2860566"/>
              <a:ext cx="97188" cy="206045"/>
            </a:xfrm>
            <a:custGeom>
              <a:avLst/>
              <a:gdLst/>
              <a:ahLst/>
              <a:cxnLst/>
              <a:rect l="l" t="t" r="r" b="b"/>
              <a:pathLst>
                <a:path w="1573" h="3335" fill="none" extrusionOk="0">
                  <a:moveTo>
                    <a:pt x="834" y="3334"/>
                  </a:moveTo>
                  <a:cubicBezTo>
                    <a:pt x="1013" y="2608"/>
                    <a:pt x="1096" y="1870"/>
                    <a:pt x="1096" y="1132"/>
                  </a:cubicBezTo>
                  <a:cubicBezTo>
                    <a:pt x="1096" y="1132"/>
                    <a:pt x="1572" y="322"/>
                    <a:pt x="1394" y="167"/>
                  </a:cubicBezTo>
                  <a:cubicBezTo>
                    <a:pt x="1203" y="1"/>
                    <a:pt x="322" y="1036"/>
                    <a:pt x="1" y="1429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5192;p113">
              <a:extLst>
                <a:ext uri="{FF2B5EF4-FFF2-40B4-BE49-F238E27FC236}">
                  <a16:creationId xmlns:a16="http://schemas.microsoft.com/office/drawing/2014/main" xmlns="" id="{FC156C12-D014-44A3-4A86-15BE91C5B443}"/>
                </a:ext>
              </a:extLst>
            </p:cNvPr>
            <p:cNvSpPr/>
            <p:nvPr/>
          </p:nvSpPr>
          <p:spPr>
            <a:xfrm>
              <a:off x="2815855" y="2886577"/>
              <a:ext cx="90515" cy="104351"/>
            </a:xfrm>
            <a:custGeom>
              <a:avLst/>
              <a:gdLst/>
              <a:ahLst/>
              <a:cxnLst/>
              <a:rect l="l" t="t" r="r" b="b"/>
              <a:pathLst>
                <a:path w="1465" h="1689" extrusionOk="0">
                  <a:moveTo>
                    <a:pt x="925" y="0"/>
                  </a:moveTo>
                  <a:cubicBezTo>
                    <a:pt x="904" y="0"/>
                    <a:pt x="882" y="3"/>
                    <a:pt x="857" y="8"/>
                  </a:cubicBezTo>
                  <a:cubicBezTo>
                    <a:pt x="369" y="127"/>
                    <a:pt x="0" y="794"/>
                    <a:pt x="83" y="961"/>
                  </a:cubicBezTo>
                  <a:cubicBezTo>
                    <a:pt x="110" y="1014"/>
                    <a:pt x="156" y="1032"/>
                    <a:pt x="206" y="1032"/>
                  </a:cubicBezTo>
                  <a:cubicBezTo>
                    <a:pt x="313" y="1032"/>
                    <a:pt x="441" y="949"/>
                    <a:pt x="441" y="949"/>
                  </a:cubicBezTo>
                  <a:lnTo>
                    <a:pt x="441" y="949"/>
                  </a:lnTo>
                  <a:cubicBezTo>
                    <a:pt x="440" y="949"/>
                    <a:pt x="226" y="1104"/>
                    <a:pt x="298" y="1270"/>
                  </a:cubicBezTo>
                  <a:cubicBezTo>
                    <a:pt x="328" y="1347"/>
                    <a:pt x="383" y="1369"/>
                    <a:pt x="436" y="1369"/>
                  </a:cubicBezTo>
                  <a:cubicBezTo>
                    <a:pt x="505" y="1369"/>
                    <a:pt x="572" y="1330"/>
                    <a:pt x="572" y="1330"/>
                  </a:cubicBezTo>
                  <a:lnTo>
                    <a:pt x="572" y="1330"/>
                  </a:lnTo>
                  <a:cubicBezTo>
                    <a:pt x="572" y="1330"/>
                    <a:pt x="393" y="1497"/>
                    <a:pt x="512" y="1651"/>
                  </a:cubicBezTo>
                  <a:cubicBezTo>
                    <a:pt x="532" y="1677"/>
                    <a:pt x="564" y="1688"/>
                    <a:pt x="605" y="1688"/>
                  </a:cubicBezTo>
                  <a:cubicBezTo>
                    <a:pt x="814" y="1688"/>
                    <a:pt x="1246" y="1390"/>
                    <a:pt x="1346" y="1092"/>
                  </a:cubicBezTo>
                  <a:cubicBezTo>
                    <a:pt x="1465" y="746"/>
                    <a:pt x="1274" y="746"/>
                    <a:pt x="1274" y="746"/>
                  </a:cubicBezTo>
                  <a:cubicBezTo>
                    <a:pt x="1381" y="401"/>
                    <a:pt x="1072" y="377"/>
                    <a:pt x="1072" y="377"/>
                  </a:cubicBezTo>
                  <a:cubicBezTo>
                    <a:pt x="1169" y="248"/>
                    <a:pt x="1129" y="0"/>
                    <a:pt x="925" y="0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5193;p113">
              <a:extLst>
                <a:ext uri="{FF2B5EF4-FFF2-40B4-BE49-F238E27FC236}">
                  <a16:creationId xmlns:a16="http://schemas.microsoft.com/office/drawing/2014/main" xmlns="" id="{A1E4E00E-BCD9-4E52-2085-6872A814A448}"/>
                </a:ext>
              </a:extLst>
            </p:cNvPr>
            <p:cNvSpPr/>
            <p:nvPr/>
          </p:nvSpPr>
          <p:spPr>
            <a:xfrm>
              <a:off x="2843781" y="2909869"/>
              <a:ext cx="38307" cy="35340"/>
            </a:xfrm>
            <a:custGeom>
              <a:avLst/>
              <a:gdLst/>
              <a:ahLst/>
              <a:cxnLst/>
              <a:rect l="l" t="t" r="r" b="b"/>
              <a:pathLst>
                <a:path w="620" h="572" fill="none" extrusionOk="0">
                  <a:moveTo>
                    <a:pt x="620" y="0"/>
                  </a:moveTo>
                  <a:cubicBezTo>
                    <a:pt x="429" y="215"/>
                    <a:pt x="227" y="405"/>
                    <a:pt x="1" y="572"/>
                  </a:cubicBezTo>
                </a:path>
              </a:pathLst>
            </a:custGeom>
            <a:solidFill>
              <a:srgbClr val="FEA37D"/>
            </a:solidFill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5194;p113">
              <a:extLst>
                <a:ext uri="{FF2B5EF4-FFF2-40B4-BE49-F238E27FC236}">
                  <a16:creationId xmlns:a16="http://schemas.microsoft.com/office/drawing/2014/main" xmlns="" id="{C5E30246-1794-A98F-CCE4-7FD503858111}"/>
                </a:ext>
              </a:extLst>
            </p:cNvPr>
            <p:cNvSpPr/>
            <p:nvPr/>
          </p:nvSpPr>
          <p:spPr>
            <a:xfrm>
              <a:off x="2851133" y="2932667"/>
              <a:ext cx="43497" cy="36081"/>
            </a:xfrm>
            <a:custGeom>
              <a:avLst/>
              <a:gdLst/>
              <a:ahLst/>
              <a:cxnLst/>
              <a:rect l="l" t="t" r="r" b="b"/>
              <a:pathLst>
                <a:path w="704" h="584" fill="none" extrusionOk="0">
                  <a:moveTo>
                    <a:pt x="703" y="0"/>
                  </a:moveTo>
                  <a:cubicBezTo>
                    <a:pt x="501" y="239"/>
                    <a:pt x="263" y="429"/>
                    <a:pt x="1" y="584"/>
                  </a:cubicBezTo>
                </a:path>
              </a:pathLst>
            </a:custGeom>
            <a:solidFill>
              <a:srgbClr val="FEA37D"/>
            </a:solidFill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5195;p113">
              <a:extLst>
                <a:ext uri="{FF2B5EF4-FFF2-40B4-BE49-F238E27FC236}">
                  <a16:creationId xmlns:a16="http://schemas.microsoft.com/office/drawing/2014/main" xmlns="" id="{C83C5E14-D76B-44F0-318B-08F5A3B40402}"/>
                </a:ext>
              </a:extLst>
            </p:cNvPr>
            <p:cNvSpPr/>
            <p:nvPr/>
          </p:nvSpPr>
          <p:spPr>
            <a:xfrm>
              <a:off x="2815855" y="2883364"/>
              <a:ext cx="90515" cy="114854"/>
            </a:xfrm>
            <a:custGeom>
              <a:avLst/>
              <a:gdLst/>
              <a:ahLst/>
              <a:cxnLst/>
              <a:rect l="l" t="t" r="r" b="b"/>
              <a:pathLst>
                <a:path w="1465" h="1859" fill="none" extrusionOk="0">
                  <a:moveTo>
                    <a:pt x="857" y="60"/>
                  </a:moveTo>
                  <a:cubicBezTo>
                    <a:pt x="1119" y="1"/>
                    <a:pt x="1179" y="286"/>
                    <a:pt x="1072" y="429"/>
                  </a:cubicBezTo>
                  <a:cubicBezTo>
                    <a:pt x="1072" y="429"/>
                    <a:pt x="1381" y="453"/>
                    <a:pt x="1274" y="798"/>
                  </a:cubicBezTo>
                  <a:cubicBezTo>
                    <a:pt x="1274" y="798"/>
                    <a:pt x="1465" y="798"/>
                    <a:pt x="1346" y="1144"/>
                  </a:cubicBezTo>
                  <a:cubicBezTo>
                    <a:pt x="1226" y="1501"/>
                    <a:pt x="631" y="1858"/>
                    <a:pt x="512" y="1703"/>
                  </a:cubicBezTo>
                  <a:cubicBezTo>
                    <a:pt x="393" y="1549"/>
                    <a:pt x="572" y="1382"/>
                    <a:pt x="572" y="1382"/>
                  </a:cubicBezTo>
                  <a:cubicBezTo>
                    <a:pt x="572" y="1382"/>
                    <a:pt x="369" y="1501"/>
                    <a:pt x="298" y="1322"/>
                  </a:cubicBezTo>
                  <a:cubicBezTo>
                    <a:pt x="226" y="1156"/>
                    <a:pt x="441" y="1001"/>
                    <a:pt x="441" y="1001"/>
                  </a:cubicBezTo>
                  <a:cubicBezTo>
                    <a:pt x="441" y="1001"/>
                    <a:pt x="167" y="1179"/>
                    <a:pt x="83" y="1013"/>
                  </a:cubicBezTo>
                  <a:cubicBezTo>
                    <a:pt x="0" y="846"/>
                    <a:pt x="369" y="179"/>
                    <a:pt x="857" y="60"/>
                  </a:cubicBezTo>
                  <a:close/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5196;p113">
              <a:extLst>
                <a:ext uri="{FF2B5EF4-FFF2-40B4-BE49-F238E27FC236}">
                  <a16:creationId xmlns:a16="http://schemas.microsoft.com/office/drawing/2014/main" xmlns="" id="{6CE1D294-503C-0994-3DFB-442930E90711}"/>
                </a:ext>
              </a:extLst>
            </p:cNvPr>
            <p:cNvSpPr/>
            <p:nvPr/>
          </p:nvSpPr>
          <p:spPr>
            <a:xfrm>
              <a:off x="1493184" y="3180539"/>
              <a:ext cx="356870" cy="297236"/>
            </a:xfrm>
            <a:custGeom>
              <a:avLst/>
              <a:gdLst/>
              <a:ahLst/>
              <a:cxnLst/>
              <a:rect l="l" t="t" r="r" b="b"/>
              <a:pathLst>
                <a:path w="5776" h="4811" extrusionOk="0">
                  <a:moveTo>
                    <a:pt x="1513" y="1"/>
                  </a:moveTo>
                  <a:cubicBezTo>
                    <a:pt x="1" y="3513"/>
                    <a:pt x="4704" y="4811"/>
                    <a:pt x="4704" y="4811"/>
                  </a:cubicBezTo>
                  <a:lnTo>
                    <a:pt x="5775" y="95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5197;p113">
              <a:extLst>
                <a:ext uri="{FF2B5EF4-FFF2-40B4-BE49-F238E27FC236}">
                  <a16:creationId xmlns:a16="http://schemas.microsoft.com/office/drawing/2014/main" xmlns="" id="{E9236511-8E37-601F-B1D6-7A3ED0238983}"/>
                </a:ext>
              </a:extLst>
            </p:cNvPr>
            <p:cNvSpPr/>
            <p:nvPr/>
          </p:nvSpPr>
          <p:spPr>
            <a:xfrm>
              <a:off x="1586602" y="2892199"/>
              <a:ext cx="918125" cy="711364"/>
            </a:xfrm>
            <a:custGeom>
              <a:avLst/>
              <a:gdLst/>
              <a:ahLst/>
              <a:cxnLst/>
              <a:rect l="l" t="t" r="r" b="b"/>
              <a:pathLst>
                <a:path w="14860" h="11514" extrusionOk="0">
                  <a:moveTo>
                    <a:pt x="9466" y="1"/>
                  </a:moveTo>
                  <a:lnTo>
                    <a:pt x="7347" y="822"/>
                  </a:lnTo>
                  <a:lnTo>
                    <a:pt x="5240" y="358"/>
                  </a:lnTo>
                  <a:cubicBezTo>
                    <a:pt x="3168" y="846"/>
                    <a:pt x="1120" y="2072"/>
                    <a:pt x="1" y="4668"/>
                  </a:cubicBezTo>
                  <a:cubicBezTo>
                    <a:pt x="513" y="5120"/>
                    <a:pt x="1049" y="5537"/>
                    <a:pt x="1632" y="5918"/>
                  </a:cubicBezTo>
                  <a:cubicBezTo>
                    <a:pt x="2132" y="6216"/>
                    <a:pt x="2656" y="6478"/>
                    <a:pt x="3204" y="6704"/>
                  </a:cubicBezTo>
                  <a:cubicBezTo>
                    <a:pt x="3215" y="8204"/>
                    <a:pt x="3192" y="9478"/>
                    <a:pt x="3192" y="9478"/>
                  </a:cubicBezTo>
                  <a:lnTo>
                    <a:pt x="3192" y="11514"/>
                  </a:lnTo>
                  <a:lnTo>
                    <a:pt x="11824" y="11514"/>
                  </a:lnTo>
                  <a:cubicBezTo>
                    <a:pt x="11931" y="9549"/>
                    <a:pt x="11919" y="7585"/>
                    <a:pt x="11800" y="5620"/>
                  </a:cubicBezTo>
                  <a:lnTo>
                    <a:pt x="11800" y="5620"/>
                  </a:lnTo>
                  <a:cubicBezTo>
                    <a:pt x="12407" y="6120"/>
                    <a:pt x="13133" y="6466"/>
                    <a:pt x="13895" y="6656"/>
                  </a:cubicBezTo>
                  <a:cubicBezTo>
                    <a:pt x="14526" y="5346"/>
                    <a:pt x="14765" y="3918"/>
                    <a:pt x="14860" y="3072"/>
                  </a:cubicBezTo>
                  <a:cubicBezTo>
                    <a:pt x="13741" y="2680"/>
                    <a:pt x="13086" y="882"/>
                    <a:pt x="11026" y="227"/>
                  </a:cubicBezTo>
                  <a:cubicBezTo>
                    <a:pt x="10514" y="84"/>
                    <a:pt x="9990" y="13"/>
                    <a:pt x="946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5198;p113">
              <a:extLst>
                <a:ext uri="{FF2B5EF4-FFF2-40B4-BE49-F238E27FC236}">
                  <a16:creationId xmlns:a16="http://schemas.microsoft.com/office/drawing/2014/main" xmlns="" id="{0835ABFF-710E-14A0-3F7D-439256E5A220}"/>
                </a:ext>
              </a:extLst>
            </p:cNvPr>
            <p:cNvSpPr/>
            <p:nvPr/>
          </p:nvSpPr>
          <p:spPr>
            <a:xfrm>
              <a:off x="2297240" y="3045976"/>
              <a:ext cx="26506" cy="557587"/>
            </a:xfrm>
            <a:custGeom>
              <a:avLst/>
              <a:gdLst/>
              <a:ahLst/>
              <a:cxnLst/>
              <a:rect l="l" t="t" r="r" b="b"/>
              <a:pathLst>
                <a:path w="429" h="9025" fill="none" extrusionOk="0">
                  <a:moveTo>
                    <a:pt x="322" y="9025"/>
                  </a:moveTo>
                  <a:cubicBezTo>
                    <a:pt x="429" y="7060"/>
                    <a:pt x="417" y="5096"/>
                    <a:pt x="298" y="3131"/>
                  </a:cubicBezTo>
                  <a:cubicBezTo>
                    <a:pt x="238" y="2131"/>
                    <a:pt x="143" y="1072"/>
                    <a:pt x="0" y="0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5199;p113">
              <a:extLst>
                <a:ext uri="{FF2B5EF4-FFF2-40B4-BE49-F238E27FC236}">
                  <a16:creationId xmlns:a16="http://schemas.microsoft.com/office/drawing/2014/main" xmlns="" id="{727EC5E9-5043-8BFE-AABE-F3E633B3935F}"/>
                </a:ext>
              </a:extLst>
            </p:cNvPr>
            <p:cNvSpPr/>
            <p:nvPr/>
          </p:nvSpPr>
          <p:spPr>
            <a:xfrm>
              <a:off x="1778626" y="3130557"/>
              <a:ext cx="6673" cy="473007"/>
            </a:xfrm>
            <a:custGeom>
              <a:avLst/>
              <a:gdLst/>
              <a:ahLst/>
              <a:cxnLst/>
              <a:rect l="l" t="t" r="r" b="b"/>
              <a:pathLst>
                <a:path w="108" h="7656" fill="none" extrusionOk="0">
                  <a:moveTo>
                    <a:pt x="84" y="7656"/>
                  </a:moveTo>
                  <a:lnTo>
                    <a:pt x="84" y="5620"/>
                  </a:lnTo>
                  <a:cubicBezTo>
                    <a:pt x="84" y="5620"/>
                    <a:pt x="107" y="4346"/>
                    <a:pt x="96" y="2846"/>
                  </a:cubicBezTo>
                  <a:cubicBezTo>
                    <a:pt x="84" y="1893"/>
                    <a:pt x="60" y="857"/>
                    <a:pt x="0" y="0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5200;p113">
              <a:extLst>
                <a:ext uri="{FF2B5EF4-FFF2-40B4-BE49-F238E27FC236}">
                  <a16:creationId xmlns:a16="http://schemas.microsoft.com/office/drawing/2014/main" xmlns="" id="{41789683-5387-9269-FA06-781D94AFAFC7}"/>
                </a:ext>
              </a:extLst>
            </p:cNvPr>
            <p:cNvSpPr/>
            <p:nvPr/>
          </p:nvSpPr>
          <p:spPr>
            <a:xfrm>
              <a:off x="1888231" y="2892199"/>
              <a:ext cx="303859" cy="120908"/>
            </a:xfrm>
            <a:custGeom>
              <a:avLst/>
              <a:gdLst/>
              <a:ahLst/>
              <a:cxnLst/>
              <a:rect l="l" t="t" r="r" b="b"/>
              <a:pathLst>
                <a:path w="4918" h="1957" extrusionOk="0">
                  <a:moveTo>
                    <a:pt x="4572" y="1"/>
                  </a:moveTo>
                  <a:lnTo>
                    <a:pt x="2465" y="822"/>
                  </a:lnTo>
                  <a:lnTo>
                    <a:pt x="358" y="358"/>
                  </a:lnTo>
                  <a:cubicBezTo>
                    <a:pt x="238" y="382"/>
                    <a:pt x="119" y="417"/>
                    <a:pt x="0" y="441"/>
                  </a:cubicBezTo>
                  <a:cubicBezTo>
                    <a:pt x="277" y="914"/>
                    <a:pt x="1034" y="1957"/>
                    <a:pt x="2412" y="1957"/>
                  </a:cubicBezTo>
                  <a:cubicBezTo>
                    <a:pt x="2457" y="1957"/>
                    <a:pt x="2502" y="1955"/>
                    <a:pt x="2548" y="1953"/>
                  </a:cubicBezTo>
                  <a:cubicBezTo>
                    <a:pt x="4191" y="1870"/>
                    <a:pt x="4763" y="679"/>
                    <a:pt x="4918" y="24"/>
                  </a:cubicBezTo>
                  <a:cubicBezTo>
                    <a:pt x="4799" y="13"/>
                    <a:pt x="4691" y="13"/>
                    <a:pt x="4572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5201;p113">
              <a:extLst>
                <a:ext uri="{FF2B5EF4-FFF2-40B4-BE49-F238E27FC236}">
                  <a16:creationId xmlns:a16="http://schemas.microsoft.com/office/drawing/2014/main" xmlns="" id="{BF87C463-05CB-E155-144C-28E64B86D77B}"/>
                </a:ext>
              </a:extLst>
            </p:cNvPr>
            <p:cNvSpPr/>
            <p:nvPr/>
          </p:nvSpPr>
          <p:spPr>
            <a:xfrm>
              <a:off x="1911029" y="2891766"/>
              <a:ext cx="259744" cy="102065"/>
            </a:xfrm>
            <a:custGeom>
              <a:avLst/>
              <a:gdLst/>
              <a:ahLst/>
              <a:cxnLst/>
              <a:rect l="l" t="t" r="r" b="b"/>
              <a:pathLst>
                <a:path w="4204" h="1652" extrusionOk="0">
                  <a:moveTo>
                    <a:pt x="3778" y="0"/>
                  </a:moveTo>
                  <a:cubicBezTo>
                    <a:pt x="3241" y="0"/>
                    <a:pt x="2704" y="34"/>
                    <a:pt x="2167" y="91"/>
                  </a:cubicBezTo>
                  <a:cubicBezTo>
                    <a:pt x="1441" y="103"/>
                    <a:pt x="703" y="198"/>
                    <a:pt x="0" y="353"/>
                  </a:cubicBezTo>
                  <a:cubicBezTo>
                    <a:pt x="396" y="1156"/>
                    <a:pt x="1201" y="1651"/>
                    <a:pt x="2082" y="1651"/>
                  </a:cubicBezTo>
                  <a:cubicBezTo>
                    <a:pt x="2102" y="1651"/>
                    <a:pt x="2123" y="1651"/>
                    <a:pt x="2144" y="1651"/>
                  </a:cubicBezTo>
                  <a:cubicBezTo>
                    <a:pt x="3406" y="1639"/>
                    <a:pt x="3977" y="627"/>
                    <a:pt x="4203" y="8"/>
                  </a:cubicBezTo>
                  <a:cubicBezTo>
                    <a:pt x="4062" y="3"/>
                    <a:pt x="3920" y="0"/>
                    <a:pt x="3778" y="0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5202;p113">
              <a:extLst>
                <a:ext uri="{FF2B5EF4-FFF2-40B4-BE49-F238E27FC236}">
                  <a16:creationId xmlns:a16="http://schemas.microsoft.com/office/drawing/2014/main" xmlns="" id="{54D0E281-A488-A1DF-CA0C-1149DF5A96A3}"/>
                </a:ext>
              </a:extLst>
            </p:cNvPr>
            <p:cNvSpPr/>
            <p:nvPr/>
          </p:nvSpPr>
          <p:spPr>
            <a:xfrm>
              <a:off x="1736675" y="2904123"/>
              <a:ext cx="151620" cy="123565"/>
            </a:xfrm>
            <a:custGeom>
              <a:avLst/>
              <a:gdLst/>
              <a:ahLst/>
              <a:cxnLst/>
              <a:rect l="l" t="t" r="r" b="b"/>
              <a:pathLst>
                <a:path w="2454" h="2000" extrusionOk="0">
                  <a:moveTo>
                    <a:pt x="2042" y="0"/>
                  </a:moveTo>
                  <a:cubicBezTo>
                    <a:pt x="1845" y="0"/>
                    <a:pt x="1787" y="284"/>
                    <a:pt x="1787" y="284"/>
                  </a:cubicBezTo>
                  <a:cubicBezTo>
                    <a:pt x="1726" y="181"/>
                    <a:pt x="1627" y="135"/>
                    <a:pt x="1527" y="135"/>
                  </a:cubicBezTo>
                  <a:cubicBezTo>
                    <a:pt x="1373" y="135"/>
                    <a:pt x="1218" y="246"/>
                    <a:pt x="1203" y="427"/>
                  </a:cubicBezTo>
                  <a:cubicBezTo>
                    <a:pt x="1128" y="363"/>
                    <a:pt x="1025" y="318"/>
                    <a:pt x="910" y="318"/>
                  </a:cubicBezTo>
                  <a:cubicBezTo>
                    <a:pt x="897" y="318"/>
                    <a:pt x="883" y="318"/>
                    <a:pt x="870" y="320"/>
                  </a:cubicBezTo>
                  <a:cubicBezTo>
                    <a:pt x="691" y="355"/>
                    <a:pt x="620" y="665"/>
                    <a:pt x="620" y="665"/>
                  </a:cubicBezTo>
                  <a:cubicBezTo>
                    <a:pt x="558" y="596"/>
                    <a:pt x="467" y="556"/>
                    <a:pt x="375" y="556"/>
                  </a:cubicBezTo>
                  <a:cubicBezTo>
                    <a:pt x="324" y="556"/>
                    <a:pt x="273" y="568"/>
                    <a:pt x="227" y="593"/>
                  </a:cubicBezTo>
                  <a:cubicBezTo>
                    <a:pt x="1" y="724"/>
                    <a:pt x="48" y="1379"/>
                    <a:pt x="48" y="1379"/>
                  </a:cubicBezTo>
                  <a:lnTo>
                    <a:pt x="346" y="1177"/>
                  </a:lnTo>
                  <a:cubicBezTo>
                    <a:pt x="346" y="1177"/>
                    <a:pt x="465" y="1986"/>
                    <a:pt x="727" y="1998"/>
                  </a:cubicBezTo>
                  <a:cubicBezTo>
                    <a:pt x="734" y="1999"/>
                    <a:pt x="741" y="1999"/>
                    <a:pt x="747" y="1999"/>
                  </a:cubicBezTo>
                  <a:cubicBezTo>
                    <a:pt x="986" y="1999"/>
                    <a:pt x="929" y="1594"/>
                    <a:pt x="929" y="1594"/>
                  </a:cubicBezTo>
                  <a:lnTo>
                    <a:pt x="929" y="1594"/>
                  </a:lnTo>
                  <a:cubicBezTo>
                    <a:pt x="929" y="1594"/>
                    <a:pt x="1037" y="1774"/>
                    <a:pt x="1206" y="1774"/>
                  </a:cubicBezTo>
                  <a:cubicBezTo>
                    <a:pt x="1232" y="1774"/>
                    <a:pt x="1259" y="1770"/>
                    <a:pt x="1287" y="1760"/>
                  </a:cubicBezTo>
                  <a:cubicBezTo>
                    <a:pt x="1489" y="1689"/>
                    <a:pt x="1441" y="1320"/>
                    <a:pt x="1441" y="1320"/>
                  </a:cubicBezTo>
                  <a:lnTo>
                    <a:pt x="1441" y="1320"/>
                  </a:lnTo>
                  <a:cubicBezTo>
                    <a:pt x="1441" y="1320"/>
                    <a:pt x="1481" y="1540"/>
                    <a:pt x="1662" y="1540"/>
                  </a:cubicBezTo>
                  <a:cubicBezTo>
                    <a:pt x="1679" y="1540"/>
                    <a:pt x="1696" y="1538"/>
                    <a:pt x="1715" y="1534"/>
                  </a:cubicBezTo>
                  <a:cubicBezTo>
                    <a:pt x="1941" y="1486"/>
                    <a:pt x="1918" y="1201"/>
                    <a:pt x="1918" y="1201"/>
                  </a:cubicBezTo>
                  <a:lnTo>
                    <a:pt x="1918" y="1201"/>
                  </a:lnTo>
                  <a:cubicBezTo>
                    <a:pt x="1918" y="1201"/>
                    <a:pt x="1990" y="1392"/>
                    <a:pt x="2120" y="1392"/>
                  </a:cubicBezTo>
                  <a:cubicBezTo>
                    <a:pt x="2139" y="1392"/>
                    <a:pt x="2159" y="1388"/>
                    <a:pt x="2179" y="1379"/>
                  </a:cubicBezTo>
                  <a:cubicBezTo>
                    <a:pt x="2453" y="1284"/>
                    <a:pt x="2441" y="117"/>
                    <a:pt x="2108" y="10"/>
                  </a:cubicBezTo>
                  <a:cubicBezTo>
                    <a:pt x="2085" y="3"/>
                    <a:pt x="2063" y="0"/>
                    <a:pt x="2042" y="0"/>
                  </a:cubicBezTo>
                  <a:close/>
                </a:path>
              </a:pathLst>
            </a:custGeom>
            <a:solidFill>
              <a:srgbClr val="BC4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5203;p113">
              <a:extLst>
                <a:ext uri="{FF2B5EF4-FFF2-40B4-BE49-F238E27FC236}">
                  <a16:creationId xmlns:a16="http://schemas.microsoft.com/office/drawing/2014/main" xmlns="" id="{D74E8182-CA08-F307-D3E5-D338F1BB99C2}"/>
                </a:ext>
              </a:extLst>
            </p:cNvPr>
            <p:cNvSpPr/>
            <p:nvPr/>
          </p:nvSpPr>
          <p:spPr>
            <a:xfrm>
              <a:off x="1774919" y="2944405"/>
              <a:ext cx="18474" cy="58199"/>
            </a:xfrm>
            <a:custGeom>
              <a:avLst/>
              <a:gdLst/>
              <a:ahLst/>
              <a:cxnLst/>
              <a:rect l="l" t="t" r="r" b="b"/>
              <a:pathLst>
                <a:path w="299" h="942" fill="none" extrusionOk="0">
                  <a:moveTo>
                    <a:pt x="1" y="1"/>
                  </a:moveTo>
                  <a:cubicBezTo>
                    <a:pt x="179" y="287"/>
                    <a:pt x="287" y="608"/>
                    <a:pt x="298" y="942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5204;p113">
              <a:extLst>
                <a:ext uri="{FF2B5EF4-FFF2-40B4-BE49-F238E27FC236}">
                  <a16:creationId xmlns:a16="http://schemas.microsoft.com/office/drawing/2014/main" xmlns="" id="{970FBFEA-C970-E69A-438C-88202F3D3C77}"/>
                </a:ext>
              </a:extLst>
            </p:cNvPr>
            <p:cNvSpPr/>
            <p:nvPr/>
          </p:nvSpPr>
          <p:spPr>
            <a:xfrm>
              <a:off x="1811001" y="2930442"/>
              <a:ext cx="14767" cy="55234"/>
            </a:xfrm>
            <a:custGeom>
              <a:avLst/>
              <a:gdLst/>
              <a:ahLst/>
              <a:cxnLst/>
              <a:rect l="l" t="t" r="r" b="b"/>
              <a:pathLst>
                <a:path w="239" h="894" fill="none" extrusionOk="0">
                  <a:moveTo>
                    <a:pt x="0" y="1"/>
                  </a:moveTo>
                  <a:cubicBezTo>
                    <a:pt x="0" y="1"/>
                    <a:pt x="191" y="275"/>
                    <a:pt x="238" y="894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5205;p113">
              <a:extLst>
                <a:ext uri="{FF2B5EF4-FFF2-40B4-BE49-F238E27FC236}">
                  <a16:creationId xmlns:a16="http://schemas.microsoft.com/office/drawing/2014/main" xmlns="" id="{0DFBB827-193E-A740-9FB1-2B10887FCA9B}"/>
                </a:ext>
              </a:extLst>
            </p:cNvPr>
            <p:cNvSpPr/>
            <p:nvPr/>
          </p:nvSpPr>
          <p:spPr>
            <a:xfrm>
              <a:off x="1847762" y="2921608"/>
              <a:ext cx="7414" cy="56716"/>
            </a:xfrm>
            <a:custGeom>
              <a:avLst/>
              <a:gdLst/>
              <a:ahLst/>
              <a:cxnLst/>
              <a:rect l="l" t="t" r="r" b="b"/>
              <a:pathLst>
                <a:path w="120" h="918" fill="none" extrusionOk="0">
                  <a:moveTo>
                    <a:pt x="0" y="1"/>
                  </a:moveTo>
                  <a:cubicBezTo>
                    <a:pt x="84" y="299"/>
                    <a:pt x="120" y="608"/>
                    <a:pt x="120" y="918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5206;p113">
              <a:extLst>
                <a:ext uri="{FF2B5EF4-FFF2-40B4-BE49-F238E27FC236}">
                  <a16:creationId xmlns:a16="http://schemas.microsoft.com/office/drawing/2014/main" xmlns="" id="{AC6D40EB-AE8D-0F4C-3B03-8E019CC10D3B}"/>
                </a:ext>
              </a:extLst>
            </p:cNvPr>
            <p:cNvSpPr/>
            <p:nvPr/>
          </p:nvSpPr>
          <p:spPr>
            <a:xfrm>
              <a:off x="1742544" y="2900292"/>
              <a:ext cx="145751" cy="128817"/>
            </a:xfrm>
            <a:custGeom>
              <a:avLst/>
              <a:gdLst/>
              <a:ahLst/>
              <a:cxnLst/>
              <a:rect l="l" t="t" r="r" b="b"/>
              <a:pathLst>
                <a:path w="2359" h="2085" fill="none" extrusionOk="0">
                  <a:moveTo>
                    <a:pt x="251" y="1239"/>
                  </a:moveTo>
                  <a:cubicBezTo>
                    <a:pt x="251" y="1239"/>
                    <a:pt x="370" y="2048"/>
                    <a:pt x="632" y="2060"/>
                  </a:cubicBezTo>
                  <a:cubicBezTo>
                    <a:pt x="894" y="2084"/>
                    <a:pt x="834" y="1656"/>
                    <a:pt x="834" y="1656"/>
                  </a:cubicBezTo>
                  <a:cubicBezTo>
                    <a:pt x="834" y="1656"/>
                    <a:pt x="977" y="1894"/>
                    <a:pt x="1192" y="1822"/>
                  </a:cubicBezTo>
                  <a:cubicBezTo>
                    <a:pt x="1394" y="1751"/>
                    <a:pt x="1346" y="1382"/>
                    <a:pt x="1346" y="1382"/>
                  </a:cubicBezTo>
                  <a:cubicBezTo>
                    <a:pt x="1346" y="1382"/>
                    <a:pt x="1394" y="1644"/>
                    <a:pt x="1620" y="1596"/>
                  </a:cubicBezTo>
                  <a:cubicBezTo>
                    <a:pt x="1846" y="1548"/>
                    <a:pt x="1823" y="1263"/>
                    <a:pt x="1823" y="1263"/>
                  </a:cubicBezTo>
                  <a:cubicBezTo>
                    <a:pt x="1823" y="1263"/>
                    <a:pt x="1918" y="1513"/>
                    <a:pt x="2084" y="1441"/>
                  </a:cubicBezTo>
                  <a:cubicBezTo>
                    <a:pt x="2358" y="1346"/>
                    <a:pt x="2346" y="179"/>
                    <a:pt x="2013" y="72"/>
                  </a:cubicBezTo>
                  <a:cubicBezTo>
                    <a:pt x="1763" y="1"/>
                    <a:pt x="1692" y="346"/>
                    <a:pt x="1692" y="346"/>
                  </a:cubicBezTo>
                  <a:cubicBezTo>
                    <a:pt x="1537" y="84"/>
                    <a:pt x="1132" y="191"/>
                    <a:pt x="1108" y="489"/>
                  </a:cubicBezTo>
                  <a:cubicBezTo>
                    <a:pt x="1025" y="417"/>
                    <a:pt x="906" y="370"/>
                    <a:pt x="775" y="382"/>
                  </a:cubicBezTo>
                  <a:cubicBezTo>
                    <a:pt x="596" y="417"/>
                    <a:pt x="525" y="727"/>
                    <a:pt x="525" y="727"/>
                  </a:cubicBezTo>
                  <a:cubicBezTo>
                    <a:pt x="430" y="620"/>
                    <a:pt x="263" y="584"/>
                    <a:pt x="132" y="655"/>
                  </a:cubicBezTo>
                  <a:cubicBezTo>
                    <a:pt x="60" y="703"/>
                    <a:pt x="13" y="786"/>
                    <a:pt x="1" y="882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5207;p113">
              <a:extLst>
                <a:ext uri="{FF2B5EF4-FFF2-40B4-BE49-F238E27FC236}">
                  <a16:creationId xmlns:a16="http://schemas.microsoft.com/office/drawing/2014/main" xmlns="" id="{083FD612-69A1-2494-B256-361BD1C15DDD}"/>
                </a:ext>
              </a:extLst>
            </p:cNvPr>
            <p:cNvSpPr/>
            <p:nvPr/>
          </p:nvSpPr>
          <p:spPr>
            <a:xfrm>
              <a:off x="1353429" y="3209268"/>
              <a:ext cx="65554" cy="66972"/>
            </a:xfrm>
            <a:custGeom>
              <a:avLst/>
              <a:gdLst/>
              <a:ahLst/>
              <a:cxnLst/>
              <a:rect l="l" t="t" r="r" b="b"/>
              <a:pathLst>
                <a:path w="1061" h="1084" extrusionOk="0">
                  <a:moveTo>
                    <a:pt x="312" y="0"/>
                  </a:moveTo>
                  <a:cubicBezTo>
                    <a:pt x="280" y="0"/>
                    <a:pt x="251" y="11"/>
                    <a:pt x="227" y="36"/>
                  </a:cubicBezTo>
                  <a:cubicBezTo>
                    <a:pt x="0" y="262"/>
                    <a:pt x="882" y="1084"/>
                    <a:pt x="882" y="1084"/>
                  </a:cubicBezTo>
                  <a:lnTo>
                    <a:pt x="1060" y="917"/>
                  </a:lnTo>
                  <a:cubicBezTo>
                    <a:pt x="986" y="664"/>
                    <a:pt x="558" y="0"/>
                    <a:pt x="3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5208;p113">
              <a:extLst>
                <a:ext uri="{FF2B5EF4-FFF2-40B4-BE49-F238E27FC236}">
                  <a16:creationId xmlns:a16="http://schemas.microsoft.com/office/drawing/2014/main" xmlns="" id="{9F35E311-7313-C92A-62F4-3A8AE7369017}"/>
                </a:ext>
              </a:extLst>
            </p:cNvPr>
            <p:cNvSpPr/>
            <p:nvPr/>
          </p:nvSpPr>
          <p:spPr>
            <a:xfrm>
              <a:off x="1440235" y="3205190"/>
              <a:ext cx="58140" cy="82109"/>
            </a:xfrm>
            <a:custGeom>
              <a:avLst/>
              <a:gdLst/>
              <a:ahLst/>
              <a:cxnLst/>
              <a:rect l="l" t="t" r="r" b="b"/>
              <a:pathLst>
                <a:path w="941" h="1329" extrusionOk="0">
                  <a:moveTo>
                    <a:pt x="568" y="0"/>
                  </a:moveTo>
                  <a:cubicBezTo>
                    <a:pt x="253" y="0"/>
                    <a:pt x="0" y="1197"/>
                    <a:pt x="0" y="1197"/>
                  </a:cubicBezTo>
                  <a:lnTo>
                    <a:pt x="310" y="1328"/>
                  </a:lnTo>
                  <a:cubicBezTo>
                    <a:pt x="310" y="1328"/>
                    <a:pt x="941" y="126"/>
                    <a:pt x="608" y="7"/>
                  </a:cubicBezTo>
                  <a:cubicBezTo>
                    <a:pt x="594" y="2"/>
                    <a:pt x="581" y="0"/>
                    <a:pt x="5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5209;p113">
              <a:extLst>
                <a:ext uri="{FF2B5EF4-FFF2-40B4-BE49-F238E27FC236}">
                  <a16:creationId xmlns:a16="http://schemas.microsoft.com/office/drawing/2014/main" xmlns="" id="{7AEABBAA-C656-186B-EC11-FE2678ACB8C5}"/>
                </a:ext>
              </a:extLst>
            </p:cNvPr>
            <p:cNvSpPr/>
            <p:nvPr/>
          </p:nvSpPr>
          <p:spPr>
            <a:xfrm>
              <a:off x="1844364" y="2656621"/>
              <a:ext cx="102007" cy="85878"/>
            </a:xfrm>
            <a:custGeom>
              <a:avLst/>
              <a:gdLst/>
              <a:ahLst/>
              <a:cxnLst/>
              <a:rect l="l" t="t" r="r" b="b"/>
              <a:pathLst>
                <a:path w="1651" h="1390" extrusionOk="0">
                  <a:moveTo>
                    <a:pt x="749" y="0"/>
                  </a:moveTo>
                  <a:cubicBezTo>
                    <a:pt x="386" y="0"/>
                    <a:pt x="88" y="264"/>
                    <a:pt x="44" y="623"/>
                  </a:cubicBezTo>
                  <a:cubicBezTo>
                    <a:pt x="1" y="1068"/>
                    <a:pt x="358" y="1390"/>
                    <a:pt x="739" y="1390"/>
                  </a:cubicBezTo>
                  <a:cubicBezTo>
                    <a:pt x="888" y="1390"/>
                    <a:pt x="1041" y="1340"/>
                    <a:pt x="1175" y="1230"/>
                  </a:cubicBezTo>
                  <a:cubicBezTo>
                    <a:pt x="1651" y="849"/>
                    <a:pt x="1425" y="75"/>
                    <a:pt x="817" y="4"/>
                  </a:cubicBezTo>
                  <a:cubicBezTo>
                    <a:pt x="794" y="2"/>
                    <a:pt x="771" y="0"/>
                    <a:pt x="749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5210;p113">
              <a:extLst>
                <a:ext uri="{FF2B5EF4-FFF2-40B4-BE49-F238E27FC236}">
                  <a16:creationId xmlns:a16="http://schemas.microsoft.com/office/drawing/2014/main" xmlns="" id="{163061D4-28C7-AAC3-B3D0-38035616B4D2}"/>
                </a:ext>
              </a:extLst>
            </p:cNvPr>
            <p:cNvSpPr/>
            <p:nvPr/>
          </p:nvSpPr>
          <p:spPr>
            <a:xfrm>
              <a:off x="2120971" y="2646180"/>
              <a:ext cx="102007" cy="85878"/>
            </a:xfrm>
            <a:custGeom>
              <a:avLst/>
              <a:gdLst/>
              <a:ahLst/>
              <a:cxnLst/>
              <a:rect l="l" t="t" r="r" b="b"/>
              <a:pathLst>
                <a:path w="1651" h="1390" extrusionOk="0">
                  <a:moveTo>
                    <a:pt x="719" y="1"/>
                  </a:moveTo>
                  <a:cubicBezTo>
                    <a:pt x="374" y="1"/>
                    <a:pt x="76" y="261"/>
                    <a:pt x="43" y="613"/>
                  </a:cubicBezTo>
                  <a:cubicBezTo>
                    <a:pt x="0" y="1061"/>
                    <a:pt x="355" y="1390"/>
                    <a:pt x="735" y="1390"/>
                  </a:cubicBezTo>
                  <a:cubicBezTo>
                    <a:pt x="881" y="1390"/>
                    <a:pt x="1030" y="1341"/>
                    <a:pt x="1163" y="1232"/>
                  </a:cubicBezTo>
                  <a:cubicBezTo>
                    <a:pt x="1651" y="839"/>
                    <a:pt x="1424" y="65"/>
                    <a:pt x="805" y="6"/>
                  </a:cubicBezTo>
                  <a:cubicBezTo>
                    <a:pt x="776" y="2"/>
                    <a:pt x="748" y="1"/>
                    <a:pt x="719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5211;p113">
              <a:extLst>
                <a:ext uri="{FF2B5EF4-FFF2-40B4-BE49-F238E27FC236}">
                  <a16:creationId xmlns:a16="http://schemas.microsoft.com/office/drawing/2014/main" xmlns="" id="{661988D2-390A-3BD6-727A-04F32CA6B38E}"/>
                </a:ext>
              </a:extLst>
            </p:cNvPr>
            <p:cNvSpPr/>
            <p:nvPr/>
          </p:nvSpPr>
          <p:spPr>
            <a:xfrm>
              <a:off x="3240310" y="3297494"/>
              <a:ext cx="607655" cy="112629"/>
            </a:xfrm>
            <a:custGeom>
              <a:avLst/>
              <a:gdLst/>
              <a:ahLst/>
              <a:cxnLst/>
              <a:rect l="l" t="t" r="r" b="b"/>
              <a:pathLst>
                <a:path w="9835" h="1823" extrusionOk="0">
                  <a:moveTo>
                    <a:pt x="905" y="1"/>
                  </a:moveTo>
                  <a:lnTo>
                    <a:pt x="0" y="1823"/>
                  </a:lnTo>
                  <a:lnTo>
                    <a:pt x="8930" y="1823"/>
                  </a:lnTo>
                  <a:lnTo>
                    <a:pt x="9835" y="1"/>
                  </a:lnTo>
                  <a:close/>
                </a:path>
              </a:pathLst>
            </a:custGeom>
            <a:solidFill>
              <a:srgbClr val="FDB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5212;p113">
              <a:extLst>
                <a:ext uri="{FF2B5EF4-FFF2-40B4-BE49-F238E27FC236}">
                  <a16:creationId xmlns:a16="http://schemas.microsoft.com/office/drawing/2014/main" xmlns="" id="{CBDB40E4-6CDD-12EC-253D-E731590E9196}"/>
                </a:ext>
              </a:extLst>
            </p:cNvPr>
            <p:cNvSpPr/>
            <p:nvPr/>
          </p:nvSpPr>
          <p:spPr>
            <a:xfrm>
              <a:off x="3240310" y="3410062"/>
              <a:ext cx="551740" cy="1140258"/>
            </a:xfrm>
            <a:custGeom>
              <a:avLst/>
              <a:gdLst/>
              <a:ahLst/>
              <a:cxnLst/>
              <a:rect l="l" t="t" r="r" b="b"/>
              <a:pathLst>
                <a:path w="8930" h="18456" extrusionOk="0">
                  <a:moveTo>
                    <a:pt x="0" y="1"/>
                  </a:moveTo>
                  <a:lnTo>
                    <a:pt x="0" y="18455"/>
                  </a:lnTo>
                  <a:lnTo>
                    <a:pt x="8930" y="18455"/>
                  </a:lnTo>
                  <a:lnTo>
                    <a:pt x="8930" y="1"/>
                  </a:lnTo>
                  <a:close/>
                </a:path>
              </a:pathLst>
            </a:custGeom>
            <a:solidFill>
              <a:srgbClr val="FFC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5213;p113">
              <a:extLst>
                <a:ext uri="{FF2B5EF4-FFF2-40B4-BE49-F238E27FC236}">
                  <a16:creationId xmlns:a16="http://schemas.microsoft.com/office/drawing/2014/main" xmlns="" id="{64A7AE4F-C31F-1CC9-691E-0027429190E3}"/>
                </a:ext>
              </a:extLst>
            </p:cNvPr>
            <p:cNvSpPr/>
            <p:nvPr/>
          </p:nvSpPr>
          <p:spPr>
            <a:xfrm>
              <a:off x="3618366" y="4497253"/>
              <a:ext cx="101575" cy="62"/>
            </a:xfrm>
            <a:custGeom>
              <a:avLst/>
              <a:gdLst/>
              <a:ahLst/>
              <a:cxnLst/>
              <a:rect l="l" t="t" r="r" b="b"/>
              <a:pathLst>
                <a:path w="1644" h="1" fill="none" extrusionOk="0">
                  <a:moveTo>
                    <a:pt x="1" y="1"/>
                  </a:moveTo>
                  <a:lnTo>
                    <a:pt x="1644" y="1"/>
                  </a:ln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5214;p113">
              <a:extLst>
                <a:ext uri="{FF2B5EF4-FFF2-40B4-BE49-F238E27FC236}">
                  <a16:creationId xmlns:a16="http://schemas.microsoft.com/office/drawing/2014/main" xmlns="" id="{5AC63672-EE10-A55F-25AC-680CD41AFFD5}"/>
                </a:ext>
              </a:extLst>
            </p:cNvPr>
            <p:cNvSpPr/>
            <p:nvPr/>
          </p:nvSpPr>
          <p:spPr>
            <a:xfrm>
              <a:off x="3618366" y="4465682"/>
              <a:ext cx="128080" cy="62"/>
            </a:xfrm>
            <a:custGeom>
              <a:avLst/>
              <a:gdLst/>
              <a:ahLst/>
              <a:cxnLst/>
              <a:rect l="l" t="t" r="r" b="b"/>
              <a:pathLst>
                <a:path w="2073" h="1" fill="none" extrusionOk="0">
                  <a:moveTo>
                    <a:pt x="1" y="0"/>
                  </a:moveTo>
                  <a:lnTo>
                    <a:pt x="2073" y="0"/>
                  </a:ln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5215;p113">
              <a:extLst>
                <a:ext uri="{FF2B5EF4-FFF2-40B4-BE49-F238E27FC236}">
                  <a16:creationId xmlns:a16="http://schemas.microsoft.com/office/drawing/2014/main" xmlns="" id="{479746F8-7A13-B1B0-CE28-C2688BE0625B}"/>
                </a:ext>
              </a:extLst>
            </p:cNvPr>
            <p:cNvSpPr/>
            <p:nvPr/>
          </p:nvSpPr>
          <p:spPr>
            <a:xfrm>
              <a:off x="3618366" y="4434728"/>
              <a:ext cx="128080" cy="62"/>
            </a:xfrm>
            <a:custGeom>
              <a:avLst/>
              <a:gdLst/>
              <a:ahLst/>
              <a:cxnLst/>
              <a:rect l="l" t="t" r="r" b="b"/>
              <a:pathLst>
                <a:path w="2073" h="1" fill="none" extrusionOk="0">
                  <a:moveTo>
                    <a:pt x="1" y="1"/>
                  </a:moveTo>
                  <a:lnTo>
                    <a:pt x="2073" y="1"/>
                  </a:ln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5216;p113">
              <a:extLst>
                <a:ext uri="{FF2B5EF4-FFF2-40B4-BE49-F238E27FC236}">
                  <a16:creationId xmlns:a16="http://schemas.microsoft.com/office/drawing/2014/main" xmlns="" id="{2777A2F9-E52D-AEF1-479C-2B505842463C}"/>
                </a:ext>
              </a:extLst>
            </p:cNvPr>
            <p:cNvSpPr/>
            <p:nvPr/>
          </p:nvSpPr>
          <p:spPr>
            <a:xfrm>
              <a:off x="3582346" y="3893326"/>
              <a:ext cx="209698" cy="147969"/>
            </a:xfrm>
            <a:custGeom>
              <a:avLst/>
              <a:gdLst/>
              <a:ahLst/>
              <a:cxnLst/>
              <a:rect l="l" t="t" r="r" b="b"/>
              <a:pathLst>
                <a:path w="3394" h="2395" extrusionOk="0">
                  <a:moveTo>
                    <a:pt x="3394" y="1"/>
                  </a:moveTo>
                  <a:lnTo>
                    <a:pt x="0" y="489"/>
                  </a:lnTo>
                  <a:lnTo>
                    <a:pt x="274" y="2394"/>
                  </a:lnTo>
                  <a:lnTo>
                    <a:pt x="3394" y="1954"/>
                  </a:lnTo>
                  <a:lnTo>
                    <a:pt x="33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5217;p113">
              <a:extLst>
                <a:ext uri="{FF2B5EF4-FFF2-40B4-BE49-F238E27FC236}">
                  <a16:creationId xmlns:a16="http://schemas.microsoft.com/office/drawing/2014/main" xmlns="" id="{36353E33-4782-F377-1774-AC4363BE24C4}"/>
                </a:ext>
              </a:extLst>
            </p:cNvPr>
            <p:cNvSpPr/>
            <p:nvPr/>
          </p:nvSpPr>
          <p:spPr>
            <a:xfrm>
              <a:off x="3448460" y="3660158"/>
              <a:ext cx="258261" cy="154518"/>
            </a:xfrm>
            <a:custGeom>
              <a:avLst/>
              <a:gdLst/>
              <a:ahLst/>
              <a:cxnLst/>
              <a:rect l="l" t="t" r="r" b="b"/>
              <a:pathLst>
                <a:path w="4180" h="2501" extrusionOk="0">
                  <a:moveTo>
                    <a:pt x="274" y="1"/>
                  </a:moveTo>
                  <a:lnTo>
                    <a:pt x="0" y="1941"/>
                  </a:lnTo>
                  <a:lnTo>
                    <a:pt x="3894" y="2501"/>
                  </a:lnTo>
                  <a:lnTo>
                    <a:pt x="4180" y="560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5218;p113">
              <a:extLst>
                <a:ext uri="{FF2B5EF4-FFF2-40B4-BE49-F238E27FC236}">
                  <a16:creationId xmlns:a16="http://schemas.microsoft.com/office/drawing/2014/main" xmlns="" id="{6B733EAF-9D04-C9B1-29CC-C51B455EBB97}"/>
                </a:ext>
              </a:extLst>
            </p:cNvPr>
            <p:cNvSpPr/>
            <p:nvPr/>
          </p:nvSpPr>
          <p:spPr>
            <a:xfrm>
              <a:off x="1900711" y="3297494"/>
              <a:ext cx="1339622" cy="112629"/>
            </a:xfrm>
            <a:custGeom>
              <a:avLst/>
              <a:gdLst/>
              <a:ahLst/>
              <a:cxnLst/>
              <a:rect l="l" t="t" r="r" b="b"/>
              <a:pathLst>
                <a:path w="21682" h="1823" extrusionOk="0">
                  <a:moveTo>
                    <a:pt x="1" y="1"/>
                  </a:moveTo>
                  <a:lnTo>
                    <a:pt x="906" y="1823"/>
                  </a:lnTo>
                  <a:lnTo>
                    <a:pt x="21682" y="1823"/>
                  </a:lnTo>
                  <a:lnTo>
                    <a:pt x="20777" y="1"/>
                  </a:lnTo>
                  <a:close/>
                </a:path>
              </a:pathLst>
            </a:custGeom>
            <a:solidFill>
              <a:srgbClr val="E99D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5219;p113">
              <a:extLst>
                <a:ext uri="{FF2B5EF4-FFF2-40B4-BE49-F238E27FC236}">
                  <a16:creationId xmlns:a16="http://schemas.microsoft.com/office/drawing/2014/main" xmlns="" id="{4AD7D636-2BDC-76BD-5763-631097905B09}"/>
                </a:ext>
              </a:extLst>
            </p:cNvPr>
            <p:cNvSpPr/>
            <p:nvPr/>
          </p:nvSpPr>
          <p:spPr>
            <a:xfrm>
              <a:off x="1956626" y="3410062"/>
              <a:ext cx="1283707" cy="1140258"/>
            </a:xfrm>
            <a:custGeom>
              <a:avLst/>
              <a:gdLst/>
              <a:ahLst/>
              <a:cxnLst/>
              <a:rect l="l" t="t" r="r" b="b"/>
              <a:pathLst>
                <a:path w="20777" h="18456" extrusionOk="0">
                  <a:moveTo>
                    <a:pt x="1" y="1"/>
                  </a:moveTo>
                  <a:lnTo>
                    <a:pt x="1" y="18455"/>
                  </a:lnTo>
                  <a:lnTo>
                    <a:pt x="20777" y="18455"/>
                  </a:lnTo>
                  <a:lnTo>
                    <a:pt x="20777" y="1"/>
                  </a:lnTo>
                  <a:close/>
                </a:path>
              </a:pathLst>
            </a:custGeom>
            <a:solidFill>
              <a:srgbClr val="FDB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5220;p113">
              <a:extLst>
                <a:ext uri="{FF2B5EF4-FFF2-40B4-BE49-F238E27FC236}">
                  <a16:creationId xmlns:a16="http://schemas.microsoft.com/office/drawing/2014/main" xmlns="" id="{BBFD1949-0C3C-CA65-474D-C8143074A26C}"/>
                </a:ext>
              </a:extLst>
            </p:cNvPr>
            <p:cNvSpPr/>
            <p:nvPr/>
          </p:nvSpPr>
          <p:spPr>
            <a:xfrm>
              <a:off x="1956626" y="3410062"/>
              <a:ext cx="1078519" cy="909129"/>
            </a:xfrm>
            <a:custGeom>
              <a:avLst/>
              <a:gdLst/>
              <a:ahLst/>
              <a:cxnLst/>
              <a:rect l="l" t="t" r="r" b="b"/>
              <a:pathLst>
                <a:path w="17456" h="14715" extrusionOk="0">
                  <a:moveTo>
                    <a:pt x="1" y="1"/>
                  </a:moveTo>
                  <a:lnTo>
                    <a:pt x="1" y="14300"/>
                  </a:lnTo>
                  <a:cubicBezTo>
                    <a:pt x="754" y="14603"/>
                    <a:pt x="1452" y="14714"/>
                    <a:pt x="2104" y="14714"/>
                  </a:cubicBezTo>
                  <a:cubicBezTo>
                    <a:pt x="2864" y="14714"/>
                    <a:pt x="3562" y="14563"/>
                    <a:pt x="4215" y="14383"/>
                  </a:cubicBezTo>
                  <a:cubicBezTo>
                    <a:pt x="5115" y="14132"/>
                    <a:pt x="5906" y="14068"/>
                    <a:pt x="6666" y="14068"/>
                  </a:cubicBezTo>
                  <a:cubicBezTo>
                    <a:pt x="7450" y="14068"/>
                    <a:pt x="8200" y="14136"/>
                    <a:pt x="8998" y="14136"/>
                  </a:cubicBezTo>
                  <a:cubicBezTo>
                    <a:pt x="9728" y="14136"/>
                    <a:pt x="10498" y="14079"/>
                    <a:pt x="11371" y="13859"/>
                  </a:cubicBezTo>
                  <a:cubicBezTo>
                    <a:pt x="14324" y="13121"/>
                    <a:pt x="16145" y="12264"/>
                    <a:pt x="17455" y="10680"/>
                  </a:cubicBezTo>
                  <a:cubicBezTo>
                    <a:pt x="17455" y="10680"/>
                    <a:pt x="16003" y="3918"/>
                    <a:pt x="14931" y="1"/>
                  </a:cubicBezTo>
                  <a:close/>
                </a:path>
              </a:pathLst>
            </a:custGeom>
            <a:solidFill>
              <a:srgbClr val="E99D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5221;p113">
              <a:extLst>
                <a:ext uri="{FF2B5EF4-FFF2-40B4-BE49-F238E27FC236}">
                  <a16:creationId xmlns:a16="http://schemas.microsoft.com/office/drawing/2014/main" xmlns="" id="{53E78C63-1578-B29D-BD29-94897191008B}"/>
                </a:ext>
              </a:extLst>
            </p:cNvPr>
            <p:cNvSpPr/>
            <p:nvPr/>
          </p:nvSpPr>
          <p:spPr>
            <a:xfrm>
              <a:off x="3001206" y="4264085"/>
              <a:ext cx="111893" cy="107502"/>
            </a:xfrm>
            <a:custGeom>
              <a:avLst/>
              <a:gdLst/>
              <a:ahLst/>
              <a:cxnLst/>
              <a:rect l="l" t="t" r="r" b="b"/>
              <a:pathLst>
                <a:path w="1811" h="1740" extrusionOk="0">
                  <a:moveTo>
                    <a:pt x="608" y="1"/>
                  </a:moveTo>
                  <a:lnTo>
                    <a:pt x="0" y="1739"/>
                  </a:lnTo>
                  <a:lnTo>
                    <a:pt x="1810" y="1406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5222;p113">
              <a:extLst>
                <a:ext uri="{FF2B5EF4-FFF2-40B4-BE49-F238E27FC236}">
                  <a16:creationId xmlns:a16="http://schemas.microsoft.com/office/drawing/2014/main" xmlns="" id="{C5E87A20-C24B-35E7-9ADE-55FF4B7C0054}"/>
                </a:ext>
              </a:extLst>
            </p:cNvPr>
            <p:cNvSpPr/>
            <p:nvPr/>
          </p:nvSpPr>
          <p:spPr>
            <a:xfrm>
              <a:off x="641369" y="3564519"/>
              <a:ext cx="469381" cy="985802"/>
            </a:xfrm>
            <a:custGeom>
              <a:avLst/>
              <a:gdLst/>
              <a:ahLst/>
              <a:cxnLst/>
              <a:rect l="l" t="t" r="r" b="b"/>
              <a:pathLst>
                <a:path w="7597" h="15956" extrusionOk="0">
                  <a:moveTo>
                    <a:pt x="0" y="1"/>
                  </a:moveTo>
                  <a:lnTo>
                    <a:pt x="0" y="15955"/>
                  </a:lnTo>
                  <a:lnTo>
                    <a:pt x="7596" y="15955"/>
                  </a:lnTo>
                  <a:lnTo>
                    <a:pt x="7596" y="1"/>
                  </a:lnTo>
                  <a:close/>
                </a:path>
              </a:pathLst>
            </a:custGeom>
            <a:solidFill>
              <a:srgbClr val="FDB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5223;p113">
              <a:extLst>
                <a:ext uri="{FF2B5EF4-FFF2-40B4-BE49-F238E27FC236}">
                  <a16:creationId xmlns:a16="http://schemas.microsoft.com/office/drawing/2014/main" xmlns="" id="{39E56958-F47D-BD87-DE0B-BC28A2D74091}"/>
                </a:ext>
              </a:extLst>
            </p:cNvPr>
            <p:cNvSpPr/>
            <p:nvPr/>
          </p:nvSpPr>
          <p:spPr>
            <a:xfrm>
              <a:off x="585455" y="3452012"/>
              <a:ext cx="525296" cy="112568"/>
            </a:xfrm>
            <a:custGeom>
              <a:avLst/>
              <a:gdLst/>
              <a:ahLst/>
              <a:cxnLst/>
              <a:rect l="l" t="t" r="r" b="b"/>
              <a:pathLst>
                <a:path w="8502" h="1822" extrusionOk="0">
                  <a:moveTo>
                    <a:pt x="0" y="0"/>
                  </a:moveTo>
                  <a:lnTo>
                    <a:pt x="905" y="1822"/>
                  </a:lnTo>
                  <a:lnTo>
                    <a:pt x="8501" y="1822"/>
                  </a:lnTo>
                  <a:lnTo>
                    <a:pt x="7597" y="0"/>
                  </a:lnTo>
                  <a:close/>
                </a:path>
              </a:pathLst>
            </a:custGeom>
            <a:solidFill>
              <a:srgbClr val="E99D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5224;p113">
              <a:extLst>
                <a:ext uri="{FF2B5EF4-FFF2-40B4-BE49-F238E27FC236}">
                  <a16:creationId xmlns:a16="http://schemas.microsoft.com/office/drawing/2014/main" xmlns="" id="{8A56087C-E443-AC0A-3A00-5907A933439F}"/>
                </a:ext>
              </a:extLst>
            </p:cNvPr>
            <p:cNvSpPr/>
            <p:nvPr/>
          </p:nvSpPr>
          <p:spPr>
            <a:xfrm>
              <a:off x="641369" y="4187598"/>
              <a:ext cx="306824" cy="199434"/>
            </a:xfrm>
            <a:custGeom>
              <a:avLst/>
              <a:gdLst/>
              <a:ahLst/>
              <a:cxnLst/>
              <a:rect l="l" t="t" r="r" b="b"/>
              <a:pathLst>
                <a:path w="4966" h="3228" extrusionOk="0">
                  <a:moveTo>
                    <a:pt x="4548" y="0"/>
                  </a:moveTo>
                  <a:lnTo>
                    <a:pt x="0" y="822"/>
                  </a:lnTo>
                  <a:lnTo>
                    <a:pt x="0" y="3227"/>
                  </a:lnTo>
                  <a:lnTo>
                    <a:pt x="4965" y="2334"/>
                  </a:lnTo>
                  <a:lnTo>
                    <a:pt x="45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5225;p113">
              <a:extLst>
                <a:ext uri="{FF2B5EF4-FFF2-40B4-BE49-F238E27FC236}">
                  <a16:creationId xmlns:a16="http://schemas.microsoft.com/office/drawing/2014/main" xmlns="" id="{9C3EA73C-D7FE-4776-18EC-578C26F238AF}"/>
                </a:ext>
              </a:extLst>
            </p:cNvPr>
            <p:cNvSpPr/>
            <p:nvPr/>
          </p:nvSpPr>
          <p:spPr>
            <a:xfrm>
              <a:off x="761972" y="4123591"/>
              <a:ext cx="106764" cy="106760"/>
            </a:xfrm>
            <a:custGeom>
              <a:avLst/>
              <a:gdLst/>
              <a:ahLst/>
              <a:cxnLst/>
              <a:rect l="l" t="t" r="r" b="b"/>
              <a:pathLst>
                <a:path w="1728" h="1728" extrusionOk="0">
                  <a:moveTo>
                    <a:pt x="858" y="1"/>
                  </a:moveTo>
                  <a:cubicBezTo>
                    <a:pt x="382" y="1"/>
                    <a:pt x="1" y="394"/>
                    <a:pt x="1" y="870"/>
                  </a:cubicBezTo>
                  <a:cubicBezTo>
                    <a:pt x="1" y="1346"/>
                    <a:pt x="382" y="1727"/>
                    <a:pt x="858" y="1727"/>
                  </a:cubicBezTo>
                  <a:cubicBezTo>
                    <a:pt x="1346" y="1727"/>
                    <a:pt x="1727" y="1346"/>
                    <a:pt x="1727" y="870"/>
                  </a:cubicBezTo>
                  <a:cubicBezTo>
                    <a:pt x="1727" y="394"/>
                    <a:pt x="1346" y="1"/>
                    <a:pt x="858" y="1"/>
                  </a:cubicBez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5226;p113">
              <a:extLst>
                <a:ext uri="{FF2B5EF4-FFF2-40B4-BE49-F238E27FC236}">
                  <a16:creationId xmlns:a16="http://schemas.microsoft.com/office/drawing/2014/main" xmlns="" id="{093AC4A5-95A4-945F-BE0D-0592E7FA37B0}"/>
                </a:ext>
              </a:extLst>
            </p:cNvPr>
            <p:cNvSpPr/>
            <p:nvPr/>
          </p:nvSpPr>
          <p:spPr>
            <a:xfrm>
              <a:off x="1110680" y="3564519"/>
              <a:ext cx="1001967" cy="985802"/>
            </a:xfrm>
            <a:custGeom>
              <a:avLst/>
              <a:gdLst/>
              <a:ahLst/>
              <a:cxnLst/>
              <a:rect l="l" t="t" r="r" b="b"/>
              <a:pathLst>
                <a:path w="16217" h="15956" extrusionOk="0">
                  <a:moveTo>
                    <a:pt x="0" y="1"/>
                  </a:moveTo>
                  <a:lnTo>
                    <a:pt x="0" y="15955"/>
                  </a:lnTo>
                  <a:lnTo>
                    <a:pt x="16217" y="15955"/>
                  </a:lnTo>
                  <a:lnTo>
                    <a:pt x="16217" y="1"/>
                  </a:lnTo>
                  <a:close/>
                </a:path>
              </a:pathLst>
            </a:custGeom>
            <a:solidFill>
              <a:srgbClr val="FFC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5227;p113">
              <a:extLst>
                <a:ext uri="{FF2B5EF4-FFF2-40B4-BE49-F238E27FC236}">
                  <a16:creationId xmlns:a16="http://schemas.microsoft.com/office/drawing/2014/main" xmlns="" id="{81FC0800-4D57-DB3E-3AE1-0310508E5FFC}"/>
                </a:ext>
              </a:extLst>
            </p:cNvPr>
            <p:cNvSpPr/>
            <p:nvPr/>
          </p:nvSpPr>
          <p:spPr>
            <a:xfrm>
              <a:off x="1337983" y="3564519"/>
              <a:ext cx="774660" cy="754488"/>
            </a:xfrm>
            <a:custGeom>
              <a:avLst/>
              <a:gdLst/>
              <a:ahLst/>
              <a:cxnLst/>
              <a:rect l="l" t="t" r="r" b="b"/>
              <a:pathLst>
                <a:path w="12538" h="12212" extrusionOk="0">
                  <a:moveTo>
                    <a:pt x="774" y="1"/>
                  </a:moveTo>
                  <a:cubicBezTo>
                    <a:pt x="274" y="3525"/>
                    <a:pt x="24" y="7085"/>
                    <a:pt x="0" y="10633"/>
                  </a:cubicBezTo>
                  <a:cubicBezTo>
                    <a:pt x="886" y="11145"/>
                    <a:pt x="1886" y="11418"/>
                    <a:pt x="2906" y="11418"/>
                  </a:cubicBezTo>
                  <a:cubicBezTo>
                    <a:pt x="3025" y="11418"/>
                    <a:pt x="3144" y="11414"/>
                    <a:pt x="3263" y="11407"/>
                  </a:cubicBezTo>
                  <a:cubicBezTo>
                    <a:pt x="4550" y="11336"/>
                    <a:pt x="5768" y="10782"/>
                    <a:pt x="7051" y="10782"/>
                  </a:cubicBezTo>
                  <a:cubicBezTo>
                    <a:pt x="7691" y="10782"/>
                    <a:pt x="8348" y="10920"/>
                    <a:pt x="9037" y="11324"/>
                  </a:cubicBezTo>
                  <a:cubicBezTo>
                    <a:pt x="10166" y="11985"/>
                    <a:pt x="11174" y="12212"/>
                    <a:pt x="12082" y="12212"/>
                  </a:cubicBezTo>
                  <a:cubicBezTo>
                    <a:pt x="12237" y="12212"/>
                    <a:pt x="12389" y="12205"/>
                    <a:pt x="12538" y="12193"/>
                  </a:cubicBezTo>
                  <a:lnTo>
                    <a:pt x="12538" y="1"/>
                  </a:lnTo>
                  <a:close/>
                </a:path>
              </a:pathLst>
            </a:custGeom>
            <a:solidFill>
              <a:srgbClr val="FDB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5228;p113">
              <a:extLst>
                <a:ext uri="{FF2B5EF4-FFF2-40B4-BE49-F238E27FC236}">
                  <a16:creationId xmlns:a16="http://schemas.microsoft.com/office/drawing/2014/main" xmlns="" id="{6F5807D5-FA4A-B67A-CA44-56FBEEBDCE16}"/>
                </a:ext>
              </a:extLst>
            </p:cNvPr>
            <p:cNvSpPr/>
            <p:nvPr/>
          </p:nvSpPr>
          <p:spPr>
            <a:xfrm>
              <a:off x="1110680" y="3452012"/>
              <a:ext cx="1057883" cy="112568"/>
            </a:xfrm>
            <a:custGeom>
              <a:avLst/>
              <a:gdLst/>
              <a:ahLst/>
              <a:cxnLst/>
              <a:rect l="l" t="t" r="r" b="b"/>
              <a:pathLst>
                <a:path w="17122" h="1822" extrusionOk="0">
                  <a:moveTo>
                    <a:pt x="905" y="0"/>
                  </a:moveTo>
                  <a:lnTo>
                    <a:pt x="0" y="1822"/>
                  </a:lnTo>
                  <a:lnTo>
                    <a:pt x="16217" y="1822"/>
                  </a:lnTo>
                  <a:lnTo>
                    <a:pt x="17122" y="0"/>
                  </a:lnTo>
                  <a:close/>
                </a:path>
              </a:pathLst>
            </a:custGeom>
            <a:solidFill>
              <a:srgbClr val="FDB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5229;p113">
              <a:extLst>
                <a:ext uri="{FF2B5EF4-FFF2-40B4-BE49-F238E27FC236}">
                  <a16:creationId xmlns:a16="http://schemas.microsoft.com/office/drawing/2014/main" xmlns="" id="{0831BE0B-8A61-C545-6BA5-99475C1D9A31}"/>
                </a:ext>
              </a:extLst>
            </p:cNvPr>
            <p:cNvSpPr/>
            <p:nvPr/>
          </p:nvSpPr>
          <p:spPr>
            <a:xfrm>
              <a:off x="1578508" y="4171410"/>
              <a:ext cx="312014" cy="183988"/>
            </a:xfrm>
            <a:custGeom>
              <a:avLst/>
              <a:gdLst/>
              <a:ahLst/>
              <a:cxnLst/>
              <a:rect l="l" t="t" r="r" b="b"/>
              <a:pathLst>
                <a:path w="5050" h="2978" extrusionOk="0">
                  <a:moveTo>
                    <a:pt x="275" y="1"/>
                  </a:moveTo>
                  <a:lnTo>
                    <a:pt x="1" y="2417"/>
                  </a:lnTo>
                  <a:lnTo>
                    <a:pt x="4775" y="2977"/>
                  </a:lnTo>
                  <a:lnTo>
                    <a:pt x="5049" y="548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5230;p113">
              <a:extLst>
                <a:ext uri="{FF2B5EF4-FFF2-40B4-BE49-F238E27FC236}">
                  <a16:creationId xmlns:a16="http://schemas.microsoft.com/office/drawing/2014/main" xmlns="" id="{36E68A38-9E59-474E-C6EC-AE449FCF546D}"/>
                </a:ext>
              </a:extLst>
            </p:cNvPr>
            <p:cNvSpPr/>
            <p:nvPr/>
          </p:nvSpPr>
          <p:spPr>
            <a:xfrm>
              <a:off x="1585119" y="4171410"/>
              <a:ext cx="305403" cy="91994"/>
            </a:xfrm>
            <a:custGeom>
              <a:avLst/>
              <a:gdLst/>
              <a:ahLst/>
              <a:cxnLst/>
              <a:rect l="l" t="t" r="r" b="b"/>
              <a:pathLst>
                <a:path w="4943" h="1489" extrusionOk="0">
                  <a:moveTo>
                    <a:pt x="180" y="1"/>
                  </a:moveTo>
                  <a:lnTo>
                    <a:pt x="1" y="1489"/>
                  </a:lnTo>
                  <a:cubicBezTo>
                    <a:pt x="1021" y="1314"/>
                    <a:pt x="2012" y="959"/>
                    <a:pt x="3045" y="959"/>
                  </a:cubicBezTo>
                  <a:cubicBezTo>
                    <a:pt x="3628" y="959"/>
                    <a:pt x="4224" y="1072"/>
                    <a:pt x="4847" y="1394"/>
                  </a:cubicBezTo>
                  <a:lnTo>
                    <a:pt x="4942" y="548"/>
                  </a:lnTo>
                  <a:lnTo>
                    <a:pt x="180" y="1"/>
                  </a:lnTo>
                  <a:close/>
                </a:path>
              </a:pathLst>
            </a:custGeom>
            <a:solidFill>
              <a:srgbClr val="EE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5231;p113">
              <a:extLst>
                <a:ext uri="{FF2B5EF4-FFF2-40B4-BE49-F238E27FC236}">
                  <a16:creationId xmlns:a16="http://schemas.microsoft.com/office/drawing/2014/main" xmlns="" id="{EAB2937D-A9D0-D4FA-C891-B5A61B9BBE2B}"/>
                </a:ext>
              </a:extLst>
            </p:cNvPr>
            <p:cNvSpPr/>
            <p:nvPr/>
          </p:nvSpPr>
          <p:spPr>
            <a:xfrm>
              <a:off x="1168819" y="4497253"/>
              <a:ext cx="100833" cy="62"/>
            </a:xfrm>
            <a:custGeom>
              <a:avLst/>
              <a:gdLst/>
              <a:ahLst/>
              <a:cxnLst/>
              <a:rect l="l" t="t" r="r" b="b"/>
              <a:pathLst>
                <a:path w="1632" h="1" fill="none" extrusionOk="0">
                  <a:moveTo>
                    <a:pt x="0" y="1"/>
                  </a:moveTo>
                  <a:lnTo>
                    <a:pt x="1631" y="1"/>
                  </a:ln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5232;p113">
              <a:extLst>
                <a:ext uri="{FF2B5EF4-FFF2-40B4-BE49-F238E27FC236}">
                  <a16:creationId xmlns:a16="http://schemas.microsoft.com/office/drawing/2014/main" xmlns="" id="{5BDF4855-73F6-8724-C709-7008BA892C00}"/>
                </a:ext>
              </a:extLst>
            </p:cNvPr>
            <p:cNvSpPr/>
            <p:nvPr/>
          </p:nvSpPr>
          <p:spPr>
            <a:xfrm>
              <a:off x="1168819" y="4465682"/>
              <a:ext cx="128019" cy="62"/>
            </a:xfrm>
            <a:custGeom>
              <a:avLst/>
              <a:gdLst/>
              <a:ahLst/>
              <a:cxnLst/>
              <a:rect l="l" t="t" r="r" b="b"/>
              <a:pathLst>
                <a:path w="2072" h="1" fill="none" extrusionOk="0">
                  <a:moveTo>
                    <a:pt x="0" y="0"/>
                  </a:moveTo>
                  <a:lnTo>
                    <a:pt x="2072" y="0"/>
                  </a:ln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5233;p113">
              <a:extLst>
                <a:ext uri="{FF2B5EF4-FFF2-40B4-BE49-F238E27FC236}">
                  <a16:creationId xmlns:a16="http://schemas.microsoft.com/office/drawing/2014/main" xmlns="" id="{28AAC4EF-EF45-D9D6-5B83-0144FD2CBE73}"/>
                </a:ext>
              </a:extLst>
            </p:cNvPr>
            <p:cNvSpPr/>
            <p:nvPr/>
          </p:nvSpPr>
          <p:spPr>
            <a:xfrm>
              <a:off x="1168819" y="4434728"/>
              <a:ext cx="128019" cy="62"/>
            </a:xfrm>
            <a:custGeom>
              <a:avLst/>
              <a:gdLst/>
              <a:ahLst/>
              <a:cxnLst/>
              <a:rect l="l" t="t" r="r" b="b"/>
              <a:pathLst>
                <a:path w="2072" h="1" fill="none" extrusionOk="0">
                  <a:moveTo>
                    <a:pt x="0" y="1"/>
                  </a:moveTo>
                  <a:lnTo>
                    <a:pt x="2072" y="1"/>
                  </a:ln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5234;p113">
              <a:extLst>
                <a:ext uri="{FF2B5EF4-FFF2-40B4-BE49-F238E27FC236}">
                  <a16:creationId xmlns:a16="http://schemas.microsoft.com/office/drawing/2014/main" xmlns="" id="{280BBD29-6CBD-25ED-4402-FCE6E64CBE3C}"/>
                </a:ext>
              </a:extLst>
            </p:cNvPr>
            <p:cNvSpPr/>
            <p:nvPr/>
          </p:nvSpPr>
          <p:spPr>
            <a:xfrm>
              <a:off x="1324761" y="4434728"/>
              <a:ext cx="62588" cy="62586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0" y="1"/>
                  </a:moveTo>
                  <a:lnTo>
                    <a:pt x="0" y="1013"/>
                  </a:lnTo>
                  <a:lnTo>
                    <a:pt x="1012" y="1013"/>
                  </a:lnTo>
                  <a:lnTo>
                    <a:pt x="10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5235;p113">
              <a:extLst>
                <a:ext uri="{FF2B5EF4-FFF2-40B4-BE49-F238E27FC236}">
                  <a16:creationId xmlns:a16="http://schemas.microsoft.com/office/drawing/2014/main" xmlns="" id="{6E65A6B7-E495-2AB7-6881-B500CBF44E13}"/>
                </a:ext>
              </a:extLst>
            </p:cNvPr>
            <p:cNvSpPr/>
            <p:nvPr/>
          </p:nvSpPr>
          <p:spPr>
            <a:xfrm>
              <a:off x="1354170" y="3180539"/>
              <a:ext cx="1656703" cy="1112394"/>
            </a:xfrm>
            <a:custGeom>
              <a:avLst/>
              <a:gdLst/>
              <a:ahLst/>
              <a:cxnLst/>
              <a:rect l="l" t="t" r="r" b="b"/>
              <a:pathLst>
                <a:path w="26814" h="18005" extrusionOk="0">
                  <a:moveTo>
                    <a:pt x="24051" y="1"/>
                  </a:moveTo>
                  <a:cubicBezTo>
                    <a:pt x="19597" y="2515"/>
                    <a:pt x="15181" y="3295"/>
                    <a:pt x="11416" y="3295"/>
                  </a:cubicBezTo>
                  <a:cubicBezTo>
                    <a:pt x="5268" y="3295"/>
                    <a:pt x="858" y="1215"/>
                    <a:pt x="858" y="1215"/>
                  </a:cubicBezTo>
                  <a:cubicBezTo>
                    <a:pt x="0" y="10300"/>
                    <a:pt x="84" y="16277"/>
                    <a:pt x="84" y="16277"/>
                  </a:cubicBezTo>
                  <a:cubicBezTo>
                    <a:pt x="1112" y="16846"/>
                    <a:pt x="2309" y="17103"/>
                    <a:pt x="3358" y="17103"/>
                  </a:cubicBezTo>
                  <a:cubicBezTo>
                    <a:pt x="3911" y="17103"/>
                    <a:pt x="4423" y="17032"/>
                    <a:pt x="4846" y="16896"/>
                  </a:cubicBezTo>
                  <a:cubicBezTo>
                    <a:pt x="5382" y="16726"/>
                    <a:pt x="6057" y="16631"/>
                    <a:pt x="6731" y="16631"/>
                  </a:cubicBezTo>
                  <a:cubicBezTo>
                    <a:pt x="7615" y="16631"/>
                    <a:pt x="8499" y="16793"/>
                    <a:pt x="9073" y="17158"/>
                  </a:cubicBezTo>
                  <a:cubicBezTo>
                    <a:pt x="9788" y="17618"/>
                    <a:pt x="10705" y="18004"/>
                    <a:pt x="11717" y="18004"/>
                  </a:cubicBezTo>
                  <a:cubicBezTo>
                    <a:pt x="12121" y="18004"/>
                    <a:pt x="12539" y="17943"/>
                    <a:pt x="12966" y="17801"/>
                  </a:cubicBezTo>
                  <a:cubicBezTo>
                    <a:pt x="14100" y="17414"/>
                    <a:pt x="15200" y="17272"/>
                    <a:pt x="16596" y="17272"/>
                  </a:cubicBezTo>
                  <a:cubicBezTo>
                    <a:pt x="17046" y="17272"/>
                    <a:pt x="17527" y="17286"/>
                    <a:pt x="18050" y="17312"/>
                  </a:cubicBezTo>
                  <a:cubicBezTo>
                    <a:pt x="18192" y="17320"/>
                    <a:pt x="18333" y="17323"/>
                    <a:pt x="18472" y="17323"/>
                  </a:cubicBezTo>
                  <a:cubicBezTo>
                    <a:pt x="20432" y="17323"/>
                    <a:pt x="22190" y="16645"/>
                    <a:pt x="23980" y="15967"/>
                  </a:cubicBezTo>
                  <a:cubicBezTo>
                    <a:pt x="25896" y="15229"/>
                    <a:pt x="26813" y="14193"/>
                    <a:pt x="26813" y="14193"/>
                  </a:cubicBezTo>
                  <a:cubicBezTo>
                    <a:pt x="25682" y="7466"/>
                    <a:pt x="24051" y="1"/>
                    <a:pt x="240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5236;p113">
              <a:extLst>
                <a:ext uri="{FF2B5EF4-FFF2-40B4-BE49-F238E27FC236}">
                  <a16:creationId xmlns:a16="http://schemas.microsoft.com/office/drawing/2014/main" xmlns="" id="{321A4E31-BD88-93FD-3C37-BB4F9BEC679F}"/>
                </a:ext>
              </a:extLst>
            </p:cNvPr>
            <p:cNvSpPr/>
            <p:nvPr/>
          </p:nvSpPr>
          <p:spPr>
            <a:xfrm>
              <a:off x="1871325" y="3575825"/>
              <a:ext cx="634500" cy="546000"/>
            </a:xfrm>
            <a:prstGeom prst="heart">
              <a:avLst/>
            </a:pr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5237;p113">
              <a:extLst>
                <a:ext uri="{FF2B5EF4-FFF2-40B4-BE49-F238E27FC236}">
                  <a16:creationId xmlns:a16="http://schemas.microsoft.com/office/drawing/2014/main" xmlns="" id="{D83D429D-4F63-1A45-C969-AA7796D72562}"/>
                </a:ext>
              </a:extLst>
            </p:cNvPr>
            <p:cNvSpPr/>
            <p:nvPr/>
          </p:nvSpPr>
          <p:spPr>
            <a:xfrm rot="-1048386">
              <a:off x="1561305" y="3500963"/>
              <a:ext cx="180845" cy="17173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5238;p113">
              <a:extLst>
                <a:ext uri="{FF2B5EF4-FFF2-40B4-BE49-F238E27FC236}">
                  <a16:creationId xmlns:a16="http://schemas.microsoft.com/office/drawing/2014/main" xmlns="" id="{D6C7374E-DE69-1CE7-E685-CCD540FC49E2}"/>
                </a:ext>
              </a:extLst>
            </p:cNvPr>
            <p:cNvSpPr/>
            <p:nvPr/>
          </p:nvSpPr>
          <p:spPr>
            <a:xfrm rot="-1045366">
              <a:off x="1466559" y="3916485"/>
              <a:ext cx="134260" cy="127424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5239;p113">
              <a:extLst>
                <a:ext uri="{FF2B5EF4-FFF2-40B4-BE49-F238E27FC236}">
                  <a16:creationId xmlns:a16="http://schemas.microsoft.com/office/drawing/2014/main" xmlns="" id="{41A73D2F-EC72-21CB-58ED-264ADD546BF4}"/>
                </a:ext>
              </a:extLst>
            </p:cNvPr>
            <p:cNvSpPr/>
            <p:nvPr/>
          </p:nvSpPr>
          <p:spPr>
            <a:xfrm rot="399891">
              <a:off x="2566819" y="3360977"/>
              <a:ext cx="245559" cy="233203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5240;p113">
              <a:extLst>
                <a:ext uri="{FF2B5EF4-FFF2-40B4-BE49-F238E27FC236}">
                  <a16:creationId xmlns:a16="http://schemas.microsoft.com/office/drawing/2014/main" xmlns="" id="{5E26310A-06C9-C1EF-88CB-4B4250DCC489}"/>
                </a:ext>
              </a:extLst>
            </p:cNvPr>
            <p:cNvSpPr/>
            <p:nvPr/>
          </p:nvSpPr>
          <p:spPr>
            <a:xfrm rot="11253">
              <a:off x="2516451" y="3914400"/>
              <a:ext cx="183301" cy="1737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5241;p113">
              <a:extLst>
                <a:ext uri="{FF2B5EF4-FFF2-40B4-BE49-F238E27FC236}">
                  <a16:creationId xmlns:a16="http://schemas.microsoft.com/office/drawing/2014/main" xmlns="" id="{575EDCB8-0E75-60C3-0083-3493B75C73B1}"/>
                </a:ext>
              </a:extLst>
            </p:cNvPr>
            <p:cNvSpPr/>
            <p:nvPr/>
          </p:nvSpPr>
          <p:spPr>
            <a:xfrm rot="-1043851">
              <a:off x="1764518" y="3964075"/>
              <a:ext cx="94315" cy="89376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FA9B14-0220-0BE0-2BFE-EF00FAFC53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5" t="29523" r="30156" b="28149"/>
          <a:stretch/>
        </p:blipFill>
        <p:spPr>
          <a:xfrm>
            <a:off x="4622759" y="1734234"/>
            <a:ext cx="7098868" cy="394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0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2285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xmlns="" id="{737E069B-15A8-418C-B56A-EEC182C89BBF}"/>
              </a:ext>
            </a:extLst>
          </p:cNvPr>
          <p:cNvSpPr/>
          <p:nvPr/>
        </p:nvSpPr>
        <p:spPr>
          <a:xfrm>
            <a:off x="502906" y="1169634"/>
            <a:ext cx="5054394" cy="894948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CHƠI</a:t>
            </a:r>
          </a:p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baseline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“ĐỐ</a:t>
            </a:r>
            <a:r>
              <a:rPr 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VUI NGHỀ NGHIỆP”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xmlns="" id="{3A0B2CBF-2BA3-4F47-84A2-CF0766150711}"/>
              </a:ext>
            </a:extLst>
          </p:cNvPr>
          <p:cNvSpPr/>
          <p:nvPr/>
        </p:nvSpPr>
        <p:spPr>
          <a:xfrm>
            <a:off x="1101512" y="5522696"/>
            <a:ext cx="3432387" cy="67733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ĐỘI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6A7D44A-5F5A-4D6D-9DD8-B6AE5057C7ED}"/>
              </a:ext>
            </a:extLst>
          </p:cNvPr>
          <p:cNvSpPr/>
          <p:nvPr/>
        </p:nvSpPr>
        <p:spPr>
          <a:xfrm>
            <a:off x="6486524" y="2278732"/>
            <a:ext cx="5273123" cy="157814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Ai nơi hải đảo biên cương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Diệt thù, giữ nước coi thường hiểm nguy?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DF41F58-6D74-AC99-50CE-6D40C4F1CD61}"/>
              </a:ext>
            </a:extLst>
          </p:cNvPr>
          <p:cNvSpPr/>
          <p:nvPr/>
        </p:nvSpPr>
        <p:spPr>
          <a:xfrm>
            <a:off x="0" y="-33261"/>
            <a:ext cx="12192000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F625ABF-729B-8F16-D1F5-4C2B0ACF5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660" y="2528142"/>
            <a:ext cx="3980089" cy="2657475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249965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2285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xmlns="" id="{737E069B-15A8-418C-B56A-EEC182C89BBF}"/>
              </a:ext>
            </a:extLst>
          </p:cNvPr>
          <p:cNvSpPr/>
          <p:nvPr/>
        </p:nvSpPr>
        <p:spPr>
          <a:xfrm>
            <a:off x="502906" y="1161573"/>
            <a:ext cx="5054394" cy="894948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 CHƠI</a:t>
            </a:r>
          </a:p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“ĐỐ VUI NGHỀ NGHIỆP”</a:t>
            </a: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xmlns="" id="{3A0B2CBF-2BA3-4F47-84A2-CF0766150711}"/>
              </a:ext>
            </a:extLst>
          </p:cNvPr>
          <p:cNvSpPr/>
          <p:nvPr/>
        </p:nvSpPr>
        <p:spPr>
          <a:xfrm>
            <a:off x="1101512" y="5522696"/>
            <a:ext cx="3432387" cy="67733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LÍNH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CỨU HỎA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6A7D44A-5F5A-4D6D-9DD8-B6AE5057C7ED}"/>
              </a:ext>
            </a:extLst>
          </p:cNvPr>
          <p:cNvSpPr/>
          <p:nvPr/>
        </p:nvSpPr>
        <p:spPr>
          <a:xfrm>
            <a:off x="6486524" y="2278731"/>
            <a:ext cx="5273123" cy="203609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Mặc áo máu lửa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Kêu vang trên đường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Khẩn trương dũng cảm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Coi thường hiểm nguy?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DF41F58-6D74-AC99-50CE-6D40C4F1CD61}"/>
              </a:ext>
            </a:extLst>
          </p:cNvPr>
          <p:cNvSpPr/>
          <p:nvPr/>
        </p:nvSpPr>
        <p:spPr>
          <a:xfrm>
            <a:off x="0" y="-33261"/>
            <a:ext cx="12192000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26" name="Picture 2" descr="Tri ân 3 người lính cứu hỏa chẳng thể quay về: Cảm ơn vì sự hy sinh cao cả">
            <a:extLst>
              <a:ext uri="{FF2B5EF4-FFF2-40B4-BE49-F238E27FC236}">
                <a16:creationId xmlns:a16="http://schemas.microsoft.com/office/drawing/2014/main" xmlns="" id="{806E4034-B8E4-30F9-0C81-CDBFA4BA4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4" y="2409825"/>
            <a:ext cx="2790825" cy="29337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60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257550" y="357500"/>
            <a:ext cx="7733969" cy="12417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6259"/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8: </a:t>
            </a:r>
          </a:p>
          <a:p>
            <a:pPr algn="ctr" defTabSz="1006259"/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NHỮNG NGHỀ EM QUAN TÂM</a:t>
            </a:r>
          </a:p>
        </p:txBody>
      </p:sp>
      <p:pic>
        <p:nvPicPr>
          <p:cNvPr id="9" name="Picture 5" descr="FLOWERS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4445" y="4886404"/>
            <a:ext cx="1423012" cy="192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FLOWERS4">
            <a:extLst>
              <a:ext uri="{FF2B5EF4-FFF2-40B4-BE49-F238E27FC236}">
                <a16:creationId xmlns:a16="http://schemas.microsoft.com/office/drawing/2014/main" xmlns="" id="{387826A5-CB98-4741-9457-9E68F9A91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3" y="4752557"/>
            <a:ext cx="1423012" cy="192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7549592-E524-94F4-B0E3-9DF4F8F5D7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82" t="2289" r="16073" b="1641"/>
          <a:stretch/>
        </p:blipFill>
        <p:spPr>
          <a:xfrm>
            <a:off x="0" y="-19878"/>
            <a:ext cx="2422162" cy="3434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6732A0-5EA3-DFEF-BD0C-1D8823613E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7" t="28986" r="48152" b="13623"/>
          <a:stretch/>
        </p:blipFill>
        <p:spPr>
          <a:xfrm>
            <a:off x="4720424" y="1697603"/>
            <a:ext cx="4389120" cy="3935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33927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2285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xmlns="" id="{737E069B-15A8-418C-B56A-EEC182C89BBF}"/>
              </a:ext>
            </a:extLst>
          </p:cNvPr>
          <p:cNvSpPr/>
          <p:nvPr/>
        </p:nvSpPr>
        <p:spPr>
          <a:xfrm>
            <a:off x="502906" y="1161573"/>
            <a:ext cx="5054394" cy="894948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 CHƠI</a:t>
            </a:r>
          </a:p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“ĐỐ VUI NGHỀ NGHIỆP”</a:t>
            </a: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xmlns="" id="{3A0B2CBF-2BA3-4F47-84A2-CF0766150711}"/>
              </a:ext>
            </a:extLst>
          </p:cNvPr>
          <p:cNvSpPr/>
          <p:nvPr/>
        </p:nvSpPr>
        <p:spPr>
          <a:xfrm>
            <a:off x="1101512" y="5522696"/>
            <a:ext cx="3432387" cy="67733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TÀI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XẾ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6A7D44A-5F5A-4D6D-9DD8-B6AE5057C7ED}"/>
              </a:ext>
            </a:extLst>
          </p:cNvPr>
          <p:cNvSpPr/>
          <p:nvPr/>
        </p:nvSpPr>
        <p:spPr>
          <a:xfrm>
            <a:off x="5557300" y="2278731"/>
            <a:ext cx="6529925" cy="14169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tai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huyền</a:t>
            </a:r>
            <a:endParaRPr kumimoji="0" lang="en-US" sz="28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xa, </a:t>
            </a:r>
            <a:r>
              <a:rPr lang="en-US" sz="28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di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DF41F58-6D74-AC99-50CE-6D40C4F1CD61}"/>
              </a:ext>
            </a:extLst>
          </p:cNvPr>
          <p:cNvSpPr/>
          <p:nvPr/>
        </p:nvSpPr>
        <p:spPr>
          <a:xfrm>
            <a:off x="0" y="-33261"/>
            <a:ext cx="12192000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02B5D5-716C-583D-4519-E6A977FA9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285" y="2479921"/>
            <a:ext cx="3927835" cy="2619375"/>
          </a:xfrm>
          <a:prstGeom prst="heart">
            <a:avLst/>
          </a:prstGeom>
        </p:spPr>
      </p:pic>
    </p:spTree>
    <p:extLst>
      <p:ext uri="{BB962C8B-B14F-4D97-AF65-F5344CB8AC3E}">
        <p14:creationId xmlns:p14="http://schemas.microsoft.com/office/powerpoint/2010/main" val="34438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2285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xmlns="" id="{737E069B-15A8-418C-B56A-EEC182C89BBF}"/>
              </a:ext>
            </a:extLst>
          </p:cNvPr>
          <p:cNvSpPr/>
          <p:nvPr/>
        </p:nvSpPr>
        <p:spPr>
          <a:xfrm>
            <a:off x="502906" y="1161573"/>
            <a:ext cx="5054394" cy="894948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 CHƠI</a:t>
            </a:r>
          </a:p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“ĐỐ VUI NGHỀ NGHIỆP”</a:t>
            </a: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xmlns="" id="{3A0B2CBF-2BA3-4F47-84A2-CF0766150711}"/>
              </a:ext>
            </a:extLst>
          </p:cNvPr>
          <p:cNvSpPr/>
          <p:nvPr/>
        </p:nvSpPr>
        <p:spPr>
          <a:xfrm>
            <a:off x="1120562" y="5446496"/>
            <a:ext cx="3432387" cy="67733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VĂN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6A7D44A-5F5A-4D6D-9DD8-B6AE5057C7ED}"/>
              </a:ext>
            </a:extLst>
          </p:cNvPr>
          <p:cNvSpPr/>
          <p:nvPr/>
        </p:nvSpPr>
        <p:spPr>
          <a:xfrm>
            <a:off x="5557300" y="2278732"/>
            <a:ext cx="6202347" cy="129314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nặng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DF41F58-6D74-AC99-50CE-6D40C4F1CD61}"/>
              </a:ext>
            </a:extLst>
          </p:cNvPr>
          <p:cNvSpPr/>
          <p:nvPr/>
        </p:nvSpPr>
        <p:spPr>
          <a:xfrm>
            <a:off x="0" y="-33261"/>
            <a:ext cx="12192000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A6AE13-0965-D570-D78F-36FCA473F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82" y="2609850"/>
            <a:ext cx="4504266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2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2285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xmlns="" id="{737E069B-15A8-418C-B56A-EEC182C89BBF}"/>
              </a:ext>
            </a:extLst>
          </p:cNvPr>
          <p:cNvSpPr/>
          <p:nvPr/>
        </p:nvSpPr>
        <p:spPr>
          <a:xfrm>
            <a:off x="432857" y="1136547"/>
            <a:ext cx="4411134" cy="67733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NHÓM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8727561-2318-4650-B81C-EA67DE9E108B}"/>
              </a:ext>
            </a:extLst>
          </p:cNvPr>
          <p:cNvSpPr/>
          <p:nvPr/>
        </p:nvSpPr>
        <p:spPr>
          <a:xfrm>
            <a:off x="114300" y="1963727"/>
            <a:ext cx="5048250" cy="1015663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06259"/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endParaRPr lang="en-US" sz="3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57570C4-44B3-E0B9-B4A9-19234AFD939C}"/>
              </a:ext>
            </a:extLst>
          </p:cNvPr>
          <p:cNvSpPr/>
          <p:nvPr/>
        </p:nvSpPr>
        <p:spPr>
          <a:xfrm>
            <a:off x="0" y="-33261"/>
            <a:ext cx="12192000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FA5DECC-4143-5F77-211B-2776F18629E2}"/>
              </a:ext>
            </a:extLst>
          </p:cNvPr>
          <p:cNvSpPr/>
          <p:nvPr/>
        </p:nvSpPr>
        <p:spPr>
          <a:xfrm>
            <a:off x="5438774" y="1266140"/>
            <a:ext cx="6296025" cy="1384995"/>
          </a:xfrm>
          <a:prstGeom prst="rect">
            <a:avLst/>
          </a:prstGeom>
          <a:solidFill>
            <a:srgbClr val="167878"/>
          </a:solidFill>
          <a:ln>
            <a:prstDash val="lgDashDotDot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NHIỆM VỤ</a:t>
            </a:r>
          </a:p>
          <a:p>
            <a:pPr lvl="0" algn="just" defTabSz="1006259"/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E35B9FA1-6E53-BF03-7FA4-3E5A62497035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8562975" y="2651135"/>
            <a:ext cx="23812" cy="123506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C8E20FB-1757-8F3A-CB8A-0346A769EB8B}"/>
              </a:ext>
            </a:extLst>
          </p:cNvPr>
          <p:cNvSpPr/>
          <p:nvPr/>
        </p:nvSpPr>
        <p:spPr>
          <a:xfrm>
            <a:off x="5362576" y="3989963"/>
            <a:ext cx="6372224" cy="1384995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defTabSz="1006259">
              <a:defRPr/>
            </a:pP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A2.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ưới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51E7946-A47E-5BB0-8878-F535244FE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632" y="3284221"/>
            <a:ext cx="3191585" cy="2138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7395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2285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xmlns="" id="{737E069B-15A8-418C-B56A-EEC182C89BBF}"/>
              </a:ext>
            </a:extLst>
          </p:cNvPr>
          <p:cNvSpPr/>
          <p:nvPr/>
        </p:nvSpPr>
        <p:spPr>
          <a:xfrm>
            <a:off x="432857" y="1136547"/>
            <a:ext cx="4411134" cy="67733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NHÓM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8727561-2318-4650-B81C-EA67DE9E108B}"/>
              </a:ext>
            </a:extLst>
          </p:cNvPr>
          <p:cNvSpPr/>
          <p:nvPr/>
        </p:nvSpPr>
        <p:spPr>
          <a:xfrm>
            <a:off x="114300" y="1963727"/>
            <a:ext cx="5048250" cy="1015663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57570C4-44B3-E0B9-B4A9-19234AFD939C}"/>
              </a:ext>
            </a:extLst>
          </p:cNvPr>
          <p:cNvSpPr/>
          <p:nvPr/>
        </p:nvSpPr>
        <p:spPr>
          <a:xfrm>
            <a:off x="0" y="-33261"/>
            <a:ext cx="12192000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51E7946-A47E-5BB0-8878-F535244FE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632" y="3284221"/>
            <a:ext cx="3191585" cy="2138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4962CD-F467-1ABE-3A09-20CE9AF979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2" t="22223" r="49453" b="52111"/>
          <a:stretch/>
        </p:blipFill>
        <p:spPr>
          <a:xfrm>
            <a:off x="5443595" y="2071055"/>
            <a:ext cx="6634105" cy="289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6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42333"/>
            <a:ext cx="11995396" cy="529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33260"/>
            <a:ext cx="12192000" cy="833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006259"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5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920451DF-5BD3-7E58-5B34-EC491561D40A}"/>
              </a:ext>
            </a:extLst>
          </p:cNvPr>
          <p:cNvSpPr/>
          <p:nvPr/>
        </p:nvSpPr>
        <p:spPr>
          <a:xfrm>
            <a:off x="571500" y="908148"/>
            <a:ext cx="4381499" cy="697215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00625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 ĐỘNG CẶP ĐÔI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Đồng-hồ-đếm-ngược-2-phút">
            <a:hlinkClick r:id="" action="ppaction://media"/>
            <a:extLst>
              <a:ext uri="{FF2B5EF4-FFF2-40B4-BE49-F238E27FC236}">
                <a16:creationId xmlns:a16="http://schemas.microsoft.com/office/drawing/2014/main" xmlns="" id="{B8F14D38-B5F3-32F3-403D-A00A241349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5433" y="2023114"/>
            <a:ext cx="2143403" cy="1205664"/>
          </a:xfrm>
          <a:prstGeom prst="rect">
            <a:avLst/>
          </a:prstGeom>
        </p:spPr>
      </p:pic>
      <p:grpSp>
        <p:nvGrpSpPr>
          <p:cNvPr id="4" name="Google Shape;1432;p63">
            <a:extLst>
              <a:ext uri="{FF2B5EF4-FFF2-40B4-BE49-F238E27FC236}">
                <a16:creationId xmlns:a16="http://schemas.microsoft.com/office/drawing/2014/main" xmlns="" id="{B1E4F3ED-23F7-DACA-95AD-196ED2588A71}"/>
              </a:ext>
            </a:extLst>
          </p:cNvPr>
          <p:cNvGrpSpPr/>
          <p:nvPr/>
        </p:nvGrpSpPr>
        <p:grpSpPr>
          <a:xfrm>
            <a:off x="3301845" y="3234970"/>
            <a:ext cx="2614972" cy="2107306"/>
            <a:chOff x="1655595" y="1848347"/>
            <a:chExt cx="2614972" cy="2107306"/>
          </a:xfrm>
        </p:grpSpPr>
        <p:sp>
          <p:nvSpPr>
            <p:cNvPr id="5" name="Google Shape;1433;p63">
              <a:extLst>
                <a:ext uri="{FF2B5EF4-FFF2-40B4-BE49-F238E27FC236}">
                  <a16:creationId xmlns:a16="http://schemas.microsoft.com/office/drawing/2014/main" xmlns="" id="{DBC32EDA-8B31-6FD3-E05A-CEB572019AAA}"/>
                </a:ext>
              </a:extLst>
            </p:cNvPr>
            <p:cNvSpPr/>
            <p:nvPr/>
          </p:nvSpPr>
          <p:spPr>
            <a:xfrm rot="1068564">
              <a:off x="2705432" y="3690497"/>
              <a:ext cx="103497" cy="114071"/>
            </a:xfrm>
            <a:custGeom>
              <a:avLst/>
              <a:gdLst/>
              <a:ahLst/>
              <a:cxnLst/>
              <a:rect l="l" t="t" r="r" b="b"/>
              <a:pathLst>
                <a:path w="969" h="1068" fill="none" extrusionOk="0">
                  <a:moveTo>
                    <a:pt x="1" y="0"/>
                  </a:moveTo>
                  <a:cubicBezTo>
                    <a:pt x="1" y="300"/>
                    <a:pt x="101" y="601"/>
                    <a:pt x="234" y="901"/>
                  </a:cubicBezTo>
                  <a:cubicBezTo>
                    <a:pt x="468" y="1001"/>
                    <a:pt x="701" y="1068"/>
                    <a:pt x="968" y="1068"/>
                  </a:cubicBezTo>
                </a:path>
              </a:pathLst>
            </a:custGeom>
            <a:solidFill>
              <a:schemeClr val="dk1"/>
            </a:solidFill>
            <a:ln w="10000" cap="rnd" cmpd="sng">
              <a:solidFill>
                <a:srgbClr val="753C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434;p63">
              <a:extLst>
                <a:ext uri="{FF2B5EF4-FFF2-40B4-BE49-F238E27FC236}">
                  <a16:creationId xmlns:a16="http://schemas.microsoft.com/office/drawing/2014/main" xmlns="" id="{7384E376-0C0F-ED0E-DCED-1D84D9532B0C}"/>
                </a:ext>
              </a:extLst>
            </p:cNvPr>
            <p:cNvSpPr/>
            <p:nvPr/>
          </p:nvSpPr>
          <p:spPr>
            <a:xfrm rot="1068564">
              <a:off x="1905425" y="3103917"/>
              <a:ext cx="67823" cy="181788"/>
            </a:xfrm>
            <a:custGeom>
              <a:avLst/>
              <a:gdLst/>
              <a:ahLst/>
              <a:cxnLst/>
              <a:rect l="l" t="t" r="r" b="b"/>
              <a:pathLst>
                <a:path w="635" h="1702" fill="none" extrusionOk="0">
                  <a:moveTo>
                    <a:pt x="201" y="0"/>
                  </a:moveTo>
                  <a:cubicBezTo>
                    <a:pt x="67" y="367"/>
                    <a:pt x="0" y="734"/>
                    <a:pt x="0" y="1101"/>
                  </a:cubicBezTo>
                  <a:cubicBezTo>
                    <a:pt x="67" y="1401"/>
                    <a:pt x="634" y="1701"/>
                    <a:pt x="634" y="1701"/>
                  </a:cubicBezTo>
                </a:path>
              </a:pathLst>
            </a:custGeom>
            <a:solidFill>
              <a:schemeClr val="dk1"/>
            </a:solidFill>
            <a:ln w="10000" cap="rnd" cmpd="sng">
              <a:solidFill>
                <a:srgbClr val="753C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435;p63">
              <a:extLst>
                <a:ext uri="{FF2B5EF4-FFF2-40B4-BE49-F238E27FC236}">
                  <a16:creationId xmlns:a16="http://schemas.microsoft.com/office/drawing/2014/main" xmlns="" id="{3F849065-836C-E363-3009-9F20DADCF7C5}"/>
                </a:ext>
              </a:extLst>
            </p:cNvPr>
            <p:cNvSpPr/>
            <p:nvPr/>
          </p:nvSpPr>
          <p:spPr>
            <a:xfrm rot="1068564">
              <a:off x="3327044" y="3431536"/>
              <a:ext cx="554228" cy="128490"/>
            </a:xfrm>
            <a:custGeom>
              <a:avLst/>
              <a:gdLst/>
              <a:ahLst/>
              <a:cxnLst/>
              <a:rect l="l" t="t" r="r" b="b"/>
              <a:pathLst>
                <a:path w="5189" h="1203" extrusionOk="0">
                  <a:moveTo>
                    <a:pt x="1786" y="1"/>
                  </a:moveTo>
                  <a:cubicBezTo>
                    <a:pt x="1786" y="1"/>
                    <a:pt x="0" y="1202"/>
                    <a:pt x="1843" y="1202"/>
                  </a:cubicBezTo>
                  <a:cubicBezTo>
                    <a:pt x="1868" y="1202"/>
                    <a:pt x="1893" y="1202"/>
                    <a:pt x="1920" y="1201"/>
                  </a:cubicBezTo>
                  <a:cubicBezTo>
                    <a:pt x="3888" y="1168"/>
                    <a:pt x="5189" y="1135"/>
                    <a:pt x="4955" y="968"/>
                  </a:cubicBezTo>
                  <a:cubicBezTo>
                    <a:pt x="4722" y="801"/>
                    <a:pt x="1820" y="101"/>
                    <a:pt x="17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436;p63">
              <a:extLst>
                <a:ext uri="{FF2B5EF4-FFF2-40B4-BE49-F238E27FC236}">
                  <a16:creationId xmlns:a16="http://schemas.microsoft.com/office/drawing/2014/main" xmlns="" id="{9EA024E9-C018-99C0-7696-0C9A8D686476}"/>
                </a:ext>
              </a:extLst>
            </p:cNvPr>
            <p:cNvSpPr/>
            <p:nvPr/>
          </p:nvSpPr>
          <p:spPr>
            <a:xfrm rot="1068564">
              <a:off x="1785482" y="2561639"/>
              <a:ext cx="1847357" cy="1138791"/>
            </a:xfrm>
            <a:custGeom>
              <a:avLst/>
              <a:gdLst/>
              <a:ahLst/>
              <a:cxnLst/>
              <a:rect l="l" t="t" r="r" b="b"/>
              <a:pathLst>
                <a:path w="17296" h="10662" extrusionOk="0">
                  <a:moveTo>
                    <a:pt x="4004" y="1"/>
                  </a:moveTo>
                  <a:cubicBezTo>
                    <a:pt x="2155" y="1"/>
                    <a:pt x="1" y="1722"/>
                    <a:pt x="184" y="4251"/>
                  </a:cubicBezTo>
                  <a:cubicBezTo>
                    <a:pt x="184" y="4418"/>
                    <a:pt x="217" y="4618"/>
                    <a:pt x="250" y="4785"/>
                  </a:cubicBezTo>
                  <a:cubicBezTo>
                    <a:pt x="284" y="4985"/>
                    <a:pt x="317" y="5218"/>
                    <a:pt x="417" y="5419"/>
                  </a:cubicBezTo>
                  <a:cubicBezTo>
                    <a:pt x="617" y="6119"/>
                    <a:pt x="984" y="6753"/>
                    <a:pt x="1485" y="7287"/>
                  </a:cubicBezTo>
                  <a:lnTo>
                    <a:pt x="1651" y="7453"/>
                  </a:lnTo>
                  <a:cubicBezTo>
                    <a:pt x="2485" y="8287"/>
                    <a:pt x="3453" y="8921"/>
                    <a:pt x="4554" y="9355"/>
                  </a:cubicBezTo>
                  <a:cubicBezTo>
                    <a:pt x="5321" y="9688"/>
                    <a:pt x="6121" y="9955"/>
                    <a:pt x="6955" y="10189"/>
                  </a:cubicBezTo>
                  <a:lnTo>
                    <a:pt x="7255" y="10255"/>
                  </a:lnTo>
                  <a:cubicBezTo>
                    <a:pt x="8401" y="10549"/>
                    <a:pt x="9572" y="10662"/>
                    <a:pt x="10769" y="10662"/>
                  </a:cubicBezTo>
                  <a:cubicBezTo>
                    <a:pt x="10932" y="10662"/>
                    <a:pt x="11095" y="10660"/>
                    <a:pt x="11258" y="10656"/>
                  </a:cubicBezTo>
                  <a:cubicBezTo>
                    <a:pt x="12292" y="10589"/>
                    <a:pt x="13360" y="10422"/>
                    <a:pt x="14361" y="10055"/>
                  </a:cubicBezTo>
                  <a:cubicBezTo>
                    <a:pt x="15261" y="9788"/>
                    <a:pt x="16028" y="9221"/>
                    <a:pt x="16529" y="8454"/>
                  </a:cubicBezTo>
                  <a:cubicBezTo>
                    <a:pt x="17296" y="6953"/>
                    <a:pt x="17263" y="5152"/>
                    <a:pt x="16429" y="3684"/>
                  </a:cubicBezTo>
                  <a:cubicBezTo>
                    <a:pt x="15995" y="2917"/>
                    <a:pt x="15328" y="2350"/>
                    <a:pt x="14494" y="2016"/>
                  </a:cubicBezTo>
                  <a:cubicBezTo>
                    <a:pt x="14327" y="1949"/>
                    <a:pt x="14127" y="1883"/>
                    <a:pt x="13960" y="1849"/>
                  </a:cubicBezTo>
                  <a:cubicBezTo>
                    <a:pt x="13376" y="1713"/>
                    <a:pt x="12781" y="1645"/>
                    <a:pt x="12188" y="1645"/>
                  </a:cubicBezTo>
                  <a:cubicBezTo>
                    <a:pt x="11764" y="1645"/>
                    <a:pt x="11342" y="1680"/>
                    <a:pt x="10925" y="1749"/>
                  </a:cubicBezTo>
                  <a:cubicBezTo>
                    <a:pt x="10209" y="1848"/>
                    <a:pt x="9547" y="1965"/>
                    <a:pt x="8968" y="1965"/>
                  </a:cubicBezTo>
                  <a:cubicBezTo>
                    <a:pt x="8765" y="1965"/>
                    <a:pt x="8571" y="1951"/>
                    <a:pt x="8390" y="1916"/>
                  </a:cubicBezTo>
                  <a:cubicBezTo>
                    <a:pt x="7923" y="1816"/>
                    <a:pt x="7522" y="1649"/>
                    <a:pt x="7122" y="1382"/>
                  </a:cubicBezTo>
                  <a:cubicBezTo>
                    <a:pt x="6422" y="982"/>
                    <a:pt x="5754" y="415"/>
                    <a:pt x="4787" y="115"/>
                  </a:cubicBezTo>
                  <a:cubicBezTo>
                    <a:pt x="4687" y="81"/>
                    <a:pt x="4620" y="48"/>
                    <a:pt x="4520" y="48"/>
                  </a:cubicBezTo>
                  <a:cubicBezTo>
                    <a:pt x="4352" y="16"/>
                    <a:pt x="4180" y="1"/>
                    <a:pt x="4004" y="1"/>
                  </a:cubicBezTo>
                  <a:close/>
                </a:path>
              </a:pathLst>
            </a:custGeom>
            <a:solidFill>
              <a:srgbClr val="FFD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437;p63">
              <a:extLst>
                <a:ext uri="{FF2B5EF4-FFF2-40B4-BE49-F238E27FC236}">
                  <a16:creationId xmlns:a16="http://schemas.microsoft.com/office/drawing/2014/main" xmlns="" id="{615A324F-D79C-4EEB-DE69-817683B989B2}"/>
                </a:ext>
              </a:extLst>
            </p:cNvPr>
            <p:cNvSpPr/>
            <p:nvPr/>
          </p:nvSpPr>
          <p:spPr>
            <a:xfrm rot="1068564">
              <a:off x="1869175" y="2361252"/>
              <a:ext cx="482881" cy="780983"/>
            </a:xfrm>
            <a:custGeom>
              <a:avLst/>
              <a:gdLst/>
              <a:ahLst/>
              <a:cxnLst/>
              <a:rect l="l" t="t" r="r" b="b"/>
              <a:pathLst>
                <a:path w="4521" h="7312" extrusionOk="0">
                  <a:moveTo>
                    <a:pt x="4053" y="0"/>
                  </a:moveTo>
                  <a:cubicBezTo>
                    <a:pt x="2217" y="0"/>
                    <a:pt x="0" y="1729"/>
                    <a:pt x="184" y="4276"/>
                  </a:cubicBezTo>
                  <a:cubicBezTo>
                    <a:pt x="184" y="4443"/>
                    <a:pt x="218" y="4610"/>
                    <a:pt x="251" y="4777"/>
                  </a:cubicBezTo>
                  <a:cubicBezTo>
                    <a:pt x="284" y="5010"/>
                    <a:pt x="351" y="5210"/>
                    <a:pt x="418" y="5444"/>
                  </a:cubicBezTo>
                  <a:cubicBezTo>
                    <a:pt x="651" y="6111"/>
                    <a:pt x="1018" y="6745"/>
                    <a:pt x="1485" y="7312"/>
                  </a:cubicBezTo>
                  <a:cubicBezTo>
                    <a:pt x="918" y="5911"/>
                    <a:pt x="885" y="4343"/>
                    <a:pt x="1419" y="2942"/>
                  </a:cubicBezTo>
                  <a:cubicBezTo>
                    <a:pt x="1952" y="1541"/>
                    <a:pt x="3120" y="507"/>
                    <a:pt x="4521" y="40"/>
                  </a:cubicBezTo>
                  <a:cubicBezTo>
                    <a:pt x="4369" y="13"/>
                    <a:pt x="4212" y="0"/>
                    <a:pt x="4053" y="0"/>
                  </a:cubicBezTo>
                  <a:close/>
                </a:path>
              </a:pathLst>
            </a:custGeom>
            <a:solidFill>
              <a:srgbClr val="FBFF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438;p63">
              <a:extLst>
                <a:ext uri="{FF2B5EF4-FFF2-40B4-BE49-F238E27FC236}">
                  <a16:creationId xmlns:a16="http://schemas.microsoft.com/office/drawing/2014/main" xmlns="" id="{61A916A8-3C1D-CBCA-FA4C-47752FF1FA22}"/>
                </a:ext>
              </a:extLst>
            </p:cNvPr>
            <p:cNvSpPr/>
            <p:nvPr/>
          </p:nvSpPr>
          <p:spPr>
            <a:xfrm rot="1068564">
              <a:off x="2252273" y="2729490"/>
              <a:ext cx="773292" cy="908619"/>
            </a:xfrm>
            <a:custGeom>
              <a:avLst/>
              <a:gdLst/>
              <a:ahLst/>
              <a:cxnLst/>
              <a:rect l="l" t="t" r="r" b="b"/>
              <a:pathLst>
                <a:path w="7240" h="8507" extrusionOk="0">
                  <a:moveTo>
                    <a:pt x="6372" y="0"/>
                  </a:moveTo>
                  <a:cubicBezTo>
                    <a:pt x="5631" y="99"/>
                    <a:pt x="4963" y="216"/>
                    <a:pt x="4382" y="216"/>
                  </a:cubicBezTo>
                  <a:cubicBezTo>
                    <a:pt x="4178" y="216"/>
                    <a:pt x="3985" y="202"/>
                    <a:pt x="3803" y="167"/>
                  </a:cubicBezTo>
                  <a:lnTo>
                    <a:pt x="3803" y="167"/>
                  </a:lnTo>
                  <a:cubicBezTo>
                    <a:pt x="4637" y="734"/>
                    <a:pt x="4871" y="3002"/>
                    <a:pt x="3203" y="5337"/>
                  </a:cubicBezTo>
                  <a:cubicBezTo>
                    <a:pt x="1859" y="7219"/>
                    <a:pt x="1078" y="7671"/>
                    <a:pt x="442" y="7671"/>
                  </a:cubicBezTo>
                  <a:cubicBezTo>
                    <a:pt x="288" y="7671"/>
                    <a:pt x="143" y="7645"/>
                    <a:pt x="1" y="7606"/>
                  </a:cubicBezTo>
                  <a:lnTo>
                    <a:pt x="1" y="7606"/>
                  </a:lnTo>
                  <a:cubicBezTo>
                    <a:pt x="768" y="7939"/>
                    <a:pt x="1568" y="8206"/>
                    <a:pt x="2402" y="8440"/>
                  </a:cubicBezTo>
                  <a:lnTo>
                    <a:pt x="2702" y="8506"/>
                  </a:lnTo>
                  <a:cubicBezTo>
                    <a:pt x="4837" y="8306"/>
                    <a:pt x="6672" y="5804"/>
                    <a:pt x="7006" y="3569"/>
                  </a:cubicBezTo>
                  <a:cubicBezTo>
                    <a:pt x="7239" y="2068"/>
                    <a:pt x="7039" y="767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439;p63">
              <a:extLst>
                <a:ext uri="{FF2B5EF4-FFF2-40B4-BE49-F238E27FC236}">
                  <a16:creationId xmlns:a16="http://schemas.microsoft.com/office/drawing/2014/main" xmlns="" id="{0D588CB1-C4B5-D310-23EA-6B1D8C90AB38}"/>
                </a:ext>
              </a:extLst>
            </p:cNvPr>
            <p:cNvSpPr/>
            <p:nvPr/>
          </p:nvSpPr>
          <p:spPr>
            <a:xfrm rot="1068564">
              <a:off x="2928638" y="2940654"/>
              <a:ext cx="637859" cy="937136"/>
            </a:xfrm>
            <a:custGeom>
              <a:avLst/>
              <a:gdLst/>
              <a:ahLst/>
              <a:cxnLst/>
              <a:rect l="l" t="t" r="r" b="b"/>
              <a:pathLst>
                <a:path w="5972" h="8774" extrusionOk="0">
                  <a:moveTo>
                    <a:pt x="2669" y="1"/>
                  </a:moveTo>
                  <a:cubicBezTo>
                    <a:pt x="4037" y="1135"/>
                    <a:pt x="3970" y="6405"/>
                    <a:pt x="0" y="8774"/>
                  </a:cubicBezTo>
                  <a:cubicBezTo>
                    <a:pt x="1034" y="8707"/>
                    <a:pt x="2102" y="8540"/>
                    <a:pt x="3103" y="8173"/>
                  </a:cubicBezTo>
                  <a:cubicBezTo>
                    <a:pt x="5971" y="6272"/>
                    <a:pt x="5804" y="3537"/>
                    <a:pt x="5171" y="1835"/>
                  </a:cubicBezTo>
                  <a:cubicBezTo>
                    <a:pt x="4737" y="1068"/>
                    <a:pt x="4037" y="501"/>
                    <a:pt x="3236" y="167"/>
                  </a:cubicBezTo>
                  <a:cubicBezTo>
                    <a:pt x="3036" y="101"/>
                    <a:pt x="2869" y="34"/>
                    <a:pt x="26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440;p63">
              <a:extLst>
                <a:ext uri="{FF2B5EF4-FFF2-40B4-BE49-F238E27FC236}">
                  <a16:creationId xmlns:a16="http://schemas.microsoft.com/office/drawing/2014/main" xmlns="" id="{753192A4-60AF-3776-0D13-25B9B15EDBAB}"/>
                </a:ext>
              </a:extLst>
            </p:cNvPr>
            <p:cNvSpPr/>
            <p:nvPr/>
          </p:nvSpPr>
          <p:spPr>
            <a:xfrm rot="1068564">
              <a:off x="1936234" y="2733342"/>
              <a:ext cx="1671016" cy="987657"/>
            </a:xfrm>
            <a:custGeom>
              <a:avLst/>
              <a:gdLst/>
              <a:ahLst/>
              <a:cxnLst/>
              <a:rect l="l" t="t" r="r" b="b"/>
              <a:pathLst>
                <a:path w="15645" h="9247" extrusionOk="0">
                  <a:moveTo>
                    <a:pt x="5471" y="1"/>
                  </a:moveTo>
                  <a:lnTo>
                    <a:pt x="5471" y="1"/>
                  </a:lnTo>
                  <a:cubicBezTo>
                    <a:pt x="5638" y="167"/>
                    <a:pt x="5838" y="334"/>
                    <a:pt x="6038" y="501"/>
                  </a:cubicBezTo>
                  <a:cubicBezTo>
                    <a:pt x="7039" y="1235"/>
                    <a:pt x="8473" y="868"/>
                    <a:pt x="9674" y="1402"/>
                  </a:cubicBezTo>
                  <a:cubicBezTo>
                    <a:pt x="10875" y="1935"/>
                    <a:pt x="11475" y="3336"/>
                    <a:pt x="11475" y="4637"/>
                  </a:cubicBezTo>
                  <a:cubicBezTo>
                    <a:pt x="11475" y="5405"/>
                    <a:pt x="11242" y="6172"/>
                    <a:pt x="10741" y="6772"/>
                  </a:cubicBezTo>
                  <a:cubicBezTo>
                    <a:pt x="10141" y="7406"/>
                    <a:pt x="9207" y="7639"/>
                    <a:pt x="8340" y="7773"/>
                  </a:cubicBezTo>
                  <a:cubicBezTo>
                    <a:pt x="7786" y="7843"/>
                    <a:pt x="7230" y="7878"/>
                    <a:pt x="6677" y="7878"/>
                  </a:cubicBezTo>
                  <a:cubicBezTo>
                    <a:pt x="4333" y="7878"/>
                    <a:pt x="2025" y="7253"/>
                    <a:pt x="0" y="6038"/>
                  </a:cubicBezTo>
                  <a:lnTo>
                    <a:pt x="0" y="6038"/>
                  </a:lnTo>
                  <a:cubicBezTo>
                    <a:pt x="834" y="6872"/>
                    <a:pt x="1802" y="7506"/>
                    <a:pt x="2903" y="7940"/>
                  </a:cubicBezTo>
                  <a:cubicBezTo>
                    <a:pt x="3670" y="8273"/>
                    <a:pt x="4470" y="8540"/>
                    <a:pt x="5304" y="8774"/>
                  </a:cubicBezTo>
                  <a:lnTo>
                    <a:pt x="5604" y="8840"/>
                  </a:lnTo>
                  <a:cubicBezTo>
                    <a:pt x="6750" y="9134"/>
                    <a:pt x="7921" y="9247"/>
                    <a:pt x="9118" y="9247"/>
                  </a:cubicBezTo>
                  <a:cubicBezTo>
                    <a:pt x="9281" y="9247"/>
                    <a:pt x="9444" y="9245"/>
                    <a:pt x="9607" y="9241"/>
                  </a:cubicBezTo>
                  <a:cubicBezTo>
                    <a:pt x="10641" y="9174"/>
                    <a:pt x="11709" y="9007"/>
                    <a:pt x="12710" y="8640"/>
                  </a:cubicBezTo>
                  <a:cubicBezTo>
                    <a:pt x="13610" y="8373"/>
                    <a:pt x="14377" y="7806"/>
                    <a:pt x="14878" y="7039"/>
                  </a:cubicBezTo>
                  <a:cubicBezTo>
                    <a:pt x="15645" y="5538"/>
                    <a:pt x="15612" y="3770"/>
                    <a:pt x="14778" y="2302"/>
                  </a:cubicBezTo>
                  <a:cubicBezTo>
                    <a:pt x="14344" y="1535"/>
                    <a:pt x="13644" y="968"/>
                    <a:pt x="12843" y="634"/>
                  </a:cubicBezTo>
                  <a:cubicBezTo>
                    <a:pt x="12643" y="568"/>
                    <a:pt x="12476" y="501"/>
                    <a:pt x="12276" y="468"/>
                  </a:cubicBezTo>
                  <a:cubicBezTo>
                    <a:pt x="11692" y="331"/>
                    <a:pt x="11108" y="263"/>
                    <a:pt x="10525" y="263"/>
                  </a:cubicBezTo>
                  <a:cubicBezTo>
                    <a:pt x="10108" y="263"/>
                    <a:pt x="9691" y="298"/>
                    <a:pt x="9274" y="368"/>
                  </a:cubicBezTo>
                  <a:cubicBezTo>
                    <a:pt x="8533" y="466"/>
                    <a:pt x="7865" y="583"/>
                    <a:pt x="7284" y="583"/>
                  </a:cubicBezTo>
                  <a:cubicBezTo>
                    <a:pt x="7080" y="583"/>
                    <a:pt x="6887" y="569"/>
                    <a:pt x="6705" y="534"/>
                  </a:cubicBezTo>
                  <a:cubicBezTo>
                    <a:pt x="6272" y="434"/>
                    <a:pt x="5838" y="268"/>
                    <a:pt x="5471" y="1"/>
                  </a:cubicBezTo>
                  <a:close/>
                </a:path>
              </a:pathLst>
            </a:custGeom>
            <a:solidFill>
              <a:srgbClr val="BF9000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441;p63">
              <a:extLst>
                <a:ext uri="{FF2B5EF4-FFF2-40B4-BE49-F238E27FC236}">
                  <a16:creationId xmlns:a16="http://schemas.microsoft.com/office/drawing/2014/main" xmlns="" id="{F56FF187-D1B7-1DBC-8320-68DD1AE7FA0D}"/>
                </a:ext>
              </a:extLst>
            </p:cNvPr>
            <p:cNvSpPr/>
            <p:nvPr/>
          </p:nvSpPr>
          <p:spPr>
            <a:xfrm rot="1068564">
              <a:off x="2803786" y="3722642"/>
              <a:ext cx="106915" cy="114071"/>
            </a:xfrm>
            <a:custGeom>
              <a:avLst/>
              <a:gdLst/>
              <a:ahLst/>
              <a:cxnLst/>
              <a:rect l="l" t="t" r="r" b="b"/>
              <a:pathLst>
                <a:path w="1001" h="1068" fill="none" extrusionOk="0">
                  <a:moveTo>
                    <a:pt x="0" y="0"/>
                  </a:moveTo>
                  <a:cubicBezTo>
                    <a:pt x="0" y="0"/>
                    <a:pt x="67" y="734"/>
                    <a:pt x="267" y="901"/>
                  </a:cubicBezTo>
                  <a:cubicBezTo>
                    <a:pt x="467" y="1001"/>
                    <a:pt x="734" y="1068"/>
                    <a:pt x="1001" y="1068"/>
                  </a:cubicBezTo>
                </a:path>
              </a:pathLst>
            </a:custGeom>
            <a:solidFill>
              <a:schemeClr val="dk1"/>
            </a:solidFill>
            <a:ln w="10000" cap="rnd" cmpd="sng">
              <a:solidFill>
                <a:srgbClr val="753C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442;p63">
              <a:extLst>
                <a:ext uri="{FF2B5EF4-FFF2-40B4-BE49-F238E27FC236}">
                  <a16:creationId xmlns:a16="http://schemas.microsoft.com/office/drawing/2014/main" xmlns="" id="{EFF0852A-7EE2-753B-8A55-AC303547609E}"/>
                </a:ext>
              </a:extLst>
            </p:cNvPr>
            <p:cNvSpPr/>
            <p:nvPr/>
          </p:nvSpPr>
          <p:spPr>
            <a:xfrm rot="1068564">
              <a:off x="1979435" y="3224849"/>
              <a:ext cx="67716" cy="178263"/>
            </a:xfrm>
            <a:custGeom>
              <a:avLst/>
              <a:gdLst/>
              <a:ahLst/>
              <a:cxnLst/>
              <a:rect l="l" t="t" r="r" b="b"/>
              <a:pathLst>
                <a:path w="634" h="1669" fill="none" extrusionOk="0">
                  <a:moveTo>
                    <a:pt x="167" y="0"/>
                  </a:moveTo>
                  <a:cubicBezTo>
                    <a:pt x="67" y="334"/>
                    <a:pt x="0" y="701"/>
                    <a:pt x="0" y="1068"/>
                  </a:cubicBezTo>
                  <a:cubicBezTo>
                    <a:pt x="34" y="1401"/>
                    <a:pt x="634" y="1668"/>
                    <a:pt x="634" y="1668"/>
                  </a:cubicBezTo>
                </a:path>
              </a:pathLst>
            </a:custGeom>
            <a:solidFill>
              <a:schemeClr val="dk1"/>
            </a:solidFill>
            <a:ln w="10000" cap="rnd" cmpd="sng">
              <a:solidFill>
                <a:srgbClr val="753C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443;p63">
              <a:extLst>
                <a:ext uri="{FF2B5EF4-FFF2-40B4-BE49-F238E27FC236}">
                  <a16:creationId xmlns:a16="http://schemas.microsoft.com/office/drawing/2014/main" xmlns="" id="{981554E1-2207-AF0A-9BA1-7554C4774772}"/>
                </a:ext>
              </a:extLst>
            </p:cNvPr>
            <p:cNvSpPr/>
            <p:nvPr/>
          </p:nvSpPr>
          <p:spPr>
            <a:xfrm rot="1068564">
              <a:off x="1967957" y="2577577"/>
              <a:ext cx="156901" cy="206781"/>
            </a:xfrm>
            <a:custGeom>
              <a:avLst/>
              <a:gdLst/>
              <a:ahLst/>
              <a:cxnLst/>
              <a:rect l="l" t="t" r="r" b="b"/>
              <a:pathLst>
                <a:path w="1469" h="1936" fill="none" extrusionOk="0">
                  <a:moveTo>
                    <a:pt x="467" y="1"/>
                  </a:moveTo>
                  <a:cubicBezTo>
                    <a:pt x="467" y="1"/>
                    <a:pt x="0" y="1735"/>
                    <a:pt x="634" y="1835"/>
                  </a:cubicBezTo>
                  <a:cubicBezTo>
                    <a:pt x="1268" y="1935"/>
                    <a:pt x="1468" y="201"/>
                    <a:pt x="1468" y="201"/>
                  </a:cubicBezTo>
                </a:path>
              </a:pathLst>
            </a:custGeom>
            <a:solidFill>
              <a:schemeClr val="dk1"/>
            </a:solidFill>
            <a:ln w="12500" cap="rnd" cmpd="sng">
              <a:solidFill>
                <a:srgbClr val="723C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444;p63">
              <a:extLst>
                <a:ext uri="{FF2B5EF4-FFF2-40B4-BE49-F238E27FC236}">
                  <a16:creationId xmlns:a16="http://schemas.microsoft.com/office/drawing/2014/main" xmlns="" id="{5BC19BE3-0D2F-BC9F-D119-3EBDD89698C2}"/>
                </a:ext>
              </a:extLst>
            </p:cNvPr>
            <p:cNvSpPr/>
            <p:nvPr/>
          </p:nvSpPr>
          <p:spPr>
            <a:xfrm rot="1068564">
              <a:off x="2327246" y="2775340"/>
              <a:ext cx="156901" cy="206781"/>
            </a:xfrm>
            <a:custGeom>
              <a:avLst/>
              <a:gdLst/>
              <a:ahLst/>
              <a:cxnLst/>
              <a:rect l="l" t="t" r="r" b="b"/>
              <a:pathLst>
                <a:path w="1469" h="1936" fill="none" extrusionOk="0">
                  <a:moveTo>
                    <a:pt x="468" y="0"/>
                  </a:moveTo>
                  <a:cubicBezTo>
                    <a:pt x="468" y="0"/>
                    <a:pt x="1" y="1735"/>
                    <a:pt x="635" y="1835"/>
                  </a:cubicBezTo>
                  <a:cubicBezTo>
                    <a:pt x="1268" y="1935"/>
                    <a:pt x="1469" y="201"/>
                    <a:pt x="1469" y="201"/>
                  </a:cubicBezTo>
                </a:path>
              </a:pathLst>
            </a:custGeom>
            <a:solidFill>
              <a:schemeClr val="dk1"/>
            </a:solidFill>
            <a:ln w="12500" cap="rnd" cmpd="sng">
              <a:solidFill>
                <a:srgbClr val="723C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445;p63">
              <a:extLst>
                <a:ext uri="{FF2B5EF4-FFF2-40B4-BE49-F238E27FC236}">
                  <a16:creationId xmlns:a16="http://schemas.microsoft.com/office/drawing/2014/main" xmlns="" id="{77F65C50-BEBB-DACB-F2AD-6D87A4605AB1}"/>
                </a:ext>
              </a:extLst>
            </p:cNvPr>
            <p:cNvSpPr/>
            <p:nvPr/>
          </p:nvSpPr>
          <p:spPr>
            <a:xfrm rot="1068564">
              <a:off x="2157203" y="2732657"/>
              <a:ext cx="110547" cy="85660"/>
            </a:xfrm>
            <a:custGeom>
              <a:avLst/>
              <a:gdLst/>
              <a:ahLst/>
              <a:cxnLst/>
              <a:rect l="l" t="t" r="r" b="b"/>
              <a:pathLst>
                <a:path w="1035" h="802" fill="none" extrusionOk="0">
                  <a:moveTo>
                    <a:pt x="167" y="1"/>
                  </a:moveTo>
                  <a:cubicBezTo>
                    <a:pt x="167" y="1"/>
                    <a:pt x="1" y="601"/>
                    <a:pt x="501" y="701"/>
                  </a:cubicBezTo>
                  <a:cubicBezTo>
                    <a:pt x="1001" y="801"/>
                    <a:pt x="1035" y="101"/>
                    <a:pt x="1035" y="101"/>
                  </a:cubicBezTo>
                </a:path>
              </a:pathLst>
            </a:custGeom>
            <a:solidFill>
              <a:schemeClr val="dk1"/>
            </a:solidFill>
            <a:ln w="10000" cap="rnd" cmpd="sng">
              <a:solidFill>
                <a:srgbClr val="723C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446;p63">
              <a:extLst>
                <a:ext uri="{FF2B5EF4-FFF2-40B4-BE49-F238E27FC236}">
                  <a16:creationId xmlns:a16="http://schemas.microsoft.com/office/drawing/2014/main" xmlns="" id="{F32E9BD2-42EA-813C-EC04-AF4E128F732B}"/>
                </a:ext>
              </a:extLst>
            </p:cNvPr>
            <p:cNvSpPr/>
            <p:nvPr/>
          </p:nvSpPr>
          <p:spPr>
            <a:xfrm rot="1068564">
              <a:off x="2263529" y="3025860"/>
              <a:ext cx="231667" cy="137890"/>
            </a:xfrm>
            <a:custGeom>
              <a:avLst/>
              <a:gdLst/>
              <a:ahLst/>
              <a:cxnLst/>
              <a:rect l="l" t="t" r="r" b="b"/>
              <a:pathLst>
                <a:path w="2169" h="1291" extrusionOk="0">
                  <a:moveTo>
                    <a:pt x="974" y="0"/>
                  </a:moveTo>
                  <a:cubicBezTo>
                    <a:pt x="491" y="0"/>
                    <a:pt x="93" y="217"/>
                    <a:pt x="34" y="512"/>
                  </a:cubicBezTo>
                  <a:cubicBezTo>
                    <a:pt x="0" y="845"/>
                    <a:pt x="434" y="1179"/>
                    <a:pt x="1001" y="1279"/>
                  </a:cubicBezTo>
                  <a:cubicBezTo>
                    <a:pt x="1070" y="1287"/>
                    <a:pt x="1138" y="1290"/>
                    <a:pt x="1204" y="1290"/>
                  </a:cubicBezTo>
                  <a:cubicBezTo>
                    <a:pt x="1711" y="1290"/>
                    <a:pt x="2106" y="1074"/>
                    <a:pt x="2135" y="779"/>
                  </a:cubicBezTo>
                  <a:cubicBezTo>
                    <a:pt x="2168" y="445"/>
                    <a:pt x="1735" y="78"/>
                    <a:pt x="1168" y="11"/>
                  </a:cubicBezTo>
                  <a:cubicBezTo>
                    <a:pt x="1102" y="4"/>
                    <a:pt x="1037" y="0"/>
                    <a:pt x="9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447;p63">
              <a:extLst>
                <a:ext uri="{FF2B5EF4-FFF2-40B4-BE49-F238E27FC236}">
                  <a16:creationId xmlns:a16="http://schemas.microsoft.com/office/drawing/2014/main" xmlns="" id="{BE9D8761-F82D-9276-EE9C-81DB03861B2A}"/>
                </a:ext>
              </a:extLst>
            </p:cNvPr>
            <p:cNvSpPr/>
            <p:nvPr/>
          </p:nvSpPr>
          <p:spPr>
            <a:xfrm rot="1068564">
              <a:off x="1856899" y="2764125"/>
              <a:ext cx="131908" cy="125179"/>
            </a:xfrm>
            <a:custGeom>
              <a:avLst/>
              <a:gdLst/>
              <a:ahLst/>
              <a:cxnLst/>
              <a:rect l="l" t="t" r="r" b="b"/>
              <a:pathLst>
                <a:path w="1235" h="1172" extrusionOk="0">
                  <a:moveTo>
                    <a:pt x="0" y="0"/>
                  </a:moveTo>
                  <a:cubicBezTo>
                    <a:pt x="0" y="167"/>
                    <a:pt x="34" y="334"/>
                    <a:pt x="67" y="501"/>
                  </a:cubicBezTo>
                  <a:cubicBezTo>
                    <a:pt x="100" y="734"/>
                    <a:pt x="167" y="934"/>
                    <a:pt x="234" y="1168"/>
                  </a:cubicBezTo>
                  <a:cubicBezTo>
                    <a:pt x="270" y="1170"/>
                    <a:pt x="307" y="1172"/>
                    <a:pt x="342" y="1172"/>
                  </a:cubicBezTo>
                  <a:cubicBezTo>
                    <a:pt x="795" y="1172"/>
                    <a:pt x="1170" y="979"/>
                    <a:pt x="1201" y="701"/>
                  </a:cubicBezTo>
                  <a:cubicBezTo>
                    <a:pt x="1235" y="367"/>
                    <a:pt x="834" y="67"/>
                    <a:pt x="3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1448;p63">
              <a:extLst>
                <a:ext uri="{FF2B5EF4-FFF2-40B4-BE49-F238E27FC236}">
                  <a16:creationId xmlns:a16="http://schemas.microsoft.com/office/drawing/2014/main" xmlns="" id="{E64AF35F-7B83-8AAA-AFA2-EBE087F9D112}"/>
                </a:ext>
              </a:extLst>
            </p:cNvPr>
            <p:cNvSpPr/>
            <p:nvPr/>
          </p:nvSpPr>
          <p:spPr>
            <a:xfrm rot="1068564">
              <a:off x="3016314" y="2371826"/>
              <a:ext cx="1154278" cy="834600"/>
            </a:xfrm>
            <a:custGeom>
              <a:avLst/>
              <a:gdLst/>
              <a:ahLst/>
              <a:cxnLst/>
              <a:rect l="l" t="t" r="r" b="b"/>
              <a:pathLst>
                <a:path w="10807" h="7814" extrusionOk="0">
                  <a:moveTo>
                    <a:pt x="6756" y="1"/>
                  </a:moveTo>
                  <a:cubicBezTo>
                    <a:pt x="6742" y="1"/>
                    <a:pt x="6728" y="1"/>
                    <a:pt x="6714" y="1"/>
                  </a:cubicBezTo>
                  <a:lnTo>
                    <a:pt x="6347" y="1"/>
                  </a:lnTo>
                  <a:cubicBezTo>
                    <a:pt x="2645" y="335"/>
                    <a:pt x="543" y="4004"/>
                    <a:pt x="143" y="6339"/>
                  </a:cubicBezTo>
                  <a:cubicBezTo>
                    <a:pt x="143" y="6372"/>
                    <a:pt x="143" y="6372"/>
                    <a:pt x="143" y="6406"/>
                  </a:cubicBezTo>
                  <a:cubicBezTo>
                    <a:pt x="0" y="7243"/>
                    <a:pt x="1493" y="7813"/>
                    <a:pt x="3337" y="7813"/>
                  </a:cubicBezTo>
                  <a:cubicBezTo>
                    <a:pt x="4947" y="7813"/>
                    <a:pt x="6825" y="7378"/>
                    <a:pt x="8115" y="6306"/>
                  </a:cubicBezTo>
                  <a:cubicBezTo>
                    <a:pt x="10806" y="4113"/>
                    <a:pt x="10155" y="1"/>
                    <a:pt x="6756" y="1"/>
                  </a:cubicBezTo>
                  <a:close/>
                </a:path>
              </a:pathLst>
            </a:custGeom>
            <a:solidFill>
              <a:srgbClr val="BCEA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1449;p63">
              <a:extLst>
                <a:ext uri="{FF2B5EF4-FFF2-40B4-BE49-F238E27FC236}">
                  <a16:creationId xmlns:a16="http://schemas.microsoft.com/office/drawing/2014/main" xmlns="" id="{1FB3CB4D-3239-3309-453B-7DD80D48B04B}"/>
                </a:ext>
              </a:extLst>
            </p:cNvPr>
            <p:cNvSpPr/>
            <p:nvPr/>
          </p:nvSpPr>
          <p:spPr>
            <a:xfrm rot="1068564">
              <a:off x="3016314" y="2371826"/>
              <a:ext cx="1154278" cy="834600"/>
            </a:xfrm>
            <a:custGeom>
              <a:avLst/>
              <a:gdLst/>
              <a:ahLst/>
              <a:cxnLst/>
              <a:rect l="l" t="t" r="r" b="b"/>
              <a:pathLst>
                <a:path w="10807" h="7814" extrusionOk="0">
                  <a:moveTo>
                    <a:pt x="6756" y="1"/>
                  </a:moveTo>
                  <a:cubicBezTo>
                    <a:pt x="6742" y="1"/>
                    <a:pt x="6728" y="1"/>
                    <a:pt x="6714" y="1"/>
                  </a:cubicBezTo>
                  <a:cubicBezTo>
                    <a:pt x="6914" y="68"/>
                    <a:pt x="7115" y="134"/>
                    <a:pt x="7281" y="268"/>
                  </a:cubicBezTo>
                  <a:cubicBezTo>
                    <a:pt x="7715" y="668"/>
                    <a:pt x="7949" y="1235"/>
                    <a:pt x="7915" y="1836"/>
                  </a:cubicBezTo>
                  <a:cubicBezTo>
                    <a:pt x="7882" y="3604"/>
                    <a:pt x="6414" y="4971"/>
                    <a:pt x="4880" y="5872"/>
                  </a:cubicBezTo>
                  <a:cubicBezTo>
                    <a:pt x="4179" y="6272"/>
                    <a:pt x="3445" y="6606"/>
                    <a:pt x="2711" y="6873"/>
                  </a:cubicBezTo>
                  <a:cubicBezTo>
                    <a:pt x="2305" y="7018"/>
                    <a:pt x="1873" y="7113"/>
                    <a:pt x="1460" y="7113"/>
                  </a:cubicBezTo>
                  <a:cubicBezTo>
                    <a:pt x="1398" y="7113"/>
                    <a:pt x="1337" y="7110"/>
                    <a:pt x="1277" y="7106"/>
                  </a:cubicBezTo>
                  <a:cubicBezTo>
                    <a:pt x="777" y="7073"/>
                    <a:pt x="343" y="6773"/>
                    <a:pt x="143" y="6339"/>
                  </a:cubicBezTo>
                  <a:cubicBezTo>
                    <a:pt x="143" y="6372"/>
                    <a:pt x="143" y="6372"/>
                    <a:pt x="143" y="6406"/>
                  </a:cubicBezTo>
                  <a:cubicBezTo>
                    <a:pt x="0" y="7243"/>
                    <a:pt x="1493" y="7813"/>
                    <a:pt x="3337" y="7813"/>
                  </a:cubicBezTo>
                  <a:cubicBezTo>
                    <a:pt x="4947" y="7813"/>
                    <a:pt x="6825" y="7378"/>
                    <a:pt x="8115" y="6306"/>
                  </a:cubicBezTo>
                  <a:cubicBezTo>
                    <a:pt x="10806" y="4113"/>
                    <a:pt x="10155" y="1"/>
                    <a:pt x="6756" y="1"/>
                  </a:cubicBezTo>
                  <a:close/>
                </a:path>
              </a:pathLst>
            </a:custGeom>
            <a:solidFill>
              <a:schemeClr val="dk1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1450;p63">
              <a:extLst>
                <a:ext uri="{FF2B5EF4-FFF2-40B4-BE49-F238E27FC236}">
                  <a16:creationId xmlns:a16="http://schemas.microsoft.com/office/drawing/2014/main" xmlns="" id="{894DC23C-58F1-92DF-021B-0D9376F2FA41}"/>
                </a:ext>
              </a:extLst>
            </p:cNvPr>
            <p:cNvSpPr/>
            <p:nvPr/>
          </p:nvSpPr>
          <p:spPr>
            <a:xfrm rot="1068564">
              <a:off x="3247288" y="2434611"/>
              <a:ext cx="363576" cy="341466"/>
            </a:xfrm>
            <a:custGeom>
              <a:avLst/>
              <a:gdLst/>
              <a:ahLst/>
              <a:cxnLst/>
              <a:rect l="l" t="t" r="r" b="b"/>
              <a:pathLst>
                <a:path w="3404" h="3197" extrusionOk="0">
                  <a:moveTo>
                    <a:pt x="2991" y="0"/>
                  </a:moveTo>
                  <a:cubicBezTo>
                    <a:pt x="2164" y="0"/>
                    <a:pt x="393" y="2067"/>
                    <a:pt x="201" y="2396"/>
                  </a:cubicBezTo>
                  <a:cubicBezTo>
                    <a:pt x="101" y="2629"/>
                    <a:pt x="1" y="2930"/>
                    <a:pt x="201" y="3096"/>
                  </a:cubicBezTo>
                  <a:cubicBezTo>
                    <a:pt x="301" y="3163"/>
                    <a:pt x="401" y="3196"/>
                    <a:pt x="534" y="3196"/>
                  </a:cubicBezTo>
                  <a:cubicBezTo>
                    <a:pt x="801" y="3163"/>
                    <a:pt x="1068" y="3063"/>
                    <a:pt x="1268" y="2896"/>
                  </a:cubicBezTo>
                  <a:cubicBezTo>
                    <a:pt x="2002" y="2429"/>
                    <a:pt x="2636" y="1829"/>
                    <a:pt x="3136" y="1128"/>
                  </a:cubicBezTo>
                  <a:cubicBezTo>
                    <a:pt x="3303" y="895"/>
                    <a:pt x="3403" y="595"/>
                    <a:pt x="3370" y="328"/>
                  </a:cubicBezTo>
                  <a:cubicBezTo>
                    <a:pt x="3305" y="97"/>
                    <a:pt x="3170" y="0"/>
                    <a:pt x="29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451;p63">
              <a:extLst>
                <a:ext uri="{FF2B5EF4-FFF2-40B4-BE49-F238E27FC236}">
                  <a16:creationId xmlns:a16="http://schemas.microsoft.com/office/drawing/2014/main" xmlns="" id="{273E4EAA-5172-8764-CEAE-ACB66B746A7D}"/>
                </a:ext>
              </a:extLst>
            </p:cNvPr>
            <p:cNvSpPr/>
            <p:nvPr/>
          </p:nvSpPr>
          <p:spPr>
            <a:xfrm rot="1068564">
              <a:off x="2482244" y="1940417"/>
              <a:ext cx="744775" cy="910862"/>
            </a:xfrm>
            <a:custGeom>
              <a:avLst/>
              <a:gdLst/>
              <a:ahLst/>
              <a:cxnLst/>
              <a:rect l="l" t="t" r="r" b="b"/>
              <a:pathLst>
                <a:path w="6973" h="8528" extrusionOk="0">
                  <a:moveTo>
                    <a:pt x="3061" y="0"/>
                  </a:moveTo>
                  <a:cubicBezTo>
                    <a:pt x="2597" y="0"/>
                    <a:pt x="2152" y="150"/>
                    <a:pt x="1768" y="480"/>
                  </a:cubicBezTo>
                  <a:cubicBezTo>
                    <a:pt x="1501" y="714"/>
                    <a:pt x="1268" y="981"/>
                    <a:pt x="1135" y="1281"/>
                  </a:cubicBezTo>
                  <a:cubicBezTo>
                    <a:pt x="0" y="3416"/>
                    <a:pt x="2102" y="7018"/>
                    <a:pt x="4103" y="8153"/>
                  </a:cubicBezTo>
                  <a:cubicBezTo>
                    <a:pt x="4507" y="8395"/>
                    <a:pt x="4899" y="8527"/>
                    <a:pt x="5264" y="8527"/>
                  </a:cubicBezTo>
                  <a:cubicBezTo>
                    <a:pt x="5501" y="8527"/>
                    <a:pt x="5727" y="8471"/>
                    <a:pt x="5938" y="8353"/>
                  </a:cubicBezTo>
                  <a:cubicBezTo>
                    <a:pt x="6338" y="8119"/>
                    <a:pt x="6972" y="7319"/>
                    <a:pt x="6672" y="4016"/>
                  </a:cubicBezTo>
                  <a:cubicBezTo>
                    <a:pt x="6465" y="1768"/>
                    <a:pt x="4657" y="0"/>
                    <a:pt x="3061" y="0"/>
                  </a:cubicBezTo>
                  <a:close/>
                </a:path>
              </a:pathLst>
            </a:custGeom>
            <a:solidFill>
              <a:srgbClr val="BCEA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452;p63">
              <a:extLst>
                <a:ext uri="{FF2B5EF4-FFF2-40B4-BE49-F238E27FC236}">
                  <a16:creationId xmlns:a16="http://schemas.microsoft.com/office/drawing/2014/main" xmlns="" id="{061CDB90-29F2-8AC7-C5C0-7AD12E52B424}"/>
                </a:ext>
              </a:extLst>
            </p:cNvPr>
            <p:cNvSpPr/>
            <p:nvPr/>
          </p:nvSpPr>
          <p:spPr>
            <a:xfrm rot="1068564">
              <a:off x="2661780" y="2147827"/>
              <a:ext cx="234658" cy="416553"/>
            </a:xfrm>
            <a:custGeom>
              <a:avLst/>
              <a:gdLst/>
              <a:ahLst/>
              <a:cxnLst/>
              <a:rect l="l" t="t" r="r" b="b"/>
              <a:pathLst>
                <a:path w="2197" h="3900" extrusionOk="0">
                  <a:moveTo>
                    <a:pt x="757" y="0"/>
                  </a:moveTo>
                  <a:cubicBezTo>
                    <a:pt x="581" y="0"/>
                    <a:pt x="395" y="120"/>
                    <a:pt x="201" y="406"/>
                  </a:cubicBezTo>
                  <a:cubicBezTo>
                    <a:pt x="67" y="673"/>
                    <a:pt x="1" y="973"/>
                    <a:pt x="34" y="1273"/>
                  </a:cubicBezTo>
                  <a:cubicBezTo>
                    <a:pt x="134" y="2074"/>
                    <a:pt x="468" y="2874"/>
                    <a:pt x="1035" y="3508"/>
                  </a:cubicBezTo>
                  <a:cubicBezTo>
                    <a:pt x="1168" y="3642"/>
                    <a:pt x="1301" y="3775"/>
                    <a:pt x="1468" y="3842"/>
                  </a:cubicBezTo>
                  <a:cubicBezTo>
                    <a:pt x="1547" y="3881"/>
                    <a:pt x="1626" y="3900"/>
                    <a:pt x="1701" y="3900"/>
                  </a:cubicBezTo>
                  <a:cubicBezTo>
                    <a:pt x="1816" y="3900"/>
                    <a:pt x="1921" y="3856"/>
                    <a:pt x="2002" y="3775"/>
                  </a:cubicBezTo>
                  <a:cubicBezTo>
                    <a:pt x="2102" y="3642"/>
                    <a:pt x="2169" y="3508"/>
                    <a:pt x="2169" y="3341"/>
                  </a:cubicBezTo>
                  <a:cubicBezTo>
                    <a:pt x="2196" y="2816"/>
                    <a:pt x="1605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1453;p63">
              <a:extLst>
                <a:ext uri="{FF2B5EF4-FFF2-40B4-BE49-F238E27FC236}">
                  <a16:creationId xmlns:a16="http://schemas.microsoft.com/office/drawing/2014/main" xmlns="" id="{4A001800-934F-8969-8A20-F119DB099E78}"/>
                </a:ext>
              </a:extLst>
            </p:cNvPr>
            <p:cNvSpPr/>
            <p:nvPr/>
          </p:nvSpPr>
          <p:spPr>
            <a:xfrm rot="1068564">
              <a:off x="2666555" y="1969295"/>
              <a:ext cx="555937" cy="910862"/>
            </a:xfrm>
            <a:custGeom>
              <a:avLst/>
              <a:gdLst/>
              <a:ahLst/>
              <a:cxnLst/>
              <a:rect l="l" t="t" r="r" b="b"/>
              <a:pathLst>
                <a:path w="5205" h="8528" extrusionOk="0">
                  <a:moveTo>
                    <a:pt x="1293" y="0"/>
                  </a:moveTo>
                  <a:cubicBezTo>
                    <a:pt x="829" y="0"/>
                    <a:pt x="384" y="150"/>
                    <a:pt x="0" y="480"/>
                  </a:cubicBezTo>
                  <a:cubicBezTo>
                    <a:pt x="134" y="480"/>
                    <a:pt x="301" y="480"/>
                    <a:pt x="434" y="547"/>
                  </a:cubicBezTo>
                  <a:cubicBezTo>
                    <a:pt x="1368" y="781"/>
                    <a:pt x="2068" y="1581"/>
                    <a:pt x="2535" y="2449"/>
                  </a:cubicBezTo>
                  <a:cubicBezTo>
                    <a:pt x="3269" y="3850"/>
                    <a:pt x="3570" y="5451"/>
                    <a:pt x="3336" y="7018"/>
                  </a:cubicBezTo>
                  <a:cubicBezTo>
                    <a:pt x="3303" y="7452"/>
                    <a:pt x="3103" y="7819"/>
                    <a:pt x="2769" y="8053"/>
                  </a:cubicBezTo>
                  <a:cubicBezTo>
                    <a:pt x="2636" y="8119"/>
                    <a:pt x="2469" y="8153"/>
                    <a:pt x="2335" y="8153"/>
                  </a:cubicBezTo>
                  <a:cubicBezTo>
                    <a:pt x="2739" y="8395"/>
                    <a:pt x="3131" y="8527"/>
                    <a:pt x="3496" y="8527"/>
                  </a:cubicBezTo>
                  <a:cubicBezTo>
                    <a:pt x="3733" y="8527"/>
                    <a:pt x="3959" y="8471"/>
                    <a:pt x="4170" y="8353"/>
                  </a:cubicBezTo>
                  <a:cubicBezTo>
                    <a:pt x="4570" y="8119"/>
                    <a:pt x="5204" y="7319"/>
                    <a:pt x="4904" y="4016"/>
                  </a:cubicBezTo>
                  <a:cubicBezTo>
                    <a:pt x="4697" y="1768"/>
                    <a:pt x="2889" y="0"/>
                    <a:pt x="1293" y="0"/>
                  </a:cubicBezTo>
                  <a:close/>
                </a:path>
              </a:pathLst>
            </a:custGeom>
            <a:solidFill>
              <a:schemeClr val="dk1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1454;p63">
              <a:extLst>
                <a:ext uri="{FF2B5EF4-FFF2-40B4-BE49-F238E27FC236}">
                  <a16:creationId xmlns:a16="http://schemas.microsoft.com/office/drawing/2014/main" xmlns="" id="{5E561BA6-EBFC-6131-9011-73D49550BB46}"/>
                </a:ext>
              </a:extLst>
            </p:cNvPr>
            <p:cNvSpPr/>
            <p:nvPr/>
          </p:nvSpPr>
          <p:spPr>
            <a:xfrm rot="1068564">
              <a:off x="2301244" y="2025003"/>
              <a:ext cx="295752" cy="470491"/>
            </a:xfrm>
            <a:custGeom>
              <a:avLst/>
              <a:gdLst/>
              <a:ahLst/>
              <a:cxnLst/>
              <a:rect l="l" t="t" r="r" b="b"/>
              <a:pathLst>
                <a:path w="2769" h="4405" fill="none" extrusionOk="0">
                  <a:moveTo>
                    <a:pt x="0" y="4404"/>
                  </a:moveTo>
                  <a:cubicBezTo>
                    <a:pt x="0" y="4404"/>
                    <a:pt x="834" y="168"/>
                    <a:pt x="2769" y="1"/>
                  </a:cubicBezTo>
                </a:path>
              </a:pathLst>
            </a:custGeom>
            <a:noFill/>
            <a:ln w="10000" cap="rnd" cmpd="sng">
              <a:solidFill>
                <a:srgbClr val="753C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455;p63">
              <a:extLst>
                <a:ext uri="{FF2B5EF4-FFF2-40B4-BE49-F238E27FC236}">
                  <a16:creationId xmlns:a16="http://schemas.microsoft.com/office/drawing/2014/main" xmlns="" id="{F1150860-B600-5E7A-AFDB-0DAB10121B5A}"/>
                </a:ext>
              </a:extLst>
            </p:cNvPr>
            <p:cNvSpPr/>
            <p:nvPr/>
          </p:nvSpPr>
          <p:spPr>
            <a:xfrm rot="1068564">
              <a:off x="2602683" y="2081085"/>
              <a:ext cx="102856" cy="82242"/>
            </a:xfrm>
            <a:custGeom>
              <a:avLst/>
              <a:gdLst/>
              <a:ahLst/>
              <a:cxnLst/>
              <a:rect l="l" t="t" r="r" b="b"/>
              <a:pathLst>
                <a:path w="963" h="770" extrusionOk="0">
                  <a:moveTo>
                    <a:pt x="434" y="1"/>
                  </a:moveTo>
                  <a:cubicBezTo>
                    <a:pt x="0" y="1"/>
                    <a:pt x="267" y="768"/>
                    <a:pt x="534" y="768"/>
                  </a:cubicBezTo>
                  <a:cubicBezTo>
                    <a:pt x="543" y="769"/>
                    <a:pt x="552" y="769"/>
                    <a:pt x="561" y="769"/>
                  </a:cubicBezTo>
                  <a:cubicBezTo>
                    <a:pt x="963" y="769"/>
                    <a:pt x="858" y="34"/>
                    <a:pt x="434" y="1"/>
                  </a:cubicBezTo>
                  <a:close/>
                </a:path>
              </a:pathLst>
            </a:custGeom>
            <a:solidFill>
              <a:srgbClr val="753C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1456;p63">
              <a:extLst>
                <a:ext uri="{FF2B5EF4-FFF2-40B4-BE49-F238E27FC236}">
                  <a16:creationId xmlns:a16="http://schemas.microsoft.com/office/drawing/2014/main" xmlns="" id="{1AA48C30-4D04-709B-F372-A6BFDC263908}"/>
                </a:ext>
              </a:extLst>
            </p:cNvPr>
            <p:cNvSpPr/>
            <p:nvPr/>
          </p:nvSpPr>
          <p:spPr>
            <a:xfrm rot="1068564">
              <a:off x="2561297" y="2169780"/>
              <a:ext cx="356419" cy="434817"/>
            </a:xfrm>
            <a:custGeom>
              <a:avLst/>
              <a:gdLst/>
              <a:ahLst/>
              <a:cxnLst/>
              <a:rect l="l" t="t" r="r" b="b"/>
              <a:pathLst>
                <a:path w="3337" h="4071" fill="none" extrusionOk="0">
                  <a:moveTo>
                    <a:pt x="1" y="4070"/>
                  </a:moveTo>
                  <a:cubicBezTo>
                    <a:pt x="1" y="4070"/>
                    <a:pt x="1435" y="1"/>
                    <a:pt x="3336" y="134"/>
                  </a:cubicBezTo>
                </a:path>
              </a:pathLst>
            </a:custGeom>
            <a:noFill/>
            <a:ln w="10000" cap="rnd" cmpd="sng">
              <a:solidFill>
                <a:srgbClr val="753C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1457;p63">
              <a:extLst>
                <a:ext uri="{FF2B5EF4-FFF2-40B4-BE49-F238E27FC236}">
                  <a16:creationId xmlns:a16="http://schemas.microsoft.com/office/drawing/2014/main" xmlns="" id="{646EB603-A174-4594-F2FD-82D0B44CE9CC}"/>
                </a:ext>
              </a:extLst>
            </p:cNvPr>
            <p:cNvSpPr/>
            <p:nvPr/>
          </p:nvSpPr>
          <p:spPr>
            <a:xfrm rot="1068564">
              <a:off x="2916982" y="2246640"/>
              <a:ext cx="87903" cy="82883"/>
            </a:xfrm>
            <a:custGeom>
              <a:avLst/>
              <a:gdLst/>
              <a:ahLst/>
              <a:cxnLst/>
              <a:rect l="l" t="t" r="r" b="b"/>
              <a:pathLst>
                <a:path w="823" h="776" extrusionOk="0">
                  <a:moveTo>
                    <a:pt x="371" y="0"/>
                  </a:moveTo>
                  <a:cubicBezTo>
                    <a:pt x="0" y="0"/>
                    <a:pt x="135" y="708"/>
                    <a:pt x="423" y="772"/>
                  </a:cubicBezTo>
                  <a:cubicBezTo>
                    <a:pt x="439" y="774"/>
                    <a:pt x="455" y="776"/>
                    <a:pt x="471" y="776"/>
                  </a:cubicBezTo>
                  <a:cubicBezTo>
                    <a:pt x="822" y="776"/>
                    <a:pt x="806" y="68"/>
                    <a:pt x="423" y="4"/>
                  </a:cubicBezTo>
                  <a:cubicBezTo>
                    <a:pt x="405" y="2"/>
                    <a:pt x="388" y="0"/>
                    <a:pt x="371" y="0"/>
                  </a:cubicBezTo>
                  <a:close/>
                </a:path>
              </a:pathLst>
            </a:custGeom>
            <a:solidFill>
              <a:srgbClr val="753C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6" name="Google Shape;1458;p63">
            <a:extLst>
              <a:ext uri="{FF2B5EF4-FFF2-40B4-BE49-F238E27FC236}">
                <a16:creationId xmlns:a16="http://schemas.microsoft.com/office/drawing/2014/main" xmlns="" id="{68F5C6C8-F2E0-DC85-0BA5-C3ACB6ED8F05}"/>
              </a:ext>
            </a:extLst>
          </p:cNvPr>
          <p:cNvSpPr/>
          <p:nvPr/>
        </p:nvSpPr>
        <p:spPr>
          <a:xfrm>
            <a:off x="3960887" y="2381620"/>
            <a:ext cx="1279762" cy="743256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1460;p63">
            <a:extLst>
              <a:ext uri="{FF2B5EF4-FFF2-40B4-BE49-F238E27FC236}">
                <a16:creationId xmlns:a16="http://schemas.microsoft.com/office/drawing/2014/main" xmlns="" id="{9F28DA51-476A-83A5-6B8F-7E003D0DAD19}"/>
              </a:ext>
            </a:extLst>
          </p:cNvPr>
          <p:cNvSpPr/>
          <p:nvPr/>
        </p:nvSpPr>
        <p:spPr>
          <a:xfrm>
            <a:off x="1201932" y="3888366"/>
            <a:ext cx="1765006" cy="1186124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1461;p63">
            <a:extLst>
              <a:ext uri="{FF2B5EF4-FFF2-40B4-BE49-F238E27FC236}">
                <a16:creationId xmlns:a16="http://schemas.microsoft.com/office/drawing/2014/main" xmlns="" id="{78DD4BA3-0300-7732-F79C-DD94650B4B4C}"/>
              </a:ext>
            </a:extLst>
          </p:cNvPr>
          <p:cNvSpPr/>
          <p:nvPr/>
        </p:nvSpPr>
        <p:spPr>
          <a:xfrm>
            <a:off x="5474644" y="3038015"/>
            <a:ext cx="1476709" cy="2207484"/>
          </a:xfrm>
          <a:custGeom>
            <a:avLst/>
            <a:gdLst/>
            <a:ahLst/>
            <a:cxnLst/>
            <a:rect l="l" t="t" r="r" b="b"/>
            <a:pathLst>
              <a:path w="140711" h="90426" extrusionOk="0">
                <a:moveTo>
                  <a:pt x="0" y="80400"/>
                </a:moveTo>
                <a:cubicBezTo>
                  <a:pt x="4254" y="82036"/>
                  <a:pt x="17931" y="89562"/>
                  <a:pt x="25522" y="90216"/>
                </a:cubicBezTo>
                <a:cubicBezTo>
                  <a:pt x="33113" y="90871"/>
                  <a:pt x="41227" y="90282"/>
                  <a:pt x="45546" y="84327"/>
                </a:cubicBezTo>
                <a:cubicBezTo>
                  <a:pt x="49865" y="78372"/>
                  <a:pt x="52155" y="60769"/>
                  <a:pt x="51435" y="54487"/>
                </a:cubicBezTo>
                <a:cubicBezTo>
                  <a:pt x="50715" y="48205"/>
                  <a:pt x="43975" y="46830"/>
                  <a:pt x="41227" y="46634"/>
                </a:cubicBezTo>
                <a:cubicBezTo>
                  <a:pt x="38479" y="46438"/>
                  <a:pt x="34880" y="50561"/>
                  <a:pt x="34945" y="53309"/>
                </a:cubicBezTo>
                <a:cubicBezTo>
                  <a:pt x="35011" y="56057"/>
                  <a:pt x="33964" y="58936"/>
                  <a:pt x="41620" y="63124"/>
                </a:cubicBezTo>
                <a:cubicBezTo>
                  <a:pt x="49276" y="67312"/>
                  <a:pt x="67140" y="77911"/>
                  <a:pt x="80883" y="78437"/>
                </a:cubicBezTo>
                <a:cubicBezTo>
                  <a:pt x="94626" y="78964"/>
                  <a:pt x="114589" y="72949"/>
                  <a:pt x="124078" y="66283"/>
                </a:cubicBezTo>
                <a:cubicBezTo>
                  <a:pt x="133567" y="59617"/>
                  <a:pt x="137276" y="46396"/>
                  <a:pt x="137818" y="38441"/>
                </a:cubicBezTo>
                <a:cubicBezTo>
                  <a:pt x="138360" y="30486"/>
                  <a:pt x="131792" y="24219"/>
                  <a:pt x="127332" y="18554"/>
                </a:cubicBezTo>
                <a:cubicBezTo>
                  <a:pt x="122873" y="12889"/>
                  <a:pt x="112929" y="7526"/>
                  <a:pt x="111061" y="4452"/>
                </a:cubicBezTo>
                <a:cubicBezTo>
                  <a:pt x="109193" y="1379"/>
                  <a:pt x="112206" y="-490"/>
                  <a:pt x="116123" y="113"/>
                </a:cubicBezTo>
                <a:cubicBezTo>
                  <a:pt x="120040" y="716"/>
                  <a:pt x="130466" y="7104"/>
                  <a:pt x="134564" y="8068"/>
                </a:cubicBezTo>
                <a:cubicBezTo>
                  <a:pt x="138662" y="9032"/>
                  <a:pt x="139687" y="6260"/>
                  <a:pt x="140711" y="5898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09" name="Rectangle 308">
            <a:extLst>
              <a:ext uri="{FF2B5EF4-FFF2-40B4-BE49-F238E27FC236}">
                <a16:creationId xmlns:a16="http://schemas.microsoft.com/office/drawing/2014/main" xmlns="" id="{DB7DED81-94D0-F6F7-7581-3E4AA39DDB2F}"/>
              </a:ext>
            </a:extLst>
          </p:cNvPr>
          <p:cNvSpPr/>
          <p:nvPr/>
        </p:nvSpPr>
        <p:spPr>
          <a:xfrm>
            <a:off x="5478448" y="1222132"/>
            <a:ext cx="6208727" cy="1815882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NHIỆM VỤ</a:t>
            </a:r>
          </a:p>
          <a:p>
            <a:pPr lvl="0" algn="just" defTabSz="1006259"/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7946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  <p:bldP spid="30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42333"/>
            <a:ext cx="11995396" cy="529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33260"/>
            <a:ext cx="12192000" cy="833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5: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rèn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920451DF-5BD3-7E58-5B34-EC491561D40A}"/>
              </a:ext>
            </a:extLst>
          </p:cNvPr>
          <p:cNvSpPr/>
          <p:nvPr/>
        </p:nvSpPr>
        <p:spPr>
          <a:xfrm>
            <a:off x="571500" y="908148"/>
            <a:ext cx="4381499" cy="697215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 ĐỘNG CẶP ĐÔI</a:t>
            </a:r>
          </a:p>
        </p:txBody>
      </p:sp>
      <p:pic>
        <p:nvPicPr>
          <p:cNvPr id="3" name="Đồng-hồ-đếm-ngược-2-phút">
            <a:hlinkClick r:id="" action="ppaction://media"/>
            <a:extLst>
              <a:ext uri="{FF2B5EF4-FFF2-40B4-BE49-F238E27FC236}">
                <a16:creationId xmlns:a16="http://schemas.microsoft.com/office/drawing/2014/main" xmlns="" id="{B8F14D38-B5F3-32F3-403D-A00A241349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5433" y="2023114"/>
            <a:ext cx="2143403" cy="1205664"/>
          </a:xfrm>
          <a:prstGeom prst="rect">
            <a:avLst/>
          </a:prstGeom>
        </p:spPr>
      </p:pic>
      <p:grpSp>
        <p:nvGrpSpPr>
          <p:cNvPr id="4" name="Google Shape;1432;p63">
            <a:extLst>
              <a:ext uri="{FF2B5EF4-FFF2-40B4-BE49-F238E27FC236}">
                <a16:creationId xmlns:a16="http://schemas.microsoft.com/office/drawing/2014/main" xmlns="" id="{B1E4F3ED-23F7-DACA-95AD-196ED2588A71}"/>
              </a:ext>
            </a:extLst>
          </p:cNvPr>
          <p:cNvGrpSpPr/>
          <p:nvPr/>
        </p:nvGrpSpPr>
        <p:grpSpPr>
          <a:xfrm>
            <a:off x="3301845" y="3234970"/>
            <a:ext cx="2614972" cy="2107306"/>
            <a:chOff x="1655595" y="1848347"/>
            <a:chExt cx="2614972" cy="2107306"/>
          </a:xfrm>
        </p:grpSpPr>
        <p:sp>
          <p:nvSpPr>
            <p:cNvPr id="5" name="Google Shape;1433;p63">
              <a:extLst>
                <a:ext uri="{FF2B5EF4-FFF2-40B4-BE49-F238E27FC236}">
                  <a16:creationId xmlns:a16="http://schemas.microsoft.com/office/drawing/2014/main" xmlns="" id="{DBC32EDA-8B31-6FD3-E05A-CEB572019AAA}"/>
                </a:ext>
              </a:extLst>
            </p:cNvPr>
            <p:cNvSpPr/>
            <p:nvPr/>
          </p:nvSpPr>
          <p:spPr>
            <a:xfrm rot="1068564">
              <a:off x="2705432" y="3690497"/>
              <a:ext cx="103497" cy="114071"/>
            </a:xfrm>
            <a:custGeom>
              <a:avLst/>
              <a:gdLst/>
              <a:ahLst/>
              <a:cxnLst/>
              <a:rect l="l" t="t" r="r" b="b"/>
              <a:pathLst>
                <a:path w="969" h="1068" fill="none" extrusionOk="0">
                  <a:moveTo>
                    <a:pt x="1" y="0"/>
                  </a:moveTo>
                  <a:cubicBezTo>
                    <a:pt x="1" y="300"/>
                    <a:pt x="101" y="601"/>
                    <a:pt x="234" y="901"/>
                  </a:cubicBezTo>
                  <a:cubicBezTo>
                    <a:pt x="468" y="1001"/>
                    <a:pt x="701" y="1068"/>
                    <a:pt x="968" y="1068"/>
                  </a:cubicBezTo>
                </a:path>
              </a:pathLst>
            </a:custGeom>
            <a:solidFill>
              <a:schemeClr val="dk1"/>
            </a:solidFill>
            <a:ln w="10000" cap="rnd" cmpd="sng">
              <a:solidFill>
                <a:srgbClr val="753C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Google Shape;1434;p63">
              <a:extLst>
                <a:ext uri="{FF2B5EF4-FFF2-40B4-BE49-F238E27FC236}">
                  <a16:creationId xmlns:a16="http://schemas.microsoft.com/office/drawing/2014/main" xmlns="" id="{7384E376-0C0F-ED0E-DCED-1D84D9532B0C}"/>
                </a:ext>
              </a:extLst>
            </p:cNvPr>
            <p:cNvSpPr/>
            <p:nvPr/>
          </p:nvSpPr>
          <p:spPr>
            <a:xfrm rot="1068564">
              <a:off x="1905425" y="3103917"/>
              <a:ext cx="67823" cy="181788"/>
            </a:xfrm>
            <a:custGeom>
              <a:avLst/>
              <a:gdLst/>
              <a:ahLst/>
              <a:cxnLst/>
              <a:rect l="l" t="t" r="r" b="b"/>
              <a:pathLst>
                <a:path w="635" h="1702" fill="none" extrusionOk="0">
                  <a:moveTo>
                    <a:pt x="201" y="0"/>
                  </a:moveTo>
                  <a:cubicBezTo>
                    <a:pt x="67" y="367"/>
                    <a:pt x="0" y="734"/>
                    <a:pt x="0" y="1101"/>
                  </a:cubicBezTo>
                  <a:cubicBezTo>
                    <a:pt x="67" y="1401"/>
                    <a:pt x="634" y="1701"/>
                    <a:pt x="634" y="1701"/>
                  </a:cubicBezTo>
                </a:path>
              </a:pathLst>
            </a:custGeom>
            <a:solidFill>
              <a:schemeClr val="dk1"/>
            </a:solidFill>
            <a:ln w="10000" cap="rnd" cmpd="sng">
              <a:solidFill>
                <a:srgbClr val="753C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Google Shape;1435;p63">
              <a:extLst>
                <a:ext uri="{FF2B5EF4-FFF2-40B4-BE49-F238E27FC236}">
                  <a16:creationId xmlns:a16="http://schemas.microsoft.com/office/drawing/2014/main" xmlns="" id="{3F849065-836C-E363-3009-9F20DADCF7C5}"/>
                </a:ext>
              </a:extLst>
            </p:cNvPr>
            <p:cNvSpPr/>
            <p:nvPr/>
          </p:nvSpPr>
          <p:spPr>
            <a:xfrm rot="1068564">
              <a:off x="3327044" y="3431536"/>
              <a:ext cx="554228" cy="128490"/>
            </a:xfrm>
            <a:custGeom>
              <a:avLst/>
              <a:gdLst/>
              <a:ahLst/>
              <a:cxnLst/>
              <a:rect l="l" t="t" r="r" b="b"/>
              <a:pathLst>
                <a:path w="5189" h="1203" extrusionOk="0">
                  <a:moveTo>
                    <a:pt x="1786" y="1"/>
                  </a:moveTo>
                  <a:cubicBezTo>
                    <a:pt x="1786" y="1"/>
                    <a:pt x="0" y="1202"/>
                    <a:pt x="1843" y="1202"/>
                  </a:cubicBezTo>
                  <a:cubicBezTo>
                    <a:pt x="1868" y="1202"/>
                    <a:pt x="1893" y="1202"/>
                    <a:pt x="1920" y="1201"/>
                  </a:cubicBezTo>
                  <a:cubicBezTo>
                    <a:pt x="3888" y="1168"/>
                    <a:pt x="5189" y="1135"/>
                    <a:pt x="4955" y="968"/>
                  </a:cubicBezTo>
                  <a:cubicBezTo>
                    <a:pt x="4722" y="801"/>
                    <a:pt x="1820" y="101"/>
                    <a:pt x="17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Google Shape;1436;p63">
              <a:extLst>
                <a:ext uri="{FF2B5EF4-FFF2-40B4-BE49-F238E27FC236}">
                  <a16:creationId xmlns:a16="http://schemas.microsoft.com/office/drawing/2014/main" xmlns="" id="{9EA024E9-C018-99C0-7696-0C9A8D686476}"/>
                </a:ext>
              </a:extLst>
            </p:cNvPr>
            <p:cNvSpPr/>
            <p:nvPr/>
          </p:nvSpPr>
          <p:spPr>
            <a:xfrm rot="1068564">
              <a:off x="1785482" y="2561639"/>
              <a:ext cx="1847357" cy="1138791"/>
            </a:xfrm>
            <a:custGeom>
              <a:avLst/>
              <a:gdLst/>
              <a:ahLst/>
              <a:cxnLst/>
              <a:rect l="l" t="t" r="r" b="b"/>
              <a:pathLst>
                <a:path w="17296" h="10662" extrusionOk="0">
                  <a:moveTo>
                    <a:pt x="4004" y="1"/>
                  </a:moveTo>
                  <a:cubicBezTo>
                    <a:pt x="2155" y="1"/>
                    <a:pt x="1" y="1722"/>
                    <a:pt x="184" y="4251"/>
                  </a:cubicBezTo>
                  <a:cubicBezTo>
                    <a:pt x="184" y="4418"/>
                    <a:pt x="217" y="4618"/>
                    <a:pt x="250" y="4785"/>
                  </a:cubicBezTo>
                  <a:cubicBezTo>
                    <a:pt x="284" y="4985"/>
                    <a:pt x="317" y="5218"/>
                    <a:pt x="417" y="5419"/>
                  </a:cubicBezTo>
                  <a:cubicBezTo>
                    <a:pt x="617" y="6119"/>
                    <a:pt x="984" y="6753"/>
                    <a:pt x="1485" y="7287"/>
                  </a:cubicBezTo>
                  <a:lnTo>
                    <a:pt x="1651" y="7453"/>
                  </a:lnTo>
                  <a:cubicBezTo>
                    <a:pt x="2485" y="8287"/>
                    <a:pt x="3453" y="8921"/>
                    <a:pt x="4554" y="9355"/>
                  </a:cubicBezTo>
                  <a:cubicBezTo>
                    <a:pt x="5321" y="9688"/>
                    <a:pt x="6121" y="9955"/>
                    <a:pt x="6955" y="10189"/>
                  </a:cubicBezTo>
                  <a:lnTo>
                    <a:pt x="7255" y="10255"/>
                  </a:lnTo>
                  <a:cubicBezTo>
                    <a:pt x="8401" y="10549"/>
                    <a:pt x="9572" y="10662"/>
                    <a:pt x="10769" y="10662"/>
                  </a:cubicBezTo>
                  <a:cubicBezTo>
                    <a:pt x="10932" y="10662"/>
                    <a:pt x="11095" y="10660"/>
                    <a:pt x="11258" y="10656"/>
                  </a:cubicBezTo>
                  <a:cubicBezTo>
                    <a:pt x="12292" y="10589"/>
                    <a:pt x="13360" y="10422"/>
                    <a:pt x="14361" y="10055"/>
                  </a:cubicBezTo>
                  <a:cubicBezTo>
                    <a:pt x="15261" y="9788"/>
                    <a:pt x="16028" y="9221"/>
                    <a:pt x="16529" y="8454"/>
                  </a:cubicBezTo>
                  <a:cubicBezTo>
                    <a:pt x="17296" y="6953"/>
                    <a:pt x="17263" y="5152"/>
                    <a:pt x="16429" y="3684"/>
                  </a:cubicBezTo>
                  <a:cubicBezTo>
                    <a:pt x="15995" y="2917"/>
                    <a:pt x="15328" y="2350"/>
                    <a:pt x="14494" y="2016"/>
                  </a:cubicBezTo>
                  <a:cubicBezTo>
                    <a:pt x="14327" y="1949"/>
                    <a:pt x="14127" y="1883"/>
                    <a:pt x="13960" y="1849"/>
                  </a:cubicBezTo>
                  <a:cubicBezTo>
                    <a:pt x="13376" y="1713"/>
                    <a:pt x="12781" y="1645"/>
                    <a:pt x="12188" y="1645"/>
                  </a:cubicBezTo>
                  <a:cubicBezTo>
                    <a:pt x="11764" y="1645"/>
                    <a:pt x="11342" y="1680"/>
                    <a:pt x="10925" y="1749"/>
                  </a:cubicBezTo>
                  <a:cubicBezTo>
                    <a:pt x="10209" y="1848"/>
                    <a:pt x="9547" y="1965"/>
                    <a:pt x="8968" y="1965"/>
                  </a:cubicBezTo>
                  <a:cubicBezTo>
                    <a:pt x="8765" y="1965"/>
                    <a:pt x="8571" y="1951"/>
                    <a:pt x="8390" y="1916"/>
                  </a:cubicBezTo>
                  <a:cubicBezTo>
                    <a:pt x="7923" y="1816"/>
                    <a:pt x="7522" y="1649"/>
                    <a:pt x="7122" y="1382"/>
                  </a:cubicBezTo>
                  <a:cubicBezTo>
                    <a:pt x="6422" y="982"/>
                    <a:pt x="5754" y="415"/>
                    <a:pt x="4787" y="115"/>
                  </a:cubicBezTo>
                  <a:cubicBezTo>
                    <a:pt x="4687" y="81"/>
                    <a:pt x="4620" y="48"/>
                    <a:pt x="4520" y="48"/>
                  </a:cubicBezTo>
                  <a:cubicBezTo>
                    <a:pt x="4352" y="16"/>
                    <a:pt x="4180" y="1"/>
                    <a:pt x="4004" y="1"/>
                  </a:cubicBezTo>
                  <a:close/>
                </a:path>
              </a:pathLst>
            </a:custGeom>
            <a:solidFill>
              <a:srgbClr val="FFD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Google Shape;1437;p63">
              <a:extLst>
                <a:ext uri="{FF2B5EF4-FFF2-40B4-BE49-F238E27FC236}">
                  <a16:creationId xmlns:a16="http://schemas.microsoft.com/office/drawing/2014/main" xmlns="" id="{615A324F-D79C-4EEB-DE69-817683B989B2}"/>
                </a:ext>
              </a:extLst>
            </p:cNvPr>
            <p:cNvSpPr/>
            <p:nvPr/>
          </p:nvSpPr>
          <p:spPr>
            <a:xfrm rot="1068564">
              <a:off x="1869175" y="2361252"/>
              <a:ext cx="482881" cy="780983"/>
            </a:xfrm>
            <a:custGeom>
              <a:avLst/>
              <a:gdLst/>
              <a:ahLst/>
              <a:cxnLst/>
              <a:rect l="l" t="t" r="r" b="b"/>
              <a:pathLst>
                <a:path w="4521" h="7312" extrusionOk="0">
                  <a:moveTo>
                    <a:pt x="4053" y="0"/>
                  </a:moveTo>
                  <a:cubicBezTo>
                    <a:pt x="2217" y="0"/>
                    <a:pt x="0" y="1729"/>
                    <a:pt x="184" y="4276"/>
                  </a:cubicBezTo>
                  <a:cubicBezTo>
                    <a:pt x="184" y="4443"/>
                    <a:pt x="218" y="4610"/>
                    <a:pt x="251" y="4777"/>
                  </a:cubicBezTo>
                  <a:cubicBezTo>
                    <a:pt x="284" y="5010"/>
                    <a:pt x="351" y="5210"/>
                    <a:pt x="418" y="5444"/>
                  </a:cubicBezTo>
                  <a:cubicBezTo>
                    <a:pt x="651" y="6111"/>
                    <a:pt x="1018" y="6745"/>
                    <a:pt x="1485" y="7312"/>
                  </a:cubicBezTo>
                  <a:cubicBezTo>
                    <a:pt x="918" y="5911"/>
                    <a:pt x="885" y="4343"/>
                    <a:pt x="1419" y="2942"/>
                  </a:cubicBezTo>
                  <a:cubicBezTo>
                    <a:pt x="1952" y="1541"/>
                    <a:pt x="3120" y="507"/>
                    <a:pt x="4521" y="40"/>
                  </a:cubicBezTo>
                  <a:cubicBezTo>
                    <a:pt x="4369" y="13"/>
                    <a:pt x="4212" y="0"/>
                    <a:pt x="4053" y="0"/>
                  </a:cubicBezTo>
                  <a:close/>
                </a:path>
              </a:pathLst>
            </a:custGeom>
            <a:solidFill>
              <a:srgbClr val="FBFF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1438;p63">
              <a:extLst>
                <a:ext uri="{FF2B5EF4-FFF2-40B4-BE49-F238E27FC236}">
                  <a16:creationId xmlns:a16="http://schemas.microsoft.com/office/drawing/2014/main" xmlns="" id="{61A916A8-3C1D-CBCA-FA4C-47752FF1FA22}"/>
                </a:ext>
              </a:extLst>
            </p:cNvPr>
            <p:cNvSpPr/>
            <p:nvPr/>
          </p:nvSpPr>
          <p:spPr>
            <a:xfrm rot="1068564">
              <a:off x="2252273" y="2729490"/>
              <a:ext cx="773292" cy="908619"/>
            </a:xfrm>
            <a:custGeom>
              <a:avLst/>
              <a:gdLst/>
              <a:ahLst/>
              <a:cxnLst/>
              <a:rect l="l" t="t" r="r" b="b"/>
              <a:pathLst>
                <a:path w="7240" h="8507" extrusionOk="0">
                  <a:moveTo>
                    <a:pt x="6372" y="0"/>
                  </a:moveTo>
                  <a:cubicBezTo>
                    <a:pt x="5631" y="99"/>
                    <a:pt x="4963" y="216"/>
                    <a:pt x="4382" y="216"/>
                  </a:cubicBezTo>
                  <a:cubicBezTo>
                    <a:pt x="4178" y="216"/>
                    <a:pt x="3985" y="202"/>
                    <a:pt x="3803" y="167"/>
                  </a:cubicBezTo>
                  <a:lnTo>
                    <a:pt x="3803" y="167"/>
                  </a:lnTo>
                  <a:cubicBezTo>
                    <a:pt x="4637" y="734"/>
                    <a:pt x="4871" y="3002"/>
                    <a:pt x="3203" y="5337"/>
                  </a:cubicBezTo>
                  <a:cubicBezTo>
                    <a:pt x="1859" y="7219"/>
                    <a:pt x="1078" y="7671"/>
                    <a:pt x="442" y="7671"/>
                  </a:cubicBezTo>
                  <a:cubicBezTo>
                    <a:pt x="288" y="7671"/>
                    <a:pt x="143" y="7645"/>
                    <a:pt x="1" y="7606"/>
                  </a:cubicBezTo>
                  <a:lnTo>
                    <a:pt x="1" y="7606"/>
                  </a:lnTo>
                  <a:cubicBezTo>
                    <a:pt x="768" y="7939"/>
                    <a:pt x="1568" y="8206"/>
                    <a:pt x="2402" y="8440"/>
                  </a:cubicBezTo>
                  <a:lnTo>
                    <a:pt x="2702" y="8506"/>
                  </a:lnTo>
                  <a:cubicBezTo>
                    <a:pt x="4837" y="8306"/>
                    <a:pt x="6672" y="5804"/>
                    <a:pt x="7006" y="3569"/>
                  </a:cubicBezTo>
                  <a:cubicBezTo>
                    <a:pt x="7239" y="2068"/>
                    <a:pt x="7039" y="767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7" name="Google Shape;1439;p63">
              <a:extLst>
                <a:ext uri="{FF2B5EF4-FFF2-40B4-BE49-F238E27FC236}">
                  <a16:creationId xmlns:a16="http://schemas.microsoft.com/office/drawing/2014/main" xmlns="" id="{0D588CB1-C4B5-D310-23EA-6B1D8C90AB38}"/>
                </a:ext>
              </a:extLst>
            </p:cNvPr>
            <p:cNvSpPr/>
            <p:nvPr/>
          </p:nvSpPr>
          <p:spPr>
            <a:xfrm rot="1068564">
              <a:off x="2928638" y="2940654"/>
              <a:ext cx="637859" cy="937136"/>
            </a:xfrm>
            <a:custGeom>
              <a:avLst/>
              <a:gdLst/>
              <a:ahLst/>
              <a:cxnLst/>
              <a:rect l="l" t="t" r="r" b="b"/>
              <a:pathLst>
                <a:path w="5972" h="8774" extrusionOk="0">
                  <a:moveTo>
                    <a:pt x="2669" y="1"/>
                  </a:moveTo>
                  <a:cubicBezTo>
                    <a:pt x="4037" y="1135"/>
                    <a:pt x="3970" y="6405"/>
                    <a:pt x="0" y="8774"/>
                  </a:cubicBezTo>
                  <a:cubicBezTo>
                    <a:pt x="1034" y="8707"/>
                    <a:pt x="2102" y="8540"/>
                    <a:pt x="3103" y="8173"/>
                  </a:cubicBezTo>
                  <a:cubicBezTo>
                    <a:pt x="5971" y="6272"/>
                    <a:pt x="5804" y="3537"/>
                    <a:pt x="5171" y="1835"/>
                  </a:cubicBezTo>
                  <a:cubicBezTo>
                    <a:pt x="4737" y="1068"/>
                    <a:pt x="4037" y="501"/>
                    <a:pt x="3236" y="167"/>
                  </a:cubicBezTo>
                  <a:cubicBezTo>
                    <a:pt x="3036" y="101"/>
                    <a:pt x="2869" y="34"/>
                    <a:pt x="26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8" name="Google Shape;1440;p63">
              <a:extLst>
                <a:ext uri="{FF2B5EF4-FFF2-40B4-BE49-F238E27FC236}">
                  <a16:creationId xmlns:a16="http://schemas.microsoft.com/office/drawing/2014/main" xmlns="" id="{753192A4-60AF-3776-0D13-25B9B15EDBAB}"/>
                </a:ext>
              </a:extLst>
            </p:cNvPr>
            <p:cNvSpPr/>
            <p:nvPr/>
          </p:nvSpPr>
          <p:spPr>
            <a:xfrm rot="1068564">
              <a:off x="1936234" y="2733342"/>
              <a:ext cx="1671016" cy="987657"/>
            </a:xfrm>
            <a:custGeom>
              <a:avLst/>
              <a:gdLst/>
              <a:ahLst/>
              <a:cxnLst/>
              <a:rect l="l" t="t" r="r" b="b"/>
              <a:pathLst>
                <a:path w="15645" h="9247" extrusionOk="0">
                  <a:moveTo>
                    <a:pt x="5471" y="1"/>
                  </a:moveTo>
                  <a:lnTo>
                    <a:pt x="5471" y="1"/>
                  </a:lnTo>
                  <a:cubicBezTo>
                    <a:pt x="5638" y="167"/>
                    <a:pt x="5838" y="334"/>
                    <a:pt x="6038" y="501"/>
                  </a:cubicBezTo>
                  <a:cubicBezTo>
                    <a:pt x="7039" y="1235"/>
                    <a:pt x="8473" y="868"/>
                    <a:pt x="9674" y="1402"/>
                  </a:cubicBezTo>
                  <a:cubicBezTo>
                    <a:pt x="10875" y="1935"/>
                    <a:pt x="11475" y="3336"/>
                    <a:pt x="11475" y="4637"/>
                  </a:cubicBezTo>
                  <a:cubicBezTo>
                    <a:pt x="11475" y="5405"/>
                    <a:pt x="11242" y="6172"/>
                    <a:pt x="10741" y="6772"/>
                  </a:cubicBezTo>
                  <a:cubicBezTo>
                    <a:pt x="10141" y="7406"/>
                    <a:pt x="9207" y="7639"/>
                    <a:pt x="8340" y="7773"/>
                  </a:cubicBezTo>
                  <a:cubicBezTo>
                    <a:pt x="7786" y="7843"/>
                    <a:pt x="7230" y="7878"/>
                    <a:pt x="6677" y="7878"/>
                  </a:cubicBezTo>
                  <a:cubicBezTo>
                    <a:pt x="4333" y="7878"/>
                    <a:pt x="2025" y="7253"/>
                    <a:pt x="0" y="6038"/>
                  </a:cubicBezTo>
                  <a:lnTo>
                    <a:pt x="0" y="6038"/>
                  </a:lnTo>
                  <a:cubicBezTo>
                    <a:pt x="834" y="6872"/>
                    <a:pt x="1802" y="7506"/>
                    <a:pt x="2903" y="7940"/>
                  </a:cubicBezTo>
                  <a:cubicBezTo>
                    <a:pt x="3670" y="8273"/>
                    <a:pt x="4470" y="8540"/>
                    <a:pt x="5304" y="8774"/>
                  </a:cubicBezTo>
                  <a:lnTo>
                    <a:pt x="5604" y="8840"/>
                  </a:lnTo>
                  <a:cubicBezTo>
                    <a:pt x="6750" y="9134"/>
                    <a:pt x="7921" y="9247"/>
                    <a:pt x="9118" y="9247"/>
                  </a:cubicBezTo>
                  <a:cubicBezTo>
                    <a:pt x="9281" y="9247"/>
                    <a:pt x="9444" y="9245"/>
                    <a:pt x="9607" y="9241"/>
                  </a:cubicBezTo>
                  <a:cubicBezTo>
                    <a:pt x="10641" y="9174"/>
                    <a:pt x="11709" y="9007"/>
                    <a:pt x="12710" y="8640"/>
                  </a:cubicBezTo>
                  <a:cubicBezTo>
                    <a:pt x="13610" y="8373"/>
                    <a:pt x="14377" y="7806"/>
                    <a:pt x="14878" y="7039"/>
                  </a:cubicBezTo>
                  <a:cubicBezTo>
                    <a:pt x="15645" y="5538"/>
                    <a:pt x="15612" y="3770"/>
                    <a:pt x="14778" y="2302"/>
                  </a:cubicBezTo>
                  <a:cubicBezTo>
                    <a:pt x="14344" y="1535"/>
                    <a:pt x="13644" y="968"/>
                    <a:pt x="12843" y="634"/>
                  </a:cubicBezTo>
                  <a:cubicBezTo>
                    <a:pt x="12643" y="568"/>
                    <a:pt x="12476" y="501"/>
                    <a:pt x="12276" y="468"/>
                  </a:cubicBezTo>
                  <a:cubicBezTo>
                    <a:pt x="11692" y="331"/>
                    <a:pt x="11108" y="263"/>
                    <a:pt x="10525" y="263"/>
                  </a:cubicBezTo>
                  <a:cubicBezTo>
                    <a:pt x="10108" y="263"/>
                    <a:pt x="9691" y="298"/>
                    <a:pt x="9274" y="368"/>
                  </a:cubicBezTo>
                  <a:cubicBezTo>
                    <a:pt x="8533" y="466"/>
                    <a:pt x="7865" y="583"/>
                    <a:pt x="7284" y="583"/>
                  </a:cubicBezTo>
                  <a:cubicBezTo>
                    <a:pt x="7080" y="583"/>
                    <a:pt x="6887" y="569"/>
                    <a:pt x="6705" y="534"/>
                  </a:cubicBezTo>
                  <a:cubicBezTo>
                    <a:pt x="6272" y="434"/>
                    <a:pt x="5838" y="268"/>
                    <a:pt x="5471" y="1"/>
                  </a:cubicBezTo>
                  <a:close/>
                </a:path>
              </a:pathLst>
            </a:custGeom>
            <a:solidFill>
              <a:srgbClr val="BF9000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9" name="Google Shape;1441;p63">
              <a:extLst>
                <a:ext uri="{FF2B5EF4-FFF2-40B4-BE49-F238E27FC236}">
                  <a16:creationId xmlns:a16="http://schemas.microsoft.com/office/drawing/2014/main" xmlns="" id="{F56FF187-D1B7-1DBC-8320-68DD1AE7FA0D}"/>
                </a:ext>
              </a:extLst>
            </p:cNvPr>
            <p:cNvSpPr/>
            <p:nvPr/>
          </p:nvSpPr>
          <p:spPr>
            <a:xfrm rot="1068564">
              <a:off x="2803786" y="3722642"/>
              <a:ext cx="106915" cy="114071"/>
            </a:xfrm>
            <a:custGeom>
              <a:avLst/>
              <a:gdLst/>
              <a:ahLst/>
              <a:cxnLst/>
              <a:rect l="l" t="t" r="r" b="b"/>
              <a:pathLst>
                <a:path w="1001" h="1068" fill="none" extrusionOk="0">
                  <a:moveTo>
                    <a:pt x="0" y="0"/>
                  </a:moveTo>
                  <a:cubicBezTo>
                    <a:pt x="0" y="0"/>
                    <a:pt x="67" y="734"/>
                    <a:pt x="267" y="901"/>
                  </a:cubicBezTo>
                  <a:cubicBezTo>
                    <a:pt x="467" y="1001"/>
                    <a:pt x="734" y="1068"/>
                    <a:pt x="1001" y="1068"/>
                  </a:cubicBezTo>
                </a:path>
              </a:pathLst>
            </a:custGeom>
            <a:solidFill>
              <a:schemeClr val="dk1"/>
            </a:solidFill>
            <a:ln w="10000" cap="rnd" cmpd="sng">
              <a:solidFill>
                <a:srgbClr val="753C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0" name="Google Shape;1442;p63">
              <a:extLst>
                <a:ext uri="{FF2B5EF4-FFF2-40B4-BE49-F238E27FC236}">
                  <a16:creationId xmlns:a16="http://schemas.microsoft.com/office/drawing/2014/main" xmlns="" id="{EFF0852A-7EE2-753B-8A55-AC303547609E}"/>
                </a:ext>
              </a:extLst>
            </p:cNvPr>
            <p:cNvSpPr/>
            <p:nvPr/>
          </p:nvSpPr>
          <p:spPr>
            <a:xfrm rot="1068564">
              <a:off x="1979435" y="3224849"/>
              <a:ext cx="67716" cy="178263"/>
            </a:xfrm>
            <a:custGeom>
              <a:avLst/>
              <a:gdLst/>
              <a:ahLst/>
              <a:cxnLst/>
              <a:rect l="l" t="t" r="r" b="b"/>
              <a:pathLst>
                <a:path w="634" h="1669" fill="none" extrusionOk="0">
                  <a:moveTo>
                    <a:pt x="167" y="0"/>
                  </a:moveTo>
                  <a:cubicBezTo>
                    <a:pt x="67" y="334"/>
                    <a:pt x="0" y="701"/>
                    <a:pt x="0" y="1068"/>
                  </a:cubicBezTo>
                  <a:cubicBezTo>
                    <a:pt x="34" y="1401"/>
                    <a:pt x="634" y="1668"/>
                    <a:pt x="634" y="1668"/>
                  </a:cubicBezTo>
                </a:path>
              </a:pathLst>
            </a:custGeom>
            <a:solidFill>
              <a:schemeClr val="dk1"/>
            </a:solidFill>
            <a:ln w="10000" cap="rnd" cmpd="sng">
              <a:solidFill>
                <a:srgbClr val="753C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1" name="Google Shape;1443;p63">
              <a:extLst>
                <a:ext uri="{FF2B5EF4-FFF2-40B4-BE49-F238E27FC236}">
                  <a16:creationId xmlns:a16="http://schemas.microsoft.com/office/drawing/2014/main" xmlns="" id="{981554E1-2207-AF0A-9BA1-7554C4774772}"/>
                </a:ext>
              </a:extLst>
            </p:cNvPr>
            <p:cNvSpPr/>
            <p:nvPr/>
          </p:nvSpPr>
          <p:spPr>
            <a:xfrm rot="1068564">
              <a:off x="1967957" y="2577577"/>
              <a:ext cx="156901" cy="206781"/>
            </a:xfrm>
            <a:custGeom>
              <a:avLst/>
              <a:gdLst/>
              <a:ahLst/>
              <a:cxnLst/>
              <a:rect l="l" t="t" r="r" b="b"/>
              <a:pathLst>
                <a:path w="1469" h="1936" fill="none" extrusionOk="0">
                  <a:moveTo>
                    <a:pt x="467" y="1"/>
                  </a:moveTo>
                  <a:cubicBezTo>
                    <a:pt x="467" y="1"/>
                    <a:pt x="0" y="1735"/>
                    <a:pt x="634" y="1835"/>
                  </a:cubicBezTo>
                  <a:cubicBezTo>
                    <a:pt x="1268" y="1935"/>
                    <a:pt x="1468" y="201"/>
                    <a:pt x="1468" y="201"/>
                  </a:cubicBezTo>
                </a:path>
              </a:pathLst>
            </a:custGeom>
            <a:solidFill>
              <a:schemeClr val="dk1"/>
            </a:solidFill>
            <a:ln w="12500" cap="rnd" cmpd="sng">
              <a:solidFill>
                <a:srgbClr val="723C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2" name="Google Shape;1444;p63">
              <a:extLst>
                <a:ext uri="{FF2B5EF4-FFF2-40B4-BE49-F238E27FC236}">
                  <a16:creationId xmlns:a16="http://schemas.microsoft.com/office/drawing/2014/main" xmlns="" id="{5BC19BE3-0D2F-BC9F-D119-3EBDD89698C2}"/>
                </a:ext>
              </a:extLst>
            </p:cNvPr>
            <p:cNvSpPr/>
            <p:nvPr/>
          </p:nvSpPr>
          <p:spPr>
            <a:xfrm rot="1068564">
              <a:off x="2327246" y="2775340"/>
              <a:ext cx="156901" cy="206781"/>
            </a:xfrm>
            <a:custGeom>
              <a:avLst/>
              <a:gdLst/>
              <a:ahLst/>
              <a:cxnLst/>
              <a:rect l="l" t="t" r="r" b="b"/>
              <a:pathLst>
                <a:path w="1469" h="1936" fill="none" extrusionOk="0">
                  <a:moveTo>
                    <a:pt x="468" y="0"/>
                  </a:moveTo>
                  <a:cubicBezTo>
                    <a:pt x="468" y="0"/>
                    <a:pt x="1" y="1735"/>
                    <a:pt x="635" y="1835"/>
                  </a:cubicBezTo>
                  <a:cubicBezTo>
                    <a:pt x="1268" y="1935"/>
                    <a:pt x="1469" y="201"/>
                    <a:pt x="1469" y="201"/>
                  </a:cubicBezTo>
                </a:path>
              </a:pathLst>
            </a:custGeom>
            <a:solidFill>
              <a:schemeClr val="dk1"/>
            </a:solidFill>
            <a:ln w="12500" cap="rnd" cmpd="sng">
              <a:solidFill>
                <a:srgbClr val="723C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3" name="Google Shape;1445;p63">
              <a:extLst>
                <a:ext uri="{FF2B5EF4-FFF2-40B4-BE49-F238E27FC236}">
                  <a16:creationId xmlns:a16="http://schemas.microsoft.com/office/drawing/2014/main" xmlns="" id="{77F65C50-BEBB-DACB-F2AD-6D87A4605AB1}"/>
                </a:ext>
              </a:extLst>
            </p:cNvPr>
            <p:cNvSpPr/>
            <p:nvPr/>
          </p:nvSpPr>
          <p:spPr>
            <a:xfrm rot="1068564">
              <a:off x="2157203" y="2732657"/>
              <a:ext cx="110547" cy="85660"/>
            </a:xfrm>
            <a:custGeom>
              <a:avLst/>
              <a:gdLst/>
              <a:ahLst/>
              <a:cxnLst/>
              <a:rect l="l" t="t" r="r" b="b"/>
              <a:pathLst>
                <a:path w="1035" h="802" fill="none" extrusionOk="0">
                  <a:moveTo>
                    <a:pt x="167" y="1"/>
                  </a:moveTo>
                  <a:cubicBezTo>
                    <a:pt x="167" y="1"/>
                    <a:pt x="1" y="601"/>
                    <a:pt x="501" y="701"/>
                  </a:cubicBezTo>
                  <a:cubicBezTo>
                    <a:pt x="1001" y="801"/>
                    <a:pt x="1035" y="101"/>
                    <a:pt x="1035" y="101"/>
                  </a:cubicBezTo>
                </a:path>
              </a:pathLst>
            </a:custGeom>
            <a:solidFill>
              <a:schemeClr val="dk1"/>
            </a:solidFill>
            <a:ln w="10000" cap="rnd" cmpd="sng">
              <a:solidFill>
                <a:srgbClr val="723C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" name="Google Shape;1446;p63">
              <a:extLst>
                <a:ext uri="{FF2B5EF4-FFF2-40B4-BE49-F238E27FC236}">
                  <a16:creationId xmlns:a16="http://schemas.microsoft.com/office/drawing/2014/main" xmlns="" id="{F32E9BD2-42EA-813C-EC04-AF4E128F732B}"/>
                </a:ext>
              </a:extLst>
            </p:cNvPr>
            <p:cNvSpPr/>
            <p:nvPr/>
          </p:nvSpPr>
          <p:spPr>
            <a:xfrm rot="1068564">
              <a:off x="2263529" y="3025860"/>
              <a:ext cx="231667" cy="137890"/>
            </a:xfrm>
            <a:custGeom>
              <a:avLst/>
              <a:gdLst/>
              <a:ahLst/>
              <a:cxnLst/>
              <a:rect l="l" t="t" r="r" b="b"/>
              <a:pathLst>
                <a:path w="2169" h="1291" extrusionOk="0">
                  <a:moveTo>
                    <a:pt x="974" y="0"/>
                  </a:moveTo>
                  <a:cubicBezTo>
                    <a:pt x="491" y="0"/>
                    <a:pt x="93" y="217"/>
                    <a:pt x="34" y="512"/>
                  </a:cubicBezTo>
                  <a:cubicBezTo>
                    <a:pt x="0" y="845"/>
                    <a:pt x="434" y="1179"/>
                    <a:pt x="1001" y="1279"/>
                  </a:cubicBezTo>
                  <a:cubicBezTo>
                    <a:pt x="1070" y="1287"/>
                    <a:pt x="1138" y="1290"/>
                    <a:pt x="1204" y="1290"/>
                  </a:cubicBezTo>
                  <a:cubicBezTo>
                    <a:pt x="1711" y="1290"/>
                    <a:pt x="2106" y="1074"/>
                    <a:pt x="2135" y="779"/>
                  </a:cubicBezTo>
                  <a:cubicBezTo>
                    <a:pt x="2168" y="445"/>
                    <a:pt x="1735" y="78"/>
                    <a:pt x="1168" y="11"/>
                  </a:cubicBezTo>
                  <a:cubicBezTo>
                    <a:pt x="1102" y="4"/>
                    <a:pt x="1037" y="0"/>
                    <a:pt x="9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" name="Google Shape;1447;p63">
              <a:extLst>
                <a:ext uri="{FF2B5EF4-FFF2-40B4-BE49-F238E27FC236}">
                  <a16:creationId xmlns:a16="http://schemas.microsoft.com/office/drawing/2014/main" xmlns="" id="{BE9D8761-F82D-9276-EE9C-81DB03861B2A}"/>
                </a:ext>
              </a:extLst>
            </p:cNvPr>
            <p:cNvSpPr/>
            <p:nvPr/>
          </p:nvSpPr>
          <p:spPr>
            <a:xfrm rot="1068564">
              <a:off x="1856899" y="2764125"/>
              <a:ext cx="131908" cy="125179"/>
            </a:xfrm>
            <a:custGeom>
              <a:avLst/>
              <a:gdLst/>
              <a:ahLst/>
              <a:cxnLst/>
              <a:rect l="l" t="t" r="r" b="b"/>
              <a:pathLst>
                <a:path w="1235" h="1172" extrusionOk="0">
                  <a:moveTo>
                    <a:pt x="0" y="0"/>
                  </a:moveTo>
                  <a:cubicBezTo>
                    <a:pt x="0" y="167"/>
                    <a:pt x="34" y="334"/>
                    <a:pt x="67" y="501"/>
                  </a:cubicBezTo>
                  <a:cubicBezTo>
                    <a:pt x="100" y="734"/>
                    <a:pt x="167" y="934"/>
                    <a:pt x="234" y="1168"/>
                  </a:cubicBezTo>
                  <a:cubicBezTo>
                    <a:pt x="270" y="1170"/>
                    <a:pt x="307" y="1172"/>
                    <a:pt x="342" y="1172"/>
                  </a:cubicBezTo>
                  <a:cubicBezTo>
                    <a:pt x="795" y="1172"/>
                    <a:pt x="1170" y="979"/>
                    <a:pt x="1201" y="701"/>
                  </a:cubicBezTo>
                  <a:cubicBezTo>
                    <a:pt x="1235" y="367"/>
                    <a:pt x="834" y="67"/>
                    <a:pt x="3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" name="Google Shape;1448;p63">
              <a:extLst>
                <a:ext uri="{FF2B5EF4-FFF2-40B4-BE49-F238E27FC236}">
                  <a16:creationId xmlns:a16="http://schemas.microsoft.com/office/drawing/2014/main" xmlns="" id="{E64AF35F-7B83-8AAA-AFA2-EBE087F9D112}"/>
                </a:ext>
              </a:extLst>
            </p:cNvPr>
            <p:cNvSpPr/>
            <p:nvPr/>
          </p:nvSpPr>
          <p:spPr>
            <a:xfrm rot="1068564">
              <a:off x="3016314" y="2371826"/>
              <a:ext cx="1154278" cy="834600"/>
            </a:xfrm>
            <a:custGeom>
              <a:avLst/>
              <a:gdLst/>
              <a:ahLst/>
              <a:cxnLst/>
              <a:rect l="l" t="t" r="r" b="b"/>
              <a:pathLst>
                <a:path w="10807" h="7814" extrusionOk="0">
                  <a:moveTo>
                    <a:pt x="6756" y="1"/>
                  </a:moveTo>
                  <a:cubicBezTo>
                    <a:pt x="6742" y="1"/>
                    <a:pt x="6728" y="1"/>
                    <a:pt x="6714" y="1"/>
                  </a:cubicBezTo>
                  <a:lnTo>
                    <a:pt x="6347" y="1"/>
                  </a:lnTo>
                  <a:cubicBezTo>
                    <a:pt x="2645" y="335"/>
                    <a:pt x="543" y="4004"/>
                    <a:pt x="143" y="6339"/>
                  </a:cubicBezTo>
                  <a:cubicBezTo>
                    <a:pt x="143" y="6372"/>
                    <a:pt x="143" y="6372"/>
                    <a:pt x="143" y="6406"/>
                  </a:cubicBezTo>
                  <a:cubicBezTo>
                    <a:pt x="0" y="7243"/>
                    <a:pt x="1493" y="7813"/>
                    <a:pt x="3337" y="7813"/>
                  </a:cubicBezTo>
                  <a:cubicBezTo>
                    <a:pt x="4947" y="7813"/>
                    <a:pt x="6825" y="7378"/>
                    <a:pt x="8115" y="6306"/>
                  </a:cubicBezTo>
                  <a:cubicBezTo>
                    <a:pt x="10806" y="4113"/>
                    <a:pt x="10155" y="1"/>
                    <a:pt x="6756" y="1"/>
                  </a:cubicBezTo>
                  <a:close/>
                </a:path>
              </a:pathLst>
            </a:custGeom>
            <a:solidFill>
              <a:srgbClr val="BCEA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" name="Google Shape;1449;p63">
              <a:extLst>
                <a:ext uri="{FF2B5EF4-FFF2-40B4-BE49-F238E27FC236}">
                  <a16:creationId xmlns:a16="http://schemas.microsoft.com/office/drawing/2014/main" xmlns="" id="{1FB3CB4D-3239-3309-453B-7DD80D48B04B}"/>
                </a:ext>
              </a:extLst>
            </p:cNvPr>
            <p:cNvSpPr/>
            <p:nvPr/>
          </p:nvSpPr>
          <p:spPr>
            <a:xfrm rot="1068564">
              <a:off x="3016314" y="2371826"/>
              <a:ext cx="1154278" cy="834600"/>
            </a:xfrm>
            <a:custGeom>
              <a:avLst/>
              <a:gdLst/>
              <a:ahLst/>
              <a:cxnLst/>
              <a:rect l="l" t="t" r="r" b="b"/>
              <a:pathLst>
                <a:path w="10807" h="7814" extrusionOk="0">
                  <a:moveTo>
                    <a:pt x="6756" y="1"/>
                  </a:moveTo>
                  <a:cubicBezTo>
                    <a:pt x="6742" y="1"/>
                    <a:pt x="6728" y="1"/>
                    <a:pt x="6714" y="1"/>
                  </a:cubicBezTo>
                  <a:cubicBezTo>
                    <a:pt x="6914" y="68"/>
                    <a:pt x="7115" y="134"/>
                    <a:pt x="7281" y="268"/>
                  </a:cubicBezTo>
                  <a:cubicBezTo>
                    <a:pt x="7715" y="668"/>
                    <a:pt x="7949" y="1235"/>
                    <a:pt x="7915" y="1836"/>
                  </a:cubicBezTo>
                  <a:cubicBezTo>
                    <a:pt x="7882" y="3604"/>
                    <a:pt x="6414" y="4971"/>
                    <a:pt x="4880" y="5872"/>
                  </a:cubicBezTo>
                  <a:cubicBezTo>
                    <a:pt x="4179" y="6272"/>
                    <a:pt x="3445" y="6606"/>
                    <a:pt x="2711" y="6873"/>
                  </a:cubicBezTo>
                  <a:cubicBezTo>
                    <a:pt x="2305" y="7018"/>
                    <a:pt x="1873" y="7113"/>
                    <a:pt x="1460" y="7113"/>
                  </a:cubicBezTo>
                  <a:cubicBezTo>
                    <a:pt x="1398" y="7113"/>
                    <a:pt x="1337" y="7110"/>
                    <a:pt x="1277" y="7106"/>
                  </a:cubicBezTo>
                  <a:cubicBezTo>
                    <a:pt x="777" y="7073"/>
                    <a:pt x="343" y="6773"/>
                    <a:pt x="143" y="6339"/>
                  </a:cubicBezTo>
                  <a:cubicBezTo>
                    <a:pt x="143" y="6372"/>
                    <a:pt x="143" y="6372"/>
                    <a:pt x="143" y="6406"/>
                  </a:cubicBezTo>
                  <a:cubicBezTo>
                    <a:pt x="0" y="7243"/>
                    <a:pt x="1493" y="7813"/>
                    <a:pt x="3337" y="7813"/>
                  </a:cubicBezTo>
                  <a:cubicBezTo>
                    <a:pt x="4947" y="7813"/>
                    <a:pt x="6825" y="7378"/>
                    <a:pt x="8115" y="6306"/>
                  </a:cubicBezTo>
                  <a:cubicBezTo>
                    <a:pt x="10806" y="4113"/>
                    <a:pt x="10155" y="1"/>
                    <a:pt x="6756" y="1"/>
                  </a:cubicBezTo>
                  <a:close/>
                </a:path>
              </a:pathLst>
            </a:custGeom>
            <a:solidFill>
              <a:schemeClr val="dk1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" name="Google Shape;1450;p63">
              <a:extLst>
                <a:ext uri="{FF2B5EF4-FFF2-40B4-BE49-F238E27FC236}">
                  <a16:creationId xmlns:a16="http://schemas.microsoft.com/office/drawing/2014/main" xmlns="" id="{894DC23C-58F1-92DF-021B-0D9376F2FA41}"/>
                </a:ext>
              </a:extLst>
            </p:cNvPr>
            <p:cNvSpPr/>
            <p:nvPr/>
          </p:nvSpPr>
          <p:spPr>
            <a:xfrm rot="1068564">
              <a:off x="3247288" y="2434611"/>
              <a:ext cx="363576" cy="341466"/>
            </a:xfrm>
            <a:custGeom>
              <a:avLst/>
              <a:gdLst/>
              <a:ahLst/>
              <a:cxnLst/>
              <a:rect l="l" t="t" r="r" b="b"/>
              <a:pathLst>
                <a:path w="3404" h="3197" extrusionOk="0">
                  <a:moveTo>
                    <a:pt x="2991" y="0"/>
                  </a:moveTo>
                  <a:cubicBezTo>
                    <a:pt x="2164" y="0"/>
                    <a:pt x="393" y="2067"/>
                    <a:pt x="201" y="2396"/>
                  </a:cubicBezTo>
                  <a:cubicBezTo>
                    <a:pt x="101" y="2629"/>
                    <a:pt x="1" y="2930"/>
                    <a:pt x="201" y="3096"/>
                  </a:cubicBezTo>
                  <a:cubicBezTo>
                    <a:pt x="301" y="3163"/>
                    <a:pt x="401" y="3196"/>
                    <a:pt x="534" y="3196"/>
                  </a:cubicBezTo>
                  <a:cubicBezTo>
                    <a:pt x="801" y="3163"/>
                    <a:pt x="1068" y="3063"/>
                    <a:pt x="1268" y="2896"/>
                  </a:cubicBezTo>
                  <a:cubicBezTo>
                    <a:pt x="2002" y="2429"/>
                    <a:pt x="2636" y="1829"/>
                    <a:pt x="3136" y="1128"/>
                  </a:cubicBezTo>
                  <a:cubicBezTo>
                    <a:pt x="3303" y="895"/>
                    <a:pt x="3403" y="595"/>
                    <a:pt x="3370" y="328"/>
                  </a:cubicBezTo>
                  <a:cubicBezTo>
                    <a:pt x="3305" y="97"/>
                    <a:pt x="3170" y="0"/>
                    <a:pt x="29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9" name="Google Shape;1451;p63">
              <a:extLst>
                <a:ext uri="{FF2B5EF4-FFF2-40B4-BE49-F238E27FC236}">
                  <a16:creationId xmlns:a16="http://schemas.microsoft.com/office/drawing/2014/main" xmlns="" id="{273E4EAA-5172-8764-CEAE-ACB66B746A7D}"/>
                </a:ext>
              </a:extLst>
            </p:cNvPr>
            <p:cNvSpPr/>
            <p:nvPr/>
          </p:nvSpPr>
          <p:spPr>
            <a:xfrm rot="1068564">
              <a:off x="2482244" y="1940417"/>
              <a:ext cx="744775" cy="910862"/>
            </a:xfrm>
            <a:custGeom>
              <a:avLst/>
              <a:gdLst/>
              <a:ahLst/>
              <a:cxnLst/>
              <a:rect l="l" t="t" r="r" b="b"/>
              <a:pathLst>
                <a:path w="6973" h="8528" extrusionOk="0">
                  <a:moveTo>
                    <a:pt x="3061" y="0"/>
                  </a:moveTo>
                  <a:cubicBezTo>
                    <a:pt x="2597" y="0"/>
                    <a:pt x="2152" y="150"/>
                    <a:pt x="1768" y="480"/>
                  </a:cubicBezTo>
                  <a:cubicBezTo>
                    <a:pt x="1501" y="714"/>
                    <a:pt x="1268" y="981"/>
                    <a:pt x="1135" y="1281"/>
                  </a:cubicBezTo>
                  <a:cubicBezTo>
                    <a:pt x="0" y="3416"/>
                    <a:pt x="2102" y="7018"/>
                    <a:pt x="4103" y="8153"/>
                  </a:cubicBezTo>
                  <a:cubicBezTo>
                    <a:pt x="4507" y="8395"/>
                    <a:pt x="4899" y="8527"/>
                    <a:pt x="5264" y="8527"/>
                  </a:cubicBezTo>
                  <a:cubicBezTo>
                    <a:pt x="5501" y="8527"/>
                    <a:pt x="5727" y="8471"/>
                    <a:pt x="5938" y="8353"/>
                  </a:cubicBezTo>
                  <a:cubicBezTo>
                    <a:pt x="6338" y="8119"/>
                    <a:pt x="6972" y="7319"/>
                    <a:pt x="6672" y="4016"/>
                  </a:cubicBezTo>
                  <a:cubicBezTo>
                    <a:pt x="6465" y="1768"/>
                    <a:pt x="4657" y="0"/>
                    <a:pt x="3061" y="0"/>
                  </a:cubicBezTo>
                  <a:close/>
                </a:path>
              </a:pathLst>
            </a:custGeom>
            <a:solidFill>
              <a:srgbClr val="BCEA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0" name="Google Shape;1452;p63">
              <a:extLst>
                <a:ext uri="{FF2B5EF4-FFF2-40B4-BE49-F238E27FC236}">
                  <a16:creationId xmlns:a16="http://schemas.microsoft.com/office/drawing/2014/main" xmlns="" id="{061CDB90-29F2-8AC7-C5C0-7AD12E52B424}"/>
                </a:ext>
              </a:extLst>
            </p:cNvPr>
            <p:cNvSpPr/>
            <p:nvPr/>
          </p:nvSpPr>
          <p:spPr>
            <a:xfrm rot="1068564">
              <a:off x="2661780" y="2147827"/>
              <a:ext cx="234658" cy="416553"/>
            </a:xfrm>
            <a:custGeom>
              <a:avLst/>
              <a:gdLst/>
              <a:ahLst/>
              <a:cxnLst/>
              <a:rect l="l" t="t" r="r" b="b"/>
              <a:pathLst>
                <a:path w="2197" h="3900" extrusionOk="0">
                  <a:moveTo>
                    <a:pt x="757" y="0"/>
                  </a:moveTo>
                  <a:cubicBezTo>
                    <a:pt x="581" y="0"/>
                    <a:pt x="395" y="120"/>
                    <a:pt x="201" y="406"/>
                  </a:cubicBezTo>
                  <a:cubicBezTo>
                    <a:pt x="67" y="673"/>
                    <a:pt x="1" y="973"/>
                    <a:pt x="34" y="1273"/>
                  </a:cubicBezTo>
                  <a:cubicBezTo>
                    <a:pt x="134" y="2074"/>
                    <a:pt x="468" y="2874"/>
                    <a:pt x="1035" y="3508"/>
                  </a:cubicBezTo>
                  <a:cubicBezTo>
                    <a:pt x="1168" y="3642"/>
                    <a:pt x="1301" y="3775"/>
                    <a:pt x="1468" y="3842"/>
                  </a:cubicBezTo>
                  <a:cubicBezTo>
                    <a:pt x="1547" y="3881"/>
                    <a:pt x="1626" y="3900"/>
                    <a:pt x="1701" y="3900"/>
                  </a:cubicBezTo>
                  <a:cubicBezTo>
                    <a:pt x="1816" y="3900"/>
                    <a:pt x="1921" y="3856"/>
                    <a:pt x="2002" y="3775"/>
                  </a:cubicBezTo>
                  <a:cubicBezTo>
                    <a:pt x="2102" y="3642"/>
                    <a:pt x="2169" y="3508"/>
                    <a:pt x="2169" y="3341"/>
                  </a:cubicBezTo>
                  <a:cubicBezTo>
                    <a:pt x="2196" y="2816"/>
                    <a:pt x="1605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1" name="Google Shape;1453;p63">
              <a:extLst>
                <a:ext uri="{FF2B5EF4-FFF2-40B4-BE49-F238E27FC236}">
                  <a16:creationId xmlns:a16="http://schemas.microsoft.com/office/drawing/2014/main" xmlns="" id="{4A001800-934F-8969-8A20-F119DB099E78}"/>
                </a:ext>
              </a:extLst>
            </p:cNvPr>
            <p:cNvSpPr/>
            <p:nvPr/>
          </p:nvSpPr>
          <p:spPr>
            <a:xfrm rot="1068564">
              <a:off x="2666555" y="1969295"/>
              <a:ext cx="555937" cy="910862"/>
            </a:xfrm>
            <a:custGeom>
              <a:avLst/>
              <a:gdLst/>
              <a:ahLst/>
              <a:cxnLst/>
              <a:rect l="l" t="t" r="r" b="b"/>
              <a:pathLst>
                <a:path w="5205" h="8528" extrusionOk="0">
                  <a:moveTo>
                    <a:pt x="1293" y="0"/>
                  </a:moveTo>
                  <a:cubicBezTo>
                    <a:pt x="829" y="0"/>
                    <a:pt x="384" y="150"/>
                    <a:pt x="0" y="480"/>
                  </a:cubicBezTo>
                  <a:cubicBezTo>
                    <a:pt x="134" y="480"/>
                    <a:pt x="301" y="480"/>
                    <a:pt x="434" y="547"/>
                  </a:cubicBezTo>
                  <a:cubicBezTo>
                    <a:pt x="1368" y="781"/>
                    <a:pt x="2068" y="1581"/>
                    <a:pt x="2535" y="2449"/>
                  </a:cubicBezTo>
                  <a:cubicBezTo>
                    <a:pt x="3269" y="3850"/>
                    <a:pt x="3570" y="5451"/>
                    <a:pt x="3336" y="7018"/>
                  </a:cubicBezTo>
                  <a:cubicBezTo>
                    <a:pt x="3303" y="7452"/>
                    <a:pt x="3103" y="7819"/>
                    <a:pt x="2769" y="8053"/>
                  </a:cubicBezTo>
                  <a:cubicBezTo>
                    <a:pt x="2636" y="8119"/>
                    <a:pt x="2469" y="8153"/>
                    <a:pt x="2335" y="8153"/>
                  </a:cubicBezTo>
                  <a:cubicBezTo>
                    <a:pt x="2739" y="8395"/>
                    <a:pt x="3131" y="8527"/>
                    <a:pt x="3496" y="8527"/>
                  </a:cubicBezTo>
                  <a:cubicBezTo>
                    <a:pt x="3733" y="8527"/>
                    <a:pt x="3959" y="8471"/>
                    <a:pt x="4170" y="8353"/>
                  </a:cubicBezTo>
                  <a:cubicBezTo>
                    <a:pt x="4570" y="8119"/>
                    <a:pt x="5204" y="7319"/>
                    <a:pt x="4904" y="4016"/>
                  </a:cubicBezTo>
                  <a:cubicBezTo>
                    <a:pt x="4697" y="1768"/>
                    <a:pt x="2889" y="0"/>
                    <a:pt x="1293" y="0"/>
                  </a:cubicBezTo>
                  <a:close/>
                </a:path>
              </a:pathLst>
            </a:custGeom>
            <a:solidFill>
              <a:schemeClr val="dk1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2" name="Google Shape;1454;p63">
              <a:extLst>
                <a:ext uri="{FF2B5EF4-FFF2-40B4-BE49-F238E27FC236}">
                  <a16:creationId xmlns:a16="http://schemas.microsoft.com/office/drawing/2014/main" xmlns="" id="{5E561BA6-EBFC-6131-9011-73D49550BB46}"/>
                </a:ext>
              </a:extLst>
            </p:cNvPr>
            <p:cNvSpPr/>
            <p:nvPr/>
          </p:nvSpPr>
          <p:spPr>
            <a:xfrm rot="1068564">
              <a:off x="2301244" y="2025003"/>
              <a:ext cx="295752" cy="470491"/>
            </a:xfrm>
            <a:custGeom>
              <a:avLst/>
              <a:gdLst/>
              <a:ahLst/>
              <a:cxnLst/>
              <a:rect l="l" t="t" r="r" b="b"/>
              <a:pathLst>
                <a:path w="2769" h="4405" fill="none" extrusionOk="0">
                  <a:moveTo>
                    <a:pt x="0" y="4404"/>
                  </a:moveTo>
                  <a:cubicBezTo>
                    <a:pt x="0" y="4404"/>
                    <a:pt x="834" y="168"/>
                    <a:pt x="2769" y="1"/>
                  </a:cubicBezTo>
                </a:path>
              </a:pathLst>
            </a:custGeom>
            <a:noFill/>
            <a:ln w="10000" cap="rnd" cmpd="sng">
              <a:solidFill>
                <a:srgbClr val="753C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3" name="Google Shape;1455;p63">
              <a:extLst>
                <a:ext uri="{FF2B5EF4-FFF2-40B4-BE49-F238E27FC236}">
                  <a16:creationId xmlns:a16="http://schemas.microsoft.com/office/drawing/2014/main" xmlns="" id="{F1150860-B600-5E7A-AFDB-0DAB10121B5A}"/>
                </a:ext>
              </a:extLst>
            </p:cNvPr>
            <p:cNvSpPr/>
            <p:nvPr/>
          </p:nvSpPr>
          <p:spPr>
            <a:xfrm rot="1068564">
              <a:off x="2602683" y="2081085"/>
              <a:ext cx="102856" cy="82242"/>
            </a:xfrm>
            <a:custGeom>
              <a:avLst/>
              <a:gdLst/>
              <a:ahLst/>
              <a:cxnLst/>
              <a:rect l="l" t="t" r="r" b="b"/>
              <a:pathLst>
                <a:path w="963" h="770" extrusionOk="0">
                  <a:moveTo>
                    <a:pt x="434" y="1"/>
                  </a:moveTo>
                  <a:cubicBezTo>
                    <a:pt x="0" y="1"/>
                    <a:pt x="267" y="768"/>
                    <a:pt x="534" y="768"/>
                  </a:cubicBezTo>
                  <a:cubicBezTo>
                    <a:pt x="543" y="769"/>
                    <a:pt x="552" y="769"/>
                    <a:pt x="561" y="769"/>
                  </a:cubicBezTo>
                  <a:cubicBezTo>
                    <a:pt x="963" y="769"/>
                    <a:pt x="858" y="34"/>
                    <a:pt x="434" y="1"/>
                  </a:cubicBezTo>
                  <a:close/>
                </a:path>
              </a:pathLst>
            </a:custGeom>
            <a:solidFill>
              <a:srgbClr val="753C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4" name="Google Shape;1456;p63">
              <a:extLst>
                <a:ext uri="{FF2B5EF4-FFF2-40B4-BE49-F238E27FC236}">
                  <a16:creationId xmlns:a16="http://schemas.microsoft.com/office/drawing/2014/main" xmlns="" id="{1AA48C30-4D04-709B-F372-A6BFDC263908}"/>
                </a:ext>
              </a:extLst>
            </p:cNvPr>
            <p:cNvSpPr/>
            <p:nvPr/>
          </p:nvSpPr>
          <p:spPr>
            <a:xfrm rot="1068564">
              <a:off x="2561297" y="2169780"/>
              <a:ext cx="356419" cy="434817"/>
            </a:xfrm>
            <a:custGeom>
              <a:avLst/>
              <a:gdLst/>
              <a:ahLst/>
              <a:cxnLst/>
              <a:rect l="l" t="t" r="r" b="b"/>
              <a:pathLst>
                <a:path w="3337" h="4071" fill="none" extrusionOk="0">
                  <a:moveTo>
                    <a:pt x="1" y="4070"/>
                  </a:moveTo>
                  <a:cubicBezTo>
                    <a:pt x="1" y="4070"/>
                    <a:pt x="1435" y="1"/>
                    <a:pt x="3336" y="134"/>
                  </a:cubicBezTo>
                </a:path>
              </a:pathLst>
            </a:custGeom>
            <a:noFill/>
            <a:ln w="10000" cap="rnd" cmpd="sng">
              <a:solidFill>
                <a:srgbClr val="753C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5" name="Google Shape;1457;p63">
              <a:extLst>
                <a:ext uri="{FF2B5EF4-FFF2-40B4-BE49-F238E27FC236}">
                  <a16:creationId xmlns:a16="http://schemas.microsoft.com/office/drawing/2014/main" xmlns="" id="{646EB603-A174-4594-F2FD-82D0B44CE9CC}"/>
                </a:ext>
              </a:extLst>
            </p:cNvPr>
            <p:cNvSpPr/>
            <p:nvPr/>
          </p:nvSpPr>
          <p:spPr>
            <a:xfrm rot="1068564">
              <a:off x="2916982" y="2246640"/>
              <a:ext cx="87903" cy="82883"/>
            </a:xfrm>
            <a:custGeom>
              <a:avLst/>
              <a:gdLst/>
              <a:ahLst/>
              <a:cxnLst/>
              <a:rect l="l" t="t" r="r" b="b"/>
              <a:pathLst>
                <a:path w="823" h="776" extrusionOk="0">
                  <a:moveTo>
                    <a:pt x="371" y="0"/>
                  </a:moveTo>
                  <a:cubicBezTo>
                    <a:pt x="0" y="0"/>
                    <a:pt x="135" y="708"/>
                    <a:pt x="423" y="772"/>
                  </a:cubicBezTo>
                  <a:cubicBezTo>
                    <a:pt x="439" y="774"/>
                    <a:pt x="455" y="776"/>
                    <a:pt x="471" y="776"/>
                  </a:cubicBezTo>
                  <a:cubicBezTo>
                    <a:pt x="822" y="776"/>
                    <a:pt x="806" y="68"/>
                    <a:pt x="423" y="4"/>
                  </a:cubicBezTo>
                  <a:cubicBezTo>
                    <a:pt x="405" y="2"/>
                    <a:pt x="388" y="0"/>
                    <a:pt x="371" y="0"/>
                  </a:cubicBezTo>
                  <a:close/>
                </a:path>
              </a:pathLst>
            </a:custGeom>
            <a:solidFill>
              <a:srgbClr val="753C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6" name="Google Shape;1458;p63">
            <a:extLst>
              <a:ext uri="{FF2B5EF4-FFF2-40B4-BE49-F238E27FC236}">
                <a16:creationId xmlns:a16="http://schemas.microsoft.com/office/drawing/2014/main" xmlns="" id="{68F5C6C8-F2E0-DC85-0BA5-C3ACB6ED8F05}"/>
              </a:ext>
            </a:extLst>
          </p:cNvPr>
          <p:cNvSpPr/>
          <p:nvPr/>
        </p:nvSpPr>
        <p:spPr>
          <a:xfrm>
            <a:off x="3960887" y="2381620"/>
            <a:ext cx="1279762" cy="743256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" name="Google Shape;1460;p63">
            <a:extLst>
              <a:ext uri="{FF2B5EF4-FFF2-40B4-BE49-F238E27FC236}">
                <a16:creationId xmlns:a16="http://schemas.microsoft.com/office/drawing/2014/main" xmlns="" id="{9F28DA51-476A-83A5-6B8F-7E003D0DAD19}"/>
              </a:ext>
            </a:extLst>
          </p:cNvPr>
          <p:cNvSpPr/>
          <p:nvPr/>
        </p:nvSpPr>
        <p:spPr>
          <a:xfrm>
            <a:off x="1201932" y="3888366"/>
            <a:ext cx="1765006" cy="1186124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8" name="Google Shape;1461;p63">
            <a:extLst>
              <a:ext uri="{FF2B5EF4-FFF2-40B4-BE49-F238E27FC236}">
                <a16:creationId xmlns:a16="http://schemas.microsoft.com/office/drawing/2014/main" xmlns="" id="{78DD4BA3-0300-7732-F79C-DD94650B4B4C}"/>
              </a:ext>
            </a:extLst>
          </p:cNvPr>
          <p:cNvSpPr/>
          <p:nvPr/>
        </p:nvSpPr>
        <p:spPr>
          <a:xfrm>
            <a:off x="5474644" y="3038015"/>
            <a:ext cx="1476709" cy="2207484"/>
          </a:xfrm>
          <a:custGeom>
            <a:avLst/>
            <a:gdLst/>
            <a:ahLst/>
            <a:cxnLst/>
            <a:rect l="l" t="t" r="r" b="b"/>
            <a:pathLst>
              <a:path w="140711" h="90426" extrusionOk="0">
                <a:moveTo>
                  <a:pt x="0" y="80400"/>
                </a:moveTo>
                <a:cubicBezTo>
                  <a:pt x="4254" y="82036"/>
                  <a:pt x="17931" y="89562"/>
                  <a:pt x="25522" y="90216"/>
                </a:cubicBezTo>
                <a:cubicBezTo>
                  <a:pt x="33113" y="90871"/>
                  <a:pt x="41227" y="90282"/>
                  <a:pt x="45546" y="84327"/>
                </a:cubicBezTo>
                <a:cubicBezTo>
                  <a:pt x="49865" y="78372"/>
                  <a:pt x="52155" y="60769"/>
                  <a:pt x="51435" y="54487"/>
                </a:cubicBezTo>
                <a:cubicBezTo>
                  <a:pt x="50715" y="48205"/>
                  <a:pt x="43975" y="46830"/>
                  <a:pt x="41227" y="46634"/>
                </a:cubicBezTo>
                <a:cubicBezTo>
                  <a:pt x="38479" y="46438"/>
                  <a:pt x="34880" y="50561"/>
                  <a:pt x="34945" y="53309"/>
                </a:cubicBezTo>
                <a:cubicBezTo>
                  <a:pt x="35011" y="56057"/>
                  <a:pt x="33964" y="58936"/>
                  <a:pt x="41620" y="63124"/>
                </a:cubicBezTo>
                <a:cubicBezTo>
                  <a:pt x="49276" y="67312"/>
                  <a:pt x="67140" y="77911"/>
                  <a:pt x="80883" y="78437"/>
                </a:cubicBezTo>
                <a:cubicBezTo>
                  <a:pt x="94626" y="78964"/>
                  <a:pt x="114589" y="72949"/>
                  <a:pt x="124078" y="66283"/>
                </a:cubicBezTo>
                <a:cubicBezTo>
                  <a:pt x="133567" y="59617"/>
                  <a:pt x="137276" y="46396"/>
                  <a:pt x="137818" y="38441"/>
                </a:cubicBezTo>
                <a:cubicBezTo>
                  <a:pt x="138360" y="30486"/>
                  <a:pt x="131792" y="24219"/>
                  <a:pt x="127332" y="18554"/>
                </a:cubicBezTo>
                <a:cubicBezTo>
                  <a:pt x="122873" y="12889"/>
                  <a:pt x="112929" y="7526"/>
                  <a:pt x="111061" y="4452"/>
                </a:cubicBezTo>
                <a:cubicBezTo>
                  <a:pt x="109193" y="1379"/>
                  <a:pt x="112206" y="-490"/>
                  <a:pt x="116123" y="113"/>
                </a:cubicBezTo>
                <a:cubicBezTo>
                  <a:pt x="120040" y="716"/>
                  <a:pt x="130466" y="7104"/>
                  <a:pt x="134564" y="8068"/>
                </a:cubicBezTo>
                <a:cubicBezTo>
                  <a:pt x="138662" y="9032"/>
                  <a:pt x="139687" y="6260"/>
                  <a:pt x="140711" y="5898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09" name="Rectangle 308">
            <a:extLst>
              <a:ext uri="{FF2B5EF4-FFF2-40B4-BE49-F238E27FC236}">
                <a16:creationId xmlns:a16="http://schemas.microsoft.com/office/drawing/2014/main" xmlns="" id="{DB7DED81-94D0-F6F7-7581-3E4AA39DDB2F}"/>
              </a:ext>
            </a:extLst>
          </p:cNvPr>
          <p:cNvSpPr/>
          <p:nvPr/>
        </p:nvSpPr>
        <p:spPr>
          <a:xfrm>
            <a:off x="5478448" y="1222132"/>
            <a:ext cx="6208727" cy="1815882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NHIỆM VỤ</a:t>
            </a:r>
          </a:p>
          <a:p>
            <a:pPr marL="0" marR="0" lvl="0" indent="0" algn="just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chưa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46815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  <p:bldP spid="30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42333"/>
            <a:ext cx="11995396" cy="529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33260"/>
            <a:ext cx="12192000" cy="833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5: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rèn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C7ABAB2-53EA-E96E-4402-F2C2E2139A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29306" r="41328" b="20139"/>
          <a:stretch/>
        </p:blipFill>
        <p:spPr>
          <a:xfrm>
            <a:off x="4162425" y="1238249"/>
            <a:ext cx="7691699" cy="4381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408">
            <a:extLst>
              <a:ext uri="{FF2B5EF4-FFF2-40B4-BE49-F238E27FC236}">
                <a16:creationId xmlns:a16="http://schemas.microsoft.com/office/drawing/2014/main" xmlns="" id="{55B70928-5DF5-03E3-06B5-1564125D97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84" y="3061758"/>
            <a:ext cx="2332976" cy="379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755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42333"/>
            <a:ext cx="11995396" cy="529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33260"/>
            <a:ext cx="12192000" cy="833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5: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rèn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FB66B998-B10A-842A-811A-E4E20ABE35E8}"/>
              </a:ext>
            </a:extLst>
          </p:cNvPr>
          <p:cNvSpPr/>
          <p:nvPr/>
        </p:nvSpPr>
        <p:spPr>
          <a:xfrm>
            <a:off x="594782" y="1241322"/>
            <a:ext cx="4411134" cy="67733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NHÓM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BF915CE-9EF4-2033-3D69-E45604799E72}"/>
              </a:ext>
            </a:extLst>
          </p:cNvPr>
          <p:cNvSpPr/>
          <p:nvPr/>
        </p:nvSpPr>
        <p:spPr>
          <a:xfrm>
            <a:off x="276225" y="2068502"/>
            <a:ext cx="5048250" cy="1015663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24B88A-B260-2E1B-4965-65B1AC938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557" y="3388996"/>
            <a:ext cx="3191585" cy="2138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1F9DB2E-1778-E823-4769-86E7B926ACDC}"/>
              </a:ext>
            </a:extLst>
          </p:cNvPr>
          <p:cNvSpPr/>
          <p:nvPr/>
        </p:nvSpPr>
        <p:spPr>
          <a:xfrm>
            <a:off x="5619750" y="2090172"/>
            <a:ext cx="6296025" cy="2677656"/>
          </a:xfrm>
          <a:prstGeom prst="rect">
            <a:avLst/>
          </a:prstGeom>
          <a:solidFill>
            <a:srgbClr val="167878"/>
          </a:solidFill>
          <a:ln>
            <a:prstDash val="lgDashDotDot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NHIỆM VỤ</a:t>
            </a:r>
          </a:p>
          <a:p>
            <a:pPr marL="457200" lvl="0" indent="-457200" algn="just" defTabSz="1006259">
              <a:buFontTx/>
              <a:buChar char="-"/>
            </a:pP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lvl="0" indent="-457200" algn="just" defTabSz="1006259">
              <a:buFontTx/>
              <a:buChar char="-"/>
            </a:pP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03766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42333"/>
            <a:ext cx="11995396" cy="529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33260"/>
            <a:ext cx="12192000" cy="833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5: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rèn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FB66B998-B10A-842A-811A-E4E20ABE35E8}"/>
              </a:ext>
            </a:extLst>
          </p:cNvPr>
          <p:cNvSpPr/>
          <p:nvPr/>
        </p:nvSpPr>
        <p:spPr>
          <a:xfrm>
            <a:off x="594782" y="1241322"/>
            <a:ext cx="4411134" cy="67733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NHÓM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BF915CE-9EF4-2033-3D69-E45604799E72}"/>
              </a:ext>
            </a:extLst>
          </p:cNvPr>
          <p:cNvSpPr/>
          <p:nvPr/>
        </p:nvSpPr>
        <p:spPr>
          <a:xfrm>
            <a:off x="276225" y="2068502"/>
            <a:ext cx="5048250" cy="1015663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24B88A-B260-2E1B-4965-65B1AC938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557" y="3388996"/>
            <a:ext cx="3191585" cy="2138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12FADCB-F754-9B15-7060-38613DAE0A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16389" r="6016" b="13610"/>
          <a:stretch/>
        </p:blipFill>
        <p:spPr>
          <a:xfrm>
            <a:off x="5613495" y="1609725"/>
            <a:ext cx="6381902" cy="3638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57086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42333"/>
            <a:ext cx="11995396" cy="529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33260"/>
            <a:ext cx="12192000" cy="833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5: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rèn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" name="Google Shape;1004;p58">
            <a:extLst>
              <a:ext uri="{FF2B5EF4-FFF2-40B4-BE49-F238E27FC236}">
                <a16:creationId xmlns:a16="http://schemas.microsoft.com/office/drawing/2014/main" xmlns="" id="{442FB16A-99D8-13AC-34B8-2C15FB201FA8}"/>
              </a:ext>
            </a:extLst>
          </p:cNvPr>
          <p:cNvGrpSpPr/>
          <p:nvPr/>
        </p:nvGrpSpPr>
        <p:grpSpPr>
          <a:xfrm>
            <a:off x="8867086" y="2676915"/>
            <a:ext cx="2403719" cy="4138752"/>
            <a:chOff x="5885161" y="728625"/>
            <a:chExt cx="2145411" cy="3693995"/>
          </a:xfrm>
        </p:grpSpPr>
        <p:sp>
          <p:nvSpPr>
            <p:cNvPr id="3" name="Google Shape;1005;p58">
              <a:extLst>
                <a:ext uri="{FF2B5EF4-FFF2-40B4-BE49-F238E27FC236}">
                  <a16:creationId xmlns:a16="http://schemas.microsoft.com/office/drawing/2014/main" xmlns="" id="{DB3C8171-4C57-E265-4D54-15E0A6A792D3}"/>
                </a:ext>
              </a:extLst>
            </p:cNvPr>
            <p:cNvSpPr/>
            <p:nvPr/>
          </p:nvSpPr>
          <p:spPr>
            <a:xfrm>
              <a:off x="6713773" y="2074585"/>
              <a:ext cx="888704" cy="541663"/>
            </a:xfrm>
            <a:custGeom>
              <a:avLst/>
              <a:gdLst/>
              <a:ahLst/>
              <a:cxnLst/>
              <a:rect l="l" t="t" r="r" b="b"/>
              <a:pathLst>
                <a:path w="16658" h="10153" extrusionOk="0">
                  <a:moveTo>
                    <a:pt x="16657" y="0"/>
                  </a:moveTo>
                  <a:lnTo>
                    <a:pt x="1" y="61"/>
                  </a:lnTo>
                  <a:lnTo>
                    <a:pt x="1" y="10152"/>
                  </a:lnTo>
                  <a:lnTo>
                    <a:pt x="16019" y="10092"/>
                  </a:lnTo>
                  <a:lnTo>
                    <a:pt x="1665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1006;p58">
              <a:extLst>
                <a:ext uri="{FF2B5EF4-FFF2-40B4-BE49-F238E27FC236}">
                  <a16:creationId xmlns:a16="http://schemas.microsoft.com/office/drawing/2014/main" xmlns="" id="{22B579DF-2DC6-760F-3FC0-BE773697D98D}"/>
                </a:ext>
              </a:extLst>
            </p:cNvPr>
            <p:cNvSpPr/>
            <p:nvPr/>
          </p:nvSpPr>
          <p:spPr>
            <a:xfrm>
              <a:off x="6553247" y="1813502"/>
              <a:ext cx="123292" cy="1058944"/>
            </a:xfrm>
            <a:custGeom>
              <a:avLst/>
              <a:gdLst/>
              <a:ahLst/>
              <a:cxnLst/>
              <a:rect l="l" t="t" r="r" b="b"/>
              <a:pathLst>
                <a:path w="2311" h="19849" extrusionOk="0">
                  <a:moveTo>
                    <a:pt x="2159" y="1"/>
                  </a:moveTo>
                  <a:lnTo>
                    <a:pt x="304" y="61"/>
                  </a:lnTo>
                  <a:lnTo>
                    <a:pt x="0" y="19849"/>
                  </a:lnTo>
                  <a:lnTo>
                    <a:pt x="2311" y="19758"/>
                  </a:lnTo>
                  <a:lnTo>
                    <a:pt x="2159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1007;p58">
              <a:extLst>
                <a:ext uri="{FF2B5EF4-FFF2-40B4-BE49-F238E27FC236}">
                  <a16:creationId xmlns:a16="http://schemas.microsoft.com/office/drawing/2014/main" xmlns="" id="{D65C820B-AEC0-7F71-11F0-99857E38C6FE}"/>
                </a:ext>
              </a:extLst>
            </p:cNvPr>
            <p:cNvSpPr/>
            <p:nvPr/>
          </p:nvSpPr>
          <p:spPr>
            <a:xfrm>
              <a:off x="6668374" y="1813502"/>
              <a:ext cx="73036" cy="1054089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1"/>
                  </a:moveTo>
                  <a:lnTo>
                    <a:pt x="153" y="19758"/>
                  </a:lnTo>
                  <a:lnTo>
                    <a:pt x="1368" y="19697"/>
                  </a:lnTo>
                  <a:lnTo>
                    <a:pt x="1368" y="97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008;p58">
              <a:extLst>
                <a:ext uri="{FF2B5EF4-FFF2-40B4-BE49-F238E27FC236}">
                  <a16:creationId xmlns:a16="http://schemas.microsoft.com/office/drawing/2014/main" xmlns="" id="{8B3C68AC-778F-CC80-B7D4-4CF508E660AD}"/>
                </a:ext>
              </a:extLst>
            </p:cNvPr>
            <p:cNvSpPr/>
            <p:nvPr/>
          </p:nvSpPr>
          <p:spPr>
            <a:xfrm>
              <a:off x="7511604" y="1839429"/>
              <a:ext cx="150874" cy="1054089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0" y="19758"/>
                  </a:lnTo>
                  <a:lnTo>
                    <a:pt x="234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009;p58">
              <a:extLst>
                <a:ext uri="{FF2B5EF4-FFF2-40B4-BE49-F238E27FC236}">
                  <a16:creationId xmlns:a16="http://schemas.microsoft.com/office/drawing/2014/main" xmlns="" id="{BA732FCE-7BEF-6A78-151B-0657E7555B4C}"/>
                </a:ext>
              </a:extLst>
            </p:cNvPr>
            <p:cNvSpPr/>
            <p:nvPr/>
          </p:nvSpPr>
          <p:spPr>
            <a:xfrm>
              <a:off x="7636440" y="1839429"/>
              <a:ext cx="97364" cy="1054089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487" y="1"/>
                  </a:moveTo>
                  <a:lnTo>
                    <a:pt x="1" y="19758"/>
                  </a:lnTo>
                  <a:lnTo>
                    <a:pt x="1217" y="19758"/>
                  </a:lnTo>
                  <a:lnTo>
                    <a:pt x="1825" y="1034"/>
                  </a:lnTo>
                  <a:lnTo>
                    <a:pt x="48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010;p58">
              <a:extLst>
                <a:ext uri="{FF2B5EF4-FFF2-40B4-BE49-F238E27FC236}">
                  <a16:creationId xmlns:a16="http://schemas.microsoft.com/office/drawing/2014/main" xmlns="" id="{6B8DFDCD-1919-7714-625A-14120CCD8749}"/>
                </a:ext>
              </a:extLst>
            </p:cNvPr>
            <p:cNvSpPr/>
            <p:nvPr/>
          </p:nvSpPr>
          <p:spPr>
            <a:xfrm>
              <a:off x="6710519" y="2938869"/>
              <a:ext cx="124946" cy="1033016"/>
            </a:xfrm>
            <a:custGeom>
              <a:avLst/>
              <a:gdLst/>
              <a:ahLst/>
              <a:cxnLst/>
              <a:rect l="l" t="t" r="r" b="b"/>
              <a:pathLst>
                <a:path w="2342" h="19363" extrusionOk="0">
                  <a:moveTo>
                    <a:pt x="1" y="0"/>
                  </a:moveTo>
                  <a:lnTo>
                    <a:pt x="518" y="19332"/>
                  </a:lnTo>
                  <a:lnTo>
                    <a:pt x="2341" y="19362"/>
                  </a:lnTo>
                  <a:lnTo>
                    <a:pt x="2341" y="19362"/>
                  </a:lnTo>
                  <a:lnTo>
                    <a:pt x="2281" y="6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011;p58">
              <a:extLst>
                <a:ext uri="{FF2B5EF4-FFF2-40B4-BE49-F238E27FC236}">
                  <a16:creationId xmlns:a16="http://schemas.microsoft.com/office/drawing/2014/main" xmlns="" id="{22D5F77A-8C4D-38BB-5E00-6E2C29361EF5}"/>
                </a:ext>
              </a:extLst>
            </p:cNvPr>
            <p:cNvSpPr/>
            <p:nvPr/>
          </p:nvSpPr>
          <p:spPr>
            <a:xfrm>
              <a:off x="6832154" y="2942070"/>
              <a:ext cx="73036" cy="1029815"/>
            </a:xfrm>
            <a:custGeom>
              <a:avLst/>
              <a:gdLst/>
              <a:ahLst/>
              <a:cxnLst/>
              <a:rect l="l" t="t" r="r" b="b"/>
              <a:pathLst>
                <a:path w="1369" h="19303" extrusionOk="0">
                  <a:moveTo>
                    <a:pt x="1" y="1"/>
                  </a:moveTo>
                  <a:lnTo>
                    <a:pt x="61" y="19302"/>
                  </a:lnTo>
                  <a:lnTo>
                    <a:pt x="1368" y="18329"/>
                  </a:lnTo>
                  <a:lnTo>
                    <a:pt x="1186" y="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012;p58">
              <a:extLst>
                <a:ext uri="{FF2B5EF4-FFF2-40B4-BE49-F238E27FC236}">
                  <a16:creationId xmlns:a16="http://schemas.microsoft.com/office/drawing/2014/main" xmlns="" id="{ED9F1A81-172A-4D38-04A8-5E1AFE327E9E}"/>
                </a:ext>
              </a:extLst>
            </p:cNvPr>
            <p:cNvSpPr/>
            <p:nvPr/>
          </p:nvSpPr>
          <p:spPr>
            <a:xfrm>
              <a:off x="7550495" y="2989123"/>
              <a:ext cx="144418" cy="1033016"/>
            </a:xfrm>
            <a:custGeom>
              <a:avLst/>
              <a:gdLst/>
              <a:ahLst/>
              <a:cxnLst/>
              <a:rect l="l" t="t" r="r" b="b"/>
              <a:pathLst>
                <a:path w="2707" h="19363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62"/>
                  </a:lnTo>
                  <a:lnTo>
                    <a:pt x="2706" y="19362"/>
                  </a:lnTo>
                  <a:lnTo>
                    <a:pt x="2281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013;p58">
              <a:extLst>
                <a:ext uri="{FF2B5EF4-FFF2-40B4-BE49-F238E27FC236}">
                  <a16:creationId xmlns:a16="http://schemas.microsoft.com/office/drawing/2014/main" xmlns="" id="{09FE51CC-C332-EF5C-B329-8F298523DCEB}"/>
                </a:ext>
              </a:extLst>
            </p:cNvPr>
            <p:cNvSpPr/>
            <p:nvPr/>
          </p:nvSpPr>
          <p:spPr>
            <a:xfrm>
              <a:off x="7672130" y="2990723"/>
              <a:ext cx="90855" cy="1031416"/>
            </a:xfrm>
            <a:custGeom>
              <a:avLst/>
              <a:gdLst/>
              <a:ahLst/>
              <a:cxnLst/>
              <a:rect l="l" t="t" r="r" b="b"/>
              <a:pathLst>
                <a:path w="1703" h="19333" extrusionOk="0">
                  <a:moveTo>
                    <a:pt x="1" y="1"/>
                  </a:moveTo>
                  <a:lnTo>
                    <a:pt x="426" y="19332"/>
                  </a:lnTo>
                  <a:lnTo>
                    <a:pt x="170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014;p58">
              <a:extLst>
                <a:ext uri="{FF2B5EF4-FFF2-40B4-BE49-F238E27FC236}">
                  <a16:creationId xmlns:a16="http://schemas.microsoft.com/office/drawing/2014/main" xmlns="" id="{23D445EC-051B-03C9-608E-F33A7B6970B9}"/>
                </a:ext>
              </a:extLst>
            </p:cNvPr>
            <p:cNvSpPr/>
            <p:nvPr/>
          </p:nvSpPr>
          <p:spPr>
            <a:xfrm>
              <a:off x="6648901" y="1983787"/>
              <a:ext cx="913032" cy="570845"/>
            </a:xfrm>
            <a:custGeom>
              <a:avLst/>
              <a:gdLst/>
              <a:ahLst/>
              <a:cxnLst/>
              <a:rect l="l" t="t" r="r" b="b"/>
              <a:pathLst>
                <a:path w="17114" h="10700" extrusionOk="0">
                  <a:moveTo>
                    <a:pt x="1" y="0"/>
                  </a:moveTo>
                  <a:lnTo>
                    <a:pt x="487" y="10699"/>
                  </a:lnTo>
                  <a:lnTo>
                    <a:pt x="16506" y="10669"/>
                  </a:lnTo>
                  <a:lnTo>
                    <a:pt x="17114" y="5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015;p58">
              <a:extLst>
                <a:ext uri="{FF2B5EF4-FFF2-40B4-BE49-F238E27FC236}">
                  <a16:creationId xmlns:a16="http://schemas.microsoft.com/office/drawing/2014/main" xmlns="" id="{0BE860D9-3FD0-08CE-D81D-286E3616B670}"/>
                </a:ext>
              </a:extLst>
            </p:cNvPr>
            <p:cNvSpPr/>
            <p:nvPr/>
          </p:nvSpPr>
          <p:spPr>
            <a:xfrm>
              <a:off x="6118668" y="1174077"/>
              <a:ext cx="1911904" cy="1348154"/>
            </a:xfrm>
            <a:custGeom>
              <a:avLst/>
              <a:gdLst/>
              <a:ahLst/>
              <a:cxnLst/>
              <a:rect l="l" t="t" r="r" b="b"/>
              <a:pathLst>
                <a:path w="35837" h="25270" extrusionOk="0">
                  <a:moveTo>
                    <a:pt x="21522" y="1"/>
                  </a:moveTo>
                  <a:cubicBezTo>
                    <a:pt x="14641" y="1"/>
                    <a:pt x="4955" y="2230"/>
                    <a:pt x="4955" y="2230"/>
                  </a:cubicBezTo>
                  <a:cubicBezTo>
                    <a:pt x="4955" y="2230"/>
                    <a:pt x="1946" y="21257"/>
                    <a:pt x="0" y="23354"/>
                  </a:cubicBezTo>
                  <a:cubicBezTo>
                    <a:pt x="0" y="23354"/>
                    <a:pt x="983" y="25017"/>
                    <a:pt x="3980" y="25017"/>
                  </a:cubicBezTo>
                  <a:cubicBezTo>
                    <a:pt x="4275" y="25017"/>
                    <a:pt x="4589" y="25001"/>
                    <a:pt x="4925" y="24965"/>
                  </a:cubicBezTo>
                  <a:cubicBezTo>
                    <a:pt x="8694" y="24601"/>
                    <a:pt x="29819" y="25269"/>
                    <a:pt x="31946" y="22807"/>
                  </a:cubicBezTo>
                  <a:lnTo>
                    <a:pt x="31369" y="19859"/>
                  </a:lnTo>
                  <a:lnTo>
                    <a:pt x="33466" y="22351"/>
                  </a:lnTo>
                  <a:cubicBezTo>
                    <a:pt x="33466" y="22351"/>
                    <a:pt x="34803" y="21592"/>
                    <a:pt x="35837" y="20528"/>
                  </a:cubicBezTo>
                  <a:cubicBezTo>
                    <a:pt x="35837" y="20528"/>
                    <a:pt x="29606" y="7245"/>
                    <a:pt x="28177" y="2230"/>
                  </a:cubicBezTo>
                  <a:cubicBezTo>
                    <a:pt x="27701" y="558"/>
                    <a:pt x="24962" y="1"/>
                    <a:pt x="21522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016;p58">
              <a:extLst>
                <a:ext uri="{FF2B5EF4-FFF2-40B4-BE49-F238E27FC236}">
                  <a16:creationId xmlns:a16="http://schemas.microsoft.com/office/drawing/2014/main" xmlns="" id="{E09A4D81-B8DB-6053-5C19-09EEA5FCEB72}"/>
                </a:ext>
              </a:extLst>
            </p:cNvPr>
            <p:cNvSpPr/>
            <p:nvPr/>
          </p:nvSpPr>
          <p:spPr>
            <a:xfrm>
              <a:off x="6775391" y="3368531"/>
              <a:ext cx="296839" cy="253039"/>
            </a:xfrm>
            <a:custGeom>
              <a:avLst/>
              <a:gdLst/>
              <a:ahLst/>
              <a:cxnLst/>
              <a:rect l="l" t="t" r="r" b="b"/>
              <a:pathLst>
                <a:path w="5564" h="4743" extrusionOk="0">
                  <a:moveTo>
                    <a:pt x="1" y="1"/>
                  </a:moveTo>
                  <a:lnTo>
                    <a:pt x="548" y="4743"/>
                  </a:lnTo>
                  <a:cubicBezTo>
                    <a:pt x="2068" y="3770"/>
                    <a:pt x="3739" y="3071"/>
                    <a:pt x="5502" y="2676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017;p58">
              <a:extLst>
                <a:ext uri="{FF2B5EF4-FFF2-40B4-BE49-F238E27FC236}">
                  <a16:creationId xmlns:a16="http://schemas.microsoft.com/office/drawing/2014/main" xmlns="" id="{366D86E6-61EF-6F7D-B308-C76566AE0C23}"/>
                </a:ext>
              </a:extLst>
            </p:cNvPr>
            <p:cNvSpPr/>
            <p:nvPr/>
          </p:nvSpPr>
          <p:spPr>
            <a:xfrm>
              <a:off x="6804573" y="3511236"/>
              <a:ext cx="264403" cy="441151"/>
            </a:xfrm>
            <a:custGeom>
              <a:avLst/>
              <a:gdLst/>
              <a:ahLst/>
              <a:cxnLst/>
              <a:rect l="l" t="t" r="r" b="b"/>
              <a:pathLst>
                <a:path w="4956" h="8269" extrusionOk="0">
                  <a:moveTo>
                    <a:pt x="4955" y="1"/>
                  </a:moveTo>
                  <a:lnTo>
                    <a:pt x="4955" y="1"/>
                  </a:lnTo>
                  <a:cubicBezTo>
                    <a:pt x="3192" y="426"/>
                    <a:pt x="1521" y="1095"/>
                    <a:pt x="1" y="2098"/>
                  </a:cubicBezTo>
                  <a:lnTo>
                    <a:pt x="761" y="8208"/>
                  </a:lnTo>
                  <a:lnTo>
                    <a:pt x="4773" y="826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018;p58">
              <a:extLst>
                <a:ext uri="{FF2B5EF4-FFF2-40B4-BE49-F238E27FC236}">
                  <a16:creationId xmlns:a16="http://schemas.microsoft.com/office/drawing/2014/main" xmlns="" id="{F1B0410C-8D55-5185-BE1A-6C7564E23C28}"/>
                </a:ext>
              </a:extLst>
            </p:cNvPr>
            <p:cNvSpPr/>
            <p:nvPr/>
          </p:nvSpPr>
          <p:spPr>
            <a:xfrm>
              <a:off x="6666773" y="3926013"/>
              <a:ext cx="398951" cy="333117"/>
            </a:xfrm>
            <a:custGeom>
              <a:avLst/>
              <a:gdLst/>
              <a:ahLst/>
              <a:cxnLst/>
              <a:rect l="l" t="t" r="r" b="b"/>
              <a:pathLst>
                <a:path w="7478" h="6244" extrusionOk="0">
                  <a:moveTo>
                    <a:pt x="7387" y="1"/>
                  </a:moveTo>
                  <a:cubicBezTo>
                    <a:pt x="7335" y="1"/>
                    <a:pt x="7211" y="1093"/>
                    <a:pt x="5550" y="1093"/>
                  </a:cubicBezTo>
                  <a:cubicBezTo>
                    <a:pt x="4994" y="1093"/>
                    <a:pt x="4267" y="971"/>
                    <a:pt x="3313" y="645"/>
                  </a:cubicBezTo>
                  <a:cubicBezTo>
                    <a:pt x="3313" y="645"/>
                    <a:pt x="0" y="6086"/>
                    <a:pt x="2736" y="6238"/>
                  </a:cubicBezTo>
                  <a:cubicBezTo>
                    <a:pt x="2790" y="6242"/>
                    <a:pt x="2843" y="6244"/>
                    <a:pt x="2896" y="6244"/>
                  </a:cubicBezTo>
                  <a:cubicBezTo>
                    <a:pt x="5864" y="6244"/>
                    <a:pt x="7478" y="493"/>
                    <a:pt x="7478" y="493"/>
                  </a:cubicBezTo>
                  <a:cubicBezTo>
                    <a:pt x="7414" y="134"/>
                    <a:pt x="7405" y="1"/>
                    <a:pt x="738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019;p58">
              <a:extLst>
                <a:ext uri="{FF2B5EF4-FFF2-40B4-BE49-F238E27FC236}">
                  <a16:creationId xmlns:a16="http://schemas.microsoft.com/office/drawing/2014/main" xmlns="" id="{5B55D67B-342B-7426-8FE2-F8DC68CA289A}"/>
                </a:ext>
              </a:extLst>
            </p:cNvPr>
            <p:cNvSpPr/>
            <p:nvPr/>
          </p:nvSpPr>
          <p:spPr>
            <a:xfrm>
              <a:off x="6764028" y="3939350"/>
              <a:ext cx="295186" cy="186512"/>
            </a:xfrm>
            <a:custGeom>
              <a:avLst/>
              <a:gdLst/>
              <a:ahLst/>
              <a:cxnLst/>
              <a:rect l="l" t="t" r="r" b="b"/>
              <a:pathLst>
                <a:path w="5533" h="3496" extrusionOk="0">
                  <a:moveTo>
                    <a:pt x="1490" y="0"/>
                  </a:moveTo>
                  <a:cubicBezTo>
                    <a:pt x="1490" y="0"/>
                    <a:pt x="426" y="1763"/>
                    <a:pt x="1" y="3313"/>
                  </a:cubicBezTo>
                  <a:cubicBezTo>
                    <a:pt x="560" y="3135"/>
                    <a:pt x="1124" y="3053"/>
                    <a:pt x="1687" y="3053"/>
                  </a:cubicBezTo>
                  <a:cubicBezTo>
                    <a:pt x="2471" y="3053"/>
                    <a:pt x="3252" y="3213"/>
                    <a:pt x="4013" y="3496"/>
                  </a:cubicBezTo>
                  <a:cubicBezTo>
                    <a:pt x="5016" y="1885"/>
                    <a:pt x="5533" y="0"/>
                    <a:pt x="5533" y="0"/>
                  </a:cubicBezTo>
                  <a:lnTo>
                    <a:pt x="5533" y="0"/>
                  </a:lnTo>
                  <a:cubicBezTo>
                    <a:pt x="5067" y="122"/>
                    <a:pt x="4462" y="162"/>
                    <a:pt x="3863" y="162"/>
                  </a:cubicBezTo>
                  <a:cubicBezTo>
                    <a:pt x="2666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020;p58">
              <a:extLst>
                <a:ext uri="{FF2B5EF4-FFF2-40B4-BE49-F238E27FC236}">
                  <a16:creationId xmlns:a16="http://schemas.microsoft.com/office/drawing/2014/main" xmlns="" id="{9DE56A2F-14CD-E003-64E1-C61CFA5A3B74}"/>
                </a:ext>
              </a:extLst>
            </p:cNvPr>
            <p:cNvSpPr/>
            <p:nvPr/>
          </p:nvSpPr>
          <p:spPr>
            <a:xfrm>
              <a:off x="6814336" y="3829668"/>
              <a:ext cx="200809" cy="171520"/>
            </a:xfrm>
            <a:custGeom>
              <a:avLst/>
              <a:gdLst/>
              <a:ahLst/>
              <a:cxnLst/>
              <a:rect l="l" t="t" r="r" b="b"/>
              <a:pathLst>
                <a:path w="3764" h="3215" extrusionOk="0">
                  <a:moveTo>
                    <a:pt x="1233" y="323"/>
                  </a:moveTo>
                  <a:cubicBezTo>
                    <a:pt x="1543" y="323"/>
                    <a:pt x="1672" y="1564"/>
                    <a:pt x="1672" y="1691"/>
                  </a:cubicBezTo>
                  <a:cubicBezTo>
                    <a:pt x="1672" y="1935"/>
                    <a:pt x="1663" y="2170"/>
                    <a:pt x="1651" y="2400"/>
                  </a:cubicBezTo>
                  <a:lnTo>
                    <a:pt x="1651" y="2400"/>
                  </a:lnTo>
                  <a:cubicBezTo>
                    <a:pt x="1554" y="2215"/>
                    <a:pt x="1461" y="2029"/>
                    <a:pt x="1368" y="1843"/>
                  </a:cubicBezTo>
                  <a:cubicBezTo>
                    <a:pt x="1216" y="1539"/>
                    <a:pt x="821" y="810"/>
                    <a:pt x="1034" y="476"/>
                  </a:cubicBezTo>
                  <a:cubicBezTo>
                    <a:pt x="1107" y="368"/>
                    <a:pt x="1173" y="323"/>
                    <a:pt x="1233" y="323"/>
                  </a:cubicBezTo>
                  <a:close/>
                  <a:moveTo>
                    <a:pt x="2599" y="991"/>
                  </a:moveTo>
                  <a:cubicBezTo>
                    <a:pt x="2748" y="991"/>
                    <a:pt x="2870" y="1144"/>
                    <a:pt x="2827" y="1357"/>
                  </a:cubicBezTo>
                  <a:cubicBezTo>
                    <a:pt x="2777" y="1908"/>
                    <a:pt x="2376" y="2356"/>
                    <a:pt x="1965" y="2734"/>
                  </a:cubicBezTo>
                  <a:lnTo>
                    <a:pt x="1965" y="2734"/>
                  </a:lnTo>
                  <a:cubicBezTo>
                    <a:pt x="1968" y="2670"/>
                    <a:pt x="1972" y="2598"/>
                    <a:pt x="1976" y="2521"/>
                  </a:cubicBezTo>
                  <a:lnTo>
                    <a:pt x="1976" y="2521"/>
                  </a:lnTo>
                  <a:cubicBezTo>
                    <a:pt x="1997" y="2238"/>
                    <a:pt x="2032" y="1959"/>
                    <a:pt x="2128" y="1691"/>
                  </a:cubicBezTo>
                  <a:cubicBezTo>
                    <a:pt x="2189" y="1509"/>
                    <a:pt x="2249" y="1205"/>
                    <a:pt x="2401" y="1083"/>
                  </a:cubicBezTo>
                  <a:cubicBezTo>
                    <a:pt x="2465" y="1020"/>
                    <a:pt x="2535" y="991"/>
                    <a:pt x="2599" y="991"/>
                  </a:cubicBezTo>
                  <a:close/>
                  <a:moveTo>
                    <a:pt x="1305" y="0"/>
                  </a:moveTo>
                  <a:cubicBezTo>
                    <a:pt x="1216" y="0"/>
                    <a:pt x="1116" y="26"/>
                    <a:pt x="1003" y="80"/>
                  </a:cubicBezTo>
                  <a:cubicBezTo>
                    <a:pt x="0" y="536"/>
                    <a:pt x="1277" y="2542"/>
                    <a:pt x="1611" y="3120"/>
                  </a:cubicBezTo>
                  <a:cubicBezTo>
                    <a:pt x="1649" y="3187"/>
                    <a:pt x="1709" y="3215"/>
                    <a:pt x="1769" y="3215"/>
                  </a:cubicBezTo>
                  <a:cubicBezTo>
                    <a:pt x="1880" y="3215"/>
                    <a:pt x="1993" y="3117"/>
                    <a:pt x="1968" y="2996"/>
                  </a:cubicBezTo>
                  <a:lnTo>
                    <a:pt x="1968" y="2996"/>
                  </a:lnTo>
                  <a:cubicBezTo>
                    <a:pt x="2623" y="2546"/>
                    <a:pt x="3764" y="1421"/>
                    <a:pt x="2918" y="688"/>
                  </a:cubicBezTo>
                  <a:cubicBezTo>
                    <a:pt x="2844" y="631"/>
                    <a:pt x="2762" y="607"/>
                    <a:pt x="2677" y="607"/>
                  </a:cubicBezTo>
                  <a:cubicBezTo>
                    <a:pt x="2449" y="607"/>
                    <a:pt x="2208" y="784"/>
                    <a:pt x="2097" y="962"/>
                  </a:cubicBezTo>
                  <a:cubicBezTo>
                    <a:pt x="2047" y="1045"/>
                    <a:pt x="2002" y="1132"/>
                    <a:pt x="1962" y="1220"/>
                  </a:cubicBezTo>
                  <a:lnTo>
                    <a:pt x="1962" y="1220"/>
                  </a:lnTo>
                  <a:cubicBezTo>
                    <a:pt x="1901" y="570"/>
                    <a:pt x="1728" y="0"/>
                    <a:pt x="130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021;p58">
              <a:extLst>
                <a:ext uri="{FF2B5EF4-FFF2-40B4-BE49-F238E27FC236}">
                  <a16:creationId xmlns:a16="http://schemas.microsoft.com/office/drawing/2014/main" xmlns="" id="{295FD9C5-AE7E-9E7C-CDA0-B68863C20AA6}"/>
                </a:ext>
              </a:extLst>
            </p:cNvPr>
            <p:cNvSpPr/>
            <p:nvPr/>
          </p:nvSpPr>
          <p:spPr>
            <a:xfrm>
              <a:off x="6746209" y="4102221"/>
              <a:ext cx="231966" cy="137270"/>
            </a:xfrm>
            <a:custGeom>
              <a:avLst/>
              <a:gdLst/>
              <a:ahLst/>
              <a:cxnLst/>
              <a:rect l="l" t="t" r="r" b="b"/>
              <a:pathLst>
                <a:path w="4348" h="2573" extrusionOk="0">
                  <a:moveTo>
                    <a:pt x="2021" y="0"/>
                  </a:moveTo>
                  <a:cubicBezTo>
                    <a:pt x="1458" y="0"/>
                    <a:pt x="894" y="82"/>
                    <a:pt x="335" y="260"/>
                  </a:cubicBezTo>
                  <a:cubicBezTo>
                    <a:pt x="1" y="1446"/>
                    <a:pt x="61" y="2479"/>
                    <a:pt x="1247" y="2570"/>
                  </a:cubicBezTo>
                  <a:cubicBezTo>
                    <a:pt x="1285" y="2572"/>
                    <a:pt x="1322" y="2573"/>
                    <a:pt x="1359" y="2573"/>
                  </a:cubicBezTo>
                  <a:cubicBezTo>
                    <a:pt x="2613" y="2573"/>
                    <a:pt x="3609" y="1594"/>
                    <a:pt x="4347" y="443"/>
                  </a:cubicBezTo>
                  <a:cubicBezTo>
                    <a:pt x="3586" y="160"/>
                    <a:pt x="2805" y="0"/>
                    <a:pt x="202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022;p58">
              <a:extLst>
                <a:ext uri="{FF2B5EF4-FFF2-40B4-BE49-F238E27FC236}">
                  <a16:creationId xmlns:a16="http://schemas.microsoft.com/office/drawing/2014/main" xmlns="" id="{D979D819-7A91-72B9-0270-66E72576BA8E}"/>
                </a:ext>
              </a:extLst>
            </p:cNvPr>
            <p:cNvSpPr/>
            <p:nvPr/>
          </p:nvSpPr>
          <p:spPr>
            <a:xfrm>
              <a:off x="6824525" y="3995632"/>
              <a:ext cx="180857" cy="20220"/>
            </a:xfrm>
            <a:custGeom>
              <a:avLst/>
              <a:gdLst/>
              <a:ahLst/>
              <a:cxnLst/>
              <a:rect l="l" t="t" r="r" b="b"/>
              <a:pathLst>
                <a:path w="3390" h="379" extrusionOk="0">
                  <a:moveTo>
                    <a:pt x="2012" y="1"/>
                  </a:moveTo>
                  <a:cubicBezTo>
                    <a:pt x="1362" y="1"/>
                    <a:pt x="697" y="132"/>
                    <a:pt x="52" y="222"/>
                  </a:cubicBezTo>
                  <a:cubicBezTo>
                    <a:pt x="26" y="222"/>
                    <a:pt x="0" y="289"/>
                    <a:pt x="32" y="289"/>
                  </a:cubicBezTo>
                  <a:cubicBezTo>
                    <a:pt x="37" y="289"/>
                    <a:pt x="44" y="287"/>
                    <a:pt x="52" y="283"/>
                  </a:cubicBezTo>
                  <a:cubicBezTo>
                    <a:pt x="687" y="248"/>
                    <a:pt x="1283" y="166"/>
                    <a:pt x="1878" y="166"/>
                  </a:cubicBezTo>
                  <a:cubicBezTo>
                    <a:pt x="2338" y="166"/>
                    <a:pt x="2798" y="215"/>
                    <a:pt x="3274" y="374"/>
                  </a:cubicBezTo>
                  <a:cubicBezTo>
                    <a:pt x="3281" y="377"/>
                    <a:pt x="3288" y="379"/>
                    <a:pt x="3294" y="379"/>
                  </a:cubicBezTo>
                  <a:cubicBezTo>
                    <a:pt x="3347" y="379"/>
                    <a:pt x="3389" y="279"/>
                    <a:pt x="3335" y="252"/>
                  </a:cubicBezTo>
                  <a:cubicBezTo>
                    <a:pt x="2910" y="65"/>
                    <a:pt x="2465" y="1"/>
                    <a:pt x="201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023;p58">
              <a:extLst>
                <a:ext uri="{FF2B5EF4-FFF2-40B4-BE49-F238E27FC236}">
                  <a16:creationId xmlns:a16="http://schemas.microsoft.com/office/drawing/2014/main" xmlns="" id="{142D869E-312C-3FBA-F80E-40A4624EB714}"/>
                </a:ext>
              </a:extLst>
            </p:cNvPr>
            <p:cNvSpPr/>
            <p:nvPr/>
          </p:nvSpPr>
          <p:spPr>
            <a:xfrm>
              <a:off x="6807827" y="4042044"/>
              <a:ext cx="179629" cy="19259"/>
            </a:xfrm>
            <a:custGeom>
              <a:avLst/>
              <a:gdLst/>
              <a:ahLst/>
              <a:cxnLst/>
              <a:rect l="l" t="t" r="r" b="b"/>
              <a:pathLst>
                <a:path w="3367" h="361" extrusionOk="0">
                  <a:moveTo>
                    <a:pt x="1926" y="0"/>
                  </a:moveTo>
                  <a:cubicBezTo>
                    <a:pt x="1301" y="0"/>
                    <a:pt x="667" y="116"/>
                    <a:pt x="61" y="203"/>
                  </a:cubicBezTo>
                  <a:cubicBezTo>
                    <a:pt x="1" y="203"/>
                    <a:pt x="1" y="294"/>
                    <a:pt x="61" y="294"/>
                  </a:cubicBezTo>
                  <a:cubicBezTo>
                    <a:pt x="680" y="242"/>
                    <a:pt x="1279" y="162"/>
                    <a:pt x="1875" y="162"/>
                  </a:cubicBezTo>
                  <a:cubicBezTo>
                    <a:pt x="2334" y="162"/>
                    <a:pt x="2791" y="209"/>
                    <a:pt x="3253" y="355"/>
                  </a:cubicBezTo>
                  <a:cubicBezTo>
                    <a:pt x="3266" y="359"/>
                    <a:pt x="3277" y="361"/>
                    <a:pt x="3287" y="361"/>
                  </a:cubicBezTo>
                  <a:cubicBezTo>
                    <a:pt x="3351" y="361"/>
                    <a:pt x="3366" y="290"/>
                    <a:pt x="3314" y="264"/>
                  </a:cubicBezTo>
                  <a:cubicBezTo>
                    <a:pt x="2868" y="67"/>
                    <a:pt x="2400" y="0"/>
                    <a:pt x="192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024;p58">
              <a:extLst>
                <a:ext uri="{FF2B5EF4-FFF2-40B4-BE49-F238E27FC236}">
                  <a16:creationId xmlns:a16="http://schemas.microsoft.com/office/drawing/2014/main" xmlns="" id="{B82D763A-C17E-6E2A-45EE-E2F543A9586D}"/>
                </a:ext>
              </a:extLst>
            </p:cNvPr>
            <p:cNvSpPr/>
            <p:nvPr/>
          </p:nvSpPr>
          <p:spPr>
            <a:xfrm>
              <a:off x="7075371" y="3368531"/>
              <a:ext cx="296839" cy="253039"/>
            </a:xfrm>
            <a:custGeom>
              <a:avLst/>
              <a:gdLst/>
              <a:ahLst/>
              <a:cxnLst/>
              <a:rect l="l" t="t" r="r" b="b"/>
              <a:pathLst>
                <a:path w="5564" h="4743" extrusionOk="0">
                  <a:moveTo>
                    <a:pt x="1" y="1"/>
                  </a:moveTo>
                  <a:lnTo>
                    <a:pt x="578" y="4743"/>
                  </a:lnTo>
                  <a:cubicBezTo>
                    <a:pt x="2068" y="3770"/>
                    <a:pt x="3770" y="3071"/>
                    <a:pt x="5503" y="2676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025;p58">
              <a:extLst>
                <a:ext uri="{FF2B5EF4-FFF2-40B4-BE49-F238E27FC236}">
                  <a16:creationId xmlns:a16="http://schemas.microsoft.com/office/drawing/2014/main" xmlns="" id="{759B6149-6DC3-39E2-F4BD-659D38B97B44}"/>
                </a:ext>
              </a:extLst>
            </p:cNvPr>
            <p:cNvSpPr/>
            <p:nvPr/>
          </p:nvSpPr>
          <p:spPr>
            <a:xfrm>
              <a:off x="7104606" y="3511236"/>
              <a:ext cx="264349" cy="441151"/>
            </a:xfrm>
            <a:custGeom>
              <a:avLst/>
              <a:gdLst/>
              <a:ahLst/>
              <a:cxnLst/>
              <a:rect l="l" t="t" r="r" b="b"/>
              <a:pathLst>
                <a:path w="4955" h="8269" extrusionOk="0">
                  <a:moveTo>
                    <a:pt x="4955" y="1"/>
                  </a:moveTo>
                  <a:lnTo>
                    <a:pt x="4955" y="1"/>
                  </a:lnTo>
                  <a:cubicBezTo>
                    <a:pt x="3222" y="396"/>
                    <a:pt x="1520" y="1095"/>
                    <a:pt x="0" y="2068"/>
                  </a:cubicBezTo>
                  <a:lnTo>
                    <a:pt x="760" y="8208"/>
                  </a:lnTo>
                  <a:lnTo>
                    <a:pt x="4772" y="826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026;p58">
              <a:extLst>
                <a:ext uri="{FF2B5EF4-FFF2-40B4-BE49-F238E27FC236}">
                  <a16:creationId xmlns:a16="http://schemas.microsoft.com/office/drawing/2014/main" xmlns="" id="{46DA6C9F-BB32-B323-0143-D51DC1C77CDE}"/>
                </a:ext>
              </a:extLst>
            </p:cNvPr>
            <p:cNvSpPr/>
            <p:nvPr/>
          </p:nvSpPr>
          <p:spPr>
            <a:xfrm>
              <a:off x="6966753" y="3926013"/>
              <a:ext cx="398951" cy="333117"/>
            </a:xfrm>
            <a:custGeom>
              <a:avLst/>
              <a:gdLst/>
              <a:ahLst/>
              <a:cxnLst/>
              <a:rect l="l" t="t" r="r" b="b"/>
              <a:pathLst>
                <a:path w="7478" h="6244" extrusionOk="0">
                  <a:moveTo>
                    <a:pt x="7387" y="1"/>
                  </a:moveTo>
                  <a:cubicBezTo>
                    <a:pt x="7335" y="1"/>
                    <a:pt x="7211" y="1093"/>
                    <a:pt x="5550" y="1093"/>
                  </a:cubicBezTo>
                  <a:cubicBezTo>
                    <a:pt x="4995" y="1093"/>
                    <a:pt x="4267" y="971"/>
                    <a:pt x="3314" y="645"/>
                  </a:cubicBezTo>
                  <a:cubicBezTo>
                    <a:pt x="3314" y="645"/>
                    <a:pt x="0" y="6086"/>
                    <a:pt x="2736" y="6238"/>
                  </a:cubicBezTo>
                  <a:cubicBezTo>
                    <a:pt x="2790" y="6242"/>
                    <a:pt x="2843" y="6244"/>
                    <a:pt x="2896" y="6244"/>
                  </a:cubicBezTo>
                  <a:cubicBezTo>
                    <a:pt x="5864" y="6244"/>
                    <a:pt x="7478" y="493"/>
                    <a:pt x="7478" y="493"/>
                  </a:cubicBezTo>
                  <a:cubicBezTo>
                    <a:pt x="7415" y="134"/>
                    <a:pt x="7405" y="1"/>
                    <a:pt x="738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027;p58">
              <a:extLst>
                <a:ext uri="{FF2B5EF4-FFF2-40B4-BE49-F238E27FC236}">
                  <a16:creationId xmlns:a16="http://schemas.microsoft.com/office/drawing/2014/main" xmlns="" id="{FE92F7BB-E08A-4217-BC69-3B4D83A7C754}"/>
                </a:ext>
              </a:extLst>
            </p:cNvPr>
            <p:cNvSpPr/>
            <p:nvPr/>
          </p:nvSpPr>
          <p:spPr>
            <a:xfrm>
              <a:off x="7064061" y="3939350"/>
              <a:ext cx="295186" cy="186512"/>
            </a:xfrm>
            <a:custGeom>
              <a:avLst/>
              <a:gdLst/>
              <a:ahLst/>
              <a:cxnLst/>
              <a:rect l="l" t="t" r="r" b="b"/>
              <a:pathLst>
                <a:path w="5533" h="3496" extrusionOk="0">
                  <a:moveTo>
                    <a:pt x="1490" y="0"/>
                  </a:moveTo>
                  <a:cubicBezTo>
                    <a:pt x="1490" y="0"/>
                    <a:pt x="426" y="1763"/>
                    <a:pt x="0" y="3313"/>
                  </a:cubicBezTo>
                  <a:cubicBezTo>
                    <a:pt x="546" y="3135"/>
                    <a:pt x="1109" y="3053"/>
                    <a:pt x="1674" y="3053"/>
                  </a:cubicBezTo>
                  <a:cubicBezTo>
                    <a:pt x="2460" y="3053"/>
                    <a:pt x="3252" y="3213"/>
                    <a:pt x="4012" y="3496"/>
                  </a:cubicBezTo>
                  <a:cubicBezTo>
                    <a:pt x="5015" y="1885"/>
                    <a:pt x="5532" y="0"/>
                    <a:pt x="5532" y="0"/>
                  </a:cubicBezTo>
                  <a:lnTo>
                    <a:pt x="5532" y="0"/>
                  </a:lnTo>
                  <a:cubicBezTo>
                    <a:pt x="5066" y="122"/>
                    <a:pt x="4462" y="162"/>
                    <a:pt x="3863" y="162"/>
                  </a:cubicBezTo>
                  <a:cubicBezTo>
                    <a:pt x="2665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028;p58">
              <a:extLst>
                <a:ext uri="{FF2B5EF4-FFF2-40B4-BE49-F238E27FC236}">
                  <a16:creationId xmlns:a16="http://schemas.microsoft.com/office/drawing/2014/main" xmlns="" id="{B2C3F391-4315-B975-E239-0E8D94503423}"/>
                </a:ext>
              </a:extLst>
            </p:cNvPr>
            <p:cNvSpPr/>
            <p:nvPr/>
          </p:nvSpPr>
          <p:spPr>
            <a:xfrm>
              <a:off x="7114316" y="3829668"/>
              <a:ext cx="200809" cy="171520"/>
            </a:xfrm>
            <a:custGeom>
              <a:avLst/>
              <a:gdLst/>
              <a:ahLst/>
              <a:cxnLst/>
              <a:rect l="l" t="t" r="r" b="b"/>
              <a:pathLst>
                <a:path w="3764" h="3215" extrusionOk="0">
                  <a:moveTo>
                    <a:pt x="1222" y="323"/>
                  </a:moveTo>
                  <a:cubicBezTo>
                    <a:pt x="1522" y="323"/>
                    <a:pt x="1672" y="1564"/>
                    <a:pt x="1672" y="1691"/>
                  </a:cubicBezTo>
                  <a:cubicBezTo>
                    <a:pt x="1672" y="1935"/>
                    <a:pt x="1663" y="2170"/>
                    <a:pt x="1651" y="2400"/>
                  </a:cubicBezTo>
                  <a:lnTo>
                    <a:pt x="1651" y="2400"/>
                  </a:lnTo>
                  <a:cubicBezTo>
                    <a:pt x="1554" y="2215"/>
                    <a:pt x="1461" y="2029"/>
                    <a:pt x="1368" y="1843"/>
                  </a:cubicBezTo>
                  <a:cubicBezTo>
                    <a:pt x="1216" y="1539"/>
                    <a:pt x="821" y="810"/>
                    <a:pt x="1034" y="476"/>
                  </a:cubicBezTo>
                  <a:cubicBezTo>
                    <a:pt x="1102" y="368"/>
                    <a:pt x="1165" y="323"/>
                    <a:pt x="1222" y="323"/>
                  </a:cubicBezTo>
                  <a:close/>
                  <a:moveTo>
                    <a:pt x="2599" y="991"/>
                  </a:moveTo>
                  <a:cubicBezTo>
                    <a:pt x="2749" y="991"/>
                    <a:pt x="2870" y="1144"/>
                    <a:pt x="2827" y="1357"/>
                  </a:cubicBezTo>
                  <a:cubicBezTo>
                    <a:pt x="2777" y="1909"/>
                    <a:pt x="2375" y="2357"/>
                    <a:pt x="1963" y="2736"/>
                  </a:cubicBezTo>
                  <a:lnTo>
                    <a:pt x="1963" y="2736"/>
                  </a:lnTo>
                  <a:cubicBezTo>
                    <a:pt x="1983" y="2379"/>
                    <a:pt x="2009" y="2026"/>
                    <a:pt x="2128" y="1691"/>
                  </a:cubicBezTo>
                  <a:cubicBezTo>
                    <a:pt x="2189" y="1509"/>
                    <a:pt x="2250" y="1205"/>
                    <a:pt x="2402" y="1083"/>
                  </a:cubicBezTo>
                  <a:cubicBezTo>
                    <a:pt x="2466" y="1020"/>
                    <a:pt x="2535" y="991"/>
                    <a:pt x="2599" y="991"/>
                  </a:cubicBezTo>
                  <a:close/>
                  <a:moveTo>
                    <a:pt x="1304" y="0"/>
                  </a:moveTo>
                  <a:cubicBezTo>
                    <a:pt x="1216" y="0"/>
                    <a:pt x="1116" y="26"/>
                    <a:pt x="1003" y="80"/>
                  </a:cubicBezTo>
                  <a:cubicBezTo>
                    <a:pt x="0" y="536"/>
                    <a:pt x="1277" y="2542"/>
                    <a:pt x="1611" y="3120"/>
                  </a:cubicBezTo>
                  <a:cubicBezTo>
                    <a:pt x="1650" y="3187"/>
                    <a:pt x="1709" y="3215"/>
                    <a:pt x="1769" y="3215"/>
                  </a:cubicBezTo>
                  <a:cubicBezTo>
                    <a:pt x="1881" y="3215"/>
                    <a:pt x="1993" y="3117"/>
                    <a:pt x="1968" y="2996"/>
                  </a:cubicBezTo>
                  <a:lnTo>
                    <a:pt x="1968" y="2996"/>
                  </a:lnTo>
                  <a:cubicBezTo>
                    <a:pt x="2624" y="2546"/>
                    <a:pt x="3764" y="1421"/>
                    <a:pt x="2918" y="688"/>
                  </a:cubicBezTo>
                  <a:cubicBezTo>
                    <a:pt x="2845" y="631"/>
                    <a:pt x="2762" y="607"/>
                    <a:pt x="2678" y="607"/>
                  </a:cubicBezTo>
                  <a:cubicBezTo>
                    <a:pt x="2449" y="607"/>
                    <a:pt x="2209" y="784"/>
                    <a:pt x="2098" y="962"/>
                  </a:cubicBezTo>
                  <a:cubicBezTo>
                    <a:pt x="2043" y="1047"/>
                    <a:pt x="1994" y="1135"/>
                    <a:pt x="1951" y="1225"/>
                  </a:cubicBezTo>
                  <a:lnTo>
                    <a:pt x="1951" y="1225"/>
                  </a:lnTo>
                  <a:cubicBezTo>
                    <a:pt x="1893" y="572"/>
                    <a:pt x="1726" y="0"/>
                    <a:pt x="1304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029;p58">
              <a:extLst>
                <a:ext uri="{FF2B5EF4-FFF2-40B4-BE49-F238E27FC236}">
                  <a16:creationId xmlns:a16="http://schemas.microsoft.com/office/drawing/2014/main" xmlns="" id="{EAD936FA-8431-5767-BDD0-E2C9E8F3BB5F}"/>
                </a:ext>
              </a:extLst>
            </p:cNvPr>
            <p:cNvSpPr/>
            <p:nvPr/>
          </p:nvSpPr>
          <p:spPr>
            <a:xfrm>
              <a:off x="7046189" y="4102221"/>
              <a:ext cx="231966" cy="137270"/>
            </a:xfrm>
            <a:custGeom>
              <a:avLst/>
              <a:gdLst/>
              <a:ahLst/>
              <a:cxnLst/>
              <a:rect l="l" t="t" r="r" b="b"/>
              <a:pathLst>
                <a:path w="4348" h="2573" extrusionOk="0">
                  <a:moveTo>
                    <a:pt x="2009" y="0"/>
                  </a:moveTo>
                  <a:cubicBezTo>
                    <a:pt x="1444" y="0"/>
                    <a:pt x="881" y="82"/>
                    <a:pt x="335" y="260"/>
                  </a:cubicBezTo>
                  <a:cubicBezTo>
                    <a:pt x="1" y="1446"/>
                    <a:pt x="62" y="2479"/>
                    <a:pt x="1247" y="2570"/>
                  </a:cubicBezTo>
                  <a:cubicBezTo>
                    <a:pt x="1285" y="2572"/>
                    <a:pt x="1322" y="2573"/>
                    <a:pt x="1360" y="2573"/>
                  </a:cubicBezTo>
                  <a:cubicBezTo>
                    <a:pt x="2614" y="2573"/>
                    <a:pt x="3609" y="1594"/>
                    <a:pt x="4347" y="443"/>
                  </a:cubicBezTo>
                  <a:cubicBezTo>
                    <a:pt x="3587" y="160"/>
                    <a:pt x="2795" y="0"/>
                    <a:pt x="200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030;p58">
              <a:extLst>
                <a:ext uri="{FF2B5EF4-FFF2-40B4-BE49-F238E27FC236}">
                  <a16:creationId xmlns:a16="http://schemas.microsoft.com/office/drawing/2014/main" xmlns="" id="{6FB5F596-C55E-A786-5BB9-11816DAFF38A}"/>
                </a:ext>
              </a:extLst>
            </p:cNvPr>
            <p:cNvSpPr/>
            <p:nvPr/>
          </p:nvSpPr>
          <p:spPr>
            <a:xfrm>
              <a:off x="7125732" y="3995632"/>
              <a:ext cx="179629" cy="20220"/>
            </a:xfrm>
            <a:custGeom>
              <a:avLst/>
              <a:gdLst/>
              <a:ahLst/>
              <a:cxnLst/>
              <a:rect l="l" t="t" r="r" b="b"/>
              <a:pathLst>
                <a:path w="3367" h="379" extrusionOk="0">
                  <a:moveTo>
                    <a:pt x="1991" y="1"/>
                  </a:moveTo>
                  <a:cubicBezTo>
                    <a:pt x="1345" y="1"/>
                    <a:pt x="686" y="132"/>
                    <a:pt x="60" y="222"/>
                  </a:cubicBezTo>
                  <a:cubicBezTo>
                    <a:pt x="8" y="222"/>
                    <a:pt x="0" y="289"/>
                    <a:pt x="18" y="289"/>
                  </a:cubicBezTo>
                  <a:cubicBezTo>
                    <a:pt x="21" y="289"/>
                    <a:pt x="25" y="287"/>
                    <a:pt x="30" y="283"/>
                  </a:cubicBezTo>
                  <a:cubicBezTo>
                    <a:pt x="664" y="248"/>
                    <a:pt x="1260" y="166"/>
                    <a:pt x="1856" y="166"/>
                  </a:cubicBezTo>
                  <a:cubicBezTo>
                    <a:pt x="2315" y="166"/>
                    <a:pt x="2775" y="215"/>
                    <a:pt x="3251" y="374"/>
                  </a:cubicBezTo>
                  <a:cubicBezTo>
                    <a:pt x="3258" y="377"/>
                    <a:pt x="3265" y="379"/>
                    <a:pt x="3271" y="379"/>
                  </a:cubicBezTo>
                  <a:cubicBezTo>
                    <a:pt x="3324" y="379"/>
                    <a:pt x="3366" y="279"/>
                    <a:pt x="3312" y="252"/>
                  </a:cubicBezTo>
                  <a:cubicBezTo>
                    <a:pt x="2887" y="65"/>
                    <a:pt x="2442" y="1"/>
                    <a:pt x="199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031;p58">
              <a:extLst>
                <a:ext uri="{FF2B5EF4-FFF2-40B4-BE49-F238E27FC236}">
                  <a16:creationId xmlns:a16="http://schemas.microsoft.com/office/drawing/2014/main" xmlns="" id="{B351D17B-7648-DD85-C508-22FB111BC5D8}"/>
                </a:ext>
              </a:extLst>
            </p:cNvPr>
            <p:cNvSpPr/>
            <p:nvPr/>
          </p:nvSpPr>
          <p:spPr>
            <a:xfrm>
              <a:off x="7107807" y="4042044"/>
              <a:ext cx="179629" cy="19259"/>
            </a:xfrm>
            <a:custGeom>
              <a:avLst/>
              <a:gdLst/>
              <a:ahLst/>
              <a:cxnLst/>
              <a:rect l="l" t="t" r="r" b="b"/>
              <a:pathLst>
                <a:path w="3367" h="361" extrusionOk="0">
                  <a:moveTo>
                    <a:pt x="1926" y="0"/>
                  </a:moveTo>
                  <a:cubicBezTo>
                    <a:pt x="1301" y="0"/>
                    <a:pt x="667" y="116"/>
                    <a:pt x="62" y="203"/>
                  </a:cubicBezTo>
                  <a:cubicBezTo>
                    <a:pt x="1" y="203"/>
                    <a:pt x="1" y="294"/>
                    <a:pt x="62" y="294"/>
                  </a:cubicBezTo>
                  <a:cubicBezTo>
                    <a:pt x="680" y="242"/>
                    <a:pt x="1279" y="162"/>
                    <a:pt x="1881" y="162"/>
                  </a:cubicBezTo>
                  <a:cubicBezTo>
                    <a:pt x="2344" y="162"/>
                    <a:pt x="2808" y="209"/>
                    <a:pt x="3284" y="355"/>
                  </a:cubicBezTo>
                  <a:cubicBezTo>
                    <a:pt x="3292" y="359"/>
                    <a:pt x="3300" y="361"/>
                    <a:pt x="3307" y="361"/>
                  </a:cubicBezTo>
                  <a:cubicBezTo>
                    <a:pt x="3351" y="361"/>
                    <a:pt x="3366" y="290"/>
                    <a:pt x="3314" y="264"/>
                  </a:cubicBezTo>
                  <a:cubicBezTo>
                    <a:pt x="2868" y="67"/>
                    <a:pt x="2400" y="0"/>
                    <a:pt x="192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032;p58">
              <a:extLst>
                <a:ext uri="{FF2B5EF4-FFF2-40B4-BE49-F238E27FC236}">
                  <a16:creationId xmlns:a16="http://schemas.microsoft.com/office/drawing/2014/main" xmlns="" id="{C0F1963D-8AC4-ADC4-2D6A-DBE242CA2EFE}"/>
                </a:ext>
              </a:extLst>
            </p:cNvPr>
            <p:cNvSpPr/>
            <p:nvPr/>
          </p:nvSpPr>
          <p:spPr>
            <a:xfrm>
              <a:off x="7681839" y="2611315"/>
              <a:ext cx="285476" cy="582209"/>
            </a:xfrm>
            <a:custGeom>
              <a:avLst/>
              <a:gdLst/>
              <a:ahLst/>
              <a:cxnLst/>
              <a:rect l="l" t="t" r="r" b="b"/>
              <a:pathLst>
                <a:path w="5351" h="10913" extrusionOk="0">
                  <a:moveTo>
                    <a:pt x="5351" y="0"/>
                  </a:moveTo>
                  <a:lnTo>
                    <a:pt x="426" y="7751"/>
                  </a:lnTo>
                  <a:lnTo>
                    <a:pt x="1" y="10912"/>
                  </a:lnTo>
                  <a:lnTo>
                    <a:pt x="5351" y="2797"/>
                  </a:lnTo>
                  <a:lnTo>
                    <a:pt x="535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033;p58">
              <a:extLst>
                <a:ext uri="{FF2B5EF4-FFF2-40B4-BE49-F238E27FC236}">
                  <a16:creationId xmlns:a16="http://schemas.microsoft.com/office/drawing/2014/main" xmlns="" id="{50F01155-27D7-FA0A-7EC7-B0A13F680C7F}"/>
                </a:ext>
              </a:extLst>
            </p:cNvPr>
            <p:cNvSpPr/>
            <p:nvPr/>
          </p:nvSpPr>
          <p:spPr>
            <a:xfrm>
              <a:off x="6499738" y="3109102"/>
              <a:ext cx="157329" cy="1054089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34" y="19758"/>
                  </a:lnTo>
                  <a:lnTo>
                    <a:pt x="2949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034;p58">
              <a:extLst>
                <a:ext uri="{FF2B5EF4-FFF2-40B4-BE49-F238E27FC236}">
                  <a16:creationId xmlns:a16="http://schemas.microsoft.com/office/drawing/2014/main" xmlns="" id="{225848D8-B521-3E62-CFF2-2C097CFE3234}"/>
                </a:ext>
              </a:extLst>
            </p:cNvPr>
            <p:cNvSpPr/>
            <p:nvPr/>
          </p:nvSpPr>
          <p:spPr>
            <a:xfrm>
              <a:off x="6626228" y="3109102"/>
              <a:ext cx="102219" cy="1054089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1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035;p58">
              <a:extLst>
                <a:ext uri="{FF2B5EF4-FFF2-40B4-BE49-F238E27FC236}">
                  <a16:creationId xmlns:a16="http://schemas.microsoft.com/office/drawing/2014/main" xmlns="" id="{C79377BA-DBCC-2482-FE45-19ED921BE5B2}"/>
                </a:ext>
              </a:extLst>
            </p:cNvPr>
            <p:cNvSpPr/>
            <p:nvPr/>
          </p:nvSpPr>
          <p:spPr>
            <a:xfrm>
              <a:off x="7719130" y="3094538"/>
              <a:ext cx="131454" cy="1068654"/>
            </a:xfrm>
            <a:custGeom>
              <a:avLst/>
              <a:gdLst/>
              <a:ahLst/>
              <a:cxnLst/>
              <a:rect l="l" t="t" r="r" b="b"/>
              <a:pathLst>
                <a:path w="2464" h="20031" extrusionOk="0">
                  <a:moveTo>
                    <a:pt x="1" y="0"/>
                  </a:moveTo>
                  <a:lnTo>
                    <a:pt x="578" y="20031"/>
                  </a:lnTo>
                  <a:lnTo>
                    <a:pt x="2463" y="20031"/>
                  </a:lnTo>
                  <a:lnTo>
                    <a:pt x="1886" y="27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036;p58">
              <a:extLst>
                <a:ext uri="{FF2B5EF4-FFF2-40B4-BE49-F238E27FC236}">
                  <a16:creationId xmlns:a16="http://schemas.microsoft.com/office/drawing/2014/main" xmlns="" id="{F35A5DBC-7597-7085-996B-185E2AFD96F6}"/>
                </a:ext>
              </a:extLst>
            </p:cNvPr>
            <p:cNvSpPr/>
            <p:nvPr/>
          </p:nvSpPr>
          <p:spPr>
            <a:xfrm>
              <a:off x="7819693" y="3002086"/>
              <a:ext cx="102219" cy="1161109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68" y="0"/>
                  </a:moveTo>
                  <a:lnTo>
                    <a:pt x="1" y="2007"/>
                  </a:lnTo>
                  <a:lnTo>
                    <a:pt x="578" y="21764"/>
                  </a:lnTo>
                  <a:lnTo>
                    <a:pt x="1915" y="20700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037;p58">
              <a:extLst>
                <a:ext uri="{FF2B5EF4-FFF2-40B4-BE49-F238E27FC236}">
                  <a16:creationId xmlns:a16="http://schemas.microsoft.com/office/drawing/2014/main" xmlns="" id="{664A079F-A42F-F51B-6516-D28F3E1A1FE7}"/>
                </a:ext>
              </a:extLst>
            </p:cNvPr>
            <p:cNvSpPr/>
            <p:nvPr/>
          </p:nvSpPr>
          <p:spPr>
            <a:xfrm>
              <a:off x="6013251" y="3193444"/>
              <a:ext cx="1684900" cy="175148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038;p58">
              <a:extLst>
                <a:ext uri="{FF2B5EF4-FFF2-40B4-BE49-F238E27FC236}">
                  <a16:creationId xmlns:a16="http://schemas.microsoft.com/office/drawing/2014/main" xmlns="" id="{A9A0738B-D310-FD75-91E5-FCDBCF56C7B8}"/>
                </a:ext>
              </a:extLst>
            </p:cNvPr>
            <p:cNvSpPr/>
            <p:nvPr/>
          </p:nvSpPr>
          <p:spPr>
            <a:xfrm>
              <a:off x="7681839" y="2801019"/>
              <a:ext cx="259548" cy="567591"/>
            </a:xfrm>
            <a:custGeom>
              <a:avLst/>
              <a:gdLst/>
              <a:ahLst/>
              <a:cxnLst/>
              <a:rect l="l" t="t" r="r" b="b"/>
              <a:pathLst>
                <a:path w="4865" h="10639" extrusionOk="0">
                  <a:moveTo>
                    <a:pt x="4864" y="0"/>
                  </a:moveTo>
                  <a:lnTo>
                    <a:pt x="1" y="7356"/>
                  </a:lnTo>
                  <a:lnTo>
                    <a:pt x="305" y="10639"/>
                  </a:lnTo>
                  <a:lnTo>
                    <a:pt x="4743" y="2949"/>
                  </a:lnTo>
                  <a:lnTo>
                    <a:pt x="4864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039;p58">
              <a:extLst>
                <a:ext uri="{FF2B5EF4-FFF2-40B4-BE49-F238E27FC236}">
                  <a16:creationId xmlns:a16="http://schemas.microsoft.com/office/drawing/2014/main" xmlns="" id="{B46CDCBC-E2EA-4010-83A7-2F4B04FC2B6E}"/>
                </a:ext>
              </a:extLst>
            </p:cNvPr>
            <p:cNvSpPr/>
            <p:nvPr/>
          </p:nvSpPr>
          <p:spPr>
            <a:xfrm>
              <a:off x="6079724" y="3368531"/>
              <a:ext cx="157382" cy="1054089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34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040;p58">
              <a:extLst>
                <a:ext uri="{FF2B5EF4-FFF2-40B4-BE49-F238E27FC236}">
                  <a16:creationId xmlns:a16="http://schemas.microsoft.com/office/drawing/2014/main" xmlns="" id="{4814F2A6-B45E-71B7-1C00-9499F97EB51A}"/>
                </a:ext>
              </a:extLst>
            </p:cNvPr>
            <p:cNvSpPr/>
            <p:nvPr/>
          </p:nvSpPr>
          <p:spPr>
            <a:xfrm>
              <a:off x="6206213" y="3368531"/>
              <a:ext cx="102219" cy="1054089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041;p58">
              <a:extLst>
                <a:ext uri="{FF2B5EF4-FFF2-40B4-BE49-F238E27FC236}">
                  <a16:creationId xmlns:a16="http://schemas.microsoft.com/office/drawing/2014/main" xmlns="" id="{385C495C-FB4C-5B49-5318-13CFE731D13E}"/>
                </a:ext>
              </a:extLst>
            </p:cNvPr>
            <p:cNvSpPr/>
            <p:nvPr/>
          </p:nvSpPr>
          <p:spPr>
            <a:xfrm>
              <a:off x="7453240" y="3368531"/>
              <a:ext cx="157329" cy="1054089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34" y="19758"/>
                  </a:lnTo>
                  <a:lnTo>
                    <a:pt x="2948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042;p58">
              <a:extLst>
                <a:ext uri="{FF2B5EF4-FFF2-40B4-BE49-F238E27FC236}">
                  <a16:creationId xmlns:a16="http://schemas.microsoft.com/office/drawing/2014/main" xmlns="" id="{8AEF2AAC-5635-3E72-1502-D87E6C540844}"/>
                </a:ext>
              </a:extLst>
            </p:cNvPr>
            <p:cNvSpPr/>
            <p:nvPr/>
          </p:nvSpPr>
          <p:spPr>
            <a:xfrm>
              <a:off x="7579677" y="3368531"/>
              <a:ext cx="102219" cy="1054089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043;p58">
              <a:extLst>
                <a:ext uri="{FF2B5EF4-FFF2-40B4-BE49-F238E27FC236}">
                  <a16:creationId xmlns:a16="http://schemas.microsoft.com/office/drawing/2014/main" xmlns="" id="{8761D444-7A14-6AAA-EFFD-5B63A165935F}"/>
                </a:ext>
              </a:extLst>
            </p:cNvPr>
            <p:cNvSpPr/>
            <p:nvPr/>
          </p:nvSpPr>
          <p:spPr>
            <a:xfrm>
              <a:off x="5885161" y="3024812"/>
              <a:ext cx="468680" cy="168693"/>
            </a:xfrm>
            <a:custGeom>
              <a:avLst/>
              <a:gdLst/>
              <a:ahLst/>
              <a:cxnLst/>
              <a:rect l="l" t="t" r="r" b="b"/>
              <a:pathLst>
                <a:path w="8785" h="3162" extrusionOk="0">
                  <a:moveTo>
                    <a:pt x="0" y="0"/>
                  </a:moveTo>
                  <a:lnTo>
                    <a:pt x="578" y="3161"/>
                  </a:lnTo>
                  <a:lnTo>
                    <a:pt x="8785" y="3161"/>
                  </a:lnTo>
                  <a:cubicBezTo>
                    <a:pt x="8055" y="2310"/>
                    <a:pt x="7295" y="912"/>
                    <a:pt x="6596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044;p58">
              <a:extLst>
                <a:ext uri="{FF2B5EF4-FFF2-40B4-BE49-F238E27FC236}">
                  <a16:creationId xmlns:a16="http://schemas.microsoft.com/office/drawing/2014/main" xmlns="" id="{E70E20BD-99E4-BB8A-8C30-E5497F86C21A}"/>
                </a:ext>
              </a:extLst>
            </p:cNvPr>
            <p:cNvSpPr/>
            <p:nvPr/>
          </p:nvSpPr>
          <p:spPr>
            <a:xfrm>
              <a:off x="6237049" y="3024812"/>
              <a:ext cx="248131" cy="168693"/>
            </a:xfrm>
            <a:custGeom>
              <a:avLst/>
              <a:gdLst/>
              <a:ahLst/>
              <a:cxnLst/>
              <a:rect l="l" t="t" r="r" b="b"/>
              <a:pathLst>
                <a:path w="4651" h="3162" extrusionOk="0">
                  <a:moveTo>
                    <a:pt x="0" y="0"/>
                  </a:moveTo>
                  <a:cubicBezTo>
                    <a:pt x="699" y="912"/>
                    <a:pt x="1459" y="2310"/>
                    <a:pt x="2189" y="3161"/>
                  </a:cubicBezTo>
                  <a:lnTo>
                    <a:pt x="4651" y="3161"/>
                  </a:lnTo>
                  <a:cubicBezTo>
                    <a:pt x="3982" y="2249"/>
                    <a:pt x="3070" y="882"/>
                    <a:pt x="2310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045;p58">
              <a:extLst>
                <a:ext uri="{FF2B5EF4-FFF2-40B4-BE49-F238E27FC236}">
                  <a16:creationId xmlns:a16="http://schemas.microsoft.com/office/drawing/2014/main" xmlns="" id="{2F7E4499-A824-5098-CEFE-68F68845A6F2}"/>
                </a:ext>
              </a:extLst>
            </p:cNvPr>
            <p:cNvSpPr/>
            <p:nvPr/>
          </p:nvSpPr>
          <p:spPr>
            <a:xfrm>
              <a:off x="6361885" y="3024812"/>
              <a:ext cx="275766" cy="168693"/>
            </a:xfrm>
            <a:custGeom>
              <a:avLst/>
              <a:gdLst/>
              <a:ahLst/>
              <a:cxnLst/>
              <a:rect l="l" t="t" r="r" b="b"/>
              <a:pathLst>
                <a:path w="5169" h="3162" extrusionOk="0">
                  <a:moveTo>
                    <a:pt x="1" y="0"/>
                  </a:moveTo>
                  <a:cubicBezTo>
                    <a:pt x="730" y="882"/>
                    <a:pt x="1642" y="2249"/>
                    <a:pt x="2311" y="3161"/>
                  </a:cubicBezTo>
                  <a:lnTo>
                    <a:pt x="5168" y="3161"/>
                  </a:lnTo>
                  <a:cubicBezTo>
                    <a:pt x="4651" y="2249"/>
                    <a:pt x="3831" y="882"/>
                    <a:pt x="3344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046;p58">
              <a:extLst>
                <a:ext uri="{FF2B5EF4-FFF2-40B4-BE49-F238E27FC236}">
                  <a16:creationId xmlns:a16="http://schemas.microsoft.com/office/drawing/2014/main" xmlns="" id="{D198A113-E387-8F45-6F04-7CDBAECC8344}"/>
                </a:ext>
              </a:extLst>
            </p:cNvPr>
            <p:cNvSpPr/>
            <p:nvPr/>
          </p:nvSpPr>
          <p:spPr>
            <a:xfrm>
              <a:off x="6775391" y="3024812"/>
              <a:ext cx="929250" cy="168693"/>
            </a:xfrm>
            <a:custGeom>
              <a:avLst/>
              <a:gdLst/>
              <a:ahLst/>
              <a:cxnLst/>
              <a:rect l="l" t="t" r="r" b="b"/>
              <a:pathLst>
                <a:path w="17418" h="3162" extrusionOk="0">
                  <a:moveTo>
                    <a:pt x="1" y="0"/>
                  </a:moveTo>
                  <a:cubicBezTo>
                    <a:pt x="457" y="942"/>
                    <a:pt x="1277" y="2219"/>
                    <a:pt x="1885" y="3161"/>
                  </a:cubicBezTo>
                  <a:lnTo>
                    <a:pt x="16992" y="3161"/>
                  </a:lnTo>
                  <a:lnTo>
                    <a:pt x="17417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047;p58">
              <a:extLst>
                <a:ext uri="{FF2B5EF4-FFF2-40B4-BE49-F238E27FC236}">
                  <a16:creationId xmlns:a16="http://schemas.microsoft.com/office/drawing/2014/main" xmlns="" id="{2F42E44E-202F-DB46-BDDD-4B086B74F560}"/>
                </a:ext>
              </a:extLst>
            </p:cNvPr>
            <p:cNvSpPr/>
            <p:nvPr/>
          </p:nvSpPr>
          <p:spPr>
            <a:xfrm>
              <a:off x="6540283" y="3024812"/>
              <a:ext cx="335732" cy="168693"/>
            </a:xfrm>
            <a:custGeom>
              <a:avLst/>
              <a:gdLst/>
              <a:ahLst/>
              <a:cxnLst/>
              <a:rect l="l" t="t" r="r" b="b"/>
              <a:pathLst>
                <a:path w="6293" h="3162" extrusionOk="0">
                  <a:moveTo>
                    <a:pt x="0" y="0"/>
                  </a:moveTo>
                  <a:cubicBezTo>
                    <a:pt x="487" y="912"/>
                    <a:pt x="1307" y="2249"/>
                    <a:pt x="1824" y="3161"/>
                  </a:cubicBezTo>
                  <a:lnTo>
                    <a:pt x="6292" y="3161"/>
                  </a:lnTo>
                  <a:cubicBezTo>
                    <a:pt x="5684" y="2219"/>
                    <a:pt x="4864" y="942"/>
                    <a:pt x="4408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048;p58">
              <a:extLst>
                <a:ext uri="{FF2B5EF4-FFF2-40B4-BE49-F238E27FC236}">
                  <a16:creationId xmlns:a16="http://schemas.microsoft.com/office/drawing/2014/main" xmlns="" id="{386F3C55-4847-F149-B194-051DFF52F744}"/>
                </a:ext>
              </a:extLst>
            </p:cNvPr>
            <p:cNvSpPr/>
            <p:nvPr/>
          </p:nvSpPr>
          <p:spPr>
            <a:xfrm>
              <a:off x="5890016" y="2578880"/>
              <a:ext cx="2083851" cy="446006"/>
            </a:xfrm>
            <a:custGeom>
              <a:avLst/>
              <a:gdLst/>
              <a:ahLst/>
              <a:cxnLst/>
              <a:rect l="l" t="t" r="r" b="b"/>
              <a:pathLst>
                <a:path w="39060" h="8360" extrusionOk="0">
                  <a:moveTo>
                    <a:pt x="8511" y="0"/>
                  </a:moveTo>
                  <a:lnTo>
                    <a:pt x="1" y="8359"/>
                  </a:lnTo>
                  <a:lnTo>
                    <a:pt x="34105" y="8359"/>
                  </a:lnTo>
                  <a:lnTo>
                    <a:pt x="39059" y="608"/>
                  </a:lnTo>
                  <a:lnTo>
                    <a:pt x="8511" y="0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049;p58">
              <a:extLst>
                <a:ext uri="{FF2B5EF4-FFF2-40B4-BE49-F238E27FC236}">
                  <a16:creationId xmlns:a16="http://schemas.microsoft.com/office/drawing/2014/main" xmlns="" id="{8CB22C92-A94E-3EC7-4A43-10CBE02FB40F}"/>
                </a:ext>
              </a:extLst>
            </p:cNvPr>
            <p:cNvSpPr/>
            <p:nvPr/>
          </p:nvSpPr>
          <p:spPr>
            <a:xfrm>
              <a:off x="6890518" y="2611315"/>
              <a:ext cx="638973" cy="361660"/>
            </a:xfrm>
            <a:custGeom>
              <a:avLst/>
              <a:gdLst/>
              <a:ahLst/>
              <a:cxnLst/>
              <a:rect l="l" t="t" r="r" b="b"/>
              <a:pathLst>
                <a:path w="11977" h="6779" extrusionOk="0">
                  <a:moveTo>
                    <a:pt x="10852" y="578"/>
                  </a:moveTo>
                  <a:cubicBezTo>
                    <a:pt x="11034" y="578"/>
                    <a:pt x="11186" y="699"/>
                    <a:pt x="11186" y="851"/>
                  </a:cubicBezTo>
                  <a:cubicBezTo>
                    <a:pt x="11186" y="1003"/>
                    <a:pt x="11034" y="1125"/>
                    <a:pt x="10852" y="1125"/>
                  </a:cubicBezTo>
                  <a:cubicBezTo>
                    <a:pt x="10670" y="1125"/>
                    <a:pt x="10518" y="1003"/>
                    <a:pt x="10518" y="851"/>
                  </a:cubicBezTo>
                  <a:cubicBezTo>
                    <a:pt x="10518" y="699"/>
                    <a:pt x="10670" y="578"/>
                    <a:pt x="10852" y="578"/>
                  </a:cubicBezTo>
                  <a:close/>
                  <a:moveTo>
                    <a:pt x="10183" y="2827"/>
                  </a:moveTo>
                  <a:cubicBezTo>
                    <a:pt x="10366" y="2827"/>
                    <a:pt x="10518" y="2979"/>
                    <a:pt x="10518" y="3131"/>
                  </a:cubicBezTo>
                  <a:cubicBezTo>
                    <a:pt x="10518" y="3283"/>
                    <a:pt x="10366" y="3404"/>
                    <a:pt x="10183" y="3404"/>
                  </a:cubicBezTo>
                  <a:cubicBezTo>
                    <a:pt x="10001" y="3404"/>
                    <a:pt x="9849" y="3252"/>
                    <a:pt x="9849" y="3131"/>
                  </a:cubicBezTo>
                  <a:cubicBezTo>
                    <a:pt x="9849" y="2979"/>
                    <a:pt x="10001" y="2827"/>
                    <a:pt x="10183" y="2827"/>
                  </a:cubicBezTo>
                  <a:close/>
                  <a:moveTo>
                    <a:pt x="9211" y="5593"/>
                  </a:moveTo>
                  <a:cubicBezTo>
                    <a:pt x="9393" y="5593"/>
                    <a:pt x="9545" y="5715"/>
                    <a:pt x="9545" y="5867"/>
                  </a:cubicBezTo>
                  <a:cubicBezTo>
                    <a:pt x="9545" y="5988"/>
                    <a:pt x="9363" y="6140"/>
                    <a:pt x="9211" y="6140"/>
                  </a:cubicBezTo>
                  <a:cubicBezTo>
                    <a:pt x="9028" y="6140"/>
                    <a:pt x="8876" y="6018"/>
                    <a:pt x="8876" y="5867"/>
                  </a:cubicBezTo>
                  <a:cubicBezTo>
                    <a:pt x="8876" y="5715"/>
                    <a:pt x="8998" y="5593"/>
                    <a:pt x="9211" y="5593"/>
                  </a:cubicBezTo>
                  <a:close/>
                  <a:moveTo>
                    <a:pt x="3132" y="0"/>
                  </a:moveTo>
                  <a:lnTo>
                    <a:pt x="1" y="6778"/>
                  </a:lnTo>
                  <a:lnTo>
                    <a:pt x="9849" y="6778"/>
                  </a:lnTo>
                  <a:lnTo>
                    <a:pt x="11977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050;p58">
              <a:extLst>
                <a:ext uri="{FF2B5EF4-FFF2-40B4-BE49-F238E27FC236}">
                  <a16:creationId xmlns:a16="http://schemas.microsoft.com/office/drawing/2014/main" xmlns="" id="{B7D3A5E8-8CF2-A499-542A-BC2E37C5BE63}"/>
                </a:ext>
              </a:extLst>
            </p:cNvPr>
            <p:cNvSpPr/>
            <p:nvPr/>
          </p:nvSpPr>
          <p:spPr>
            <a:xfrm>
              <a:off x="7320935" y="2623052"/>
              <a:ext cx="110595" cy="330130"/>
            </a:xfrm>
            <a:custGeom>
              <a:avLst/>
              <a:gdLst/>
              <a:ahLst/>
              <a:cxnLst/>
              <a:rect l="l" t="t" r="r" b="b"/>
              <a:pathLst>
                <a:path w="2073" h="6188" extrusionOk="0">
                  <a:moveTo>
                    <a:pt x="1977" y="1"/>
                  </a:moveTo>
                  <a:cubicBezTo>
                    <a:pt x="1945" y="1"/>
                    <a:pt x="1915" y="18"/>
                    <a:pt x="1903" y="54"/>
                  </a:cubicBezTo>
                  <a:cubicBezTo>
                    <a:pt x="1143" y="1999"/>
                    <a:pt x="535" y="4096"/>
                    <a:pt x="18" y="6102"/>
                  </a:cubicBezTo>
                  <a:cubicBezTo>
                    <a:pt x="0" y="6155"/>
                    <a:pt x="34" y="6188"/>
                    <a:pt x="71" y="6188"/>
                  </a:cubicBezTo>
                  <a:cubicBezTo>
                    <a:pt x="98" y="6188"/>
                    <a:pt x="127" y="6171"/>
                    <a:pt x="140" y="6133"/>
                  </a:cubicBezTo>
                  <a:cubicBezTo>
                    <a:pt x="900" y="4218"/>
                    <a:pt x="1568" y="2121"/>
                    <a:pt x="2055" y="115"/>
                  </a:cubicBezTo>
                  <a:cubicBezTo>
                    <a:pt x="2073" y="41"/>
                    <a:pt x="2024" y="1"/>
                    <a:pt x="1977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051;p58">
              <a:extLst>
                <a:ext uri="{FF2B5EF4-FFF2-40B4-BE49-F238E27FC236}">
                  <a16:creationId xmlns:a16="http://schemas.microsoft.com/office/drawing/2014/main" xmlns="" id="{31E25D25-0BC8-2D4F-7FC1-28A252065EE0}"/>
                </a:ext>
              </a:extLst>
            </p:cNvPr>
            <p:cNvSpPr/>
            <p:nvPr/>
          </p:nvSpPr>
          <p:spPr>
            <a:xfrm>
              <a:off x="6955390" y="2862316"/>
              <a:ext cx="441151" cy="19419"/>
            </a:xfrm>
            <a:custGeom>
              <a:avLst/>
              <a:gdLst/>
              <a:ahLst/>
              <a:cxnLst/>
              <a:rect l="l" t="t" r="r" b="b"/>
              <a:pathLst>
                <a:path w="8269" h="364" extrusionOk="0">
                  <a:moveTo>
                    <a:pt x="5180" y="1"/>
                  </a:moveTo>
                  <a:cubicBezTo>
                    <a:pt x="3355" y="1"/>
                    <a:pt x="1369" y="53"/>
                    <a:pt x="92" y="128"/>
                  </a:cubicBezTo>
                  <a:cubicBezTo>
                    <a:pt x="1" y="128"/>
                    <a:pt x="1" y="250"/>
                    <a:pt x="92" y="250"/>
                  </a:cubicBezTo>
                  <a:cubicBezTo>
                    <a:pt x="1125" y="326"/>
                    <a:pt x="2630" y="364"/>
                    <a:pt x="4134" y="364"/>
                  </a:cubicBezTo>
                  <a:cubicBezTo>
                    <a:pt x="5639" y="364"/>
                    <a:pt x="7144" y="326"/>
                    <a:pt x="8177" y="250"/>
                  </a:cubicBezTo>
                  <a:cubicBezTo>
                    <a:pt x="8268" y="250"/>
                    <a:pt x="8268" y="98"/>
                    <a:pt x="8177" y="67"/>
                  </a:cubicBezTo>
                  <a:cubicBezTo>
                    <a:pt x="7376" y="21"/>
                    <a:pt x="6309" y="1"/>
                    <a:pt x="518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052;p58">
              <a:extLst>
                <a:ext uri="{FF2B5EF4-FFF2-40B4-BE49-F238E27FC236}">
                  <a16:creationId xmlns:a16="http://schemas.microsoft.com/office/drawing/2014/main" xmlns="" id="{CA7264A2-CCD4-49F2-B6A1-434F8C8BB3B8}"/>
                </a:ext>
              </a:extLst>
            </p:cNvPr>
            <p:cNvSpPr/>
            <p:nvPr/>
          </p:nvSpPr>
          <p:spPr>
            <a:xfrm>
              <a:off x="6970007" y="2800646"/>
              <a:ext cx="442752" cy="18086"/>
            </a:xfrm>
            <a:custGeom>
              <a:avLst/>
              <a:gdLst/>
              <a:ahLst/>
              <a:cxnLst/>
              <a:rect l="l" t="t" r="r" b="b"/>
              <a:pathLst>
                <a:path w="8299" h="339" extrusionOk="0">
                  <a:moveTo>
                    <a:pt x="5029" y="0"/>
                  </a:moveTo>
                  <a:cubicBezTo>
                    <a:pt x="3254" y="0"/>
                    <a:pt x="1350" y="44"/>
                    <a:pt x="91" y="99"/>
                  </a:cubicBezTo>
                  <a:cubicBezTo>
                    <a:pt x="0" y="129"/>
                    <a:pt x="0" y="251"/>
                    <a:pt x="91" y="251"/>
                  </a:cubicBezTo>
                  <a:cubicBezTo>
                    <a:pt x="1082" y="308"/>
                    <a:pt x="2478" y="338"/>
                    <a:pt x="3895" y="338"/>
                  </a:cubicBezTo>
                  <a:cubicBezTo>
                    <a:pt x="5478" y="338"/>
                    <a:pt x="7086" y="300"/>
                    <a:pt x="8177" y="220"/>
                  </a:cubicBezTo>
                  <a:cubicBezTo>
                    <a:pt x="8298" y="220"/>
                    <a:pt x="8268" y="68"/>
                    <a:pt x="8177" y="68"/>
                  </a:cubicBezTo>
                  <a:cubicBezTo>
                    <a:pt x="7338" y="20"/>
                    <a:pt x="6212" y="0"/>
                    <a:pt x="5029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053;p58">
              <a:extLst>
                <a:ext uri="{FF2B5EF4-FFF2-40B4-BE49-F238E27FC236}">
                  <a16:creationId xmlns:a16="http://schemas.microsoft.com/office/drawing/2014/main" xmlns="" id="{7317F191-331E-A2D8-34DC-AE408595A8CD}"/>
                </a:ext>
              </a:extLst>
            </p:cNvPr>
            <p:cNvSpPr/>
            <p:nvPr/>
          </p:nvSpPr>
          <p:spPr>
            <a:xfrm>
              <a:off x="7012153" y="2749219"/>
              <a:ext cx="411915" cy="17072"/>
            </a:xfrm>
            <a:custGeom>
              <a:avLst/>
              <a:gdLst/>
              <a:ahLst/>
              <a:cxnLst/>
              <a:rect l="l" t="t" r="r" b="b"/>
              <a:pathLst>
                <a:path w="7721" h="320" extrusionOk="0">
                  <a:moveTo>
                    <a:pt x="5130" y="1"/>
                  </a:moveTo>
                  <a:cubicBezTo>
                    <a:pt x="3354" y="1"/>
                    <a:pt x="1345" y="61"/>
                    <a:pt x="92" y="120"/>
                  </a:cubicBezTo>
                  <a:cubicBezTo>
                    <a:pt x="0" y="120"/>
                    <a:pt x="0" y="242"/>
                    <a:pt x="92" y="242"/>
                  </a:cubicBezTo>
                  <a:cubicBezTo>
                    <a:pt x="931" y="295"/>
                    <a:pt x="2110" y="319"/>
                    <a:pt x="3333" y="319"/>
                  </a:cubicBezTo>
                  <a:cubicBezTo>
                    <a:pt x="4899" y="319"/>
                    <a:pt x="6537" y="280"/>
                    <a:pt x="7630" y="212"/>
                  </a:cubicBezTo>
                  <a:cubicBezTo>
                    <a:pt x="7721" y="181"/>
                    <a:pt x="7721" y="60"/>
                    <a:pt x="7599" y="60"/>
                  </a:cubicBezTo>
                  <a:cubicBezTo>
                    <a:pt x="6938" y="18"/>
                    <a:pt x="6066" y="1"/>
                    <a:pt x="513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054;p58">
              <a:extLst>
                <a:ext uri="{FF2B5EF4-FFF2-40B4-BE49-F238E27FC236}">
                  <a16:creationId xmlns:a16="http://schemas.microsoft.com/office/drawing/2014/main" xmlns="" id="{7ED793B0-87D8-22A2-31EB-9D474BC8B602}"/>
                </a:ext>
              </a:extLst>
            </p:cNvPr>
            <p:cNvSpPr/>
            <p:nvPr/>
          </p:nvSpPr>
          <p:spPr>
            <a:xfrm>
              <a:off x="7020262" y="2699712"/>
              <a:ext cx="411915" cy="16859"/>
            </a:xfrm>
            <a:custGeom>
              <a:avLst/>
              <a:gdLst/>
              <a:ahLst/>
              <a:cxnLst/>
              <a:rect l="l" t="t" r="r" b="b"/>
              <a:pathLst>
                <a:path w="7721" h="316" extrusionOk="0">
                  <a:moveTo>
                    <a:pt x="5119" y="0"/>
                  </a:moveTo>
                  <a:cubicBezTo>
                    <a:pt x="3348" y="0"/>
                    <a:pt x="1359" y="47"/>
                    <a:pt x="92" y="106"/>
                  </a:cubicBezTo>
                  <a:cubicBezTo>
                    <a:pt x="0" y="106"/>
                    <a:pt x="31" y="228"/>
                    <a:pt x="92" y="228"/>
                  </a:cubicBezTo>
                  <a:cubicBezTo>
                    <a:pt x="1010" y="285"/>
                    <a:pt x="2308" y="315"/>
                    <a:pt x="3627" y="315"/>
                  </a:cubicBezTo>
                  <a:cubicBezTo>
                    <a:pt x="5102" y="315"/>
                    <a:pt x="6603" y="278"/>
                    <a:pt x="7630" y="197"/>
                  </a:cubicBezTo>
                  <a:cubicBezTo>
                    <a:pt x="7721" y="197"/>
                    <a:pt x="7721" y="45"/>
                    <a:pt x="7630" y="45"/>
                  </a:cubicBezTo>
                  <a:cubicBezTo>
                    <a:pt x="6952" y="14"/>
                    <a:pt x="6067" y="0"/>
                    <a:pt x="5119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055;p58">
              <a:extLst>
                <a:ext uri="{FF2B5EF4-FFF2-40B4-BE49-F238E27FC236}">
                  <a16:creationId xmlns:a16="http://schemas.microsoft.com/office/drawing/2014/main" xmlns="" id="{46E509CA-14F8-5605-98F7-4C428E604156}"/>
                </a:ext>
              </a:extLst>
            </p:cNvPr>
            <p:cNvSpPr/>
            <p:nvPr/>
          </p:nvSpPr>
          <p:spPr>
            <a:xfrm>
              <a:off x="7036480" y="2648712"/>
              <a:ext cx="411915" cy="17019"/>
            </a:xfrm>
            <a:custGeom>
              <a:avLst/>
              <a:gdLst/>
              <a:ahLst/>
              <a:cxnLst/>
              <a:rect l="l" t="t" r="r" b="b"/>
              <a:pathLst>
                <a:path w="7721" h="319" extrusionOk="0">
                  <a:moveTo>
                    <a:pt x="5145" y="0"/>
                  </a:moveTo>
                  <a:cubicBezTo>
                    <a:pt x="3368" y="0"/>
                    <a:pt x="1365" y="60"/>
                    <a:pt x="92" y="120"/>
                  </a:cubicBezTo>
                  <a:cubicBezTo>
                    <a:pt x="0" y="120"/>
                    <a:pt x="0" y="241"/>
                    <a:pt x="92" y="241"/>
                  </a:cubicBezTo>
                  <a:cubicBezTo>
                    <a:pt x="944" y="295"/>
                    <a:pt x="2125" y="319"/>
                    <a:pt x="3345" y="319"/>
                  </a:cubicBezTo>
                  <a:cubicBezTo>
                    <a:pt x="4908" y="319"/>
                    <a:pt x="6537" y="279"/>
                    <a:pt x="7630" y="211"/>
                  </a:cubicBezTo>
                  <a:cubicBezTo>
                    <a:pt x="7721" y="181"/>
                    <a:pt x="7721" y="59"/>
                    <a:pt x="7630" y="59"/>
                  </a:cubicBezTo>
                  <a:cubicBezTo>
                    <a:pt x="6958" y="17"/>
                    <a:pt x="6083" y="0"/>
                    <a:pt x="5145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056;p58">
              <a:extLst>
                <a:ext uri="{FF2B5EF4-FFF2-40B4-BE49-F238E27FC236}">
                  <a16:creationId xmlns:a16="http://schemas.microsoft.com/office/drawing/2014/main" xmlns="" id="{52D33AF3-0801-3A96-B111-D6B4EA52299B}"/>
                </a:ext>
              </a:extLst>
            </p:cNvPr>
            <p:cNvSpPr/>
            <p:nvPr/>
          </p:nvSpPr>
          <p:spPr>
            <a:xfrm>
              <a:off x="7190498" y="2920998"/>
              <a:ext cx="17926" cy="22780"/>
            </a:xfrm>
            <a:custGeom>
              <a:avLst/>
              <a:gdLst/>
              <a:ahLst/>
              <a:cxnLst/>
              <a:rect l="l" t="t" r="r" b="b"/>
              <a:pathLst>
                <a:path w="336" h="427" extrusionOk="0">
                  <a:moveTo>
                    <a:pt x="214" y="1"/>
                  </a:moveTo>
                  <a:cubicBezTo>
                    <a:pt x="123" y="122"/>
                    <a:pt x="1" y="244"/>
                    <a:pt x="1" y="426"/>
                  </a:cubicBezTo>
                  <a:cubicBezTo>
                    <a:pt x="123" y="426"/>
                    <a:pt x="244" y="396"/>
                    <a:pt x="275" y="335"/>
                  </a:cubicBezTo>
                  <a:cubicBezTo>
                    <a:pt x="335" y="274"/>
                    <a:pt x="275" y="153"/>
                    <a:pt x="2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057;p58">
              <a:extLst>
                <a:ext uri="{FF2B5EF4-FFF2-40B4-BE49-F238E27FC236}">
                  <a16:creationId xmlns:a16="http://schemas.microsoft.com/office/drawing/2014/main" xmlns="" id="{11F10BD1-BD5F-9B6E-F23F-5CACD208761C}"/>
                </a:ext>
              </a:extLst>
            </p:cNvPr>
            <p:cNvSpPr/>
            <p:nvPr/>
          </p:nvSpPr>
          <p:spPr>
            <a:xfrm>
              <a:off x="6992681" y="2796165"/>
              <a:ext cx="170347" cy="145966"/>
            </a:xfrm>
            <a:custGeom>
              <a:avLst/>
              <a:gdLst/>
              <a:ahLst/>
              <a:cxnLst/>
              <a:rect l="l" t="t" r="r" b="b"/>
              <a:pathLst>
                <a:path w="3193" h="2736" extrusionOk="0">
                  <a:moveTo>
                    <a:pt x="487" y="0"/>
                  </a:moveTo>
                  <a:lnTo>
                    <a:pt x="1" y="821"/>
                  </a:lnTo>
                  <a:lnTo>
                    <a:pt x="3071" y="2705"/>
                  </a:lnTo>
                  <a:lnTo>
                    <a:pt x="3071" y="2736"/>
                  </a:lnTo>
                  <a:lnTo>
                    <a:pt x="3101" y="2736"/>
                  </a:lnTo>
                  <a:cubicBezTo>
                    <a:pt x="3131" y="2675"/>
                    <a:pt x="3162" y="2645"/>
                    <a:pt x="3192" y="2614"/>
                  </a:cubicBezTo>
                  <a:cubicBezTo>
                    <a:pt x="2372" y="2189"/>
                    <a:pt x="1308" y="1581"/>
                    <a:pt x="700" y="851"/>
                  </a:cubicBezTo>
                  <a:cubicBezTo>
                    <a:pt x="517" y="608"/>
                    <a:pt x="548" y="335"/>
                    <a:pt x="669" y="91"/>
                  </a:cubicBezTo>
                  <a:lnTo>
                    <a:pt x="487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058;p58">
              <a:extLst>
                <a:ext uri="{FF2B5EF4-FFF2-40B4-BE49-F238E27FC236}">
                  <a16:creationId xmlns:a16="http://schemas.microsoft.com/office/drawing/2014/main" xmlns="" id="{4A96C7FC-C0EB-5E61-3A40-4D679FD07E6F}"/>
                </a:ext>
              </a:extLst>
            </p:cNvPr>
            <p:cNvSpPr/>
            <p:nvPr/>
          </p:nvSpPr>
          <p:spPr>
            <a:xfrm>
              <a:off x="7020262" y="2801019"/>
              <a:ext cx="165438" cy="134655"/>
            </a:xfrm>
            <a:custGeom>
              <a:avLst/>
              <a:gdLst/>
              <a:ahLst/>
              <a:cxnLst/>
              <a:rect l="l" t="t" r="r" b="b"/>
              <a:pathLst>
                <a:path w="3101" h="2524" extrusionOk="0">
                  <a:moveTo>
                    <a:pt x="152" y="0"/>
                  </a:moveTo>
                  <a:lnTo>
                    <a:pt x="152" y="0"/>
                  </a:lnTo>
                  <a:cubicBezTo>
                    <a:pt x="31" y="244"/>
                    <a:pt x="0" y="517"/>
                    <a:pt x="183" y="760"/>
                  </a:cubicBezTo>
                  <a:cubicBezTo>
                    <a:pt x="791" y="1490"/>
                    <a:pt x="1855" y="2067"/>
                    <a:pt x="2675" y="2523"/>
                  </a:cubicBezTo>
                  <a:cubicBezTo>
                    <a:pt x="2736" y="2462"/>
                    <a:pt x="2797" y="2432"/>
                    <a:pt x="2797" y="2432"/>
                  </a:cubicBezTo>
                  <a:cubicBezTo>
                    <a:pt x="2645" y="2128"/>
                    <a:pt x="3010" y="2037"/>
                    <a:pt x="3010" y="2037"/>
                  </a:cubicBezTo>
                  <a:cubicBezTo>
                    <a:pt x="2949" y="1915"/>
                    <a:pt x="3010" y="1824"/>
                    <a:pt x="3101" y="1794"/>
                  </a:cubicBezTo>
                  <a:cubicBezTo>
                    <a:pt x="3070" y="1763"/>
                    <a:pt x="3070" y="1763"/>
                    <a:pt x="3070" y="1763"/>
                  </a:cubicBezTo>
                  <a:lnTo>
                    <a:pt x="3070" y="1794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059;p58">
              <a:extLst>
                <a:ext uri="{FF2B5EF4-FFF2-40B4-BE49-F238E27FC236}">
                  <a16:creationId xmlns:a16="http://schemas.microsoft.com/office/drawing/2014/main" xmlns="" id="{A29DFF14-36DE-E330-1E49-8AC7C3529E57}"/>
                </a:ext>
              </a:extLst>
            </p:cNvPr>
            <p:cNvSpPr/>
            <p:nvPr/>
          </p:nvSpPr>
          <p:spPr>
            <a:xfrm>
              <a:off x="7158115" y="2935615"/>
              <a:ext cx="17872" cy="8163"/>
            </a:xfrm>
            <a:custGeom>
              <a:avLst/>
              <a:gdLst/>
              <a:ahLst/>
              <a:cxnLst/>
              <a:rect l="l" t="t" r="r" b="b"/>
              <a:pathLst>
                <a:path w="335" h="153" extrusionOk="0">
                  <a:moveTo>
                    <a:pt x="91" y="0"/>
                  </a:moveTo>
                  <a:cubicBezTo>
                    <a:pt x="61" y="31"/>
                    <a:pt x="30" y="61"/>
                    <a:pt x="0" y="122"/>
                  </a:cubicBezTo>
                  <a:cubicBezTo>
                    <a:pt x="61" y="122"/>
                    <a:pt x="182" y="122"/>
                    <a:pt x="334" y="152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060;p58">
              <a:extLst>
                <a:ext uri="{FF2B5EF4-FFF2-40B4-BE49-F238E27FC236}">
                  <a16:creationId xmlns:a16="http://schemas.microsoft.com/office/drawing/2014/main" xmlns="" id="{5ACDF918-3D71-F58A-3B35-08E6F8EF82D6}"/>
                </a:ext>
              </a:extLst>
            </p:cNvPr>
            <p:cNvSpPr/>
            <p:nvPr/>
          </p:nvSpPr>
          <p:spPr>
            <a:xfrm>
              <a:off x="7161316" y="2896671"/>
              <a:ext cx="40599" cy="47108"/>
            </a:xfrm>
            <a:custGeom>
              <a:avLst/>
              <a:gdLst/>
              <a:ahLst/>
              <a:cxnLst/>
              <a:rect l="l" t="t" r="r" b="b"/>
              <a:pathLst>
                <a:path w="761" h="883" extrusionOk="0">
                  <a:moveTo>
                    <a:pt x="457" y="1"/>
                  </a:moveTo>
                  <a:cubicBezTo>
                    <a:pt x="366" y="31"/>
                    <a:pt x="305" y="122"/>
                    <a:pt x="366" y="244"/>
                  </a:cubicBezTo>
                  <a:cubicBezTo>
                    <a:pt x="366" y="244"/>
                    <a:pt x="1" y="335"/>
                    <a:pt x="153" y="639"/>
                  </a:cubicBezTo>
                  <a:cubicBezTo>
                    <a:pt x="153" y="639"/>
                    <a:pt x="92" y="669"/>
                    <a:pt x="31" y="730"/>
                  </a:cubicBezTo>
                  <a:lnTo>
                    <a:pt x="274" y="882"/>
                  </a:lnTo>
                  <a:lnTo>
                    <a:pt x="518" y="882"/>
                  </a:lnTo>
                  <a:cubicBezTo>
                    <a:pt x="548" y="700"/>
                    <a:pt x="670" y="578"/>
                    <a:pt x="761" y="457"/>
                  </a:cubicBezTo>
                  <a:cubicBezTo>
                    <a:pt x="700" y="335"/>
                    <a:pt x="487" y="31"/>
                    <a:pt x="457" y="1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061;p58">
              <a:extLst>
                <a:ext uri="{FF2B5EF4-FFF2-40B4-BE49-F238E27FC236}">
                  <a16:creationId xmlns:a16="http://schemas.microsoft.com/office/drawing/2014/main" xmlns="" id="{9F981B45-2FFF-BE62-89EB-3AAE633F44F9}"/>
                </a:ext>
              </a:extLst>
            </p:cNvPr>
            <p:cNvSpPr/>
            <p:nvPr/>
          </p:nvSpPr>
          <p:spPr>
            <a:xfrm>
              <a:off x="6970007" y="2804273"/>
              <a:ext cx="25981" cy="33130"/>
            </a:xfrm>
            <a:custGeom>
              <a:avLst/>
              <a:gdLst/>
              <a:ahLst/>
              <a:cxnLst/>
              <a:rect l="l" t="t" r="r" b="b"/>
              <a:pathLst>
                <a:path w="487" h="621" extrusionOk="0">
                  <a:moveTo>
                    <a:pt x="183" y="0"/>
                  </a:moveTo>
                  <a:lnTo>
                    <a:pt x="61" y="183"/>
                  </a:lnTo>
                  <a:cubicBezTo>
                    <a:pt x="61" y="243"/>
                    <a:pt x="0" y="395"/>
                    <a:pt x="91" y="456"/>
                  </a:cubicBezTo>
                  <a:lnTo>
                    <a:pt x="304" y="608"/>
                  </a:lnTo>
                  <a:cubicBezTo>
                    <a:pt x="313" y="617"/>
                    <a:pt x="322" y="621"/>
                    <a:pt x="331" y="621"/>
                  </a:cubicBezTo>
                  <a:cubicBezTo>
                    <a:pt x="352" y="621"/>
                    <a:pt x="374" y="599"/>
                    <a:pt x="395" y="578"/>
                  </a:cubicBezTo>
                  <a:lnTo>
                    <a:pt x="486" y="456"/>
                  </a:lnTo>
                  <a:cubicBezTo>
                    <a:pt x="304" y="335"/>
                    <a:pt x="213" y="183"/>
                    <a:pt x="18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062;p58">
              <a:extLst>
                <a:ext uri="{FF2B5EF4-FFF2-40B4-BE49-F238E27FC236}">
                  <a16:creationId xmlns:a16="http://schemas.microsoft.com/office/drawing/2014/main" xmlns="" id="{FB1467B2-2A33-264F-1E25-4CA44B7D5EDE}"/>
                </a:ext>
              </a:extLst>
            </p:cNvPr>
            <p:cNvSpPr/>
            <p:nvPr/>
          </p:nvSpPr>
          <p:spPr>
            <a:xfrm>
              <a:off x="6979717" y="2784055"/>
              <a:ext cx="35745" cy="44601"/>
            </a:xfrm>
            <a:custGeom>
              <a:avLst/>
              <a:gdLst/>
              <a:ahLst/>
              <a:cxnLst/>
              <a:rect l="l" t="t" r="r" b="b"/>
              <a:pathLst>
                <a:path w="670" h="836" extrusionOk="0">
                  <a:moveTo>
                    <a:pt x="349" y="0"/>
                  </a:moveTo>
                  <a:cubicBezTo>
                    <a:pt x="267" y="0"/>
                    <a:pt x="178" y="111"/>
                    <a:pt x="153" y="136"/>
                  </a:cubicBezTo>
                  <a:lnTo>
                    <a:pt x="31" y="349"/>
                  </a:lnTo>
                  <a:lnTo>
                    <a:pt x="1" y="410"/>
                  </a:lnTo>
                  <a:cubicBezTo>
                    <a:pt x="31" y="592"/>
                    <a:pt x="122" y="744"/>
                    <a:pt x="304" y="835"/>
                  </a:cubicBezTo>
                  <a:lnTo>
                    <a:pt x="426" y="622"/>
                  </a:lnTo>
                  <a:lnTo>
                    <a:pt x="456" y="562"/>
                  </a:lnTo>
                  <a:lnTo>
                    <a:pt x="639" y="258"/>
                  </a:lnTo>
                  <a:cubicBezTo>
                    <a:pt x="669" y="197"/>
                    <a:pt x="669" y="166"/>
                    <a:pt x="639" y="136"/>
                  </a:cubicBezTo>
                  <a:lnTo>
                    <a:pt x="396" y="14"/>
                  </a:lnTo>
                  <a:cubicBezTo>
                    <a:pt x="381" y="5"/>
                    <a:pt x="365" y="0"/>
                    <a:pt x="34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063;p58">
              <a:extLst>
                <a:ext uri="{FF2B5EF4-FFF2-40B4-BE49-F238E27FC236}">
                  <a16:creationId xmlns:a16="http://schemas.microsoft.com/office/drawing/2014/main" xmlns="" id="{02F9A765-1A63-36FA-F82D-61F6F6B8C7FF}"/>
                </a:ext>
              </a:extLst>
            </p:cNvPr>
            <p:cNvSpPr/>
            <p:nvPr/>
          </p:nvSpPr>
          <p:spPr>
            <a:xfrm>
              <a:off x="6986225" y="2825346"/>
              <a:ext cx="13017" cy="14618"/>
            </a:xfrm>
            <a:custGeom>
              <a:avLst/>
              <a:gdLst/>
              <a:ahLst/>
              <a:cxnLst/>
              <a:rect l="l" t="t" r="r" b="b"/>
              <a:pathLst>
                <a:path w="244" h="274" extrusionOk="0">
                  <a:moveTo>
                    <a:pt x="122" y="0"/>
                  </a:moveTo>
                  <a:lnTo>
                    <a:pt x="0" y="213"/>
                  </a:lnTo>
                  <a:lnTo>
                    <a:pt x="122" y="274"/>
                  </a:lnTo>
                  <a:lnTo>
                    <a:pt x="243" y="92"/>
                  </a:lnTo>
                  <a:cubicBezTo>
                    <a:pt x="182" y="61"/>
                    <a:pt x="152" y="31"/>
                    <a:pt x="122" y="0"/>
                  </a:cubicBez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064;p58">
              <a:extLst>
                <a:ext uri="{FF2B5EF4-FFF2-40B4-BE49-F238E27FC236}">
                  <a16:creationId xmlns:a16="http://schemas.microsoft.com/office/drawing/2014/main" xmlns="" id="{35AAC15D-A87E-E1DD-8BBB-10EC025CAF75}"/>
                </a:ext>
              </a:extLst>
            </p:cNvPr>
            <p:cNvSpPr/>
            <p:nvPr/>
          </p:nvSpPr>
          <p:spPr>
            <a:xfrm>
              <a:off x="6992681" y="2791310"/>
              <a:ext cx="27635" cy="38946"/>
            </a:xfrm>
            <a:custGeom>
              <a:avLst/>
              <a:gdLst/>
              <a:ahLst/>
              <a:cxnLst/>
              <a:rect l="l" t="t" r="r" b="b"/>
              <a:pathLst>
                <a:path w="518" h="730" extrusionOk="0">
                  <a:moveTo>
                    <a:pt x="365" y="0"/>
                  </a:moveTo>
                  <a:lnTo>
                    <a:pt x="1" y="638"/>
                  </a:lnTo>
                  <a:cubicBezTo>
                    <a:pt x="31" y="669"/>
                    <a:pt x="61" y="699"/>
                    <a:pt x="122" y="730"/>
                  </a:cubicBezTo>
                  <a:lnTo>
                    <a:pt x="517" y="91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065;p58">
              <a:extLst>
                <a:ext uri="{FF2B5EF4-FFF2-40B4-BE49-F238E27FC236}">
                  <a16:creationId xmlns:a16="http://schemas.microsoft.com/office/drawing/2014/main" xmlns="" id="{4E570DF0-E8AA-6D17-0625-EB6AA41FE5BE}"/>
                </a:ext>
              </a:extLst>
            </p:cNvPr>
            <p:cNvSpPr/>
            <p:nvPr/>
          </p:nvSpPr>
          <p:spPr>
            <a:xfrm>
              <a:off x="6404084" y="2014676"/>
              <a:ext cx="1251911" cy="585356"/>
            </a:xfrm>
            <a:custGeom>
              <a:avLst/>
              <a:gdLst/>
              <a:ahLst/>
              <a:cxnLst/>
              <a:rect l="l" t="t" r="r" b="b"/>
              <a:pathLst>
                <a:path w="23466" h="10972" extrusionOk="0">
                  <a:moveTo>
                    <a:pt x="15508" y="0"/>
                  </a:moveTo>
                  <a:cubicBezTo>
                    <a:pt x="14830" y="0"/>
                    <a:pt x="14408" y="90"/>
                    <a:pt x="14408" y="90"/>
                  </a:cubicBezTo>
                  <a:lnTo>
                    <a:pt x="14073" y="1123"/>
                  </a:lnTo>
                  <a:cubicBezTo>
                    <a:pt x="13344" y="1458"/>
                    <a:pt x="12158" y="1488"/>
                    <a:pt x="11763" y="1518"/>
                  </a:cubicBezTo>
                  <a:lnTo>
                    <a:pt x="11733" y="1518"/>
                  </a:lnTo>
                  <a:cubicBezTo>
                    <a:pt x="11307" y="1488"/>
                    <a:pt x="10122" y="1458"/>
                    <a:pt x="9392" y="1123"/>
                  </a:cubicBezTo>
                  <a:lnTo>
                    <a:pt x="9362" y="211"/>
                  </a:lnTo>
                  <a:cubicBezTo>
                    <a:pt x="9362" y="211"/>
                    <a:pt x="8855" y="99"/>
                    <a:pt x="8060" y="99"/>
                  </a:cubicBezTo>
                  <a:cubicBezTo>
                    <a:pt x="6046" y="99"/>
                    <a:pt x="2179" y="818"/>
                    <a:pt x="0" y="5895"/>
                  </a:cubicBezTo>
                  <a:cubicBezTo>
                    <a:pt x="0" y="5895"/>
                    <a:pt x="3526" y="8327"/>
                    <a:pt x="4590" y="8509"/>
                  </a:cubicBezTo>
                  <a:lnTo>
                    <a:pt x="4833" y="10698"/>
                  </a:lnTo>
                  <a:lnTo>
                    <a:pt x="11398" y="10819"/>
                  </a:lnTo>
                  <a:lnTo>
                    <a:pt x="12098" y="10819"/>
                  </a:lnTo>
                  <a:lnTo>
                    <a:pt x="18693" y="10971"/>
                  </a:lnTo>
                  <a:lnTo>
                    <a:pt x="18876" y="8509"/>
                  </a:lnTo>
                  <a:cubicBezTo>
                    <a:pt x="19970" y="8327"/>
                    <a:pt x="23466" y="5895"/>
                    <a:pt x="23466" y="5895"/>
                  </a:cubicBezTo>
                  <a:cubicBezTo>
                    <a:pt x="21231" y="690"/>
                    <a:pt x="17388" y="0"/>
                    <a:pt x="15508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066;p58">
              <a:extLst>
                <a:ext uri="{FF2B5EF4-FFF2-40B4-BE49-F238E27FC236}">
                  <a16:creationId xmlns:a16="http://schemas.microsoft.com/office/drawing/2014/main" xmlns="" id="{4417C8DF-E40B-B4CF-FB23-91602C62E3A3}"/>
                </a:ext>
              </a:extLst>
            </p:cNvPr>
            <p:cNvSpPr/>
            <p:nvPr/>
          </p:nvSpPr>
          <p:spPr>
            <a:xfrm>
              <a:off x="6875953" y="1868610"/>
              <a:ext cx="347042" cy="234206"/>
            </a:xfrm>
            <a:custGeom>
              <a:avLst/>
              <a:gdLst/>
              <a:ahLst/>
              <a:cxnLst/>
              <a:rect l="l" t="t" r="r" b="b"/>
              <a:pathLst>
                <a:path w="6505" h="4390" extrusionOk="0">
                  <a:moveTo>
                    <a:pt x="6505" y="1"/>
                  </a:moveTo>
                  <a:lnTo>
                    <a:pt x="0" y="639"/>
                  </a:lnTo>
                  <a:cubicBezTo>
                    <a:pt x="0" y="639"/>
                    <a:pt x="578" y="2007"/>
                    <a:pt x="608" y="4074"/>
                  </a:cubicBezTo>
                  <a:cubicBezTo>
                    <a:pt x="608" y="4074"/>
                    <a:pt x="1725" y="4389"/>
                    <a:pt x="3052" y="4389"/>
                  </a:cubicBezTo>
                  <a:cubicBezTo>
                    <a:pt x="3743" y="4389"/>
                    <a:pt x="4491" y="4304"/>
                    <a:pt x="5167" y="4044"/>
                  </a:cubicBezTo>
                  <a:lnTo>
                    <a:pt x="6505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067;p58">
              <a:extLst>
                <a:ext uri="{FF2B5EF4-FFF2-40B4-BE49-F238E27FC236}">
                  <a16:creationId xmlns:a16="http://schemas.microsoft.com/office/drawing/2014/main" xmlns="" id="{EB71A7D6-5C7A-ACA1-1A2A-9AEF723821BD}"/>
                </a:ext>
              </a:extLst>
            </p:cNvPr>
            <p:cNvSpPr/>
            <p:nvPr/>
          </p:nvSpPr>
          <p:spPr>
            <a:xfrm>
              <a:off x="6261376" y="1519290"/>
              <a:ext cx="241675" cy="149647"/>
            </a:xfrm>
            <a:custGeom>
              <a:avLst/>
              <a:gdLst/>
              <a:ahLst/>
              <a:cxnLst/>
              <a:rect l="l" t="t" r="r" b="b"/>
              <a:pathLst>
                <a:path w="4530" h="2805" extrusionOk="0">
                  <a:moveTo>
                    <a:pt x="2592" y="0"/>
                  </a:moveTo>
                  <a:cubicBezTo>
                    <a:pt x="1673" y="0"/>
                    <a:pt x="757" y="289"/>
                    <a:pt x="0" y="865"/>
                  </a:cubicBezTo>
                  <a:cubicBezTo>
                    <a:pt x="199" y="1859"/>
                    <a:pt x="1055" y="2804"/>
                    <a:pt x="2558" y="2804"/>
                  </a:cubicBezTo>
                  <a:cubicBezTo>
                    <a:pt x="3124" y="2804"/>
                    <a:pt x="3781" y="2670"/>
                    <a:pt x="4529" y="2354"/>
                  </a:cubicBezTo>
                  <a:lnTo>
                    <a:pt x="4438" y="409"/>
                  </a:lnTo>
                  <a:cubicBezTo>
                    <a:pt x="3856" y="137"/>
                    <a:pt x="3224" y="0"/>
                    <a:pt x="2592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068;p58">
              <a:extLst>
                <a:ext uri="{FF2B5EF4-FFF2-40B4-BE49-F238E27FC236}">
                  <a16:creationId xmlns:a16="http://schemas.microsoft.com/office/drawing/2014/main" xmlns="" id="{692FA8E9-F4A0-2D0E-3A5F-B991843F745A}"/>
                </a:ext>
              </a:extLst>
            </p:cNvPr>
            <p:cNvSpPr/>
            <p:nvPr/>
          </p:nvSpPr>
          <p:spPr>
            <a:xfrm>
              <a:off x="6253267" y="1434360"/>
              <a:ext cx="244876" cy="131081"/>
            </a:xfrm>
            <a:custGeom>
              <a:avLst/>
              <a:gdLst/>
              <a:ahLst/>
              <a:cxnLst/>
              <a:rect l="l" t="t" r="r" b="b"/>
              <a:pathLst>
                <a:path w="4590" h="2457" extrusionOk="0">
                  <a:moveTo>
                    <a:pt x="2427" y="1"/>
                  </a:moveTo>
                  <a:cubicBezTo>
                    <a:pt x="1936" y="1"/>
                    <a:pt x="1404" y="118"/>
                    <a:pt x="882" y="451"/>
                  </a:cubicBezTo>
                  <a:cubicBezTo>
                    <a:pt x="243" y="876"/>
                    <a:pt x="0" y="1697"/>
                    <a:pt x="152" y="2457"/>
                  </a:cubicBezTo>
                  <a:cubicBezTo>
                    <a:pt x="909" y="1881"/>
                    <a:pt x="1825" y="1592"/>
                    <a:pt x="2744" y="1592"/>
                  </a:cubicBezTo>
                  <a:cubicBezTo>
                    <a:pt x="3376" y="1592"/>
                    <a:pt x="4008" y="1729"/>
                    <a:pt x="4590" y="2001"/>
                  </a:cubicBezTo>
                  <a:lnTo>
                    <a:pt x="4529" y="664"/>
                  </a:lnTo>
                  <a:cubicBezTo>
                    <a:pt x="4529" y="664"/>
                    <a:pt x="3595" y="1"/>
                    <a:pt x="242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069;p58">
              <a:extLst>
                <a:ext uri="{FF2B5EF4-FFF2-40B4-BE49-F238E27FC236}">
                  <a16:creationId xmlns:a16="http://schemas.microsoft.com/office/drawing/2014/main" xmlns="" id="{D6143F2F-06E7-2102-FDED-13F9F3333D04}"/>
                </a:ext>
              </a:extLst>
            </p:cNvPr>
            <p:cNvSpPr/>
            <p:nvPr/>
          </p:nvSpPr>
          <p:spPr>
            <a:xfrm>
              <a:off x="6331103" y="1525211"/>
              <a:ext cx="152474" cy="121318"/>
            </a:xfrm>
            <a:custGeom>
              <a:avLst/>
              <a:gdLst/>
              <a:ahLst/>
              <a:cxnLst/>
              <a:rect l="l" t="t" r="r" b="b"/>
              <a:pathLst>
                <a:path w="2858" h="2274" extrusionOk="0">
                  <a:moveTo>
                    <a:pt x="1290" y="0"/>
                  </a:moveTo>
                  <a:cubicBezTo>
                    <a:pt x="860" y="0"/>
                    <a:pt x="406" y="123"/>
                    <a:pt x="31" y="237"/>
                  </a:cubicBezTo>
                  <a:cubicBezTo>
                    <a:pt x="0" y="237"/>
                    <a:pt x="0" y="298"/>
                    <a:pt x="31" y="298"/>
                  </a:cubicBezTo>
                  <a:cubicBezTo>
                    <a:pt x="440" y="264"/>
                    <a:pt x="897" y="134"/>
                    <a:pt x="1327" y="134"/>
                  </a:cubicBezTo>
                  <a:cubicBezTo>
                    <a:pt x="1663" y="134"/>
                    <a:pt x="1983" y="214"/>
                    <a:pt x="2250" y="480"/>
                  </a:cubicBezTo>
                  <a:cubicBezTo>
                    <a:pt x="2645" y="906"/>
                    <a:pt x="2645" y="1635"/>
                    <a:pt x="2675" y="2183"/>
                  </a:cubicBezTo>
                  <a:cubicBezTo>
                    <a:pt x="2690" y="2243"/>
                    <a:pt x="2736" y="2274"/>
                    <a:pt x="2778" y="2274"/>
                  </a:cubicBezTo>
                  <a:cubicBezTo>
                    <a:pt x="2819" y="2274"/>
                    <a:pt x="2857" y="2243"/>
                    <a:pt x="2857" y="2183"/>
                  </a:cubicBezTo>
                  <a:cubicBezTo>
                    <a:pt x="2827" y="1575"/>
                    <a:pt x="2797" y="784"/>
                    <a:pt x="2280" y="359"/>
                  </a:cubicBezTo>
                  <a:cubicBezTo>
                    <a:pt x="2013" y="91"/>
                    <a:pt x="1660" y="0"/>
                    <a:pt x="12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070;p58">
              <a:extLst>
                <a:ext uri="{FF2B5EF4-FFF2-40B4-BE49-F238E27FC236}">
                  <a16:creationId xmlns:a16="http://schemas.microsoft.com/office/drawing/2014/main" xmlns="" id="{3A54E80D-078A-E438-EC9F-D7A0E4A980E9}"/>
                </a:ext>
              </a:extLst>
            </p:cNvPr>
            <p:cNvSpPr/>
            <p:nvPr/>
          </p:nvSpPr>
          <p:spPr>
            <a:xfrm>
              <a:off x="6394748" y="1558927"/>
              <a:ext cx="87867" cy="49082"/>
            </a:xfrm>
            <a:custGeom>
              <a:avLst/>
              <a:gdLst/>
              <a:ahLst/>
              <a:cxnLst/>
              <a:rect l="l" t="t" r="r" b="b"/>
              <a:pathLst>
                <a:path w="1647" h="920" extrusionOk="0">
                  <a:moveTo>
                    <a:pt x="580" y="1"/>
                  </a:moveTo>
                  <a:cubicBezTo>
                    <a:pt x="408" y="1"/>
                    <a:pt x="229" y="64"/>
                    <a:pt x="53" y="213"/>
                  </a:cubicBezTo>
                  <a:cubicBezTo>
                    <a:pt x="1" y="266"/>
                    <a:pt x="62" y="341"/>
                    <a:pt x="119" y="341"/>
                  </a:cubicBezTo>
                  <a:cubicBezTo>
                    <a:pt x="127" y="341"/>
                    <a:pt x="136" y="339"/>
                    <a:pt x="145" y="335"/>
                  </a:cubicBezTo>
                  <a:cubicBezTo>
                    <a:pt x="297" y="244"/>
                    <a:pt x="441" y="190"/>
                    <a:pt x="585" y="190"/>
                  </a:cubicBezTo>
                  <a:cubicBezTo>
                    <a:pt x="730" y="190"/>
                    <a:pt x="874" y="244"/>
                    <a:pt x="1026" y="365"/>
                  </a:cubicBezTo>
                  <a:cubicBezTo>
                    <a:pt x="1209" y="517"/>
                    <a:pt x="1330" y="730"/>
                    <a:pt x="1482" y="882"/>
                  </a:cubicBezTo>
                  <a:cubicBezTo>
                    <a:pt x="1500" y="909"/>
                    <a:pt x="1523" y="920"/>
                    <a:pt x="1545" y="920"/>
                  </a:cubicBezTo>
                  <a:cubicBezTo>
                    <a:pt x="1598" y="920"/>
                    <a:pt x="1647" y="855"/>
                    <a:pt x="1604" y="791"/>
                  </a:cubicBezTo>
                  <a:cubicBezTo>
                    <a:pt x="1388" y="380"/>
                    <a:pt x="1003" y="1"/>
                    <a:pt x="5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071;p58">
              <a:extLst>
                <a:ext uri="{FF2B5EF4-FFF2-40B4-BE49-F238E27FC236}">
                  <a16:creationId xmlns:a16="http://schemas.microsoft.com/office/drawing/2014/main" xmlns="" id="{71C4454D-24B1-F26C-9F67-C96B73649315}"/>
                </a:ext>
              </a:extLst>
            </p:cNvPr>
            <p:cNvSpPr/>
            <p:nvPr/>
          </p:nvSpPr>
          <p:spPr>
            <a:xfrm>
              <a:off x="7573221" y="1456180"/>
              <a:ext cx="236821" cy="150554"/>
            </a:xfrm>
            <a:custGeom>
              <a:avLst/>
              <a:gdLst/>
              <a:ahLst/>
              <a:cxnLst/>
              <a:rect l="l" t="t" r="r" b="b"/>
              <a:pathLst>
                <a:path w="4439" h="2822" extrusionOk="0">
                  <a:moveTo>
                    <a:pt x="2197" y="0"/>
                  </a:moveTo>
                  <a:cubicBezTo>
                    <a:pt x="1430" y="0"/>
                    <a:pt x="663" y="198"/>
                    <a:pt x="0" y="589"/>
                  </a:cubicBezTo>
                  <a:lnTo>
                    <a:pt x="92" y="2534"/>
                  </a:lnTo>
                  <a:cubicBezTo>
                    <a:pt x="711" y="2734"/>
                    <a:pt x="1262" y="2822"/>
                    <a:pt x="1746" y="2822"/>
                  </a:cubicBezTo>
                  <a:cubicBezTo>
                    <a:pt x="3470" y="2822"/>
                    <a:pt x="4343" y="1711"/>
                    <a:pt x="4438" y="619"/>
                  </a:cubicBezTo>
                  <a:cubicBezTo>
                    <a:pt x="3763" y="205"/>
                    <a:pt x="2980" y="0"/>
                    <a:pt x="2197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072;p58">
              <a:extLst>
                <a:ext uri="{FF2B5EF4-FFF2-40B4-BE49-F238E27FC236}">
                  <a16:creationId xmlns:a16="http://schemas.microsoft.com/office/drawing/2014/main" xmlns="" id="{0EBB0B97-1DC8-27C3-A3CA-F45538048401}"/>
                </a:ext>
              </a:extLst>
            </p:cNvPr>
            <p:cNvSpPr/>
            <p:nvPr/>
          </p:nvSpPr>
          <p:spPr>
            <a:xfrm>
              <a:off x="7568367" y="1370397"/>
              <a:ext cx="246530" cy="118864"/>
            </a:xfrm>
            <a:custGeom>
              <a:avLst/>
              <a:gdLst/>
              <a:ahLst/>
              <a:cxnLst/>
              <a:rect l="l" t="t" r="r" b="b"/>
              <a:pathLst>
                <a:path w="4621" h="2228" extrusionOk="0">
                  <a:moveTo>
                    <a:pt x="2320" y="0"/>
                  </a:moveTo>
                  <a:cubicBezTo>
                    <a:pt x="1018" y="0"/>
                    <a:pt x="0" y="860"/>
                    <a:pt x="0" y="860"/>
                  </a:cubicBezTo>
                  <a:lnTo>
                    <a:pt x="91" y="2197"/>
                  </a:lnTo>
                  <a:cubicBezTo>
                    <a:pt x="754" y="1806"/>
                    <a:pt x="1521" y="1608"/>
                    <a:pt x="2288" y="1608"/>
                  </a:cubicBezTo>
                  <a:cubicBezTo>
                    <a:pt x="3071" y="1608"/>
                    <a:pt x="3854" y="1813"/>
                    <a:pt x="4529" y="2227"/>
                  </a:cubicBezTo>
                  <a:cubicBezTo>
                    <a:pt x="4620" y="1437"/>
                    <a:pt x="4286" y="677"/>
                    <a:pt x="3617" y="313"/>
                  </a:cubicBezTo>
                  <a:cubicBezTo>
                    <a:pt x="3172" y="86"/>
                    <a:pt x="2731" y="0"/>
                    <a:pt x="2320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073;p58">
              <a:extLst>
                <a:ext uri="{FF2B5EF4-FFF2-40B4-BE49-F238E27FC236}">
                  <a16:creationId xmlns:a16="http://schemas.microsoft.com/office/drawing/2014/main" xmlns="" id="{46380118-970A-B2F5-5E89-4D5B1EDE2510}"/>
                </a:ext>
              </a:extLst>
            </p:cNvPr>
            <p:cNvSpPr/>
            <p:nvPr/>
          </p:nvSpPr>
          <p:spPr>
            <a:xfrm>
              <a:off x="7592694" y="1462315"/>
              <a:ext cx="145966" cy="129107"/>
            </a:xfrm>
            <a:custGeom>
              <a:avLst/>
              <a:gdLst/>
              <a:ahLst/>
              <a:cxnLst/>
              <a:rect l="l" t="t" r="r" b="b"/>
              <a:pathLst>
                <a:path w="2736" h="2420" extrusionOk="0">
                  <a:moveTo>
                    <a:pt x="1698" y="1"/>
                  </a:moveTo>
                  <a:cubicBezTo>
                    <a:pt x="1228" y="1"/>
                    <a:pt x="771" y="106"/>
                    <a:pt x="456" y="474"/>
                  </a:cubicBezTo>
                  <a:cubicBezTo>
                    <a:pt x="0" y="960"/>
                    <a:pt x="31" y="1720"/>
                    <a:pt x="91" y="2328"/>
                  </a:cubicBezTo>
                  <a:cubicBezTo>
                    <a:pt x="91" y="2389"/>
                    <a:pt x="129" y="2419"/>
                    <a:pt x="167" y="2419"/>
                  </a:cubicBezTo>
                  <a:cubicBezTo>
                    <a:pt x="205" y="2419"/>
                    <a:pt x="243" y="2389"/>
                    <a:pt x="243" y="2328"/>
                  </a:cubicBezTo>
                  <a:cubicBezTo>
                    <a:pt x="243" y="1811"/>
                    <a:pt x="152" y="1173"/>
                    <a:pt x="456" y="687"/>
                  </a:cubicBezTo>
                  <a:cubicBezTo>
                    <a:pt x="740" y="226"/>
                    <a:pt x="1199" y="137"/>
                    <a:pt x="1683" y="137"/>
                  </a:cubicBezTo>
                  <a:cubicBezTo>
                    <a:pt x="1987" y="137"/>
                    <a:pt x="2301" y="172"/>
                    <a:pt x="2587" y="172"/>
                  </a:cubicBezTo>
                  <a:cubicBezTo>
                    <a:pt x="2627" y="172"/>
                    <a:pt x="2667" y="172"/>
                    <a:pt x="2705" y="170"/>
                  </a:cubicBezTo>
                  <a:cubicBezTo>
                    <a:pt x="2736" y="170"/>
                    <a:pt x="2736" y="140"/>
                    <a:pt x="2705" y="109"/>
                  </a:cubicBezTo>
                  <a:cubicBezTo>
                    <a:pt x="2396" y="58"/>
                    <a:pt x="2043" y="1"/>
                    <a:pt x="16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074;p58">
              <a:extLst>
                <a:ext uri="{FF2B5EF4-FFF2-40B4-BE49-F238E27FC236}">
                  <a16:creationId xmlns:a16="http://schemas.microsoft.com/office/drawing/2014/main" xmlns="" id="{C70D5D16-562B-25E2-9D07-AFD0260DC099}"/>
                </a:ext>
              </a:extLst>
            </p:cNvPr>
            <p:cNvSpPr/>
            <p:nvPr/>
          </p:nvSpPr>
          <p:spPr>
            <a:xfrm>
              <a:off x="7593814" y="1498964"/>
              <a:ext cx="83013" cy="53617"/>
            </a:xfrm>
            <a:custGeom>
              <a:avLst/>
              <a:gdLst/>
              <a:ahLst/>
              <a:cxnLst/>
              <a:rect l="l" t="t" r="r" b="b"/>
              <a:pathLst>
                <a:path w="1556" h="1005" extrusionOk="0">
                  <a:moveTo>
                    <a:pt x="1029" y="1"/>
                  </a:moveTo>
                  <a:cubicBezTo>
                    <a:pt x="582" y="1"/>
                    <a:pt x="220" y="440"/>
                    <a:pt x="40" y="912"/>
                  </a:cubicBezTo>
                  <a:cubicBezTo>
                    <a:pt x="1" y="971"/>
                    <a:pt x="50" y="1004"/>
                    <a:pt x="106" y="1004"/>
                  </a:cubicBezTo>
                  <a:cubicBezTo>
                    <a:pt x="137" y="1004"/>
                    <a:pt x="170" y="994"/>
                    <a:pt x="192" y="972"/>
                  </a:cubicBezTo>
                  <a:cubicBezTo>
                    <a:pt x="344" y="760"/>
                    <a:pt x="435" y="517"/>
                    <a:pt x="648" y="334"/>
                  </a:cubicBezTo>
                  <a:cubicBezTo>
                    <a:pt x="775" y="223"/>
                    <a:pt x="910" y="178"/>
                    <a:pt x="1054" y="178"/>
                  </a:cubicBezTo>
                  <a:cubicBezTo>
                    <a:pt x="1185" y="178"/>
                    <a:pt x="1324" y="215"/>
                    <a:pt x="1469" y="273"/>
                  </a:cubicBezTo>
                  <a:cubicBezTo>
                    <a:pt x="1477" y="278"/>
                    <a:pt x="1485" y="279"/>
                    <a:pt x="1492" y="279"/>
                  </a:cubicBezTo>
                  <a:cubicBezTo>
                    <a:pt x="1537" y="279"/>
                    <a:pt x="1555" y="208"/>
                    <a:pt x="1529" y="182"/>
                  </a:cubicBezTo>
                  <a:cubicBezTo>
                    <a:pt x="1355" y="55"/>
                    <a:pt x="1187" y="1"/>
                    <a:pt x="10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075;p58">
              <a:extLst>
                <a:ext uri="{FF2B5EF4-FFF2-40B4-BE49-F238E27FC236}">
                  <a16:creationId xmlns:a16="http://schemas.microsoft.com/office/drawing/2014/main" xmlns="" id="{21017DAC-5F2D-FE49-DD15-E3AE72401F59}"/>
                </a:ext>
              </a:extLst>
            </p:cNvPr>
            <p:cNvSpPr/>
            <p:nvPr/>
          </p:nvSpPr>
          <p:spPr>
            <a:xfrm>
              <a:off x="6443882" y="867809"/>
              <a:ext cx="1173220" cy="1076283"/>
            </a:xfrm>
            <a:custGeom>
              <a:avLst/>
              <a:gdLst/>
              <a:ahLst/>
              <a:cxnLst/>
              <a:rect l="l" t="t" r="r" b="b"/>
              <a:pathLst>
                <a:path w="21991" h="20174" extrusionOk="0">
                  <a:moveTo>
                    <a:pt x="8671" y="0"/>
                  </a:moveTo>
                  <a:cubicBezTo>
                    <a:pt x="4207" y="0"/>
                    <a:pt x="1" y="2149"/>
                    <a:pt x="622" y="10585"/>
                  </a:cubicBezTo>
                  <a:cubicBezTo>
                    <a:pt x="622" y="10585"/>
                    <a:pt x="713" y="14384"/>
                    <a:pt x="1716" y="16208"/>
                  </a:cubicBezTo>
                  <a:cubicBezTo>
                    <a:pt x="2719" y="18062"/>
                    <a:pt x="5880" y="20007"/>
                    <a:pt x="9984" y="20159"/>
                  </a:cubicBezTo>
                  <a:cubicBezTo>
                    <a:pt x="10192" y="20169"/>
                    <a:pt x="10404" y="20173"/>
                    <a:pt x="10618" y="20173"/>
                  </a:cubicBezTo>
                  <a:cubicBezTo>
                    <a:pt x="14596" y="20173"/>
                    <a:pt x="19491" y="18577"/>
                    <a:pt x="20501" y="15721"/>
                  </a:cubicBezTo>
                  <a:cubicBezTo>
                    <a:pt x="21595" y="12712"/>
                    <a:pt x="21990" y="10645"/>
                    <a:pt x="21473" y="7667"/>
                  </a:cubicBezTo>
                  <a:cubicBezTo>
                    <a:pt x="20926" y="4688"/>
                    <a:pt x="20713" y="3350"/>
                    <a:pt x="17856" y="2135"/>
                  </a:cubicBezTo>
                  <a:cubicBezTo>
                    <a:pt x="16536" y="1587"/>
                    <a:pt x="12508" y="0"/>
                    <a:pt x="8671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076;p58">
              <a:extLst>
                <a:ext uri="{FF2B5EF4-FFF2-40B4-BE49-F238E27FC236}">
                  <a16:creationId xmlns:a16="http://schemas.microsoft.com/office/drawing/2014/main" xmlns="" id="{27FA883E-B27C-28B9-6F42-1CC90A1E3A2C}"/>
                </a:ext>
              </a:extLst>
            </p:cNvPr>
            <p:cNvSpPr/>
            <p:nvPr/>
          </p:nvSpPr>
          <p:spPr>
            <a:xfrm>
              <a:off x="6995935" y="1405286"/>
              <a:ext cx="82746" cy="136523"/>
            </a:xfrm>
            <a:custGeom>
              <a:avLst/>
              <a:gdLst/>
              <a:ahLst/>
              <a:cxnLst/>
              <a:rect l="l" t="t" r="r" b="b"/>
              <a:pathLst>
                <a:path w="1551" h="2559" extrusionOk="0">
                  <a:moveTo>
                    <a:pt x="259" y="0"/>
                  </a:moveTo>
                  <a:cubicBezTo>
                    <a:pt x="244" y="0"/>
                    <a:pt x="228" y="8"/>
                    <a:pt x="213" y="23"/>
                  </a:cubicBezTo>
                  <a:cubicBezTo>
                    <a:pt x="122" y="388"/>
                    <a:pt x="122" y="783"/>
                    <a:pt x="61" y="1117"/>
                  </a:cubicBezTo>
                  <a:cubicBezTo>
                    <a:pt x="31" y="1361"/>
                    <a:pt x="0" y="1634"/>
                    <a:pt x="152" y="1817"/>
                  </a:cubicBezTo>
                  <a:cubicBezTo>
                    <a:pt x="228" y="1943"/>
                    <a:pt x="347" y="2007"/>
                    <a:pt x="472" y="2007"/>
                  </a:cubicBezTo>
                  <a:cubicBezTo>
                    <a:pt x="497" y="2007"/>
                    <a:pt x="522" y="2004"/>
                    <a:pt x="548" y="1999"/>
                  </a:cubicBezTo>
                  <a:cubicBezTo>
                    <a:pt x="639" y="1969"/>
                    <a:pt x="730" y="1908"/>
                    <a:pt x="791" y="1847"/>
                  </a:cubicBezTo>
                  <a:cubicBezTo>
                    <a:pt x="821" y="1847"/>
                    <a:pt x="973" y="1695"/>
                    <a:pt x="1034" y="1695"/>
                  </a:cubicBezTo>
                  <a:cubicBezTo>
                    <a:pt x="1095" y="1847"/>
                    <a:pt x="1186" y="1999"/>
                    <a:pt x="1277" y="2151"/>
                  </a:cubicBezTo>
                  <a:cubicBezTo>
                    <a:pt x="1186" y="2273"/>
                    <a:pt x="1095" y="2333"/>
                    <a:pt x="973" y="2394"/>
                  </a:cubicBezTo>
                  <a:cubicBezTo>
                    <a:pt x="895" y="2420"/>
                    <a:pt x="951" y="2558"/>
                    <a:pt x="1026" y="2558"/>
                  </a:cubicBezTo>
                  <a:cubicBezTo>
                    <a:pt x="1039" y="2558"/>
                    <a:pt x="1051" y="2555"/>
                    <a:pt x="1064" y="2546"/>
                  </a:cubicBezTo>
                  <a:cubicBezTo>
                    <a:pt x="1338" y="2424"/>
                    <a:pt x="1551" y="2181"/>
                    <a:pt x="1520" y="1877"/>
                  </a:cubicBezTo>
                  <a:cubicBezTo>
                    <a:pt x="1469" y="1670"/>
                    <a:pt x="1285" y="1530"/>
                    <a:pt x="1081" y="1530"/>
                  </a:cubicBezTo>
                  <a:cubicBezTo>
                    <a:pt x="1046" y="1530"/>
                    <a:pt x="1009" y="1534"/>
                    <a:pt x="973" y="1543"/>
                  </a:cubicBezTo>
                  <a:cubicBezTo>
                    <a:pt x="852" y="1573"/>
                    <a:pt x="791" y="1665"/>
                    <a:pt x="700" y="1725"/>
                  </a:cubicBezTo>
                  <a:cubicBezTo>
                    <a:pt x="615" y="1758"/>
                    <a:pt x="544" y="1773"/>
                    <a:pt x="485" y="1773"/>
                  </a:cubicBezTo>
                  <a:cubicBezTo>
                    <a:pt x="163" y="1773"/>
                    <a:pt x="192" y="1335"/>
                    <a:pt x="244" y="1026"/>
                  </a:cubicBezTo>
                  <a:cubicBezTo>
                    <a:pt x="274" y="753"/>
                    <a:pt x="456" y="297"/>
                    <a:pt x="304" y="23"/>
                  </a:cubicBezTo>
                  <a:cubicBezTo>
                    <a:pt x="289" y="8"/>
                    <a:pt x="274" y="0"/>
                    <a:pt x="25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077;p58">
              <a:extLst>
                <a:ext uri="{FF2B5EF4-FFF2-40B4-BE49-F238E27FC236}">
                  <a16:creationId xmlns:a16="http://schemas.microsoft.com/office/drawing/2014/main" xmlns="" id="{DF276DBA-1AD8-AFE8-0A1E-1B19658C05E4}"/>
                </a:ext>
              </a:extLst>
            </p:cNvPr>
            <p:cNvSpPr/>
            <p:nvPr/>
          </p:nvSpPr>
          <p:spPr>
            <a:xfrm>
              <a:off x="6645700" y="1250845"/>
              <a:ext cx="103819" cy="81252"/>
            </a:xfrm>
            <a:custGeom>
              <a:avLst/>
              <a:gdLst/>
              <a:ahLst/>
              <a:cxnLst/>
              <a:rect l="l" t="t" r="r" b="b"/>
              <a:pathLst>
                <a:path w="1946" h="1523" extrusionOk="0">
                  <a:moveTo>
                    <a:pt x="1824" y="0"/>
                  </a:moveTo>
                  <a:cubicBezTo>
                    <a:pt x="1125" y="0"/>
                    <a:pt x="122" y="730"/>
                    <a:pt x="0" y="1459"/>
                  </a:cubicBezTo>
                  <a:cubicBezTo>
                    <a:pt x="0" y="1497"/>
                    <a:pt x="23" y="1523"/>
                    <a:pt x="48" y="1523"/>
                  </a:cubicBezTo>
                  <a:cubicBezTo>
                    <a:pt x="64" y="1523"/>
                    <a:pt x="80" y="1513"/>
                    <a:pt x="91" y="1490"/>
                  </a:cubicBezTo>
                  <a:cubicBezTo>
                    <a:pt x="517" y="821"/>
                    <a:pt x="1033" y="395"/>
                    <a:pt x="1854" y="183"/>
                  </a:cubicBezTo>
                  <a:cubicBezTo>
                    <a:pt x="1945" y="152"/>
                    <a:pt x="1915" y="31"/>
                    <a:pt x="18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078;p58">
              <a:extLst>
                <a:ext uri="{FF2B5EF4-FFF2-40B4-BE49-F238E27FC236}">
                  <a16:creationId xmlns:a16="http://schemas.microsoft.com/office/drawing/2014/main" xmlns="" id="{04CEF7F4-2D52-2AD7-1B46-AC1EF4B047CD}"/>
                </a:ext>
              </a:extLst>
            </p:cNvPr>
            <p:cNvSpPr/>
            <p:nvPr/>
          </p:nvSpPr>
          <p:spPr>
            <a:xfrm>
              <a:off x="7281351" y="1211421"/>
              <a:ext cx="118971" cy="47428"/>
            </a:xfrm>
            <a:custGeom>
              <a:avLst/>
              <a:gdLst/>
              <a:ahLst/>
              <a:cxnLst/>
              <a:rect l="l" t="t" r="r" b="b"/>
              <a:pathLst>
                <a:path w="2230" h="889" extrusionOk="0">
                  <a:moveTo>
                    <a:pt x="435" y="1"/>
                  </a:moveTo>
                  <a:cubicBezTo>
                    <a:pt x="304" y="1"/>
                    <a:pt x="178" y="14"/>
                    <a:pt x="61" y="40"/>
                  </a:cubicBezTo>
                  <a:cubicBezTo>
                    <a:pt x="0" y="40"/>
                    <a:pt x="0" y="131"/>
                    <a:pt x="61" y="162"/>
                  </a:cubicBezTo>
                  <a:cubicBezTo>
                    <a:pt x="760" y="283"/>
                    <a:pt x="1429" y="344"/>
                    <a:pt x="1976" y="861"/>
                  </a:cubicBezTo>
                  <a:cubicBezTo>
                    <a:pt x="2002" y="881"/>
                    <a:pt x="2030" y="889"/>
                    <a:pt x="2056" y="889"/>
                  </a:cubicBezTo>
                  <a:cubicBezTo>
                    <a:pt x="2152" y="889"/>
                    <a:pt x="2230" y="780"/>
                    <a:pt x="2158" y="709"/>
                  </a:cubicBezTo>
                  <a:cubicBezTo>
                    <a:pt x="1782" y="282"/>
                    <a:pt x="1054" y="1"/>
                    <a:pt x="43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079;p58">
              <a:extLst>
                <a:ext uri="{FF2B5EF4-FFF2-40B4-BE49-F238E27FC236}">
                  <a16:creationId xmlns:a16="http://schemas.microsoft.com/office/drawing/2014/main" xmlns="" id="{2AFC8131-66FD-DEA9-A6CA-51D8094E8123}"/>
                </a:ext>
              </a:extLst>
            </p:cNvPr>
            <p:cNvSpPr/>
            <p:nvPr/>
          </p:nvSpPr>
          <p:spPr>
            <a:xfrm>
              <a:off x="6625383" y="1572387"/>
              <a:ext cx="256337" cy="235649"/>
            </a:xfrm>
            <a:custGeom>
              <a:avLst/>
              <a:gdLst/>
              <a:ahLst/>
              <a:cxnLst/>
              <a:rect l="l" t="t" r="r" b="b"/>
              <a:pathLst>
                <a:path w="4105" h="3774" extrusionOk="0">
                  <a:moveTo>
                    <a:pt x="2063" y="1"/>
                  </a:moveTo>
                  <a:cubicBezTo>
                    <a:pt x="2024" y="1"/>
                    <a:pt x="1985" y="2"/>
                    <a:pt x="1946" y="4"/>
                  </a:cubicBezTo>
                  <a:cubicBezTo>
                    <a:pt x="852" y="65"/>
                    <a:pt x="1" y="946"/>
                    <a:pt x="61" y="1980"/>
                  </a:cubicBezTo>
                  <a:cubicBezTo>
                    <a:pt x="91" y="2994"/>
                    <a:pt x="999" y="3774"/>
                    <a:pt x="2067" y="3774"/>
                  </a:cubicBezTo>
                  <a:cubicBezTo>
                    <a:pt x="2088" y="3774"/>
                    <a:pt x="2108" y="3774"/>
                    <a:pt x="2128" y="3773"/>
                  </a:cubicBezTo>
                  <a:cubicBezTo>
                    <a:pt x="3253" y="3712"/>
                    <a:pt x="4104" y="2831"/>
                    <a:pt x="4043" y="1797"/>
                  </a:cubicBezTo>
                  <a:cubicBezTo>
                    <a:pt x="3985" y="800"/>
                    <a:pt x="3133" y="1"/>
                    <a:pt x="2063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080;p58">
              <a:extLst>
                <a:ext uri="{FF2B5EF4-FFF2-40B4-BE49-F238E27FC236}">
                  <a16:creationId xmlns:a16="http://schemas.microsoft.com/office/drawing/2014/main" xmlns="" id="{30D82ECE-59F9-AE72-1C73-1684D94B9917}"/>
                </a:ext>
              </a:extLst>
            </p:cNvPr>
            <p:cNvSpPr/>
            <p:nvPr/>
          </p:nvSpPr>
          <p:spPr>
            <a:xfrm>
              <a:off x="7196415" y="1533105"/>
              <a:ext cx="280169" cy="257672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081;p58">
              <a:extLst>
                <a:ext uri="{FF2B5EF4-FFF2-40B4-BE49-F238E27FC236}">
                  <a16:creationId xmlns:a16="http://schemas.microsoft.com/office/drawing/2014/main" xmlns="" id="{895874B2-8612-8DDE-81A1-8EEB8E266466}"/>
                </a:ext>
              </a:extLst>
            </p:cNvPr>
            <p:cNvSpPr/>
            <p:nvPr/>
          </p:nvSpPr>
          <p:spPr>
            <a:xfrm>
              <a:off x="6963499" y="1595150"/>
              <a:ext cx="100618" cy="69248"/>
            </a:xfrm>
            <a:custGeom>
              <a:avLst/>
              <a:gdLst/>
              <a:ahLst/>
              <a:cxnLst/>
              <a:rect l="l" t="t" r="r" b="b"/>
              <a:pathLst>
                <a:path w="1886" h="1298" extrusionOk="0">
                  <a:moveTo>
                    <a:pt x="149" y="1"/>
                  </a:moveTo>
                  <a:cubicBezTo>
                    <a:pt x="123" y="1"/>
                    <a:pt x="92" y="15"/>
                    <a:pt x="92" y="51"/>
                  </a:cubicBezTo>
                  <a:cubicBezTo>
                    <a:pt x="1" y="932"/>
                    <a:pt x="1095" y="1236"/>
                    <a:pt x="1764" y="1297"/>
                  </a:cubicBezTo>
                  <a:cubicBezTo>
                    <a:pt x="1855" y="1297"/>
                    <a:pt x="1885" y="1145"/>
                    <a:pt x="1794" y="1145"/>
                  </a:cubicBezTo>
                  <a:cubicBezTo>
                    <a:pt x="1460" y="1054"/>
                    <a:pt x="1125" y="993"/>
                    <a:pt x="791" y="841"/>
                  </a:cubicBezTo>
                  <a:cubicBezTo>
                    <a:pt x="457" y="659"/>
                    <a:pt x="305" y="416"/>
                    <a:pt x="183" y="21"/>
                  </a:cubicBezTo>
                  <a:cubicBezTo>
                    <a:pt x="183" y="8"/>
                    <a:pt x="167" y="1"/>
                    <a:pt x="1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082;p58">
              <a:extLst>
                <a:ext uri="{FF2B5EF4-FFF2-40B4-BE49-F238E27FC236}">
                  <a16:creationId xmlns:a16="http://schemas.microsoft.com/office/drawing/2014/main" xmlns="" id="{FD1BA138-D3D0-F9F7-16BE-9706A0459227}"/>
                </a:ext>
              </a:extLst>
            </p:cNvPr>
            <p:cNvSpPr/>
            <p:nvPr/>
          </p:nvSpPr>
          <p:spPr>
            <a:xfrm>
              <a:off x="6747810" y="1437188"/>
              <a:ext cx="60072" cy="69889"/>
            </a:xfrm>
            <a:custGeom>
              <a:avLst/>
              <a:gdLst/>
              <a:ahLst/>
              <a:cxnLst/>
              <a:rect l="l" t="t" r="r" b="b"/>
              <a:pathLst>
                <a:path w="1126" h="1310" extrusionOk="0">
                  <a:moveTo>
                    <a:pt x="564" y="0"/>
                  </a:moveTo>
                  <a:cubicBezTo>
                    <a:pt x="548" y="0"/>
                    <a:pt x="533" y="1"/>
                    <a:pt x="518" y="3"/>
                  </a:cubicBezTo>
                  <a:cubicBezTo>
                    <a:pt x="214" y="33"/>
                    <a:pt x="1" y="337"/>
                    <a:pt x="1" y="702"/>
                  </a:cubicBezTo>
                  <a:cubicBezTo>
                    <a:pt x="31" y="1036"/>
                    <a:pt x="305" y="1310"/>
                    <a:pt x="609" y="1310"/>
                  </a:cubicBezTo>
                  <a:cubicBezTo>
                    <a:pt x="913" y="1279"/>
                    <a:pt x="1126" y="975"/>
                    <a:pt x="1095" y="611"/>
                  </a:cubicBezTo>
                  <a:cubicBezTo>
                    <a:pt x="1066" y="264"/>
                    <a:pt x="846" y="0"/>
                    <a:pt x="564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083;p58">
              <a:extLst>
                <a:ext uri="{FF2B5EF4-FFF2-40B4-BE49-F238E27FC236}">
                  <a16:creationId xmlns:a16="http://schemas.microsoft.com/office/drawing/2014/main" xmlns="" id="{47ACA424-0C35-F4BE-AFE6-7427F6E2EE23}"/>
                </a:ext>
              </a:extLst>
            </p:cNvPr>
            <p:cNvSpPr/>
            <p:nvPr/>
          </p:nvSpPr>
          <p:spPr>
            <a:xfrm>
              <a:off x="7222934" y="1404752"/>
              <a:ext cx="60072" cy="69889"/>
            </a:xfrm>
            <a:custGeom>
              <a:avLst/>
              <a:gdLst/>
              <a:ahLst/>
              <a:cxnLst/>
              <a:rect l="l" t="t" r="r" b="b"/>
              <a:pathLst>
                <a:path w="1126" h="1310" extrusionOk="0">
                  <a:moveTo>
                    <a:pt x="559" y="1"/>
                  </a:moveTo>
                  <a:cubicBezTo>
                    <a:pt x="545" y="1"/>
                    <a:pt x="532" y="1"/>
                    <a:pt x="518" y="3"/>
                  </a:cubicBezTo>
                  <a:cubicBezTo>
                    <a:pt x="214" y="33"/>
                    <a:pt x="1" y="337"/>
                    <a:pt x="1" y="702"/>
                  </a:cubicBezTo>
                  <a:cubicBezTo>
                    <a:pt x="31" y="1036"/>
                    <a:pt x="305" y="1310"/>
                    <a:pt x="609" y="1310"/>
                  </a:cubicBezTo>
                  <a:cubicBezTo>
                    <a:pt x="882" y="1279"/>
                    <a:pt x="1126" y="976"/>
                    <a:pt x="1095" y="611"/>
                  </a:cubicBezTo>
                  <a:cubicBezTo>
                    <a:pt x="1066" y="265"/>
                    <a:pt x="818" y="1"/>
                    <a:pt x="559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084;p58">
              <a:extLst>
                <a:ext uri="{FF2B5EF4-FFF2-40B4-BE49-F238E27FC236}">
                  <a16:creationId xmlns:a16="http://schemas.microsoft.com/office/drawing/2014/main" xmlns="" id="{2D5BF496-C973-3954-E9C6-B67D8D7EF3DE}"/>
                </a:ext>
              </a:extLst>
            </p:cNvPr>
            <p:cNvSpPr/>
            <p:nvPr/>
          </p:nvSpPr>
          <p:spPr>
            <a:xfrm>
              <a:off x="6363539" y="887601"/>
              <a:ext cx="282222" cy="571859"/>
            </a:xfrm>
            <a:custGeom>
              <a:avLst/>
              <a:gdLst/>
              <a:ahLst/>
              <a:cxnLst/>
              <a:rect l="l" t="t" r="r" b="b"/>
              <a:pathLst>
                <a:path w="5290" h="10719" extrusionOk="0">
                  <a:moveTo>
                    <a:pt x="5289" y="1"/>
                  </a:moveTo>
                  <a:lnTo>
                    <a:pt x="5289" y="1"/>
                  </a:lnTo>
                  <a:cubicBezTo>
                    <a:pt x="3192" y="882"/>
                    <a:pt x="1520" y="2554"/>
                    <a:pt x="973" y="4165"/>
                  </a:cubicBezTo>
                  <a:cubicBezTo>
                    <a:pt x="0" y="7022"/>
                    <a:pt x="547" y="10244"/>
                    <a:pt x="547" y="10244"/>
                  </a:cubicBezTo>
                  <a:cubicBezTo>
                    <a:pt x="912" y="10305"/>
                    <a:pt x="1976" y="10639"/>
                    <a:pt x="2158" y="10700"/>
                  </a:cubicBezTo>
                  <a:cubicBezTo>
                    <a:pt x="2179" y="10712"/>
                    <a:pt x="2196" y="10718"/>
                    <a:pt x="2209" y="10718"/>
                  </a:cubicBezTo>
                  <a:cubicBezTo>
                    <a:pt x="2388" y="10718"/>
                    <a:pt x="1905" y="9628"/>
                    <a:pt x="2189" y="9514"/>
                  </a:cubicBezTo>
                  <a:cubicBezTo>
                    <a:pt x="2857" y="9302"/>
                    <a:pt x="3526" y="9119"/>
                    <a:pt x="4195" y="8998"/>
                  </a:cubicBezTo>
                  <a:cubicBezTo>
                    <a:pt x="3830" y="6414"/>
                    <a:pt x="4134" y="3831"/>
                    <a:pt x="4894" y="1460"/>
                  </a:cubicBezTo>
                  <a:cubicBezTo>
                    <a:pt x="5046" y="973"/>
                    <a:pt x="5167" y="487"/>
                    <a:pt x="5289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085;p58">
              <a:extLst>
                <a:ext uri="{FF2B5EF4-FFF2-40B4-BE49-F238E27FC236}">
                  <a16:creationId xmlns:a16="http://schemas.microsoft.com/office/drawing/2014/main" xmlns="" id="{9E6C509C-6642-AB5C-BB9A-F4F54048CD0F}"/>
                </a:ext>
              </a:extLst>
            </p:cNvPr>
            <p:cNvSpPr/>
            <p:nvPr/>
          </p:nvSpPr>
          <p:spPr>
            <a:xfrm>
              <a:off x="6567865" y="861674"/>
              <a:ext cx="171894" cy="505971"/>
            </a:xfrm>
            <a:custGeom>
              <a:avLst/>
              <a:gdLst/>
              <a:ahLst/>
              <a:cxnLst/>
              <a:rect l="l" t="t" r="r" b="b"/>
              <a:pathLst>
                <a:path w="3222" h="9484" extrusionOk="0">
                  <a:moveTo>
                    <a:pt x="3040" y="0"/>
                  </a:moveTo>
                  <a:cubicBezTo>
                    <a:pt x="2492" y="92"/>
                    <a:pt x="1976" y="274"/>
                    <a:pt x="1489" y="487"/>
                  </a:cubicBezTo>
                  <a:cubicBezTo>
                    <a:pt x="1337" y="973"/>
                    <a:pt x="1216" y="1459"/>
                    <a:pt x="1094" y="1946"/>
                  </a:cubicBezTo>
                  <a:cubicBezTo>
                    <a:pt x="334" y="4317"/>
                    <a:pt x="0" y="6900"/>
                    <a:pt x="365" y="9484"/>
                  </a:cubicBezTo>
                  <a:cubicBezTo>
                    <a:pt x="1337" y="9271"/>
                    <a:pt x="2280" y="9119"/>
                    <a:pt x="3222" y="8997"/>
                  </a:cubicBezTo>
                  <a:cubicBezTo>
                    <a:pt x="2553" y="6019"/>
                    <a:pt x="2523" y="2979"/>
                    <a:pt x="3040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086;p58">
              <a:extLst>
                <a:ext uri="{FF2B5EF4-FFF2-40B4-BE49-F238E27FC236}">
                  <a16:creationId xmlns:a16="http://schemas.microsoft.com/office/drawing/2014/main" xmlns="" id="{F06C14CB-FD05-C115-F760-EBBD5034600C}"/>
                </a:ext>
              </a:extLst>
            </p:cNvPr>
            <p:cNvSpPr/>
            <p:nvPr/>
          </p:nvSpPr>
          <p:spPr>
            <a:xfrm>
              <a:off x="6702410" y="728625"/>
              <a:ext cx="724920" cy="621207"/>
            </a:xfrm>
            <a:custGeom>
              <a:avLst/>
              <a:gdLst/>
              <a:ahLst/>
              <a:cxnLst/>
              <a:rect l="l" t="t" r="r" b="b"/>
              <a:pathLst>
                <a:path w="13588" h="11644" extrusionOk="0">
                  <a:moveTo>
                    <a:pt x="6538" y="1"/>
                  </a:moveTo>
                  <a:cubicBezTo>
                    <a:pt x="6527" y="1"/>
                    <a:pt x="6517" y="1"/>
                    <a:pt x="6506" y="2"/>
                  </a:cubicBezTo>
                  <a:cubicBezTo>
                    <a:pt x="5563" y="32"/>
                    <a:pt x="5138" y="2525"/>
                    <a:pt x="5138" y="2525"/>
                  </a:cubicBezTo>
                  <a:cubicBezTo>
                    <a:pt x="5138" y="2525"/>
                    <a:pt x="4806" y="839"/>
                    <a:pt x="3954" y="839"/>
                  </a:cubicBezTo>
                  <a:cubicBezTo>
                    <a:pt x="3877" y="839"/>
                    <a:pt x="3795" y="853"/>
                    <a:pt x="3709" y="883"/>
                  </a:cubicBezTo>
                  <a:cubicBezTo>
                    <a:pt x="2676" y="1248"/>
                    <a:pt x="4135" y="2616"/>
                    <a:pt x="4135" y="2616"/>
                  </a:cubicBezTo>
                  <a:cubicBezTo>
                    <a:pt x="3453" y="2394"/>
                    <a:pt x="2762" y="2297"/>
                    <a:pt x="2083" y="2297"/>
                  </a:cubicBezTo>
                  <a:cubicBezTo>
                    <a:pt x="1551" y="2297"/>
                    <a:pt x="1025" y="2357"/>
                    <a:pt x="518" y="2464"/>
                  </a:cubicBezTo>
                  <a:cubicBezTo>
                    <a:pt x="1" y="5473"/>
                    <a:pt x="31" y="8513"/>
                    <a:pt x="700" y="11491"/>
                  </a:cubicBezTo>
                  <a:cubicBezTo>
                    <a:pt x="2549" y="11286"/>
                    <a:pt x="4267" y="11237"/>
                    <a:pt x="5490" y="11237"/>
                  </a:cubicBezTo>
                  <a:cubicBezTo>
                    <a:pt x="6619" y="11237"/>
                    <a:pt x="7326" y="11279"/>
                    <a:pt x="7326" y="11279"/>
                  </a:cubicBezTo>
                  <a:cubicBezTo>
                    <a:pt x="7326" y="11279"/>
                    <a:pt x="7103" y="8376"/>
                    <a:pt x="7396" y="8376"/>
                  </a:cubicBezTo>
                  <a:cubicBezTo>
                    <a:pt x="7427" y="8376"/>
                    <a:pt x="7465" y="8409"/>
                    <a:pt x="7509" y="8482"/>
                  </a:cubicBezTo>
                  <a:cubicBezTo>
                    <a:pt x="7965" y="9242"/>
                    <a:pt x="8208" y="11339"/>
                    <a:pt x="8208" y="11339"/>
                  </a:cubicBezTo>
                  <a:lnTo>
                    <a:pt x="11035" y="11309"/>
                  </a:lnTo>
                  <a:cubicBezTo>
                    <a:pt x="11156" y="10610"/>
                    <a:pt x="10852" y="7449"/>
                    <a:pt x="10852" y="7449"/>
                  </a:cubicBezTo>
                  <a:lnTo>
                    <a:pt x="10852" y="7449"/>
                  </a:lnTo>
                  <a:cubicBezTo>
                    <a:pt x="11521" y="8482"/>
                    <a:pt x="12220" y="11431"/>
                    <a:pt x="12220" y="11431"/>
                  </a:cubicBezTo>
                  <a:cubicBezTo>
                    <a:pt x="12585" y="11491"/>
                    <a:pt x="13071" y="11583"/>
                    <a:pt x="13588" y="11643"/>
                  </a:cubicBezTo>
                  <a:cubicBezTo>
                    <a:pt x="12858" y="8269"/>
                    <a:pt x="11095" y="4987"/>
                    <a:pt x="9180" y="2008"/>
                  </a:cubicBezTo>
                  <a:cubicBezTo>
                    <a:pt x="7387" y="2099"/>
                    <a:pt x="5928" y="2494"/>
                    <a:pt x="5928" y="2494"/>
                  </a:cubicBezTo>
                  <a:cubicBezTo>
                    <a:pt x="5928" y="2494"/>
                    <a:pt x="7412" y="1"/>
                    <a:pt x="6538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087;p58">
              <a:extLst>
                <a:ext uri="{FF2B5EF4-FFF2-40B4-BE49-F238E27FC236}">
                  <a16:creationId xmlns:a16="http://schemas.microsoft.com/office/drawing/2014/main" xmlns="" id="{78975B54-39E3-E898-3E24-1C7C3F1CBA01}"/>
                </a:ext>
              </a:extLst>
            </p:cNvPr>
            <p:cNvSpPr/>
            <p:nvPr/>
          </p:nvSpPr>
          <p:spPr>
            <a:xfrm>
              <a:off x="7192151" y="835160"/>
              <a:ext cx="371369" cy="532486"/>
            </a:xfrm>
            <a:custGeom>
              <a:avLst/>
              <a:gdLst/>
              <a:ahLst/>
              <a:cxnLst/>
              <a:rect l="l" t="t" r="r" b="b"/>
              <a:pathLst>
                <a:path w="6961" h="9981" extrusionOk="0">
                  <a:moveTo>
                    <a:pt x="617" y="1"/>
                  </a:moveTo>
                  <a:cubicBezTo>
                    <a:pt x="409" y="1"/>
                    <a:pt x="203" y="4"/>
                    <a:pt x="0" y="11"/>
                  </a:cubicBezTo>
                  <a:cubicBezTo>
                    <a:pt x="1915" y="3020"/>
                    <a:pt x="3678" y="6303"/>
                    <a:pt x="4408" y="9646"/>
                  </a:cubicBezTo>
                  <a:cubicBezTo>
                    <a:pt x="5259" y="9768"/>
                    <a:pt x="6201" y="9890"/>
                    <a:pt x="6961" y="9981"/>
                  </a:cubicBezTo>
                  <a:cubicBezTo>
                    <a:pt x="6566" y="6455"/>
                    <a:pt x="5168" y="2959"/>
                    <a:pt x="2949" y="193"/>
                  </a:cubicBezTo>
                  <a:cubicBezTo>
                    <a:pt x="2162" y="50"/>
                    <a:pt x="1374" y="1"/>
                    <a:pt x="617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088;p58">
              <a:extLst>
                <a:ext uri="{FF2B5EF4-FFF2-40B4-BE49-F238E27FC236}">
                  <a16:creationId xmlns:a16="http://schemas.microsoft.com/office/drawing/2014/main" xmlns="" id="{FB84C086-835F-2A51-9B2D-5CC102F9C664}"/>
                </a:ext>
              </a:extLst>
            </p:cNvPr>
            <p:cNvSpPr/>
            <p:nvPr/>
          </p:nvSpPr>
          <p:spPr>
            <a:xfrm>
              <a:off x="7349423" y="845456"/>
              <a:ext cx="300040" cy="549772"/>
            </a:xfrm>
            <a:custGeom>
              <a:avLst/>
              <a:gdLst/>
              <a:ahLst/>
              <a:cxnLst/>
              <a:rect l="l" t="t" r="r" b="b"/>
              <a:pathLst>
                <a:path w="5624" h="10305" extrusionOk="0">
                  <a:moveTo>
                    <a:pt x="1" y="0"/>
                  </a:moveTo>
                  <a:cubicBezTo>
                    <a:pt x="2220" y="2766"/>
                    <a:pt x="3618" y="6262"/>
                    <a:pt x="4013" y="9788"/>
                  </a:cubicBezTo>
                  <a:cubicBezTo>
                    <a:pt x="4195" y="9818"/>
                    <a:pt x="4378" y="9818"/>
                    <a:pt x="4560" y="9849"/>
                  </a:cubicBezTo>
                  <a:cubicBezTo>
                    <a:pt x="5046" y="9909"/>
                    <a:pt x="4469" y="10274"/>
                    <a:pt x="4712" y="10304"/>
                  </a:cubicBezTo>
                  <a:cubicBezTo>
                    <a:pt x="4955" y="10304"/>
                    <a:pt x="5594" y="9940"/>
                    <a:pt x="5594" y="9940"/>
                  </a:cubicBezTo>
                  <a:cubicBezTo>
                    <a:pt x="5594" y="9940"/>
                    <a:pt x="5624" y="7478"/>
                    <a:pt x="3739" y="2797"/>
                  </a:cubicBezTo>
                  <a:cubicBezTo>
                    <a:pt x="3040" y="1125"/>
                    <a:pt x="1581" y="335"/>
                    <a:pt x="1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089;p58">
              <a:extLst>
                <a:ext uri="{FF2B5EF4-FFF2-40B4-BE49-F238E27FC236}">
                  <a16:creationId xmlns:a16="http://schemas.microsoft.com/office/drawing/2014/main" xmlns="" id="{37770F2A-08F9-7824-3445-3F15B161AD15}"/>
                </a:ext>
              </a:extLst>
            </p:cNvPr>
            <p:cNvSpPr/>
            <p:nvPr/>
          </p:nvSpPr>
          <p:spPr>
            <a:xfrm>
              <a:off x="6219177" y="2335615"/>
              <a:ext cx="351950" cy="342400"/>
            </a:xfrm>
            <a:custGeom>
              <a:avLst/>
              <a:gdLst/>
              <a:ahLst/>
              <a:cxnLst/>
              <a:rect l="l" t="t" r="r" b="b"/>
              <a:pathLst>
                <a:path w="6597" h="6418" extrusionOk="0">
                  <a:moveTo>
                    <a:pt x="3648" y="1"/>
                  </a:moveTo>
                  <a:cubicBezTo>
                    <a:pt x="3648" y="1"/>
                    <a:pt x="1" y="4165"/>
                    <a:pt x="31" y="5624"/>
                  </a:cubicBezTo>
                  <a:cubicBezTo>
                    <a:pt x="44" y="6237"/>
                    <a:pt x="659" y="6418"/>
                    <a:pt x="1379" y="6418"/>
                  </a:cubicBezTo>
                  <a:cubicBezTo>
                    <a:pt x="2407" y="6418"/>
                    <a:pt x="3648" y="6050"/>
                    <a:pt x="3648" y="6050"/>
                  </a:cubicBezTo>
                  <a:lnTo>
                    <a:pt x="6597" y="1551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090;p58">
              <a:extLst>
                <a:ext uri="{FF2B5EF4-FFF2-40B4-BE49-F238E27FC236}">
                  <a16:creationId xmlns:a16="http://schemas.microsoft.com/office/drawing/2014/main" xmlns="" id="{8E12A76B-81BC-892A-D400-226C533B56CC}"/>
                </a:ext>
              </a:extLst>
            </p:cNvPr>
            <p:cNvSpPr/>
            <p:nvPr/>
          </p:nvSpPr>
          <p:spPr>
            <a:xfrm>
              <a:off x="6600247" y="1951352"/>
              <a:ext cx="411969" cy="718411"/>
            </a:xfrm>
            <a:custGeom>
              <a:avLst/>
              <a:gdLst/>
              <a:ahLst/>
              <a:cxnLst/>
              <a:rect l="l" t="t" r="r" b="b"/>
              <a:pathLst>
                <a:path w="7722" h="13466" extrusionOk="0">
                  <a:moveTo>
                    <a:pt x="1278" y="0"/>
                  </a:moveTo>
                  <a:lnTo>
                    <a:pt x="882" y="2067"/>
                  </a:lnTo>
                  <a:lnTo>
                    <a:pt x="1" y="10031"/>
                  </a:lnTo>
                  <a:lnTo>
                    <a:pt x="7721" y="13465"/>
                  </a:lnTo>
                  <a:lnTo>
                    <a:pt x="7721" y="4073"/>
                  </a:lnTo>
                  <a:cubicBezTo>
                    <a:pt x="6202" y="1945"/>
                    <a:pt x="1278" y="0"/>
                    <a:pt x="127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091;p58">
              <a:extLst>
                <a:ext uri="{FF2B5EF4-FFF2-40B4-BE49-F238E27FC236}">
                  <a16:creationId xmlns:a16="http://schemas.microsoft.com/office/drawing/2014/main" xmlns="" id="{160BB068-12B1-EFC3-1E3F-233CEBB62B09}"/>
                </a:ext>
              </a:extLst>
            </p:cNvPr>
            <p:cNvSpPr/>
            <p:nvPr/>
          </p:nvSpPr>
          <p:spPr>
            <a:xfrm>
              <a:off x="6699209" y="1933481"/>
              <a:ext cx="330823" cy="718464"/>
            </a:xfrm>
            <a:custGeom>
              <a:avLst/>
              <a:gdLst/>
              <a:ahLst/>
              <a:cxnLst/>
              <a:rect l="l" t="t" r="r" b="b"/>
              <a:pathLst>
                <a:path w="6201" h="13467" extrusionOk="0">
                  <a:moveTo>
                    <a:pt x="1034" y="1"/>
                  </a:moveTo>
                  <a:lnTo>
                    <a:pt x="699" y="2068"/>
                  </a:lnTo>
                  <a:lnTo>
                    <a:pt x="0" y="10031"/>
                  </a:lnTo>
                  <a:lnTo>
                    <a:pt x="6201" y="13466"/>
                  </a:lnTo>
                  <a:lnTo>
                    <a:pt x="6201" y="4074"/>
                  </a:lnTo>
                  <a:cubicBezTo>
                    <a:pt x="4985" y="1977"/>
                    <a:pt x="1034" y="1"/>
                    <a:pt x="1034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092;p58">
              <a:extLst>
                <a:ext uri="{FF2B5EF4-FFF2-40B4-BE49-F238E27FC236}">
                  <a16:creationId xmlns:a16="http://schemas.microsoft.com/office/drawing/2014/main" xmlns="" id="{E71669CF-D5EB-CB39-25D7-E5DDF99F58A7}"/>
                </a:ext>
              </a:extLst>
            </p:cNvPr>
            <p:cNvSpPr/>
            <p:nvPr/>
          </p:nvSpPr>
          <p:spPr>
            <a:xfrm>
              <a:off x="6806227" y="1920517"/>
              <a:ext cx="225457" cy="718411"/>
            </a:xfrm>
            <a:custGeom>
              <a:avLst/>
              <a:gdLst/>
              <a:ahLst/>
              <a:cxnLst/>
              <a:rect l="l" t="t" r="r" b="b"/>
              <a:pathLst>
                <a:path w="4226" h="13466" extrusionOk="0">
                  <a:moveTo>
                    <a:pt x="699" y="1"/>
                  </a:moveTo>
                  <a:lnTo>
                    <a:pt x="456" y="2068"/>
                  </a:lnTo>
                  <a:lnTo>
                    <a:pt x="0" y="10031"/>
                  </a:lnTo>
                  <a:lnTo>
                    <a:pt x="4225" y="13466"/>
                  </a:lnTo>
                  <a:lnTo>
                    <a:pt x="4225" y="4074"/>
                  </a:lnTo>
                  <a:cubicBezTo>
                    <a:pt x="3405" y="1976"/>
                    <a:pt x="699" y="1"/>
                    <a:pt x="699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093;p58">
              <a:extLst>
                <a:ext uri="{FF2B5EF4-FFF2-40B4-BE49-F238E27FC236}">
                  <a16:creationId xmlns:a16="http://schemas.microsoft.com/office/drawing/2014/main" xmlns="" id="{56B913B2-148C-D595-0398-E0E8FF949A41}"/>
                </a:ext>
              </a:extLst>
            </p:cNvPr>
            <p:cNvSpPr/>
            <p:nvPr/>
          </p:nvSpPr>
          <p:spPr>
            <a:xfrm>
              <a:off x="7033226" y="1948098"/>
              <a:ext cx="411969" cy="718411"/>
            </a:xfrm>
            <a:custGeom>
              <a:avLst/>
              <a:gdLst/>
              <a:ahLst/>
              <a:cxnLst/>
              <a:rect l="l" t="t" r="r" b="b"/>
              <a:pathLst>
                <a:path w="7722" h="13466" extrusionOk="0">
                  <a:moveTo>
                    <a:pt x="6444" y="0"/>
                  </a:moveTo>
                  <a:cubicBezTo>
                    <a:pt x="6444" y="0"/>
                    <a:pt x="1520" y="1976"/>
                    <a:pt x="1" y="4104"/>
                  </a:cubicBezTo>
                  <a:lnTo>
                    <a:pt x="1" y="13466"/>
                  </a:lnTo>
                  <a:lnTo>
                    <a:pt x="7721" y="10061"/>
                  </a:lnTo>
                  <a:lnTo>
                    <a:pt x="6870" y="2067"/>
                  </a:lnTo>
                  <a:lnTo>
                    <a:pt x="6444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094;p58">
              <a:extLst>
                <a:ext uri="{FF2B5EF4-FFF2-40B4-BE49-F238E27FC236}">
                  <a16:creationId xmlns:a16="http://schemas.microsoft.com/office/drawing/2014/main" xmlns="" id="{8D9C3FC1-E2B5-2594-4CB2-35D9192F4D22}"/>
                </a:ext>
              </a:extLst>
            </p:cNvPr>
            <p:cNvSpPr/>
            <p:nvPr/>
          </p:nvSpPr>
          <p:spPr>
            <a:xfrm>
              <a:off x="7015407" y="1930280"/>
              <a:ext cx="330823" cy="718411"/>
            </a:xfrm>
            <a:custGeom>
              <a:avLst/>
              <a:gdLst/>
              <a:ahLst/>
              <a:cxnLst/>
              <a:rect l="l" t="t" r="r" b="b"/>
              <a:pathLst>
                <a:path w="6201" h="13466" extrusionOk="0">
                  <a:moveTo>
                    <a:pt x="5168" y="0"/>
                  </a:moveTo>
                  <a:cubicBezTo>
                    <a:pt x="5168" y="0"/>
                    <a:pt x="1216" y="1976"/>
                    <a:pt x="0" y="4103"/>
                  </a:cubicBezTo>
                  <a:lnTo>
                    <a:pt x="0" y="13465"/>
                  </a:lnTo>
                  <a:lnTo>
                    <a:pt x="6201" y="10061"/>
                  </a:lnTo>
                  <a:lnTo>
                    <a:pt x="5502" y="2067"/>
                  </a:lnTo>
                  <a:lnTo>
                    <a:pt x="5168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095;p58">
              <a:extLst>
                <a:ext uri="{FF2B5EF4-FFF2-40B4-BE49-F238E27FC236}">
                  <a16:creationId xmlns:a16="http://schemas.microsoft.com/office/drawing/2014/main" xmlns="" id="{165E1ED8-801C-62A1-C83C-3F721D50445C}"/>
                </a:ext>
              </a:extLst>
            </p:cNvPr>
            <p:cNvSpPr/>
            <p:nvPr/>
          </p:nvSpPr>
          <p:spPr>
            <a:xfrm>
              <a:off x="7013753" y="1918917"/>
              <a:ext cx="227111" cy="716811"/>
            </a:xfrm>
            <a:custGeom>
              <a:avLst/>
              <a:gdLst/>
              <a:ahLst/>
              <a:cxnLst/>
              <a:rect l="l" t="t" r="r" b="b"/>
              <a:pathLst>
                <a:path w="4257" h="13436" extrusionOk="0">
                  <a:moveTo>
                    <a:pt x="3557" y="0"/>
                  </a:moveTo>
                  <a:cubicBezTo>
                    <a:pt x="3557" y="0"/>
                    <a:pt x="852" y="1946"/>
                    <a:pt x="1" y="4073"/>
                  </a:cubicBezTo>
                  <a:lnTo>
                    <a:pt x="1" y="13435"/>
                  </a:lnTo>
                  <a:lnTo>
                    <a:pt x="4256" y="10031"/>
                  </a:lnTo>
                  <a:lnTo>
                    <a:pt x="3770" y="2037"/>
                  </a:lnTo>
                  <a:lnTo>
                    <a:pt x="3557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096;p58">
              <a:extLst>
                <a:ext uri="{FF2B5EF4-FFF2-40B4-BE49-F238E27FC236}">
                  <a16:creationId xmlns:a16="http://schemas.microsoft.com/office/drawing/2014/main" xmlns="" id="{7A53CDF6-09C5-22DB-D5C5-F9618D30B18A}"/>
                </a:ext>
              </a:extLst>
            </p:cNvPr>
            <p:cNvSpPr/>
            <p:nvPr/>
          </p:nvSpPr>
          <p:spPr>
            <a:xfrm>
              <a:off x="6542097" y="1994724"/>
              <a:ext cx="445793" cy="694510"/>
            </a:xfrm>
            <a:custGeom>
              <a:avLst/>
              <a:gdLst/>
              <a:ahLst/>
              <a:cxnLst/>
              <a:rect l="l" t="t" r="r" b="b"/>
              <a:pathLst>
                <a:path w="8356" h="13018" extrusionOk="0">
                  <a:moveTo>
                    <a:pt x="1182" y="1"/>
                  </a:moveTo>
                  <a:cubicBezTo>
                    <a:pt x="1" y="1"/>
                    <a:pt x="179" y="1376"/>
                    <a:pt x="179" y="1376"/>
                  </a:cubicBezTo>
                  <a:lnTo>
                    <a:pt x="453" y="9704"/>
                  </a:lnTo>
                  <a:cubicBezTo>
                    <a:pt x="2276" y="10069"/>
                    <a:pt x="8356" y="13017"/>
                    <a:pt x="8356" y="13017"/>
                  </a:cubicBezTo>
                  <a:lnTo>
                    <a:pt x="8356" y="3199"/>
                  </a:lnTo>
                  <a:cubicBezTo>
                    <a:pt x="7869" y="2835"/>
                    <a:pt x="3097" y="342"/>
                    <a:pt x="1547" y="38"/>
                  </a:cubicBezTo>
                  <a:cubicBezTo>
                    <a:pt x="1413" y="12"/>
                    <a:pt x="1292" y="1"/>
                    <a:pt x="1182" y="1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097;p58">
              <a:extLst>
                <a:ext uri="{FF2B5EF4-FFF2-40B4-BE49-F238E27FC236}">
                  <a16:creationId xmlns:a16="http://schemas.microsoft.com/office/drawing/2014/main" xmlns="" id="{4E3E792E-4870-69F8-E722-CD26C86E69DA}"/>
                </a:ext>
              </a:extLst>
            </p:cNvPr>
            <p:cNvSpPr/>
            <p:nvPr/>
          </p:nvSpPr>
          <p:spPr>
            <a:xfrm>
              <a:off x="7075371" y="1985014"/>
              <a:ext cx="445793" cy="694457"/>
            </a:xfrm>
            <a:custGeom>
              <a:avLst/>
              <a:gdLst/>
              <a:ahLst/>
              <a:cxnLst/>
              <a:rect l="l" t="t" r="r" b="b"/>
              <a:pathLst>
                <a:path w="8356" h="13017" extrusionOk="0">
                  <a:moveTo>
                    <a:pt x="7174" y="0"/>
                  </a:moveTo>
                  <a:cubicBezTo>
                    <a:pt x="7065" y="0"/>
                    <a:pt x="6943" y="12"/>
                    <a:pt x="6810" y="38"/>
                  </a:cubicBezTo>
                  <a:cubicBezTo>
                    <a:pt x="5259" y="311"/>
                    <a:pt x="487" y="2956"/>
                    <a:pt x="1" y="3321"/>
                  </a:cubicBezTo>
                  <a:lnTo>
                    <a:pt x="1" y="13017"/>
                  </a:lnTo>
                  <a:cubicBezTo>
                    <a:pt x="1" y="13017"/>
                    <a:pt x="6080" y="10068"/>
                    <a:pt x="7904" y="9673"/>
                  </a:cubicBezTo>
                  <a:lnTo>
                    <a:pt x="8177" y="1375"/>
                  </a:lnTo>
                  <a:cubicBezTo>
                    <a:pt x="8177" y="1375"/>
                    <a:pt x="8356" y="0"/>
                    <a:pt x="7174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098;p58">
              <a:extLst>
                <a:ext uri="{FF2B5EF4-FFF2-40B4-BE49-F238E27FC236}">
                  <a16:creationId xmlns:a16="http://schemas.microsoft.com/office/drawing/2014/main" xmlns="" id="{0DB53C7E-1DAD-9468-2333-9952BB22B98E}"/>
                </a:ext>
              </a:extLst>
            </p:cNvPr>
            <p:cNvSpPr/>
            <p:nvPr/>
          </p:nvSpPr>
          <p:spPr>
            <a:xfrm>
              <a:off x="6987826" y="2149218"/>
              <a:ext cx="87601" cy="545984"/>
            </a:xfrm>
            <a:custGeom>
              <a:avLst/>
              <a:gdLst/>
              <a:ahLst/>
              <a:cxnLst/>
              <a:rect l="l" t="t" r="r" b="b"/>
              <a:pathLst>
                <a:path w="1642" h="10234" extrusionOk="0">
                  <a:moveTo>
                    <a:pt x="1008" y="1"/>
                  </a:moveTo>
                  <a:cubicBezTo>
                    <a:pt x="505" y="1"/>
                    <a:pt x="1" y="303"/>
                    <a:pt x="1" y="303"/>
                  </a:cubicBezTo>
                  <a:lnTo>
                    <a:pt x="1" y="10121"/>
                  </a:lnTo>
                  <a:cubicBezTo>
                    <a:pt x="342" y="10203"/>
                    <a:pt x="615" y="10234"/>
                    <a:pt x="832" y="10234"/>
                  </a:cubicBezTo>
                  <a:cubicBezTo>
                    <a:pt x="1503" y="10234"/>
                    <a:pt x="1642" y="9939"/>
                    <a:pt x="1642" y="9939"/>
                  </a:cubicBezTo>
                  <a:lnTo>
                    <a:pt x="1642" y="243"/>
                  </a:lnTo>
                  <a:cubicBezTo>
                    <a:pt x="1462" y="63"/>
                    <a:pt x="1235" y="1"/>
                    <a:pt x="1008" y="1"/>
                  </a:cubicBez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099;p58">
              <a:extLst>
                <a:ext uri="{FF2B5EF4-FFF2-40B4-BE49-F238E27FC236}">
                  <a16:creationId xmlns:a16="http://schemas.microsoft.com/office/drawing/2014/main" xmlns="" id="{B573CCC8-92CC-CA86-34C9-61FB9B07D86E}"/>
                </a:ext>
              </a:extLst>
            </p:cNvPr>
            <p:cNvSpPr/>
            <p:nvPr/>
          </p:nvSpPr>
          <p:spPr>
            <a:xfrm>
              <a:off x="6206160" y="2304993"/>
              <a:ext cx="564443" cy="494234"/>
            </a:xfrm>
            <a:custGeom>
              <a:avLst/>
              <a:gdLst/>
              <a:ahLst/>
              <a:cxnLst/>
              <a:rect l="l" t="t" r="r" b="b"/>
              <a:pathLst>
                <a:path w="10580" h="9264" extrusionOk="0">
                  <a:moveTo>
                    <a:pt x="8803" y="1"/>
                  </a:moveTo>
                  <a:cubicBezTo>
                    <a:pt x="8019" y="1"/>
                    <a:pt x="6962" y="1639"/>
                    <a:pt x="6962" y="1639"/>
                  </a:cubicBezTo>
                  <a:cubicBezTo>
                    <a:pt x="6962" y="1639"/>
                    <a:pt x="6699" y="31"/>
                    <a:pt x="5975" y="31"/>
                  </a:cubicBezTo>
                  <a:cubicBezTo>
                    <a:pt x="5922" y="31"/>
                    <a:pt x="5866" y="39"/>
                    <a:pt x="5807" y="58"/>
                  </a:cubicBezTo>
                  <a:cubicBezTo>
                    <a:pt x="4926" y="301"/>
                    <a:pt x="5807" y="2642"/>
                    <a:pt x="5807" y="2642"/>
                  </a:cubicBezTo>
                  <a:lnTo>
                    <a:pt x="1400" y="5134"/>
                  </a:lnTo>
                  <a:cubicBezTo>
                    <a:pt x="1400" y="5134"/>
                    <a:pt x="397" y="5621"/>
                    <a:pt x="245" y="6198"/>
                  </a:cubicBezTo>
                  <a:cubicBezTo>
                    <a:pt x="1" y="7467"/>
                    <a:pt x="2087" y="9264"/>
                    <a:pt x="3832" y="9264"/>
                  </a:cubicBezTo>
                  <a:cubicBezTo>
                    <a:pt x="4261" y="9264"/>
                    <a:pt x="4669" y="9155"/>
                    <a:pt x="5017" y="8903"/>
                  </a:cubicBezTo>
                  <a:cubicBezTo>
                    <a:pt x="6810" y="7657"/>
                    <a:pt x="10579" y="2824"/>
                    <a:pt x="10549" y="2368"/>
                  </a:cubicBezTo>
                  <a:cubicBezTo>
                    <a:pt x="10549" y="2110"/>
                    <a:pt x="10413" y="2019"/>
                    <a:pt x="10222" y="2019"/>
                  </a:cubicBezTo>
                  <a:cubicBezTo>
                    <a:pt x="9946" y="2019"/>
                    <a:pt x="9554" y="2207"/>
                    <a:pt x="9283" y="2360"/>
                  </a:cubicBezTo>
                  <a:lnTo>
                    <a:pt x="9283" y="2360"/>
                  </a:lnTo>
                  <a:cubicBezTo>
                    <a:pt x="9753" y="2055"/>
                    <a:pt x="10530" y="1460"/>
                    <a:pt x="10002" y="1152"/>
                  </a:cubicBezTo>
                  <a:cubicBezTo>
                    <a:pt x="9906" y="1094"/>
                    <a:pt x="9804" y="1069"/>
                    <a:pt x="9700" y="1069"/>
                  </a:cubicBezTo>
                  <a:cubicBezTo>
                    <a:pt x="9281" y="1069"/>
                    <a:pt x="8823" y="1479"/>
                    <a:pt x="8548" y="1773"/>
                  </a:cubicBezTo>
                  <a:lnTo>
                    <a:pt x="8548" y="1773"/>
                  </a:lnTo>
                  <a:cubicBezTo>
                    <a:pt x="8921" y="1266"/>
                    <a:pt x="9557" y="234"/>
                    <a:pt x="8969" y="28"/>
                  </a:cubicBezTo>
                  <a:cubicBezTo>
                    <a:pt x="8915" y="9"/>
                    <a:pt x="8860" y="1"/>
                    <a:pt x="8803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100;p58">
              <a:extLst>
                <a:ext uri="{FF2B5EF4-FFF2-40B4-BE49-F238E27FC236}">
                  <a16:creationId xmlns:a16="http://schemas.microsoft.com/office/drawing/2014/main" xmlns="" id="{D55C4B60-7A42-0E4D-67EE-0243E6772A9E}"/>
                </a:ext>
              </a:extLst>
            </p:cNvPr>
            <p:cNvSpPr/>
            <p:nvPr/>
          </p:nvSpPr>
          <p:spPr>
            <a:xfrm>
              <a:off x="7488877" y="2335615"/>
              <a:ext cx="353604" cy="342400"/>
            </a:xfrm>
            <a:custGeom>
              <a:avLst/>
              <a:gdLst/>
              <a:ahLst/>
              <a:cxnLst/>
              <a:rect l="l" t="t" r="r" b="b"/>
              <a:pathLst>
                <a:path w="6628" h="6418" extrusionOk="0">
                  <a:moveTo>
                    <a:pt x="2980" y="1"/>
                  </a:moveTo>
                  <a:lnTo>
                    <a:pt x="1" y="1551"/>
                  </a:lnTo>
                  <a:lnTo>
                    <a:pt x="2980" y="6050"/>
                  </a:lnTo>
                  <a:cubicBezTo>
                    <a:pt x="2980" y="6050"/>
                    <a:pt x="4221" y="6418"/>
                    <a:pt x="5249" y="6418"/>
                  </a:cubicBezTo>
                  <a:cubicBezTo>
                    <a:pt x="5969" y="6418"/>
                    <a:pt x="6584" y="6237"/>
                    <a:pt x="6597" y="5624"/>
                  </a:cubicBezTo>
                  <a:cubicBezTo>
                    <a:pt x="6627" y="4165"/>
                    <a:pt x="2980" y="1"/>
                    <a:pt x="2980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101;p58">
              <a:extLst>
                <a:ext uri="{FF2B5EF4-FFF2-40B4-BE49-F238E27FC236}">
                  <a16:creationId xmlns:a16="http://schemas.microsoft.com/office/drawing/2014/main" xmlns="" id="{841D32E5-5E0A-477D-F690-8B529BFFE7B8}"/>
                </a:ext>
              </a:extLst>
            </p:cNvPr>
            <p:cNvSpPr/>
            <p:nvPr/>
          </p:nvSpPr>
          <p:spPr>
            <a:xfrm>
              <a:off x="7291060" y="2304993"/>
              <a:ext cx="562789" cy="494234"/>
            </a:xfrm>
            <a:custGeom>
              <a:avLst/>
              <a:gdLst/>
              <a:ahLst/>
              <a:cxnLst/>
              <a:rect l="l" t="t" r="r" b="b"/>
              <a:pathLst>
                <a:path w="10549" h="9264" extrusionOk="0">
                  <a:moveTo>
                    <a:pt x="1777" y="1"/>
                  </a:moveTo>
                  <a:cubicBezTo>
                    <a:pt x="1720" y="1"/>
                    <a:pt x="1665" y="9"/>
                    <a:pt x="1611" y="28"/>
                  </a:cubicBezTo>
                  <a:cubicBezTo>
                    <a:pt x="973" y="241"/>
                    <a:pt x="1703" y="1335"/>
                    <a:pt x="2067" y="1821"/>
                  </a:cubicBezTo>
                  <a:cubicBezTo>
                    <a:pt x="2189" y="1973"/>
                    <a:pt x="2250" y="2064"/>
                    <a:pt x="2250" y="2064"/>
                  </a:cubicBezTo>
                  <a:cubicBezTo>
                    <a:pt x="2250" y="2064"/>
                    <a:pt x="1526" y="1069"/>
                    <a:pt x="878" y="1069"/>
                  </a:cubicBezTo>
                  <a:cubicBezTo>
                    <a:pt x="775" y="1069"/>
                    <a:pt x="674" y="1094"/>
                    <a:pt x="578" y="1152"/>
                  </a:cubicBezTo>
                  <a:cubicBezTo>
                    <a:pt x="48" y="1461"/>
                    <a:pt x="832" y="2059"/>
                    <a:pt x="1302" y="2363"/>
                  </a:cubicBezTo>
                  <a:lnTo>
                    <a:pt x="1302" y="2363"/>
                  </a:lnTo>
                  <a:cubicBezTo>
                    <a:pt x="1029" y="2210"/>
                    <a:pt x="631" y="2019"/>
                    <a:pt x="348" y="2019"/>
                  </a:cubicBezTo>
                  <a:cubicBezTo>
                    <a:pt x="151" y="2019"/>
                    <a:pt x="9" y="2110"/>
                    <a:pt x="1" y="2368"/>
                  </a:cubicBezTo>
                  <a:cubicBezTo>
                    <a:pt x="1" y="2824"/>
                    <a:pt x="3770" y="7657"/>
                    <a:pt x="5563" y="8903"/>
                  </a:cubicBezTo>
                  <a:cubicBezTo>
                    <a:pt x="5911" y="9155"/>
                    <a:pt x="6318" y="9264"/>
                    <a:pt x="6745" y="9264"/>
                  </a:cubicBezTo>
                  <a:cubicBezTo>
                    <a:pt x="8482" y="9264"/>
                    <a:pt x="10549" y="7467"/>
                    <a:pt x="10305" y="6198"/>
                  </a:cubicBezTo>
                  <a:cubicBezTo>
                    <a:pt x="10183" y="5621"/>
                    <a:pt x="9150" y="5134"/>
                    <a:pt x="9150" y="5134"/>
                  </a:cubicBezTo>
                  <a:lnTo>
                    <a:pt x="4773" y="2642"/>
                  </a:lnTo>
                  <a:cubicBezTo>
                    <a:pt x="4773" y="2642"/>
                    <a:pt x="5624" y="301"/>
                    <a:pt x="4773" y="58"/>
                  </a:cubicBezTo>
                  <a:cubicBezTo>
                    <a:pt x="4712" y="39"/>
                    <a:pt x="4654" y="31"/>
                    <a:pt x="4599" y="31"/>
                  </a:cubicBezTo>
                  <a:cubicBezTo>
                    <a:pt x="3851" y="31"/>
                    <a:pt x="3587" y="1639"/>
                    <a:pt x="3587" y="1639"/>
                  </a:cubicBezTo>
                  <a:cubicBezTo>
                    <a:pt x="3587" y="1639"/>
                    <a:pt x="2557" y="1"/>
                    <a:pt x="1777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2" name="Google Shape;1103;p58">
            <a:extLst>
              <a:ext uri="{FF2B5EF4-FFF2-40B4-BE49-F238E27FC236}">
                <a16:creationId xmlns:a16="http://schemas.microsoft.com/office/drawing/2014/main" xmlns="" id="{BF69E305-097F-500D-A318-53AE2476DECA}"/>
              </a:ext>
            </a:extLst>
          </p:cNvPr>
          <p:cNvGrpSpPr/>
          <p:nvPr/>
        </p:nvGrpSpPr>
        <p:grpSpPr>
          <a:xfrm>
            <a:off x="7782375" y="2576368"/>
            <a:ext cx="817614" cy="955942"/>
            <a:chOff x="4786575" y="766525"/>
            <a:chExt cx="921775" cy="1077725"/>
          </a:xfrm>
        </p:grpSpPr>
        <p:sp>
          <p:nvSpPr>
            <p:cNvPr id="103" name="Google Shape;1104;p58">
              <a:extLst>
                <a:ext uri="{FF2B5EF4-FFF2-40B4-BE49-F238E27FC236}">
                  <a16:creationId xmlns:a16="http://schemas.microsoft.com/office/drawing/2014/main" xmlns="" id="{3B4CA2F4-0080-35CC-A68E-E655E719FA57}"/>
                </a:ext>
              </a:extLst>
            </p:cNvPr>
            <p:cNvSpPr/>
            <p:nvPr/>
          </p:nvSpPr>
          <p:spPr>
            <a:xfrm>
              <a:off x="4786575" y="768400"/>
              <a:ext cx="921775" cy="1075850"/>
            </a:xfrm>
            <a:custGeom>
              <a:avLst/>
              <a:gdLst/>
              <a:ahLst/>
              <a:cxnLst/>
              <a:rect l="l" t="t" r="r" b="b"/>
              <a:pathLst>
                <a:path w="36871" h="43034" extrusionOk="0">
                  <a:moveTo>
                    <a:pt x="7113" y="0"/>
                  </a:moveTo>
                  <a:cubicBezTo>
                    <a:pt x="6019" y="790"/>
                    <a:pt x="5502" y="4438"/>
                    <a:pt x="5502" y="4438"/>
                  </a:cubicBezTo>
                  <a:lnTo>
                    <a:pt x="92" y="34560"/>
                  </a:lnTo>
                  <a:cubicBezTo>
                    <a:pt x="1" y="35077"/>
                    <a:pt x="183" y="37691"/>
                    <a:pt x="2949" y="38207"/>
                  </a:cubicBezTo>
                  <a:lnTo>
                    <a:pt x="29819" y="43010"/>
                  </a:lnTo>
                  <a:cubicBezTo>
                    <a:pt x="29890" y="43026"/>
                    <a:pt x="29961" y="43033"/>
                    <a:pt x="30030" y="43033"/>
                  </a:cubicBezTo>
                  <a:cubicBezTo>
                    <a:pt x="30486" y="43033"/>
                    <a:pt x="30864" y="42699"/>
                    <a:pt x="30943" y="42250"/>
                  </a:cubicBezTo>
                  <a:lnTo>
                    <a:pt x="36871" y="9301"/>
                  </a:lnTo>
                  <a:lnTo>
                    <a:pt x="7113" y="0"/>
                  </a:ln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105;p58">
              <a:extLst>
                <a:ext uri="{FF2B5EF4-FFF2-40B4-BE49-F238E27FC236}">
                  <a16:creationId xmlns:a16="http://schemas.microsoft.com/office/drawing/2014/main" xmlns="" id="{0F4B08E0-952B-D3A9-1119-E827D03A220F}"/>
                </a:ext>
              </a:extLst>
            </p:cNvPr>
            <p:cNvSpPr/>
            <p:nvPr/>
          </p:nvSpPr>
          <p:spPr>
            <a:xfrm>
              <a:off x="4812425" y="842100"/>
              <a:ext cx="869325" cy="973025"/>
            </a:xfrm>
            <a:custGeom>
              <a:avLst/>
              <a:gdLst/>
              <a:ahLst/>
              <a:cxnLst/>
              <a:rect l="l" t="t" r="r" b="b"/>
              <a:pathLst>
                <a:path w="34773" h="38921" extrusionOk="0">
                  <a:moveTo>
                    <a:pt x="5988" y="1"/>
                  </a:moveTo>
                  <a:lnTo>
                    <a:pt x="91" y="32949"/>
                  </a:lnTo>
                  <a:cubicBezTo>
                    <a:pt x="0" y="33466"/>
                    <a:pt x="334" y="33983"/>
                    <a:pt x="882" y="34074"/>
                  </a:cubicBezTo>
                  <a:lnTo>
                    <a:pt x="27751" y="38907"/>
                  </a:lnTo>
                  <a:cubicBezTo>
                    <a:pt x="27805" y="38916"/>
                    <a:pt x="27858" y="38921"/>
                    <a:pt x="27911" y="38921"/>
                  </a:cubicBezTo>
                  <a:cubicBezTo>
                    <a:pt x="28371" y="38921"/>
                    <a:pt x="28794" y="38580"/>
                    <a:pt x="28876" y="38117"/>
                  </a:cubicBezTo>
                  <a:lnTo>
                    <a:pt x="34773" y="5168"/>
                  </a:lnTo>
                  <a:lnTo>
                    <a:pt x="5988" y="1"/>
                  </a:ln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106;p58">
              <a:extLst>
                <a:ext uri="{FF2B5EF4-FFF2-40B4-BE49-F238E27FC236}">
                  <a16:creationId xmlns:a16="http://schemas.microsoft.com/office/drawing/2014/main" xmlns="" id="{9344E3D1-6429-B824-E197-EFC9510BDF25}"/>
                </a:ext>
              </a:extLst>
            </p:cNvPr>
            <p:cNvSpPr/>
            <p:nvPr/>
          </p:nvSpPr>
          <p:spPr>
            <a:xfrm>
              <a:off x="4805575" y="820825"/>
              <a:ext cx="869350" cy="972275"/>
            </a:xfrm>
            <a:custGeom>
              <a:avLst/>
              <a:gdLst/>
              <a:ahLst/>
              <a:cxnLst/>
              <a:rect l="l" t="t" r="r" b="b"/>
              <a:pathLst>
                <a:path w="34774" h="38891" extrusionOk="0">
                  <a:moveTo>
                    <a:pt x="5988" y="0"/>
                  </a:moveTo>
                  <a:lnTo>
                    <a:pt x="92" y="32919"/>
                  </a:lnTo>
                  <a:cubicBezTo>
                    <a:pt x="1" y="33436"/>
                    <a:pt x="335" y="33952"/>
                    <a:pt x="852" y="34044"/>
                  </a:cubicBezTo>
                  <a:lnTo>
                    <a:pt x="27721" y="38876"/>
                  </a:lnTo>
                  <a:cubicBezTo>
                    <a:pt x="27778" y="38886"/>
                    <a:pt x="27834" y="38890"/>
                    <a:pt x="27889" y="38890"/>
                  </a:cubicBezTo>
                  <a:cubicBezTo>
                    <a:pt x="28365" y="38890"/>
                    <a:pt x="28767" y="38549"/>
                    <a:pt x="28876" y="38086"/>
                  </a:cubicBezTo>
                  <a:lnTo>
                    <a:pt x="34773" y="5168"/>
                  </a:lnTo>
                  <a:lnTo>
                    <a:pt x="59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107;p58">
              <a:extLst>
                <a:ext uri="{FF2B5EF4-FFF2-40B4-BE49-F238E27FC236}">
                  <a16:creationId xmlns:a16="http://schemas.microsoft.com/office/drawing/2014/main" xmlns="" id="{1D7EE96D-7781-728A-4245-734BA51BD7C9}"/>
                </a:ext>
              </a:extLst>
            </p:cNvPr>
            <p:cNvSpPr/>
            <p:nvPr/>
          </p:nvSpPr>
          <p:spPr>
            <a:xfrm>
              <a:off x="4800250" y="766525"/>
              <a:ext cx="871625" cy="992400"/>
            </a:xfrm>
            <a:custGeom>
              <a:avLst/>
              <a:gdLst/>
              <a:ahLst/>
              <a:cxnLst/>
              <a:rect l="l" t="t" r="r" b="b"/>
              <a:pathLst>
                <a:path w="34865" h="39696" extrusionOk="0">
                  <a:moveTo>
                    <a:pt x="6976" y="0"/>
                  </a:moveTo>
                  <a:cubicBezTo>
                    <a:pt x="6500" y="0"/>
                    <a:pt x="6101" y="341"/>
                    <a:pt x="6019" y="805"/>
                  </a:cubicBezTo>
                  <a:lnTo>
                    <a:pt x="92" y="33723"/>
                  </a:lnTo>
                  <a:cubicBezTo>
                    <a:pt x="1" y="34270"/>
                    <a:pt x="366" y="34757"/>
                    <a:pt x="882" y="34848"/>
                  </a:cubicBezTo>
                  <a:lnTo>
                    <a:pt x="27752" y="39681"/>
                  </a:lnTo>
                  <a:cubicBezTo>
                    <a:pt x="27809" y="39691"/>
                    <a:pt x="27866" y="39696"/>
                    <a:pt x="27922" y="39696"/>
                  </a:cubicBezTo>
                  <a:cubicBezTo>
                    <a:pt x="28377" y="39696"/>
                    <a:pt x="28796" y="39377"/>
                    <a:pt x="28877" y="38890"/>
                  </a:cubicBezTo>
                  <a:lnTo>
                    <a:pt x="34773" y="5972"/>
                  </a:lnTo>
                  <a:cubicBezTo>
                    <a:pt x="34865" y="5455"/>
                    <a:pt x="34530" y="4938"/>
                    <a:pt x="33983" y="4847"/>
                  </a:cubicBezTo>
                  <a:lnTo>
                    <a:pt x="7144" y="14"/>
                  </a:lnTo>
                  <a:cubicBezTo>
                    <a:pt x="7087" y="5"/>
                    <a:pt x="7031" y="0"/>
                    <a:pt x="6976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108;p58">
              <a:extLst>
                <a:ext uri="{FF2B5EF4-FFF2-40B4-BE49-F238E27FC236}">
                  <a16:creationId xmlns:a16="http://schemas.microsoft.com/office/drawing/2014/main" xmlns="" id="{568B3C7A-32BC-A865-90D5-3EC06142892B}"/>
                </a:ext>
              </a:extLst>
            </p:cNvPr>
            <p:cNvSpPr/>
            <p:nvPr/>
          </p:nvSpPr>
          <p:spPr>
            <a:xfrm>
              <a:off x="5063175" y="985375"/>
              <a:ext cx="364775" cy="252250"/>
            </a:xfrm>
            <a:custGeom>
              <a:avLst/>
              <a:gdLst/>
              <a:ahLst/>
              <a:cxnLst/>
              <a:rect l="l" t="t" r="r" b="b"/>
              <a:pathLst>
                <a:path w="14591" h="10090" extrusionOk="0">
                  <a:moveTo>
                    <a:pt x="2143" y="0"/>
                  </a:moveTo>
                  <a:cubicBezTo>
                    <a:pt x="1667" y="0"/>
                    <a:pt x="1268" y="341"/>
                    <a:pt x="1186" y="805"/>
                  </a:cubicBezTo>
                  <a:lnTo>
                    <a:pt x="92" y="6884"/>
                  </a:lnTo>
                  <a:cubicBezTo>
                    <a:pt x="1" y="7431"/>
                    <a:pt x="335" y="7917"/>
                    <a:pt x="882" y="8008"/>
                  </a:cubicBezTo>
                  <a:lnTo>
                    <a:pt x="12281" y="10075"/>
                  </a:lnTo>
                  <a:cubicBezTo>
                    <a:pt x="12334" y="10085"/>
                    <a:pt x="12388" y="10089"/>
                    <a:pt x="12441" y="10089"/>
                  </a:cubicBezTo>
                  <a:cubicBezTo>
                    <a:pt x="12900" y="10089"/>
                    <a:pt x="13323" y="9748"/>
                    <a:pt x="13405" y="9285"/>
                  </a:cubicBezTo>
                  <a:lnTo>
                    <a:pt x="14499" y="3206"/>
                  </a:lnTo>
                  <a:cubicBezTo>
                    <a:pt x="14591" y="2689"/>
                    <a:pt x="14256" y="2172"/>
                    <a:pt x="13709" y="2081"/>
                  </a:cubicBezTo>
                  <a:lnTo>
                    <a:pt x="2311" y="14"/>
                  </a:lnTo>
                  <a:cubicBezTo>
                    <a:pt x="2254" y="5"/>
                    <a:pt x="2198" y="0"/>
                    <a:pt x="2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xmlns="" id="{AAC289D8-A258-6273-AD4F-34946D4EF40A}"/>
              </a:ext>
            </a:extLst>
          </p:cNvPr>
          <p:cNvSpPr/>
          <p:nvPr/>
        </p:nvSpPr>
        <p:spPr>
          <a:xfrm>
            <a:off x="950072" y="1709580"/>
            <a:ext cx="6533442" cy="954107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defTabSz="1006259">
              <a:defRPr/>
            </a:pP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7661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2285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6259"/>
            <a:endParaRPr lang="en-US" sz="1926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33260"/>
            <a:ext cx="12192000" cy="604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6259"/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endParaRPr lang="en-US" sz="3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xmlns="" id="{2173DB91-A974-54A6-F9BC-27FC39B5BC10}"/>
              </a:ext>
            </a:extLst>
          </p:cNvPr>
          <p:cNvSpPr/>
          <p:nvPr/>
        </p:nvSpPr>
        <p:spPr>
          <a:xfrm>
            <a:off x="266700" y="908148"/>
            <a:ext cx="4600575" cy="697215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 ĐỘNG NHÓM 4 HS</a:t>
            </a:r>
          </a:p>
        </p:txBody>
      </p:sp>
      <p:pic>
        <p:nvPicPr>
          <p:cNvPr id="5" name="Picture 2" descr="Các phương pháp đánh giá làm việc nhóm | Trung tâm Hỗ trợ Giảng dạy -  Center for Teaching Excellence">
            <a:extLst>
              <a:ext uri="{FF2B5EF4-FFF2-40B4-BE49-F238E27FC236}">
                <a16:creationId xmlns:a16="http://schemas.microsoft.com/office/drawing/2014/main" xmlns="" id="{5B2F4BAA-CF72-B861-8B4B-5C2E3BE6D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633818"/>
            <a:ext cx="3821033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5417EAC-C841-404B-48E5-5DB99D41585B}"/>
              </a:ext>
            </a:extLst>
          </p:cNvPr>
          <p:cNvSpPr/>
          <p:nvPr/>
        </p:nvSpPr>
        <p:spPr>
          <a:xfrm>
            <a:off x="5459398" y="1746007"/>
            <a:ext cx="5762625" cy="1815882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NHIỆM VỤ</a:t>
            </a:r>
          </a:p>
          <a:p>
            <a:pPr marL="0" marR="0" lvl="0" indent="0" algn="just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do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chọn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776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42333"/>
            <a:ext cx="11995396" cy="529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33260"/>
            <a:ext cx="12192000" cy="833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5: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rèn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C7E5AC5-1328-9DB7-5FAB-31AE515C48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0" t="2600" r="30200" b="5399"/>
          <a:stretch/>
        </p:blipFill>
        <p:spPr>
          <a:xfrm>
            <a:off x="9450229" y="1990725"/>
            <a:ext cx="2398871" cy="503872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97BDA1E-ADBF-850F-0874-6CFFCA63C397}"/>
              </a:ext>
            </a:extLst>
          </p:cNvPr>
          <p:cNvSpPr/>
          <p:nvPr/>
        </p:nvSpPr>
        <p:spPr>
          <a:xfrm>
            <a:off x="8820150" y="962025"/>
            <a:ext cx="2724150" cy="10287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 VẤN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AA8EC84-4879-365D-E419-C0F484FF1330}"/>
              </a:ext>
            </a:extLst>
          </p:cNvPr>
          <p:cNvSpPr/>
          <p:nvPr/>
        </p:nvSpPr>
        <p:spPr>
          <a:xfrm>
            <a:off x="1153054" y="2037390"/>
            <a:ext cx="6809846" cy="1015663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defTabSz="1006259"/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thành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rèn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hay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CE42CAA-4F8A-C9A9-2FAD-3A4465461F12}"/>
              </a:ext>
            </a:extLst>
          </p:cNvPr>
          <p:cNvSpPr/>
          <p:nvPr/>
        </p:nvSpPr>
        <p:spPr>
          <a:xfrm>
            <a:off x="600604" y="3685401"/>
            <a:ext cx="6809846" cy="1015663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defTabSz="1006259"/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1273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42333"/>
            <a:ext cx="11995396" cy="529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33260"/>
            <a:ext cx="12192000" cy="833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5: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rèn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" name="Google Shape;858;p57">
            <a:extLst>
              <a:ext uri="{FF2B5EF4-FFF2-40B4-BE49-F238E27FC236}">
                <a16:creationId xmlns:a16="http://schemas.microsoft.com/office/drawing/2014/main" xmlns="" id="{F8EC1551-D8B6-064C-5AFC-BFA9577AA13C}"/>
              </a:ext>
            </a:extLst>
          </p:cNvPr>
          <p:cNvGrpSpPr/>
          <p:nvPr/>
        </p:nvGrpSpPr>
        <p:grpSpPr>
          <a:xfrm>
            <a:off x="242625" y="3368924"/>
            <a:ext cx="1638525" cy="3489076"/>
            <a:chOff x="480750" y="1119700"/>
            <a:chExt cx="1638525" cy="3489076"/>
          </a:xfrm>
        </p:grpSpPr>
        <p:sp>
          <p:nvSpPr>
            <p:cNvPr id="3" name="Google Shape;859;p57">
              <a:extLst>
                <a:ext uri="{FF2B5EF4-FFF2-40B4-BE49-F238E27FC236}">
                  <a16:creationId xmlns:a16="http://schemas.microsoft.com/office/drawing/2014/main" xmlns="" id="{1DAB9AB7-485E-D02F-5073-397BFFA7A587}"/>
                </a:ext>
              </a:extLst>
            </p:cNvPr>
            <p:cNvSpPr/>
            <p:nvPr/>
          </p:nvSpPr>
          <p:spPr>
            <a:xfrm>
              <a:off x="480750" y="1176385"/>
              <a:ext cx="1638525" cy="1566972"/>
            </a:xfrm>
            <a:custGeom>
              <a:avLst/>
              <a:gdLst/>
              <a:ahLst/>
              <a:cxnLst/>
              <a:rect l="l" t="t" r="r" b="b"/>
              <a:pathLst>
                <a:path w="19599" h="18742" extrusionOk="0">
                  <a:moveTo>
                    <a:pt x="7927" y="1304"/>
                  </a:moveTo>
                  <a:cubicBezTo>
                    <a:pt x="7922" y="1307"/>
                    <a:pt x="7918" y="1311"/>
                    <a:pt x="7918" y="1311"/>
                  </a:cubicBezTo>
                  <a:lnTo>
                    <a:pt x="7894" y="1323"/>
                  </a:lnTo>
                  <a:lnTo>
                    <a:pt x="7823" y="1323"/>
                  </a:lnTo>
                  <a:cubicBezTo>
                    <a:pt x="7864" y="1323"/>
                    <a:pt x="7896" y="1314"/>
                    <a:pt x="7927" y="1304"/>
                  </a:cubicBezTo>
                  <a:close/>
                  <a:moveTo>
                    <a:pt x="11300" y="1"/>
                  </a:moveTo>
                  <a:cubicBezTo>
                    <a:pt x="11192" y="1"/>
                    <a:pt x="11061" y="13"/>
                    <a:pt x="10919" y="25"/>
                  </a:cubicBezTo>
                  <a:cubicBezTo>
                    <a:pt x="10692" y="49"/>
                    <a:pt x="10466" y="84"/>
                    <a:pt x="10240" y="156"/>
                  </a:cubicBezTo>
                  <a:cubicBezTo>
                    <a:pt x="10109" y="191"/>
                    <a:pt x="9978" y="239"/>
                    <a:pt x="9847" y="299"/>
                  </a:cubicBezTo>
                  <a:cubicBezTo>
                    <a:pt x="9692" y="370"/>
                    <a:pt x="9561" y="441"/>
                    <a:pt x="9418" y="513"/>
                  </a:cubicBezTo>
                  <a:lnTo>
                    <a:pt x="9287" y="572"/>
                  </a:lnTo>
                  <a:lnTo>
                    <a:pt x="9228" y="596"/>
                  </a:lnTo>
                  <a:lnTo>
                    <a:pt x="8990" y="727"/>
                  </a:lnTo>
                  <a:cubicBezTo>
                    <a:pt x="8847" y="799"/>
                    <a:pt x="8716" y="882"/>
                    <a:pt x="8597" y="942"/>
                  </a:cubicBezTo>
                  <a:lnTo>
                    <a:pt x="8585" y="942"/>
                  </a:lnTo>
                  <a:lnTo>
                    <a:pt x="8561" y="953"/>
                  </a:lnTo>
                  <a:lnTo>
                    <a:pt x="8502" y="977"/>
                  </a:lnTo>
                  <a:lnTo>
                    <a:pt x="8454" y="1013"/>
                  </a:lnTo>
                  <a:cubicBezTo>
                    <a:pt x="8097" y="1096"/>
                    <a:pt x="7716" y="1156"/>
                    <a:pt x="7394" y="1215"/>
                  </a:cubicBezTo>
                  <a:lnTo>
                    <a:pt x="7359" y="1215"/>
                  </a:lnTo>
                  <a:lnTo>
                    <a:pt x="7311" y="1227"/>
                  </a:lnTo>
                  <a:cubicBezTo>
                    <a:pt x="7097" y="1263"/>
                    <a:pt x="6906" y="1299"/>
                    <a:pt x="6716" y="1334"/>
                  </a:cubicBezTo>
                  <a:cubicBezTo>
                    <a:pt x="6263" y="1418"/>
                    <a:pt x="5823" y="1537"/>
                    <a:pt x="5394" y="1692"/>
                  </a:cubicBezTo>
                  <a:cubicBezTo>
                    <a:pt x="5180" y="1775"/>
                    <a:pt x="4965" y="1870"/>
                    <a:pt x="4763" y="1989"/>
                  </a:cubicBezTo>
                  <a:cubicBezTo>
                    <a:pt x="4549" y="2108"/>
                    <a:pt x="4346" y="2251"/>
                    <a:pt x="4168" y="2418"/>
                  </a:cubicBezTo>
                  <a:cubicBezTo>
                    <a:pt x="3858" y="2668"/>
                    <a:pt x="3608" y="2977"/>
                    <a:pt x="3418" y="3323"/>
                  </a:cubicBezTo>
                  <a:cubicBezTo>
                    <a:pt x="3251" y="3632"/>
                    <a:pt x="3120" y="3966"/>
                    <a:pt x="3049" y="4311"/>
                  </a:cubicBezTo>
                  <a:cubicBezTo>
                    <a:pt x="2977" y="4656"/>
                    <a:pt x="2929" y="5002"/>
                    <a:pt x="2906" y="5359"/>
                  </a:cubicBezTo>
                  <a:cubicBezTo>
                    <a:pt x="2906" y="5442"/>
                    <a:pt x="2894" y="5537"/>
                    <a:pt x="2882" y="5621"/>
                  </a:cubicBezTo>
                  <a:lnTo>
                    <a:pt x="2882" y="5644"/>
                  </a:lnTo>
                  <a:cubicBezTo>
                    <a:pt x="2858" y="5883"/>
                    <a:pt x="2834" y="6168"/>
                    <a:pt x="2798" y="6454"/>
                  </a:cubicBezTo>
                  <a:cubicBezTo>
                    <a:pt x="2775" y="6656"/>
                    <a:pt x="2739" y="6847"/>
                    <a:pt x="2703" y="7037"/>
                  </a:cubicBezTo>
                  <a:cubicBezTo>
                    <a:pt x="2656" y="7240"/>
                    <a:pt x="2584" y="7442"/>
                    <a:pt x="2513" y="7633"/>
                  </a:cubicBezTo>
                  <a:cubicBezTo>
                    <a:pt x="2298" y="8085"/>
                    <a:pt x="2036" y="8502"/>
                    <a:pt x="1727" y="8883"/>
                  </a:cubicBezTo>
                  <a:lnTo>
                    <a:pt x="1525" y="9133"/>
                  </a:lnTo>
                  <a:cubicBezTo>
                    <a:pt x="1322" y="9395"/>
                    <a:pt x="1096" y="9681"/>
                    <a:pt x="905" y="9966"/>
                  </a:cubicBezTo>
                  <a:cubicBezTo>
                    <a:pt x="786" y="10145"/>
                    <a:pt x="667" y="10347"/>
                    <a:pt x="572" y="10550"/>
                  </a:cubicBezTo>
                  <a:cubicBezTo>
                    <a:pt x="477" y="10752"/>
                    <a:pt x="393" y="10955"/>
                    <a:pt x="322" y="11169"/>
                  </a:cubicBezTo>
                  <a:cubicBezTo>
                    <a:pt x="191" y="11562"/>
                    <a:pt x="96" y="11967"/>
                    <a:pt x="48" y="12383"/>
                  </a:cubicBezTo>
                  <a:cubicBezTo>
                    <a:pt x="12" y="12764"/>
                    <a:pt x="1" y="13157"/>
                    <a:pt x="36" y="13550"/>
                  </a:cubicBezTo>
                  <a:cubicBezTo>
                    <a:pt x="72" y="13943"/>
                    <a:pt x="143" y="14336"/>
                    <a:pt x="262" y="14705"/>
                  </a:cubicBezTo>
                  <a:cubicBezTo>
                    <a:pt x="477" y="15455"/>
                    <a:pt x="858" y="16146"/>
                    <a:pt x="1358" y="16741"/>
                  </a:cubicBezTo>
                  <a:cubicBezTo>
                    <a:pt x="2215" y="17741"/>
                    <a:pt x="3394" y="18408"/>
                    <a:pt x="4703" y="18622"/>
                  </a:cubicBezTo>
                  <a:lnTo>
                    <a:pt x="4751" y="18622"/>
                  </a:lnTo>
                  <a:cubicBezTo>
                    <a:pt x="4787" y="18622"/>
                    <a:pt x="4823" y="18610"/>
                    <a:pt x="4858" y="18587"/>
                  </a:cubicBezTo>
                  <a:cubicBezTo>
                    <a:pt x="4894" y="18563"/>
                    <a:pt x="4930" y="18527"/>
                    <a:pt x="4942" y="18491"/>
                  </a:cubicBezTo>
                  <a:cubicBezTo>
                    <a:pt x="5418" y="18587"/>
                    <a:pt x="5906" y="18658"/>
                    <a:pt x="6394" y="18694"/>
                  </a:cubicBezTo>
                  <a:cubicBezTo>
                    <a:pt x="6739" y="18718"/>
                    <a:pt x="7120" y="18741"/>
                    <a:pt x="7525" y="18741"/>
                  </a:cubicBezTo>
                  <a:lnTo>
                    <a:pt x="7716" y="18741"/>
                  </a:lnTo>
                  <a:cubicBezTo>
                    <a:pt x="8359" y="18741"/>
                    <a:pt x="9014" y="18694"/>
                    <a:pt x="9680" y="18622"/>
                  </a:cubicBezTo>
                  <a:cubicBezTo>
                    <a:pt x="11109" y="18467"/>
                    <a:pt x="12502" y="18158"/>
                    <a:pt x="13859" y="17694"/>
                  </a:cubicBezTo>
                  <a:cubicBezTo>
                    <a:pt x="15324" y="17182"/>
                    <a:pt x="16538" y="16503"/>
                    <a:pt x="17479" y="15658"/>
                  </a:cubicBezTo>
                  <a:cubicBezTo>
                    <a:pt x="17967" y="15229"/>
                    <a:pt x="18396" y="14717"/>
                    <a:pt x="18741" y="14157"/>
                  </a:cubicBezTo>
                  <a:cubicBezTo>
                    <a:pt x="19086" y="13574"/>
                    <a:pt x="19324" y="12943"/>
                    <a:pt x="19467" y="12288"/>
                  </a:cubicBezTo>
                  <a:cubicBezTo>
                    <a:pt x="19527" y="11919"/>
                    <a:pt x="19574" y="11562"/>
                    <a:pt x="19586" y="11193"/>
                  </a:cubicBezTo>
                  <a:cubicBezTo>
                    <a:pt x="19598" y="10717"/>
                    <a:pt x="19551" y="10240"/>
                    <a:pt x="19432" y="9776"/>
                  </a:cubicBezTo>
                  <a:cubicBezTo>
                    <a:pt x="19312" y="9323"/>
                    <a:pt x="19134" y="8907"/>
                    <a:pt x="18896" y="8502"/>
                  </a:cubicBezTo>
                  <a:cubicBezTo>
                    <a:pt x="18789" y="8323"/>
                    <a:pt x="18670" y="8133"/>
                    <a:pt x="18503" y="7907"/>
                  </a:cubicBezTo>
                  <a:cubicBezTo>
                    <a:pt x="18467" y="7847"/>
                    <a:pt x="18419" y="7788"/>
                    <a:pt x="18372" y="7716"/>
                  </a:cubicBezTo>
                  <a:lnTo>
                    <a:pt x="18360" y="7692"/>
                  </a:lnTo>
                  <a:cubicBezTo>
                    <a:pt x="18265" y="7573"/>
                    <a:pt x="18169" y="7430"/>
                    <a:pt x="18074" y="7288"/>
                  </a:cubicBezTo>
                  <a:cubicBezTo>
                    <a:pt x="17967" y="7121"/>
                    <a:pt x="17884" y="6942"/>
                    <a:pt x="17800" y="6764"/>
                  </a:cubicBezTo>
                  <a:cubicBezTo>
                    <a:pt x="17646" y="6335"/>
                    <a:pt x="17515" y="5895"/>
                    <a:pt x="17443" y="5454"/>
                  </a:cubicBezTo>
                  <a:lnTo>
                    <a:pt x="17407" y="5323"/>
                  </a:lnTo>
                  <a:cubicBezTo>
                    <a:pt x="17324" y="4894"/>
                    <a:pt x="17229" y="4454"/>
                    <a:pt x="17098" y="4013"/>
                  </a:cubicBezTo>
                  <a:cubicBezTo>
                    <a:pt x="17015" y="3775"/>
                    <a:pt x="16931" y="3549"/>
                    <a:pt x="16824" y="3335"/>
                  </a:cubicBezTo>
                  <a:cubicBezTo>
                    <a:pt x="16681" y="3001"/>
                    <a:pt x="16479" y="2704"/>
                    <a:pt x="16241" y="2442"/>
                  </a:cubicBezTo>
                  <a:cubicBezTo>
                    <a:pt x="16157" y="2346"/>
                    <a:pt x="16074" y="2263"/>
                    <a:pt x="15979" y="2180"/>
                  </a:cubicBezTo>
                  <a:cubicBezTo>
                    <a:pt x="15824" y="2037"/>
                    <a:pt x="15645" y="1906"/>
                    <a:pt x="15467" y="1787"/>
                  </a:cubicBezTo>
                  <a:cubicBezTo>
                    <a:pt x="15324" y="1704"/>
                    <a:pt x="15169" y="1620"/>
                    <a:pt x="15014" y="1549"/>
                  </a:cubicBezTo>
                  <a:lnTo>
                    <a:pt x="14990" y="1525"/>
                  </a:lnTo>
                  <a:lnTo>
                    <a:pt x="14967" y="1501"/>
                  </a:lnTo>
                  <a:cubicBezTo>
                    <a:pt x="14788" y="1323"/>
                    <a:pt x="14598" y="1156"/>
                    <a:pt x="14407" y="1001"/>
                  </a:cubicBezTo>
                  <a:cubicBezTo>
                    <a:pt x="14205" y="858"/>
                    <a:pt x="14014" y="739"/>
                    <a:pt x="13800" y="620"/>
                  </a:cubicBezTo>
                  <a:cubicBezTo>
                    <a:pt x="13359" y="394"/>
                    <a:pt x="12895" y="215"/>
                    <a:pt x="12407" y="120"/>
                  </a:cubicBezTo>
                  <a:cubicBezTo>
                    <a:pt x="12157" y="72"/>
                    <a:pt x="11919" y="37"/>
                    <a:pt x="11669" y="13"/>
                  </a:cubicBezTo>
                  <a:lnTo>
                    <a:pt x="11395" y="13"/>
                  </a:lnTo>
                  <a:lnTo>
                    <a:pt x="11383" y="1"/>
                  </a:lnTo>
                  <a:close/>
                </a:path>
              </a:pathLst>
            </a:custGeom>
            <a:solidFill>
              <a:srgbClr val="FFD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860;p57">
              <a:extLst>
                <a:ext uri="{FF2B5EF4-FFF2-40B4-BE49-F238E27FC236}">
                  <a16:creationId xmlns:a16="http://schemas.microsoft.com/office/drawing/2014/main" xmlns="" id="{12C260B1-9AEB-E452-2C80-707F4A032B69}"/>
                </a:ext>
              </a:extLst>
            </p:cNvPr>
            <p:cNvSpPr/>
            <p:nvPr/>
          </p:nvSpPr>
          <p:spPr>
            <a:xfrm>
              <a:off x="692769" y="1314754"/>
              <a:ext cx="1344830" cy="1428601"/>
            </a:xfrm>
            <a:custGeom>
              <a:avLst/>
              <a:gdLst/>
              <a:ahLst/>
              <a:cxnLst/>
              <a:rect l="l" t="t" r="r" b="b"/>
              <a:pathLst>
                <a:path w="16086" h="17087" extrusionOk="0">
                  <a:moveTo>
                    <a:pt x="9978" y="1"/>
                  </a:moveTo>
                  <a:cubicBezTo>
                    <a:pt x="9609" y="1"/>
                    <a:pt x="9240" y="25"/>
                    <a:pt x="8859" y="72"/>
                  </a:cubicBezTo>
                  <a:cubicBezTo>
                    <a:pt x="8752" y="84"/>
                    <a:pt x="8633" y="108"/>
                    <a:pt x="8525" y="120"/>
                  </a:cubicBezTo>
                  <a:cubicBezTo>
                    <a:pt x="8406" y="144"/>
                    <a:pt x="8263" y="179"/>
                    <a:pt x="8133" y="215"/>
                  </a:cubicBezTo>
                  <a:cubicBezTo>
                    <a:pt x="8002" y="251"/>
                    <a:pt x="7859" y="299"/>
                    <a:pt x="7728" y="334"/>
                  </a:cubicBezTo>
                  <a:cubicBezTo>
                    <a:pt x="7585" y="382"/>
                    <a:pt x="7466" y="430"/>
                    <a:pt x="7347" y="489"/>
                  </a:cubicBezTo>
                  <a:cubicBezTo>
                    <a:pt x="7097" y="596"/>
                    <a:pt x="6847" y="715"/>
                    <a:pt x="6609" y="858"/>
                  </a:cubicBezTo>
                  <a:cubicBezTo>
                    <a:pt x="6489" y="930"/>
                    <a:pt x="6382" y="1001"/>
                    <a:pt x="6263" y="1072"/>
                  </a:cubicBezTo>
                  <a:cubicBezTo>
                    <a:pt x="6156" y="1144"/>
                    <a:pt x="6061" y="1227"/>
                    <a:pt x="5954" y="1299"/>
                  </a:cubicBezTo>
                  <a:cubicBezTo>
                    <a:pt x="5775" y="1442"/>
                    <a:pt x="5596" y="1596"/>
                    <a:pt x="5430" y="1763"/>
                  </a:cubicBezTo>
                  <a:cubicBezTo>
                    <a:pt x="5346" y="1834"/>
                    <a:pt x="5263" y="1930"/>
                    <a:pt x="5192" y="2013"/>
                  </a:cubicBezTo>
                  <a:cubicBezTo>
                    <a:pt x="5108" y="2096"/>
                    <a:pt x="5037" y="2180"/>
                    <a:pt x="4965" y="2275"/>
                  </a:cubicBezTo>
                  <a:cubicBezTo>
                    <a:pt x="4846" y="2430"/>
                    <a:pt x="4739" y="2596"/>
                    <a:pt x="4644" y="2763"/>
                  </a:cubicBezTo>
                  <a:cubicBezTo>
                    <a:pt x="4596" y="2858"/>
                    <a:pt x="4537" y="2954"/>
                    <a:pt x="4501" y="3049"/>
                  </a:cubicBezTo>
                  <a:cubicBezTo>
                    <a:pt x="4453" y="3132"/>
                    <a:pt x="4418" y="3216"/>
                    <a:pt x="4370" y="3299"/>
                  </a:cubicBezTo>
                  <a:cubicBezTo>
                    <a:pt x="4299" y="3478"/>
                    <a:pt x="4239" y="3656"/>
                    <a:pt x="4192" y="3847"/>
                  </a:cubicBezTo>
                  <a:cubicBezTo>
                    <a:pt x="4132" y="4037"/>
                    <a:pt x="4096" y="4240"/>
                    <a:pt x="4072" y="4442"/>
                  </a:cubicBezTo>
                  <a:cubicBezTo>
                    <a:pt x="4037" y="4692"/>
                    <a:pt x="4025" y="4942"/>
                    <a:pt x="4013" y="5192"/>
                  </a:cubicBezTo>
                  <a:lnTo>
                    <a:pt x="4013" y="5894"/>
                  </a:lnTo>
                  <a:cubicBezTo>
                    <a:pt x="4013" y="6133"/>
                    <a:pt x="4037" y="6371"/>
                    <a:pt x="4037" y="6609"/>
                  </a:cubicBezTo>
                  <a:cubicBezTo>
                    <a:pt x="4037" y="6859"/>
                    <a:pt x="4037" y="7061"/>
                    <a:pt x="4037" y="7287"/>
                  </a:cubicBezTo>
                  <a:cubicBezTo>
                    <a:pt x="4025" y="7514"/>
                    <a:pt x="4001" y="7740"/>
                    <a:pt x="3965" y="7966"/>
                  </a:cubicBezTo>
                  <a:cubicBezTo>
                    <a:pt x="3894" y="8311"/>
                    <a:pt x="3787" y="8645"/>
                    <a:pt x="3620" y="8954"/>
                  </a:cubicBezTo>
                  <a:cubicBezTo>
                    <a:pt x="3561" y="9062"/>
                    <a:pt x="3501" y="9169"/>
                    <a:pt x="3430" y="9264"/>
                  </a:cubicBezTo>
                  <a:cubicBezTo>
                    <a:pt x="3358" y="9359"/>
                    <a:pt x="3275" y="9478"/>
                    <a:pt x="3180" y="9573"/>
                  </a:cubicBezTo>
                  <a:cubicBezTo>
                    <a:pt x="3132" y="9621"/>
                    <a:pt x="3096" y="9681"/>
                    <a:pt x="3049" y="9728"/>
                  </a:cubicBezTo>
                  <a:cubicBezTo>
                    <a:pt x="2989" y="9776"/>
                    <a:pt x="2953" y="9812"/>
                    <a:pt x="2894" y="9859"/>
                  </a:cubicBezTo>
                  <a:cubicBezTo>
                    <a:pt x="2537" y="10205"/>
                    <a:pt x="2156" y="10514"/>
                    <a:pt x="1775" y="10836"/>
                  </a:cubicBezTo>
                  <a:cubicBezTo>
                    <a:pt x="1584" y="10990"/>
                    <a:pt x="1394" y="11157"/>
                    <a:pt x="1215" y="11336"/>
                  </a:cubicBezTo>
                  <a:cubicBezTo>
                    <a:pt x="1120" y="11431"/>
                    <a:pt x="1036" y="11526"/>
                    <a:pt x="953" y="11621"/>
                  </a:cubicBezTo>
                  <a:cubicBezTo>
                    <a:pt x="858" y="11717"/>
                    <a:pt x="798" y="11800"/>
                    <a:pt x="715" y="11895"/>
                  </a:cubicBezTo>
                  <a:cubicBezTo>
                    <a:pt x="632" y="12014"/>
                    <a:pt x="536" y="12145"/>
                    <a:pt x="453" y="12276"/>
                  </a:cubicBezTo>
                  <a:cubicBezTo>
                    <a:pt x="417" y="12336"/>
                    <a:pt x="382" y="12407"/>
                    <a:pt x="346" y="12479"/>
                  </a:cubicBezTo>
                  <a:cubicBezTo>
                    <a:pt x="310" y="12550"/>
                    <a:pt x="274" y="12621"/>
                    <a:pt x="251" y="12693"/>
                  </a:cubicBezTo>
                  <a:cubicBezTo>
                    <a:pt x="191" y="12812"/>
                    <a:pt x="155" y="12943"/>
                    <a:pt x="120" y="13074"/>
                  </a:cubicBezTo>
                  <a:cubicBezTo>
                    <a:pt x="96" y="13133"/>
                    <a:pt x="84" y="13205"/>
                    <a:pt x="72" y="13264"/>
                  </a:cubicBezTo>
                  <a:cubicBezTo>
                    <a:pt x="60" y="13324"/>
                    <a:pt x="48" y="13383"/>
                    <a:pt x="36" y="13455"/>
                  </a:cubicBezTo>
                  <a:cubicBezTo>
                    <a:pt x="12" y="13645"/>
                    <a:pt x="1" y="13848"/>
                    <a:pt x="1" y="14050"/>
                  </a:cubicBezTo>
                  <a:cubicBezTo>
                    <a:pt x="1" y="14145"/>
                    <a:pt x="1" y="14241"/>
                    <a:pt x="24" y="14348"/>
                  </a:cubicBezTo>
                  <a:cubicBezTo>
                    <a:pt x="36" y="14443"/>
                    <a:pt x="36" y="14515"/>
                    <a:pt x="48" y="14610"/>
                  </a:cubicBezTo>
                  <a:cubicBezTo>
                    <a:pt x="72" y="14824"/>
                    <a:pt x="120" y="15038"/>
                    <a:pt x="179" y="15253"/>
                  </a:cubicBezTo>
                  <a:cubicBezTo>
                    <a:pt x="203" y="15348"/>
                    <a:pt x="239" y="15455"/>
                    <a:pt x="274" y="15562"/>
                  </a:cubicBezTo>
                  <a:cubicBezTo>
                    <a:pt x="310" y="15658"/>
                    <a:pt x="346" y="15753"/>
                    <a:pt x="382" y="15848"/>
                  </a:cubicBezTo>
                  <a:cubicBezTo>
                    <a:pt x="465" y="16039"/>
                    <a:pt x="548" y="16217"/>
                    <a:pt x="655" y="16396"/>
                  </a:cubicBezTo>
                  <a:cubicBezTo>
                    <a:pt x="691" y="16443"/>
                    <a:pt x="715" y="16491"/>
                    <a:pt x="751" y="16539"/>
                  </a:cubicBezTo>
                  <a:cubicBezTo>
                    <a:pt x="1203" y="16741"/>
                    <a:pt x="1679" y="16884"/>
                    <a:pt x="2156" y="16967"/>
                  </a:cubicBezTo>
                  <a:lnTo>
                    <a:pt x="2215" y="16967"/>
                  </a:lnTo>
                  <a:cubicBezTo>
                    <a:pt x="2251" y="16967"/>
                    <a:pt x="2287" y="16955"/>
                    <a:pt x="2322" y="16943"/>
                  </a:cubicBezTo>
                  <a:cubicBezTo>
                    <a:pt x="2358" y="16920"/>
                    <a:pt x="2394" y="16872"/>
                    <a:pt x="2406" y="16836"/>
                  </a:cubicBezTo>
                  <a:cubicBezTo>
                    <a:pt x="2882" y="16932"/>
                    <a:pt x="3370" y="17003"/>
                    <a:pt x="3846" y="17039"/>
                  </a:cubicBezTo>
                  <a:cubicBezTo>
                    <a:pt x="4203" y="17074"/>
                    <a:pt x="4584" y="17086"/>
                    <a:pt x="4989" y="17086"/>
                  </a:cubicBezTo>
                  <a:lnTo>
                    <a:pt x="5180" y="17086"/>
                  </a:lnTo>
                  <a:cubicBezTo>
                    <a:pt x="5811" y="17086"/>
                    <a:pt x="6478" y="17039"/>
                    <a:pt x="7144" y="16967"/>
                  </a:cubicBezTo>
                  <a:cubicBezTo>
                    <a:pt x="8573" y="16824"/>
                    <a:pt x="9966" y="16515"/>
                    <a:pt x="11323" y="16050"/>
                  </a:cubicBezTo>
                  <a:cubicBezTo>
                    <a:pt x="12252" y="15729"/>
                    <a:pt x="13133" y="15300"/>
                    <a:pt x="13967" y="14777"/>
                  </a:cubicBezTo>
                  <a:cubicBezTo>
                    <a:pt x="14133" y="14515"/>
                    <a:pt x="14300" y="14253"/>
                    <a:pt x="14467" y="13991"/>
                  </a:cubicBezTo>
                  <a:cubicBezTo>
                    <a:pt x="14621" y="13729"/>
                    <a:pt x="14788" y="13431"/>
                    <a:pt x="14943" y="13133"/>
                  </a:cubicBezTo>
                  <a:cubicBezTo>
                    <a:pt x="15086" y="12848"/>
                    <a:pt x="15229" y="12562"/>
                    <a:pt x="15348" y="12252"/>
                  </a:cubicBezTo>
                  <a:cubicBezTo>
                    <a:pt x="15514" y="11871"/>
                    <a:pt x="15657" y="11478"/>
                    <a:pt x="15764" y="11086"/>
                  </a:cubicBezTo>
                  <a:cubicBezTo>
                    <a:pt x="15824" y="10895"/>
                    <a:pt x="15872" y="10705"/>
                    <a:pt x="15919" y="10502"/>
                  </a:cubicBezTo>
                  <a:cubicBezTo>
                    <a:pt x="15967" y="10312"/>
                    <a:pt x="15991" y="10121"/>
                    <a:pt x="16014" y="9931"/>
                  </a:cubicBezTo>
                  <a:cubicBezTo>
                    <a:pt x="16062" y="9645"/>
                    <a:pt x="16074" y="9359"/>
                    <a:pt x="16086" y="9073"/>
                  </a:cubicBezTo>
                  <a:cubicBezTo>
                    <a:pt x="16086" y="8942"/>
                    <a:pt x="16086" y="8800"/>
                    <a:pt x="16074" y="8657"/>
                  </a:cubicBezTo>
                  <a:cubicBezTo>
                    <a:pt x="16062" y="8514"/>
                    <a:pt x="16050" y="8383"/>
                    <a:pt x="16026" y="8240"/>
                  </a:cubicBezTo>
                  <a:cubicBezTo>
                    <a:pt x="16003" y="8061"/>
                    <a:pt x="15967" y="7883"/>
                    <a:pt x="15931" y="7704"/>
                  </a:cubicBezTo>
                  <a:cubicBezTo>
                    <a:pt x="15907" y="7609"/>
                    <a:pt x="15872" y="7514"/>
                    <a:pt x="15848" y="7407"/>
                  </a:cubicBezTo>
                  <a:cubicBezTo>
                    <a:pt x="15812" y="7311"/>
                    <a:pt x="15776" y="7216"/>
                    <a:pt x="15729" y="7109"/>
                  </a:cubicBezTo>
                  <a:cubicBezTo>
                    <a:pt x="15657" y="6942"/>
                    <a:pt x="15586" y="6776"/>
                    <a:pt x="15502" y="6609"/>
                  </a:cubicBezTo>
                  <a:cubicBezTo>
                    <a:pt x="15419" y="6442"/>
                    <a:pt x="15348" y="6299"/>
                    <a:pt x="15276" y="6144"/>
                  </a:cubicBezTo>
                  <a:cubicBezTo>
                    <a:pt x="15217" y="5990"/>
                    <a:pt x="15157" y="5847"/>
                    <a:pt x="15110" y="5692"/>
                  </a:cubicBezTo>
                  <a:cubicBezTo>
                    <a:pt x="15086" y="5609"/>
                    <a:pt x="15074" y="5513"/>
                    <a:pt x="15050" y="5430"/>
                  </a:cubicBezTo>
                  <a:cubicBezTo>
                    <a:pt x="15038" y="5359"/>
                    <a:pt x="15026" y="5287"/>
                    <a:pt x="15026" y="5216"/>
                  </a:cubicBezTo>
                  <a:cubicBezTo>
                    <a:pt x="15014" y="5121"/>
                    <a:pt x="15014" y="5025"/>
                    <a:pt x="15014" y="4930"/>
                  </a:cubicBezTo>
                  <a:cubicBezTo>
                    <a:pt x="15014" y="4847"/>
                    <a:pt x="15014" y="4763"/>
                    <a:pt x="15026" y="4680"/>
                  </a:cubicBezTo>
                  <a:cubicBezTo>
                    <a:pt x="15026" y="4597"/>
                    <a:pt x="15038" y="4525"/>
                    <a:pt x="15050" y="4442"/>
                  </a:cubicBezTo>
                  <a:cubicBezTo>
                    <a:pt x="14991" y="4228"/>
                    <a:pt x="14943" y="4013"/>
                    <a:pt x="14907" y="3787"/>
                  </a:cubicBezTo>
                  <a:lnTo>
                    <a:pt x="14871" y="3668"/>
                  </a:lnTo>
                  <a:cubicBezTo>
                    <a:pt x="14788" y="3227"/>
                    <a:pt x="14693" y="2787"/>
                    <a:pt x="14562" y="2346"/>
                  </a:cubicBezTo>
                  <a:cubicBezTo>
                    <a:pt x="14479" y="2120"/>
                    <a:pt x="14395" y="1894"/>
                    <a:pt x="14288" y="1680"/>
                  </a:cubicBezTo>
                  <a:cubicBezTo>
                    <a:pt x="14205" y="1489"/>
                    <a:pt x="14109" y="1311"/>
                    <a:pt x="13990" y="1144"/>
                  </a:cubicBezTo>
                  <a:lnTo>
                    <a:pt x="13943" y="1108"/>
                  </a:lnTo>
                  <a:cubicBezTo>
                    <a:pt x="13788" y="989"/>
                    <a:pt x="13633" y="882"/>
                    <a:pt x="13467" y="787"/>
                  </a:cubicBezTo>
                  <a:cubicBezTo>
                    <a:pt x="13300" y="691"/>
                    <a:pt x="13121" y="608"/>
                    <a:pt x="12943" y="537"/>
                  </a:cubicBezTo>
                  <a:cubicBezTo>
                    <a:pt x="12383" y="299"/>
                    <a:pt x="11788" y="144"/>
                    <a:pt x="11192" y="72"/>
                  </a:cubicBezTo>
                  <a:cubicBezTo>
                    <a:pt x="10800" y="25"/>
                    <a:pt x="10407" y="1"/>
                    <a:pt x="10014" y="1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861;p57">
              <a:extLst>
                <a:ext uri="{FF2B5EF4-FFF2-40B4-BE49-F238E27FC236}">
                  <a16:creationId xmlns:a16="http://schemas.microsoft.com/office/drawing/2014/main" xmlns="" id="{CFFD5013-3849-226B-8A4A-3F2ACD3139F3}"/>
                </a:ext>
              </a:extLst>
            </p:cNvPr>
            <p:cNvSpPr/>
            <p:nvPr/>
          </p:nvSpPr>
          <p:spPr>
            <a:xfrm>
              <a:off x="1108865" y="1504876"/>
              <a:ext cx="84" cy="8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862;p57">
              <a:extLst>
                <a:ext uri="{FF2B5EF4-FFF2-40B4-BE49-F238E27FC236}">
                  <a16:creationId xmlns:a16="http://schemas.microsoft.com/office/drawing/2014/main" xmlns="" id="{D735E915-6C20-DB03-880B-10600AF5F6A0}"/>
                </a:ext>
              </a:extLst>
            </p:cNvPr>
            <p:cNvSpPr/>
            <p:nvPr/>
          </p:nvSpPr>
          <p:spPr>
            <a:xfrm>
              <a:off x="695779" y="2438678"/>
              <a:ext cx="84" cy="8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863;p57">
              <a:extLst>
                <a:ext uri="{FF2B5EF4-FFF2-40B4-BE49-F238E27FC236}">
                  <a16:creationId xmlns:a16="http://schemas.microsoft.com/office/drawing/2014/main" xmlns="" id="{1F03130B-4257-A1FF-7276-E66500C66154}"/>
                </a:ext>
              </a:extLst>
            </p:cNvPr>
            <p:cNvSpPr/>
            <p:nvPr/>
          </p:nvSpPr>
          <p:spPr>
            <a:xfrm>
              <a:off x="705728" y="2328150"/>
              <a:ext cx="1265240" cy="1252357"/>
            </a:xfrm>
            <a:custGeom>
              <a:avLst/>
              <a:gdLst/>
              <a:ahLst/>
              <a:cxnLst/>
              <a:rect l="l" t="t" r="r" b="b"/>
              <a:pathLst>
                <a:path w="15134" h="14979" extrusionOk="0">
                  <a:moveTo>
                    <a:pt x="8573" y="0"/>
                  </a:moveTo>
                  <a:cubicBezTo>
                    <a:pt x="8097" y="0"/>
                    <a:pt x="7668" y="24"/>
                    <a:pt x="7251" y="60"/>
                  </a:cubicBezTo>
                  <a:cubicBezTo>
                    <a:pt x="6561" y="108"/>
                    <a:pt x="5894" y="239"/>
                    <a:pt x="5239" y="441"/>
                  </a:cubicBezTo>
                  <a:cubicBezTo>
                    <a:pt x="4596" y="631"/>
                    <a:pt x="4001" y="929"/>
                    <a:pt x="3453" y="1310"/>
                  </a:cubicBezTo>
                  <a:cubicBezTo>
                    <a:pt x="3167" y="1501"/>
                    <a:pt x="2894" y="1727"/>
                    <a:pt x="2644" y="1965"/>
                  </a:cubicBezTo>
                  <a:cubicBezTo>
                    <a:pt x="2382" y="2227"/>
                    <a:pt x="2143" y="2501"/>
                    <a:pt x="1917" y="2798"/>
                  </a:cubicBezTo>
                  <a:cubicBezTo>
                    <a:pt x="1536" y="3322"/>
                    <a:pt x="1203" y="3882"/>
                    <a:pt x="941" y="4477"/>
                  </a:cubicBezTo>
                  <a:cubicBezTo>
                    <a:pt x="703" y="5025"/>
                    <a:pt x="500" y="5596"/>
                    <a:pt x="346" y="6180"/>
                  </a:cubicBezTo>
                  <a:cubicBezTo>
                    <a:pt x="191" y="6775"/>
                    <a:pt x="96" y="7382"/>
                    <a:pt x="48" y="7989"/>
                  </a:cubicBezTo>
                  <a:cubicBezTo>
                    <a:pt x="0" y="8585"/>
                    <a:pt x="24" y="9192"/>
                    <a:pt x="107" y="9787"/>
                  </a:cubicBezTo>
                  <a:cubicBezTo>
                    <a:pt x="179" y="10359"/>
                    <a:pt x="334" y="10930"/>
                    <a:pt x="548" y="11466"/>
                  </a:cubicBezTo>
                  <a:cubicBezTo>
                    <a:pt x="655" y="11728"/>
                    <a:pt x="786" y="11990"/>
                    <a:pt x="941" y="12228"/>
                  </a:cubicBezTo>
                  <a:cubicBezTo>
                    <a:pt x="1096" y="12478"/>
                    <a:pt x="1262" y="12704"/>
                    <a:pt x="1453" y="12919"/>
                  </a:cubicBezTo>
                  <a:cubicBezTo>
                    <a:pt x="1846" y="13371"/>
                    <a:pt x="2322" y="13740"/>
                    <a:pt x="2846" y="14014"/>
                  </a:cubicBezTo>
                  <a:cubicBezTo>
                    <a:pt x="3406" y="14312"/>
                    <a:pt x="3989" y="14514"/>
                    <a:pt x="4608" y="14645"/>
                  </a:cubicBezTo>
                  <a:cubicBezTo>
                    <a:pt x="5287" y="14800"/>
                    <a:pt x="5977" y="14895"/>
                    <a:pt x="6680" y="14943"/>
                  </a:cubicBezTo>
                  <a:cubicBezTo>
                    <a:pt x="7001" y="14967"/>
                    <a:pt x="7335" y="14978"/>
                    <a:pt x="7656" y="14978"/>
                  </a:cubicBezTo>
                  <a:cubicBezTo>
                    <a:pt x="8073" y="14978"/>
                    <a:pt x="8489" y="14955"/>
                    <a:pt x="8894" y="14919"/>
                  </a:cubicBezTo>
                  <a:cubicBezTo>
                    <a:pt x="9609" y="14859"/>
                    <a:pt x="10311" y="14728"/>
                    <a:pt x="11002" y="14526"/>
                  </a:cubicBezTo>
                  <a:cubicBezTo>
                    <a:pt x="11621" y="14359"/>
                    <a:pt x="12204" y="14085"/>
                    <a:pt x="12728" y="13716"/>
                  </a:cubicBezTo>
                  <a:cubicBezTo>
                    <a:pt x="12847" y="13621"/>
                    <a:pt x="12966" y="13526"/>
                    <a:pt x="13073" y="13431"/>
                  </a:cubicBezTo>
                  <a:cubicBezTo>
                    <a:pt x="13181" y="13323"/>
                    <a:pt x="13288" y="13216"/>
                    <a:pt x="13383" y="13097"/>
                  </a:cubicBezTo>
                  <a:cubicBezTo>
                    <a:pt x="13585" y="12859"/>
                    <a:pt x="13764" y="12597"/>
                    <a:pt x="13907" y="12323"/>
                  </a:cubicBezTo>
                  <a:cubicBezTo>
                    <a:pt x="14204" y="11740"/>
                    <a:pt x="14419" y="11109"/>
                    <a:pt x="14550" y="10454"/>
                  </a:cubicBezTo>
                  <a:cubicBezTo>
                    <a:pt x="14693" y="9775"/>
                    <a:pt x="14788" y="9073"/>
                    <a:pt x="14824" y="8370"/>
                  </a:cubicBezTo>
                  <a:cubicBezTo>
                    <a:pt x="14871" y="7680"/>
                    <a:pt x="14883" y="6989"/>
                    <a:pt x="14895" y="6346"/>
                  </a:cubicBezTo>
                  <a:lnTo>
                    <a:pt x="14895" y="6108"/>
                  </a:lnTo>
                  <a:lnTo>
                    <a:pt x="14895" y="5632"/>
                  </a:lnTo>
                  <a:lnTo>
                    <a:pt x="14895" y="5192"/>
                  </a:lnTo>
                  <a:cubicBezTo>
                    <a:pt x="14895" y="5061"/>
                    <a:pt x="14895" y="4930"/>
                    <a:pt x="14895" y="4799"/>
                  </a:cubicBezTo>
                  <a:lnTo>
                    <a:pt x="14895" y="4239"/>
                  </a:lnTo>
                  <a:cubicBezTo>
                    <a:pt x="14895" y="4430"/>
                    <a:pt x="14907" y="4620"/>
                    <a:pt x="14907" y="4799"/>
                  </a:cubicBezTo>
                  <a:cubicBezTo>
                    <a:pt x="14907" y="4858"/>
                    <a:pt x="14955" y="4906"/>
                    <a:pt x="15014" y="4906"/>
                  </a:cubicBezTo>
                  <a:cubicBezTo>
                    <a:pt x="15038" y="4906"/>
                    <a:pt x="15062" y="4894"/>
                    <a:pt x="15086" y="4870"/>
                  </a:cubicBezTo>
                  <a:cubicBezTo>
                    <a:pt x="15109" y="4858"/>
                    <a:pt x="15121" y="4834"/>
                    <a:pt x="15121" y="4799"/>
                  </a:cubicBezTo>
                  <a:cubicBezTo>
                    <a:pt x="15133" y="4060"/>
                    <a:pt x="15062" y="3322"/>
                    <a:pt x="14907" y="2608"/>
                  </a:cubicBezTo>
                  <a:cubicBezTo>
                    <a:pt x="14824" y="2239"/>
                    <a:pt x="14681" y="1905"/>
                    <a:pt x="14490" y="1584"/>
                  </a:cubicBezTo>
                  <a:cubicBezTo>
                    <a:pt x="14395" y="1429"/>
                    <a:pt x="14288" y="1286"/>
                    <a:pt x="14169" y="1167"/>
                  </a:cubicBezTo>
                  <a:cubicBezTo>
                    <a:pt x="14038" y="1036"/>
                    <a:pt x="13907" y="929"/>
                    <a:pt x="13764" y="834"/>
                  </a:cubicBezTo>
                  <a:cubicBezTo>
                    <a:pt x="13466" y="643"/>
                    <a:pt x="13133" y="500"/>
                    <a:pt x="12788" y="405"/>
                  </a:cubicBezTo>
                  <a:cubicBezTo>
                    <a:pt x="12419" y="298"/>
                    <a:pt x="12049" y="215"/>
                    <a:pt x="11668" y="179"/>
                  </a:cubicBezTo>
                  <a:cubicBezTo>
                    <a:pt x="11347" y="131"/>
                    <a:pt x="11002" y="96"/>
                    <a:pt x="10537" y="72"/>
                  </a:cubicBezTo>
                  <a:lnTo>
                    <a:pt x="10013" y="48"/>
                  </a:lnTo>
                  <a:lnTo>
                    <a:pt x="9883" y="48"/>
                  </a:lnTo>
                  <a:cubicBezTo>
                    <a:pt x="9740" y="36"/>
                    <a:pt x="9609" y="36"/>
                    <a:pt x="9478" y="24"/>
                  </a:cubicBezTo>
                  <a:cubicBezTo>
                    <a:pt x="9156" y="12"/>
                    <a:pt x="8859" y="12"/>
                    <a:pt x="8573" y="12"/>
                  </a:cubicBezTo>
                  <a:lnTo>
                    <a:pt x="8573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864;p57">
              <a:extLst>
                <a:ext uri="{FF2B5EF4-FFF2-40B4-BE49-F238E27FC236}">
                  <a16:creationId xmlns:a16="http://schemas.microsoft.com/office/drawing/2014/main" xmlns="" id="{FD3BD896-AFFE-C9EE-57F8-65305FA3921C}"/>
                </a:ext>
              </a:extLst>
            </p:cNvPr>
            <p:cNvSpPr/>
            <p:nvPr/>
          </p:nvSpPr>
          <p:spPr>
            <a:xfrm>
              <a:off x="796271" y="2330157"/>
              <a:ext cx="1172692" cy="1251353"/>
            </a:xfrm>
            <a:custGeom>
              <a:avLst/>
              <a:gdLst/>
              <a:ahLst/>
              <a:cxnLst/>
              <a:rect l="l" t="t" r="r" b="b"/>
              <a:pathLst>
                <a:path w="14027" h="14967" extrusionOk="0">
                  <a:moveTo>
                    <a:pt x="7454" y="0"/>
                  </a:moveTo>
                  <a:cubicBezTo>
                    <a:pt x="6978" y="0"/>
                    <a:pt x="6561" y="24"/>
                    <a:pt x="6133" y="60"/>
                  </a:cubicBezTo>
                  <a:lnTo>
                    <a:pt x="6168" y="36"/>
                  </a:lnTo>
                  <a:lnTo>
                    <a:pt x="6168" y="36"/>
                  </a:lnTo>
                  <a:cubicBezTo>
                    <a:pt x="5680" y="72"/>
                    <a:pt x="5192" y="143"/>
                    <a:pt x="4716" y="262"/>
                  </a:cubicBezTo>
                  <a:cubicBezTo>
                    <a:pt x="4644" y="298"/>
                    <a:pt x="4561" y="334"/>
                    <a:pt x="4501" y="369"/>
                  </a:cubicBezTo>
                  <a:cubicBezTo>
                    <a:pt x="4299" y="488"/>
                    <a:pt x="4108" y="607"/>
                    <a:pt x="3918" y="750"/>
                  </a:cubicBezTo>
                  <a:cubicBezTo>
                    <a:pt x="3370" y="1155"/>
                    <a:pt x="2870" y="1643"/>
                    <a:pt x="2430" y="2179"/>
                  </a:cubicBezTo>
                  <a:cubicBezTo>
                    <a:pt x="2096" y="2596"/>
                    <a:pt x="1787" y="3036"/>
                    <a:pt x="1513" y="3489"/>
                  </a:cubicBezTo>
                  <a:cubicBezTo>
                    <a:pt x="1263" y="3917"/>
                    <a:pt x="1025" y="4358"/>
                    <a:pt x="822" y="4810"/>
                  </a:cubicBezTo>
                  <a:cubicBezTo>
                    <a:pt x="739" y="5001"/>
                    <a:pt x="668" y="5179"/>
                    <a:pt x="596" y="5370"/>
                  </a:cubicBezTo>
                  <a:cubicBezTo>
                    <a:pt x="525" y="5572"/>
                    <a:pt x="465" y="5763"/>
                    <a:pt x="406" y="5965"/>
                  </a:cubicBezTo>
                  <a:cubicBezTo>
                    <a:pt x="287" y="6394"/>
                    <a:pt x="191" y="6823"/>
                    <a:pt x="132" y="7263"/>
                  </a:cubicBezTo>
                  <a:cubicBezTo>
                    <a:pt x="1" y="8180"/>
                    <a:pt x="1" y="9120"/>
                    <a:pt x="132" y="10037"/>
                  </a:cubicBezTo>
                  <a:cubicBezTo>
                    <a:pt x="179" y="10406"/>
                    <a:pt x="263" y="10775"/>
                    <a:pt x="358" y="11133"/>
                  </a:cubicBezTo>
                  <a:cubicBezTo>
                    <a:pt x="406" y="11311"/>
                    <a:pt x="453" y="11478"/>
                    <a:pt x="525" y="11656"/>
                  </a:cubicBezTo>
                  <a:cubicBezTo>
                    <a:pt x="584" y="11823"/>
                    <a:pt x="644" y="11990"/>
                    <a:pt x="715" y="12156"/>
                  </a:cubicBezTo>
                  <a:cubicBezTo>
                    <a:pt x="822" y="12395"/>
                    <a:pt x="953" y="12633"/>
                    <a:pt x="1084" y="12871"/>
                  </a:cubicBezTo>
                  <a:cubicBezTo>
                    <a:pt x="1227" y="13097"/>
                    <a:pt x="1370" y="13311"/>
                    <a:pt x="1537" y="13514"/>
                  </a:cubicBezTo>
                  <a:cubicBezTo>
                    <a:pt x="1656" y="13669"/>
                    <a:pt x="1799" y="13811"/>
                    <a:pt x="1930" y="13942"/>
                  </a:cubicBezTo>
                  <a:cubicBezTo>
                    <a:pt x="2001" y="14014"/>
                    <a:pt x="2084" y="14073"/>
                    <a:pt x="2156" y="14145"/>
                  </a:cubicBezTo>
                  <a:cubicBezTo>
                    <a:pt x="2227" y="14204"/>
                    <a:pt x="2275" y="14240"/>
                    <a:pt x="2346" y="14288"/>
                  </a:cubicBezTo>
                  <a:cubicBezTo>
                    <a:pt x="2727" y="14431"/>
                    <a:pt x="3120" y="14550"/>
                    <a:pt x="3513" y="14645"/>
                  </a:cubicBezTo>
                  <a:cubicBezTo>
                    <a:pt x="4192" y="14800"/>
                    <a:pt x="4894" y="14895"/>
                    <a:pt x="5585" y="14943"/>
                  </a:cubicBezTo>
                  <a:cubicBezTo>
                    <a:pt x="5906" y="14966"/>
                    <a:pt x="6240" y="14966"/>
                    <a:pt x="6561" y="14966"/>
                  </a:cubicBezTo>
                  <a:cubicBezTo>
                    <a:pt x="6978" y="14966"/>
                    <a:pt x="7395" y="14954"/>
                    <a:pt x="7799" y="14919"/>
                  </a:cubicBezTo>
                  <a:cubicBezTo>
                    <a:pt x="8514" y="14859"/>
                    <a:pt x="9228" y="14728"/>
                    <a:pt x="9907" y="14526"/>
                  </a:cubicBezTo>
                  <a:cubicBezTo>
                    <a:pt x="10526" y="14347"/>
                    <a:pt x="11109" y="14073"/>
                    <a:pt x="11633" y="13704"/>
                  </a:cubicBezTo>
                  <a:cubicBezTo>
                    <a:pt x="11752" y="13621"/>
                    <a:pt x="11871" y="13526"/>
                    <a:pt x="11978" y="13419"/>
                  </a:cubicBezTo>
                  <a:cubicBezTo>
                    <a:pt x="12098" y="13323"/>
                    <a:pt x="12205" y="13204"/>
                    <a:pt x="12300" y="13097"/>
                  </a:cubicBezTo>
                  <a:cubicBezTo>
                    <a:pt x="12490" y="12859"/>
                    <a:pt x="12669" y="12597"/>
                    <a:pt x="12812" y="12323"/>
                  </a:cubicBezTo>
                  <a:cubicBezTo>
                    <a:pt x="13121" y="11728"/>
                    <a:pt x="13336" y="11097"/>
                    <a:pt x="13467" y="10454"/>
                  </a:cubicBezTo>
                  <a:cubicBezTo>
                    <a:pt x="13598" y="9763"/>
                    <a:pt x="13693" y="9073"/>
                    <a:pt x="13729" y="8370"/>
                  </a:cubicBezTo>
                  <a:cubicBezTo>
                    <a:pt x="13776" y="7680"/>
                    <a:pt x="13800" y="6989"/>
                    <a:pt x="13800" y="6346"/>
                  </a:cubicBezTo>
                  <a:lnTo>
                    <a:pt x="13800" y="6108"/>
                  </a:lnTo>
                  <a:lnTo>
                    <a:pt x="13800" y="5620"/>
                  </a:lnTo>
                  <a:lnTo>
                    <a:pt x="13800" y="5275"/>
                  </a:lnTo>
                  <a:lnTo>
                    <a:pt x="13800" y="5191"/>
                  </a:lnTo>
                  <a:lnTo>
                    <a:pt x="13800" y="4798"/>
                  </a:lnTo>
                  <a:cubicBezTo>
                    <a:pt x="13800" y="4858"/>
                    <a:pt x="13848" y="4894"/>
                    <a:pt x="13907" y="4894"/>
                  </a:cubicBezTo>
                  <a:cubicBezTo>
                    <a:pt x="13931" y="4894"/>
                    <a:pt x="13967" y="4882"/>
                    <a:pt x="13979" y="4870"/>
                  </a:cubicBezTo>
                  <a:cubicBezTo>
                    <a:pt x="14003" y="4846"/>
                    <a:pt x="14014" y="4822"/>
                    <a:pt x="14014" y="4798"/>
                  </a:cubicBezTo>
                  <a:cubicBezTo>
                    <a:pt x="14026" y="4060"/>
                    <a:pt x="13955" y="3322"/>
                    <a:pt x="13800" y="2596"/>
                  </a:cubicBezTo>
                  <a:cubicBezTo>
                    <a:pt x="13717" y="2239"/>
                    <a:pt x="13574" y="1893"/>
                    <a:pt x="13383" y="1584"/>
                  </a:cubicBezTo>
                  <a:cubicBezTo>
                    <a:pt x="13193" y="1286"/>
                    <a:pt x="12931" y="1024"/>
                    <a:pt x="12633" y="834"/>
                  </a:cubicBezTo>
                  <a:cubicBezTo>
                    <a:pt x="12336" y="643"/>
                    <a:pt x="12002" y="500"/>
                    <a:pt x="11657" y="405"/>
                  </a:cubicBezTo>
                  <a:cubicBezTo>
                    <a:pt x="11288" y="298"/>
                    <a:pt x="10919" y="215"/>
                    <a:pt x="10538" y="179"/>
                  </a:cubicBezTo>
                  <a:cubicBezTo>
                    <a:pt x="10216" y="131"/>
                    <a:pt x="9859" y="95"/>
                    <a:pt x="9419" y="72"/>
                  </a:cubicBezTo>
                  <a:lnTo>
                    <a:pt x="8883" y="48"/>
                  </a:lnTo>
                  <a:lnTo>
                    <a:pt x="8752" y="36"/>
                  </a:lnTo>
                  <a:lnTo>
                    <a:pt x="8669" y="36"/>
                  </a:lnTo>
                  <a:lnTo>
                    <a:pt x="8347" y="24"/>
                  </a:lnTo>
                  <a:cubicBezTo>
                    <a:pt x="8026" y="12"/>
                    <a:pt x="7728" y="0"/>
                    <a:pt x="7454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865;p57">
              <a:extLst>
                <a:ext uri="{FF2B5EF4-FFF2-40B4-BE49-F238E27FC236}">
                  <a16:creationId xmlns:a16="http://schemas.microsoft.com/office/drawing/2014/main" xmlns="" id="{078E09FE-D87F-7EA5-0FD3-69863814E50F}"/>
                </a:ext>
              </a:extLst>
            </p:cNvPr>
            <p:cNvSpPr/>
            <p:nvPr/>
          </p:nvSpPr>
          <p:spPr>
            <a:xfrm>
              <a:off x="1000348" y="2512336"/>
              <a:ext cx="84" cy="8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3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866;p57">
              <a:extLst>
                <a:ext uri="{FF2B5EF4-FFF2-40B4-BE49-F238E27FC236}">
                  <a16:creationId xmlns:a16="http://schemas.microsoft.com/office/drawing/2014/main" xmlns="" id="{3EFA1043-F997-E6EA-A117-552DE4DCD768}"/>
                </a:ext>
              </a:extLst>
            </p:cNvPr>
            <p:cNvSpPr/>
            <p:nvPr/>
          </p:nvSpPr>
          <p:spPr>
            <a:xfrm>
              <a:off x="924686" y="3458930"/>
              <a:ext cx="1087" cy="84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3" y="1"/>
                  </a:moveTo>
                  <a:lnTo>
                    <a:pt x="1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CB3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867;p57">
              <a:extLst>
                <a:ext uri="{FF2B5EF4-FFF2-40B4-BE49-F238E27FC236}">
                  <a16:creationId xmlns:a16="http://schemas.microsoft.com/office/drawing/2014/main" xmlns="" id="{1F6027B8-2DA2-E0A6-8DEA-0DC4D7460A13}"/>
                </a:ext>
              </a:extLst>
            </p:cNvPr>
            <p:cNvSpPr/>
            <p:nvPr/>
          </p:nvSpPr>
          <p:spPr>
            <a:xfrm>
              <a:off x="996167" y="2475465"/>
              <a:ext cx="40129" cy="43058"/>
            </a:xfrm>
            <a:custGeom>
              <a:avLst/>
              <a:gdLst/>
              <a:ahLst/>
              <a:cxnLst/>
              <a:rect l="l" t="t" r="r" b="b"/>
              <a:pathLst>
                <a:path w="480" h="515" extrusionOk="0">
                  <a:moveTo>
                    <a:pt x="384" y="1"/>
                  </a:moveTo>
                  <a:cubicBezTo>
                    <a:pt x="360" y="1"/>
                    <a:pt x="336" y="1"/>
                    <a:pt x="313" y="24"/>
                  </a:cubicBezTo>
                  <a:cubicBezTo>
                    <a:pt x="217" y="132"/>
                    <a:pt x="134" y="239"/>
                    <a:pt x="51" y="358"/>
                  </a:cubicBezTo>
                  <a:cubicBezTo>
                    <a:pt x="0" y="433"/>
                    <a:pt x="68" y="515"/>
                    <a:pt x="137" y="515"/>
                  </a:cubicBezTo>
                  <a:cubicBezTo>
                    <a:pt x="167" y="515"/>
                    <a:pt x="196" y="500"/>
                    <a:pt x="217" y="465"/>
                  </a:cubicBezTo>
                  <a:cubicBezTo>
                    <a:pt x="289" y="370"/>
                    <a:pt x="360" y="274"/>
                    <a:pt x="432" y="179"/>
                  </a:cubicBezTo>
                  <a:lnTo>
                    <a:pt x="432" y="179"/>
                  </a:lnTo>
                  <a:lnTo>
                    <a:pt x="420" y="203"/>
                  </a:lnTo>
                  <a:cubicBezTo>
                    <a:pt x="432" y="191"/>
                    <a:pt x="432" y="179"/>
                    <a:pt x="443" y="167"/>
                  </a:cubicBezTo>
                  <a:cubicBezTo>
                    <a:pt x="467" y="155"/>
                    <a:pt x="479" y="132"/>
                    <a:pt x="479" y="96"/>
                  </a:cubicBezTo>
                  <a:cubicBezTo>
                    <a:pt x="479" y="72"/>
                    <a:pt x="467" y="48"/>
                    <a:pt x="455" y="24"/>
                  </a:cubicBezTo>
                  <a:cubicBezTo>
                    <a:pt x="432" y="12"/>
                    <a:pt x="408" y="1"/>
                    <a:pt x="384" y="1"/>
                  </a:cubicBezTo>
                  <a:close/>
                </a:path>
              </a:pathLst>
            </a:custGeom>
            <a:solidFill>
              <a:srgbClr val="B02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868;p57">
              <a:extLst>
                <a:ext uri="{FF2B5EF4-FFF2-40B4-BE49-F238E27FC236}">
                  <a16:creationId xmlns:a16="http://schemas.microsoft.com/office/drawing/2014/main" xmlns="" id="{DCC874F1-708D-2B4E-BEA7-3DC8C3285842}"/>
                </a:ext>
              </a:extLst>
            </p:cNvPr>
            <p:cNvSpPr/>
            <p:nvPr/>
          </p:nvSpPr>
          <p:spPr>
            <a:xfrm>
              <a:off x="933381" y="2546113"/>
              <a:ext cx="52084" cy="60532"/>
            </a:xfrm>
            <a:custGeom>
              <a:avLst/>
              <a:gdLst/>
              <a:ahLst/>
              <a:cxnLst/>
              <a:rect l="l" t="t" r="r" b="b"/>
              <a:pathLst>
                <a:path w="623" h="724" extrusionOk="0">
                  <a:moveTo>
                    <a:pt x="480" y="1"/>
                  </a:moveTo>
                  <a:cubicBezTo>
                    <a:pt x="456" y="13"/>
                    <a:pt x="432" y="25"/>
                    <a:pt x="421" y="49"/>
                  </a:cubicBezTo>
                  <a:cubicBezTo>
                    <a:pt x="290" y="215"/>
                    <a:pt x="171" y="394"/>
                    <a:pt x="51" y="572"/>
                  </a:cubicBezTo>
                  <a:cubicBezTo>
                    <a:pt x="1" y="648"/>
                    <a:pt x="70" y="724"/>
                    <a:pt x="143" y="724"/>
                  </a:cubicBezTo>
                  <a:cubicBezTo>
                    <a:pt x="174" y="724"/>
                    <a:pt x="206" y="711"/>
                    <a:pt x="230" y="680"/>
                  </a:cubicBezTo>
                  <a:cubicBezTo>
                    <a:pt x="337" y="501"/>
                    <a:pt x="456" y="322"/>
                    <a:pt x="587" y="156"/>
                  </a:cubicBezTo>
                  <a:cubicBezTo>
                    <a:pt x="623" y="108"/>
                    <a:pt x="611" y="49"/>
                    <a:pt x="563" y="13"/>
                  </a:cubicBezTo>
                  <a:cubicBezTo>
                    <a:pt x="552" y="1"/>
                    <a:pt x="528" y="1"/>
                    <a:pt x="504" y="1"/>
                  </a:cubicBezTo>
                  <a:close/>
                </a:path>
              </a:pathLst>
            </a:custGeom>
            <a:solidFill>
              <a:srgbClr val="B02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869;p57">
              <a:extLst>
                <a:ext uri="{FF2B5EF4-FFF2-40B4-BE49-F238E27FC236}">
                  <a16:creationId xmlns:a16="http://schemas.microsoft.com/office/drawing/2014/main" xmlns="" id="{EFC7561E-484E-010D-92DC-39AE0F74B3AC}"/>
                </a:ext>
              </a:extLst>
            </p:cNvPr>
            <p:cNvSpPr/>
            <p:nvPr/>
          </p:nvSpPr>
          <p:spPr>
            <a:xfrm>
              <a:off x="890827" y="2627796"/>
              <a:ext cx="37956" cy="49830"/>
            </a:xfrm>
            <a:custGeom>
              <a:avLst/>
              <a:gdLst/>
              <a:ahLst/>
              <a:cxnLst/>
              <a:rect l="l" t="t" r="r" b="b"/>
              <a:pathLst>
                <a:path w="454" h="596" extrusionOk="0">
                  <a:moveTo>
                    <a:pt x="346" y="0"/>
                  </a:moveTo>
                  <a:cubicBezTo>
                    <a:pt x="310" y="0"/>
                    <a:pt x="275" y="24"/>
                    <a:pt x="263" y="48"/>
                  </a:cubicBezTo>
                  <a:cubicBezTo>
                    <a:pt x="168" y="167"/>
                    <a:pt x="96" y="310"/>
                    <a:pt x="25" y="441"/>
                  </a:cubicBezTo>
                  <a:cubicBezTo>
                    <a:pt x="13" y="465"/>
                    <a:pt x="1" y="488"/>
                    <a:pt x="13" y="524"/>
                  </a:cubicBezTo>
                  <a:cubicBezTo>
                    <a:pt x="13" y="548"/>
                    <a:pt x="37" y="572"/>
                    <a:pt x="60" y="584"/>
                  </a:cubicBezTo>
                  <a:cubicBezTo>
                    <a:pt x="84" y="596"/>
                    <a:pt x="108" y="596"/>
                    <a:pt x="132" y="596"/>
                  </a:cubicBezTo>
                  <a:cubicBezTo>
                    <a:pt x="156" y="584"/>
                    <a:pt x="179" y="572"/>
                    <a:pt x="191" y="560"/>
                  </a:cubicBezTo>
                  <a:cubicBezTo>
                    <a:pt x="263" y="417"/>
                    <a:pt x="334" y="286"/>
                    <a:pt x="430" y="155"/>
                  </a:cubicBezTo>
                  <a:cubicBezTo>
                    <a:pt x="453" y="107"/>
                    <a:pt x="441" y="48"/>
                    <a:pt x="394" y="24"/>
                  </a:cubicBezTo>
                  <a:cubicBezTo>
                    <a:pt x="382" y="12"/>
                    <a:pt x="358" y="0"/>
                    <a:pt x="346" y="0"/>
                  </a:cubicBezTo>
                  <a:close/>
                </a:path>
              </a:pathLst>
            </a:custGeom>
            <a:solidFill>
              <a:srgbClr val="B02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870;p57">
              <a:extLst>
                <a:ext uri="{FF2B5EF4-FFF2-40B4-BE49-F238E27FC236}">
                  <a16:creationId xmlns:a16="http://schemas.microsoft.com/office/drawing/2014/main" xmlns="" id="{31775813-BFDF-B385-62FD-93480E866F88}"/>
                </a:ext>
              </a:extLst>
            </p:cNvPr>
            <p:cNvSpPr/>
            <p:nvPr/>
          </p:nvSpPr>
          <p:spPr>
            <a:xfrm>
              <a:off x="848439" y="2708393"/>
              <a:ext cx="37538" cy="60866"/>
            </a:xfrm>
            <a:custGeom>
              <a:avLst/>
              <a:gdLst/>
              <a:ahLst/>
              <a:cxnLst/>
              <a:rect l="l" t="t" r="r" b="b"/>
              <a:pathLst>
                <a:path w="449" h="728" extrusionOk="0">
                  <a:moveTo>
                    <a:pt x="317" y="1"/>
                  </a:moveTo>
                  <a:cubicBezTo>
                    <a:pt x="294" y="1"/>
                    <a:pt x="270" y="24"/>
                    <a:pt x="258" y="48"/>
                  </a:cubicBezTo>
                  <a:cubicBezTo>
                    <a:pt x="175" y="227"/>
                    <a:pt x="91" y="417"/>
                    <a:pt x="8" y="608"/>
                  </a:cubicBezTo>
                  <a:cubicBezTo>
                    <a:pt x="1" y="681"/>
                    <a:pt x="56" y="727"/>
                    <a:pt x="114" y="727"/>
                  </a:cubicBezTo>
                  <a:cubicBezTo>
                    <a:pt x="150" y="727"/>
                    <a:pt x="187" y="709"/>
                    <a:pt x="210" y="667"/>
                  </a:cubicBezTo>
                  <a:cubicBezTo>
                    <a:pt x="270" y="501"/>
                    <a:pt x="329" y="346"/>
                    <a:pt x="413" y="191"/>
                  </a:cubicBezTo>
                  <a:lnTo>
                    <a:pt x="425" y="155"/>
                  </a:lnTo>
                  <a:cubicBezTo>
                    <a:pt x="436" y="132"/>
                    <a:pt x="448" y="96"/>
                    <a:pt x="436" y="72"/>
                  </a:cubicBezTo>
                  <a:cubicBezTo>
                    <a:pt x="436" y="48"/>
                    <a:pt x="413" y="24"/>
                    <a:pt x="401" y="13"/>
                  </a:cubicBezTo>
                  <a:cubicBezTo>
                    <a:pt x="377" y="1"/>
                    <a:pt x="365" y="1"/>
                    <a:pt x="341" y="1"/>
                  </a:cubicBezTo>
                  <a:close/>
                </a:path>
              </a:pathLst>
            </a:custGeom>
            <a:solidFill>
              <a:srgbClr val="B02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871;p57">
              <a:extLst>
                <a:ext uri="{FF2B5EF4-FFF2-40B4-BE49-F238E27FC236}">
                  <a16:creationId xmlns:a16="http://schemas.microsoft.com/office/drawing/2014/main" xmlns="" id="{9A036206-6100-E8DC-43F0-B64C243EB489}"/>
                </a:ext>
              </a:extLst>
            </p:cNvPr>
            <p:cNvSpPr/>
            <p:nvPr/>
          </p:nvSpPr>
          <p:spPr>
            <a:xfrm>
              <a:off x="820934" y="2797016"/>
              <a:ext cx="29177" cy="51251"/>
            </a:xfrm>
            <a:custGeom>
              <a:avLst/>
              <a:gdLst/>
              <a:ahLst/>
              <a:cxnLst/>
              <a:rect l="l" t="t" r="r" b="b"/>
              <a:pathLst>
                <a:path w="349" h="613" extrusionOk="0">
                  <a:moveTo>
                    <a:pt x="242" y="0"/>
                  </a:moveTo>
                  <a:cubicBezTo>
                    <a:pt x="194" y="0"/>
                    <a:pt x="158" y="24"/>
                    <a:pt x="146" y="72"/>
                  </a:cubicBezTo>
                  <a:lnTo>
                    <a:pt x="146" y="60"/>
                  </a:lnTo>
                  <a:cubicBezTo>
                    <a:pt x="111" y="215"/>
                    <a:pt x="63" y="346"/>
                    <a:pt x="15" y="488"/>
                  </a:cubicBezTo>
                  <a:cubicBezTo>
                    <a:pt x="1" y="562"/>
                    <a:pt x="59" y="613"/>
                    <a:pt x="116" y="613"/>
                  </a:cubicBezTo>
                  <a:cubicBezTo>
                    <a:pt x="152" y="613"/>
                    <a:pt x="188" y="593"/>
                    <a:pt x="206" y="548"/>
                  </a:cubicBezTo>
                  <a:cubicBezTo>
                    <a:pt x="253" y="405"/>
                    <a:pt x="301" y="262"/>
                    <a:pt x="337" y="119"/>
                  </a:cubicBezTo>
                  <a:cubicBezTo>
                    <a:pt x="349" y="72"/>
                    <a:pt x="325" y="12"/>
                    <a:pt x="277" y="0"/>
                  </a:cubicBezTo>
                  <a:close/>
                </a:path>
              </a:pathLst>
            </a:custGeom>
            <a:solidFill>
              <a:srgbClr val="B02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872;p57">
              <a:extLst>
                <a:ext uri="{FF2B5EF4-FFF2-40B4-BE49-F238E27FC236}">
                  <a16:creationId xmlns:a16="http://schemas.microsoft.com/office/drawing/2014/main" xmlns="" id="{C108BFDD-8E98-9974-D7AA-3CE176369D1C}"/>
                </a:ext>
              </a:extLst>
            </p:cNvPr>
            <p:cNvSpPr/>
            <p:nvPr/>
          </p:nvSpPr>
          <p:spPr>
            <a:xfrm>
              <a:off x="803293" y="2885806"/>
              <a:ext cx="22907" cy="48660"/>
            </a:xfrm>
            <a:custGeom>
              <a:avLst/>
              <a:gdLst/>
              <a:ahLst/>
              <a:cxnLst/>
              <a:rect l="l" t="t" r="r" b="b"/>
              <a:pathLst>
                <a:path w="274" h="582" extrusionOk="0">
                  <a:moveTo>
                    <a:pt x="197" y="1"/>
                  </a:moveTo>
                  <a:cubicBezTo>
                    <a:pt x="191" y="1"/>
                    <a:pt x="185" y="4"/>
                    <a:pt x="179" y="10"/>
                  </a:cubicBezTo>
                  <a:cubicBezTo>
                    <a:pt x="174" y="8"/>
                    <a:pt x="169" y="7"/>
                    <a:pt x="164" y="7"/>
                  </a:cubicBezTo>
                  <a:cubicBezTo>
                    <a:pt x="131" y="7"/>
                    <a:pt x="94" y="38"/>
                    <a:pt x="83" y="69"/>
                  </a:cubicBezTo>
                  <a:cubicBezTo>
                    <a:pt x="60" y="200"/>
                    <a:pt x="24" y="343"/>
                    <a:pt x="12" y="474"/>
                  </a:cubicBezTo>
                  <a:cubicBezTo>
                    <a:pt x="0" y="498"/>
                    <a:pt x="12" y="534"/>
                    <a:pt x="36" y="546"/>
                  </a:cubicBezTo>
                  <a:cubicBezTo>
                    <a:pt x="48" y="569"/>
                    <a:pt x="72" y="581"/>
                    <a:pt x="107" y="581"/>
                  </a:cubicBezTo>
                  <a:cubicBezTo>
                    <a:pt x="131" y="581"/>
                    <a:pt x="155" y="569"/>
                    <a:pt x="179" y="558"/>
                  </a:cubicBezTo>
                  <a:cubicBezTo>
                    <a:pt x="191" y="534"/>
                    <a:pt x="203" y="510"/>
                    <a:pt x="203" y="486"/>
                  </a:cubicBezTo>
                  <a:cubicBezTo>
                    <a:pt x="203" y="474"/>
                    <a:pt x="203" y="462"/>
                    <a:pt x="203" y="450"/>
                  </a:cubicBezTo>
                  <a:cubicBezTo>
                    <a:pt x="226" y="343"/>
                    <a:pt x="250" y="236"/>
                    <a:pt x="274" y="129"/>
                  </a:cubicBezTo>
                  <a:cubicBezTo>
                    <a:pt x="274" y="105"/>
                    <a:pt x="274" y="81"/>
                    <a:pt x="274" y="57"/>
                  </a:cubicBezTo>
                  <a:cubicBezTo>
                    <a:pt x="262" y="34"/>
                    <a:pt x="238" y="10"/>
                    <a:pt x="214" y="10"/>
                  </a:cubicBezTo>
                  <a:cubicBezTo>
                    <a:pt x="208" y="4"/>
                    <a:pt x="203" y="1"/>
                    <a:pt x="197" y="1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873;p57">
              <a:extLst>
                <a:ext uri="{FF2B5EF4-FFF2-40B4-BE49-F238E27FC236}">
                  <a16:creationId xmlns:a16="http://schemas.microsoft.com/office/drawing/2014/main" xmlns="" id="{7AA2D7D9-3C62-0D34-36F3-2CAF74C85C94}"/>
                </a:ext>
              </a:extLst>
            </p:cNvPr>
            <p:cNvSpPr/>
            <p:nvPr/>
          </p:nvSpPr>
          <p:spPr>
            <a:xfrm>
              <a:off x="794264" y="2980115"/>
              <a:ext cx="20984" cy="53927"/>
            </a:xfrm>
            <a:custGeom>
              <a:avLst/>
              <a:gdLst/>
              <a:ahLst/>
              <a:cxnLst/>
              <a:rect l="l" t="t" r="r" b="b"/>
              <a:pathLst>
                <a:path w="251" h="645" extrusionOk="0">
                  <a:moveTo>
                    <a:pt x="144" y="1"/>
                  </a:moveTo>
                  <a:cubicBezTo>
                    <a:pt x="120" y="1"/>
                    <a:pt x="96" y="1"/>
                    <a:pt x="84" y="25"/>
                  </a:cubicBezTo>
                  <a:lnTo>
                    <a:pt x="72" y="25"/>
                  </a:lnTo>
                  <a:cubicBezTo>
                    <a:pt x="61" y="37"/>
                    <a:pt x="49" y="61"/>
                    <a:pt x="49" y="96"/>
                  </a:cubicBezTo>
                  <a:cubicBezTo>
                    <a:pt x="13" y="239"/>
                    <a:pt x="1" y="394"/>
                    <a:pt x="1" y="549"/>
                  </a:cubicBezTo>
                  <a:cubicBezTo>
                    <a:pt x="1" y="611"/>
                    <a:pt x="50" y="644"/>
                    <a:pt x="99" y="644"/>
                  </a:cubicBezTo>
                  <a:cubicBezTo>
                    <a:pt x="143" y="644"/>
                    <a:pt x="186" y="617"/>
                    <a:pt x="191" y="561"/>
                  </a:cubicBezTo>
                  <a:cubicBezTo>
                    <a:pt x="203" y="406"/>
                    <a:pt x="215" y="251"/>
                    <a:pt x="239" y="96"/>
                  </a:cubicBezTo>
                  <a:cubicBezTo>
                    <a:pt x="251" y="72"/>
                    <a:pt x="239" y="49"/>
                    <a:pt x="215" y="25"/>
                  </a:cubicBezTo>
                  <a:cubicBezTo>
                    <a:pt x="203" y="1"/>
                    <a:pt x="168" y="1"/>
                    <a:pt x="144" y="1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874;p57">
              <a:extLst>
                <a:ext uri="{FF2B5EF4-FFF2-40B4-BE49-F238E27FC236}">
                  <a16:creationId xmlns:a16="http://schemas.microsoft.com/office/drawing/2014/main" xmlns="" id="{257B29D7-CEB5-1F13-FAF4-8B25D6E66747}"/>
                </a:ext>
              </a:extLst>
            </p:cNvPr>
            <p:cNvSpPr/>
            <p:nvPr/>
          </p:nvSpPr>
          <p:spPr>
            <a:xfrm>
              <a:off x="794264" y="3077684"/>
              <a:ext cx="18058" cy="54847"/>
            </a:xfrm>
            <a:custGeom>
              <a:avLst/>
              <a:gdLst/>
              <a:ahLst/>
              <a:cxnLst/>
              <a:rect l="l" t="t" r="r" b="b"/>
              <a:pathLst>
                <a:path w="216" h="656" extrusionOk="0">
                  <a:moveTo>
                    <a:pt x="120" y="1"/>
                  </a:moveTo>
                  <a:cubicBezTo>
                    <a:pt x="61" y="1"/>
                    <a:pt x="25" y="48"/>
                    <a:pt x="13" y="96"/>
                  </a:cubicBezTo>
                  <a:cubicBezTo>
                    <a:pt x="1" y="251"/>
                    <a:pt x="1" y="394"/>
                    <a:pt x="13" y="548"/>
                  </a:cubicBezTo>
                  <a:cubicBezTo>
                    <a:pt x="1" y="572"/>
                    <a:pt x="13" y="596"/>
                    <a:pt x="37" y="620"/>
                  </a:cubicBezTo>
                  <a:cubicBezTo>
                    <a:pt x="55" y="644"/>
                    <a:pt x="81" y="656"/>
                    <a:pt x="108" y="656"/>
                  </a:cubicBezTo>
                  <a:cubicBezTo>
                    <a:pt x="135" y="656"/>
                    <a:pt x="162" y="644"/>
                    <a:pt x="180" y="620"/>
                  </a:cubicBezTo>
                  <a:cubicBezTo>
                    <a:pt x="203" y="608"/>
                    <a:pt x="215" y="584"/>
                    <a:pt x="215" y="548"/>
                  </a:cubicBezTo>
                  <a:cubicBezTo>
                    <a:pt x="203" y="406"/>
                    <a:pt x="203" y="251"/>
                    <a:pt x="215" y="108"/>
                  </a:cubicBezTo>
                  <a:cubicBezTo>
                    <a:pt x="215" y="48"/>
                    <a:pt x="168" y="1"/>
                    <a:pt x="120" y="1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875;p57">
              <a:extLst>
                <a:ext uri="{FF2B5EF4-FFF2-40B4-BE49-F238E27FC236}">
                  <a16:creationId xmlns:a16="http://schemas.microsoft.com/office/drawing/2014/main" xmlns="" id="{BCFDF59C-56C5-683F-F98F-29E605AE4BE4}"/>
                </a:ext>
              </a:extLst>
            </p:cNvPr>
            <p:cNvSpPr/>
            <p:nvPr/>
          </p:nvSpPr>
          <p:spPr>
            <a:xfrm>
              <a:off x="804297" y="3181272"/>
              <a:ext cx="23910" cy="49997"/>
            </a:xfrm>
            <a:custGeom>
              <a:avLst/>
              <a:gdLst/>
              <a:ahLst/>
              <a:cxnLst/>
              <a:rect l="l" t="t" r="r" b="b"/>
              <a:pathLst>
                <a:path w="286" h="598" extrusionOk="0">
                  <a:moveTo>
                    <a:pt x="71" y="0"/>
                  </a:moveTo>
                  <a:cubicBezTo>
                    <a:pt x="48" y="12"/>
                    <a:pt x="24" y="24"/>
                    <a:pt x="12" y="48"/>
                  </a:cubicBezTo>
                  <a:cubicBezTo>
                    <a:pt x="0" y="71"/>
                    <a:pt x="0" y="95"/>
                    <a:pt x="0" y="131"/>
                  </a:cubicBezTo>
                  <a:cubicBezTo>
                    <a:pt x="12" y="262"/>
                    <a:pt x="48" y="393"/>
                    <a:pt x="83" y="512"/>
                  </a:cubicBezTo>
                  <a:cubicBezTo>
                    <a:pt x="94" y="564"/>
                    <a:pt x="131" y="598"/>
                    <a:pt x="180" y="598"/>
                  </a:cubicBezTo>
                  <a:cubicBezTo>
                    <a:pt x="187" y="598"/>
                    <a:pt x="195" y="597"/>
                    <a:pt x="202" y="595"/>
                  </a:cubicBezTo>
                  <a:cubicBezTo>
                    <a:pt x="250" y="583"/>
                    <a:pt x="286" y="524"/>
                    <a:pt x="274" y="476"/>
                  </a:cubicBezTo>
                  <a:cubicBezTo>
                    <a:pt x="238" y="345"/>
                    <a:pt x="214" y="214"/>
                    <a:pt x="202" y="83"/>
                  </a:cubicBezTo>
                  <a:cubicBezTo>
                    <a:pt x="191" y="60"/>
                    <a:pt x="179" y="36"/>
                    <a:pt x="155" y="24"/>
                  </a:cubicBezTo>
                  <a:cubicBezTo>
                    <a:pt x="131" y="12"/>
                    <a:pt x="119" y="0"/>
                    <a:pt x="95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876;p57">
              <a:extLst>
                <a:ext uri="{FF2B5EF4-FFF2-40B4-BE49-F238E27FC236}">
                  <a16:creationId xmlns:a16="http://schemas.microsoft.com/office/drawing/2014/main" xmlns="" id="{44651B19-84F9-2728-5515-C5F5F095096B}"/>
                </a:ext>
              </a:extLst>
            </p:cNvPr>
            <p:cNvSpPr/>
            <p:nvPr/>
          </p:nvSpPr>
          <p:spPr>
            <a:xfrm>
              <a:off x="825198" y="3270815"/>
              <a:ext cx="30933" cy="54261"/>
            </a:xfrm>
            <a:custGeom>
              <a:avLst/>
              <a:gdLst/>
              <a:ahLst/>
              <a:cxnLst/>
              <a:rect l="l" t="t" r="r" b="b"/>
              <a:pathLst>
                <a:path w="370" h="649" extrusionOk="0">
                  <a:moveTo>
                    <a:pt x="83" y="1"/>
                  </a:moveTo>
                  <a:lnTo>
                    <a:pt x="83" y="13"/>
                  </a:lnTo>
                  <a:cubicBezTo>
                    <a:pt x="24" y="24"/>
                    <a:pt x="0" y="72"/>
                    <a:pt x="12" y="132"/>
                  </a:cubicBezTo>
                  <a:cubicBezTo>
                    <a:pt x="60" y="286"/>
                    <a:pt x="119" y="441"/>
                    <a:pt x="179" y="596"/>
                  </a:cubicBezTo>
                  <a:cubicBezTo>
                    <a:pt x="202" y="628"/>
                    <a:pt x="237" y="649"/>
                    <a:pt x="271" y="649"/>
                  </a:cubicBezTo>
                  <a:cubicBezTo>
                    <a:pt x="288" y="649"/>
                    <a:pt x="306" y="644"/>
                    <a:pt x="322" y="632"/>
                  </a:cubicBezTo>
                  <a:cubicBezTo>
                    <a:pt x="345" y="620"/>
                    <a:pt x="357" y="608"/>
                    <a:pt x="369" y="572"/>
                  </a:cubicBezTo>
                  <a:cubicBezTo>
                    <a:pt x="369" y="548"/>
                    <a:pt x="369" y="524"/>
                    <a:pt x="357" y="501"/>
                  </a:cubicBezTo>
                  <a:cubicBezTo>
                    <a:pt x="333" y="429"/>
                    <a:pt x="298" y="370"/>
                    <a:pt x="274" y="298"/>
                  </a:cubicBezTo>
                  <a:lnTo>
                    <a:pt x="274" y="286"/>
                  </a:lnTo>
                  <a:cubicBezTo>
                    <a:pt x="250" y="215"/>
                    <a:pt x="226" y="155"/>
                    <a:pt x="202" y="84"/>
                  </a:cubicBezTo>
                  <a:cubicBezTo>
                    <a:pt x="202" y="60"/>
                    <a:pt x="179" y="36"/>
                    <a:pt x="167" y="24"/>
                  </a:cubicBezTo>
                  <a:cubicBezTo>
                    <a:pt x="143" y="13"/>
                    <a:pt x="131" y="1"/>
                    <a:pt x="107" y="1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877;p57">
              <a:extLst>
                <a:ext uri="{FF2B5EF4-FFF2-40B4-BE49-F238E27FC236}">
                  <a16:creationId xmlns:a16="http://schemas.microsoft.com/office/drawing/2014/main" xmlns="" id="{E90C143B-9AA0-B940-94F0-8816B7136480}"/>
                </a:ext>
              </a:extLst>
            </p:cNvPr>
            <p:cNvSpPr/>
            <p:nvPr/>
          </p:nvSpPr>
          <p:spPr>
            <a:xfrm>
              <a:off x="861983" y="3361445"/>
              <a:ext cx="29930" cy="41887"/>
            </a:xfrm>
            <a:custGeom>
              <a:avLst/>
              <a:gdLst/>
              <a:ahLst/>
              <a:cxnLst/>
              <a:rect l="l" t="t" r="r" b="b"/>
              <a:pathLst>
                <a:path w="358" h="501" extrusionOk="0">
                  <a:moveTo>
                    <a:pt x="84" y="0"/>
                  </a:moveTo>
                  <a:cubicBezTo>
                    <a:pt x="48" y="12"/>
                    <a:pt x="36" y="24"/>
                    <a:pt x="13" y="48"/>
                  </a:cubicBezTo>
                  <a:cubicBezTo>
                    <a:pt x="1" y="72"/>
                    <a:pt x="1" y="95"/>
                    <a:pt x="1" y="119"/>
                  </a:cubicBezTo>
                  <a:cubicBezTo>
                    <a:pt x="36" y="238"/>
                    <a:pt x="96" y="345"/>
                    <a:pt x="167" y="453"/>
                  </a:cubicBezTo>
                  <a:cubicBezTo>
                    <a:pt x="179" y="476"/>
                    <a:pt x="191" y="488"/>
                    <a:pt x="215" y="500"/>
                  </a:cubicBezTo>
                  <a:cubicBezTo>
                    <a:pt x="251" y="500"/>
                    <a:pt x="274" y="500"/>
                    <a:pt x="298" y="488"/>
                  </a:cubicBezTo>
                  <a:cubicBezTo>
                    <a:pt x="322" y="476"/>
                    <a:pt x="334" y="453"/>
                    <a:pt x="346" y="429"/>
                  </a:cubicBezTo>
                  <a:cubicBezTo>
                    <a:pt x="358" y="405"/>
                    <a:pt x="358" y="381"/>
                    <a:pt x="346" y="357"/>
                  </a:cubicBezTo>
                  <a:cubicBezTo>
                    <a:pt x="298" y="274"/>
                    <a:pt x="251" y="191"/>
                    <a:pt x="215" y="107"/>
                  </a:cubicBezTo>
                  <a:cubicBezTo>
                    <a:pt x="215" y="95"/>
                    <a:pt x="215" y="83"/>
                    <a:pt x="203" y="83"/>
                  </a:cubicBezTo>
                  <a:cubicBezTo>
                    <a:pt x="203" y="48"/>
                    <a:pt x="179" y="24"/>
                    <a:pt x="167" y="12"/>
                  </a:cubicBezTo>
                  <a:cubicBezTo>
                    <a:pt x="143" y="0"/>
                    <a:pt x="132" y="0"/>
                    <a:pt x="108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878;p57">
              <a:extLst>
                <a:ext uri="{FF2B5EF4-FFF2-40B4-BE49-F238E27FC236}">
                  <a16:creationId xmlns:a16="http://schemas.microsoft.com/office/drawing/2014/main" xmlns="" id="{2D921D25-729E-B105-C82F-A0E108C0E17C}"/>
                </a:ext>
              </a:extLst>
            </p:cNvPr>
            <p:cNvSpPr/>
            <p:nvPr/>
          </p:nvSpPr>
          <p:spPr>
            <a:xfrm>
              <a:off x="905792" y="3431089"/>
              <a:ext cx="45313" cy="44479"/>
            </a:xfrm>
            <a:custGeom>
              <a:avLst/>
              <a:gdLst/>
              <a:ahLst/>
              <a:cxnLst/>
              <a:rect l="l" t="t" r="r" b="b"/>
              <a:pathLst>
                <a:path w="542" h="532" extrusionOk="0">
                  <a:moveTo>
                    <a:pt x="72" y="1"/>
                  </a:moveTo>
                  <a:cubicBezTo>
                    <a:pt x="24" y="24"/>
                    <a:pt x="0" y="84"/>
                    <a:pt x="24" y="143"/>
                  </a:cubicBezTo>
                  <a:cubicBezTo>
                    <a:pt x="108" y="262"/>
                    <a:pt x="203" y="382"/>
                    <a:pt x="310" y="489"/>
                  </a:cubicBezTo>
                  <a:cubicBezTo>
                    <a:pt x="332" y="519"/>
                    <a:pt x="359" y="532"/>
                    <a:pt x="387" y="532"/>
                  </a:cubicBezTo>
                  <a:cubicBezTo>
                    <a:pt x="466" y="532"/>
                    <a:pt x="541" y="428"/>
                    <a:pt x="453" y="358"/>
                  </a:cubicBezTo>
                  <a:cubicBezTo>
                    <a:pt x="381" y="274"/>
                    <a:pt x="310" y="191"/>
                    <a:pt x="239" y="108"/>
                  </a:cubicBezTo>
                  <a:lnTo>
                    <a:pt x="203" y="48"/>
                  </a:lnTo>
                  <a:cubicBezTo>
                    <a:pt x="191" y="24"/>
                    <a:pt x="167" y="1"/>
                    <a:pt x="143" y="1"/>
                  </a:cubicBezTo>
                  <a:lnTo>
                    <a:pt x="120" y="1"/>
                  </a:lnTo>
                  <a:cubicBezTo>
                    <a:pt x="96" y="1"/>
                    <a:pt x="84" y="1"/>
                    <a:pt x="72" y="12"/>
                  </a:cubicBezTo>
                  <a:lnTo>
                    <a:pt x="7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879;p57">
              <a:extLst>
                <a:ext uri="{FF2B5EF4-FFF2-40B4-BE49-F238E27FC236}">
                  <a16:creationId xmlns:a16="http://schemas.microsoft.com/office/drawing/2014/main" xmlns="" id="{C5751B03-1E34-5013-19B3-970C4319BD14}"/>
                </a:ext>
              </a:extLst>
            </p:cNvPr>
            <p:cNvSpPr/>
            <p:nvPr/>
          </p:nvSpPr>
          <p:spPr>
            <a:xfrm>
              <a:off x="717683" y="2297299"/>
              <a:ext cx="1216416" cy="619197"/>
            </a:xfrm>
            <a:custGeom>
              <a:avLst/>
              <a:gdLst/>
              <a:ahLst/>
              <a:cxnLst/>
              <a:rect l="l" t="t" r="r" b="b"/>
              <a:pathLst>
                <a:path w="14550" h="7406" extrusionOk="0">
                  <a:moveTo>
                    <a:pt x="8311" y="0"/>
                  </a:moveTo>
                  <a:cubicBezTo>
                    <a:pt x="6965" y="12"/>
                    <a:pt x="5632" y="286"/>
                    <a:pt x="4382" y="810"/>
                  </a:cubicBezTo>
                  <a:cubicBezTo>
                    <a:pt x="3786" y="1072"/>
                    <a:pt x="3227" y="1405"/>
                    <a:pt x="2715" y="1810"/>
                  </a:cubicBezTo>
                  <a:cubicBezTo>
                    <a:pt x="2191" y="2227"/>
                    <a:pt x="1727" y="2703"/>
                    <a:pt x="1346" y="3251"/>
                  </a:cubicBezTo>
                  <a:cubicBezTo>
                    <a:pt x="1179" y="3477"/>
                    <a:pt x="1036" y="3703"/>
                    <a:pt x="905" y="3941"/>
                  </a:cubicBezTo>
                  <a:cubicBezTo>
                    <a:pt x="762" y="4203"/>
                    <a:pt x="631" y="4477"/>
                    <a:pt x="524" y="4751"/>
                  </a:cubicBezTo>
                  <a:cubicBezTo>
                    <a:pt x="369" y="5084"/>
                    <a:pt x="250" y="5430"/>
                    <a:pt x="143" y="5775"/>
                  </a:cubicBezTo>
                  <a:cubicBezTo>
                    <a:pt x="48" y="6120"/>
                    <a:pt x="0" y="6489"/>
                    <a:pt x="24" y="6846"/>
                  </a:cubicBezTo>
                  <a:cubicBezTo>
                    <a:pt x="24" y="6894"/>
                    <a:pt x="72" y="6930"/>
                    <a:pt x="119" y="6942"/>
                  </a:cubicBezTo>
                  <a:cubicBezTo>
                    <a:pt x="310" y="7108"/>
                    <a:pt x="524" y="7251"/>
                    <a:pt x="774" y="7335"/>
                  </a:cubicBezTo>
                  <a:cubicBezTo>
                    <a:pt x="917" y="7382"/>
                    <a:pt x="1072" y="7406"/>
                    <a:pt x="1227" y="7406"/>
                  </a:cubicBezTo>
                  <a:cubicBezTo>
                    <a:pt x="1298" y="7406"/>
                    <a:pt x="1369" y="7406"/>
                    <a:pt x="1441" y="7394"/>
                  </a:cubicBezTo>
                  <a:cubicBezTo>
                    <a:pt x="1655" y="7358"/>
                    <a:pt x="1869" y="7287"/>
                    <a:pt x="2072" y="7168"/>
                  </a:cubicBezTo>
                  <a:cubicBezTo>
                    <a:pt x="2286" y="7049"/>
                    <a:pt x="2477" y="6906"/>
                    <a:pt x="2667" y="6739"/>
                  </a:cubicBezTo>
                  <a:cubicBezTo>
                    <a:pt x="3072" y="6370"/>
                    <a:pt x="3441" y="5953"/>
                    <a:pt x="3774" y="5501"/>
                  </a:cubicBezTo>
                  <a:cubicBezTo>
                    <a:pt x="3941" y="5275"/>
                    <a:pt x="4120" y="5037"/>
                    <a:pt x="4286" y="4799"/>
                  </a:cubicBezTo>
                  <a:cubicBezTo>
                    <a:pt x="4429" y="4608"/>
                    <a:pt x="4572" y="4406"/>
                    <a:pt x="4715" y="4215"/>
                  </a:cubicBezTo>
                  <a:cubicBezTo>
                    <a:pt x="4834" y="4060"/>
                    <a:pt x="4917" y="3941"/>
                    <a:pt x="5013" y="3834"/>
                  </a:cubicBezTo>
                  <a:cubicBezTo>
                    <a:pt x="5060" y="3787"/>
                    <a:pt x="5108" y="3739"/>
                    <a:pt x="5144" y="3691"/>
                  </a:cubicBezTo>
                  <a:cubicBezTo>
                    <a:pt x="5211" y="3624"/>
                    <a:pt x="5289" y="3546"/>
                    <a:pt x="5358" y="3477"/>
                  </a:cubicBezTo>
                  <a:lnTo>
                    <a:pt x="5358" y="3477"/>
                  </a:lnTo>
                  <a:lnTo>
                    <a:pt x="5358" y="3489"/>
                  </a:lnTo>
                  <a:cubicBezTo>
                    <a:pt x="5787" y="3072"/>
                    <a:pt x="6275" y="2703"/>
                    <a:pt x="6799" y="2405"/>
                  </a:cubicBezTo>
                  <a:lnTo>
                    <a:pt x="6787" y="2405"/>
                  </a:lnTo>
                  <a:cubicBezTo>
                    <a:pt x="7168" y="2203"/>
                    <a:pt x="7573" y="2036"/>
                    <a:pt x="8001" y="1929"/>
                  </a:cubicBezTo>
                  <a:lnTo>
                    <a:pt x="8013" y="1929"/>
                  </a:lnTo>
                  <a:cubicBezTo>
                    <a:pt x="8454" y="1822"/>
                    <a:pt x="8894" y="1774"/>
                    <a:pt x="9347" y="1774"/>
                  </a:cubicBezTo>
                  <a:lnTo>
                    <a:pt x="9430" y="1774"/>
                  </a:lnTo>
                  <a:cubicBezTo>
                    <a:pt x="10490" y="1810"/>
                    <a:pt x="11525" y="2072"/>
                    <a:pt x="12383" y="2322"/>
                  </a:cubicBezTo>
                  <a:lnTo>
                    <a:pt x="12371" y="2322"/>
                  </a:lnTo>
                  <a:cubicBezTo>
                    <a:pt x="13038" y="2524"/>
                    <a:pt x="13680" y="2727"/>
                    <a:pt x="14264" y="3084"/>
                  </a:cubicBezTo>
                  <a:lnTo>
                    <a:pt x="14288" y="3084"/>
                  </a:lnTo>
                  <a:cubicBezTo>
                    <a:pt x="14300" y="3096"/>
                    <a:pt x="14323" y="3108"/>
                    <a:pt x="14347" y="3108"/>
                  </a:cubicBezTo>
                  <a:lnTo>
                    <a:pt x="14359" y="3108"/>
                  </a:lnTo>
                  <a:cubicBezTo>
                    <a:pt x="14383" y="3108"/>
                    <a:pt x="14407" y="3096"/>
                    <a:pt x="14431" y="3072"/>
                  </a:cubicBezTo>
                  <a:cubicBezTo>
                    <a:pt x="14466" y="3013"/>
                    <a:pt x="14502" y="2953"/>
                    <a:pt x="14514" y="2882"/>
                  </a:cubicBezTo>
                  <a:cubicBezTo>
                    <a:pt x="14538" y="2798"/>
                    <a:pt x="14550" y="2727"/>
                    <a:pt x="14550" y="2644"/>
                  </a:cubicBezTo>
                  <a:cubicBezTo>
                    <a:pt x="14550" y="2489"/>
                    <a:pt x="14526" y="2334"/>
                    <a:pt x="14466" y="2191"/>
                  </a:cubicBezTo>
                  <a:cubicBezTo>
                    <a:pt x="14407" y="2024"/>
                    <a:pt x="14323" y="1882"/>
                    <a:pt x="14240" y="1739"/>
                  </a:cubicBezTo>
                  <a:cubicBezTo>
                    <a:pt x="14145" y="1596"/>
                    <a:pt x="14050" y="1465"/>
                    <a:pt x="13942" y="1346"/>
                  </a:cubicBezTo>
                  <a:cubicBezTo>
                    <a:pt x="13847" y="1239"/>
                    <a:pt x="13740" y="1131"/>
                    <a:pt x="13633" y="1036"/>
                  </a:cubicBezTo>
                  <a:cubicBezTo>
                    <a:pt x="13502" y="929"/>
                    <a:pt x="13371" y="846"/>
                    <a:pt x="13240" y="762"/>
                  </a:cubicBezTo>
                  <a:cubicBezTo>
                    <a:pt x="12954" y="596"/>
                    <a:pt x="12645" y="465"/>
                    <a:pt x="12323" y="381"/>
                  </a:cubicBezTo>
                  <a:cubicBezTo>
                    <a:pt x="11656" y="203"/>
                    <a:pt x="10966" y="96"/>
                    <a:pt x="10275" y="72"/>
                  </a:cubicBezTo>
                  <a:cubicBezTo>
                    <a:pt x="9990" y="48"/>
                    <a:pt x="9704" y="36"/>
                    <a:pt x="9418" y="24"/>
                  </a:cubicBezTo>
                  <a:lnTo>
                    <a:pt x="9335" y="24"/>
                  </a:lnTo>
                  <a:cubicBezTo>
                    <a:pt x="9097" y="24"/>
                    <a:pt x="8870" y="12"/>
                    <a:pt x="8656" y="12"/>
                  </a:cubicBezTo>
                  <a:lnTo>
                    <a:pt x="8668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880;p57">
              <a:extLst>
                <a:ext uri="{FF2B5EF4-FFF2-40B4-BE49-F238E27FC236}">
                  <a16:creationId xmlns:a16="http://schemas.microsoft.com/office/drawing/2014/main" xmlns="" id="{E6F8CCC8-045F-1059-B63A-DEB508B71B8B}"/>
                </a:ext>
              </a:extLst>
            </p:cNvPr>
            <p:cNvSpPr/>
            <p:nvPr/>
          </p:nvSpPr>
          <p:spPr>
            <a:xfrm>
              <a:off x="720609" y="2859721"/>
              <a:ext cx="36952" cy="30935"/>
            </a:xfrm>
            <a:custGeom>
              <a:avLst/>
              <a:gdLst/>
              <a:ahLst/>
              <a:cxnLst/>
              <a:rect l="l" t="t" r="r" b="b"/>
              <a:pathLst>
                <a:path w="442" h="370" extrusionOk="0">
                  <a:moveTo>
                    <a:pt x="108" y="0"/>
                  </a:moveTo>
                  <a:cubicBezTo>
                    <a:pt x="84" y="12"/>
                    <a:pt x="49" y="24"/>
                    <a:pt x="37" y="48"/>
                  </a:cubicBezTo>
                  <a:cubicBezTo>
                    <a:pt x="1" y="84"/>
                    <a:pt x="1" y="155"/>
                    <a:pt x="49" y="191"/>
                  </a:cubicBezTo>
                  <a:cubicBezTo>
                    <a:pt x="120" y="238"/>
                    <a:pt x="203" y="298"/>
                    <a:pt x="263" y="346"/>
                  </a:cubicBezTo>
                  <a:cubicBezTo>
                    <a:pt x="287" y="358"/>
                    <a:pt x="310" y="369"/>
                    <a:pt x="334" y="369"/>
                  </a:cubicBezTo>
                  <a:cubicBezTo>
                    <a:pt x="370" y="358"/>
                    <a:pt x="394" y="346"/>
                    <a:pt x="406" y="322"/>
                  </a:cubicBezTo>
                  <a:cubicBezTo>
                    <a:pt x="441" y="286"/>
                    <a:pt x="430" y="227"/>
                    <a:pt x="394" y="191"/>
                  </a:cubicBezTo>
                  <a:cubicBezTo>
                    <a:pt x="322" y="143"/>
                    <a:pt x="239" y="84"/>
                    <a:pt x="180" y="24"/>
                  </a:cubicBezTo>
                  <a:cubicBezTo>
                    <a:pt x="156" y="12"/>
                    <a:pt x="132" y="12"/>
                    <a:pt x="108" y="0"/>
                  </a:cubicBezTo>
                  <a:close/>
                </a:path>
              </a:pathLst>
            </a:custGeom>
            <a:solidFill>
              <a:srgbClr val="2F5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881;p57">
              <a:extLst>
                <a:ext uri="{FF2B5EF4-FFF2-40B4-BE49-F238E27FC236}">
                  <a16:creationId xmlns:a16="http://schemas.microsoft.com/office/drawing/2014/main" xmlns="" id="{F0E2BD18-E6E9-3785-C48A-2DBAC2C72605}"/>
                </a:ext>
              </a:extLst>
            </p:cNvPr>
            <p:cNvSpPr/>
            <p:nvPr/>
          </p:nvSpPr>
          <p:spPr>
            <a:xfrm>
              <a:off x="719690" y="2860724"/>
              <a:ext cx="38875" cy="31687"/>
            </a:xfrm>
            <a:custGeom>
              <a:avLst/>
              <a:gdLst/>
              <a:ahLst/>
              <a:cxnLst/>
              <a:rect l="l" t="t" r="r" b="b"/>
              <a:pathLst>
                <a:path w="465" h="379" extrusionOk="0">
                  <a:moveTo>
                    <a:pt x="107" y="0"/>
                  </a:moveTo>
                  <a:cubicBezTo>
                    <a:pt x="86" y="0"/>
                    <a:pt x="56" y="9"/>
                    <a:pt x="33" y="28"/>
                  </a:cubicBezTo>
                  <a:lnTo>
                    <a:pt x="33" y="28"/>
                  </a:lnTo>
                  <a:cubicBezTo>
                    <a:pt x="34" y="27"/>
                    <a:pt x="35" y="25"/>
                    <a:pt x="36" y="24"/>
                  </a:cubicBezTo>
                  <a:lnTo>
                    <a:pt x="36" y="24"/>
                  </a:lnTo>
                  <a:lnTo>
                    <a:pt x="24" y="36"/>
                  </a:lnTo>
                  <a:cubicBezTo>
                    <a:pt x="27" y="33"/>
                    <a:pt x="30" y="30"/>
                    <a:pt x="33" y="28"/>
                  </a:cubicBezTo>
                  <a:lnTo>
                    <a:pt x="33" y="28"/>
                  </a:lnTo>
                  <a:cubicBezTo>
                    <a:pt x="0" y="75"/>
                    <a:pt x="1" y="132"/>
                    <a:pt x="48" y="167"/>
                  </a:cubicBezTo>
                  <a:cubicBezTo>
                    <a:pt x="131" y="238"/>
                    <a:pt x="226" y="310"/>
                    <a:pt x="333" y="369"/>
                  </a:cubicBezTo>
                  <a:cubicBezTo>
                    <a:pt x="346" y="375"/>
                    <a:pt x="359" y="378"/>
                    <a:pt x="372" y="378"/>
                  </a:cubicBezTo>
                  <a:cubicBezTo>
                    <a:pt x="409" y="378"/>
                    <a:pt x="447" y="354"/>
                    <a:pt x="464" y="310"/>
                  </a:cubicBezTo>
                  <a:cubicBezTo>
                    <a:pt x="464" y="286"/>
                    <a:pt x="464" y="262"/>
                    <a:pt x="464" y="238"/>
                  </a:cubicBezTo>
                  <a:cubicBezTo>
                    <a:pt x="452" y="215"/>
                    <a:pt x="429" y="191"/>
                    <a:pt x="405" y="179"/>
                  </a:cubicBezTo>
                  <a:lnTo>
                    <a:pt x="393" y="179"/>
                  </a:lnTo>
                  <a:cubicBezTo>
                    <a:pt x="310" y="131"/>
                    <a:pt x="238" y="84"/>
                    <a:pt x="167" y="24"/>
                  </a:cubicBezTo>
                  <a:cubicBezTo>
                    <a:pt x="155" y="0"/>
                    <a:pt x="131" y="0"/>
                    <a:pt x="107" y="0"/>
                  </a:cubicBezTo>
                  <a:close/>
                </a:path>
              </a:pathLst>
            </a:custGeom>
            <a:solidFill>
              <a:srgbClr val="2F5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882;p57">
              <a:extLst>
                <a:ext uri="{FF2B5EF4-FFF2-40B4-BE49-F238E27FC236}">
                  <a16:creationId xmlns:a16="http://schemas.microsoft.com/office/drawing/2014/main" xmlns="" id="{D20AF1F0-858E-00D3-4AFE-78AED961C9CF}"/>
                </a:ext>
              </a:extLst>
            </p:cNvPr>
            <p:cNvSpPr/>
            <p:nvPr/>
          </p:nvSpPr>
          <p:spPr>
            <a:xfrm>
              <a:off x="719690" y="2859721"/>
              <a:ext cx="36869" cy="30684"/>
            </a:xfrm>
            <a:custGeom>
              <a:avLst/>
              <a:gdLst/>
              <a:ahLst/>
              <a:cxnLst/>
              <a:rect l="l" t="t" r="r" b="b"/>
              <a:pathLst>
                <a:path w="441" h="367" extrusionOk="0">
                  <a:moveTo>
                    <a:pt x="107" y="0"/>
                  </a:moveTo>
                  <a:cubicBezTo>
                    <a:pt x="83" y="0"/>
                    <a:pt x="48" y="12"/>
                    <a:pt x="24" y="36"/>
                  </a:cubicBezTo>
                  <a:lnTo>
                    <a:pt x="36" y="36"/>
                  </a:lnTo>
                  <a:cubicBezTo>
                    <a:pt x="0" y="84"/>
                    <a:pt x="0" y="143"/>
                    <a:pt x="48" y="179"/>
                  </a:cubicBezTo>
                  <a:cubicBezTo>
                    <a:pt x="119" y="250"/>
                    <a:pt x="214" y="310"/>
                    <a:pt x="298" y="358"/>
                  </a:cubicBezTo>
                  <a:cubicBezTo>
                    <a:pt x="310" y="363"/>
                    <a:pt x="321" y="366"/>
                    <a:pt x="333" y="366"/>
                  </a:cubicBezTo>
                  <a:cubicBezTo>
                    <a:pt x="345" y="366"/>
                    <a:pt x="357" y="363"/>
                    <a:pt x="369" y="358"/>
                  </a:cubicBezTo>
                  <a:cubicBezTo>
                    <a:pt x="405" y="346"/>
                    <a:pt x="417" y="334"/>
                    <a:pt x="429" y="310"/>
                  </a:cubicBezTo>
                  <a:cubicBezTo>
                    <a:pt x="441" y="286"/>
                    <a:pt x="441" y="250"/>
                    <a:pt x="429" y="227"/>
                  </a:cubicBezTo>
                  <a:cubicBezTo>
                    <a:pt x="417" y="203"/>
                    <a:pt x="405" y="191"/>
                    <a:pt x="381" y="179"/>
                  </a:cubicBezTo>
                  <a:lnTo>
                    <a:pt x="369" y="179"/>
                  </a:lnTo>
                  <a:cubicBezTo>
                    <a:pt x="298" y="131"/>
                    <a:pt x="226" y="84"/>
                    <a:pt x="167" y="24"/>
                  </a:cubicBezTo>
                  <a:cubicBezTo>
                    <a:pt x="155" y="12"/>
                    <a:pt x="131" y="0"/>
                    <a:pt x="107" y="0"/>
                  </a:cubicBezTo>
                  <a:close/>
                </a:path>
              </a:pathLst>
            </a:custGeom>
            <a:solidFill>
              <a:srgbClr val="2F5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883;p57">
              <a:extLst>
                <a:ext uri="{FF2B5EF4-FFF2-40B4-BE49-F238E27FC236}">
                  <a16:creationId xmlns:a16="http://schemas.microsoft.com/office/drawing/2014/main" xmlns="" id="{82B315A3-2706-D241-95E7-D80E42E8AFFC}"/>
                </a:ext>
              </a:extLst>
            </p:cNvPr>
            <p:cNvSpPr/>
            <p:nvPr/>
          </p:nvSpPr>
          <p:spPr>
            <a:xfrm>
              <a:off x="721612" y="2860724"/>
              <a:ext cx="44895" cy="36620"/>
            </a:xfrm>
            <a:custGeom>
              <a:avLst/>
              <a:gdLst/>
              <a:ahLst/>
              <a:cxnLst/>
              <a:rect l="l" t="t" r="r" b="b"/>
              <a:pathLst>
                <a:path w="537" h="438" extrusionOk="0">
                  <a:moveTo>
                    <a:pt x="96" y="0"/>
                  </a:moveTo>
                  <a:cubicBezTo>
                    <a:pt x="60" y="0"/>
                    <a:pt x="37" y="12"/>
                    <a:pt x="25" y="36"/>
                  </a:cubicBezTo>
                  <a:cubicBezTo>
                    <a:pt x="1" y="60"/>
                    <a:pt x="1" y="84"/>
                    <a:pt x="1" y="107"/>
                  </a:cubicBezTo>
                  <a:cubicBezTo>
                    <a:pt x="1" y="131"/>
                    <a:pt x="13" y="155"/>
                    <a:pt x="37" y="179"/>
                  </a:cubicBezTo>
                  <a:cubicBezTo>
                    <a:pt x="144" y="274"/>
                    <a:pt x="263" y="357"/>
                    <a:pt x="394" y="429"/>
                  </a:cubicBezTo>
                  <a:cubicBezTo>
                    <a:pt x="406" y="435"/>
                    <a:pt x="421" y="438"/>
                    <a:pt x="435" y="438"/>
                  </a:cubicBezTo>
                  <a:cubicBezTo>
                    <a:pt x="450" y="438"/>
                    <a:pt x="465" y="435"/>
                    <a:pt x="477" y="429"/>
                  </a:cubicBezTo>
                  <a:cubicBezTo>
                    <a:pt x="501" y="417"/>
                    <a:pt x="525" y="405"/>
                    <a:pt x="525" y="381"/>
                  </a:cubicBezTo>
                  <a:cubicBezTo>
                    <a:pt x="537" y="346"/>
                    <a:pt x="537" y="322"/>
                    <a:pt x="525" y="298"/>
                  </a:cubicBezTo>
                  <a:cubicBezTo>
                    <a:pt x="525" y="274"/>
                    <a:pt x="501" y="250"/>
                    <a:pt x="477" y="238"/>
                  </a:cubicBezTo>
                  <a:lnTo>
                    <a:pt x="394" y="191"/>
                  </a:lnTo>
                  <a:cubicBezTo>
                    <a:pt x="310" y="143"/>
                    <a:pt x="227" y="84"/>
                    <a:pt x="156" y="24"/>
                  </a:cubicBezTo>
                  <a:cubicBezTo>
                    <a:pt x="144" y="0"/>
                    <a:pt x="120" y="0"/>
                    <a:pt x="96" y="0"/>
                  </a:cubicBezTo>
                  <a:close/>
                </a:path>
              </a:pathLst>
            </a:custGeom>
            <a:solidFill>
              <a:srgbClr val="2F5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884;p57">
              <a:extLst>
                <a:ext uri="{FF2B5EF4-FFF2-40B4-BE49-F238E27FC236}">
                  <a16:creationId xmlns:a16="http://schemas.microsoft.com/office/drawing/2014/main" xmlns="" id="{2DFE126C-62BC-F249-9B50-EB131D7A0CE9}"/>
                </a:ext>
              </a:extLst>
            </p:cNvPr>
            <p:cNvSpPr/>
            <p:nvPr/>
          </p:nvSpPr>
          <p:spPr>
            <a:xfrm>
              <a:off x="1736264" y="2432658"/>
              <a:ext cx="60528" cy="111114"/>
            </a:xfrm>
            <a:custGeom>
              <a:avLst/>
              <a:gdLst/>
              <a:ahLst/>
              <a:cxnLst/>
              <a:rect l="l" t="t" r="r" b="b"/>
              <a:pathLst>
                <a:path w="724" h="1329" extrusionOk="0">
                  <a:moveTo>
                    <a:pt x="108" y="1"/>
                  </a:moveTo>
                  <a:cubicBezTo>
                    <a:pt x="96" y="1"/>
                    <a:pt x="84" y="1"/>
                    <a:pt x="60" y="12"/>
                  </a:cubicBezTo>
                  <a:cubicBezTo>
                    <a:pt x="12" y="36"/>
                    <a:pt x="0" y="108"/>
                    <a:pt x="24" y="155"/>
                  </a:cubicBezTo>
                  <a:cubicBezTo>
                    <a:pt x="167" y="393"/>
                    <a:pt x="286" y="644"/>
                    <a:pt x="393" y="894"/>
                  </a:cubicBezTo>
                  <a:lnTo>
                    <a:pt x="381" y="870"/>
                  </a:lnTo>
                  <a:lnTo>
                    <a:pt x="381" y="870"/>
                  </a:lnTo>
                  <a:cubicBezTo>
                    <a:pt x="429" y="1001"/>
                    <a:pt x="477" y="1120"/>
                    <a:pt x="512" y="1251"/>
                  </a:cubicBezTo>
                  <a:cubicBezTo>
                    <a:pt x="527" y="1305"/>
                    <a:pt x="568" y="1328"/>
                    <a:pt x="609" y="1328"/>
                  </a:cubicBezTo>
                  <a:cubicBezTo>
                    <a:pt x="667" y="1328"/>
                    <a:pt x="724" y="1280"/>
                    <a:pt x="703" y="1203"/>
                  </a:cubicBezTo>
                  <a:cubicBezTo>
                    <a:pt x="584" y="798"/>
                    <a:pt x="417" y="417"/>
                    <a:pt x="203" y="48"/>
                  </a:cubicBezTo>
                  <a:cubicBezTo>
                    <a:pt x="179" y="12"/>
                    <a:pt x="143" y="1"/>
                    <a:pt x="108" y="1"/>
                  </a:cubicBezTo>
                  <a:close/>
                </a:path>
              </a:pathLst>
            </a:custGeom>
            <a:solidFill>
              <a:srgbClr val="2F5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885;p57">
              <a:extLst>
                <a:ext uri="{FF2B5EF4-FFF2-40B4-BE49-F238E27FC236}">
                  <a16:creationId xmlns:a16="http://schemas.microsoft.com/office/drawing/2014/main" xmlns="" id="{E2DC93B1-8DC3-0FB7-6E3D-C05C67DED59D}"/>
                </a:ext>
              </a:extLst>
            </p:cNvPr>
            <p:cNvSpPr/>
            <p:nvPr/>
          </p:nvSpPr>
          <p:spPr>
            <a:xfrm>
              <a:off x="1741197" y="2432658"/>
              <a:ext cx="60863" cy="111783"/>
            </a:xfrm>
            <a:custGeom>
              <a:avLst/>
              <a:gdLst/>
              <a:ahLst/>
              <a:cxnLst/>
              <a:rect l="l" t="t" r="r" b="b"/>
              <a:pathLst>
                <a:path w="728" h="1337" extrusionOk="0">
                  <a:moveTo>
                    <a:pt x="120" y="1"/>
                  </a:moveTo>
                  <a:cubicBezTo>
                    <a:pt x="108" y="1"/>
                    <a:pt x="84" y="1"/>
                    <a:pt x="72" y="12"/>
                  </a:cubicBezTo>
                  <a:cubicBezTo>
                    <a:pt x="25" y="36"/>
                    <a:pt x="1" y="96"/>
                    <a:pt x="37" y="155"/>
                  </a:cubicBezTo>
                  <a:cubicBezTo>
                    <a:pt x="180" y="417"/>
                    <a:pt x="311" y="691"/>
                    <a:pt x="418" y="977"/>
                  </a:cubicBezTo>
                  <a:lnTo>
                    <a:pt x="418" y="965"/>
                  </a:lnTo>
                  <a:cubicBezTo>
                    <a:pt x="465" y="1060"/>
                    <a:pt x="489" y="1155"/>
                    <a:pt x="525" y="1263"/>
                  </a:cubicBezTo>
                  <a:cubicBezTo>
                    <a:pt x="535" y="1304"/>
                    <a:pt x="572" y="1336"/>
                    <a:pt x="621" y="1336"/>
                  </a:cubicBezTo>
                  <a:cubicBezTo>
                    <a:pt x="628" y="1336"/>
                    <a:pt x="636" y="1336"/>
                    <a:pt x="644" y="1334"/>
                  </a:cubicBezTo>
                  <a:cubicBezTo>
                    <a:pt x="703" y="1322"/>
                    <a:pt x="727" y="1263"/>
                    <a:pt x="715" y="1215"/>
                  </a:cubicBezTo>
                  <a:cubicBezTo>
                    <a:pt x="584" y="810"/>
                    <a:pt x="418" y="417"/>
                    <a:pt x="215" y="48"/>
                  </a:cubicBezTo>
                  <a:cubicBezTo>
                    <a:pt x="191" y="12"/>
                    <a:pt x="156" y="1"/>
                    <a:pt x="120" y="1"/>
                  </a:cubicBezTo>
                  <a:close/>
                </a:path>
              </a:pathLst>
            </a:custGeom>
            <a:solidFill>
              <a:srgbClr val="2F5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886;p57">
              <a:extLst>
                <a:ext uri="{FF2B5EF4-FFF2-40B4-BE49-F238E27FC236}">
                  <a16:creationId xmlns:a16="http://schemas.microsoft.com/office/drawing/2014/main" xmlns="" id="{59416B58-902E-9917-A038-8500F517BAD5}"/>
                </a:ext>
              </a:extLst>
            </p:cNvPr>
            <p:cNvSpPr/>
            <p:nvPr/>
          </p:nvSpPr>
          <p:spPr>
            <a:xfrm>
              <a:off x="1738271" y="2442608"/>
              <a:ext cx="59776" cy="94895"/>
            </a:xfrm>
            <a:custGeom>
              <a:avLst/>
              <a:gdLst/>
              <a:ahLst/>
              <a:cxnLst/>
              <a:rect l="l" t="t" r="r" b="b"/>
              <a:pathLst>
                <a:path w="715" h="1135" extrusionOk="0">
                  <a:moveTo>
                    <a:pt x="119" y="1"/>
                  </a:moveTo>
                  <a:cubicBezTo>
                    <a:pt x="95" y="1"/>
                    <a:pt x="72" y="13"/>
                    <a:pt x="60" y="24"/>
                  </a:cubicBezTo>
                  <a:cubicBezTo>
                    <a:pt x="12" y="48"/>
                    <a:pt x="0" y="108"/>
                    <a:pt x="24" y="155"/>
                  </a:cubicBezTo>
                  <a:cubicBezTo>
                    <a:pt x="143" y="346"/>
                    <a:pt x="262" y="548"/>
                    <a:pt x="369" y="751"/>
                  </a:cubicBezTo>
                  <a:cubicBezTo>
                    <a:pt x="417" y="846"/>
                    <a:pt x="465" y="953"/>
                    <a:pt x="512" y="1060"/>
                  </a:cubicBezTo>
                  <a:cubicBezTo>
                    <a:pt x="532" y="1110"/>
                    <a:pt x="568" y="1135"/>
                    <a:pt x="614" y="1135"/>
                  </a:cubicBezTo>
                  <a:cubicBezTo>
                    <a:pt x="624" y="1135"/>
                    <a:pt x="633" y="1134"/>
                    <a:pt x="643" y="1132"/>
                  </a:cubicBezTo>
                  <a:cubicBezTo>
                    <a:pt x="691" y="1108"/>
                    <a:pt x="715" y="1048"/>
                    <a:pt x="703" y="1001"/>
                  </a:cubicBezTo>
                  <a:cubicBezTo>
                    <a:pt x="560" y="667"/>
                    <a:pt x="393" y="346"/>
                    <a:pt x="203" y="48"/>
                  </a:cubicBezTo>
                  <a:cubicBezTo>
                    <a:pt x="179" y="13"/>
                    <a:pt x="143" y="1"/>
                    <a:pt x="119" y="1"/>
                  </a:cubicBezTo>
                  <a:close/>
                </a:path>
              </a:pathLst>
            </a:custGeom>
            <a:solidFill>
              <a:srgbClr val="2F5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887;p57">
              <a:extLst>
                <a:ext uri="{FF2B5EF4-FFF2-40B4-BE49-F238E27FC236}">
                  <a16:creationId xmlns:a16="http://schemas.microsoft.com/office/drawing/2014/main" xmlns="" id="{F90C04CF-3DE5-BB93-A31D-C3F028A58A96}"/>
                </a:ext>
              </a:extLst>
            </p:cNvPr>
            <p:cNvSpPr/>
            <p:nvPr/>
          </p:nvSpPr>
          <p:spPr>
            <a:xfrm>
              <a:off x="1730245" y="2429649"/>
              <a:ext cx="68303" cy="109024"/>
            </a:xfrm>
            <a:custGeom>
              <a:avLst/>
              <a:gdLst/>
              <a:ahLst/>
              <a:cxnLst/>
              <a:rect l="l" t="t" r="r" b="b"/>
              <a:pathLst>
                <a:path w="817" h="1304" extrusionOk="0">
                  <a:moveTo>
                    <a:pt x="108" y="1"/>
                  </a:moveTo>
                  <a:cubicBezTo>
                    <a:pt x="84" y="1"/>
                    <a:pt x="72" y="1"/>
                    <a:pt x="61" y="13"/>
                  </a:cubicBezTo>
                  <a:cubicBezTo>
                    <a:pt x="13" y="48"/>
                    <a:pt x="1" y="108"/>
                    <a:pt x="37" y="156"/>
                  </a:cubicBezTo>
                  <a:cubicBezTo>
                    <a:pt x="168" y="322"/>
                    <a:pt x="275" y="501"/>
                    <a:pt x="382" y="691"/>
                  </a:cubicBezTo>
                  <a:cubicBezTo>
                    <a:pt x="465" y="870"/>
                    <a:pt x="537" y="1049"/>
                    <a:pt x="596" y="1239"/>
                  </a:cubicBezTo>
                  <a:cubicBezTo>
                    <a:pt x="614" y="1284"/>
                    <a:pt x="652" y="1303"/>
                    <a:pt x="690" y="1303"/>
                  </a:cubicBezTo>
                  <a:cubicBezTo>
                    <a:pt x="753" y="1303"/>
                    <a:pt x="817" y="1249"/>
                    <a:pt x="787" y="1168"/>
                  </a:cubicBezTo>
                  <a:cubicBezTo>
                    <a:pt x="656" y="763"/>
                    <a:pt x="453" y="382"/>
                    <a:pt x="191" y="37"/>
                  </a:cubicBezTo>
                  <a:cubicBezTo>
                    <a:pt x="168" y="13"/>
                    <a:pt x="144" y="1"/>
                    <a:pt x="108" y="1"/>
                  </a:cubicBezTo>
                  <a:close/>
                </a:path>
              </a:pathLst>
            </a:custGeom>
            <a:solidFill>
              <a:srgbClr val="2F5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888;p57">
              <a:extLst>
                <a:ext uri="{FF2B5EF4-FFF2-40B4-BE49-F238E27FC236}">
                  <a16:creationId xmlns:a16="http://schemas.microsoft.com/office/drawing/2014/main" xmlns="" id="{CBE64BDF-69E5-A0CF-BCB1-2AB6B086D0BB}"/>
                </a:ext>
              </a:extLst>
            </p:cNvPr>
            <p:cNvSpPr/>
            <p:nvPr/>
          </p:nvSpPr>
          <p:spPr>
            <a:xfrm>
              <a:off x="1720296" y="2415770"/>
              <a:ext cx="78252" cy="121900"/>
            </a:xfrm>
            <a:custGeom>
              <a:avLst/>
              <a:gdLst/>
              <a:ahLst/>
              <a:cxnLst/>
              <a:rect l="l" t="t" r="r" b="b"/>
              <a:pathLst>
                <a:path w="936" h="1458" extrusionOk="0">
                  <a:moveTo>
                    <a:pt x="108" y="0"/>
                  </a:moveTo>
                  <a:cubicBezTo>
                    <a:pt x="84" y="0"/>
                    <a:pt x="72" y="12"/>
                    <a:pt x="49" y="24"/>
                  </a:cubicBezTo>
                  <a:cubicBezTo>
                    <a:pt x="25" y="36"/>
                    <a:pt x="13" y="60"/>
                    <a:pt x="13" y="84"/>
                  </a:cubicBezTo>
                  <a:cubicBezTo>
                    <a:pt x="1" y="107"/>
                    <a:pt x="13" y="131"/>
                    <a:pt x="25" y="155"/>
                  </a:cubicBezTo>
                  <a:cubicBezTo>
                    <a:pt x="227" y="393"/>
                    <a:pt x="394" y="643"/>
                    <a:pt x="537" y="917"/>
                  </a:cubicBezTo>
                  <a:cubicBezTo>
                    <a:pt x="608" y="1072"/>
                    <a:pt x="668" y="1227"/>
                    <a:pt x="715" y="1393"/>
                  </a:cubicBezTo>
                  <a:cubicBezTo>
                    <a:pt x="733" y="1438"/>
                    <a:pt x="771" y="1457"/>
                    <a:pt x="809" y="1457"/>
                  </a:cubicBezTo>
                  <a:cubicBezTo>
                    <a:pt x="872" y="1457"/>
                    <a:pt x="936" y="1404"/>
                    <a:pt x="906" y="1322"/>
                  </a:cubicBezTo>
                  <a:cubicBezTo>
                    <a:pt x="763" y="846"/>
                    <a:pt x="513" y="417"/>
                    <a:pt x="191" y="48"/>
                  </a:cubicBezTo>
                  <a:cubicBezTo>
                    <a:pt x="180" y="24"/>
                    <a:pt x="156" y="12"/>
                    <a:pt x="120" y="0"/>
                  </a:cubicBezTo>
                  <a:close/>
                </a:path>
              </a:pathLst>
            </a:custGeom>
            <a:solidFill>
              <a:srgbClr val="2F5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889;p57">
              <a:extLst>
                <a:ext uri="{FF2B5EF4-FFF2-40B4-BE49-F238E27FC236}">
                  <a16:creationId xmlns:a16="http://schemas.microsoft.com/office/drawing/2014/main" xmlns="" id="{5C53E249-5FBC-F28E-D8D4-84C98A2D68B8}"/>
                </a:ext>
              </a:extLst>
            </p:cNvPr>
            <p:cNvSpPr/>
            <p:nvPr/>
          </p:nvSpPr>
          <p:spPr>
            <a:xfrm>
              <a:off x="1721299" y="2417693"/>
              <a:ext cx="80258" cy="119475"/>
            </a:xfrm>
            <a:custGeom>
              <a:avLst/>
              <a:gdLst/>
              <a:ahLst/>
              <a:cxnLst/>
              <a:rect l="l" t="t" r="r" b="b"/>
              <a:pathLst>
                <a:path w="960" h="1429" extrusionOk="0">
                  <a:moveTo>
                    <a:pt x="120" y="1"/>
                  </a:moveTo>
                  <a:cubicBezTo>
                    <a:pt x="108" y="1"/>
                    <a:pt x="84" y="13"/>
                    <a:pt x="72" y="25"/>
                  </a:cubicBezTo>
                  <a:lnTo>
                    <a:pt x="60" y="25"/>
                  </a:lnTo>
                  <a:cubicBezTo>
                    <a:pt x="13" y="49"/>
                    <a:pt x="1" y="108"/>
                    <a:pt x="37" y="156"/>
                  </a:cubicBezTo>
                  <a:cubicBezTo>
                    <a:pt x="239" y="406"/>
                    <a:pt x="418" y="668"/>
                    <a:pt x="572" y="942"/>
                  </a:cubicBezTo>
                  <a:cubicBezTo>
                    <a:pt x="632" y="1084"/>
                    <a:pt x="691" y="1215"/>
                    <a:pt x="739" y="1358"/>
                  </a:cubicBezTo>
                  <a:cubicBezTo>
                    <a:pt x="757" y="1408"/>
                    <a:pt x="795" y="1428"/>
                    <a:pt x="834" y="1428"/>
                  </a:cubicBezTo>
                  <a:cubicBezTo>
                    <a:pt x="897" y="1428"/>
                    <a:pt x="959" y="1373"/>
                    <a:pt x="930" y="1299"/>
                  </a:cubicBezTo>
                  <a:cubicBezTo>
                    <a:pt x="858" y="1073"/>
                    <a:pt x="751" y="846"/>
                    <a:pt x="632" y="644"/>
                  </a:cubicBezTo>
                  <a:cubicBezTo>
                    <a:pt x="501" y="430"/>
                    <a:pt x="370" y="227"/>
                    <a:pt x="203" y="49"/>
                  </a:cubicBezTo>
                  <a:cubicBezTo>
                    <a:pt x="191" y="25"/>
                    <a:pt x="168" y="13"/>
                    <a:pt x="144" y="1"/>
                  </a:cubicBezTo>
                  <a:close/>
                </a:path>
              </a:pathLst>
            </a:custGeom>
            <a:solidFill>
              <a:srgbClr val="2F5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890;p57">
              <a:extLst>
                <a:ext uri="{FF2B5EF4-FFF2-40B4-BE49-F238E27FC236}">
                  <a16:creationId xmlns:a16="http://schemas.microsoft.com/office/drawing/2014/main" xmlns="" id="{F69B4E4A-971E-71F4-0A70-F3330BB2AF85}"/>
                </a:ext>
              </a:extLst>
            </p:cNvPr>
            <p:cNvSpPr/>
            <p:nvPr/>
          </p:nvSpPr>
          <p:spPr>
            <a:xfrm>
              <a:off x="1726315" y="2419699"/>
              <a:ext cx="71731" cy="114375"/>
            </a:xfrm>
            <a:custGeom>
              <a:avLst/>
              <a:gdLst/>
              <a:ahLst/>
              <a:cxnLst/>
              <a:rect l="l" t="t" r="r" b="b"/>
              <a:pathLst>
                <a:path w="858" h="1368" extrusionOk="0">
                  <a:moveTo>
                    <a:pt x="108" y="1"/>
                  </a:moveTo>
                  <a:cubicBezTo>
                    <a:pt x="96" y="1"/>
                    <a:pt x="72" y="1"/>
                    <a:pt x="48" y="13"/>
                  </a:cubicBezTo>
                  <a:lnTo>
                    <a:pt x="60" y="13"/>
                  </a:lnTo>
                  <a:cubicBezTo>
                    <a:pt x="12" y="48"/>
                    <a:pt x="0" y="108"/>
                    <a:pt x="36" y="156"/>
                  </a:cubicBezTo>
                  <a:cubicBezTo>
                    <a:pt x="203" y="370"/>
                    <a:pt x="358" y="596"/>
                    <a:pt x="489" y="834"/>
                  </a:cubicBezTo>
                  <a:cubicBezTo>
                    <a:pt x="572" y="977"/>
                    <a:pt x="619" y="1144"/>
                    <a:pt x="667" y="1299"/>
                  </a:cubicBezTo>
                  <a:cubicBezTo>
                    <a:pt x="667" y="1322"/>
                    <a:pt x="691" y="1346"/>
                    <a:pt x="715" y="1358"/>
                  </a:cubicBezTo>
                  <a:cubicBezTo>
                    <a:pt x="727" y="1364"/>
                    <a:pt x="739" y="1367"/>
                    <a:pt x="750" y="1367"/>
                  </a:cubicBezTo>
                  <a:cubicBezTo>
                    <a:pt x="762" y="1367"/>
                    <a:pt x="774" y="1364"/>
                    <a:pt x="786" y="1358"/>
                  </a:cubicBezTo>
                  <a:cubicBezTo>
                    <a:pt x="810" y="1346"/>
                    <a:pt x="834" y="1334"/>
                    <a:pt x="846" y="1310"/>
                  </a:cubicBezTo>
                  <a:cubicBezTo>
                    <a:pt x="858" y="1287"/>
                    <a:pt x="858" y="1263"/>
                    <a:pt x="846" y="1239"/>
                  </a:cubicBezTo>
                  <a:cubicBezTo>
                    <a:pt x="727" y="787"/>
                    <a:pt x="500" y="382"/>
                    <a:pt x="191" y="48"/>
                  </a:cubicBezTo>
                  <a:cubicBezTo>
                    <a:pt x="179" y="25"/>
                    <a:pt x="155" y="1"/>
                    <a:pt x="131" y="1"/>
                  </a:cubicBezTo>
                  <a:close/>
                </a:path>
              </a:pathLst>
            </a:custGeom>
            <a:solidFill>
              <a:srgbClr val="2F5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891;p57">
              <a:extLst>
                <a:ext uri="{FF2B5EF4-FFF2-40B4-BE49-F238E27FC236}">
                  <a16:creationId xmlns:a16="http://schemas.microsoft.com/office/drawing/2014/main" xmlns="" id="{985AF578-7F5B-8F5D-A2FA-94CCE1D4D0FC}"/>
                </a:ext>
              </a:extLst>
            </p:cNvPr>
            <p:cNvSpPr/>
            <p:nvPr/>
          </p:nvSpPr>
          <p:spPr>
            <a:xfrm>
              <a:off x="1722302" y="2410754"/>
              <a:ext cx="76747" cy="120562"/>
            </a:xfrm>
            <a:custGeom>
              <a:avLst/>
              <a:gdLst/>
              <a:ahLst/>
              <a:cxnLst/>
              <a:rect l="l" t="t" r="r" b="b"/>
              <a:pathLst>
                <a:path w="918" h="1442" extrusionOk="0">
                  <a:moveTo>
                    <a:pt x="96" y="1"/>
                  </a:moveTo>
                  <a:lnTo>
                    <a:pt x="96" y="13"/>
                  </a:lnTo>
                  <a:cubicBezTo>
                    <a:pt x="72" y="13"/>
                    <a:pt x="48" y="24"/>
                    <a:pt x="25" y="48"/>
                  </a:cubicBezTo>
                  <a:cubicBezTo>
                    <a:pt x="13" y="60"/>
                    <a:pt x="1" y="96"/>
                    <a:pt x="1" y="120"/>
                  </a:cubicBezTo>
                  <a:cubicBezTo>
                    <a:pt x="13" y="144"/>
                    <a:pt x="25" y="167"/>
                    <a:pt x="36" y="191"/>
                  </a:cubicBezTo>
                  <a:cubicBezTo>
                    <a:pt x="48" y="191"/>
                    <a:pt x="60" y="203"/>
                    <a:pt x="72" y="215"/>
                  </a:cubicBezTo>
                  <a:cubicBezTo>
                    <a:pt x="263" y="429"/>
                    <a:pt x="417" y="655"/>
                    <a:pt x="548" y="894"/>
                  </a:cubicBezTo>
                  <a:cubicBezTo>
                    <a:pt x="620" y="1048"/>
                    <a:pt x="679" y="1215"/>
                    <a:pt x="727" y="1382"/>
                  </a:cubicBezTo>
                  <a:cubicBezTo>
                    <a:pt x="727" y="1406"/>
                    <a:pt x="751" y="1429"/>
                    <a:pt x="775" y="1441"/>
                  </a:cubicBezTo>
                  <a:lnTo>
                    <a:pt x="846" y="1441"/>
                  </a:lnTo>
                  <a:cubicBezTo>
                    <a:pt x="870" y="1429"/>
                    <a:pt x="894" y="1406"/>
                    <a:pt x="906" y="1382"/>
                  </a:cubicBezTo>
                  <a:cubicBezTo>
                    <a:pt x="918" y="1358"/>
                    <a:pt x="918" y="1334"/>
                    <a:pt x="906" y="1310"/>
                  </a:cubicBezTo>
                  <a:cubicBezTo>
                    <a:pt x="775" y="822"/>
                    <a:pt x="525" y="382"/>
                    <a:pt x="167" y="24"/>
                  </a:cubicBezTo>
                  <a:cubicBezTo>
                    <a:pt x="144" y="13"/>
                    <a:pt x="120" y="1"/>
                    <a:pt x="96" y="1"/>
                  </a:cubicBezTo>
                  <a:close/>
                </a:path>
              </a:pathLst>
            </a:custGeom>
            <a:solidFill>
              <a:srgbClr val="2F5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892;p57">
              <a:extLst>
                <a:ext uri="{FF2B5EF4-FFF2-40B4-BE49-F238E27FC236}">
                  <a16:creationId xmlns:a16="http://schemas.microsoft.com/office/drawing/2014/main" xmlns="" id="{D783E7A9-11BC-3F51-84FC-C93BEA4860A9}"/>
                </a:ext>
              </a:extLst>
            </p:cNvPr>
            <p:cNvSpPr/>
            <p:nvPr/>
          </p:nvSpPr>
          <p:spPr>
            <a:xfrm>
              <a:off x="1713357" y="2400386"/>
              <a:ext cx="85693" cy="127167"/>
            </a:xfrm>
            <a:custGeom>
              <a:avLst/>
              <a:gdLst/>
              <a:ahLst/>
              <a:cxnLst/>
              <a:rect l="l" t="t" r="r" b="b"/>
              <a:pathLst>
                <a:path w="1025" h="1521" extrusionOk="0">
                  <a:moveTo>
                    <a:pt x="115" y="1"/>
                  </a:moveTo>
                  <a:cubicBezTo>
                    <a:pt x="109" y="1"/>
                    <a:pt x="102" y="2"/>
                    <a:pt x="96" y="6"/>
                  </a:cubicBezTo>
                  <a:cubicBezTo>
                    <a:pt x="60" y="6"/>
                    <a:pt x="36" y="17"/>
                    <a:pt x="24" y="29"/>
                  </a:cubicBezTo>
                  <a:cubicBezTo>
                    <a:pt x="1" y="53"/>
                    <a:pt x="1" y="77"/>
                    <a:pt x="1" y="113"/>
                  </a:cubicBezTo>
                  <a:cubicBezTo>
                    <a:pt x="1" y="137"/>
                    <a:pt x="12" y="160"/>
                    <a:pt x="36" y="172"/>
                  </a:cubicBezTo>
                  <a:cubicBezTo>
                    <a:pt x="60" y="208"/>
                    <a:pt x="84" y="232"/>
                    <a:pt x="108" y="268"/>
                  </a:cubicBezTo>
                  <a:cubicBezTo>
                    <a:pt x="108" y="259"/>
                    <a:pt x="101" y="250"/>
                    <a:pt x="98" y="246"/>
                  </a:cubicBezTo>
                  <a:lnTo>
                    <a:pt x="98" y="246"/>
                  </a:lnTo>
                  <a:cubicBezTo>
                    <a:pt x="311" y="484"/>
                    <a:pt x="501" y="745"/>
                    <a:pt x="655" y="1030"/>
                  </a:cubicBezTo>
                  <a:cubicBezTo>
                    <a:pt x="715" y="1160"/>
                    <a:pt x="774" y="1303"/>
                    <a:pt x="822" y="1458"/>
                  </a:cubicBezTo>
                  <a:cubicBezTo>
                    <a:pt x="832" y="1498"/>
                    <a:pt x="875" y="1521"/>
                    <a:pt x="923" y="1521"/>
                  </a:cubicBezTo>
                  <a:cubicBezTo>
                    <a:pt x="933" y="1521"/>
                    <a:pt x="943" y="1520"/>
                    <a:pt x="953" y="1518"/>
                  </a:cubicBezTo>
                  <a:cubicBezTo>
                    <a:pt x="1001" y="1494"/>
                    <a:pt x="1025" y="1446"/>
                    <a:pt x="1013" y="1387"/>
                  </a:cubicBezTo>
                  <a:cubicBezTo>
                    <a:pt x="929" y="1137"/>
                    <a:pt x="822" y="887"/>
                    <a:pt x="667" y="660"/>
                  </a:cubicBezTo>
                  <a:cubicBezTo>
                    <a:pt x="524" y="434"/>
                    <a:pt x="358" y="220"/>
                    <a:pt x="167" y="29"/>
                  </a:cubicBezTo>
                  <a:cubicBezTo>
                    <a:pt x="150" y="12"/>
                    <a:pt x="132" y="1"/>
                    <a:pt x="115" y="1"/>
                  </a:cubicBezTo>
                  <a:close/>
                </a:path>
              </a:pathLst>
            </a:custGeom>
            <a:solidFill>
              <a:srgbClr val="2F5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893;p57">
              <a:extLst>
                <a:ext uri="{FF2B5EF4-FFF2-40B4-BE49-F238E27FC236}">
                  <a16:creationId xmlns:a16="http://schemas.microsoft.com/office/drawing/2014/main" xmlns="" id="{94BA44CD-29AB-A2C3-F482-9A7ACAC276C8}"/>
                </a:ext>
              </a:extLst>
            </p:cNvPr>
            <p:cNvSpPr/>
            <p:nvPr/>
          </p:nvSpPr>
          <p:spPr>
            <a:xfrm>
              <a:off x="718686" y="2320208"/>
              <a:ext cx="1230378" cy="596289"/>
            </a:xfrm>
            <a:custGeom>
              <a:avLst/>
              <a:gdLst/>
              <a:ahLst/>
              <a:cxnLst/>
              <a:rect l="l" t="t" r="r" b="b"/>
              <a:pathLst>
                <a:path w="14717" h="7132" extrusionOk="0">
                  <a:moveTo>
                    <a:pt x="10418" y="0"/>
                  </a:moveTo>
                  <a:cubicBezTo>
                    <a:pt x="10251" y="0"/>
                    <a:pt x="10085" y="0"/>
                    <a:pt x="9906" y="12"/>
                  </a:cubicBezTo>
                  <a:lnTo>
                    <a:pt x="9918" y="0"/>
                  </a:lnTo>
                  <a:lnTo>
                    <a:pt x="9918" y="0"/>
                  </a:lnTo>
                  <a:cubicBezTo>
                    <a:pt x="9513" y="24"/>
                    <a:pt x="9120" y="60"/>
                    <a:pt x="8727" y="131"/>
                  </a:cubicBezTo>
                  <a:cubicBezTo>
                    <a:pt x="8275" y="214"/>
                    <a:pt x="7846" y="322"/>
                    <a:pt x="7406" y="453"/>
                  </a:cubicBezTo>
                  <a:cubicBezTo>
                    <a:pt x="7203" y="524"/>
                    <a:pt x="6989" y="595"/>
                    <a:pt x="6775" y="667"/>
                  </a:cubicBezTo>
                  <a:cubicBezTo>
                    <a:pt x="6572" y="750"/>
                    <a:pt x="6358" y="834"/>
                    <a:pt x="6156" y="929"/>
                  </a:cubicBezTo>
                  <a:cubicBezTo>
                    <a:pt x="5882" y="1060"/>
                    <a:pt x="5608" y="1203"/>
                    <a:pt x="5346" y="1357"/>
                  </a:cubicBezTo>
                  <a:cubicBezTo>
                    <a:pt x="5227" y="1441"/>
                    <a:pt x="5108" y="1512"/>
                    <a:pt x="5001" y="1608"/>
                  </a:cubicBezTo>
                  <a:cubicBezTo>
                    <a:pt x="4882" y="1691"/>
                    <a:pt x="4786" y="1762"/>
                    <a:pt x="4679" y="1846"/>
                  </a:cubicBezTo>
                  <a:cubicBezTo>
                    <a:pt x="4394" y="2084"/>
                    <a:pt x="4120" y="2346"/>
                    <a:pt x="3870" y="2631"/>
                  </a:cubicBezTo>
                  <a:cubicBezTo>
                    <a:pt x="3632" y="2917"/>
                    <a:pt x="3393" y="3215"/>
                    <a:pt x="3179" y="3524"/>
                  </a:cubicBezTo>
                  <a:cubicBezTo>
                    <a:pt x="3012" y="3763"/>
                    <a:pt x="2858" y="4013"/>
                    <a:pt x="2691" y="4251"/>
                  </a:cubicBezTo>
                  <a:lnTo>
                    <a:pt x="2393" y="4703"/>
                  </a:lnTo>
                  <a:lnTo>
                    <a:pt x="2096" y="5167"/>
                  </a:lnTo>
                  <a:cubicBezTo>
                    <a:pt x="2000" y="5322"/>
                    <a:pt x="1893" y="5465"/>
                    <a:pt x="1774" y="5608"/>
                  </a:cubicBezTo>
                  <a:cubicBezTo>
                    <a:pt x="1655" y="5739"/>
                    <a:pt x="1524" y="5870"/>
                    <a:pt x="1381" y="5977"/>
                  </a:cubicBezTo>
                  <a:cubicBezTo>
                    <a:pt x="1250" y="6096"/>
                    <a:pt x="1107" y="6180"/>
                    <a:pt x="953" y="6251"/>
                  </a:cubicBezTo>
                  <a:cubicBezTo>
                    <a:pt x="869" y="6287"/>
                    <a:pt x="786" y="6322"/>
                    <a:pt x="703" y="6334"/>
                  </a:cubicBezTo>
                  <a:cubicBezTo>
                    <a:pt x="631" y="6358"/>
                    <a:pt x="560" y="6370"/>
                    <a:pt x="476" y="6370"/>
                  </a:cubicBezTo>
                  <a:cubicBezTo>
                    <a:pt x="393" y="6370"/>
                    <a:pt x="310" y="6370"/>
                    <a:pt x="238" y="6346"/>
                  </a:cubicBezTo>
                  <a:cubicBezTo>
                    <a:pt x="155" y="6334"/>
                    <a:pt x="83" y="6310"/>
                    <a:pt x="0" y="6287"/>
                  </a:cubicBezTo>
                  <a:cubicBezTo>
                    <a:pt x="0" y="6382"/>
                    <a:pt x="0" y="6477"/>
                    <a:pt x="0" y="6584"/>
                  </a:cubicBezTo>
                  <a:cubicBezTo>
                    <a:pt x="12" y="6620"/>
                    <a:pt x="36" y="6656"/>
                    <a:pt x="83" y="6668"/>
                  </a:cubicBezTo>
                  <a:cubicBezTo>
                    <a:pt x="143" y="6727"/>
                    <a:pt x="214" y="6787"/>
                    <a:pt x="298" y="6834"/>
                  </a:cubicBezTo>
                  <a:cubicBezTo>
                    <a:pt x="441" y="6930"/>
                    <a:pt x="595" y="7013"/>
                    <a:pt x="762" y="7061"/>
                  </a:cubicBezTo>
                  <a:cubicBezTo>
                    <a:pt x="905" y="7108"/>
                    <a:pt x="1060" y="7132"/>
                    <a:pt x="1215" y="7132"/>
                  </a:cubicBezTo>
                  <a:cubicBezTo>
                    <a:pt x="1286" y="7132"/>
                    <a:pt x="1357" y="7132"/>
                    <a:pt x="1429" y="7120"/>
                  </a:cubicBezTo>
                  <a:cubicBezTo>
                    <a:pt x="1643" y="7084"/>
                    <a:pt x="1857" y="7013"/>
                    <a:pt x="2060" y="6894"/>
                  </a:cubicBezTo>
                  <a:cubicBezTo>
                    <a:pt x="2274" y="6775"/>
                    <a:pt x="2477" y="6632"/>
                    <a:pt x="2667" y="6465"/>
                  </a:cubicBezTo>
                  <a:cubicBezTo>
                    <a:pt x="3072" y="6084"/>
                    <a:pt x="3441" y="5679"/>
                    <a:pt x="3762" y="5227"/>
                  </a:cubicBezTo>
                  <a:cubicBezTo>
                    <a:pt x="3941" y="5013"/>
                    <a:pt x="4108" y="4775"/>
                    <a:pt x="4263" y="4548"/>
                  </a:cubicBezTo>
                  <a:lnTo>
                    <a:pt x="4274" y="4536"/>
                  </a:lnTo>
                  <a:lnTo>
                    <a:pt x="4286" y="4525"/>
                  </a:lnTo>
                  <a:cubicBezTo>
                    <a:pt x="4405" y="4358"/>
                    <a:pt x="4560" y="4144"/>
                    <a:pt x="4715" y="3941"/>
                  </a:cubicBezTo>
                  <a:cubicBezTo>
                    <a:pt x="4834" y="3774"/>
                    <a:pt x="4917" y="3667"/>
                    <a:pt x="5013" y="3560"/>
                  </a:cubicBezTo>
                  <a:cubicBezTo>
                    <a:pt x="5048" y="3513"/>
                    <a:pt x="5096" y="3453"/>
                    <a:pt x="5144" y="3405"/>
                  </a:cubicBezTo>
                  <a:cubicBezTo>
                    <a:pt x="5215" y="3334"/>
                    <a:pt x="5298" y="3262"/>
                    <a:pt x="5370" y="3191"/>
                  </a:cubicBezTo>
                  <a:lnTo>
                    <a:pt x="5346" y="3191"/>
                  </a:lnTo>
                  <a:cubicBezTo>
                    <a:pt x="5787" y="2786"/>
                    <a:pt x="6263" y="2417"/>
                    <a:pt x="6787" y="2119"/>
                  </a:cubicBezTo>
                  <a:lnTo>
                    <a:pt x="6775" y="2119"/>
                  </a:lnTo>
                  <a:cubicBezTo>
                    <a:pt x="7168" y="1917"/>
                    <a:pt x="7572" y="1750"/>
                    <a:pt x="8001" y="1643"/>
                  </a:cubicBezTo>
                  <a:lnTo>
                    <a:pt x="8013" y="1643"/>
                  </a:lnTo>
                  <a:cubicBezTo>
                    <a:pt x="8405" y="1556"/>
                    <a:pt x="8817" y="1499"/>
                    <a:pt x="9222" y="1499"/>
                  </a:cubicBezTo>
                  <a:cubicBezTo>
                    <a:pt x="9259" y="1499"/>
                    <a:pt x="9297" y="1499"/>
                    <a:pt x="9335" y="1500"/>
                  </a:cubicBezTo>
                  <a:lnTo>
                    <a:pt x="9430" y="1500"/>
                  </a:lnTo>
                  <a:cubicBezTo>
                    <a:pt x="10490" y="1524"/>
                    <a:pt x="11513" y="1798"/>
                    <a:pt x="12383" y="2048"/>
                  </a:cubicBezTo>
                  <a:lnTo>
                    <a:pt x="12371" y="2048"/>
                  </a:lnTo>
                  <a:cubicBezTo>
                    <a:pt x="13037" y="2250"/>
                    <a:pt x="13680" y="2453"/>
                    <a:pt x="14252" y="2810"/>
                  </a:cubicBezTo>
                  <a:lnTo>
                    <a:pt x="14276" y="2810"/>
                  </a:lnTo>
                  <a:cubicBezTo>
                    <a:pt x="14300" y="2834"/>
                    <a:pt x="14323" y="2834"/>
                    <a:pt x="14347" y="2834"/>
                  </a:cubicBezTo>
                  <a:cubicBezTo>
                    <a:pt x="14383" y="2834"/>
                    <a:pt x="14407" y="2822"/>
                    <a:pt x="14419" y="2798"/>
                  </a:cubicBezTo>
                  <a:cubicBezTo>
                    <a:pt x="14454" y="2762"/>
                    <a:pt x="14466" y="2715"/>
                    <a:pt x="14490" y="2667"/>
                  </a:cubicBezTo>
                  <a:cubicBezTo>
                    <a:pt x="14502" y="2679"/>
                    <a:pt x="14526" y="2691"/>
                    <a:pt x="14538" y="2691"/>
                  </a:cubicBezTo>
                  <a:lnTo>
                    <a:pt x="14561" y="2691"/>
                  </a:lnTo>
                  <a:cubicBezTo>
                    <a:pt x="14569" y="2691"/>
                    <a:pt x="14583" y="2696"/>
                    <a:pt x="14594" y="2696"/>
                  </a:cubicBezTo>
                  <a:cubicBezTo>
                    <a:pt x="14600" y="2696"/>
                    <a:pt x="14605" y="2695"/>
                    <a:pt x="14609" y="2691"/>
                  </a:cubicBezTo>
                  <a:lnTo>
                    <a:pt x="14633" y="2691"/>
                  </a:lnTo>
                  <a:cubicBezTo>
                    <a:pt x="14657" y="2691"/>
                    <a:pt x="14681" y="2667"/>
                    <a:pt x="14692" y="2643"/>
                  </a:cubicBezTo>
                  <a:cubicBezTo>
                    <a:pt x="14704" y="2620"/>
                    <a:pt x="14716" y="2596"/>
                    <a:pt x="14704" y="2572"/>
                  </a:cubicBezTo>
                  <a:lnTo>
                    <a:pt x="14692" y="2512"/>
                  </a:lnTo>
                  <a:cubicBezTo>
                    <a:pt x="14692" y="2500"/>
                    <a:pt x="14692" y="2489"/>
                    <a:pt x="14692" y="2477"/>
                  </a:cubicBezTo>
                  <a:lnTo>
                    <a:pt x="14681" y="2453"/>
                  </a:lnTo>
                  <a:cubicBezTo>
                    <a:pt x="14681" y="2441"/>
                    <a:pt x="14681" y="2429"/>
                    <a:pt x="14681" y="2417"/>
                  </a:cubicBezTo>
                  <a:cubicBezTo>
                    <a:pt x="14681" y="2393"/>
                    <a:pt x="14681" y="2381"/>
                    <a:pt x="14681" y="2370"/>
                  </a:cubicBezTo>
                  <a:cubicBezTo>
                    <a:pt x="14669" y="2334"/>
                    <a:pt x="14657" y="2286"/>
                    <a:pt x="14645" y="2250"/>
                  </a:cubicBezTo>
                  <a:cubicBezTo>
                    <a:pt x="14573" y="2036"/>
                    <a:pt x="14478" y="1846"/>
                    <a:pt x="14359" y="1655"/>
                  </a:cubicBezTo>
                  <a:cubicBezTo>
                    <a:pt x="14323" y="1596"/>
                    <a:pt x="14288" y="1536"/>
                    <a:pt x="14240" y="1465"/>
                  </a:cubicBezTo>
                  <a:cubicBezTo>
                    <a:pt x="14157" y="1334"/>
                    <a:pt x="14061" y="1203"/>
                    <a:pt x="13942" y="1072"/>
                  </a:cubicBezTo>
                  <a:cubicBezTo>
                    <a:pt x="13847" y="965"/>
                    <a:pt x="13752" y="857"/>
                    <a:pt x="13633" y="762"/>
                  </a:cubicBezTo>
                  <a:cubicBezTo>
                    <a:pt x="13549" y="691"/>
                    <a:pt x="13466" y="631"/>
                    <a:pt x="13371" y="572"/>
                  </a:cubicBezTo>
                  <a:cubicBezTo>
                    <a:pt x="13264" y="524"/>
                    <a:pt x="13145" y="476"/>
                    <a:pt x="13026" y="429"/>
                  </a:cubicBezTo>
                  <a:cubicBezTo>
                    <a:pt x="12716" y="322"/>
                    <a:pt x="12406" y="226"/>
                    <a:pt x="12085" y="167"/>
                  </a:cubicBezTo>
                  <a:cubicBezTo>
                    <a:pt x="11930" y="131"/>
                    <a:pt x="11775" y="107"/>
                    <a:pt x="11609" y="84"/>
                  </a:cubicBezTo>
                  <a:cubicBezTo>
                    <a:pt x="11454" y="60"/>
                    <a:pt x="11287" y="36"/>
                    <a:pt x="11121" y="24"/>
                  </a:cubicBezTo>
                  <a:cubicBezTo>
                    <a:pt x="10894" y="0"/>
                    <a:pt x="10656" y="0"/>
                    <a:pt x="10418" y="0"/>
                  </a:cubicBezTo>
                  <a:close/>
                </a:path>
              </a:pathLst>
            </a:custGeom>
            <a:solidFill>
              <a:srgbClr val="A298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894;p57">
              <a:extLst>
                <a:ext uri="{FF2B5EF4-FFF2-40B4-BE49-F238E27FC236}">
                  <a16:creationId xmlns:a16="http://schemas.microsoft.com/office/drawing/2014/main" xmlns="" id="{98FD99B3-F186-7060-D78B-7ACB2581D0CB}"/>
                </a:ext>
              </a:extLst>
            </p:cNvPr>
            <p:cNvSpPr/>
            <p:nvPr/>
          </p:nvSpPr>
          <p:spPr>
            <a:xfrm>
              <a:off x="1432328" y="2231585"/>
              <a:ext cx="289766" cy="439107"/>
            </a:xfrm>
            <a:custGeom>
              <a:avLst/>
              <a:gdLst/>
              <a:ahLst/>
              <a:cxnLst/>
              <a:rect l="l" t="t" r="r" b="b"/>
              <a:pathLst>
                <a:path w="3466" h="5252" extrusionOk="0">
                  <a:moveTo>
                    <a:pt x="1513" y="1"/>
                  </a:moveTo>
                  <a:cubicBezTo>
                    <a:pt x="1394" y="1"/>
                    <a:pt x="1287" y="24"/>
                    <a:pt x="1168" y="48"/>
                  </a:cubicBezTo>
                  <a:cubicBezTo>
                    <a:pt x="953" y="96"/>
                    <a:pt x="763" y="203"/>
                    <a:pt x="608" y="358"/>
                  </a:cubicBezTo>
                  <a:cubicBezTo>
                    <a:pt x="525" y="429"/>
                    <a:pt x="465" y="524"/>
                    <a:pt x="418" y="620"/>
                  </a:cubicBezTo>
                  <a:cubicBezTo>
                    <a:pt x="406" y="643"/>
                    <a:pt x="394" y="679"/>
                    <a:pt x="382" y="703"/>
                  </a:cubicBezTo>
                  <a:cubicBezTo>
                    <a:pt x="370" y="691"/>
                    <a:pt x="346" y="679"/>
                    <a:pt x="322" y="679"/>
                  </a:cubicBezTo>
                  <a:lnTo>
                    <a:pt x="299" y="679"/>
                  </a:lnTo>
                  <a:cubicBezTo>
                    <a:pt x="275" y="691"/>
                    <a:pt x="251" y="715"/>
                    <a:pt x="239" y="739"/>
                  </a:cubicBezTo>
                  <a:cubicBezTo>
                    <a:pt x="227" y="763"/>
                    <a:pt x="227" y="786"/>
                    <a:pt x="239" y="810"/>
                  </a:cubicBezTo>
                  <a:cubicBezTo>
                    <a:pt x="263" y="905"/>
                    <a:pt x="287" y="1001"/>
                    <a:pt x="299" y="1096"/>
                  </a:cubicBezTo>
                  <a:cubicBezTo>
                    <a:pt x="322" y="1251"/>
                    <a:pt x="322" y="1417"/>
                    <a:pt x="299" y="1572"/>
                  </a:cubicBezTo>
                  <a:cubicBezTo>
                    <a:pt x="275" y="1727"/>
                    <a:pt x="239" y="1870"/>
                    <a:pt x="179" y="2013"/>
                  </a:cubicBezTo>
                  <a:cubicBezTo>
                    <a:pt x="144" y="2084"/>
                    <a:pt x="108" y="2167"/>
                    <a:pt x="60" y="2239"/>
                  </a:cubicBezTo>
                  <a:cubicBezTo>
                    <a:pt x="25" y="2251"/>
                    <a:pt x="1" y="2287"/>
                    <a:pt x="1" y="2322"/>
                  </a:cubicBezTo>
                  <a:cubicBezTo>
                    <a:pt x="1" y="2346"/>
                    <a:pt x="1" y="2370"/>
                    <a:pt x="1" y="2382"/>
                  </a:cubicBezTo>
                  <a:cubicBezTo>
                    <a:pt x="1" y="2394"/>
                    <a:pt x="1" y="2394"/>
                    <a:pt x="13" y="2406"/>
                  </a:cubicBezTo>
                  <a:cubicBezTo>
                    <a:pt x="25" y="2501"/>
                    <a:pt x="37" y="2584"/>
                    <a:pt x="72" y="2679"/>
                  </a:cubicBezTo>
                  <a:cubicBezTo>
                    <a:pt x="120" y="2834"/>
                    <a:pt x="179" y="2977"/>
                    <a:pt x="251" y="3120"/>
                  </a:cubicBezTo>
                  <a:cubicBezTo>
                    <a:pt x="406" y="3453"/>
                    <a:pt x="596" y="3775"/>
                    <a:pt x="822" y="4061"/>
                  </a:cubicBezTo>
                  <a:cubicBezTo>
                    <a:pt x="1049" y="4382"/>
                    <a:pt x="1311" y="4656"/>
                    <a:pt x="1620" y="4894"/>
                  </a:cubicBezTo>
                  <a:cubicBezTo>
                    <a:pt x="1858" y="5096"/>
                    <a:pt x="2168" y="5227"/>
                    <a:pt x="2477" y="5251"/>
                  </a:cubicBezTo>
                  <a:lnTo>
                    <a:pt x="2489" y="5251"/>
                  </a:lnTo>
                  <a:cubicBezTo>
                    <a:pt x="2644" y="5251"/>
                    <a:pt x="2787" y="5204"/>
                    <a:pt x="2906" y="5132"/>
                  </a:cubicBezTo>
                  <a:cubicBezTo>
                    <a:pt x="3049" y="5049"/>
                    <a:pt x="3156" y="4930"/>
                    <a:pt x="3227" y="4787"/>
                  </a:cubicBezTo>
                  <a:cubicBezTo>
                    <a:pt x="3311" y="4632"/>
                    <a:pt x="3370" y="4453"/>
                    <a:pt x="3406" y="4287"/>
                  </a:cubicBezTo>
                  <a:cubicBezTo>
                    <a:pt x="3442" y="4084"/>
                    <a:pt x="3454" y="3894"/>
                    <a:pt x="3454" y="3691"/>
                  </a:cubicBezTo>
                  <a:cubicBezTo>
                    <a:pt x="3466" y="3453"/>
                    <a:pt x="3442" y="3203"/>
                    <a:pt x="3418" y="2965"/>
                  </a:cubicBezTo>
                  <a:cubicBezTo>
                    <a:pt x="3394" y="2775"/>
                    <a:pt x="3347" y="2584"/>
                    <a:pt x="3287" y="2406"/>
                  </a:cubicBezTo>
                  <a:cubicBezTo>
                    <a:pt x="3275" y="2370"/>
                    <a:pt x="3251" y="2346"/>
                    <a:pt x="3216" y="2334"/>
                  </a:cubicBezTo>
                  <a:cubicBezTo>
                    <a:pt x="3085" y="2227"/>
                    <a:pt x="2966" y="2108"/>
                    <a:pt x="2858" y="1965"/>
                  </a:cubicBezTo>
                  <a:cubicBezTo>
                    <a:pt x="2763" y="1846"/>
                    <a:pt x="2692" y="1727"/>
                    <a:pt x="2632" y="1584"/>
                  </a:cubicBezTo>
                  <a:cubicBezTo>
                    <a:pt x="2573" y="1453"/>
                    <a:pt x="2537" y="1298"/>
                    <a:pt x="2513" y="1155"/>
                  </a:cubicBezTo>
                  <a:cubicBezTo>
                    <a:pt x="2489" y="977"/>
                    <a:pt x="2489" y="798"/>
                    <a:pt x="2513" y="620"/>
                  </a:cubicBezTo>
                  <a:cubicBezTo>
                    <a:pt x="2513" y="584"/>
                    <a:pt x="2501" y="560"/>
                    <a:pt x="2489" y="548"/>
                  </a:cubicBezTo>
                  <a:cubicBezTo>
                    <a:pt x="2465" y="524"/>
                    <a:pt x="2442" y="512"/>
                    <a:pt x="2418" y="512"/>
                  </a:cubicBezTo>
                  <a:cubicBezTo>
                    <a:pt x="2394" y="489"/>
                    <a:pt x="2382" y="453"/>
                    <a:pt x="2370" y="429"/>
                  </a:cubicBezTo>
                  <a:cubicBezTo>
                    <a:pt x="2299" y="298"/>
                    <a:pt x="2192" y="203"/>
                    <a:pt x="2061" y="131"/>
                  </a:cubicBezTo>
                  <a:cubicBezTo>
                    <a:pt x="1894" y="48"/>
                    <a:pt x="1715" y="1"/>
                    <a:pt x="1525" y="1"/>
                  </a:cubicBezTo>
                  <a:close/>
                </a:path>
              </a:pathLst>
            </a:custGeom>
            <a:solidFill>
              <a:srgbClr val="FFA0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895;p57">
              <a:extLst>
                <a:ext uri="{FF2B5EF4-FFF2-40B4-BE49-F238E27FC236}">
                  <a16:creationId xmlns:a16="http://schemas.microsoft.com/office/drawing/2014/main" xmlns="" id="{AA12D2C9-3372-A273-0FBA-D19D0D396D5D}"/>
                </a:ext>
              </a:extLst>
            </p:cNvPr>
            <p:cNvSpPr/>
            <p:nvPr/>
          </p:nvSpPr>
          <p:spPr>
            <a:xfrm>
              <a:off x="1450303" y="2231585"/>
              <a:ext cx="207083" cy="157600"/>
            </a:xfrm>
            <a:custGeom>
              <a:avLst/>
              <a:gdLst/>
              <a:ahLst/>
              <a:cxnLst/>
              <a:rect l="l" t="t" r="r" b="b"/>
              <a:pathLst>
                <a:path w="2477" h="1885" extrusionOk="0">
                  <a:moveTo>
                    <a:pt x="1298" y="1"/>
                  </a:moveTo>
                  <a:cubicBezTo>
                    <a:pt x="1179" y="1"/>
                    <a:pt x="1060" y="12"/>
                    <a:pt x="953" y="36"/>
                  </a:cubicBezTo>
                  <a:lnTo>
                    <a:pt x="953" y="48"/>
                  </a:lnTo>
                  <a:cubicBezTo>
                    <a:pt x="738" y="96"/>
                    <a:pt x="548" y="203"/>
                    <a:pt x="393" y="358"/>
                  </a:cubicBezTo>
                  <a:cubicBezTo>
                    <a:pt x="310" y="429"/>
                    <a:pt x="250" y="524"/>
                    <a:pt x="203" y="620"/>
                  </a:cubicBezTo>
                  <a:cubicBezTo>
                    <a:pt x="191" y="643"/>
                    <a:pt x="179" y="679"/>
                    <a:pt x="167" y="703"/>
                  </a:cubicBezTo>
                  <a:cubicBezTo>
                    <a:pt x="155" y="691"/>
                    <a:pt x="131" y="679"/>
                    <a:pt x="107" y="679"/>
                  </a:cubicBezTo>
                  <a:lnTo>
                    <a:pt x="84" y="679"/>
                  </a:lnTo>
                  <a:cubicBezTo>
                    <a:pt x="60" y="691"/>
                    <a:pt x="36" y="703"/>
                    <a:pt x="24" y="727"/>
                  </a:cubicBezTo>
                  <a:cubicBezTo>
                    <a:pt x="12" y="751"/>
                    <a:pt x="0" y="786"/>
                    <a:pt x="12" y="810"/>
                  </a:cubicBezTo>
                  <a:cubicBezTo>
                    <a:pt x="36" y="905"/>
                    <a:pt x="60" y="989"/>
                    <a:pt x="72" y="1084"/>
                  </a:cubicBezTo>
                  <a:cubicBezTo>
                    <a:pt x="95" y="1203"/>
                    <a:pt x="95" y="1310"/>
                    <a:pt x="84" y="1417"/>
                  </a:cubicBezTo>
                  <a:cubicBezTo>
                    <a:pt x="167" y="1477"/>
                    <a:pt x="238" y="1525"/>
                    <a:pt x="322" y="1572"/>
                  </a:cubicBezTo>
                  <a:cubicBezTo>
                    <a:pt x="536" y="1679"/>
                    <a:pt x="762" y="1763"/>
                    <a:pt x="1000" y="1822"/>
                  </a:cubicBezTo>
                  <a:cubicBezTo>
                    <a:pt x="1198" y="1862"/>
                    <a:pt x="1403" y="1885"/>
                    <a:pt x="1603" y="1885"/>
                  </a:cubicBezTo>
                  <a:cubicBezTo>
                    <a:pt x="1645" y="1885"/>
                    <a:pt x="1686" y="1884"/>
                    <a:pt x="1727" y="1882"/>
                  </a:cubicBezTo>
                  <a:cubicBezTo>
                    <a:pt x="1822" y="1882"/>
                    <a:pt x="1917" y="1870"/>
                    <a:pt x="2012" y="1858"/>
                  </a:cubicBezTo>
                  <a:cubicBezTo>
                    <a:pt x="2108" y="1846"/>
                    <a:pt x="2203" y="1822"/>
                    <a:pt x="2286" y="1786"/>
                  </a:cubicBezTo>
                  <a:cubicBezTo>
                    <a:pt x="2346" y="1775"/>
                    <a:pt x="2417" y="1751"/>
                    <a:pt x="2477" y="1727"/>
                  </a:cubicBezTo>
                  <a:cubicBezTo>
                    <a:pt x="2453" y="1679"/>
                    <a:pt x="2429" y="1632"/>
                    <a:pt x="2405" y="1584"/>
                  </a:cubicBezTo>
                  <a:cubicBezTo>
                    <a:pt x="2346" y="1441"/>
                    <a:pt x="2310" y="1298"/>
                    <a:pt x="2286" y="1144"/>
                  </a:cubicBezTo>
                  <a:cubicBezTo>
                    <a:pt x="2262" y="965"/>
                    <a:pt x="2262" y="786"/>
                    <a:pt x="2286" y="608"/>
                  </a:cubicBezTo>
                  <a:cubicBezTo>
                    <a:pt x="2286" y="584"/>
                    <a:pt x="2274" y="560"/>
                    <a:pt x="2262" y="536"/>
                  </a:cubicBezTo>
                  <a:cubicBezTo>
                    <a:pt x="2239" y="512"/>
                    <a:pt x="2215" y="501"/>
                    <a:pt x="2191" y="501"/>
                  </a:cubicBezTo>
                  <a:lnTo>
                    <a:pt x="2155" y="453"/>
                  </a:lnTo>
                  <a:lnTo>
                    <a:pt x="2143" y="429"/>
                  </a:lnTo>
                  <a:cubicBezTo>
                    <a:pt x="2060" y="298"/>
                    <a:pt x="1965" y="191"/>
                    <a:pt x="1834" y="131"/>
                  </a:cubicBezTo>
                  <a:cubicBezTo>
                    <a:pt x="1667" y="36"/>
                    <a:pt x="1477" y="1"/>
                    <a:pt x="1298" y="1"/>
                  </a:cubicBezTo>
                  <a:close/>
                </a:path>
              </a:pathLst>
            </a:custGeom>
            <a:solidFill>
              <a:srgbClr val="F499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896;p57">
              <a:extLst>
                <a:ext uri="{FF2B5EF4-FFF2-40B4-BE49-F238E27FC236}">
                  <a16:creationId xmlns:a16="http://schemas.microsoft.com/office/drawing/2014/main" xmlns="" id="{C6D2F010-01BF-B9B8-90C1-3B35B909C856}"/>
                </a:ext>
              </a:extLst>
            </p:cNvPr>
            <p:cNvSpPr/>
            <p:nvPr/>
          </p:nvSpPr>
          <p:spPr>
            <a:xfrm>
              <a:off x="1719376" y="1652274"/>
              <a:ext cx="154330" cy="253916"/>
            </a:xfrm>
            <a:custGeom>
              <a:avLst/>
              <a:gdLst/>
              <a:ahLst/>
              <a:cxnLst/>
              <a:rect l="l" t="t" r="r" b="b"/>
              <a:pathLst>
                <a:path w="1846" h="3037" extrusionOk="0">
                  <a:moveTo>
                    <a:pt x="679" y="0"/>
                  </a:moveTo>
                  <a:lnTo>
                    <a:pt x="691" y="24"/>
                  </a:lnTo>
                  <a:lnTo>
                    <a:pt x="619" y="24"/>
                  </a:lnTo>
                  <a:cubicBezTo>
                    <a:pt x="464" y="36"/>
                    <a:pt x="321" y="72"/>
                    <a:pt x="179" y="131"/>
                  </a:cubicBezTo>
                  <a:cubicBezTo>
                    <a:pt x="155" y="143"/>
                    <a:pt x="143" y="155"/>
                    <a:pt x="131" y="179"/>
                  </a:cubicBezTo>
                  <a:cubicBezTo>
                    <a:pt x="107" y="238"/>
                    <a:pt x="143" y="298"/>
                    <a:pt x="191" y="310"/>
                  </a:cubicBezTo>
                  <a:lnTo>
                    <a:pt x="226" y="310"/>
                  </a:lnTo>
                  <a:lnTo>
                    <a:pt x="202" y="345"/>
                  </a:lnTo>
                  <a:cubicBezTo>
                    <a:pt x="155" y="429"/>
                    <a:pt x="119" y="524"/>
                    <a:pt x="83" y="607"/>
                  </a:cubicBezTo>
                  <a:cubicBezTo>
                    <a:pt x="24" y="798"/>
                    <a:pt x="0" y="988"/>
                    <a:pt x="0" y="1191"/>
                  </a:cubicBezTo>
                  <a:cubicBezTo>
                    <a:pt x="12" y="1393"/>
                    <a:pt x="36" y="1596"/>
                    <a:pt x="95" y="1786"/>
                  </a:cubicBezTo>
                  <a:cubicBezTo>
                    <a:pt x="155" y="1977"/>
                    <a:pt x="250" y="2155"/>
                    <a:pt x="357" y="2322"/>
                  </a:cubicBezTo>
                  <a:cubicBezTo>
                    <a:pt x="452" y="2465"/>
                    <a:pt x="560" y="2584"/>
                    <a:pt x="679" y="2691"/>
                  </a:cubicBezTo>
                  <a:cubicBezTo>
                    <a:pt x="738" y="2739"/>
                    <a:pt x="798" y="2774"/>
                    <a:pt x="857" y="2810"/>
                  </a:cubicBezTo>
                  <a:cubicBezTo>
                    <a:pt x="810" y="2822"/>
                    <a:pt x="762" y="2834"/>
                    <a:pt x="702" y="2834"/>
                  </a:cubicBezTo>
                  <a:lnTo>
                    <a:pt x="619" y="2834"/>
                  </a:lnTo>
                  <a:cubicBezTo>
                    <a:pt x="572" y="2834"/>
                    <a:pt x="524" y="2881"/>
                    <a:pt x="512" y="2929"/>
                  </a:cubicBezTo>
                  <a:cubicBezTo>
                    <a:pt x="512" y="2965"/>
                    <a:pt x="524" y="2989"/>
                    <a:pt x="548" y="3012"/>
                  </a:cubicBezTo>
                  <a:cubicBezTo>
                    <a:pt x="560" y="3024"/>
                    <a:pt x="583" y="3036"/>
                    <a:pt x="607" y="3036"/>
                  </a:cubicBezTo>
                  <a:cubicBezTo>
                    <a:pt x="691" y="3036"/>
                    <a:pt x="774" y="3024"/>
                    <a:pt x="845" y="3012"/>
                  </a:cubicBezTo>
                  <a:cubicBezTo>
                    <a:pt x="917" y="3000"/>
                    <a:pt x="988" y="2977"/>
                    <a:pt x="1048" y="2953"/>
                  </a:cubicBezTo>
                  <a:lnTo>
                    <a:pt x="1119" y="2929"/>
                  </a:lnTo>
                  <a:cubicBezTo>
                    <a:pt x="1155" y="2929"/>
                    <a:pt x="1179" y="2905"/>
                    <a:pt x="1203" y="2881"/>
                  </a:cubicBezTo>
                  <a:cubicBezTo>
                    <a:pt x="1262" y="2846"/>
                    <a:pt x="1322" y="2798"/>
                    <a:pt x="1381" y="2750"/>
                  </a:cubicBezTo>
                  <a:cubicBezTo>
                    <a:pt x="1572" y="2560"/>
                    <a:pt x="1703" y="2334"/>
                    <a:pt x="1762" y="2072"/>
                  </a:cubicBezTo>
                  <a:cubicBezTo>
                    <a:pt x="1834" y="1798"/>
                    <a:pt x="1845" y="1512"/>
                    <a:pt x="1810" y="1238"/>
                  </a:cubicBezTo>
                  <a:cubicBezTo>
                    <a:pt x="1786" y="1107"/>
                    <a:pt x="1750" y="976"/>
                    <a:pt x="1703" y="845"/>
                  </a:cubicBezTo>
                  <a:cubicBezTo>
                    <a:pt x="1667" y="726"/>
                    <a:pt x="1607" y="607"/>
                    <a:pt x="1524" y="500"/>
                  </a:cubicBezTo>
                  <a:cubicBezTo>
                    <a:pt x="1500" y="453"/>
                    <a:pt x="1453" y="393"/>
                    <a:pt x="1417" y="345"/>
                  </a:cubicBezTo>
                  <a:cubicBezTo>
                    <a:pt x="1369" y="298"/>
                    <a:pt x="1334" y="262"/>
                    <a:pt x="1286" y="214"/>
                  </a:cubicBezTo>
                  <a:cubicBezTo>
                    <a:pt x="1191" y="143"/>
                    <a:pt x="1083" y="95"/>
                    <a:pt x="976" y="48"/>
                  </a:cubicBezTo>
                  <a:cubicBezTo>
                    <a:pt x="881" y="24"/>
                    <a:pt x="774" y="0"/>
                    <a:pt x="679" y="0"/>
                  </a:cubicBezTo>
                  <a:close/>
                </a:path>
              </a:pathLst>
            </a:custGeom>
            <a:solidFill>
              <a:srgbClr val="F499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897;p57">
              <a:extLst>
                <a:ext uri="{FF2B5EF4-FFF2-40B4-BE49-F238E27FC236}">
                  <a16:creationId xmlns:a16="http://schemas.microsoft.com/office/drawing/2014/main" xmlns="" id="{6AB3CFD4-B3C0-E83E-AB13-F82922DE4E4C}"/>
                </a:ext>
              </a:extLst>
            </p:cNvPr>
            <p:cNvSpPr/>
            <p:nvPr/>
          </p:nvSpPr>
          <p:spPr>
            <a:xfrm>
              <a:off x="1754155" y="1684128"/>
              <a:ext cx="71731" cy="71986"/>
            </a:xfrm>
            <a:custGeom>
              <a:avLst/>
              <a:gdLst/>
              <a:ahLst/>
              <a:cxnLst/>
              <a:rect l="l" t="t" r="r" b="b"/>
              <a:pathLst>
                <a:path w="858" h="861" extrusionOk="0">
                  <a:moveTo>
                    <a:pt x="763" y="0"/>
                  </a:moveTo>
                  <a:cubicBezTo>
                    <a:pt x="667" y="12"/>
                    <a:pt x="572" y="36"/>
                    <a:pt x="501" y="72"/>
                  </a:cubicBezTo>
                  <a:cubicBezTo>
                    <a:pt x="406" y="119"/>
                    <a:pt x="334" y="167"/>
                    <a:pt x="275" y="238"/>
                  </a:cubicBezTo>
                  <a:cubicBezTo>
                    <a:pt x="144" y="381"/>
                    <a:pt x="48" y="548"/>
                    <a:pt x="13" y="738"/>
                  </a:cubicBezTo>
                  <a:cubicBezTo>
                    <a:pt x="1" y="762"/>
                    <a:pt x="1" y="786"/>
                    <a:pt x="13" y="810"/>
                  </a:cubicBezTo>
                  <a:cubicBezTo>
                    <a:pt x="25" y="834"/>
                    <a:pt x="36" y="845"/>
                    <a:pt x="60" y="857"/>
                  </a:cubicBezTo>
                  <a:cubicBezTo>
                    <a:pt x="68" y="859"/>
                    <a:pt x="77" y="860"/>
                    <a:pt x="85" y="860"/>
                  </a:cubicBezTo>
                  <a:cubicBezTo>
                    <a:pt x="124" y="860"/>
                    <a:pt x="160" y="837"/>
                    <a:pt x="179" y="798"/>
                  </a:cubicBezTo>
                  <a:cubicBezTo>
                    <a:pt x="191" y="714"/>
                    <a:pt x="227" y="643"/>
                    <a:pt x="251" y="572"/>
                  </a:cubicBezTo>
                  <a:cubicBezTo>
                    <a:pt x="286" y="500"/>
                    <a:pt x="334" y="441"/>
                    <a:pt x="382" y="381"/>
                  </a:cubicBezTo>
                  <a:cubicBezTo>
                    <a:pt x="417" y="333"/>
                    <a:pt x="465" y="286"/>
                    <a:pt x="513" y="250"/>
                  </a:cubicBezTo>
                  <a:cubicBezTo>
                    <a:pt x="548" y="226"/>
                    <a:pt x="596" y="203"/>
                    <a:pt x="644" y="179"/>
                  </a:cubicBezTo>
                  <a:cubicBezTo>
                    <a:pt x="691" y="167"/>
                    <a:pt x="739" y="155"/>
                    <a:pt x="787" y="143"/>
                  </a:cubicBezTo>
                  <a:cubicBezTo>
                    <a:pt x="810" y="143"/>
                    <a:pt x="822" y="131"/>
                    <a:pt x="834" y="119"/>
                  </a:cubicBezTo>
                  <a:cubicBezTo>
                    <a:pt x="846" y="95"/>
                    <a:pt x="858" y="72"/>
                    <a:pt x="846" y="60"/>
                  </a:cubicBezTo>
                  <a:cubicBezTo>
                    <a:pt x="846" y="36"/>
                    <a:pt x="834" y="24"/>
                    <a:pt x="810" y="12"/>
                  </a:cubicBezTo>
                  <a:cubicBezTo>
                    <a:pt x="798" y="0"/>
                    <a:pt x="787" y="0"/>
                    <a:pt x="775" y="0"/>
                  </a:cubicBezTo>
                  <a:close/>
                </a:path>
              </a:pathLst>
            </a:custGeom>
            <a:solidFill>
              <a:srgbClr val="DC8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898;p57">
              <a:extLst>
                <a:ext uri="{FF2B5EF4-FFF2-40B4-BE49-F238E27FC236}">
                  <a16:creationId xmlns:a16="http://schemas.microsoft.com/office/drawing/2014/main" xmlns="" id="{19C6DB27-CDDB-1573-138E-0AA19ED63BB5}"/>
                </a:ext>
              </a:extLst>
            </p:cNvPr>
            <p:cNvSpPr/>
            <p:nvPr/>
          </p:nvSpPr>
          <p:spPr>
            <a:xfrm>
              <a:off x="859977" y="1276964"/>
              <a:ext cx="1132897" cy="1058220"/>
            </a:xfrm>
            <a:custGeom>
              <a:avLst/>
              <a:gdLst/>
              <a:ahLst/>
              <a:cxnLst/>
              <a:rect l="l" t="t" r="r" b="b"/>
              <a:pathLst>
                <a:path w="13551" h="12657" extrusionOk="0">
                  <a:moveTo>
                    <a:pt x="9335" y="0"/>
                  </a:moveTo>
                  <a:lnTo>
                    <a:pt x="9347" y="12"/>
                  </a:lnTo>
                  <a:lnTo>
                    <a:pt x="9311" y="12"/>
                  </a:lnTo>
                  <a:cubicBezTo>
                    <a:pt x="9157" y="36"/>
                    <a:pt x="8990" y="72"/>
                    <a:pt x="8859" y="108"/>
                  </a:cubicBezTo>
                  <a:lnTo>
                    <a:pt x="8502" y="203"/>
                  </a:lnTo>
                  <a:cubicBezTo>
                    <a:pt x="8335" y="250"/>
                    <a:pt x="8168" y="298"/>
                    <a:pt x="8014" y="358"/>
                  </a:cubicBezTo>
                  <a:cubicBezTo>
                    <a:pt x="7657" y="465"/>
                    <a:pt x="7299" y="584"/>
                    <a:pt x="6954" y="715"/>
                  </a:cubicBezTo>
                  <a:cubicBezTo>
                    <a:pt x="6216" y="989"/>
                    <a:pt x="5490" y="1322"/>
                    <a:pt x="4799" y="1703"/>
                  </a:cubicBezTo>
                  <a:cubicBezTo>
                    <a:pt x="4466" y="1894"/>
                    <a:pt x="4132" y="2108"/>
                    <a:pt x="3823" y="2334"/>
                  </a:cubicBezTo>
                  <a:cubicBezTo>
                    <a:pt x="3513" y="2560"/>
                    <a:pt x="3227" y="2798"/>
                    <a:pt x="2954" y="3060"/>
                  </a:cubicBezTo>
                  <a:cubicBezTo>
                    <a:pt x="2453" y="3537"/>
                    <a:pt x="2084" y="4120"/>
                    <a:pt x="1870" y="4775"/>
                  </a:cubicBezTo>
                  <a:cubicBezTo>
                    <a:pt x="1787" y="5096"/>
                    <a:pt x="1739" y="5430"/>
                    <a:pt x="1763" y="5763"/>
                  </a:cubicBezTo>
                  <a:cubicBezTo>
                    <a:pt x="1787" y="6120"/>
                    <a:pt x="1870" y="6489"/>
                    <a:pt x="2013" y="6823"/>
                  </a:cubicBezTo>
                  <a:cubicBezTo>
                    <a:pt x="2144" y="7132"/>
                    <a:pt x="2299" y="7418"/>
                    <a:pt x="2489" y="7692"/>
                  </a:cubicBezTo>
                  <a:cubicBezTo>
                    <a:pt x="2382" y="7632"/>
                    <a:pt x="2275" y="7585"/>
                    <a:pt x="2156" y="7549"/>
                  </a:cubicBezTo>
                  <a:cubicBezTo>
                    <a:pt x="2025" y="7513"/>
                    <a:pt x="1906" y="7478"/>
                    <a:pt x="1775" y="7466"/>
                  </a:cubicBezTo>
                  <a:cubicBezTo>
                    <a:pt x="1691" y="7454"/>
                    <a:pt x="1608" y="7454"/>
                    <a:pt x="1525" y="7454"/>
                  </a:cubicBezTo>
                  <a:lnTo>
                    <a:pt x="1430" y="7454"/>
                  </a:lnTo>
                  <a:cubicBezTo>
                    <a:pt x="1215" y="7454"/>
                    <a:pt x="1013" y="7513"/>
                    <a:pt x="834" y="7597"/>
                  </a:cubicBezTo>
                  <a:cubicBezTo>
                    <a:pt x="644" y="7680"/>
                    <a:pt x="489" y="7811"/>
                    <a:pt x="358" y="7966"/>
                  </a:cubicBezTo>
                  <a:cubicBezTo>
                    <a:pt x="215" y="8132"/>
                    <a:pt x="120" y="8311"/>
                    <a:pt x="72" y="8513"/>
                  </a:cubicBezTo>
                  <a:cubicBezTo>
                    <a:pt x="13" y="8740"/>
                    <a:pt x="1" y="8966"/>
                    <a:pt x="25" y="9192"/>
                  </a:cubicBezTo>
                  <a:cubicBezTo>
                    <a:pt x="48" y="9406"/>
                    <a:pt x="108" y="9609"/>
                    <a:pt x="215" y="9787"/>
                  </a:cubicBezTo>
                  <a:cubicBezTo>
                    <a:pt x="322" y="9990"/>
                    <a:pt x="453" y="10156"/>
                    <a:pt x="620" y="10311"/>
                  </a:cubicBezTo>
                  <a:cubicBezTo>
                    <a:pt x="763" y="10430"/>
                    <a:pt x="918" y="10549"/>
                    <a:pt x="1084" y="10633"/>
                  </a:cubicBezTo>
                  <a:cubicBezTo>
                    <a:pt x="1263" y="10716"/>
                    <a:pt x="1441" y="10787"/>
                    <a:pt x="1632" y="10811"/>
                  </a:cubicBezTo>
                  <a:cubicBezTo>
                    <a:pt x="1727" y="10835"/>
                    <a:pt x="1811" y="10835"/>
                    <a:pt x="1906" y="10835"/>
                  </a:cubicBezTo>
                  <a:cubicBezTo>
                    <a:pt x="2168" y="10835"/>
                    <a:pt x="2430" y="10764"/>
                    <a:pt x="2656" y="10645"/>
                  </a:cubicBezTo>
                  <a:cubicBezTo>
                    <a:pt x="2680" y="10692"/>
                    <a:pt x="2704" y="10740"/>
                    <a:pt x="2739" y="10787"/>
                  </a:cubicBezTo>
                  <a:cubicBezTo>
                    <a:pt x="2787" y="10847"/>
                    <a:pt x="2834" y="10907"/>
                    <a:pt x="2882" y="10966"/>
                  </a:cubicBezTo>
                  <a:cubicBezTo>
                    <a:pt x="2977" y="11085"/>
                    <a:pt x="3073" y="11180"/>
                    <a:pt x="3168" y="11276"/>
                  </a:cubicBezTo>
                  <a:cubicBezTo>
                    <a:pt x="3370" y="11478"/>
                    <a:pt x="3596" y="11645"/>
                    <a:pt x="3835" y="11800"/>
                  </a:cubicBezTo>
                  <a:cubicBezTo>
                    <a:pt x="4323" y="12097"/>
                    <a:pt x="4870" y="12323"/>
                    <a:pt x="5430" y="12454"/>
                  </a:cubicBezTo>
                  <a:cubicBezTo>
                    <a:pt x="5990" y="12585"/>
                    <a:pt x="6573" y="12645"/>
                    <a:pt x="7156" y="12657"/>
                  </a:cubicBezTo>
                  <a:lnTo>
                    <a:pt x="7204" y="12657"/>
                  </a:lnTo>
                  <a:cubicBezTo>
                    <a:pt x="7728" y="12645"/>
                    <a:pt x="8252" y="12597"/>
                    <a:pt x="8776" y="12490"/>
                  </a:cubicBezTo>
                  <a:cubicBezTo>
                    <a:pt x="9311" y="12395"/>
                    <a:pt x="9823" y="12240"/>
                    <a:pt x="10335" y="12038"/>
                  </a:cubicBezTo>
                  <a:cubicBezTo>
                    <a:pt x="10847" y="11835"/>
                    <a:pt x="11336" y="11573"/>
                    <a:pt x="11788" y="11252"/>
                  </a:cubicBezTo>
                  <a:cubicBezTo>
                    <a:pt x="12229" y="10942"/>
                    <a:pt x="12610" y="10561"/>
                    <a:pt x="12919" y="10121"/>
                  </a:cubicBezTo>
                  <a:cubicBezTo>
                    <a:pt x="13229" y="9656"/>
                    <a:pt x="13431" y="9144"/>
                    <a:pt x="13514" y="8597"/>
                  </a:cubicBezTo>
                  <a:cubicBezTo>
                    <a:pt x="13538" y="8394"/>
                    <a:pt x="13550" y="8192"/>
                    <a:pt x="13538" y="7978"/>
                  </a:cubicBezTo>
                  <a:cubicBezTo>
                    <a:pt x="13526" y="7775"/>
                    <a:pt x="13491" y="7585"/>
                    <a:pt x="13431" y="7382"/>
                  </a:cubicBezTo>
                  <a:cubicBezTo>
                    <a:pt x="13383" y="7192"/>
                    <a:pt x="13312" y="7001"/>
                    <a:pt x="13241" y="6823"/>
                  </a:cubicBezTo>
                  <a:cubicBezTo>
                    <a:pt x="13205" y="6727"/>
                    <a:pt x="13157" y="6632"/>
                    <a:pt x="13121" y="6537"/>
                  </a:cubicBezTo>
                  <a:lnTo>
                    <a:pt x="13098" y="6489"/>
                  </a:lnTo>
                  <a:lnTo>
                    <a:pt x="13086" y="6466"/>
                  </a:lnTo>
                  <a:lnTo>
                    <a:pt x="13074" y="6430"/>
                  </a:lnTo>
                  <a:cubicBezTo>
                    <a:pt x="13038" y="6370"/>
                    <a:pt x="13014" y="6311"/>
                    <a:pt x="12991" y="6251"/>
                  </a:cubicBezTo>
                  <a:cubicBezTo>
                    <a:pt x="12907" y="6061"/>
                    <a:pt x="12848" y="5870"/>
                    <a:pt x="12800" y="5680"/>
                  </a:cubicBezTo>
                  <a:cubicBezTo>
                    <a:pt x="12764" y="5513"/>
                    <a:pt x="12729" y="5334"/>
                    <a:pt x="12693" y="5096"/>
                  </a:cubicBezTo>
                  <a:cubicBezTo>
                    <a:pt x="12669" y="4942"/>
                    <a:pt x="12657" y="4799"/>
                    <a:pt x="12633" y="4656"/>
                  </a:cubicBezTo>
                  <a:lnTo>
                    <a:pt x="12633" y="4632"/>
                  </a:lnTo>
                  <a:cubicBezTo>
                    <a:pt x="12610" y="4418"/>
                    <a:pt x="12586" y="4191"/>
                    <a:pt x="12550" y="3977"/>
                  </a:cubicBezTo>
                  <a:cubicBezTo>
                    <a:pt x="12502" y="3679"/>
                    <a:pt x="12431" y="3382"/>
                    <a:pt x="12348" y="3084"/>
                  </a:cubicBezTo>
                  <a:cubicBezTo>
                    <a:pt x="12193" y="2548"/>
                    <a:pt x="11955" y="2036"/>
                    <a:pt x="11657" y="1572"/>
                  </a:cubicBezTo>
                  <a:cubicBezTo>
                    <a:pt x="11526" y="1370"/>
                    <a:pt x="11371" y="1191"/>
                    <a:pt x="11205" y="1024"/>
                  </a:cubicBezTo>
                  <a:cubicBezTo>
                    <a:pt x="11038" y="858"/>
                    <a:pt x="10859" y="703"/>
                    <a:pt x="10657" y="572"/>
                  </a:cubicBezTo>
                  <a:cubicBezTo>
                    <a:pt x="10454" y="441"/>
                    <a:pt x="10228" y="334"/>
                    <a:pt x="10002" y="250"/>
                  </a:cubicBezTo>
                  <a:cubicBezTo>
                    <a:pt x="9812" y="179"/>
                    <a:pt x="9621" y="131"/>
                    <a:pt x="9431" y="108"/>
                  </a:cubicBezTo>
                  <a:cubicBezTo>
                    <a:pt x="9431" y="96"/>
                    <a:pt x="9431" y="84"/>
                    <a:pt x="9431" y="84"/>
                  </a:cubicBezTo>
                  <a:cubicBezTo>
                    <a:pt x="9419" y="48"/>
                    <a:pt x="9407" y="36"/>
                    <a:pt x="9383" y="12"/>
                  </a:cubicBezTo>
                  <a:cubicBezTo>
                    <a:pt x="9371" y="12"/>
                    <a:pt x="9359" y="0"/>
                    <a:pt x="9335" y="0"/>
                  </a:cubicBezTo>
                  <a:close/>
                </a:path>
              </a:pathLst>
            </a:custGeom>
            <a:solidFill>
              <a:srgbClr val="FFA0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899;p57">
              <a:extLst>
                <a:ext uri="{FF2B5EF4-FFF2-40B4-BE49-F238E27FC236}">
                  <a16:creationId xmlns:a16="http://schemas.microsoft.com/office/drawing/2014/main" xmlns="" id="{8ED9A45B-D69D-A269-4ECE-FB925F4D1EE7}"/>
                </a:ext>
              </a:extLst>
            </p:cNvPr>
            <p:cNvSpPr/>
            <p:nvPr/>
          </p:nvSpPr>
          <p:spPr>
            <a:xfrm>
              <a:off x="1005364" y="1276964"/>
              <a:ext cx="907840" cy="628227"/>
            </a:xfrm>
            <a:custGeom>
              <a:avLst/>
              <a:gdLst/>
              <a:ahLst/>
              <a:cxnLst/>
              <a:rect l="l" t="t" r="r" b="b"/>
              <a:pathLst>
                <a:path w="10859" h="7514" extrusionOk="0">
                  <a:moveTo>
                    <a:pt x="7572" y="0"/>
                  </a:moveTo>
                  <a:cubicBezTo>
                    <a:pt x="7418" y="36"/>
                    <a:pt x="7263" y="72"/>
                    <a:pt x="7108" y="108"/>
                  </a:cubicBezTo>
                  <a:lnTo>
                    <a:pt x="6763" y="203"/>
                  </a:lnTo>
                  <a:cubicBezTo>
                    <a:pt x="6596" y="250"/>
                    <a:pt x="6429" y="298"/>
                    <a:pt x="6275" y="346"/>
                  </a:cubicBezTo>
                  <a:cubicBezTo>
                    <a:pt x="5918" y="453"/>
                    <a:pt x="5560" y="572"/>
                    <a:pt x="5215" y="703"/>
                  </a:cubicBezTo>
                  <a:cubicBezTo>
                    <a:pt x="4477" y="977"/>
                    <a:pt x="3751" y="1310"/>
                    <a:pt x="3060" y="1703"/>
                  </a:cubicBezTo>
                  <a:cubicBezTo>
                    <a:pt x="2727" y="1894"/>
                    <a:pt x="2393" y="2096"/>
                    <a:pt x="2084" y="2322"/>
                  </a:cubicBezTo>
                  <a:cubicBezTo>
                    <a:pt x="1774" y="2548"/>
                    <a:pt x="1488" y="2787"/>
                    <a:pt x="1215" y="3048"/>
                  </a:cubicBezTo>
                  <a:cubicBezTo>
                    <a:pt x="714" y="3525"/>
                    <a:pt x="345" y="4120"/>
                    <a:pt x="131" y="4775"/>
                  </a:cubicBezTo>
                  <a:cubicBezTo>
                    <a:pt x="36" y="5084"/>
                    <a:pt x="0" y="5418"/>
                    <a:pt x="24" y="5751"/>
                  </a:cubicBezTo>
                  <a:cubicBezTo>
                    <a:pt x="48" y="6120"/>
                    <a:pt x="131" y="6477"/>
                    <a:pt x="274" y="6811"/>
                  </a:cubicBezTo>
                  <a:cubicBezTo>
                    <a:pt x="369" y="7049"/>
                    <a:pt x="488" y="7275"/>
                    <a:pt x="619" y="7489"/>
                  </a:cubicBezTo>
                  <a:cubicBezTo>
                    <a:pt x="655" y="7489"/>
                    <a:pt x="691" y="7501"/>
                    <a:pt x="714" y="7513"/>
                  </a:cubicBezTo>
                  <a:lnTo>
                    <a:pt x="917" y="7513"/>
                  </a:lnTo>
                  <a:cubicBezTo>
                    <a:pt x="988" y="7501"/>
                    <a:pt x="1048" y="7478"/>
                    <a:pt x="1107" y="7454"/>
                  </a:cubicBezTo>
                  <a:cubicBezTo>
                    <a:pt x="1179" y="7430"/>
                    <a:pt x="1238" y="7394"/>
                    <a:pt x="1298" y="7347"/>
                  </a:cubicBezTo>
                  <a:lnTo>
                    <a:pt x="1357" y="7299"/>
                  </a:lnTo>
                  <a:cubicBezTo>
                    <a:pt x="1369" y="7275"/>
                    <a:pt x="1381" y="7263"/>
                    <a:pt x="1405" y="7251"/>
                  </a:cubicBezTo>
                  <a:cubicBezTo>
                    <a:pt x="1417" y="7228"/>
                    <a:pt x="1429" y="7216"/>
                    <a:pt x="1441" y="7204"/>
                  </a:cubicBezTo>
                  <a:cubicBezTo>
                    <a:pt x="1465" y="7168"/>
                    <a:pt x="1476" y="7144"/>
                    <a:pt x="1500" y="7108"/>
                  </a:cubicBezTo>
                  <a:cubicBezTo>
                    <a:pt x="1512" y="7085"/>
                    <a:pt x="1536" y="7049"/>
                    <a:pt x="1548" y="7025"/>
                  </a:cubicBezTo>
                  <a:cubicBezTo>
                    <a:pt x="1572" y="6966"/>
                    <a:pt x="1584" y="6906"/>
                    <a:pt x="1596" y="6847"/>
                  </a:cubicBezTo>
                  <a:cubicBezTo>
                    <a:pt x="1607" y="6799"/>
                    <a:pt x="1619" y="6739"/>
                    <a:pt x="1631" y="6692"/>
                  </a:cubicBezTo>
                  <a:cubicBezTo>
                    <a:pt x="1655" y="6454"/>
                    <a:pt x="1655" y="6215"/>
                    <a:pt x="1619" y="5989"/>
                  </a:cubicBezTo>
                  <a:cubicBezTo>
                    <a:pt x="1607" y="5965"/>
                    <a:pt x="1607" y="5930"/>
                    <a:pt x="1596" y="5906"/>
                  </a:cubicBezTo>
                  <a:cubicBezTo>
                    <a:pt x="1596" y="5882"/>
                    <a:pt x="1584" y="5858"/>
                    <a:pt x="1584" y="5834"/>
                  </a:cubicBezTo>
                  <a:cubicBezTo>
                    <a:pt x="1548" y="5727"/>
                    <a:pt x="1500" y="5608"/>
                    <a:pt x="1453" y="5501"/>
                  </a:cubicBezTo>
                  <a:cubicBezTo>
                    <a:pt x="1405" y="5382"/>
                    <a:pt x="1357" y="5251"/>
                    <a:pt x="1310" y="5120"/>
                  </a:cubicBezTo>
                  <a:cubicBezTo>
                    <a:pt x="1298" y="5061"/>
                    <a:pt x="1274" y="5013"/>
                    <a:pt x="1262" y="4953"/>
                  </a:cubicBezTo>
                  <a:cubicBezTo>
                    <a:pt x="1262" y="4930"/>
                    <a:pt x="1250" y="4906"/>
                    <a:pt x="1250" y="4882"/>
                  </a:cubicBezTo>
                  <a:cubicBezTo>
                    <a:pt x="1250" y="4858"/>
                    <a:pt x="1250" y="4834"/>
                    <a:pt x="1250" y="4822"/>
                  </a:cubicBezTo>
                  <a:cubicBezTo>
                    <a:pt x="1250" y="4787"/>
                    <a:pt x="1250" y="4751"/>
                    <a:pt x="1262" y="4715"/>
                  </a:cubicBezTo>
                  <a:cubicBezTo>
                    <a:pt x="1274" y="4692"/>
                    <a:pt x="1298" y="4668"/>
                    <a:pt x="1322" y="4644"/>
                  </a:cubicBezTo>
                  <a:cubicBezTo>
                    <a:pt x="1346" y="4608"/>
                    <a:pt x="1381" y="4584"/>
                    <a:pt x="1405" y="4561"/>
                  </a:cubicBezTo>
                  <a:cubicBezTo>
                    <a:pt x="1453" y="4537"/>
                    <a:pt x="1488" y="4513"/>
                    <a:pt x="1524" y="4477"/>
                  </a:cubicBezTo>
                  <a:cubicBezTo>
                    <a:pt x="1631" y="4418"/>
                    <a:pt x="1738" y="4358"/>
                    <a:pt x="1846" y="4299"/>
                  </a:cubicBezTo>
                  <a:cubicBezTo>
                    <a:pt x="1965" y="4251"/>
                    <a:pt x="2096" y="4180"/>
                    <a:pt x="2215" y="4108"/>
                  </a:cubicBezTo>
                  <a:cubicBezTo>
                    <a:pt x="2322" y="4049"/>
                    <a:pt x="2429" y="3977"/>
                    <a:pt x="2536" y="3894"/>
                  </a:cubicBezTo>
                  <a:cubicBezTo>
                    <a:pt x="2608" y="3846"/>
                    <a:pt x="2679" y="3775"/>
                    <a:pt x="2739" y="3703"/>
                  </a:cubicBezTo>
                  <a:cubicBezTo>
                    <a:pt x="2750" y="3691"/>
                    <a:pt x="2762" y="3679"/>
                    <a:pt x="2774" y="3656"/>
                  </a:cubicBezTo>
                  <a:cubicBezTo>
                    <a:pt x="2774" y="3650"/>
                    <a:pt x="2780" y="3647"/>
                    <a:pt x="2788" y="3647"/>
                  </a:cubicBezTo>
                  <a:cubicBezTo>
                    <a:pt x="2795" y="3647"/>
                    <a:pt x="2804" y="3650"/>
                    <a:pt x="2810" y="3656"/>
                  </a:cubicBezTo>
                  <a:lnTo>
                    <a:pt x="2941" y="3775"/>
                  </a:lnTo>
                  <a:cubicBezTo>
                    <a:pt x="3024" y="3834"/>
                    <a:pt x="3108" y="3882"/>
                    <a:pt x="3191" y="3941"/>
                  </a:cubicBezTo>
                  <a:cubicBezTo>
                    <a:pt x="3274" y="3989"/>
                    <a:pt x="3370" y="4037"/>
                    <a:pt x="3453" y="4072"/>
                  </a:cubicBezTo>
                  <a:cubicBezTo>
                    <a:pt x="3560" y="4108"/>
                    <a:pt x="3667" y="4144"/>
                    <a:pt x="3774" y="4180"/>
                  </a:cubicBezTo>
                  <a:cubicBezTo>
                    <a:pt x="3882" y="4203"/>
                    <a:pt x="3977" y="4227"/>
                    <a:pt x="4084" y="4239"/>
                  </a:cubicBezTo>
                  <a:cubicBezTo>
                    <a:pt x="4215" y="4263"/>
                    <a:pt x="4334" y="4263"/>
                    <a:pt x="4453" y="4263"/>
                  </a:cubicBezTo>
                  <a:cubicBezTo>
                    <a:pt x="4572" y="4263"/>
                    <a:pt x="4691" y="4251"/>
                    <a:pt x="4822" y="4239"/>
                  </a:cubicBezTo>
                  <a:cubicBezTo>
                    <a:pt x="4953" y="4227"/>
                    <a:pt x="5084" y="4191"/>
                    <a:pt x="5215" y="4156"/>
                  </a:cubicBezTo>
                  <a:cubicBezTo>
                    <a:pt x="5346" y="4120"/>
                    <a:pt x="5477" y="4084"/>
                    <a:pt x="5596" y="4025"/>
                  </a:cubicBezTo>
                  <a:cubicBezTo>
                    <a:pt x="5727" y="3977"/>
                    <a:pt x="5846" y="3918"/>
                    <a:pt x="5953" y="3846"/>
                  </a:cubicBezTo>
                  <a:cubicBezTo>
                    <a:pt x="6072" y="3787"/>
                    <a:pt x="6179" y="3715"/>
                    <a:pt x="6275" y="3632"/>
                  </a:cubicBezTo>
                  <a:cubicBezTo>
                    <a:pt x="6346" y="3584"/>
                    <a:pt x="6406" y="3525"/>
                    <a:pt x="6465" y="3465"/>
                  </a:cubicBezTo>
                  <a:cubicBezTo>
                    <a:pt x="6537" y="3418"/>
                    <a:pt x="6584" y="3358"/>
                    <a:pt x="6644" y="3298"/>
                  </a:cubicBezTo>
                  <a:cubicBezTo>
                    <a:pt x="6644" y="3293"/>
                    <a:pt x="6650" y="3290"/>
                    <a:pt x="6657" y="3290"/>
                  </a:cubicBezTo>
                  <a:cubicBezTo>
                    <a:pt x="6665" y="3290"/>
                    <a:pt x="6674" y="3293"/>
                    <a:pt x="6680" y="3298"/>
                  </a:cubicBezTo>
                  <a:cubicBezTo>
                    <a:pt x="6715" y="3334"/>
                    <a:pt x="6763" y="3370"/>
                    <a:pt x="6810" y="3406"/>
                  </a:cubicBezTo>
                  <a:cubicBezTo>
                    <a:pt x="7096" y="3632"/>
                    <a:pt x="7418" y="3834"/>
                    <a:pt x="7751" y="3977"/>
                  </a:cubicBezTo>
                  <a:cubicBezTo>
                    <a:pt x="8215" y="4180"/>
                    <a:pt x="8704" y="4311"/>
                    <a:pt x="9216" y="4382"/>
                  </a:cubicBezTo>
                  <a:cubicBezTo>
                    <a:pt x="9423" y="4409"/>
                    <a:pt x="9634" y="4424"/>
                    <a:pt x="9846" y="4424"/>
                  </a:cubicBezTo>
                  <a:cubicBezTo>
                    <a:pt x="10013" y="4424"/>
                    <a:pt x="10180" y="4415"/>
                    <a:pt x="10347" y="4394"/>
                  </a:cubicBezTo>
                  <a:cubicBezTo>
                    <a:pt x="10466" y="4370"/>
                    <a:pt x="10585" y="4346"/>
                    <a:pt x="10704" y="4322"/>
                  </a:cubicBezTo>
                  <a:cubicBezTo>
                    <a:pt x="10763" y="4311"/>
                    <a:pt x="10811" y="4287"/>
                    <a:pt x="10859" y="4275"/>
                  </a:cubicBezTo>
                  <a:cubicBezTo>
                    <a:pt x="10847" y="4180"/>
                    <a:pt x="10835" y="4072"/>
                    <a:pt x="10811" y="3977"/>
                  </a:cubicBezTo>
                  <a:cubicBezTo>
                    <a:pt x="10763" y="3668"/>
                    <a:pt x="10692" y="3370"/>
                    <a:pt x="10609" y="3084"/>
                  </a:cubicBezTo>
                  <a:cubicBezTo>
                    <a:pt x="10454" y="2548"/>
                    <a:pt x="10228" y="2036"/>
                    <a:pt x="9918" y="1572"/>
                  </a:cubicBezTo>
                  <a:cubicBezTo>
                    <a:pt x="9787" y="1370"/>
                    <a:pt x="9632" y="1191"/>
                    <a:pt x="9477" y="1012"/>
                  </a:cubicBezTo>
                  <a:cubicBezTo>
                    <a:pt x="9299" y="846"/>
                    <a:pt x="9120" y="703"/>
                    <a:pt x="8918" y="572"/>
                  </a:cubicBezTo>
                  <a:cubicBezTo>
                    <a:pt x="8715" y="441"/>
                    <a:pt x="8501" y="334"/>
                    <a:pt x="8263" y="250"/>
                  </a:cubicBezTo>
                  <a:cubicBezTo>
                    <a:pt x="8084" y="179"/>
                    <a:pt x="7894" y="131"/>
                    <a:pt x="7703" y="96"/>
                  </a:cubicBezTo>
                  <a:lnTo>
                    <a:pt x="7703" y="72"/>
                  </a:lnTo>
                  <a:cubicBezTo>
                    <a:pt x="7692" y="48"/>
                    <a:pt x="7668" y="24"/>
                    <a:pt x="7656" y="12"/>
                  </a:cubicBezTo>
                  <a:cubicBezTo>
                    <a:pt x="7632" y="0"/>
                    <a:pt x="7620" y="0"/>
                    <a:pt x="7608" y="0"/>
                  </a:cubicBezTo>
                  <a:close/>
                </a:path>
              </a:pathLst>
            </a:custGeom>
            <a:solidFill>
              <a:srgbClr val="F499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900;p57">
              <a:extLst>
                <a:ext uri="{FF2B5EF4-FFF2-40B4-BE49-F238E27FC236}">
                  <a16:creationId xmlns:a16="http://schemas.microsoft.com/office/drawing/2014/main" xmlns="" id="{628C37E1-36B0-832D-BDCB-3BDA7B108D50}"/>
                </a:ext>
              </a:extLst>
            </p:cNvPr>
            <p:cNvSpPr/>
            <p:nvPr/>
          </p:nvSpPr>
          <p:spPr>
            <a:xfrm>
              <a:off x="1216380" y="1604451"/>
              <a:ext cx="84" cy="8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99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901;p57">
              <a:extLst>
                <a:ext uri="{FF2B5EF4-FFF2-40B4-BE49-F238E27FC236}">
                  <a16:creationId xmlns:a16="http://schemas.microsoft.com/office/drawing/2014/main" xmlns="" id="{F1D91AEB-AE4F-C7C1-528D-F5CCC6846CB0}"/>
                </a:ext>
              </a:extLst>
            </p:cNvPr>
            <p:cNvSpPr/>
            <p:nvPr/>
          </p:nvSpPr>
          <p:spPr>
            <a:xfrm>
              <a:off x="1115804" y="1671169"/>
              <a:ext cx="84" cy="8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99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902;p57">
              <a:extLst>
                <a:ext uri="{FF2B5EF4-FFF2-40B4-BE49-F238E27FC236}">
                  <a16:creationId xmlns:a16="http://schemas.microsoft.com/office/drawing/2014/main" xmlns="" id="{5B609E69-BFCD-B942-40C2-395F13B4307C}"/>
                </a:ext>
              </a:extLst>
            </p:cNvPr>
            <p:cNvSpPr/>
            <p:nvPr/>
          </p:nvSpPr>
          <p:spPr>
            <a:xfrm>
              <a:off x="1112795" y="1891138"/>
              <a:ext cx="84" cy="8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499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903;p57">
              <a:extLst>
                <a:ext uri="{FF2B5EF4-FFF2-40B4-BE49-F238E27FC236}">
                  <a16:creationId xmlns:a16="http://schemas.microsoft.com/office/drawing/2014/main" xmlns="" id="{DDD4A472-B97F-D0A5-2F95-54D32C67DC5E}"/>
                </a:ext>
              </a:extLst>
            </p:cNvPr>
            <p:cNvSpPr/>
            <p:nvPr/>
          </p:nvSpPr>
          <p:spPr>
            <a:xfrm>
              <a:off x="1112795" y="1892142"/>
              <a:ext cx="84" cy="8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499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904;p57">
              <a:extLst>
                <a:ext uri="{FF2B5EF4-FFF2-40B4-BE49-F238E27FC236}">
                  <a16:creationId xmlns:a16="http://schemas.microsoft.com/office/drawing/2014/main" xmlns="" id="{42C8B572-8AB1-7131-4355-C597AD22EAF0}"/>
                </a:ext>
              </a:extLst>
            </p:cNvPr>
            <p:cNvSpPr/>
            <p:nvPr/>
          </p:nvSpPr>
          <p:spPr>
            <a:xfrm>
              <a:off x="968494" y="1951837"/>
              <a:ext cx="76747" cy="177917"/>
            </a:xfrm>
            <a:custGeom>
              <a:avLst/>
              <a:gdLst/>
              <a:ahLst/>
              <a:cxnLst/>
              <a:rect l="l" t="t" r="r" b="b"/>
              <a:pathLst>
                <a:path w="918" h="2128" extrusionOk="0">
                  <a:moveTo>
                    <a:pt x="263" y="1"/>
                  </a:moveTo>
                  <a:cubicBezTo>
                    <a:pt x="215" y="1"/>
                    <a:pt x="167" y="25"/>
                    <a:pt x="155" y="60"/>
                  </a:cubicBezTo>
                  <a:lnTo>
                    <a:pt x="143" y="60"/>
                  </a:lnTo>
                  <a:cubicBezTo>
                    <a:pt x="96" y="144"/>
                    <a:pt x="60" y="227"/>
                    <a:pt x="36" y="322"/>
                  </a:cubicBezTo>
                  <a:cubicBezTo>
                    <a:pt x="12" y="418"/>
                    <a:pt x="1" y="525"/>
                    <a:pt x="1" y="620"/>
                  </a:cubicBezTo>
                  <a:cubicBezTo>
                    <a:pt x="1" y="727"/>
                    <a:pt x="12" y="822"/>
                    <a:pt x="24" y="918"/>
                  </a:cubicBezTo>
                  <a:cubicBezTo>
                    <a:pt x="48" y="1025"/>
                    <a:pt x="72" y="1120"/>
                    <a:pt x="108" y="1215"/>
                  </a:cubicBezTo>
                  <a:cubicBezTo>
                    <a:pt x="191" y="1406"/>
                    <a:pt x="286" y="1584"/>
                    <a:pt x="405" y="1739"/>
                  </a:cubicBezTo>
                  <a:cubicBezTo>
                    <a:pt x="524" y="1894"/>
                    <a:pt x="667" y="2025"/>
                    <a:pt x="822" y="2120"/>
                  </a:cubicBezTo>
                  <a:cubicBezTo>
                    <a:pt x="835" y="2125"/>
                    <a:pt x="848" y="2127"/>
                    <a:pt x="860" y="2127"/>
                  </a:cubicBezTo>
                  <a:cubicBezTo>
                    <a:pt x="881" y="2127"/>
                    <a:pt x="898" y="2119"/>
                    <a:pt x="905" y="2096"/>
                  </a:cubicBezTo>
                  <a:cubicBezTo>
                    <a:pt x="917" y="2073"/>
                    <a:pt x="917" y="2037"/>
                    <a:pt x="882" y="2013"/>
                  </a:cubicBezTo>
                  <a:cubicBezTo>
                    <a:pt x="858" y="2001"/>
                    <a:pt x="834" y="1977"/>
                    <a:pt x="798" y="1965"/>
                  </a:cubicBezTo>
                  <a:cubicBezTo>
                    <a:pt x="727" y="1894"/>
                    <a:pt x="655" y="1823"/>
                    <a:pt x="608" y="1751"/>
                  </a:cubicBezTo>
                  <a:cubicBezTo>
                    <a:pt x="513" y="1632"/>
                    <a:pt x="441" y="1501"/>
                    <a:pt x="382" y="1370"/>
                  </a:cubicBezTo>
                  <a:lnTo>
                    <a:pt x="382" y="1370"/>
                  </a:lnTo>
                  <a:lnTo>
                    <a:pt x="393" y="1394"/>
                  </a:lnTo>
                  <a:cubicBezTo>
                    <a:pt x="322" y="1227"/>
                    <a:pt x="274" y="1061"/>
                    <a:pt x="251" y="882"/>
                  </a:cubicBezTo>
                  <a:cubicBezTo>
                    <a:pt x="239" y="763"/>
                    <a:pt x="239" y="644"/>
                    <a:pt x="251" y="513"/>
                  </a:cubicBezTo>
                  <a:cubicBezTo>
                    <a:pt x="263" y="429"/>
                    <a:pt x="286" y="346"/>
                    <a:pt x="322" y="263"/>
                  </a:cubicBezTo>
                  <a:cubicBezTo>
                    <a:pt x="334" y="227"/>
                    <a:pt x="346" y="203"/>
                    <a:pt x="358" y="179"/>
                  </a:cubicBezTo>
                  <a:cubicBezTo>
                    <a:pt x="405" y="96"/>
                    <a:pt x="346" y="1"/>
                    <a:pt x="263" y="1"/>
                  </a:cubicBezTo>
                  <a:close/>
                </a:path>
              </a:pathLst>
            </a:custGeom>
            <a:solidFill>
              <a:srgbClr val="DC8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905;p57">
              <a:extLst>
                <a:ext uri="{FF2B5EF4-FFF2-40B4-BE49-F238E27FC236}">
                  <a16:creationId xmlns:a16="http://schemas.microsoft.com/office/drawing/2014/main" xmlns="" id="{9E3A7FFE-53BA-786B-714E-070068C9A4B5}"/>
                </a:ext>
              </a:extLst>
            </p:cNvPr>
            <p:cNvSpPr/>
            <p:nvPr/>
          </p:nvSpPr>
          <p:spPr>
            <a:xfrm>
              <a:off x="889823" y="1946904"/>
              <a:ext cx="104670" cy="41637"/>
            </a:xfrm>
            <a:custGeom>
              <a:avLst/>
              <a:gdLst/>
              <a:ahLst/>
              <a:cxnLst/>
              <a:rect l="l" t="t" r="r" b="b"/>
              <a:pathLst>
                <a:path w="1252" h="498" extrusionOk="0">
                  <a:moveTo>
                    <a:pt x="906" y="0"/>
                  </a:moveTo>
                  <a:cubicBezTo>
                    <a:pt x="775" y="0"/>
                    <a:pt x="644" y="24"/>
                    <a:pt x="513" y="60"/>
                  </a:cubicBezTo>
                  <a:lnTo>
                    <a:pt x="537" y="72"/>
                  </a:lnTo>
                  <a:cubicBezTo>
                    <a:pt x="430" y="96"/>
                    <a:pt x="334" y="143"/>
                    <a:pt x="239" y="203"/>
                  </a:cubicBezTo>
                  <a:cubicBezTo>
                    <a:pt x="156" y="262"/>
                    <a:pt x="72" y="334"/>
                    <a:pt x="25" y="417"/>
                  </a:cubicBezTo>
                  <a:cubicBezTo>
                    <a:pt x="1" y="441"/>
                    <a:pt x="1" y="465"/>
                    <a:pt x="25" y="488"/>
                  </a:cubicBezTo>
                  <a:cubicBezTo>
                    <a:pt x="31" y="494"/>
                    <a:pt x="43" y="497"/>
                    <a:pt x="55" y="497"/>
                  </a:cubicBezTo>
                  <a:cubicBezTo>
                    <a:pt x="66" y="497"/>
                    <a:pt x="78" y="494"/>
                    <a:pt x="84" y="488"/>
                  </a:cubicBezTo>
                  <a:cubicBezTo>
                    <a:pt x="144" y="393"/>
                    <a:pt x="227" y="322"/>
                    <a:pt x="334" y="286"/>
                  </a:cubicBezTo>
                  <a:lnTo>
                    <a:pt x="322" y="286"/>
                  </a:lnTo>
                  <a:cubicBezTo>
                    <a:pt x="382" y="250"/>
                    <a:pt x="465" y="215"/>
                    <a:pt x="537" y="203"/>
                  </a:cubicBezTo>
                  <a:cubicBezTo>
                    <a:pt x="620" y="191"/>
                    <a:pt x="715" y="179"/>
                    <a:pt x="799" y="179"/>
                  </a:cubicBezTo>
                  <a:cubicBezTo>
                    <a:pt x="882" y="191"/>
                    <a:pt x="965" y="203"/>
                    <a:pt x="1049" y="227"/>
                  </a:cubicBezTo>
                  <a:lnTo>
                    <a:pt x="1096" y="250"/>
                  </a:lnTo>
                  <a:lnTo>
                    <a:pt x="1180" y="250"/>
                  </a:lnTo>
                  <a:cubicBezTo>
                    <a:pt x="1204" y="238"/>
                    <a:pt x="1227" y="215"/>
                    <a:pt x="1239" y="191"/>
                  </a:cubicBezTo>
                  <a:cubicBezTo>
                    <a:pt x="1251" y="155"/>
                    <a:pt x="1251" y="131"/>
                    <a:pt x="1239" y="107"/>
                  </a:cubicBezTo>
                  <a:cubicBezTo>
                    <a:pt x="1227" y="60"/>
                    <a:pt x="1192" y="36"/>
                    <a:pt x="1156" y="24"/>
                  </a:cubicBezTo>
                  <a:cubicBezTo>
                    <a:pt x="1073" y="12"/>
                    <a:pt x="989" y="0"/>
                    <a:pt x="906" y="0"/>
                  </a:cubicBezTo>
                  <a:close/>
                </a:path>
              </a:pathLst>
            </a:custGeom>
            <a:solidFill>
              <a:srgbClr val="DC8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906;p57">
              <a:extLst>
                <a:ext uri="{FF2B5EF4-FFF2-40B4-BE49-F238E27FC236}">
                  <a16:creationId xmlns:a16="http://schemas.microsoft.com/office/drawing/2014/main" xmlns="" id="{5EC29D0A-5820-2173-0721-24D66FFD98FC}"/>
                </a:ext>
              </a:extLst>
            </p:cNvPr>
            <p:cNvSpPr/>
            <p:nvPr/>
          </p:nvSpPr>
          <p:spPr>
            <a:xfrm>
              <a:off x="1765107" y="2638749"/>
              <a:ext cx="286757" cy="479823"/>
            </a:xfrm>
            <a:custGeom>
              <a:avLst/>
              <a:gdLst/>
              <a:ahLst/>
              <a:cxnLst/>
              <a:rect l="l" t="t" r="r" b="b"/>
              <a:pathLst>
                <a:path w="3430" h="5739" extrusionOk="0">
                  <a:moveTo>
                    <a:pt x="1227" y="0"/>
                  </a:moveTo>
                  <a:cubicBezTo>
                    <a:pt x="1132" y="24"/>
                    <a:pt x="1037" y="72"/>
                    <a:pt x="977" y="155"/>
                  </a:cubicBezTo>
                  <a:cubicBezTo>
                    <a:pt x="929" y="191"/>
                    <a:pt x="894" y="238"/>
                    <a:pt x="870" y="274"/>
                  </a:cubicBezTo>
                  <a:cubicBezTo>
                    <a:pt x="822" y="334"/>
                    <a:pt x="787" y="393"/>
                    <a:pt x="763" y="441"/>
                  </a:cubicBezTo>
                  <a:lnTo>
                    <a:pt x="751" y="465"/>
                  </a:lnTo>
                  <a:lnTo>
                    <a:pt x="739" y="476"/>
                  </a:lnTo>
                  <a:cubicBezTo>
                    <a:pt x="679" y="524"/>
                    <a:pt x="632" y="584"/>
                    <a:pt x="584" y="643"/>
                  </a:cubicBezTo>
                  <a:cubicBezTo>
                    <a:pt x="501" y="750"/>
                    <a:pt x="417" y="857"/>
                    <a:pt x="346" y="976"/>
                  </a:cubicBezTo>
                  <a:cubicBezTo>
                    <a:pt x="203" y="1215"/>
                    <a:pt x="108" y="1477"/>
                    <a:pt x="48" y="1750"/>
                  </a:cubicBezTo>
                  <a:cubicBezTo>
                    <a:pt x="1" y="2024"/>
                    <a:pt x="1" y="2286"/>
                    <a:pt x="36" y="2560"/>
                  </a:cubicBezTo>
                  <a:cubicBezTo>
                    <a:pt x="72" y="2834"/>
                    <a:pt x="144" y="3108"/>
                    <a:pt x="239" y="3358"/>
                  </a:cubicBezTo>
                  <a:cubicBezTo>
                    <a:pt x="322" y="3608"/>
                    <a:pt x="429" y="3846"/>
                    <a:pt x="548" y="4072"/>
                  </a:cubicBezTo>
                  <a:cubicBezTo>
                    <a:pt x="715" y="4394"/>
                    <a:pt x="917" y="4703"/>
                    <a:pt x="1156" y="4977"/>
                  </a:cubicBezTo>
                  <a:cubicBezTo>
                    <a:pt x="1287" y="5132"/>
                    <a:pt x="1418" y="5263"/>
                    <a:pt x="1572" y="5394"/>
                  </a:cubicBezTo>
                  <a:cubicBezTo>
                    <a:pt x="1715" y="5513"/>
                    <a:pt x="1870" y="5608"/>
                    <a:pt x="2049" y="5679"/>
                  </a:cubicBezTo>
                  <a:cubicBezTo>
                    <a:pt x="2120" y="5715"/>
                    <a:pt x="2203" y="5727"/>
                    <a:pt x="2299" y="5739"/>
                  </a:cubicBezTo>
                  <a:lnTo>
                    <a:pt x="2382" y="5739"/>
                  </a:lnTo>
                  <a:cubicBezTo>
                    <a:pt x="2430" y="5739"/>
                    <a:pt x="2489" y="5739"/>
                    <a:pt x="2537" y="5727"/>
                  </a:cubicBezTo>
                  <a:cubicBezTo>
                    <a:pt x="2715" y="5691"/>
                    <a:pt x="2870" y="5596"/>
                    <a:pt x="3001" y="5465"/>
                  </a:cubicBezTo>
                  <a:cubicBezTo>
                    <a:pt x="3073" y="5382"/>
                    <a:pt x="3144" y="5298"/>
                    <a:pt x="3203" y="5203"/>
                  </a:cubicBezTo>
                  <a:cubicBezTo>
                    <a:pt x="3251" y="5108"/>
                    <a:pt x="3299" y="5001"/>
                    <a:pt x="3334" y="4906"/>
                  </a:cubicBezTo>
                  <a:cubicBezTo>
                    <a:pt x="3394" y="4679"/>
                    <a:pt x="3430" y="4453"/>
                    <a:pt x="3418" y="4227"/>
                  </a:cubicBezTo>
                  <a:cubicBezTo>
                    <a:pt x="3418" y="3989"/>
                    <a:pt x="3394" y="3739"/>
                    <a:pt x="3346" y="3501"/>
                  </a:cubicBezTo>
                  <a:cubicBezTo>
                    <a:pt x="3299" y="3262"/>
                    <a:pt x="3239" y="3036"/>
                    <a:pt x="3168" y="2810"/>
                  </a:cubicBezTo>
                  <a:cubicBezTo>
                    <a:pt x="3025" y="2322"/>
                    <a:pt x="2834" y="1846"/>
                    <a:pt x="2596" y="1393"/>
                  </a:cubicBezTo>
                  <a:cubicBezTo>
                    <a:pt x="2453" y="1143"/>
                    <a:pt x="2299" y="893"/>
                    <a:pt x="2120" y="667"/>
                  </a:cubicBezTo>
                  <a:cubicBezTo>
                    <a:pt x="2025" y="536"/>
                    <a:pt x="1930" y="429"/>
                    <a:pt x="1834" y="322"/>
                  </a:cubicBezTo>
                  <a:cubicBezTo>
                    <a:pt x="1751" y="226"/>
                    <a:pt x="1656" y="143"/>
                    <a:pt x="1537" y="72"/>
                  </a:cubicBezTo>
                  <a:cubicBezTo>
                    <a:pt x="1489" y="48"/>
                    <a:pt x="1441" y="24"/>
                    <a:pt x="1394" y="12"/>
                  </a:cubicBezTo>
                  <a:cubicBezTo>
                    <a:pt x="1358" y="0"/>
                    <a:pt x="1322" y="0"/>
                    <a:pt x="1287" y="0"/>
                  </a:cubicBezTo>
                  <a:close/>
                </a:path>
              </a:pathLst>
            </a:custGeom>
            <a:solidFill>
              <a:srgbClr val="980D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907;p57">
              <a:extLst>
                <a:ext uri="{FF2B5EF4-FFF2-40B4-BE49-F238E27FC236}">
                  <a16:creationId xmlns:a16="http://schemas.microsoft.com/office/drawing/2014/main" xmlns="" id="{32D91213-0822-05CD-702A-C1C02FF1B9EF}"/>
                </a:ext>
              </a:extLst>
            </p:cNvPr>
            <p:cNvSpPr/>
            <p:nvPr/>
          </p:nvSpPr>
          <p:spPr>
            <a:xfrm>
              <a:off x="1709057" y="2404817"/>
              <a:ext cx="104336" cy="32941"/>
            </a:xfrm>
            <a:custGeom>
              <a:avLst/>
              <a:gdLst/>
              <a:ahLst/>
              <a:cxnLst/>
              <a:rect l="l" t="t" r="r" b="b"/>
              <a:pathLst>
                <a:path w="1248" h="394" extrusionOk="0">
                  <a:moveTo>
                    <a:pt x="120" y="0"/>
                  </a:moveTo>
                  <a:cubicBezTo>
                    <a:pt x="72" y="0"/>
                    <a:pt x="25" y="36"/>
                    <a:pt x="25" y="84"/>
                  </a:cubicBezTo>
                  <a:cubicBezTo>
                    <a:pt x="1" y="131"/>
                    <a:pt x="37" y="191"/>
                    <a:pt x="96" y="203"/>
                  </a:cubicBezTo>
                  <a:cubicBezTo>
                    <a:pt x="429" y="262"/>
                    <a:pt x="751" y="322"/>
                    <a:pt x="1084" y="393"/>
                  </a:cubicBezTo>
                  <a:cubicBezTo>
                    <a:pt x="1088" y="394"/>
                    <a:pt x="1092" y="394"/>
                    <a:pt x="1096" y="394"/>
                  </a:cubicBezTo>
                  <a:cubicBezTo>
                    <a:pt x="1206" y="394"/>
                    <a:pt x="1247" y="237"/>
                    <a:pt x="1144" y="191"/>
                  </a:cubicBezTo>
                  <a:cubicBezTo>
                    <a:pt x="810" y="131"/>
                    <a:pt x="477" y="72"/>
                    <a:pt x="144" y="0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908;p57">
              <a:extLst>
                <a:ext uri="{FF2B5EF4-FFF2-40B4-BE49-F238E27FC236}">
                  <a16:creationId xmlns:a16="http://schemas.microsoft.com/office/drawing/2014/main" xmlns="" id="{998C522C-4E07-179B-85BE-057D597703FB}"/>
                </a:ext>
              </a:extLst>
            </p:cNvPr>
            <p:cNvSpPr/>
            <p:nvPr/>
          </p:nvSpPr>
          <p:spPr>
            <a:xfrm>
              <a:off x="1694175" y="2397795"/>
              <a:ext cx="103918" cy="29179"/>
            </a:xfrm>
            <a:custGeom>
              <a:avLst/>
              <a:gdLst/>
              <a:ahLst/>
              <a:cxnLst/>
              <a:rect l="l" t="t" r="r" b="b"/>
              <a:pathLst>
                <a:path w="1243" h="349" extrusionOk="0">
                  <a:moveTo>
                    <a:pt x="107" y="1"/>
                  </a:moveTo>
                  <a:cubicBezTo>
                    <a:pt x="84" y="1"/>
                    <a:pt x="60" y="13"/>
                    <a:pt x="48" y="25"/>
                  </a:cubicBezTo>
                  <a:lnTo>
                    <a:pt x="36" y="37"/>
                  </a:lnTo>
                  <a:cubicBezTo>
                    <a:pt x="0" y="72"/>
                    <a:pt x="0" y="132"/>
                    <a:pt x="36" y="168"/>
                  </a:cubicBezTo>
                  <a:cubicBezTo>
                    <a:pt x="60" y="191"/>
                    <a:pt x="84" y="203"/>
                    <a:pt x="119" y="203"/>
                  </a:cubicBezTo>
                  <a:lnTo>
                    <a:pt x="334" y="227"/>
                  </a:lnTo>
                  <a:lnTo>
                    <a:pt x="346" y="227"/>
                  </a:lnTo>
                  <a:cubicBezTo>
                    <a:pt x="584" y="251"/>
                    <a:pt x="834" y="299"/>
                    <a:pt x="1072" y="346"/>
                  </a:cubicBezTo>
                  <a:cubicBezTo>
                    <a:pt x="1079" y="348"/>
                    <a:pt x="1086" y="348"/>
                    <a:pt x="1092" y="348"/>
                  </a:cubicBezTo>
                  <a:cubicBezTo>
                    <a:pt x="1197" y="348"/>
                    <a:pt x="1243" y="177"/>
                    <a:pt x="1119" y="144"/>
                  </a:cubicBezTo>
                  <a:cubicBezTo>
                    <a:pt x="786" y="84"/>
                    <a:pt x="453" y="37"/>
                    <a:pt x="107" y="1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909;p57">
              <a:extLst>
                <a:ext uri="{FF2B5EF4-FFF2-40B4-BE49-F238E27FC236}">
                  <a16:creationId xmlns:a16="http://schemas.microsoft.com/office/drawing/2014/main" xmlns="" id="{A44C0E3E-622B-A5DE-9A32-91B802F828E0}"/>
                </a:ext>
              </a:extLst>
            </p:cNvPr>
            <p:cNvSpPr/>
            <p:nvPr/>
          </p:nvSpPr>
          <p:spPr>
            <a:xfrm>
              <a:off x="1689159" y="2394868"/>
              <a:ext cx="98651" cy="28092"/>
            </a:xfrm>
            <a:custGeom>
              <a:avLst/>
              <a:gdLst/>
              <a:ahLst/>
              <a:cxnLst/>
              <a:rect l="l" t="t" r="r" b="b"/>
              <a:pathLst>
                <a:path w="1180" h="336" extrusionOk="0">
                  <a:moveTo>
                    <a:pt x="108" y="0"/>
                  </a:moveTo>
                  <a:cubicBezTo>
                    <a:pt x="48" y="12"/>
                    <a:pt x="13" y="60"/>
                    <a:pt x="13" y="107"/>
                  </a:cubicBezTo>
                  <a:lnTo>
                    <a:pt x="1" y="107"/>
                  </a:lnTo>
                  <a:cubicBezTo>
                    <a:pt x="1" y="167"/>
                    <a:pt x="48" y="203"/>
                    <a:pt x="108" y="203"/>
                  </a:cubicBezTo>
                  <a:cubicBezTo>
                    <a:pt x="251" y="214"/>
                    <a:pt x="382" y="226"/>
                    <a:pt x="525" y="238"/>
                  </a:cubicBezTo>
                  <a:cubicBezTo>
                    <a:pt x="703" y="262"/>
                    <a:pt x="882" y="286"/>
                    <a:pt x="1048" y="334"/>
                  </a:cubicBezTo>
                  <a:cubicBezTo>
                    <a:pt x="1056" y="335"/>
                    <a:pt x="1064" y="336"/>
                    <a:pt x="1071" y="336"/>
                  </a:cubicBezTo>
                  <a:cubicBezTo>
                    <a:pt x="1120" y="336"/>
                    <a:pt x="1157" y="302"/>
                    <a:pt x="1168" y="250"/>
                  </a:cubicBezTo>
                  <a:cubicBezTo>
                    <a:pt x="1179" y="203"/>
                    <a:pt x="1156" y="143"/>
                    <a:pt x="1096" y="131"/>
                  </a:cubicBezTo>
                  <a:cubicBezTo>
                    <a:pt x="775" y="60"/>
                    <a:pt x="441" y="24"/>
                    <a:pt x="108" y="0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910;p57">
              <a:extLst>
                <a:ext uri="{FF2B5EF4-FFF2-40B4-BE49-F238E27FC236}">
                  <a16:creationId xmlns:a16="http://schemas.microsoft.com/office/drawing/2014/main" xmlns="" id="{365CDA5C-CB01-2075-8B96-4904C97BEFA8}"/>
                </a:ext>
              </a:extLst>
            </p:cNvPr>
            <p:cNvSpPr/>
            <p:nvPr/>
          </p:nvSpPr>
          <p:spPr>
            <a:xfrm>
              <a:off x="1688156" y="2396791"/>
              <a:ext cx="103667" cy="26169"/>
            </a:xfrm>
            <a:custGeom>
              <a:avLst/>
              <a:gdLst/>
              <a:ahLst/>
              <a:cxnLst/>
              <a:rect l="l" t="t" r="r" b="b"/>
              <a:pathLst>
                <a:path w="1240" h="313" extrusionOk="0">
                  <a:moveTo>
                    <a:pt x="96" y="1"/>
                  </a:moveTo>
                  <a:cubicBezTo>
                    <a:pt x="48" y="1"/>
                    <a:pt x="1" y="49"/>
                    <a:pt x="1" y="96"/>
                  </a:cubicBezTo>
                  <a:cubicBezTo>
                    <a:pt x="1" y="156"/>
                    <a:pt x="48" y="191"/>
                    <a:pt x="108" y="191"/>
                  </a:cubicBezTo>
                  <a:cubicBezTo>
                    <a:pt x="298" y="203"/>
                    <a:pt x="489" y="215"/>
                    <a:pt x="691" y="239"/>
                  </a:cubicBezTo>
                  <a:cubicBezTo>
                    <a:pt x="822" y="263"/>
                    <a:pt x="965" y="287"/>
                    <a:pt x="1108" y="311"/>
                  </a:cubicBezTo>
                  <a:cubicBezTo>
                    <a:pt x="1114" y="312"/>
                    <a:pt x="1121" y="313"/>
                    <a:pt x="1127" y="313"/>
                  </a:cubicBezTo>
                  <a:cubicBezTo>
                    <a:pt x="1171" y="313"/>
                    <a:pt x="1217" y="280"/>
                    <a:pt x="1227" y="239"/>
                  </a:cubicBezTo>
                  <a:cubicBezTo>
                    <a:pt x="1239" y="180"/>
                    <a:pt x="1203" y="132"/>
                    <a:pt x="1156" y="120"/>
                  </a:cubicBezTo>
                  <a:cubicBezTo>
                    <a:pt x="810" y="49"/>
                    <a:pt x="453" y="13"/>
                    <a:pt x="96" y="1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911;p57">
              <a:extLst>
                <a:ext uri="{FF2B5EF4-FFF2-40B4-BE49-F238E27FC236}">
                  <a16:creationId xmlns:a16="http://schemas.microsoft.com/office/drawing/2014/main" xmlns="" id="{76529BB8-4D22-889B-A884-2023C57AB011}"/>
                </a:ext>
              </a:extLst>
            </p:cNvPr>
            <p:cNvSpPr/>
            <p:nvPr/>
          </p:nvSpPr>
          <p:spPr>
            <a:xfrm>
              <a:off x="1690162" y="2397795"/>
              <a:ext cx="111275" cy="23076"/>
            </a:xfrm>
            <a:custGeom>
              <a:avLst/>
              <a:gdLst/>
              <a:ahLst/>
              <a:cxnLst/>
              <a:rect l="l" t="t" r="r" b="b"/>
              <a:pathLst>
                <a:path w="1331" h="276" extrusionOk="0">
                  <a:moveTo>
                    <a:pt x="453" y="1"/>
                  </a:moveTo>
                  <a:cubicBezTo>
                    <a:pt x="346" y="1"/>
                    <a:pt x="227" y="1"/>
                    <a:pt x="120" y="13"/>
                  </a:cubicBezTo>
                  <a:cubicBezTo>
                    <a:pt x="1" y="25"/>
                    <a:pt x="1" y="191"/>
                    <a:pt x="120" y="215"/>
                  </a:cubicBezTo>
                  <a:cubicBezTo>
                    <a:pt x="237" y="204"/>
                    <a:pt x="355" y="199"/>
                    <a:pt x="473" y="199"/>
                  </a:cubicBezTo>
                  <a:cubicBezTo>
                    <a:pt x="617" y="199"/>
                    <a:pt x="761" y="207"/>
                    <a:pt x="905" y="227"/>
                  </a:cubicBezTo>
                  <a:lnTo>
                    <a:pt x="882" y="227"/>
                  </a:lnTo>
                  <a:cubicBezTo>
                    <a:pt x="977" y="239"/>
                    <a:pt x="1072" y="251"/>
                    <a:pt x="1167" y="275"/>
                  </a:cubicBezTo>
                  <a:cubicBezTo>
                    <a:pt x="1171" y="275"/>
                    <a:pt x="1175" y="275"/>
                    <a:pt x="1179" y="275"/>
                  </a:cubicBezTo>
                  <a:cubicBezTo>
                    <a:pt x="1290" y="275"/>
                    <a:pt x="1330" y="118"/>
                    <a:pt x="1215" y="72"/>
                  </a:cubicBezTo>
                  <a:cubicBezTo>
                    <a:pt x="965" y="25"/>
                    <a:pt x="703" y="1"/>
                    <a:pt x="453" y="1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912;p57">
              <a:extLst>
                <a:ext uri="{FF2B5EF4-FFF2-40B4-BE49-F238E27FC236}">
                  <a16:creationId xmlns:a16="http://schemas.microsoft.com/office/drawing/2014/main" xmlns="" id="{92770061-F8F3-33FE-41B2-03D8FFC19EFE}"/>
                </a:ext>
              </a:extLst>
            </p:cNvPr>
            <p:cNvSpPr/>
            <p:nvPr/>
          </p:nvSpPr>
          <p:spPr>
            <a:xfrm>
              <a:off x="1685230" y="2393865"/>
              <a:ext cx="106677" cy="27340"/>
            </a:xfrm>
            <a:custGeom>
              <a:avLst/>
              <a:gdLst/>
              <a:ahLst/>
              <a:cxnLst/>
              <a:rect l="l" t="t" r="r" b="b"/>
              <a:pathLst>
                <a:path w="1276" h="327" extrusionOk="0">
                  <a:moveTo>
                    <a:pt x="107" y="0"/>
                  </a:moveTo>
                  <a:cubicBezTo>
                    <a:pt x="48" y="0"/>
                    <a:pt x="0" y="48"/>
                    <a:pt x="0" y="95"/>
                  </a:cubicBezTo>
                  <a:cubicBezTo>
                    <a:pt x="0" y="149"/>
                    <a:pt x="38" y="193"/>
                    <a:pt x="89" y="193"/>
                  </a:cubicBezTo>
                  <a:cubicBezTo>
                    <a:pt x="95" y="193"/>
                    <a:pt x="101" y="192"/>
                    <a:pt x="107" y="191"/>
                  </a:cubicBezTo>
                  <a:cubicBezTo>
                    <a:pt x="274" y="191"/>
                    <a:pt x="453" y="215"/>
                    <a:pt x="619" y="226"/>
                  </a:cubicBezTo>
                  <a:lnTo>
                    <a:pt x="595" y="226"/>
                  </a:lnTo>
                  <a:cubicBezTo>
                    <a:pt x="774" y="250"/>
                    <a:pt x="941" y="286"/>
                    <a:pt x="1107" y="322"/>
                  </a:cubicBezTo>
                  <a:cubicBezTo>
                    <a:pt x="1118" y="325"/>
                    <a:pt x="1129" y="326"/>
                    <a:pt x="1139" y="326"/>
                  </a:cubicBezTo>
                  <a:cubicBezTo>
                    <a:pt x="1245" y="326"/>
                    <a:pt x="1276" y="164"/>
                    <a:pt x="1167" y="131"/>
                  </a:cubicBezTo>
                  <a:cubicBezTo>
                    <a:pt x="810" y="48"/>
                    <a:pt x="453" y="0"/>
                    <a:pt x="107" y="0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913;p57">
              <a:extLst>
                <a:ext uri="{FF2B5EF4-FFF2-40B4-BE49-F238E27FC236}">
                  <a16:creationId xmlns:a16="http://schemas.microsoft.com/office/drawing/2014/main" xmlns="" id="{C6A1A8C3-7EA8-FECF-AE23-680567668912}"/>
                </a:ext>
              </a:extLst>
            </p:cNvPr>
            <p:cNvSpPr/>
            <p:nvPr/>
          </p:nvSpPr>
          <p:spPr>
            <a:xfrm>
              <a:off x="1689159" y="2394534"/>
              <a:ext cx="146388" cy="93975"/>
            </a:xfrm>
            <a:custGeom>
              <a:avLst/>
              <a:gdLst/>
              <a:ahLst/>
              <a:cxnLst/>
              <a:rect l="l" t="t" r="r" b="b"/>
              <a:pathLst>
                <a:path w="1751" h="1124" extrusionOk="0">
                  <a:moveTo>
                    <a:pt x="259" y="1"/>
                  </a:moveTo>
                  <a:cubicBezTo>
                    <a:pt x="209" y="1"/>
                    <a:pt x="158" y="2"/>
                    <a:pt x="108" y="4"/>
                  </a:cubicBezTo>
                  <a:cubicBezTo>
                    <a:pt x="48" y="4"/>
                    <a:pt x="1" y="52"/>
                    <a:pt x="13" y="99"/>
                  </a:cubicBezTo>
                  <a:lnTo>
                    <a:pt x="1" y="111"/>
                  </a:lnTo>
                  <a:cubicBezTo>
                    <a:pt x="13" y="159"/>
                    <a:pt x="48" y="207"/>
                    <a:pt x="108" y="207"/>
                  </a:cubicBezTo>
                  <a:cubicBezTo>
                    <a:pt x="310" y="207"/>
                    <a:pt x="513" y="218"/>
                    <a:pt x="715" y="242"/>
                  </a:cubicBezTo>
                  <a:lnTo>
                    <a:pt x="894" y="266"/>
                  </a:lnTo>
                  <a:cubicBezTo>
                    <a:pt x="894" y="290"/>
                    <a:pt x="906" y="314"/>
                    <a:pt x="929" y="338"/>
                  </a:cubicBezTo>
                  <a:cubicBezTo>
                    <a:pt x="965" y="361"/>
                    <a:pt x="1001" y="397"/>
                    <a:pt x="1037" y="433"/>
                  </a:cubicBezTo>
                  <a:cubicBezTo>
                    <a:pt x="1013" y="433"/>
                    <a:pt x="989" y="445"/>
                    <a:pt x="977" y="468"/>
                  </a:cubicBezTo>
                  <a:cubicBezTo>
                    <a:pt x="953" y="516"/>
                    <a:pt x="965" y="564"/>
                    <a:pt x="1001" y="599"/>
                  </a:cubicBezTo>
                  <a:lnTo>
                    <a:pt x="1048" y="647"/>
                  </a:lnTo>
                  <a:cubicBezTo>
                    <a:pt x="1037" y="683"/>
                    <a:pt x="1037" y="719"/>
                    <a:pt x="1072" y="754"/>
                  </a:cubicBezTo>
                  <a:cubicBezTo>
                    <a:pt x="1132" y="802"/>
                    <a:pt x="1191" y="849"/>
                    <a:pt x="1251" y="897"/>
                  </a:cubicBezTo>
                  <a:cubicBezTo>
                    <a:pt x="1263" y="921"/>
                    <a:pt x="1275" y="945"/>
                    <a:pt x="1298" y="957"/>
                  </a:cubicBezTo>
                  <a:cubicBezTo>
                    <a:pt x="1370" y="1004"/>
                    <a:pt x="1441" y="1064"/>
                    <a:pt x="1537" y="1111"/>
                  </a:cubicBezTo>
                  <a:cubicBezTo>
                    <a:pt x="1552" y="1119"/>
                    <a:pt x="1570" y="1123"/>
                    <a:pt x="1586" y="1123"/>
                  </a:cubicBezTo>
                  <a:cubicBezTo>
                    <a:pt x="1620" y="1123"/>
                    <a:pt x="1652" y="1107"/>
                    <a:pt x="1668" y="1076"/>
                  </a:cubicBezTo>
                  <a:cubicBezTo>
                    <a:pt x="1679" y="1052"/>
                    <a:pt x="1679" y="1016"/>
                    <a:pt x="1679" y="992"/>
                  </a:cubicBezTo>
                  <a:cubicBezTo>
                    <a:pt x="1668" y="980"/>
                    <a:pt x="1668" y="957"/>
                    <a:pt x="1644" y="945"/>
                  </a:cubicBezTo>
                  <a:cubicBezTo>
                    <a:pt x="1656" y="945"/>
                    <a:pt x="1656" y="933"/>
                    <a:pt x="1656" y="933"/>
                  </a:cubicBezTo>
                  <a:cubicBezTo>
                    <a:pt x="1691" y="873"/>
                    <a:pt x="1668" y="814"/>
                    <a:pt x="1620" y="790"/>
                  </a:cubicBezTo>
                  <a:lnTo>
                    <a:pt x="1596" y="778"/>
                  </a:lnTo>
                  <a:lnTo>
                    <a:pt x="1608" y="778"/>
                  </a:lnTo>
                  <a:cubicBezTo>
                    <a:pt x="1616" y="780"/>
                    <a:pt x="1624" y="781"/>
                    <a:pt x="1632" y="781"/>
                  </a:cubicBezTo>
                  <a:cubicBezTo>
                    <a:pt x="1671" y="781"/>
                    <a:pt x="1707" y="758"/>
                    <a:pt x="1727" y="719"/>
                  </a:cubicBezTo>
                  <a:cubicBezTo>
                    <a:pt x="1751" y="671"/>
                    <a:pt x="1739" y="611"/>
                    <a:pt x="1691" y="588"/>
                  </a:cubicBezTo>
                  <a:cubicBezTo>
                    <a:pt x="1608" y="540"/>
                    <a:pt x="1513" y="492"/>
                    <a:pt x="1429" y="445"/>
                  </a:cubicBezTo>
                  <a:lnTo>
                    <a:pt x="1537" y="445"/>
                  </a:lnTo>
                  <a:cubicBezTo>
                    <a:pt x="1541" y="446"/>
                    <a:pt x="1546" y="447"/>
                    <a:pt x="1551" y="447"/>
                  </a:cubicBezTo>
                  <a:cubicBezTo>
                    <a:pt x="1584" y="447"/>
                    <a:pt x="1622" y="415"/>
                    <a:pt x="1632" y="373"/>
                  </a:cubicBezTo>
                  <a:cubicBezTo>
                    <a:pt x="1644" y="338"/>
                    <a:pt x="1620" y="290"/>
                    <a:pt x="1584" y="266"/>
                  </a:cubicBezTo>
                  <a:cubicBezTo>
                    <a:pt x="1156" y="95"/>
                    <a:pt x="709" y="1"/>
                    <a:pt x="259" y="1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914;p57">
              <a:extLst>
                <a:ext uri="{FF2B5EF4-FFF2-40B4-BE49-F238E27FC236}">
                  <a16:creationId xmlns:a16="http://schemas.microsoft.com/office/drawing/2014/main" xmlns="" id="{525E3AF5-B148-2E27-A63D-EC915D59A605}"/>
                </a:ext>
              </a:extLst>
            </p:cNvPr>
            <p:cNvSpPr/>
            <p:nvPr/>
          </p:nvSpPr>
          <p:spPr>
            <a:xfrm>
              <a:off x="1719376" y="2461503"/>
              <a:ext cx="63705" cy="78089"/>
            </a:xfrm>
            <a:custGeom>
              <a:avLst/>
              <a:gdLst/>
              <a:ahLst/>
              <a:cxnLst/>
              <a:rect l="l" t="t" r="r" b="b"/>
              <a:pathLst>
                <a:path w="762" h="934" extrusionOk="0">
                  <a:moveTo>
                    <a:pt x="107" y="1"/>
                  </a:moveTo>
                  <a:cubicBezTo>
                    <a:pt x="83" y="1"/>
                    <a:pt x="60" y="13"/>
                    <a:pt x="48" y="25"/>
                  </a:cubicBezTo>
                  <a:cubicBezTo>
                    <a:pt x="0" y="60"/>
                    <a:pt x="0" y="120"/>
                    <a:pt x="24" y="168"/>
                  </a:cubicBezTo>
                  <a:cubicBezTo>
                    <a:pt x="226" y="394"/>
                    <a:pt x="417" y="644"/>
                    <a:pt x="583" y="894"/>
                  </a:cubicBezTo>
                  <a:cubicBezTo>
                    <a:pt x="604" y="922"/>
                    <a:pt x="633" y="933"/>
                    <a:pt x="664" y="933"/>
                  </a:cubicBezTo>
                  <a:cubicBezTo>
                    <a:pt x="685" y="933"/>
                    <a:pt x="707" y="927"/>
                    <a:pt x="726" y="918"/>
                  </a:cubicBezTo>
                  <a:cubicBezTo>
                    <a:pt x="738" y="894"/>
                    <a:pt x="750" y="870"/>
                    <a:pt x="762" y="846"/>
                  </a:cubicBezTo>
                  <a:cubicBezTo>
                    <a:pt x="762" y="822"/>
                    <a:pt x="750" y="799"/>
                    <a:pt x="738" y="775"/>
                  </a:cubicBezTo>
                  <a:cubicBezTo>
                    <a:pt x="572" y="513"/>
                    <a:pt x="393" y="275"/>
                    <a:pt x="191" y="48"/>
                  </a:cubicBezTo>
                  <a:cubicBezTo>
                    <a:pt x="167" y="13"/>
                    <a:pt x="143" y="1"/>
                    <a:pt x="107" y="1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915;p57">
              <a:extLst>
                <a:ext uri="{FF2B5EF4-FFF2-40B4-BE49-F238E27FC236}">
                  <a16:creationId xmlns:a16="http://schemas.microsoft.com/office/drawing/2014/main" xmlns="" id="{2F3DD7EE-4D94-A53A-8C6A-FD90FD47172D}"/>
                </a:ext>
              </a:extLst>
            </p:cNvPr>
            <p:cNvSpPr/>
            <p:nvPr/>
          </p:nvSpPr>
          <p:spPr>
            <a:xfrm>
              <a:off x="1696469" y="2430652"/>
              <a:ext cx="85693" cy="100162"/>
            </a:xfrm>
            <a:custGeom>
              <a:avLst/>
              <a:gdLst/>
              <a:ahLst/>
              <a:cxnLst/>
              <a:rect l="l" t="t" r="r" b="b"/>
              <a:pathLst>
                <a:path w="1025" h="1198" extrusionOk="0">
                  <a:moveTo>
                    <a:pt x="95" y="1"/>
                  </a:moveTo>
                  <a:cubicBezTo>
                    <a:pt x="60" y="1"/>
                    <a:pt x="36" y="13"/>
                    <a:pt x="24" y="36"/>
                  </a:cubicBezTo>
                  <a:cubicBezTo>
                    <a:pt x="12" y="60"/>
                    <a:pt x="0" y="84"/>
                    <a:pt x="0" y="108"/>
                  </a:cubicBezTo>
                  <a:cubicBezTo>
                    <a:pt x="12" y="132"/>
                    <a:pt x="24" y="156"/>
                    <a:pt x="36" y="179"/>
                  </a:cubicBezTo>
                  <a:cubicBezTo>
                    <a:pt x="322" y="477"/>
                    <a:pt x="584" y="810"/>
                    <a:pt x="798" y="1156"/>
                  </a:cubicBezTo>
                  <a:cubicBezTo>
                    <a:pt x="821" y="1185"/>
                    <a:pt x="851" y="1198"/>
                    <a:pt x="879" y="1198"/>
                  </a:cubicBezTo>
                  <a:cubicBezTo>
                    <a:pt x="954" y="1198"/>
                    <a:pt x="1025" y="1114"/>
                    <a:pt x="965" y="1037"/>
                  </a:cubicBezTo>
                  <a:cubicBezTo>
                    <a:pt x="846" y="858"/>
                    <a:pt x="726" y="691"/>
                    <a:pt x="595" y="525"/>
                  </a:cubicBezTo>
                  <a:cubicBezTo>
                    <a:pt x="465" y="346"/>
                    <a:pt x="322" y="179"/>
                    <a:pt x="167" y="25"/>
                  </a:cubicBezTo>
                  <a:cubicBezTo>
                    <a:pt x="143" y="13"/>
                    <a:pt x="131" y="1"/>
                    <a:pt x="107" y="1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916;p57">
              <a:extLst>
                <a:ext uri="{FF2B5EF4-FFF2-40B4-BE49-F238E27FC236}">
                  <a16:creationId xmlns:a16="http://schemas.microsoft.com/office/drawing/2014/main" xmlns="" id="{9517C7ED-9906-9DEC-ECF8-B5A87E2025B9}"/>
                </a:ext>
              </a:extLst>
            </p:cNvPr>
            <p:cNvSpPr/>
            <p:nvPr/>
          </p:nvSpPr>
          <p:spPr>
            <a:xfrm>
              <a:off x="1694462" y="2424716"/>
              <a:ext cx="93635" cy="105931"/>
            </a:xfrm>
            <a:custGeom>
              <a:avLst/>
              <a:gdLst/>
              <a:ahLst/>
              <a:cxnLst/>
              <a:rect l="l" t="t" r="r" b="b"/>
              <a:pathLst>
                <a:path w="1120" h="1267" extrusionOk="0">
                  <a:moveTo>
                    <a:pt x="108" y="0"/>
                  </a:moveTo>
                  <a:cubicBezTo>
                    <a:pt x="72" y="0"/>
                    <a:pt x="48" y="24"/>
                    <a:pt x="24" y="48"/>
                  </a:cubicBezTo>
                  <a:cubicBezTo>
                    <a:pt x="0" y="84"/>
                    <a:pt x="0" y="143"/>
                    <a:pt x="48" y="179"/>
                  </a:cubicBezTo>
                  <a:cubicBezTo>
                    <a:pt x="155" y="250"/>
                    <a:pt x="250" y="334"/>
                    <a:pt x="346" y="429"/>
                  </a:cubicBezTo>
                  <a:cubicBezTo>
                    <a:pt x="572" y="667"/>
                    <a:pt x="762" y="941"/>
                    <a:pt x="941" y="1227"/>
                  </a:cubicBezTo>
                  <a:cubicBezTo>
                    <a:pt x="962" y="1255"/>
                    <a:pt x="991" y="1266"/>
                    <a:pt x="1021" y="1266"/>
                  </a:cubicBezTo>
                  <a:cubicBezTo>
                    <a:pt x="1042" y="1266"/>
                    <a:pt x="1064" y="1260"/>
                    <a:pt x="1084" y="1250"/>
                  </a:cubicBezTo>
                  <a:cubicBezTo>
                    <a:pt x="1096" y="1227"/>
                    <a:pt x="1108" y="1203"/>
                    <a:pt x="1120" y="1179"/>
                  </a:cubicBezTo>
                  <a:cubicBezTo>
                    <a:pt x="1120" y="1155"/>
                    <a:pt x="1108" y="1131"/>
                    <a:pt x="1096" y="1108"/>
                  </a:cubicBezTo>
                  <a:cubicBezTo>
                    <a:pt x="846" y="703"/>
                    <a:pt x="572" y="298"/>
                    <a:pt x="167" y="24"/>
                  </a:cubicBezTo>
                  <a:cubicBezTo>
                    <a:pt x="143" y="12"/>
                    <a:pt x="131" y="0"/>
                    <a:pt x="108" y="0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917;p57">
              <a:extLst>
                <a:ext uri="{FF2B5EF4-FFF2-40B4-BE49-F238E27FC236}">
                  <a16:creationId xmlns:a16="http://schemas.microsoft.com/office/drawing/2014/main" xmlns="" id="{15855271-B64F-A274-D907-B68D0F4FE33E}"/>
                </a:ext>
              </a:extLst>
            </p:cNvPr>
            <p:cNvSpPr/>
            <p:nvPr/>
          </p:nvSpPr>
          <p:spPr>
            <a:xfrm>
              <a:off x="1697472" y="2421706"/>
              <a:ext cx="104670" cy="117887"/>
            </a:xfrm>
            <a:custGeom>
              <a:avLst/>
              <a:gdLst/>
              <a:ahLst/>
              <a:cxnLst/>
              <a:rect l="l" t="t" r="r" b="b"/>
              <a:pathLst>
                <a:path w="1252" h="1410" extrusionOk="0">
                  <a:moveTo>
                    <a:pt x="107" y="1"/>
                  </a:moveTo>
                  <a:cubicBezTo>
                    <a:pt x="72" y="1"/>
                    <a:pt x="48" y="24"/>
                    <a:pt x="36" y="48"/>
                  </a:cubicBezTo>
                  <a:cubicBezTo>
                    <a:pt x="0" y="84"/>
                    <a:pt x="0" y="143"/>
                    <a:pt x="48" y="179"/>
                  </a:cubicBezTo>
                  <a:cubicBezTo>
                    <a:pt x="143" y="251"/>
                    <a:pt x="238" y="334"/>
                    <a:pt x="322" y="417"/>
                  </a:cubicBezTo>
                  <a:cubicBezTo>
                    <a:pt x="595" y="715"/>
                    <a:pt x="822" y="1025"/>
                    <a:pt x="1036" y="1370"/>
                  </a:cubicBezTo>
                  <a:cubicBezTo>
                    <a:pt x="1055" y="1398"/>
                    <a:pt x="1081" y="1410"/>
                    <a:pt x="1107" y="1410"/>
                  </a:cubicBezTo>
                  <a:cubicBezTo>
                    <a:pt x="1178" y="1410"/>
                    <a:pt x="1252" y="1321"/>
                    <a:pt x="1191" y="1251"/>
                  </a:cubicBezTo>
                  <a:cubicBezTo>
                    <a:pt x="1036" y="1025"/>
                    <a:pt x="905" y="798"/>
                    <a:pt x="738" y="596"/>
                  </a:cubicBezTo>
                  <a:cubicBezTo>
                    <a:pt x="583" y="382"/>
                    <a:pt x="381" y="191"/>
                    <a:pt x="167" y="24"/>
                  </a:cubicBezTo>
                  <a:cubicBezTo>
                    <a:pt x="155" y="13"/>
                    <a:pt x="131" y="1"/>
                    <a:pt x="107" y="1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918;p57">
              <a:extLst>
                <a:ext uri="{FF2B5EF4-FFF2-40B4-BE49-F238E27FC236}">
                  <a16:creationId xmlns:a16="http://schemas.microsoft.com/office/drawing/2014/main" xmlns="" id="{80883938-D557-F627-ABD3-D1FE9DD84D82}"/>
                </a:ext>
              </a:extLst>
            </p:cNvPr>
            <p:cNvSpPr/>
            <p:nvPr/>
          </p:nvSpPr>
          <p:spPr>
            <a:xfrm>
              <a:off x="1695465" y="2417693"/>
              <a:ext cx="114870" cy="131097"/>
            </a:xfrm>
            <a:custGeom>
              <a:avLst/>
              <a:gdLst/>
              <a:ahLst/>
              <a:cxnLst/>
              <a:rect l="l" t="t" r="r" b="b"/>
              <a:pathLst>
                <a:path w="1374" h="1568" extrusionOk="0">
                  <a:moveTo>
                    <a:pt x="119" y="1"/>
                  </a:moveTo>
                  <a:cubicBezTo>
                    <a:pt x="84" y="1"/>
                    <a:pt x="60" y="13"/>
                    <a:pt x="36" y="37"/>
                  </a:cubicBezTo>
                  <a:cubicBezTo>
                    <a:pt x="0" y="72"/>
                    <a:pt x="0" y="144"/>
                    <a:pt x="48" y="180"/>
                  </a:cubicBezTo>
                  <a:cubicBezTo>
                    <a:pt x="131" y="251"/>
                    <a:pt x="215" y="311"/>
                    <a:pt x="286" y="394"/>
                  </a:cubicBezTo>
                  <a:cubicBezTo>
                    <a:pt x="607" y="739"/>
                    <a:pt x="905" y="1120"/>
                    <a:pt x="1155" y="1525"/>
                  </a:cubicBezTo>
                  <a:cubicBezTo>
                    <a:pt x="1178" y="1555"/>
                    <a:pt x="1207" y="1567"/>
                    <a:pt x="1235" y="1567"/>
                  </a:cubicBezTo>
                  <a:cubicBezTo>
                    <a:pt x="1307" y="1567"/>
                    <a:pt x="1373" y="1483"/>
                    <a:pt x="1322" y="1406"/>
                  </a:cubicBezTo>
                  <a:cubicBezTo>
                    <a:pt x="1143" y="1168"/>
                    <a:pt x="988" y="918"/>
                    <a:pt x="798" y="680"/>
                  </a:cubicBezTo>
                  <a:cubicBezTo>
                    <a:pt x="619" y="430"/>
                    <a:pt x="405" y="215"/>
                    <a:pt x="179" y="25"/>
                  </a:cubicBezTo>
                  <a:cubicBezTo>
                    <a:pt x="155" y="1"/>
                    <a:pt x="131" y="1"/>
                    <a:pt x="119" y="1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919;p57">
              <a:extLst>
                <a:ext uri="{FF2B5EF4-FFF2-40B4-BE49-F238E27FC236}">
                  <a16:creationId xmlns:a16="http://schemas.microsoft.com/office/drawing/2014/main" xmlns="" id="{31804936-6C87-4CA1-C655-45DB526D4C4F}"/>
                </a:ext>
              </a:extLst>
            </p:cNvPr>
            <p:cNvSpPr/>
            <p:nvPr/>
          </p:nvSpPr>
          <p:spPr>
            <a:xfrm>
              <a:off x="1698392" y="2418696"/>
              <a:ext cx="101661" cy="114375"/>
            </a:xfrm>
            <a:custGeom>
              <a:avLst/>
              <a:gdLst/>
              <a:ahLst/>
              <a:cxnLst/>
              <a:rect l="l" t="t" r="r" b="b"/>
              <a:pathLst>
                <a:path w="1216" h="1368" extrusionOk="0">
                  <a:moveTo>
                    <a:pt x="120" y="1"/>
                  </a:moveTo>
                  <a:cubicBezTo>
                    <a:pt x="96" y="1"/>
                    <a:pt x="61" y="13"/>
                    <a:pt x="37" y="37"/>
                  </a:cubicBezTo>
                  <a:lnTo>
                    <a:pt x="37" y="25"/>
                  </a:lnTo>
                  <a:lnTo>
                    <a:pt x="37" y="25"/>
                  </a:lnTo>
                  <a:cubicBezTo>
                    <a:pt x="1" y="72"/>
                    <a:pt x="13" y="144"/>
                    <a:pt x="61" y="179"/>
                  </a:cubicBezTo>
                  <a:cubicBezTo>
                    <a:pt x="144" y="251"/>
                    <a:pt x="215" y="322"/>
                    <a:pt x="287" y="394"/>
                  </a:cubicBezTo>
                  <a:cubicBezTo>
                    <a:pt x="561" y="680"/>
                    <a:pt x="811" y="989"/>
                    <a:pt x="1025" y="1322"/>
                  </a:cubicBezTo>
                  <a:cubicBezTo>
                    <a:pt x="1047" y="1351"/>
                    <a:pt x="1077" y="1367"/>
                    <a:pt x="1108" y="1367"/>
                  </a:cubicBezTo>
                  <a:cubicBezTo>
                    <a:pt x="1128" y="1367"/>
                    <a:pt x="1149" y="1360"/>
                    <a:pt x="1168" y="1346"/>
                  </a:cubicBezTo>
                  <a:cubicBezTo>
                    <a:pt x="1204" y="1311"/>
                    <a:pt x="1215" y="1251"/>
                    <a:pt x="1180" y="1203"/>
                  </a:cubicBezTo>
                  <a:cubicBezTo>
                    <a:pt x="1037" y="989"/>
                    <a:pt x="882" y="775"/>
                    <a:pt x="727" y="584"/>
                  </a:cubicBezTo>
                  <a:cubicBezTo>
                    <a:pt x="561" y="382"/>
                    <a:pt x="382" y="191"/>
                    <a:pt x="180" y="25"/>
                  </a:cubicBezTo>
                  <a:cubicBezTo>
                    <a:pt x="168" y="1"/>
                    <a:pt x="144" y="1"/>
                    <a:pt x="120" y="1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920;p57">
              <a:extLst>
                <a:ext uri="{FF2B5EF4-FFF2-40B4-BE49-F238E27FC236}">
                  <a16:creationId xmlns:a16="http://schemas.microsoft.com/office/drawing/2014/main" xmlns="" id="{5D749AF5-9CD7-4AD0-01AE-A73F0A074761}"/>
                </a:ext>
              </a:extLst>
            </p:cNvPr>
            <p:cNvSpPr/>
            <p:nvPr/>
          </p:nvSpPr>
          <p:spPr>
            <a:xfrm>
              <a:off x="1704411" y="2422709"/>
              <a:ext cx="113532" cy="131598"/>
            </a:xfrm>
            <a:custGeom>
              <a:avLst/>
              <a:gdLst/>
              <a:ahLst/>
              <a:cxnLst/>
              <a:rect l="l" t="t" r="r" b="b"/>
              <a:pathLst>
                <a:path w="1358" h="1574" extrusionOk="0">
                  <a:moveTo>
                    <a:pt x="119" y="1"/>
                  </a:moveTo>
                  <a:cubicBezTo>
                    <a:pt x="84" y="1"/>
                    <a:pt x="60" y="24"/>
                    <a:pt x="36" y="48"/>
                  </a:cubicBezTo>
                  <a:cubicBezTo>
                    <a:pt x="0" y="96"/>
                    <a:pt x="12" y="155"/>
                    <a:pt x="48" y="191"/>
                  </a:cubicBezTo>
                  <a:cubicBezTo>
                    <a:pt x="119" y="251"/>
                    <a:pt x="179" y="298"/>
                    <a:pt x="239" y="358"/>
                  </a:cubicBezTo>
                  <a:lnTo>
                    <a:pt x="215" y="346"/>
                  </a:lnTo>
                  <a:lnTo>
                    <a:pt x="215" y="346"/>
                  </a:lnTo>
                  <a:cubicBezTo>
                    <a:pt x="560" y="715"/>
                    <a:pt x="870" y="1120"/>
                    <a:pt x="1155" y="1536"/>
                  </a:cubicBezTo>
                  <a:cubicBezTo>
                    <a:pt x="1174" y="1562"/>
                    <a:pt x="1200" y="1574"/>
                    <a:pt x="1228" y="1574"/>
                  </a:cubicBezTo>
                  <a:cubicBezTo>
                    <a:pt x="1251" y="1574"/>
                    <a:pt x="1276" y="1565"/>
                    <a:pt x="1298" y="1548"/>
                  </a:cubicBezTo>
                  <a:cubicBezTo>
                    <a:pt x="1346" y="1525"/>
                    <a:pt x="1358" y="1453"/>
                    <a:pt x="1322" y="1405"/>
                  </a:cubicBezTo>
                  <a:cubicBezTo>
                    <a:pt x="1143" y="1167"/>
                    <a:pt x="977" y="929"/>
                    <a:pt x="786" y="691"/>
                  </a:cubicBezTo>
                  <a:cubicBezTo>
                    <a:pt x="608" y="453"/>
                    <a:pt x="405" y="227"/>
                    <a:pt x="179" y="24"/>
                  </a:cubicBezTo>
                  <a:cubicBezTo>
                    <a:pt x="155" y="12"/>
                    <a:pt x="143" y="1"/>
                    <a:pt x="119" y="1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921;p57">
              <a:extLst>
                <a:ext uri="{FF2B5EF4-FFF2-40B4-BE49-F238E27FC236}">
                  <a16:creationId xmlns:a16="http://schemas.microsoft.com/office/drawing/2014/main" xmlns="" id="{42D3266D-A607-1145-BB20-6CFCA3192995}"/>
                </a:ext>
              </a:extLst>
            </p:cNvPr>
            <p:cNvSpPr/>
            <p:nvPr/>
          </p:nvSpPr>
          <p:spPr>
            <a:xfrm>
              <a:off x="1711350" y="2433662"/>
              <a:ext cx="126491" cy="136782"/>
            </a:xfrm>
            <a:custGeom>
              <a:avLst/>
              <a:gdLst/>
              <a:ahLst/>
              <a:cxnLst/>
              <a:rect l="l" t="t" r="r" b="b"/>
              <a:pathLst>
                <a:path w="1513" h="1636" extrusionOk="0">
                  <a:moveTo>
                    <a:pt x="120" y="0"/>
                  </a:moveTo>
                  <a:cubicBezTo>
                    <a:pt x="96" y="0"/>
                    <a:pt x="60" y="12"/>
                    <a:pt x="48" y="36"/>
                  </a:cubicBezTo>
                  <a:cubicBezTo>
                    <a:pt x="1" y="72"/>
                    <a:pt x="13" y="143"/>
                    <a:pt x="60" y="179"/>
                  </a:cubicBezTo>
                  <a:cubicBezTo>
                    <a:pt x="203" y="298"/>
                    <a:pt x="334" y="417"/>
                    <a:pt x="465" y="548"/>
                  </a:cubicBezTo>
                  <a:lnTo>
                    <a:pt x="453" y="524"/>
                  </a:lnTo>
                  <a:lnTo>
                    <a:pt x="453" y="524"/>
                  </a:lnTo>
                  <a:cubicBezTo>
                    <a:pt x="763" y="858"/>
                    <a:pt x="1060" y="1215"/>
                    <a:pt x="1322" y="1596"/>
                  </a:cubicBezTo>
                  <a:cubicBezTo>
                    <a:pt x="1343" y="1624"/>
                    <a:pt x="1372" y="1635"/>
                    <a:pt x="1402" y="1635"/>
                  </a:cubicBezTo>
                  <a:cubicBezTo>
                    <a:pt x="1424" y="1635"/>
                    <a:pt x="1445" y="1630"/>
                    <a:pt x="1465" y="1620"/>
                  </a:cubicBezTo>
                  <a:cubicBezTo>
                    <a:pt x="1501" y="1584"/>
                    <a:pt x="1513" y="1513"/>
                    <a:pt x="1477" y="1477"/>
                  </a:cubicBezTo>
                  <a:cubicBezTo>
                    <a:pt x="1120" y="929"/>
                    <a:pt x="679" y="441"/>
                    <a:pt x="179" y="24"/>
                  </a:cubicBezTo>
                  <a:cubicBezTo>
                    <a:pt x="167" y="12"/>
                    <a:pt x="144" y="0"/>
                    <a:pt x="120" y="0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922;p57">
              <a:extLst>
                <a:ext uri="{FF2B5EF4-FFF2-40B4-BE49-F238E27FC236}">
                  <a16:creationId xmlns:a16="http://schemas.microsoft.com/office/drawing/2014/main" xmlns="" id="{08B6B453-3BC3-E5CC-9885-FB682A44EF53}"/>
                </a:ext>
              </a:extLst>
            </p:cNvPr>
            <p:cNvSpPr/>
            <p:nvPr/>
          </p:nvSpPr>
          <p:spPr>
            <a:xfrm>
              <a:off x="1717370" y="2433662"/>
              <a:ext cx="127828" cy="139959"/>
            </a:xfrm>
            <a:custGeom>
              <a:avLst/>
              <a:gdLst/>
              <a:ahLst/>
              <a:cxnLst/>
              <a:rect l="l" t="t" r="r" b="b"/>
              <a:pathLst>
                <a:path w="1529" h="1674" extrusionOk="0">
                  <a:moveTo>
                    <a:pt x="119" y="0"/>
                  </a:moveTo>
                  <a:cubicBezTo>
                    <a:pt x="84" y="0"/>
                    <a:pt x="60" y="12"/>
                    <a:pt x="36" y="36"/>
                  </a:cubicBezTo>
                  <a:cubicBezTo>
                    <a:pt x="0" y="84"/>
                    <a:pt x="12" y="143"/>
                    <a:pt x="60" y="179"/>
                  </a:cubicBezTo>
                  <a:cubicBezTo>
                    <a:pt x="139" y="247"/>
                    <a:pt x="218" y="326"/>
                    <a:pt x="288" y="405"/>
                  </a:cubicBezTo>
                  <a:lnTo>
                    <a:pt x="288" y="405"/>
                  </a:lnTo>
                  <a:cubicBezTo>
                    <a:pt x="287" y="405"/>
                    <a:pt x="287" y="405"/>
                    <a:pt x="286" y="405"/>
                  </a:cubicBezTo>
                  <a:cubicBezTo>
                    <a:pt x="655" y="786"/>
                    <a:pt x="1000" y="1203"/>
                    <a:pt x="1310" y="1632"/>
                  </a:cubicBezTo>
                  <a:cubicBezTo>
                    <a:pt x="1333" y="1661"/>
                    <a:pt x="1362" y="1674"/>
                    <a:pt x="1389" y="1674"/>
                  </a:cubicBezTo>
                  <a:cubicBezTo>
                    <a:pt x="1462" y="1674"/>
                    <a:pt x="1528" y="1590"/>
                    <a:pt x="1477" y="1513"/>
                  </a:cubicBezTo>
                  <a:cubicBezTo>
                    <a:pt x="1072" y="989"/>
                    <a:pt x="679" y="453"/>
                    <a:pt x="179" y="24"/>
                  </a:cubicBezTo>
                  <a:cubicBezTo>
                    <a:pt x="155" y="12"/>
                    <a:pt x="143" y="0"/>
                    <a:pt x="119" y="0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923;p57">
              <a:extLst>
                <a:ext uri="{FF2B5EF4-FFF2-40B4-BE49-F238E27FC236}">
                  <a16:creationId xmlns:a16="http://schemas.microsoft.com/office/drawing/2014/main" xmlns="" id="{5F8937C2-4CB9-B32C-4628-C2AF290B5426}"/>
                </a:ext>
              </a:extLst>
            </p:cNvPr>
            <p:cNvSpPr/>
            <p:nvPr/>
          </p:nvSpPr>
          <p:spPr>
            <a:xfrm>
              <a:off x="1712353" y="2433662"/>
              <a:ext cx="130253" cy="135862"/>
            </a:xfrm>
            <a:custGeom>
              <a:avLst/>
              <a:gdLst/>
              <a:ahLst/>
              <a:cxnLst/>
              <a:rect l="l" t="t" r="r" b="b"/>
              <a:pathLst>
                <a:path w="1558" h="1625" extrusionOk="0">
                  <a:moveTo>
                    <a:pt x="108" y="0"/>
                  </a:moveTo>
                  <a:cubicBezTo>
                    <a:pt x="84" y="0"/>
                    <a:pt x="48" y="12"/>
                    <a:pt x="24" y="36"/>
                  </a:cubicBezTo>
                  <a:cubicBezTo>
                    <a:pt x="1" y="72"/>
                    <a:pt x="1" y="131"/>
                    <a:pt x="48" y="167"/>
                  </a:cubicBezTo>
                  <a:cubicBezTo>
                    <a:pt x="155" y="262"/>
                    <a:pt x="263" y="358"/>
                    <a:pt x="358" y="465"/>
                  </a:cubicBezTo>
                  <a:cubicBezTo>
                    <a:pt x="703" y="822"/>
                    <a:pt x="1013" y="1203"/>
                    <a:pt x="1322" y="1572"/>
                  </a:cubicBezTo>
                  <a:cubicBezTo>
                    <a:pt x="1346" y="1609"/>
                    <a:pt x="1378" y="1625"/>
                    <a:pt x="1408" y="1625"/>
                  </a:cubicBezTo>
                  <a:cubicBezTo>
                    <a:pt x="1485" y="1625"/>
                    <a:pt x="1557" y="1530"/>
                    <a:pt x="1489" y="1453"/>
                  </a:cubicBezTo>
                  <a:cubicBezTo>
                    <a:pt x="1084" y="941"/>
                    <a:pt x="644" y="465"/>
                    <a:pt x="167" y="12"/>
                  </a:cubicBezTo>
                  <a:cubicBezTo>
                    <a:pt x="155" y="0"/>
                    <a:pt x="132" y="0"/>
                    <a:pt x="108" y="0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924;p57">
              <a:extLst>
                <a:ext uri="{FF2B5EF4-FFF2-40B4-BE49-F238E27FC236}">
                  <a16:creationId xmlns:a16="http://schemas.microsoft.com/office/drawing/2014/main" xmlns="" id="{B2BEE589-6B38-4D89-7C4A-1EBDEBD39F59}"/>
                </a:ext>
              </a:extLst>
            </p:cNvPr>
            <p:cNvSpPr/>
            <p:nvPr/>
          </p:nvSpPr>
          <p:spPr>
            <a:xfrm>
              <a:off x="1700398" y="2419699"/>
              <a:ext cx="134516" cy="143470"/>
            </a:xfrm>
            <a:custGeom>
              <a:avLst/>
              <a:gdLst/>
              <a:ahLst/>
              <a:cxnLst/>
              <a:rect l="l" t="t" r="r" b="b"/>
              <a:pathLst>
                <a:path w="1609" h="1716" extrusionOk="0">
                  <a:moveTo>
                    <a:pt x="120" y="1"/>
                  </a:moveTo>
                  <a:cubicBezTo>
                    <a:pt x="84" y="1"/>
                    <a:pt x="60" y="13"/>
                    <a:pt x="37" y="48"/>
                  </a:cubicBezTo>
                  <a:lnTo>
                    <a:pt x="37" y="37"/>
                  </a:lnTo>
                  <a:lnTo>
                    <a:pt x="37" y="37"/>
                  </a:lnTo>
                  <a:cubicBezTo>
                    <a:pt x="1" y="84"/>
                    <a:pt x="13" y="144"/>
                    <a:pt x="60" y="179"/>
                  </a:cubicBezTo>
                  <a:cubicBezTo>
                    <a:pt x="191" y="287"/>
                    <a:pt x="334" y="406"/>
                    <a:pt x="453" y="537"/>
                  </a:cubicBezTo>
                  <a:cubicBezTo>
                    <a:pt x="810" y="882"/>
                    <a:pt x="1096" y="1299"/>
                    <a:pt x="1418" y="1680"/>
                  </a:cubicBezTo>
                  <a:cubicBezTo>
                    <a:pt x="1441" y="1703"/>
                    <a:pt x="1474" y="1716"/>
                    <a:pt x="1507" y="1716"/>
                  </a:cubicBezTo>
                  <a:cubicBezTo>
                    <a:pt x="1525" y="1716"/>
                    <a:pt x="1544" y="1712"/>
                    <a:pt x="1561" y="1703"/>
                  </a:cubicBezTo>
                  <a:cubicBezTo>
                    <a:pt x="1596" y="1668"/>
                    <a:pt x="1608" y="1596"/>
                    <a:pt x="1572" y="1561"/>
                  </a:cubicBezTo>
                  <a:cubicBezTo>
                    <a:pt x="1132" y="1025"/>
                    <a:pt x="739" y="441"/>
                    <a:pt x="179" y="25"/>
                  </a:cubicBezTo>
                  <a:cubicBezTo>
                    <a:pt x="156" y="13"/>
                    <a:pt x="144" y="1"/>
                    <a:pt x="120" y="1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925;p57">
              <a:extLst>
                <a:ext uri="{FF2B5EF4-FFF2-40B4-BE49-F238E27FC236}">
                  <a16:creationId xmlns:a16="http://schemas.microsoft.com/office/drawing/2014/main" xmlns="" id="{25335D41-5F23-DE11-4E05-56AD042D9C74}"/>
                </a:ext>
              </a:extLst>
            </p:cNvPr>
            <p:cNvSpPr/>
            <p:nvPr/>
          </p:nvSpPr>
          <p:spPr>
            <a:xfrm>
              <a:off x="1712353" y="2432658"/>
              <a:ext cx="144465" cy="159690"/>
            </a:xfrm>
            <a:custGeom>
              <a:avLst/>
              <a:gdLst/>
              <a:ahLst/>
              <a:cxnLst/>
              <a:rect l="l" t="t" r="r" b="b"/>
              <a:pathLst>
                <a:path w="1728" h="1910" extrusionOk="0">
                  <a:moveTo>
                    <a:pt x="120" y="1"/>
                  </a:moveTo>
                  <a:cubicBezTo>
                    <a:pt x="84" y="1"/>
                    <a:pt x="48" y="12"/>
                    <a:pt x="36" y="36"/>
                  </a:cubicBezTo>
                  <a:cubicBezTo>
                    <a:pt x="1" y="84"/>
                    <a:pt x="13" y="143"/>
                    <a:pt x="48" y="179"/>
                  </a:cubicBezTo>
                  <a:cubicBezTo>
                    <a:pt x="167" y="274"/>
                    <a:pt x="286" y="382"/>
                    <a:pt x="394" y="489"/>
                  </a:cubicBezTo>
                  <a:cubicBezTo>
                    <a:pt x="798" y="929"/>
                    <a:pt x="1179" y="1394"/>
                    <a:pt x="1537" y="1870"/>
                  </a:cubicBezTo>
                  <a:cubicBezTo>
                    <a:pt x="1557" y="1898"/>
                    <a:pt x="1587" y="1909"/>
                    <a:pt x="1617" y="1909"/>
                  </a:cubicBezTo>
                  <a:cubicBezTo>
                    <a:pt x="1638" y="1909"/>
                    <a:pt x="1660" y="1904"/>
                    <a:pt x="1679" y="1894"/>
                  </a:cubicBezTo>
                  <a:cubicBezTo>
                    <a:pt x="1727" y="1858"/>
                    <a:pt x="1727" y="1787"/>
                    <a:pt x="1703" y="1751"/>
                  </a:cubicBezTo>
                  <a:cubicBezTo>
                    <a:pt x="1227" y="1144"/>
                    <a:pt x="763" y="524"/>
                    <a:pt x="179" y="24"/>
                  </a:cubicBezTo>
                  <a:cubicBezTo>
                    <a:pt x="155" y="12"/>
                    <a:pt x="132" y="1"/>
                    <a:pt x="120" y="1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926;p57">
              <a:extLst>
                <a:ext uri="{FF2B5EF4-FFF2-40B4-BE49-F238E27FC236}">
                  <a16:creationId xmlns:a16="http://schemas.microsoft.com/office/drawing/2014/main" xmlns="" id="{0C3C9EB0-FC4A-DDAC-7D20-608F3163EF15}"/>
                </a:ext>
              </a:extLst>
            </p:cNvPr>
            <p:cNvSpPr/>
            <p:nvPr/>
          </p:nvSpPr>
          <p:spPr>
            <a:xfrm>
              <a:off x="1681217" y="2389852"/>
              <a:ext cx="251894" cy="916673"/>
            </a:xfrm>
            <a:custGeom>
              <a:avLst/>
              <a:gdLst/>
              <a:ahLst/>
              <a:cxnLst/>
              <a:rect l="l" t="t" r="r" b="b"/>
              <a:pathLst>
                <a:path w="3013" h="10964" extrusionOk="0">
                  <a:moveTo>
                    <a:pt x="1298" y="1"/>
                  </a:moveTo>
                  <a:lnTo>
                    <a:pt x="1298" y="13"/>
                  </a:lnTo>
                  <a:cubicBezTo>
                    <a:pt x="1251" y="13"/>
                    <a:pt x="1191" y="24"/>
                    <a:pt x="1143" y="36"/>
                  </a:cubicBezTo>
                  <a:cubicBezTo>
                    <a:pt x="1108" y="36"/>
                    <a:pt x="1072" y="48"/>
                    <a:pt x="1048" y="60"/>
                  </a:cubicBezTo>
                  <a:lnTo>
                    <a:pt x="1001" y="84"/>
                  </a:lnTo>
                  <a:cubicBezTo>
                    <a:pt x="1001" y="108"/>
                    <a:pt x="1001" y="132"/>
                    <a:pt x="1001" y="143"/>
                  </a:cubicBezTo>
                  <a:cubicBezTo>
                    <a:pt x="1001" y="155"/>
                    <a:pt x="1001" y="167"/>
                    <a:pt x="1012" y="179"/>
                  </a:cubicBezTo>
                  <a:cubicBezTo>
                    <a:pt x="1012" y="191"/>
                    <a:pt x="1024" y="215"/>
                    <a:pt x="1036" y="227"/>
                  </a:cubicBezTo>
                  <a:cubicBezTo>
                    <a:pt x="1179" y="382"/>
                    <a:pt x="1310" y="548"/>
                    <a:pt x="1405" y="739"/>
                  </a:cubicBezTo>
                  <a:cubicBezTo>
                    <a:pt x="1572" y="1036"/>
                    <a:pt x="1703" y="1370"/>
                    <a:pt x="1798" y="1703"/>
                  </a:cubicBezTo>
                  <a:cubicBezTo>
                    <a:pt x="1965" y="2346"/>
                    <a:pt x="2060" y="3001"/>
                    <a:pt x="2084" y="3668"/>
                  </a:cubicBezTo>
                  <a:cubicBezTo>
                    <a:pt x="2120" y="4585"/>
                    <a:pt x="2060" y="5501"/>
                    <a:pt x="1917" y="6406"/>
                  </a:cubicBezTo>
                  <a:cubicBezTo>
                    <a:pt x="1917" y="6454"/>
                    <a:pt x="1905" y="6513"/>
                    <a:pt x="1894" y="6561"/>
                  </a:cubicBezTo>
                  <a:lnTo>
                    <a:pt x="1894" y="6573"/>
                  </a:lnTo>
                  <a:cubicBezTo>
                    <a:pt x="1774" y="7275"/>
                    <a:pt x="1584" y="7954"/>
                    <a:pt x="1334" y="8621"/>
                  </a:cubicBezTo>
                  <a:cubicBezTo>
                    <a:pt x="1334" y="8621"/>
                    <a:pt x="1334" y="8633"/>
                    <a:pt x="1334" y="8633"/>
                  </a:cubicBezTo>
                  <a:cubicBezTo>
                    <a:pt x="1167" y="9061"/>
                    <a:pt x="953" y="9478"/>
                    <a:pt x="691" y="9859"/>
                  </a:cubicBezTo>
                  <a:cubicBezTo>
                    <a:pt x="548" y="10073"/>
                    <a:pt x="381" y="10276"/>
                    <a:pt x="191" y="10466"/>
                  </a:cubicBezTo>
                  <a:cubicBezTo>
                    <a:pt x="179" y="10478"/>
                    <a:pt x="167" y="10490"/>
                    <a:pt x="167" y="10502"/>
                  </a:cubicBezTo>
                  <a:cubicBezTo>
                    <a:pt x="108" y="10585"/>
                    <a:pt x="72" y="10669"/>
                    <a:pt x="24" y="10764"/>
                  </a:cubicBezTo>
                  <a:cubicBezTo>
                    <a:pt x="12" y="10776"/>
                    <a:pt x="12" y="10811"/>
                    <a:pt x="12" y="10835"/>
                  </a:cubicBezTo>
                  <a:cubicBezTo>
                    <a:pt x="0" y="10859"/>
                    <a:pt x="0" y="10883"/>
                    <a:pt x="12" y="10907"/>
                  </a:cubicBezTo>
                  <a:cubicBezTo>
                    <a:pt x="24" y="10931"/>
                    <a:pt x="36" y="10942"/>
                    <a:pt x="60" y="10954"/>
                  </a:cubicBezTo>
                  <a:cubicBezTo>
                    <a:pt x="66" y="10960"/>
                    <a:pt x="72" y="10963"/>
                    <a:pt x="79" y="10963"/>
                  </a:cubicBezTo>
                  <a:cubicBezTo>
                    <a:pt x="87" y="10963"/>
                    <a:pt x="96" y="10960"/>
                    <a:pt x="108" y="10954"/>
                  </a:cubicBezTo>
                  <a:lnTo>
                    <a:pt x="120" y="10942"/>
                  </a:lnTo>
                  <a:cubicBezTo>
                    <a:pt x="512" y="10740"/>
                    <a:pt x="870" y="10466"/>
                    <a:pt x="1179" y="10133"/>
                  </a:cubicBezTo>
                  <a:cubicBezTo>
                    <a:pt x="1489" y="9811"/>
                    <a:pt x="1751" y="9442"/>
                    <a:pt x="1965" y="9049"/>
                  </a:cubicBezTo>
                  <a:cubicBezTo>
                    <a:pt x="2179" y="8633"/>
                    <a:pt x="2358" y="8192"/>
                    <a:pt x="2501" y="7740"/>
                  </a:cubicBezTo>
                  <a:cubicBezTo>
                    <a:pt x="2644" y="7275"/>
                    <a:pt x="2763" y="6787"/>
                    <a:pt x="2834" y="6311"/>
                  </a:cubicBezTo>
                  <a:cubicBezTo>
                    <a:pt x="2906" y="5823"/>
                    <a:pt x="2965" y="5323"/>
                    <a:pt x="2989" y="4835"/>
                  </a:cubicBezTo>
                  <a:cubicBezTo>
                    <a:pt x="3013" y="4311"/>
                    <a:pt x="3001" y="3787"/>
                    <a:pt x="2965" y="3263"/>
                  </a:cubicBezTo>
                  <a:cubicBezTo>
                    <a:pt x="2929" y="2739"/>
                    <a:pt x="2846" y="2227"/>
                    <a:pt x="2727" y="1727"/>
                  </a:cubicBezTo>
                  <a:cubicBezTo>
                    <a:pt x="2608" y="1251"/>
                    <a:pt x="2429" y="786"/>
                    <a:pt x="2203" y="358"/>
                  </a:cubicBezTo>
                  <a:cubicBezTo>
                    <a:pt x="2203" y="346"/>
                    <a:pt x="2203" y="346"/>
                    <a:pt x="2191" y="334"/>
                  </a:cubicBezTo>
                  <a:cubicBezTo>
                    <a:pt x="2048" y="227"/>
                    <a:pt x="1882" y="143"/>
                    <a:pt x="1715" y="72"/>
                  </a:cubicBezTo>
                  <a:cubicBezTo>
                    <a:pt x="1644" y="48"/>
                    <a:pt x="1572" y="36"/>
                    <a:pt x="1501" y="24"/>
                  </a:cubicBezTo>
                  <a:cubicBezTo>
                    <a:pt x="1441" y="13"/>
                    <a:pt x="1382" y="1"/>
                    <a:pt x="1310" y="1"/>
                  </a:cubicBezTo>
                  <a:close/>
                </a:path>
              </a:pathLst>
            </a:custGeom>
            <a:solidFill>
              <a:srgbClr val="29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927;p57">
              <a:extLst>
                <a:ext uri="{FF2B5EF4-FFF2-40B4-BE49-F238E27FC236}">
                  <a16:creationId xmlns:a16="http://schemas.microsoft.com/office/drawing/2014/main" xmlns="" id="{881ABC0D-5DD9-26BC-A7F6-8D4F2B5AA27C}"/>
                </a:ext>
              </a:extLst>
            </p:cNvPr>
            <p:cNvSpPr/>
            <p:nvPr/>
          </p:nvSpPr>
          <p:spPr>
            <a:xfrm>
              <a:off x="815249" y="3603318"/>
              <a:ext cx="0" cy="8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928;p57">
              <a:extLst>
                <a:ext uri="{FF2B5EF4-FFF2-40B4-BE49-F238E27FC236}">
                  <a16:creationId xmlns:a16="http://schemas.microsoft.com/office/drawing/2014/main" xmlns="" id="{B13EC8CC-6D24-2835-3078-C377DC3554FA}"/>
                </a:ext>
              </a:extLst>
            </p:cNvPr>
            <p:cNvSpPr/>
            <p:nvPr/>
          </p:nvSpPr>
          <p:spPr>
            <a:xfrm>
              <a:off x="1534910" y="3530664"/>
              <a:ext cx="488824" cy="927792"/>
            </a:xfrm>
            <a:custGeom>
              <a:avLst/>
              <a:gdLst/>
              <a:ahLst/>
              <a:cxnLst/>
              <a:rect l="l" t="t" r="r" b="b"/>
              <a:pathLst>
                <a:path w="5847" h="11097" extrusionOk="0">
                  <a:moveTo>
                    <a:pt x="4584" y="0"/>
                  </a:moveTo>
                  <a:cubicBezTo>
                    <a:pt x="4489" y="0"/>
                    <a:pt x="4406" y="0"/>
                    <a:pt x="4310" y="12"/>
                  </a:cubicBezTo>
                  <a:cubicBezTo>
                    <a:pt x="4108" y="36"/>
                    <a:pt x="3917" y="83"/>
                    <a:pt x="3715" y="143"/>
                  </a:cubicBezTo>
                  <a:cubicBezTo>
                    <a:pt x="3370" y="238"/>
                    <a:pt x="3036" y="381"/>
                    <a:pt x="2739" y="572"/>
                  </a:cubicBezTo>
                  <a:cubicBezTo>
                    <a:pt x="2465" y="726"/>
                    <a:pt x="2227" y="917"/>
                    <a:pt x="2024" y="1155"/>
                  </a:cubicBezTo>
                  <a:cubicBezTo>
                    <a:pt x="2000" y="1179"/>
                    <a:pt x="2000" y="1226"/>
                    <a:pt x="2024" y="1262"/>
                  </a:cubicBezTo>
                  <a:cubicBezTo>
                    <a:pt x="2024" y="1274"/>
                    <a:pt x="2024" y="1298"/>
                    <a:pt x="2024" y="1310"/>
                  </a:cubicBezTo>
                  <a:cubicBezTo>
                    <a:pt x="2060" y="1572"/>
                    <a:pt x="2072" y="1858"/>
                    <a:pt x="2072" y="2143"/>
                  </a:cubicBezTo>
                  <a:cubicBezTo>
                    <a:pt x="2072" y="3239"/>
                    <a:pt x="1941" y="4322"/>
                    <a:pt x="1679" y="5394"/>
                  </a:cubicBezTo>
                  <a:cubicBezTo>
                    <a:pt x="1643" y="5572"/>
                    <a:pt x="1596" y="5751"/>
                    <a:pt x="1548" y="5941"/>
                  </a:cubicBezTo>
                  <a:cubicBezTo>
                    <a:pt x="1262" y="7013"/>
                    <a:pt x="881" y="8061"/>
                    <a:pt x="429" y="9073"/>
                  </a:cubicBezTo>
                  <a:cubicBezTo>
                    <a:pt x="274" y="9430"/>
                    <a:pt x="143" y="9692"/>
                    <a:pt x="24" y="9942"/>
                  </a:cubicBezTo>
                  <a:cubicBezTo>
                    <a:pt x="0" y="9978"/>
                    <a:pt x="12" y="10037"/>
                    <a:pt x="60" y="10061"/>
                  </a:cubicBezTo>
                  <a:cubicBezTo>
                    <a:pt x="84" y="10228"/>
                    <a:pt x="167" y="10382"/>
                    <a:pt x="274" y="10501"/>
                  </a:cubicBezTo>
                  <a:cubicBezTo>
                    <a:pt x="393" y="10656"/>
                    <a:pt x="536" y="10775"/>
                    <a:pt x="703" y="10871"/>
                  </a:cubicBezTo>
                  <a:cubicBezTo>
                    <a:pt x="881" y="10978"/>
                    <a:pt x="1072" y="11049"/>
                    <a:pt x="1262" y="11085"/>
                  </a:cubicBezTo>
                  <a:cubicBezTo>
                    <a:pt x="1334" y="11097"/>
                    <a:pt x="1405" y="11097"/>
                    <a:pt x="1477" y="11097"/>
                  </a:cubicBezTo>
                  <a:cubicBezTo>
                    <a:pt x="1584" y="11097"/>
                    <a:pt x="1703" y="11085"/>
                    <a:pt x="1810" y="11049"/>
                  </a:cubicBezTo>
                  <a:cubicBezTo>
                    <a:pt x="1989" y="10990"/>
                    <a:pt x="2131" y="10871"/>
                    <a:pt x="2239" y="10716"/>
                  </a:cubicBezTo>
                  <a:cubicBezTo>
                    <a:pt x="2239" y="10704"/>
                    <a:pt x="2251" y="10692"/>
                    <a:pt x="2251" y="10680"/>
                  </a:cubicBezTo>
                  <a:cubicBezTo>
                    <a:pt x="2405" y="10478"/>
                    <a:pt x="2548" y="10251"/>
                    <a:pt x="2751" y="9966"/>
                  </a:cubicBezTo>
                  <a:cubicBezTo>
                    <a:pt x="2893" y="9716"/>
                    <a:pt x="3048" y="9477"/>
                    <a:pt x="3191" y="9227"/>
                  </a:cubicBezTo>
                  <a:cubicBezTo>
                    <a:pt x="3489" y="8727"/>
                    <a:pt x="3763" y="8204"/>
                    <a:pt x="4013" y="7680"/>
                  </a:cubicBezTo>
                  <a:cubicBezTo>
                    <a:pt x="4537" y="6620"/>
                    <a:pt x="4953" y="5513"/>
                    <a:pt x="5275" y="4370"/>
                  </a:cubicBezTo>
                  <a:cubicBezTo>
                    <a:pt x="5584" y="3251"/>
                    <a:pt x="5775" y="2096"/>
                    <a:pt x="5834" y="929"/>
                  </a:cubicBezTo>
                  <a:cubicBezTo>
                    <a:pt x="5834" y="822"/>
                    <a:pt x="5834" y="715"/>
                    <a:pt x="5846" y="607"/>
                  </a:cubicBezTo>
                  <a:cubicBezTo>
                    <a:pt x="5846" y="584"/>
                    <a:pt x="5834" y="560"/>
                    <a:pt x="5822" y="536"/>
                  </a:cubicBezTo>
                  <a:cubicBezTo>
                    <a:pt x="5799" y="512"/>
                    <a:pt x="5775" y="500"/>
                    <a:pt x="5751" y="500"/>
                  </a:cubicBezTo>
                  <a:cubicBezTo>
                    <a:pt x="5715" y="441"/>
                    <a:pt x="5668" y="393"/>
                    <a:pt x="5620" y="345"/>
                  </a:cubicBezTo>
                  <a:cubicBezTo>
                    <a:pt x="5549" y="286"/>
                    <a:pt x="5477" y="238"/>
                    <a:pt x="5406" y="203"/>
                  </a:cubicBezTo>
                  <a:cubicBezTo>
                    <a:pt x="5251" y="107"/>
                    <a:pt x="5084" y="60"/>
                    <a:pt x="4906" y="24"/>
                  </a:cubicBezTo>
                  <a:cubicBezTo>
                    <a:pt x="4798" y="12"/>
                    <a:pt x="4703" y="12"/>
                    <a:pt x="4608" y="12"/>
                  </a:cubicBezTo>
                  <a:lnTo>
                    <a:pt x="45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929;p57">
              <a:extLst>
                <a:ext uri="{FF2B5EF4-FFF2-40B4-BE49-F238E27FC236}">
                  <a16:creationId xmlns:a16="http://schemas.microsoft.com/office/drawing/2014/main" xmlns="" id="{7AE658C2-3E9E-6518-036E-26B06789CBD8}"/>
                </a:ext>
              </a:extLst>
            </p:cNvPr>
            <p:cNvSpPr/>
            <p:nvPr/>
          </p:nvSpPr>
          <p:spPr>
            <a:xfrm>
              <a:off x="721612" y="3512689"/>
              <a:ext cx="775497" cy="518701"/>
            </a:xfrm>
            <a:custGeom>
              <a:avLst/>
              <a:gdLst/>
              <a:ahLst/>
              <a:cxnLst/>
              <a:rect l="l" t="t" r="r" b="b"/>
              <a:pathLst>
                <a:path w="9276" h="6204" extrusionOk="0">
                  <a:moveTo>
                    <a:pt x="6073" y="1"/>
                  </a:moveTo>
                  <a:lnTo>
                    <a:pt x="6061" y="25"/>
                  </a:lnTo>
                  <a:cubicBezTo>
                    <a:pt x="6058" y="21"/>
                    <a:pt x="6053" y="20"/>
                    <a:pt x="6048" y="20"/>
                  </a:cubicBezTo>
                  <a:cubicBezTo>
                    <a:pt x="6035" y="20"/>
                    <a:pt x="6018" y="28"/>
                    <a:pt x="6002" y="37"/>
                  </a:cubicBezTo>
                  <a:cubicBezTo>
                    <a:pt x="5990" y="48"/>
                    <a:pt x="5966" y="72"/>
                    <a:pt x="5966" y="108"/>
                  </a:cubicBezTo>
                  <a:cubicBezTo>
                    <a:pt x="5954" y="132"/>
                    <a:pt x="5942" y="156"/>
                    <a:pt x="5942" y="179"/>
                  </a:cubicBezTo>
                  <a:lnTo>
                    <a:pt x="5930" y="215"/>
                  </a:lnTo>
                  <a:cubicBezTo>
                    <a:pt x="5894" y="298"/>
                    <a:pt x="5871" y="370"/>
                    <a:pt x="5847" y="453"/>
                  </a:cubicBezTo>
                  <a:cubicBezTo>
                    <a:pt x="5823" y="465"/>
                    <a:pt x="5811" y="489"/>
                    <a:pt x="5799" y="513"/>
                  </a:cubicBezTo>
                  <a:cubicBezTo>
                    <a:pt x="5775" y="644"/>
                    <a:pt x="5740" y="775"/>
                    <a:pt x="5704" y="894"/>
                  </a:cubicBezTo>
                  <a:lnTo>
                    <a:pt x="5644" y="1072"/>
                  </a:lnTo>
                  <a:cubicBezTo>
                    <a:pt x="5597" y="1168"/>
                    <a:pt x="5549" y="1275"/>
                    <a:pt x="5490" y="1382"/>
                  </a:cubicBezTo>
                  <a:cubicBezTo>
                    <a:pt x="5430" y="1489"/>
                    <a:pt x="5359" y="1608"/>
                    <a:pt x="5299" y="1715"/>
                  </a:cubicBezTo>
                  <a:cubicBezTo>
                    <a:pt x="5228" y="1822"/>
                    <a:pt x="5156" y="1930"/>
                    <a:pt x="5097" y="2013"/>
                  </a:cubicBezTo>
                  <a:cubicBezTo>
                    <a:pt x="4954" y="2215"/>
                    <a:pt x="4787" y="2382"/>
                    <a:pt x="4585" y="2513"/>
                  </a:cubicBezTo>
                  <a:lnTo>
                    <a:pt x="4549" y="2525"/>
                  </a:lnTo>
                  <a:cubicBezTo>
                    <a:pt x="4478" y="2561"/>
                    <a:pt x="4394" y="2584"/>
                    <a:pt x="4299" y="2608"/>
                  </a:cubicBezTo>
                  <a:cubicBezTo>
                    <a:pt x="4228" y="2620"/>
                    <a:pt x="4156" y="2632"/>
                    <a:pt x="4097" y="2632"/>
                  </a:cubicBezTo>
                  <a:lnTo>
                    <a:pt x="4049" y="2632"/>
                  </a:lnTo>
                  <a:cubicBezTo>
                    <a:pt x="3930" y="2620"/>
                    <a:pt x="3823" y="2596"/>
                    <a:pt x="3716" y="2561"/>
                  </a:cubicBezTo>
                  <a:cubicBezTo>
                    <a:pt x="3573" y="2513"/>
                    <a:pt x="3442" y="2442"/>
                    <a:pt x="3311" y="2370"/>
                  </a:cubicBezTo>
                  <a:cubicBezTo>
                    <a:pt x="3144" y="2251"/>
                    <a:pt x="2989" y="2108"/>
                    <a:pt x="2846" y="1953"/>
                  </a:cubicBezTo>
                  <a:cubicBezTo>
                    <a:pt x="2668" y="1739"/>
                    <a:pt x="2513" y="1513"/>
                    <a:pt x="2394" y="1263"/>
                  </a:cubicBezTo>
                  <a:lnTo>
                    <a:pt x="2394" y="1251"/>
                  </a:lnTo>
                  <a:cubicBezTo>
                    <a:pt x="2358" y="1191"/>
                    <a:pt x="2334" y="1132"/>
                    <a:pt x="2311" y="1072"/>
                  </a:cubicBezTo>
                  <a:cubicBezTo>
                    <a:pt x="2299" y="1037"/>
                    <a:pt x="2263" y="1001"/>
                    <a:pt x="2215" y="1001"/>
                  </a:cubicBezTo>
                  <a:lnTo>
                    <a:pt x="2180" y="1001"/>
                  </a:lnTo>
                  <a:cubicBezTo>
                    <a:pt x="2144" y="1013"/>
                    <a:pt x="2120" y="1049"/>
                    <a:pt x="2120" y="1084"/>
                  </a:cubicBezTo>
                  <a:cubicBezTo>
                    <a:pt x="2084" y="1013"/>
                    <a:pt x="2049" y="941"/>
                    <a:pt x="2013" y="870"/>
                  </a:cubicBezTo>
                  <a:lnTo>
                    <a:pt x="1882" y="870"/>
                  </a:lnTo>
                  <a:cubicBezTo>
                    <a:pt x="1811" y="870"/>
                    <a:pt x="1751" y="870"/>
                    <a:pt x="1692" y="882"/>
                  </a:cubicBezTo>
                  <a:cubicBezTo>
                    <a:pt x="1632" y="894"/>
                    <a:pt x="1572" y="906"/>
                    <a:pt x="1513" y="918"/>
                  </a:cubicBezTo>
                  <a:cubicBezTo>
                    <a:pt x="1441" y="941"/>
                    <a:pt x="1370" y="965"/>
                    <a:pt x="1311" y="989"/>
                  </a:cubicBezTo>
                  <a:cubicBezTo>
                    <a:pt x="1239" y="1013"/>
                    <a:pt x="1180" y="1049"/>
                    <a:pt x="1120" y="1084"/>
                  </a:cubicBezTo>
                  <a:cubicBezTo>
                    <a:pt x="1060" y="1120"/>
                    <a:pt x="989" y="1168"/>
                    <a:pt x="930" y="1215"/>
                  </a:cubicBezTo>
                  <a:cubicBezTo>
                    <a:pt x="870" y="1263"/>
                    <a:pt x="810" y="1311"/>
                    <a:pt x="751" y="1358"/>
                  </a:cubicBezTo>
                  <a:cubicBezTo>
                    <a:pt x="703" y="1418"/>
                    <a:pt x="656" y="1477"/>
                    <a:pt x="608" y="1537"/>
                  </a:cubicBezTo>
                  <a:cubicBezTo>
                    <a:pt x="560" y="1596"/>
                    <a:pt x="525" y="1656"/>
                    <a:pt x="489" y="1715"/>
                  </a:cubicBezTo>
                  <a:cubicBezTo>
                    <a:pt x="453" y="1775"/>
                    <a:pt x="429" y="1834"/>
                    <a:pt x="406" y="1894"/>
                  </a:cubicBezTo>
                  <a:cubicBezTo>
                    <a:pt x="394" y="1918"/>
                    <a:pt x="382" y="1942"/>
                    <a:pt x="370" y="1977"/>
                  </a:cubicBezTo>
                  <a:lnTo>
                    <a:pt x="370" y="1965"/>
                  </a:lnTo>
                  <a:cubicBezTo>
                    <a:pt x="358" y="1918"/>
                    <a:pt x="322" y="1894"/>
                    <a:pt x="275" y="1894"/>
                  </a:cubicBezTo>
                  <a:cubicBezTo>
                    <a:pt x="269" y="1888"/>
                    <a:pt x="263" y="1885"/>
                    <a:pt x="258" y="1885"/>
                  </a:cubicBezTo>
                  <a:cubicBezTo>
                    <a:pt x="254" y="1885"/>
                    <a:pt x="251" y="1888"/>
                    <a:pt x="251" y="1894"/>
                  </a:cubicBezTo>
                  <a:cubicBezTo>
                    <a:pt x="227" y="1894"/>
                    <a:pt x="203" y="1906"/>
                    <a:pt x="191" y="1930"/>
                  </a:cubicBezTo>
                  <a:cubicBezTo>
                    <a:pt x="179" y="1906"/>
                    <a:pt x="144" y="1894"/>
                    <a:pt x="120" y="1894"/>
                  </a:cubicBezTo>
                  <a:lnTo>
                    <a:pt x="84" y="1894"/>
                  </a:lnTo>
                  <a:cubicBezTo>
                    <a:pt x="37" y="1918"/>
                    <a:pt x="1" y="1965"/>
                    <a:pt x="25" y="2025"/>
                  </a:cubicBezTo>
                  <a:cubicBezTo>
                    <a:pt x="168" y="2573"/>
                    <a:pt x="394" y="3096"/>
                    <a:pt x="679" y="3585"/>
                  </a:cubicBezTo>
                  <a:cubicBezTo>
                    <a:pt x="965" y="4085"/>
                    <a:pt x="1299" y="4537"/>
                    <a:pt x="1703" y="4954"/>
                  </a:cubicBezTo>
                  <a:cubicBezTo>
                    <a:pt x="1763" y="5025"/>
                    <a:pt x="1846" y="5109"/>
                    <a:pt x="1918" y="5168"/>
                  </a:cubicBezTo>
                  <a:cubicBezTo>
                    <a:pt x="1977" y="5240"/>
                    <a:pt x="2037" y="5299"/>
                    <a:pt x="2108" y="5359"/>
                  </a:cubicBezTo>
                  <a:cubicBezTo>
                    <a:pt x="2370" y="5609"/>
                    <a:pt x="2680" y="5823"/>
                    <a:pt x="3013" y="5978"/>
                  </a:cubicBezTo>
                  <a:cubicBezTo>
                    <a:pt x="3180" y="6049"/>
                    <a:pt x="3346" y="6109"/>
                    <a:pt x="3525" y="6144"/>
                  </a:cubicBezTo>
                  <a:cubicBezTo>
                    <a:pt x="3716" y="6180"/>
                    <a:pt x="3906" y="6204"/>
                    <a:pt x="4097" y="6204"/>
                  </a:cubicBezTo>
                  <a:lnTo>
                    <a:pt x="4120" y="6204"/>
                  </a:lnTo>
                  <a:cubicBezTo>
                    <a:pt x="4525" y="6192"/>
                    <a:pt x="4942" y="6109"/>
                    <a:pt x="5323" y="5954"/>
                  </a:cubicBezTo>
                  <a:cubicBezTo>
                    <a:pt x="5561" y="5859"/>
                    <a:pt x="5787" y="5740"/>
                    <a:pt x="6013" y="5621"/>
                  </a:cubicBezTo>
                  <a:cubicBezTo>
                    <a:pt x="6252" y="5490"/>
                    <a:pt x="6478" y="5335"/>
                    <a:pt x="6704" y="5180"/>
                  </a:cubicBezTo>
                  <a:cubicBezTo>
                    <a:pt x="7156" y="4859"/>
                    <a:pt x="7573" y="4478"/>
                    <a:pt x="7954" y="4061"/>
                  </a:cubicBezTo>
                  <a:cubicBezTo>
                    <a:pt x="8335" y="3668"/>
                    <a:pt x="8657" y="3216"/>
                    <a:pt x="8931" y="2739"/>
                  </a:cubicBezTo>
                  <a:cubicBezTo>
                    <a:pt x="9038" y="2549"/>
                    <a:pt x="9133" y="2358"/>
                    <a:pt x="9204" y="2168"/>
                  </a:cubicBezTo>
                  <a:cubicBezTo>
                    <a:pt x="9216" y="2156"/>
                    <a:pt x="9216" y="2144"/>
                    <a:pt x="9216" y="2132"/>
                  </a:cubicBezTo>
                  <a:cubicBezTo>
                    <a:pt x="9264" y="2096"/>
                    <a:pt x="9276" y="2037"/>
                    <a:pt x="9240" y="1989"/>
                  </a:cubicBezTo>
                  <a:cubicBezTo>
                    <a:pt x="8942" y="1549"/>
                    <a:pt x="8573" y="1168"/>
                    <a:pt x="8145" y="858"/>
                  </a:cubicBezTo>
                  <a:cubicBezTo>
                    <a:pt x="7716" y="549"/>
                    <a:pt x="7228" y="298"/>
                    <a:pt x="6716" y="144"/>
                  </a:cubicBezTo>
                  <a:cubicBezTo>
                    <a:pt x="6549" y="84"/>
                    <a:pt x="6383" y="48"/>
                    <a:pt x="6216" y="25"/>
                  </a:cubicBezTo>
                  <a:lnTo>
                    <a:pt x="6204" y="25"/>
                  </a:lnTo>
                  <a:cubicBezTo>
                    <a:pt x="6180" y="25"/>
                    <a:pt x="6156" y="25"/>
                    <a:pt x="6144" y="37"/>
                  </a:cubicBezTo>
                  <a:cubicBezTo>
                    <a:pt x="6133" y="25"/>
                    <a:pt x="6109" y="13"/>
                    <a:pt x="60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930;p57">
              <a:extLst>
                <a:ext uri="{FF2B5EF4-FFF2-40B4-BE49-F238E27FC236}">
                  <a16:creationId xmlns:a16="http://schemas.microsoft.com/office/drawing/2014/main" xmlns="" id="{DECFE85B-5B3C-CE42-6305-AF915E11720F}"/>
                </a:ext>
              </a:extLst>
            </p:cNvPr>
            <p:cNvSpPr/>
            <p:nvPr/>
          </p:nvSpPr>
          <p:spPr>
            <a:xfrm>
              <a:off x="1486085" y="4252357"/>
              <a:ext cx="361414" cy="356419"/>
            </a:xfrm>
            <a:custGeom>
              <a:avLst/>
              <a:gdLst/>
              <a:ahLst/>
              <a:cxnLst/>
              <a:rect l="l" t="t" r="r" b="b"/>
              <a:pathLst>
                <a:path w="4323" h="4263" extrusionOk="0">
                  <a:moveTo>
                    <a:pt x="1025" y="0"/>
                  </a:moveTo>
                  <a:cubicBezTo>
                    <a:pt x="1013" y="0"/>
                    <a:pt x="1001" y="12"/>
                    <a:pt x="1001" y="12"/>
                  </a:cubicBezTo>
                  <a:lnTo>
                    <a:pt x="1001" y="24"/>
                  </a:lnTo>
                  <a:cubicBezTo>
                    <a:pt x="977" y="36"/>
                    <a:pt x="965" y="60"/>
                    <a:pt x="965" y="72"/>
                  </a:cubicBezTo>
                  <a:cubicBezTo>
                    <a:pt x="953" y="83"/>
                    <a:pt x="953" y="83"/>
                    <a:pt x="953" y="83"/>
                  </a:cubicBezTo>
                  <a:cubicBezTo>
                    <a:pt x="882" y="203"/>
                    <a:pt x="799" y="322"/>
                    <a:pt x="727" y="441"/>
                  </a:cubicBezTo>
                  <a:cubicBezTo>
                    <a:pt x="656" y="560"/>
                    <a:pt x="549" y="715"/>
                    <a:pt x="465" y="845"/>
                  </a:cubicBezTo>
                  <a:cubicBezTo>
                    <a:pt x="382" y="988"/>
                    <a:pt x="310" y="1107"/>
                    <a:pt x="251" y="1238"/>
                  </a:cubicBezTo>
                  <a:cubicBezTo>
                    <a:pt x="179" y="1369"/>
                    <a:pt x="120" y="1500"/>
                    <a:pt x="72" y="1643"/>
                  </a:cubicBezTo>
                  <a:cubicBezTo>
                    <a:pt x="1" y="1858"/>
                    <a:pt x="1" y="2108"/>
                    <a:pt x="72" y="2322"/>
                  </a:cubicBezTo>
                  <a:cubicBezTo>
                    <a:pt x="156" y="2536"/>
                    <a:pt x="275" y="2739"/>
                    <a:pt x="441" y="2905"/>
                  </a:cubicBezTo>
                  <a:cubicBezTo>
                    <a:pt x="620" y="3072"/>
                    <a:pt x="810" y="3227"/>
                    <a:pt x="1013" y="3358"/>
                  </a:cubicBezTo>
                  <a:cubicBezTo>
                    <a:pt x="1144" y="3453"/>
                    <a:pt x="1287" y="3536"/>
                    <a:pt x="1430" y="3608"/>
                  </a:cubicBezTo>
                  <a:cubicBezTo>
                    <a:pt x="1692" y="3751"/>
                    <a:pt x="1977" y="3882"/>
                    <a:pt x="2263" y="3989"/>
                  </a:cubicBezTo>
                  <a:cubicBezTo>
                    <a:pt x="2596" y="4120"/>
                    <a:pt x="2954" y="4203"/>
                    <a:pt x="3311" y="4251"/>
                  </a:cubicBezTo>
                  <a:cubicBezTo>
                    <a:pt x="3382" y="4263"/>
                    <a:pt x="3454" y="4263"/>
                    <a:pt x="3513" y="4263"/>
                  </a:cubicBezTo>
                  <a:cubicBezTo>
                    <a:pt x="3608" y="4263"/>
                    <a:pt x="3692" y="4251"/>
                    <a:pt x="3787" y="4239"/>
                  </a:cubicBezTo>
                  <a:cubicBezTo>
                    <a:pt x="3918" y="4215"/>
                    <a:pt x="4049" y="4155"/>
                    <a:pt x="4144" y="4060"/>
                  </a:cubicBezTo>
                  <a:cubicBezTo>
                    <a:pt x="4192" y="4013"/>
                    <a:pt x="4228" y="3953"/>
                    <a:pt x="4263" y="3893"/>
                  </a:cubicBezTo>
                  <a:cubicBezTo>
                    <a:pt x="4299" y="3822"/>
                    <a:pt x="4323" y="3739"/>
                    <a:pt x="4323" y="3655"/>
                  </a:cubicBezTo>
                  <a:cubicBezTo>
                    <a:pt x="4299" y="3465"/>
                    <a:pt x="4216" y="3274"/>
                    <a:pt x="4073" y="3155"/>
                  </a:cubicBezTo>
                  <a:cubicBezTo>
                    <a:pt x="3989" y="3072"/>
                    <a:pt x="3918" y="3001"/>
                    <a:pt x="3823" y="2929"/>
                  </a:cubicBezTo>
                  <a:cubicBezTo>
                    <a:pt x="3751" y="2881"/>
                    <a:pt x="3668" y="2822"/>
                    <a:pt x="3573" y="2750"/>
                  </a:cubicBezTo>
                  <a:lnTo>
                    <a:pt x="3430" y="2643"/>
                  </a:lnTo>
                  <a:lnTo>
                    <a:pt x="3335" y="2584"/>
                  </a:lnTo>
                  <a:cubicBezTo>
                    <a:pt x="3251" y="2524"/>
                    <a:pt x="3168" y="2465"/>
                    <a:pt x="3108" y="2417"/>
                  </a:cubicBezTo>
                  <a:lnTo>
                    <a:pt x="3025" y="2358"/>
                  </a:lnTo>
                  <a:lnTo>
                    <a:pt x="2977" y="2322"/>
                  </a:lnTo>
                  <a:cubicBezTo>
                    <a:pt x="3049" y="2155"/>
                    <a:pt x="3132" y="2000"/>
                    <a:pt x="3227" y="1846"/>
                  </a:cubicBezTo>
                  <a:cubicBezTo>
                    <a:pt x="3323" y="1691"/>
                    <a:pt x="3418" y="1548"/>
                    <a:pt x="3537" y="1405"/>
                  </a:cubicBezTo>
                  <a:cubicBezTo>
                    <a:pt x="3549" y="1393"/>
                    <a:pt x="3549" y="1381"/>
                    <a:pt x="3549" y="1369"/>
                  </a:cubicBezTo>
                  <a:lnTo>
                    <a:pt x="3525" y="1369"/>
                  </a:lnTo>
                  <a:cubicBezTo>
                    <a:pt x="3382" y="1369"/>
                    <a:pt x="3239" y="1357"/>
                    <a:pt x="3096" y="1334"/>
                  </a:cubicBezTo>
                  <a:cubicBezTo>
                    <a:pt x="2870" y="1298"/>
                    <a:pt x="2668" y="1238"/>
                    <a:pt x="2465" y="1155"/>
                  </a:cubicBezTo>
                  <a:cubicBezTo>
                    <a:pt x="2251" y="1060"/>
                    <a:pt x="2049" y="953"/>
                    <a:pt x="1846" y="834"/>
                  </a:cubicBezTo>
                  <a:cubicBezTo>
                    <a:pt x="1668" y="715"/>
                    <a:pt x="1501" y="584"/>
                    <a:pt x="1346" y="429"/>
                  </a:cubicBezTo>
                  <a:cubicBezTo>
                    <a:pt x="1215" y="310"/>
                    <a:pt x="1108" y="167"/>
                    <a:pt x="1025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931;p57">
              <a:extLst>
                <a:ext uri="{FF2B5EF4-FFF2-40B4-BE49-F238E27FC236}">
                  <a16:creationId xmlns:a16="http://schemas.microsoft.com/office/drawing/2014/main" xmlns="" id="{5E873355-B68A-6A8B-B02F-BBE537E217F3}"/>
                </a:ext>
              </a:extLst>
            </p:cNvPr>
            <p:cNvSpPr/>
            <p:nvPr/>
          </p:nvSpPr>
          <p:spPr>
            <a:xfrm>
              <a:off x="1489095" y="4431526"/>
              <a:ext cx="348455" cy="177248"/>
            </a:xfrm>
            <a:custGeom>
              <a:avLst/>
              <a:gdLst/>
              <a:ahLst/>
              <a:cxnLst/>
              <a:rect l="l" t="t" r="r" b="b"/>
              <a:pathLst>
                <a:path w="4168" h="2120" extrusionOk="0">
                  <a:moveTo>
                    <a:pt x="1" y="0"/>
                  </a:moveTo>
                  <a:cubicBezTo>
                    <a:pt x="1" y="60"/>
                    <a:pt x="24" y="119"/>
                    <a:pt x="36" y="179"/>
                  </a:cubicBezTo>
                  <a:cubicBezTo>
                    <a:pt x="120" y="393"/>
                    <a:pt x="251" y="596"/>
                    <a:pt x="405" y="750"/>
                  </a:cubicBezTo>
                  <a:cubicBezTo>
                    <a:pt x="584" y="929"/>
                    <a:pt x="774" y="1084"/>
                    <a:pt x="977" y="1215"/>
                  </a:cubicBezTo>
                  <a:cubicBezTo>
                    <a:pt x="1108" y="1310"/>
                    <a:pt x="1251" y="1393"/>
                    <a:pt x="1394" y="1465"/>
                  </a:cubicBezTo>
                  <a:cubicBezTo>
                    <a:pt x="1667" y="1608"/>
                    <a:pt x="1941" y="1727"/>
                    <a:pt x="2227" y="1834"/>
                  </a:cubicBezTo>
                  <a:cubicBezTo>
                    <a:pt x="2572" y="1965"/>
                    <a:pt x="2918" y="2060"/>
                    <a:pt x="3287" y="2108"/>
                  </a:cubicBezTo>
                  <a:cubicBezTo>
                    <a:pt x="3358" y="2108"/>
                    <a:pt x="3430" y="2120"/>
                    <a:pt x="3489" y="2120"/>
                  </a:cubicBezTo>
                  <a:cubicBezTo>
                    <a:pt x="3572" y="2120"/>
                    <a:pt x="3668" y="2108"/>
                    <a:pt x="3751" y="2096"/>
                  </a:cubicBezTo>
                  <a:cubicBezTo>
                    <a:pt x="3882" y="2072"/>
                    <a:pt x="4013" y="2001"/>
                    <a:pt x="4120" y="1917"/>
                  </a:cubicBezTo>
                  <a:cubicBezTo>
                    <a:pt x="4132" y="1893"/>
                    <a:pt x="4156" y="1870"/>
                    <a:pt x="4168" y="1846"/>
                  </a:cubicBezTo>
                  <a:lnTo>
                    <a:pt x="3930" y="1846"/>
                  </a:lnTo>
                  <a:cubicBezTo>
                    <a:pt x="3739" y="1834"/>
                    <a:pt x="3561" y="1822"/>
                    <a:pt x="3382" y="1786"/>
                  </a:cubicBezTo>
                  <a:cubicBezTo>
                    <a:pt x="3013" y="1727"/>
                    <a:pt x="2644" y="1631"/>
                    <a:pt x="2298" y="1489"/>
                  </a:cubicBezTo>
                  <a:cubicBezTo>
                    <a:pt x="1810" y="1310"/>
                    <a:pt x="1346" y="1072"/>
                    <a:pt x="917" y="774"/>
                  </a:cubicBezTo>
                  <a:cubicBezTo>
                    <a:pt x="584" y="548"/>
                    <a:pt x="274" y="28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932;p57">
              <a:extLst>
                <a:ext uri="{FF2B5EF4-FFF2-40B4-BE49-F238E27FC236}">
                  <a16:creationId xmlns:a16="http://schemas.microsoft.com/office/drawing/2014/main" xmlns="" id="{3518426E-EE51-BBDB-5C9A-60B147017A87}"/>
                </a:ext>
              </a:extLst>
            </p:cNvPr>
            <p:cNvSpPr/>
            <p:nvPr/>
          </p:nvSpPr>
          <p:spPr>
            <a:xfrm>
              <a:off x="1712067" y="4377767"/>
              <a:ext cx="62785" cy="29931"/>
            </a:xfrm>
            <a:custGeom>
              <a:avLst/>
              <a:gdLst/>
              <a:ahLst/>
              <a:cxnLst/>
              <a:rect l="l" t="t" r="r" b="b"/>
              <a:pathLst>
                <a:path w="751" h="358" extrusionOk="0">
                  <a:moveTo>
                    <a:pt x="84" y="0"/>
                  </a:moveTo>
                  <a:cubicBezTo>
                    <a:pt x="24" y="24"/>
                    <a:pt x="1" y="84"/>
                    <a:pt x="24" y="131"/>
                  </a:cubicBezTo>
                  <a:cubicBezTo>
                    <a:pt x="36" y="155"/>
                    <a:pt x="48" y="179"/>
                    <a:pt x="72" y="191"/>
                  </a:cubicBezTo>
                  <a:cubicBezTo>
                    <a:pt x="155" y="238"/>
                    <a:pt x="251" y="274"/>
                    <a:pt x="346" y="310"/>
                  </a:cubicBezTo>
                  <a:cubicBezTo>
                    <a:pt x="393" y="322"/>
                    <a:pt x="441" y="334"/>
                    <a:pt x="489" y="346"/>
                  </a:cubicBezTo>
                  <a:cubicBezTo>
                    <a:pt x="548" y="358"/>
                    <a:pt x="596" y="358"/>
                    <a:pt x="655" y="358"/>
                  </a:cubicBezTo>
                  <a:cubicBezTo>
                    <a:pt x="715" y="346"/>
                    <a:pt x="751" y="298"/>
                    <a:pt x="739" y="250"/>
                  </a:cubicBezTo>
                  <a:cubicBezTo>
                    <a:pt x="739" y="215"/>
                    <a:pt x="727" y="191"/>
                    <a:pt x="703" y="179"/>
                  </a:cubicBezTo>
                  <a:cubicBezTo>
                    <a:pt x="695" y="171"/>
                    <a:pt x="680" y="162"/>
                    <a:pt x="664" y="162"/>
                  </a:cubicBezTo>
                  <a:cubicBezTo>
                    <a:pt x="657" y="162"/>
                    <a:pt x="650" y="164"/>
                    <a:pt x="643" y="167"/>
                  </a:cubicBezTo>
                  <a:lnTo>
                    <a:pt x="608" y="167"/>
                  </a:lnTo>
                  <a:cubicBezTo>
                    <a:pt x="548" y="155"/>
                    <a:pt x="489" y="143"/>
                    <a:pt x="429" y="131"/>
                  </a:cubicBezTo>
                  <a:cubicBezTo>
                    <a:pt x="334" y="96"/>
                    <a:pt x="251" y="60"/>
                    <a:pt x="1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933;p57">
              <a:extLst>
                <a:ext uri="{FF2B5EF4-FFF2-40B4-BE49-F238E27FC236}">
                  <a16:creationId xmlns:a16="http://schemas.microsoft.com/office/drawing/2014/main" xmlns="" id="{90F64B17-10E0-FEEC-FD62-2D16D412F556}"/>
                </a:ext>
              </a:extLst>
            </p:cNvPr>
            <p:cNvSpPr/>
            <p:nvPr/>
          </p:nvSpPr>
          <p:spPr>
            <a:xfrm>
              <a:off x="1699108" y="4404604"/>
              <a:ext cx="60863" cy="32189"/>
            </a:xfrm>
            <a:custGeom>
              <a:avLst/>
              <a:gdLst/>
              <a:ahLst/>
              <a:cxnLst/>
              <a:rect l="l" t="t" r="r" b="b"/>
              <a:pathLst>
                <a:path w="728" h="385" extrusionOk="0">
                  <a:moveTo>
                    <a:pt x="108" y="1"/>
                  </a:moveTo>
                  <a:cubicBezTo>
                    <a:pt x="72" y="1"/>
                    <a:pt x="25" y="25"/>
                    <a:pt x="13" y="60"/>
                  </a:cubicBezTo>
                  <a:cubicBezTo>
                    <a:pt x="1" y="84"/>
                    <a:pt x="1" y="108"/>
                    <a:pt x="13" y="144"/>
                  </a:cubicBezTo>
                  <a:cubicBezTo>
                    <a:pt x="25" y="156"/>
                    <a:pt x="36" y="179"/>
                    <a:pt x="60" y="191"/>
                  </a:cubicBezTo>
                  <a:cubicBezTo>
                    <a:pt x="227" y="287"/>
                    <a:pt x="417" y="346"/>
                    <a:pt x="608" y="382"/>
                  </a:cubicBezTo>
                  <a:cubicBezTo>
                    <a:pt x="614" y="383"/>
                    <a:pt x="620" y="384"/>
                    <a:pt x="627" y="384"/>
                  </a:cubicBezTo>
                  <a:cubicBezTo>
                    <a:pt x="670" y="384"/>
                    <a:pt x="715" y="350"/>
                    <a:pt x="715" y="298"/>
                  </a:cubicBezTo>
                  <a:cubicBezTo>
                    <a:pt x="727" y="251"/>
                    <a:pt x="691" y="191"/>
                    <a:pt x="644" y="191"/>
                  </a:cubicBezTo>
                  <a:cubicBezTo>
                    <a:pt x="572" y="179"/>
                    <a:pt x="513" y="167"/>
                    <a:pt x="453" y="144"/>
                  </a:cubicBezTo>
                  <a:cubicBezTo>
                    <a:pt x="346" y="108"/>
                    <a:pt x="239" y="60"/>
                    <a:pt x="144" y="13"/>
                  </a:cubicBezTo>
                  <a:cubicBezTo>
                    <a:pt x="132" y="1"/>
                    <a:pt x="120" y="1"/>
                    <a:pt x="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934;p57">
              <a:extLst>
                <a:ext uri="{FF2B5EF4-FFF2-40B4-BE49-F238E27FC236}">
                  <a16:creationId xmlns:a16="http://schemas.microsoft.com/office/drawing/2014/main" xmlns="" id="{1EF1276B-7A6E-BF5B-EE0D-2E058517EF35}"/>
                </a:ext>
              </a:extLst>
            </p:cNvPr>
            <p:cNvSpPr/>
            <p:nvPr/>
          </p:nvSpPr>
          <p:spPr>
            <a:xfrm>
              <a:off x="1696182" y="4443482"/>
              <a:ext cx="61782" cy="19397"/>
            </a:xfrm>
            <a:custGeom>
              <a:avLst/>
              <a:gdLst/>
              <a:ahLst/>
              <a:cxnLst/>
              <a:rect l="l" t="t" r="r" b="b"/>
              <a:pathLst>
                <a:path w="739" h="232" extrusionOk="0">
                  <a:moveTo>
                    <a:pt x="583" y="0"/>
                  </a:moveTo>
                  <a:cubicBezTo>
                    <a:pt x="476" y="24"/>
                    <a:pt x="381" y="36"/>
                    <a:pt x="274" y="36"/>
                  </a:cubicBezTo>
                  <a:cubicBezTo>
                    <a:pt x="226" y="36"/>
                    <a:pt x="179" y="24"/>
                    <a:pt x="131" y="12"/>
                  </a:cubicBezTo>
                  <a:cubicBezTo>
                    <a:pt x="123" y="11"/>
                    <a:pt x="116" y="10"/>
                    <a:pt x="109" y="10"/>
                  </a:cubicBezTo>
                  <a:cubicBezTo>
                    <a:pt x="60" y="10"/>
                    <a:pt x="22" y="44"/>
                    <a:pt x="12" y="95"/>
                  </a:cubicBezTo>
                  <a:cubicBezTo>
                    <a:pt x="0" y="155"/>
                    <a:pt x="36" y="203"/>
                    <a:pt x="95" y="214"/>
                  </a:cubicBezTo>
                  <a:cubicBezTo>
                    <a:pt x="170" y="225"/>
                    <a:pt x="248" y="231"/>
                    <a:pt x="325" y="231"/>
                  </a:cubicBezTo>
                  <a:cubicBezTo>
                    <a:pt x="420" y="231"/>
                    <a:pt x="515" y="222"/>
                    <a:pt x="607" y="203"/>
                  </a:cubicBezTo>
                  <a:cubicBezTo>
                    <a:pt x="738" y="203"/>
                    <a:pt x="726" y="0"/>
                    <a:pt x="5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935;p57">
              <a:extLst>
                <a:ext uri="{FF2B5EF4-FFF2-40B4-BE49-F238E27FC236}">
                  <a16:creationId xmlns:a16="http://schemas.microsoft.com/office/drawing/2014/main" xmlns="" id="{16B6C146-F7AD-9BC0-5F6C-CF93281238D6}"/>
                </a:ext>
              </a:extLst>
            </p:cNvPr>
            <p:cNvSpPr/>
            <p:nvPr/>
          </p:nvSpPr>
          <p:spPr>
            <a:xfrm>
              <a:off x="511600" y="3452074"/>
              <a:ext cx="429132" cy="291707"/>
            </a:xfrm>
            <a:custGeom>
              <a:avLst/>
              <a:gdLst/>
              <a:ahLst/>
              <a:cxnLst/>
              <a:rect l="l" t="t" r="r" b="b"/>
              <a:pathLst>
                <a:path w="5133" h="3489" extrusionOk="0">
                  <a:moveTo>
                    <a:pt x="3342" y="1"/>
                  </a:moveTo>
                  <a:cubicBezTo>
                    <a:pt x="3219" y="1"/>
                    <a:pt x="3097" y="16"/>
                    <a:pt x="2977" y="47"/>
                  </a:cubicBezTo>
                  <a:cubicBezTo>
                    <a:pt x="2739" y="95"/>
                    <a:pt x="2513" y="178"/>
                    <a:pt x="2287" y="285"/>
                  </a:cubicBezTo>
                  <a:cubicBezTo>
                    <a:pt x="2144" y="345"/>
                    <a:pt x="2001" y="416"/>
                    <a:pt x="1858" y="500"/>
                  </a:cubicBezTo>
                  <a:cubicBezTo>
                    <a:pt x="1596" y="654"/>
                    <a:pt x="1334" y="821"/>
                    <a:pt x="1096" y="1012"/>
                  </a:cubicBezTo>
                  <a:cubicBezTo>
                    <a:pt x="798" y="1226"/>
                    <a:pt x="536" y="1476"/>
                    <a:pt x="310" y="1750"/>
                  </a:cubicBezTo>
                  <a:cubicBezTo>
                    <a:pt x="263" y="1809"/>
                    <a:pt x="227" y="1857"/>
                    <a:pt x="191" y="1916"/>
                  </a:cubicBezTo>
                  <a:cubicBezTo>
                    <a:pt x="143" y="1988"/>
                    <a:pt x="108" y="2071"/>
                    <a:pt x="72" y="2155"/>
                  </a:cubicBezTo>
                  <a:cubicBezTo>
                    <a:pt x="24" y="2286"/>
                    <a:pt x="1" y="2417"/>
                    <a:pt x="24" y="2559"/>
                  </a:cubicBezTo>
                  <a:cubicBezTo>
                    <a:pt x="48" y="2619"/>
                    <a:pt x="72" y="2690"/>
                    <a:pt x="108" y="2738"/>
                  </a:cubicBezTo>
                  <a:cubicBezTo>
                    <a:pt x="155" y="2809"/>
                    <a:pt x="215" y="2881"/>
                    <a:pt x="286" y="2917"/>
                  </a:cubicBezTo>
                  <a:cubicBezTo>
                    <a:pt x="392" y="2977"/>
                    <a:pt x="512" y="3009"/>
                    <a:pt x="634" y="3009"/>
                  </a:cubicBezTo>
                  <a:cubicBezTo>
                    <a:pt x="705" y="3009"/>
                    <a:pt x="776" y="2998"/>
                    <a:pt x="846" y="2976"/>
                  </a:cubicBezTo>
                  <a:cubicBezTo>
                    <a:pt x="953" y="2952"/>
                    <a:pt x="1048" y="2928"/>
                    <a:pt x="1156" y="2881"/>
                  </a:cubicBezTo>
                  <a:cubicBezTo>
                    <a:pt x="1239" y="2857"/>
                    <a:pt x="1334" y="2821"/>
                    <a:pt x="1453" y="2774"/>
                  </a:cubicBezTo>
                  <a:lnTo>
                    <a:pt x="1620" y="2702"/>
                  </a:lnTo>
                  <a:lnTo>
                    <a:pt x="1715" y="2655"/>
                  </a:lnTo>
                  <a:cubicBezTo>
                    <a:pt x="1810" y="2607"/>
                    <a:pt x="1906" y="2571"/>
                    <a:pt x="1977" y="2547"/>
                  </a:cubicBezTo>
                  <a:lnTo>
                    <a:pt x="2072" y="2512"/>
                  </a:lnTo>
                  <a:lnTo>
                    <a:pt x="2120" y="2500"/>
                  </a:lnTo>
                  <a:cubicBezTo>
                    <a:pt x="2227" y="2643"/>
                    <a:pt x="2310" y="2798"/>
                    <a:pt x="2394" y="2952"/>
                  </a:cubicBezTo>
                  <a:cubicBezTo>
                    <a:pt x="2477" y="3119"/>
                    <a:pt x="2549" y="3286"/>
                    <a:pt x="2608" y="3452"/>
                  </a:cubicBezTo>
                  <a:cubicBezTo>
                    <a:pt x="2608" y="3464"/>
                    <a:pt x="2620" y="3476"/>
                    <a:pt x="2632" y="3488"/>
                  </a:cubicBezTo>
                  <a:lnTo>
                    <a:pt x="2644" y="3464"/>
                  </a:lnTo>
                  <a:cubicBezTo>
                    <a:pt x="2715" y="3345"/>
                    <a:pt x="2799" y="3226"/>
                    <a:pt x="2894" y="3107"/>
                  </a:cubicBezTo>
                  <a:cubicBezTo>
                    <a:pt x="3049" y="2952"/>
                    <a:pt x="3215" y="2798"/>
                    <a:pt x="3394" y="2678"/>
                  </a:cubicBezTo>
                  <a:cubicBezTo>
                    <a:pt x="3572" y="2536"/>
                    <a:pt x="3775" y="2428"/>
                    <a:pt x="3989" y="2321"/>
                  </a:cubicBezTo>
                  <a:cubicBezTo>
                    <a:pt x="4180" y="2238"/>
                    <a:pt x="4382" y="2166"/>
                    <a:pt x="4596" y="2119"/>
                  </a:cubicBezTo>
                  <a:cubicBezTo>
                    <a:pt x="4724" y="2082"/>
                    <a:pt x="4858" y="2067"/>
                    <a:pt x="4994" y="2067"/>
                  </a:cubicBezTo>
                  <a:cubicBezTo>
                    <a:pt x="5036" y="2067"/>
                    <a:pt x="5078" y="2068"/>
                    <a:pt x="5120" y="2071"/>
                  </a:cubicBezTo>
                  <a:cubicBezTo>
                    <a:pt x="5132" y="2059"/>
                    <a:pt x="5132" y="2047"/>
                    <a:pt x="5120" y="2036"/>
                  </a:cubicBezTo>
                  <a:cubicBezTo>
                    <a:pt x="5120" y="2024"/>
                    <a:pt x="5108" y="2000"/>
                    <a:pt x="5096" y="1976"/>
                  </a:cubicBezTo>
                  <a:cubicBezTo>
                    <a:pt x="5096" y="1976"/>
                    <a:pt x="5096" y="1976"/>
                    <a:pt x="5096" y="1964"/>
                  </a:cubicBezTo>
                  <a:cubicBezTo>
                    <a:pt x="5037" y="1845"/>
                    <a:pt x="4977" y="1714"/>
                    <a:pt x="4918" y="1583"/>
                  </a:cubicBezTo>
                  <a:cubicBezTo>
                    <a:pt x="4858" y="1464"/>
                    <a:pt x="4775" y="1285"/>
                    <a:pt x="4704" y="1154"/>
                  </a:cubicBezTo>
                  <a:cubicBezTo>
                    <a:pt x="4632" y="1012"/>
                    <a:pt x="4573" y="881"/>
                    <a:pt x="4489" y="762"/>
                  </a:cubicBezTo>
                  <a:cubicBezTo>
                    <a:pt x="4418" y="631"/>
                    <a:pt x="4334" y="512"/>
                    <a:pt x="4251" y="392"/>
                  </a:cubicBezTo>
                  <a:cubicBezTo>
                    <a:pt x="4096" y="214"/>
                    <a:pt x="3894" y="95"/>
                    <a:pt x="3668" y="35"/>
                  </a:cubicBezTo>
                  <a:cubicBezTo>
                    <a:pt x="3561" y="13"/>
                    <a:pt x="3451" y="1"/>
                    <a:pt x="3342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936;p57">
              <a:extLst>
                <a:ext uri="{FF2B5EF4-FFF2-40B4-BE49-F238E27FC236}">
                  <a16:creationId xmlns:a16="http://schemas.microsoft.com/office/drawing/2014/main" xmlns="" id="{1D00A3AE-EE2B-E107-2EC7-E9AC3AEDF23D}"/>
                </a:ext>
              </a:extLst>
            </p:cNvPr>
            <p:cNvSpPr/>
            <p:nvPr/>
          </p:nvSpPr>
          <p:spPr>
            <a:xfrm>
              <a:off x="511600" y="3451991"/>
              <a:ext cx="320616" cy="220055"/>
            </a:xfrm>
            <a:custGeom>
              <a:avLst/>
              <a:gdLst/>
              <a:ahLst/>
              <a:cxnLst/>
              <a:rect l="l" t="t" r="r" b="b"/>
              <a:pathLst>
                <a:path w="3835" h="2632" extrusionOk="0">
                  <a:moveTo>
                    <a:pt x="3316" y="1"/>
                  </a:moveTo>
                  <a:cubicBezTo>
                    <a:pt x="3203" y="1"/>
                    <a:pt x="3090" y="12"/>
                    <a:pt x="2977" y="36"/>
                  </a:cubicBezTo>
                  <a:cubicBezTo>
                    <a:pt x="2739" y="84"/>
                    <a:pt x="2501" y="167"/>
                    <a:pt x="2287" y="274"/>
                  </a:cubicBezTo>
                  <a:cubicBezTo>
                    <a:pt x="2132" y="334"/>
                    <a:pt x="1989" y="405"/>
                    <a:pt x="1846" y="489"/>
                  </a:cubicBezTo>
                  <a:cubicBezTo>
                    <a:pt x="1584" y="643"/>
                    <a:pt x="1334" y="810"/>
                    <a:pt x="1084" y="1001"/>
                  </a:cubicBezTo>
                  <a:cubicBezTo>
                    <a:pt x="798" y="1215"/>
                    <a:pt x="536" y="1465"/>
                    <a:pt x="298" y="1751"/>
                  </a:cubicBezTo>
                  <a:cubicBezTo>
                    <a:pt x="263" y="1798"/>
                    <a:pt x="227" y="1858"/>
                    <a:pt x="179" y="1906"/>
                  </a:cubicBezTo>
                  <a:cubicBezTo>
                    <a:pt x="132" y="1989"/>
                    <a:pt x="96" y="2060"/>
                    <a:pt x="60" y="2144"/>
                  </a:cubicBezTo>
                  <a:cubicBezTo>
                    <a:pt x="13" y="2275"/>
                    <a:pt x="1" y="2418"/>
                    <a:pt x="24" y="2548"/>
                  </a:cubicBezTo>
                  <a:cubicBezTo>
                    <a:pt x="24" y="2584"/>
                    <a:pt x="36" y="2608"/>
                    <a:pt x="48" y="2632"/>
                  </a:cubicBezTo>
                  <a:cubicBezTo>
                    <a:pt x="84" y="2560"/>
                    <a:pt x="132" y="2501"/>
                    <a:pt x="179" y="2429"/>
                  </a:cubicBezTo>
                  <a:cubicBezTo>
                    <a:pt x="286" y="2287"/>
                    <a:pt x="394" y="2144"/>
                    <a:pt x="524" y="2013"/>
                  </a:cubicBezTo>
                  <a:cubicBezTo>
                    <a:pt x="763" y="1727"/>
                    <a:pt x="1048" y="1465"/>
                    <a:pt x="1346" y="1239"/>
                  </a:cubicBezTo>
                  <a:cubicBezTo>
                    <a:pt x="1763" y="929"/>
                    <a:pt x="2215" y="655"/>
                    <a:pt x="2691" y="453"/>
                  </a:cubicBezTo>
                  <a:cubicBezTo>
                    <a:pt x="3061" y="298"/>
                    <a:pt x="3442" y="167"/>
                    <a:pt x="3834" y="84"/>
                  </a:cubicBezTo>
                  <a:cubicBezTo>
                    <a:pt x="3775" y="60"/>
                    <a:pt x="3715" y="48"/>
                    <a:pt x="3656" y="24"/>
                  </a:cubicBezTo>
                  <a:lnTo>
                    <a:pt x="3656" y="36"/>
                  </a:lnTo>
                  <a:cubicBezTo>
                    <a:pt x="3543" y="12"/>
                    <a:pt x="3430" y="1"/>
                    <a:pt x="33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937;p57">
              <a:extLst>
                <a:ext uri="{FF2B5EF4-FFF2-40B4-BE49-F238E27FC236}">
                  <a16:creationId xmlns:a16="http://schemas.microsoft.com/office/drawing/2014/main" xmlns="" id="{65FB2829-34A9-9E2C-1280-C2E2D14C9C71}"/>
                </a:ext>
              </a:extLst>
            </p:cNvPr>
            <p:cNvSpPr/>
            <p:nvPr/>
          </p:nvSpPr>
          <p:spPr>
            <a:xfrm>
              <a:off x="701715" y="3672963"/>
              <a:ext cx="53840" cy="46653"/>
            </a:xfrm>
            <a:custGeom>
              <a:avLst/>
              <a:gdLst/>
              <a:ahLst/>
              <a:cxnLst/>
              <a:rect l="l" t="t" r="r" b="b"/>
              <a:pathLst>
                <a:path w="644" h="558" extrusionOk="0">
                  <a:moveTo>
                    <a:pt x="644" y="108"/>
                  </a:moveTo>
                  <a:cubicBezTo>
                    <a:pt x="644" y="108"/>
                    <a:pt x="644" y="108"/>
                    <a:pt x="644" y="108"/>
                  </a:cubicBezTo>
                  <a:lnTo>
                    <a:pt x="644" y="108"/>
                  </a:lnTo>
                  <a:cubicBezTo>
                    <a:pt x="644" y="112"/>
                    <a:pt x="644" y="116"/>
                    <a:pt x="644" y="120"/>
                  </a:cubicBezTo>
                  <a:lnTo>
                    <a:pt x="644" y="108"/>
                  </a:lnTo>
                  <a:close/>
                  <a:moveTo>
                    <a:pt x="560" y="1"/>
                  </a:moveTo>
                  <a:cubicBezTo>
                    <a:pt x="536" y="1"/>
                    <a:pt x="513" y="1"/>
                    <a:pt x="489" y="13"/>
                  </a:cubicBezTo>
                  <a:cubicBezTo>
                    <a:pt x="394" y="60"/>
                    <a:pt x="310" y="108"/>
                    <a:pt x="239" y="179"/>
                  </a:cubicBezTo>
                  <a:cubicBezTo>
                    <a:pt x="203" y="203"/>
                    <a:pt x="155" y="239"/>
                    <a:pt x="132" y="275"/>
                  </a:cubicBezTo>
                  <a:cubicBezTo>
                    <a:pt x="96" y="322"/>
                    <a:pt x="60" y="370"/>
                    <a:pt x="36" y="417"/>
                  </a:cubicBezTo>
                  <a:cubicBezTo>
                    <a:pt x="1" y="465"/>
                    <a:pt x="25" y="525"/>
                    <a:pt x="72" y="548"/>
                  </a:cubicBezTo>
                  <a:cubicBezTo>
                    <a:pt x="84" y="554"/>
                    <a:pt x="99" y="557"/>
                    <a:pt x="114" y="557"/>
                  </a:cubicBezTo>
                  <a:cubicBezTo>
                    <a:pt x="129" y="557"/>
                    <a:pt x="144" y="554"/>
                    <a:pt x="155" y="548"/>
                  </a:cubicBezTo>
                  <a:cubicBezTo>
                    <a:pt x="179" y="537"/>
                    <a:pt x="203" y="525"/>
                    <a:pt x="215" y="501"/>
                  </a:cubicBezTo>
                  <a:lnTo>
                    <a:pt x="227" y="477"/>
                  </a:lnTo>
                  <a:cubicBezTo>
                    <a:pt x="263" y="429"/>
                    <a:pt x="298" y="382"/>
                    <a:pt x="346" y="346"/>
                  </a:cubicBezTo>
                  <a:cubicBezTo>
                    <a:pt x="417" y="275"/>
                    <a:pt x="501" y="227"/>
                    <a:pt x="596" y="179"/>
                  </a:cubicBezTo>
                  <a:cubicBezTo>
                    <a:pt x="608" y="167"/>
                    <a:pt x="620" y="156"/>
                    <a:pt x="620" y="156"/>
                  </a:cubicBezTo>
                  <a:cubicBezTo>
                    <a:pt x="632" y="144"/>
                    <a:pt x="632" y="120"/>
                    <a:pt x="644" y="108"/>
                  </a:cubicBezTo>
                  <a:lnTo>
                    <a:pt x="644" y="108"/>
                  </a:lnTo>
                  <a:cubicBezTo>
                    <a:pt x="643" y="85"/>
                    <a:pt x="640" y="58"/>
                    <a:pt x="620" y="48"/>
                  </a:cubicBezTo>
                  <a:cubicBezTo>
                    <a:pt x="608" y="25"/>
                    <a:pt x="584" y="1"/>
                    <a:pt x="5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938;p57">
              <a:extLst>
                <a:ext uri="{FF2B5EF4-FFF2-40B4-BE49-F238E27FC236}">
                  <a16:creationId xmlns:a16="http://schemas.microsoft.com/office/drawing/2014/main" xmlns="" id="{261CAC1B-F207-D65C-F096-44A88DC4150E}"/>
                </a:ext>
              </a:extLst>
            </p:cNvPr>
            <p:cNvSpPr/>
            <p:nvPr/>
          </p:nvSpPr>
          <p:spPr>
            <a:xfrm>
              <a:off x="683071" y="3646125"/>
              <a:ext cx="57602" cy="46068"/>
            </a:xfrm>
            <a:custGeom>
              <a:avLst/>
              <a:gdLst/>
              <a:ahLst/>
              <a:cxnLst/>
              <a:rect l="l" t="t" r="r" b="b"/>
              <a:pathLst>
                <a:path w="689" h="551" extrusionOk="0">
                  <a:moveTo>
                    <a:pt x="593" y="0"/>
                  </a:moveTo>
                  <a:cubicBezTo>
                    <a:pt x="569" y="0"/>
                    <a:pt x="545" y="0"/>
                    <a:pt x="521" y="24"/>
                  </a:cubicBezTo>
                  <a:cubicBezTo>
                    <a:pt x="355" y="107"/>
                    <a:pt x="200" y="238"/>
                    <a:pt x="81" y="381"/>
                  </a:cubicBezTo>
                  <a:cubicBezTo>
                    <a:pt x="1" y="452"/>
                    <a:pt x="74" y="550"/>
                    <a:pt x="150" y="550"/>
                  </a:cubicBezTo>
                  <a:cubicBezTo>
                    <a:pt x="176" y="550"/>
                    <a:pt x="203" y="539"/>
                    <a:pt x="224" y="512"/>
                  </a:cubicBezTo>
                  <a:cubicBezTo>
                    <a:pt x="259" y="465"/>
                    <a:pt x="307" y="417"/>
                    <a:pt x="355" y="381"/>
                  </a:cubicBezTo>
                  <a:cubicBezTo>
                    <a:pt x="438" y="298"/>
                    <a:pt x="533" y="238"/>
                    <a:pt x="640" y="191"/>
                  </a:cubicBezTo>
                  <a:cubicBezTo>
                    <a:pt x="652" y="179"/>
                    <a:pt x="652" y="167"/>
                    <a:pt x="664" y="155"/>
                  </a:cubicBezTo>
                  <a:cubicBezTo>
                    <a:pt x="688" y="119"/>
                    <a:pt x="688" y="84"/>
                    <a:pt x="664" y="48"/>
                  </a:cubicBezTo>
                  <a:cubicBezTo>
                    <a:pt x="640" y="24"/>
                    <a:pt x="617" y="12"/>
                    <a:pt x="5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939;p57">
              <a:extLst>
                <a:ext uri="{FF2B5EF4-FFF2-40B4-BE49-F238E27FC236}">
                  <a16:creationId xmlns:a16="http://schemas.microsoft.com/office/drawing/2014/main" xmlns="" id="{30B15299-68AF-FC48-EA6F-9A1E65E05138}"/>
                </a:ext>
              </a:extLst>
            </p:cNvPr>
            <p:cNvSpPr/>
            <p:nvPr/>
          </p:nvSpPr>
          <p:spPr>
            <a:xfrm>
              <a:off x="667019" y="3622214"/>
              <a:ext cx="41801" cy="52171"/>
            </a:xfrm>
            <a:custGeom>
              <a:avLst/>
              <a:gdLst/>
              <a:ahLst/>
              <a:cxnLst/>
              <a:rect l="l" t="t" r="r" b="b"/>
              <a:pathLst>
                <a:path w="500" h="624" extrusionOk="0">
                  <a:moveTo>
                    <a:pt x="380" y="1"/>
                  </a:moveTo>
                  <a:cubicBezTo>
                    <a:pt x="353" y="1"/>
                    <a:pt x="326" y="12"/>
                    <a:pt x="309" y="36"/>
                  </a:cubicBezTo>
                  <a:cubicBezTo>
                    <a:pt x="189" y="167"/>
                    <a:pt x="94" y="310"/>
                    <a:pt x="35" y="477"/>
                  </a:cubicBezTo>
                  <a:cubicBezTo>
                    <a:pt x="1" y="553"/>
                    <a:pt x="69" y="623"/>
                    <a:pt x="137" y="623"/>
                  </a:cubicBezTo>
                  <a:cubicBezTo>
                    <a:pt x="165" y="623"/>
                    <a:pt x="193" y="611"/>
                    <a:pt x="213" y="584"/>
                  </a:cubicBezTo>
                  <a:lnTo>
                    <a:pt x="213" y="572"/>
                  </a:lnTo>
                  <a:lnTo>
                    <a:pt x="225" y="572"/>
                  </a:lnTo>
                  <a:cubicBezTo>
                    <a:pt x="261" y="477"/>
                    <a:pt x="309" y="382"/>
                    <a:pt x="356" y="298"/>
                  </a:cubicBezTo>
                  <a:cubicBezTo>
                    <a:pt x="392" y="251"/>
                    <a:pt x="416" y="215"/>
                    <a:pt x="451" y="179"/>
                  </a:cubicBezTo>
                  <a:cubicBezTo>
                    <a:pt x="499" y="143"/>
                    <a:pt x="499" y="72"/>
                    <a:pt x="451" y="36"/>
                  </a:cubicBezTo>
                  <a:cubicBezTo>
                    <a:pt x="434" y="12"/>
                    <a:pt x="407" y="1"/>
                    <a:pt x="3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940;p57">
              <a:extLst>
                <a:ext uri="{FF2B5EF4-FFF2-40B4-BE49-F238E27FC236}">
                  <a16:creationId xmlns:a16="http://schemas.microsoft.com/office/drawing/2014/main" xmlns="" id="{1D9B3E80-860A-8D44-6A1E-8D8CF06525D0}"/>
                </a:ext>
              </a:extLst>
            </p:cNvPr>
            <p:cNvSpPr/>
            <p:nvPr/>
          </p:nvSpPr>
          <p:spPr>
            <a:xfrm>
              <a:off x="1059121" y="2406824"/>
              <a:ext cx="1051218" cy="1347920"/>
            </a:xfrm>
            <a:custGeom>
              <a:avLst/>
              <a:gdLst/>
              <a:ahLst/>
              <a:cxnLst/>
              <a:rect l="l" t="t" r="r" b="b"/>
              <a:pathLst>
                <a:path w="12574" h="16122" extrusionOk="0">
                  <a:moveTo>
                    <a:pt x="7537" y="0"/>
                  </a:moveTo>
                  <a:cubicBezTo>
                    <a:pt x="7510" y="0"/>
                    <a:pt x="7483" y="12"/>
                    <a:pt x="7465" y="36"/>
                  </a:cubicBezTo>
                  <a:cubicBezTo>
                    <a:pt x="7453" y="48"/>
                    <a:pt x="7441" y="71"/>
                    <a:pt x="7441" y="107"/>
                  </a:cubicBezTo>
                  <a:cubicBezTo>
                    <a:pt x="7430" y="238"/>
                    <a:pt x="7406" y="369"/>
                    <a:pt x="7394" y="500"/>
                  </a:cubicBezTo>
                  <a:cubicBezTo>
                    <a:pt x="7358" y="774"/>
                    <a:pt x="7299" y="1048"/>
                    <a:pt x="7191" y="1310"/>
                  </a:cubicBezTo>
                  <a:cubicBezTo>
                    <a:pt x="7144" y="1405"/>
                    <a:pt x="7084" y="1512"/>
                    <a:pt x="7025" y="1607"/>
                  </a:cubicBezTo>
                  <a:cubicBezTo>
                    <a:pt x="6977" y="1655"/>
                    <a:pt x="6941" y="1703"/>
                    <a:pt x="6882" y="1738"/>
                  </a:cubicBezTo>
                  <a:cubicBezTo>
                    <a:pt x="6846" y="1774"/>
                    <a:pt x="6799" y="1798"/>
                    <a:pt x="6751" y="1822"/>
                  </a:cubicBezTo>
                  <a:cubicBezTo>
                    <a:pt x="6703" y="1845"/>
                    <a:pt x="6656" y="1857"/>
                    <a:pt x="6608" y="1857"/>
                  </a:cubicBezTo>
                  <a:lnTo>
                    <a:pt x="6429" y="1857"/>
                  </a:lnTo>
                  <a:cubicBezTo>
                    <a:pt x="6334" y="1845"/>
                    <a:pt x="6251" y="1822"/>
                    <a:pt x="6167" y="1786"/>
                  </a:cubicBezTo>
                  <a:cubicBezTo>
                    <a:pt x="6013" y="1715"/>
                    <a:pt x="5870" y="1631"/>
                    <a:pt x="5751" y="1536"/>
                  </a:cubicBezTo>
                  <a:cubicBezTo>
                    <a:pt x="5477" y="1322"/>
                    <a:pt x="5239" y="1072"/>
                    <a:pt x="5024" y="786"/>
                  </a:cubicBezTo>
                  <a:cubicBezTo>
                    <a:pt x="4870" y="583"/>
                    <a:pt x="4727" y="369"/>
                    <a:pt x="4608" y="155"/>
                  </a:cubicBezTo>
                  <a:lnTo>
                    <a:pt x="4262" y="191"/>
                  </a:lnTo>
                  <a:cubicBezTo>
                    <a:pt x="4227" y="702"/>
                    <a:pt x="4167" y="1226"/>
                    <a:pt x="4096" y="1750"/>
                  </a:cubicBezTo>
                  <a:cubicBezTo>
                    <a:pt x="3905" y="3143"/>
                    <a:pt x="3620" y="4536"/>
                    <a:pt x="3215" y="5894"/>
                  </a:cubicBezTo>
                  <a:cubicBezTo>
                    <a:pt x="2977" y="6679"/>
                    <a:pt x="2703" y="7465"/>
                    <a:pt x="2381" y="8227"/>
                  </a:cubicBezTo>
                  <a:lnTo>
                    <a:pt x="2381" y="8215"/>
                  </a:lnTo>
                  <a:cubicBezTo>
                    <a:pt x="2107" y="8846"/>
                    <a:pt x="1810" y="9477"/>
                    <a:pt x="1476" y="10085"/>
                  </a:cubicBezTo>
                  <a:cubicBezTo>
                    <a:pt x="1322" y="10358"/>
                    <a:pt x="1143" y="10644"/>
                    <a:pt x="929" y="11001"/>
                  </a:cubicBezTo>
                  <a:cubicBezTo>
                    <a:pt x="691" y="11382"/>
                    <a:pt x="476" y="11680"/>
                    <a:pt x="286" y="11966"/>
                  </a:cubicBezTo>
                  <a:lnTo>
                    <a:pt x="143" y="12144"/>
                  </a:lnTo>
                  <a:lnTo>
                    <a:pt x="143" y="12156"/>
                  </a:lnTo>
                  <a:cubicBezTo>
                    <a:pt x="107" y="12192"/>
                    <a:pt x="83" y="12228"/>
                    <a:pt x="48" y="12263"/>
                  </a:cubicBezTo>
                  <a:lnTo>
                    <a:pt x="48" y="12275"/>
                  </a:lnTo>
                  <a:cubicBezTo>
                    <a:pt x="12" y="12311"/>
                    <a:pt x="0" y="12371"/>
                    <a:pt x="36" y="12406"/>
                  </a:cubicBezTo>
                  <a:cubicBezTo>
                    <a:pt x="560" y="13299"/>
                    <a:pt x="1274" y="14073"/>
                    <a:pt x="2143" y="14657"/>
                  </a:cubicBezTo>
                  <a:cubicBezTo>
                    <a:pt x="3000" y="15240"/>
                    <a:pt x="3965" y="15657"/>
                    <a:pt x="4977" y="15895"/>
                  </a:cubicBezTo>
                  <a:cubicBezTo>
                    <a:pt x="5632" y="16038"/>
                    <a:pt x="6287" y="16121"/>
                    <a:pt x="6965" y="16121"/>
                  </a:cubicBezTo>
                  <a:cubicBezTo>
                    <a:pt x="7334" y="16121"/>
                    <a:pt x="7703" y="16097"/>
                    <a:pt x="8072" y="16050"/>
                  </a:cubicBezTo>
                  <a:cubicBezTo>
                    <a:pt x="9108" y="15919"/>
                    <a:pt x="10108" y="15585"/>
                    <a:pt x="11013" y="15073"/>
                  </a:cubicBezTo>
                  <a:cubicBezTo>
                    <a:pt x="11240" y="14942"/>
                    <a:pt x="11466" y="14799"/>
                    <a:pt x="11680" y="14645"/>
                  </a:cubicBezTo>
                  <a:cubicBezTo>
                    <a:pt x="11942" y="14442"/>
                    <a:pt x="12192" y="14228"/>
                    <a:pt x="12418" y="14002"/>
                  </a:cubicBezTo>
                  <a:cubicBezTo>
                    <a:pt x="12478" y="13954"/>
                    <a:pt x="12525" y="13895"/>
                    <a:pt x="12573" y="13847"/>
                  </a:cubicBezTo>
                  <a:cubicBezTo>
                    <a:pt x="12561" y="12954"/>
                    <a:pt x="12490" y="12061"/>
                    <a:pt x="12335" y="11180"/>
                  </a:cubicBezTo>
                  <a:cubicBezTo>
                    <a:pt x="12275" y="10799"/>
                    <a:pt x="12192" y="10382"/>
                    <a:pt x="12085" y="9906"/>
                  </a:cubicBezTo>
                  <a:cubicBezTo>
                    <a:pt x="12002" y="9549"/>
                    <a:pt x="11918" y="9204"/>
                    <a:pt x="11823" y="8858"/>
                  </a:cubicBezTo>
                  <a:cubicBezTo>
                    <a:pt x="11466" y="7394"/>
                    <a:pt x="10990" y="5965"/>
                    <a:pt x="10418" y="4584"/>
                  </a:cubicBezTo>
                  <a:cubicBezTo>
                    <a:pt x="9858" y="3191"/>
                    <a:pt x="9120" y="1881"/>
                    <a:pt x="8239" y="679"/>
                  </a:cubicBezTo>
                  <a:cubicBezTo>
                    <a:pt x="8072" y="464"/>
                    <a:pt x="7906" y="262"/>
                    <a:pt x="7727" y="48"/>
                  </a:cubicBezTo>
                  <a:cubicBezTo>
                    <a:pt x="7715" y="36"/>
                    <a:pt x="7680" y="24"/>
                    <a:pt x="7656" y="24"/>
                  </a:cubicBezTo>
                  <a:cubicBezTo>
                    <a:pt x="7644" y="24"/>
                    <a:pt x="7620" y="24"/>
                    <a:pt x="7608" y="36"/>
                  </a:cubicBezTo>
                  <a:cubicBezTo>
                    <a:pt x="7590" y="12"/>
                    <a:pt x="7563" y="0"/>
                    <a:pt x="753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941;p57">
              <a:extLst>
                <a:ext uri="{FF2B5EF4-FFF2-40B4-BE49-F238E27FC236}">
                  <a16:creationId xmlns:a16="http://schemas.microsoft.com/office/drawing/2014/main" xmlns="" id="{62D36B9E-BAC8-DB9E-4F5F-BA11B8563D54}"/>
                </a:ext>
              </a:extLst>
            </p:cNvPr>
            <p:cNvSpPr/>
            <p:nvPr/>
          </p:nvSpPr>
          <p:spPr>
            <a:xfrm>
              <a:off x="1060041" y="2419699"/>
              <a:ext cx="868128" cy="1335045"/>
            </a:xfrm>
            <a:custGeom>
              <a:avLst/>
              <a:gdLst/>
              <a:ahLst/>
              <a:cxnLst/>
              <a:rect l="l" t="t" r="r" b="b"/>
              <a:pathLst>
                <a:path w="10384" h="15968" extrusionOk="0">
                  <a:moveTo>
                    <a:pt x="4597" y="1"/>
                  </a:moveTo>
                  <a:lnTo>
                    <a:pt x="4251" y="37"/>
                  </a:lnTo>
                  <a:cubicBezTo>
                    <a:pt x="4216" y="548"/>
                    <a:pt x="4156" y="1072"/>
                    <a:pt x="4085" y="1596"/>
                  </a:cubicBezTo>
                  <a:cubicBezTo>
                    <a:pt x="3906" y="2989"/>
                    <a:pt x="3609" y="4382"/>
                    <a:pt x="3216" y="5740"/>
                  </a:cubicBezTo>
                  <a:cubicBezTo>
                    <a:pt x="2978" y="6525"/>
                    <a:pt x="2692" y="7311"/>
                    <a:pt x="2382" y="8073"/>
                  </a:cubicBezTo>
                  <a:lnTo>
                    <a:pt x="2382" y="8061"/>
                  </a:lnTo>
                  <a:cubicBezTo>
                    <a:pt x="2108" y="8716"/>
                    <a:pt x="1787" y="9347"/>
                    <a:pt x="1477" y="9919"/>
                  </a:cubicBezTo>
                  <a:cubicBezTo>
                    <a:pt x="1323" y="10204"/>
                    <a:pt x="1144" y="10490"/>
                    <a:pt x="930" y="10847"/>
                  </a:cubicBezTo>
                  <a:cubicBezTo>
                    <a:pt x="692" y="11228"/>
                    <a:pt x="477" y="11526"/>
                    <a:pt x="275" y="11812"/>
                  </a:cubicBezTo>
                  <a:cubicBezTo>
                    <a:pt x="239" y="11871"/>
                    <a:pt x="191" y="11931"/>
                    <a:pt x="144" y="11990"/>
                  </a:cubicBezTo>
                  <a:cubicBezTo>
                    <a:pt x="144" y="11990"/>
                    <a:pt x="132" y="12002"/>
                    <a:pt x="144" y="12002"/>
                  </a:cubicBezTo>
                  <a:cubicBezTo>
                    <a:pt x="120" y="12038"/>
                    <a:pt x="84" y="12074"/>
                    <a:pt x="60" y="12098"/>
                  </a:cubicBezTo>
                  <a:lnTo>
                    <a:pt x="49" y="12121"/>
                  </a:lnTo>
                  <a:lnTo>
                    <a:pt x="37" y="12133"/>
                  </a:lnTo>
                  <a:cubicBezTo>
                    <a:pt x="1" y="12169"/>
                    <a:pt x="1" y="12217"/>
                    <a:pt x="25" y="12264"/>
                  </a:cubicBezTo>
                  <a:cubicBezTo>
                    <a:pt x="549" y="13157"/>
                    <a:pt x="1275" y="13919"/>
                    <a:pt x="2132" y="14503"/>
                  </a:cubicBezTo>
                  <a:cubicBezTo>
                    <a:pt x="2989" y="15086"/>
                    <a:pt x="3954" y="15503"/>
                    <a:pt x="4966" y="15741"/>
                  </a:cubicBezTo>
                  <a:cubicBezTo>
                    <a:pt x="5621" y="15884"/>
                    <a:pt x="6276" y="15967"/>
                    <a:pt x="6954" y="15967"/>
                  </a:cubicBezTo>
                  <a:cubicBezTo>
                    <a:pt x="7323" y="15967"/>
                    <a:pt x="7692" y="15943"/>
                    <a:pt x="8061" y="15896"/>
                  </a:cubicBezTo>
                  <a:cubicBezTo>
                    <a:pt x="8859" y="15800"/>
                    <a:pt x="9645" y="15574"/>
                    <a:pt x="10383" y="15253"/>
                  </a:cubicBezTo>
                  <a:lnTo>
                    <a:pt x="10383" y="15253"/>
                  </a:lnTo>
                  <a:lnTo>
                    <a:pt x="10347" y="15265"/>
                  </a:lnTo>
                  <a:cubicBezTo>
                    <a:pt x="9978" y="15372"/>
                    <a:pt x="9609" y="15467"/>
                    <a:pt x="9228" y="15550"/>
                  </a:cubicBezTo>
                  <a:cubicBezTo>
                    <a:pt x="8871" y="15622"/>
                    <a:pt x="8502" y="15669"/>
                    <a:pt x="8133" y="15705"/>
                  </a:cubicBezTo>
                  <a:cubicBezTo>
                    <a:pt x="7865" y="15732"/>
                    <a:pt x="7590" y="15745"/>
                    <a:pt x="7319" y="15745"/>
                  </a:cubicBezTo>
                  <a:cubicBezTo>
                    <a:pt x="7229" y="15745"/>
                    <a:pt x="7139" y="15744"/>
                    <a:pt x="7049" y="15741"/>
                  </a:cubicBezTo>
                  <a:cubicBezTo>
                    <a:pt x="6728" y="15729"/>
                    <a:pt x="6395" y="15681"/>
                    <a:pt x="6073" y="15622"/>
                  </a:cubicBezTo>
                  <a:cubicBezTo>
                    <a:pt x="5906" y="15586"/>
                    <a:pt x="5728" y="15538"/>
                    <a:pt x="5549" y="15491"/>
                  </a:cubicBezTo>
                  <a:cubicBezTo>
                    <a:pt x="5383" y="15443"/>
                    <a:pt x="5192" y="15372"/>
                    <a:pt x="5013" y="15300"/>
                  </a:cubicBezTo>
                  <a:cubicBezTo>
                    <a:pt x="4704" y="15181"/>
                    <a:pt x="4418" y="15026"/>
                    <a:pt x="4156" y="14836"/>
                  </a:cubicBezTo>
                  <a:cubicBezTo>
                    <a:pt x="3918" y="14681"/>
                    <a:pt x="3716" y="14479"/>
                    <a:pt x="3549" y="14264"/>
                  </a:cubicBezTo>
                  <a:cubicBezTo>
                    <a:pt x="3466" y="14157"/>
                    <a:pt x="3394" y="14050"/>
                    <a:pt x="3335" y="13943"/>
                  </a:cubicBezTo>
                  <a:cubicBezTo>
                    <a:pt x="3263" y="13836"/>
                    <a:pt x="3216" y="13717"/>
                    <a:pt x="3168" y="13610"/>
                  </a:cubicBezTo>
                  <a:cubicBezTo>
                    <a:pt x="3120" y="13491"/>
                    <a:pt x="3073" y="13360"/>
                    <a:pt x="3049" y="13241"/>
                  </a:cubicBezTo>
                  <a:cubicBezTo>
                    <a:pt x="3013" y="13110"/>
                    <a:pt x="2989" y="12990"/>
                    <a:pt x="2978" y="12860"/>
                  </a:cubicBezTo>
                  <a:cubicBezTo>
                    <a:pt x="2942" y="12598"/>
                    <a:pt x="2930" y="12324"/>
                    <a:pt x="2954" y="12062"/>
                  </a:cubicBezTo>
                  <a:cubicBezTo>
                    <a:pt x="2966" y="11776"/>
                    <a:pt x="3013" y="11502"/>
                    <a:pt x="3073" y="11216"/>
                  </a:cubicBezTo>
                  <a:cubicBezTo>
                    <a:pt x="3132" y="10931"/>
                    <a:pt x="3204" y="10633"/>
                    <a:pt x="3299" y="10347"/>
                  </a:cubicBezTo>
                  <a:cubicBezTo>
                    <a:pt x="3382" y="10050"/>
                    <a:pt x="3489" y="9764"/>
                    <a:pt x="3597" y="9478"/>
                  </a:cubicBezTo>
                  <a:cubicBezTo>
                    <a:pt x="3716" y="9192"/>
                    <a:pt x="3823" y="8907"/>
                    <a:pt x="3954" y="8621"/>
                  </a:cubicBezTo>
                  <a:lnTo>
                    <a:pt x="4132" y="8204"/>
                  </a:lnTo>
                  <a:cubicBezTo>
                    <a:pt x="4204" y="8049"/>
                    <a:pt x="4275" y="7907"/>
                    <a:pt x="4335" y="7752"/>
                  </a:cubicBezTo>
                  <a:cubicBezTo>
                    <a:pt x="4525" y="7299"/>
                    <a:pt x="4680" y="6835"/>
                    <a:pt x="4811" y="6359"/>
                  </a:cubicBezTo>
                  <a:cubicBezTo>
                    <a:pt x="4942" y="5859"/>
                    <a:pt x="5037" y="5347"/>
                    <a:pt x="5109" y="4835"/>
                  </a:cubicBezTo>
                  <a:cubicBezTo>
                    <a:pt x="5252" y="3823"/>
                    <a:pt x="5252" y="2799"/>
                    <a:pt x="5121" y="1787"/>
                  </a:cubicBezTo>
                  <a:cubicBezTo>
                    <a:pt x="5085" y="1453"/>
                    <a:pt x="5013" y="1108"/>
                    <a:pt x="4930" y="787"/>
                  </a:cubicBezTo>
                  <a:cubicBezTo>
                    <a:pt x="4894" y="632"/>
                    <a:pt x="4847" y="477"/>
                    <a:pt x="4799" y="322"/>
                  </a:cubicBezTo>
                  <a:cubicBezTo>
                    <a:pt x="4728" y="215"/>
                    <a:pt x="4656" y="108"/>
                    <a:pt x="4597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942;p57">
              <a:extLst>
                <a:ext uri="{FF2B5EF4-FFF2-40B4-BE49-F238E27FC236}">
                  <a16:creationId xmlns:a16="http://schemas.microsoft.com/office/drawing/2014/main" xmlns="" id="{BF5ABCB8-CAD5-E64B-AA8F-C584F9D5612E}"/>
                </a:ext>
              </a:extLst>
            </p:cNvPr>
            <p:cNvSpPr/>
            <p:nvPr/>
          </p:nvSpPr>
          <p:spPr>
            <a:xfrm>
              <a:off x="1422379" y="3066731"/>
              <a:ext cx="84" cy="1087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1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5FA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943;p57">
              <a:extLst>
                <a:ext uri="{FF2B5EF4-FFF2-40B4-BE49-F238E27FC236}">
                  <a16:creationId xmlns:a16="http://schemas.microsoft.com/office/drawing/2014/main" xmlns="" id="{EAD08870-EAB0-B4B3-C4D9-359B4AD6B4F2}"/>
                </a:ext>
              </a:extLst>
            </p:cNvPr>
            <p:cNvSpPr/>
            <p:nvPr/>
          </p:nvSpPr>
          <p:spPr>
            <a:xfrm>
              <a:off x="1470201" y="2452557"/>
              <a:ext cx="270788" cy="179673"/>
            </a:xfrm>
            <a:custGeom>
              <a:avLst/>
              <a:gdLst/>
              <a:ahLst/>
              <a:cxnLst/>
              <a:rect l="l" t="t" r="r" b="b"/>
              <a:pathLst>
                <a:path w="3239" h="2149" extrusionOk="0">
                  <a:moveTo>
                    <a:pt x="691" y="1477"/>
                  </a:moveTo>
                  <a:lnTo>
                    <a:pt x="703" y="1489"/>
                  </a:lnTo>
                  <a:lnTo>
                    <a:pt x="703" y="1477"/>
                  </a:lnTo>
                  <a:close/>
                  <a:moveTo>
                    <a:pt x="3144" y="1"/>
                  </a:moveTo>
                  <a:cubicBezTo>
                    <a:pt x="3084" y="1"/>
                    <a:pt x="3036" y="36"/>
                    <a:pt x="3036" y="84"/>
                  </a:cubicBezTo>
                  <a:cubicBezTo>
                    <a:pt x="3025" y="239"/>
                    <a:pt x="3001" y="406"/>
                    <a:pt x="2977" y="560"/>
                  </a:cubicBezTo>
                  <a:cubicBezTo>
                    <a:pt x="2929" y="787"/>
                    <a:pt x="2858" y="1001"/>
                    <a:pt x="2763" y="1215"/>
                  </a:cubicBezTo>
                  <a:cubicBezTo>
                    <a:pt x="2703" y="1334"/>
                    <a:pt x="2620" y="1453"/>
                    <a:pt x="2536" y="1560"/>
                  </a:cubicBezTo>
                  <a:lnTo>
                    <a:pt x="2536" y="1572"/>
                  </a:lnTo>
                  <a:cubicBezTo>
                    <a:pt x="2524" y="1572"/>
                    <a:pt x="2524" y="1572"/>
                    <a:pt x="2524" y="1584"/>
                  </a:cubicBezTo>
                  <a:lnTo>
                    <a:pt x="2524" y="1572"/>
                  </a:lnTo>
                  <a:cubicBezTo>
                    <a:pt x="2465" y="1644"/>
                    <a:pt x="2382" y="1715"/>
                    <a:pt x="2310" y="1775"/>
                  </a:cubicBezTo>
                  <a:cubicBezTo>
                    <a:pt x="2227" y="1822"/>
                    <a:pt x="2155" y="1858"/>
                    <a:pt x="2072" y="1894"/>
                  </a:cubicBezTo>
                  <a:cubicBezTo>
                    <a:pt x="1989" y="1918"/>
                    <a:pt x="1893" y="1930"/>
                    <a:pt x="1810" y="1941"/>
                  </a:cubicBezTo>
                  <a:cubicBezTo>
                    <a:pt x="1782" y="1945"/>
                    <a:pt x="1754" y="1946"/>
                    <a:pt x="1726" y="1946"/>
                  </a:cubicBezTo>
                  <a:cubicBezTo>
                    <a:pt x="1659" y="1946"/>
                    <a:pt x="1592" y="1938"/>
                    <a:pt x="1524" y="1930"/>
                  </a:cubicBezTo>
                  <a:cubicBezTo>
                    <a:pt x="1393" y="1894"/>
                    <a:pt x="1274" y="1858"/>
                    <a:pt x="1155" y="1799"/>
                  </a:cubicBezTo>
                  <a:cubicBezTo>
                    <a:pt x="989" y="1715"/>
                    <a:pt x="846" y="1608"/>
                    <a:pt x="703" y="1501"/>
                  </a:cubicBezTo>
                  <a:lnTo>
                    <a:pt x="691" y="1489"/>
                  </a:lnTo>
                  <a:cubicBezTo>
                    <a:pt x="488" y="1310"/>
                    <a:pt x="322" y="1120"/>
                    <a:pt x="167" y="906"/>
                  </a:cubicBezTo>
                  <a:cubicBezTo>
                    <a:pt x="155" y="882"/>
                    <a:pt x="131" y="870"/>
                    <a:pt x="107" y="870"/>
                  </a:cubicBezTo>
                  <a:cubicBezTo>
                    <a:pt x="72" y="870"/>
                    <a:pt x="48" y="882"/>
                    <a:pt x="36" y="894"/>
                  </a:cubicBezTo>
                  <a:cubicBezTo>
                    <a:pt x="12" y="917"/>
                    <a:pt x="0" y="941"/>
                    <a:pt x="0" y="965"/>
                  </a:cubicBezTo>
                  <a:cubicBezTo>
                    <a:pt x="0" y="989"/>
                    <a:pt x="0" y="1013"/>
                    <a:pt x="24" y="1037"/>
                  </a:cubicBezTo>
                  <a:cubicBezTo>
                    <a:pt x="167" y="1239"/>
                    <a:pt x="334" y="1429"/>
                    <a:pt x="512" y="1596"/>
                  </a:cubicBezTo>
                  <a:cubicBezTo>
                    <a:pt x="667" y="1739"/>
                    <a:pt x="834" y="1858"/>
                    <a:pt x="1024" y="1965"/>
                  </a:cubicBezTo>
                  <a:cubicBezTo>
                    <a:pt x="1179" y="2049"/>
                    <a:pt x="1358" y="2108"/>
                    <a:pt x="1536" y="2132"/>
                  </a:cubicBezTo>
                  <a:cubicBezTo>
                    <a:pt x="1611" y="2143"/>
                    <a:pt x="1684" y="2149"/>
                    <a:pt x="1755" y="2149"/>
                  </a:cubicBezTo>
                  <a:cubicBezTo>
                    <a:pt x="1842" y="2149"/>
                    <a:pt x="1927" y="2140"/>
                    <a:pt x="2012" y="2120"/>
                  </a:cubicBezTo>
                  <a:cubicBezTo>
                    <a:pt x="2179" y="2072"/>
                    <a:pt x="2334" y="2001"/>
                    <a:pt x="2465" y="1906"/>
                  </a:cubicBezTo>
                  <a:cubicBezTo>
                    <a:pt x="2596" y="1799"/>
                    <a:pt x="2715" y="1668"/>
                    <a:pt x="2810" y="1525"/>
                  </a:cubicBezTo>
                  <a:cubicBezTo>
                    <a:pt x="2917" y="1358"/>
                    <a:pt x="3013" y="1168"/>
                    <a:pt x="3072" y="977"/>
                  </a:cubicBezTo>
                  <a:cubicBezTo>
                    <a:pt x="3144" y="751"/>
                    <a:pt x="3191" y="513"/>
                    <a:pt x="3215" y="275"/>
                  </a:cubicBezTo>
                  <a:cubicBezTo>
                    <a:pt x="3215" y="215"/>
                    <a:pt x="3227" y="155"/>
                    <a:pt x="3227" y="108"/>
                  </a:cubicBezTo>
                  <a:cubicBezTo>
                    <a:pt x="3239" y="48"/>
                    <a:pt x="3191" y="1"/>
                    <a:pt x="31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44;p57">
              <a:extLst>
                <a:ext uri="{FF2B5EF4-FFF2-40B4-BE49-F238E27FC236}">
                  <a16:creationId xmlns:a16="http://schemas.microsoft.com/office/drawing/2014/main" xmlns="" id="{5387E1A9-E034-E31C-FA9E-C69B557449DD}"/>
                </a:ext>
              </a:extLst>
            </p:cNvPr>
            <p:cNvSpPr/>
            <p:nvPr/>
          </p:nvSpPr>
          <p:spPr>
            <a:xfrm>
              <a:off x="1088968" y="3432092"/>
              <a:ext cx="997043" cy="281841"/>
            </a:xfrm>
            <a:custGeom>
              <a:avLst/>
              <a:gdLst/>
              <a:ahLst/>
              <a:cxnLst/>
              <a:rect l="l" t="t" r="r" b="b"/>
              <a:pathLst>
                <a:path w="11926" h="3371" extrusionOk="0">
                  <a:moveTo>
                    <a:pt x="107" y="0"/>
                  </a:moveTo>
                  <a:cubicBezTo>
                    <a:pt x="84" y="0"/>
                    <a:pt x="60" y="12"/>
                    <a:pt x="36" y="24"/>
                  </a:cubicBezTo>
                  <a:cubicBezTo>
                    <a:pt x="0" y="72"/>
                    <a:pt x="0" y="131"/>
                    <a:pt x="36" y="167"/>
                  </a:cubicBezTo>
                  <a:cubicBezTo>
                    <a:pt x="762" y="1072"/>
                    <a:pt x="1655" y="1822"/>
                    <a:pt x="2667" y="2382"/>
                  </a:cubicBezTo>
                  <a:cubicBezTo>
                    <a:pt x="3155" y="2644"/>
                    <a:pt x="3667" y="2858"/>
                    <a:pt x="4191" y="3025"/>
                  </a:cubicBezTo>
                  <a:cubicBezTo>
                    <a:pt x="4715" y="3179"/>
                    <a:pt x="5251" y="3287"/>
                    <a:pt x="5787" y="3334"/>
                  </a:cubicBezTo>
                  <a:cubicBezTo>
                    <a:pt x="6039" y="3359"/>
                    <a:pt x="6291" y="3371"/>
                    <a:pt x="6544" y="3371"/>
                  </a:cubicBezTo>
                  <a:cubicBezTo>
                    <a:pt x="7400" y="3371"/>
                    <a:pt x="8252" y="3232"/>
                    <a:pt x="9061" y="2965"/>
                  </a:cubicBezTo>
                  <a:cubicBezTo>
                    <a:pt x="9537" y="2810"/>
                    <a:pt x="9990" y="2620"/>
                    <a:pt x="10430" y="2394"/>
                  </a:cubicBezTo>
                  <a:cubicBezTo>
                    <a:pt x="10644" y="2286"/>
                    <a:pt x="10871" y="2155"/>
                    <a:pt x="11085" y="2024"/>
                  </a:cubicBezTo>
                  <a:cubicBezTo>
                    <a:pt x="11204" y="1953"/>
                    <a:pt x="11323" y="1870"/>
                    <a:pt x="11430" y="1798"/>
                  </a:cubicBezTo>
                  <a:cubicBezTo>
                    <a:pt x="11573" y="1703"/>
                    <a:pt x="11692" y="1608"/>
                    <a:pt x="11835" y="1513"/>
                  </a:cubicBezTo>
                  <a:cubicBezTo>
                    <a:pt x="11926" y="1452"/>
                    <a:pt x="11872" y="1332"/>
                    <a:pt x="11781" y="1332"/>
                  </a:cubicBezTo>
                  <a:cubicBezTo>
                    <a:pt x="11764" y="1332"/>
                    <a:pt x="11746" y="1337"/>
                    <a:pt x="11728" y="1346"/>
                  </a:cubicBezTo>
                  <a:cubicBezTo>
                    <a:pt x="11561" y="1465"/>
                    <a:pt x="11395" y="1584"/>
                    <a:pt x="11216" y="1703"/>
                  </a:cubicBezTo>
                  <a:cubicBezTo>
                    <a:pt x="11073" y="1798"/>
                    <a:pt x="10930" y="1894"/>
                    <a:pt x="10775" y="1977"/>
                  </a:cubicBezTo>
                  <a:cubicBezTo>
                    <a:pt x="10490" y="2144"/>
                    <a:pt x="10192" y="2298"/>
                    <a:pt x="9894" y="2429"/>
                  </a:cubicBezTo>
                  <a:cubicBezTo>
                    <a:pt x="9228" y="2727"/>
                    <a:pt x="8525" y="2941"/>
                    <a:pt x="7811" y="3060"/>
                  </a:cubicBezTo>
                  <a:cubicBezTo>
                    <a:pt x="7379" y="3135"/>
                    <a:pt x="6938" y="3172"/>
                    <a:pt x="6497" y="3172"/>
                  </a:cubicBezTo>
                  <a:cubicBezTo>
                    <a:pt x="6232" y="3172"/>
                    <a:pt x="5967" y="3159"/>
                    <a:pt x="5703" y="3132"/>
                  </a:cubicBezTo>
                  <a:cubicBezTo>
                    <a:pt x="5013" y="3060"/>
                    <a:pt x="4334" y="2894"/>
                    <a:pt x="3679" y="2644"/>
                  </a:cubicBezTo>
                  <a:cubicBezTo>
                    <a:pt x="3013" y="2382"/>
                    <a:pt x="2381" y="2024"/>
                    <a:pt x="1810" y="1608"/>
                  </a:cubicBezTo>
                  <a:cubicBezTo>
                    <a:pt x="1203" y="1143"/>
                    <a:pt x="655" y="620"/>
                    <a:pt x="167" y="24"/>
                  </a:cubicBezTo>
                  <a:cubicBezTo>
                    <a:pt x="155" y="12"/>
                    <a:pt x="131" y="0"/>
                    <a:pt x="107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45;p57">
              <a:extLst>
                <a:ext uri="{FF2B5EF4-FFF2-40B4-BE49-F238E27FC236}">
                  <a16:creationId xmlns:a16="http://schemas.microsoft.com/office/drawing/2014/main" xmlns="" id="{9F95AA8C-DA2E-FD40-AB3D-F274C45C54AA}"/>
                </a:ext>
              </a:extLst>
            </p:cNvPr>
            <p:cNvSpPr/>
            <p:nvPr/>
          </p:nvSpPr>
          <p:spPr>
            <a:xfrm>
              <a:off x="1101926" y="2398798"/>
              <a:ext cx="468843" cy="941838"/>
            </a:xfrm>
            <a:custGeom>
              <a:avLst/>
              <a:gdLst/>
              <a:ahLst/>
              <a:cxnLst/>
              <a:rect l="l" t="t" r="r" b="b"/>
              <a:pathLst>
                <a:path w="5608" h="11265" extrusionOk="0">
                  <a:moveTo>
                    <a:pt x="4108" y="1"/>
                  </a:moveTo>
                  <a:cubicBezTo>
                    <a:pt x="4048" y="25"/>
                    <a:pt x="3977" y="48"/>
                    <a:pt x="3917" y="84"/>
                  </a:cubicBezTo>
                  <a:lnTo>
                    <a:pt x="3834" y="120"/>
                  </a:lnTo>
                  <a:lnTo>
                    <a:pt x="3798" y="144"/>
                  </a:lnTo>
                  <a:cubicBezTo>
                    <a:pt x="3703" y="203"/>
                    <a:pt x="3620" y="263"/>
                    <a:pt x="3536" y="334"/>
                  </a:cubicBezTo>
                  <a:cubicBezTo>
                    <a:pt x="3369" y="477"/>
                    <a:pt x="3227" y="632"/>
                    <a:pt x="3096" y="822"/>
                  </a:cubicBezTo>
                  <a:cubicBezTo>
                    <a:pt x="2834" y="1215"/>
                    <a:pt x="2619" y="1632"/>
                    <a:pt x="2453" y="2084"/>
                  </a:cubicBezTo>
                  <a:cubicBezTo>
                    <a:pt x="2357" y="2322"/>
                    <a:pt x="2262" y="2573"/>
                    <a:pt x="2179" y="2823"/>
                  </a:cubicBezTo>
                  <a:lnTo>
                    <a:pt x="2179" y="2834"/>
                  </a:lnTo>
                  <a:cubicBezTo>
                    <a:pt x="2119" y="2977"/>
                    <a:pt x="2072" y="3144"/>
                    <a:pt x="2012" y="3287"/>
                  </a:cubicBezTo>
                  <a:lnTo>
                    <a:pt x="1965" y="3430"/>
                  </a:lnTo>
                  <a:lnTo>
                    <a:pt x="1869" y="3680"/>
                  </a:lnTo>
                  <a:cubicBezTo>
                    <a:pt x="1810" y="3835"/>
                    <a:pt x="1750" y="4001"/>
                    <a:pt x="1703" y="4156"/>
                  </a:cubicBezTo>
                  <a:cubicBezTo>
                    <a:pt x="1584" y="4501"/>
                    <a:pt x="1488" y="4835"/>
                    <a:pt x="1405" y="5132"/>
                  </a:cubicBezTo>
                  <a:lnTo>
                    <a:pt x="1322" y="5394"/>
                  </a:lnTo>
                  <a:lnTo>
                    <a:pt x="1322" y="5406"/>
                  </a:lnTo>
                  <a:cubicBezTo>
                    <a:pt x="1095" y="6192"/>
                    <a:pt x="833" y="6978"/>
                    <a:pt x="536" y="7740"/>
                  </a:cubicBezTo>
                  <a:cubicBezTo>
                    <a:pt x="476" y="7895"/>
                    <a:pt x="417" y="8026"/>
                    <a:pt x="333" y="8192"/>
                  </a:cubicBezTo>
                  <a:cubicBezTo>
                    <a:pt x="274" y="8311"/>
                    <a:pt x="214" y="8442"/>
                    <a:pt x="167" y="8561"/>
                  </a:cubicBezTo>
                  <a:cubicBezTo>
                    <a:pt x="83" y="8764"/>
                    <a:pt x="24" y="8978"/>
                    <a:pt x="0" y="9204"/>
                  </a:cubicBezTo>
                  <a:cubicBezTo>
                    <a:pt x="0" y="9311"/>
                    <a:pt x="12" y="9407"/>
                    <a:pt x="24" y="9502"/>
                  </a:cubicBezTo>
                  <a:cubicBezTo>
                    <a:pt x="48" y="9609"/>
                    <a:pt x="83" y="9704"/>
                    <a:pt x="143" y="9800"/>
                  </a:cubicBezTo>
                  <a:cubicBezTo>
                    <a:pt x="191" y="9907"/>
                    <a:pt x="262" y="10002"/>
                    <a:pt x="345" y="10085"/>
                  </a:cubicBezTo>
                  <a:cubicBezTo>
                    <a:pt x="441" y="10192"/>
                    <a:pt x="548" y="10288"/>
                    <a:pt x="667" y="10371"/>
                  </a:cubicBezTo>
                  <a:cubicBezTo>
                    <a:pt x="893" y="10550"/>
                    <a:pt x="1131" y="10681"/>
                    <a:pt x="1393" y="10800"/>
                  </a:cubicBezTo>
                  <a:cubicBezTo>
                    <a:pt x="1667" y="10919"/>
                    <a:pt x="1941" y="11014"/>
                    <a:pt x="2226" y="11085"/>
                  </a:cubicBezTo>
                  <a:cubicBezTo>
                    <a:pt x="2512" y="11157"/>
                    <a:pt x="2798" y="11205"/>
                    <a:pt x="3096" y="11228"/>
                  </a:cubicBezTo>
                  <a:cubicBezTo>
                    <a:pt x="3227" y="11240"/>
                    <a:pt x="3358" y="11252"/>
                    <a:pt x="3512" y="11264"/>
                  </a:cubicBezTo>
                  <a:lnTo>
                    <a:pt x="3715" y="11264"/>
                  </a:lnTo>
                  <a:cubicBezTo>
                    <a:pt x="3822" y="11264"/>
                    <a:pt x="3929" y="11252"/>
                    <a:pt x="4036" y="11240"/>
                  </a:cubicBezTo>
                  <a:cubicBezTo>
                    <a:pt x="4072" y="11240"/>
                    <a:pt x="4096" y="11228"/>
                    <a:pt x="4108" y="11216"/>
                  </a:cubicBezTo>
                  <a:cubicBezTo>
                    <a:pt x="4131" y="11193"/>
                    <a:pt x="4143" y="11169"/>
                    <a:pt x="4143" y="11145"/>
                  </a:cubicBezTo>
                  <a:cubicBezTo>
                    <a:pt x="4489" y="10597"/>
                    <a:pt x="4763" y="10002"/>
                    <a:pt x="4965" y="9383"/>
                  </a:cubicBezTo>
                  <a:cubicBezTo>
                    <a:pt x="5048" y="9121"/>
                    <a:pt x="5120" y="8835"/>
                    <a:pt x="5203" y="8490"/>
                  </a:cubicBezTo>
                  <a:cubicBezTo>
                    <a:pt x="5263" y="8204"/>
                    <a:pt x="5322" y="7918"/>
                    <a:pt x="5370" y="7633"/>
                  </a:cubicBezTo>
                  <a:cubicBezTo>
                    <a:pt x="5572" y="6466"/>
                    <a:pt x="5608" y="5275"/>
                    <a:pt x="5501" y="4097"/>
                  </a:cubicBezTo>
                  <a:cubicBezTo>
                    <a:pt x="5394" y="2918"/>
                    <a:pt x="5072" y="1775"/>
                    <a:pt x="4548" y="715"/>
                  </a:cubicBezTo>
                  <a:cubicBezTo>
                    <a:pt x="4453" y="525"/>
                    <a:pt x="4334" y="322"/>
                    <a:pt x="4215" y="120"/>
                  </a:cubicBezTo>
                  <a:cubicBezTo>
                    <a:pt x="4191" y="96"/>
                    <a:pt x="4167" y="72"/>
                    <a:pt x="4143" y="36"/>
                  </a:cubicBezTo>
                  <a:lnTo>
                    <a:pt x="4108" y="1"/>
                  </a:ln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46;p57">
              <a:extLst>
                <a:ext uri="{FF2B5EF4-FFF2-40B4-BE49-F238E27FC236}">
                  <a16:creationId xmlns:a16="http://schemas.microsoft.com/office/drawing/2014/main" xmlns="" id="{5BB0E6ED-BCE5-8F30-8EFC-F058A4F7676D}"/>
                </a:ext>
              </a:extLst>
            </p:cNvPr>
            <p:cNvSpPr/>
            <p:nvPr/>
          </p:nvSpPr>
          <p:spPr>
            <a:xfrm>
              <a:off x="1680213" y="2393865"/>
              <a:ext cx="409151" cy="878046"/>
            </a:xfrm>
            <a:custGeom>
              <a:avLst/>
              <a:gdLst/>
              <a:ahLst/>
              <a:cxnLst/>
              <a:rect l="l" t="t" r="r" b="b"/>
              <a:pathLst>
                <a:path w="4894" h="10502" extrusionOk="0">
                  <a:moveTo>
                    <a:pt x="108" y="0"/>
                  </a:moveTo>
                  <a:cubicBezTo>
                    <a:pt x="84" y="0"/>
                    <a:pt x="72" y="0"/>
                    <a:pt x="60" y="12"/>
                  </a:cubicBezTo>
                  <a:cubicBezTo>
                    <a:pt x="36" y="24"/>
                    <a:pt x="12" y="48"/>
                    <a:pt x="12" y="72"/>
                  </a:cubicBezTo>
                  <a:cubicBezTo>
                    <a:pt x="1" y="95"/>
                    <a:pt x="1" y="131"/>
                    <a:pt x="12" y="155"/>
                  </a:cubicBezTo>
                  <a:cubicBezTo>
                    <a:pt x="108" y="357"/>
                    <a:pt x="203" y="584"/>
                    <a:pt x="298" y="810"/>
                  </a:cubicBezTo>
                  <a:lnTo>
                    <a:pt x="298" y="786"/>
                  </a:lnTo>
                  <a:cubicBezTo>
                    <a:pt x="786" y="1965"/>
                    <a:pt x="1203" y="3167"/>
                    <a:pt x="1536" y="4406"/>
                  </a:cubicBezTo>
                  <a:cubicBezTo>
                    <a:pt x="1870" y="5632"/>
                    <a:pt x="2120" y="6894"/>
                    <a:pt x="2310" y="8156"/>
                  </a:cubicBezTo>
                  <a:lnTo>
                    <a:pt x="2334" y="8287"/>
                  </a:lnTo>
                  <a:cubicBezTo>
                    <a:pt x="2346" y="8430"/>
                    <a:pt x="2358" y="8585"/>
                    <a:pt x="2370" y="8739"/>
                  </a:cubicBezTo>
                  <a:lnTo>
                    <a:pt x="2370" y="8799"/>
                  </a:lnTo>
                  <a:cubicBezTo>
                    <a:pt x="2370" y="8978"/>
                    <a:pt x="2394" y="9168"/>
                    <a:pt x="2418" y="9370"/>
                  </a:cubicBezTo>
                  <a:cubicBezTo>
                    <a:pt x="2429" y="9549"/>
                    <a:pt x="2477" y="9728"/>
                    <a:pt x="2537" y="9906"/>
                  </a:cubicBezTo>
                  <a:cubicBezTo>
                    <a:pt x="2596" y="10073"/>
                    <a:pt x="2691" y="10216"/>
                    <a:pt x="2822" y="10323"/>
                  </a:cubicBezTo>
                  <a:cubicBezTo>
                    <a:pt x="2929" y="10406"/>
                    <a:pt x="3060" y="10466"/>
                    <a:pt x="3191" y="10490"/>
                  </a:cubicBezTo>
                  <a:cubicBezTo>
                    <a:pt x="3251" y="10502"/>
                    <a:pt x="3322" y="10502"/>
                    <a:pt x="3382" y="10502"/>
                  </a:cubicBezTo>
                  <a:cubicBezTo>
                    <a:pt x="3501" y="10502"/>
                    <a:pt x="3632" y="10490"/>
                    <a:pt x="3739" y="10454"/>
                  </a:cubicBezTo>
                  <a:cubicBezTo>
                    <a:pt x="3942" y="10394"/>
                    <a:pt x="4144" y="10311"/>
                    <a:pt x="4311" y="10192"/>
                  </a:cubicBezTo>
                  <a:cubicBezTo>
                    <a:pt x="4489" y="10073"/>
                    <a:pt x="4644" y="9942"/>
                    <a:pt x="4775" y="9787"/>
                  </a:cubicBezTo>
                  <a:cubicBezTo>
                    <a:pt x="4787" y="9763"/>
                    <a:pt x="4799" y="9751"/>
                    <a:pt x="4799" y="9728"/>
                  </a:cubicBezTo>
                  <a:cubicBezTo>
                    <a:pt x="4846" y="9716"/>
                    <a:pt x="4882" y="9668"/>
                    <a:pt x="4882" y="9632"/>
                  </a:cubicBezTo>
                  <a:cubicBezTo>
                    <a:pt x="4894" y="9299"/>
                    <a:pt x="4870" y="8978"/>
                    <a:pt x="4811" y="8668"/>
                  </a:cubicBezTo>
                  <a:cubicBezTo>
                    <a:pt x="4799" y="8513"/>
                    <a:pt x="4763" y="8370"/>
                    <a:pt x="4739" y="8227"/>
                  </a:cubicBezTo>
                  <a:lnTo>
                    <a:pt x="4739" y="8192"/>
                  </a:lnTo>
                  <a:cubicBezTo>
                    <a:pt x="4704" y="8025"/>
                    <a:pt x="4680" y="7870"/>
                    <a:pt x="4644" y="7727"/>
                  </a:cubicBezTo>
                  <a:cubicBezTo>
                    <a:pt x="4513" y="7108"/>
                    <a:pt x="4346" y="6501"/>
                    <a:pt x="4132" y="5906"/>
                  </a:cubicBezTo>
                  <a:cubicBezTo>
                    <a:pt x="3942" y="5334"/>
                    <a:pt x="3715" y="4751"/>
                    <a:pt x="3453" y="4132"/>
                  </a:cubicBezTo>
                  <a:cubicBezTo>
                    <a:pt x="3287" y="3751"/>
                    <a:pt x="3120" y="3405"/>
                    <a:pt x="2953" y="3072"/>
                  </a:cubicBezTo>
                  <a:cubicBezTo>
                    <a:pt x="2751" y="2655"/>
                    <a:pt x="2548" y="2286"/>
                    <a:pt x="2334" y="1941"/>
                  </a:cubicBezTo>
                  <a:cubicBezTo>
                    <a:pt x="2096" y="1572"/>
                    <a:pt x="1834" y="1215"/>
                    <a:pt x="1536" y="881"/>
                  </a:cubicBezTo>
                  <a:cubicBezTo>
                    <a:pt x="1346" y="655"/>
                    <a:pt x="1120" y="465"/>
                    <a:pt x="882" y="298"/>
                  </a:cubicBezTo>
                  <a:cubicBezTo>
                    <a:pt x="667" y="143"/>
                    <a:pt x="429" y="48"/>
                    <a:pt x="167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47;p57">
              <a:extLst>
                <a:ext uri="{FF2B5EF4-FFF2-40B4-BE49-F238E27FC236}">
                  <a16:creationId xmlns:a16="http://schemas.microsoft.com/office/drawing/2014/main" xmlns="" id="{4670C306-D88D-A206-D5E4-9173A1FD422D}"/>
                </a:ext>
              </a:extLst>
            </p:cNvPr>
            <p:cNvSpPr/>
            <p:nvPr/>
          </p:nvSpPr>
          <p:spPr>
            <a:xfrm>
              <a:off x="1100923" y="2450550"/>
              <a:ext cx="305651" cy="891005"/>
            </a:xfrm>
            <a:custGeom>
              <a:avLst/>
              <a:gdLst/>
              <a:ahLst/>
              <a:cxnLst/>
              <a:rect l="l" t="t" r="r" b="b"/>
              <a:pathLst>
                <a:path w="3656" h="10657" extrusionOk="0">
                  <a:moveTo>
                    <a:pt x="3262" y="1"/>
                  </a:moveTo>
                  <a:cubicBezTo>
                    <a:pt x="3215" y="60"/>
                    <a:pt x="3179" y="120"/>
                    <a:pt x="3131" y="179"/>
                  </a:cubicBezTo>
                  <a:lnTo>
                    <a:pt x="3108" y="203"/>
                  </a:lnTo>
                  <a:cubicBezTo>
                    <a:pt x="2846" y="596"/>
                    <a:pt x="2631" y="1013"/>
                    <a:pt x="2465" y="1465"/>
                  </a:cubicBezTo>
                  <a:cubicBezTo>
                    <a:pt x="2358" y="1703"/>
                    <a:pt x="2274" y="1954"/>
                    <a:pt x="2191" y="2180"/>
                  </a:cubicBezTo>
                  <a:lnTo>
                    <a:pt x="2191" y="2204"/>
                  </a:lnTo>
                  <a:lnTo>
                    <a:pt x="2191" y="2215"/>
                  </a:lnTo>
                  <a:lnTo>
                    <a:pt x="2167" y="2275"/>
                  </a:lnTo>
                  <a:cubicBezTo>
                    <a:pt x="2119" y="2406"/>
                    <a:pt x="2072" y="2537"/>
                    <a:pt x="2024" y="2668"/>
                  </a:cubicBezTo>
                  <a:lnTo>
                    <a:pt x="1965" y="2811"/>
                  </a:lnTo>
                  <a:cubicBezTo>
                    <a:pt x="1941" y="2894"/>
                    <a:pt x="1905" y="2977"/>
                    <a:pt x="1869" y="3061"/>
                  </a:cubicBezTo>
                  <a:cubicBezTo>
                    <a:pt x="1822" y="3216"/>
                    <a:pt x="1762" y="3358"/>
                    <a:pt x="1703" y="3537"/>
                  </a:cubicBezTo>
                  <a:cubicBezTo>
                    <a:pt x="1596" y="3870"/>
                    <a:pt x="1488" y="4216"/>
                    <a:pt x="1405" y="4513"/>
                  </a:cubicBezTo>
                  <a:lnTo>
                    <a:pt x="1334" y="4775"/>
                  </a:lnTo>
                  <a:lnTo>
                    <a:pt x="1334" y="4787"/>
                  </a:lnTo>
                  <a:cubicBezTo>
                    <a:pt x="1107" y="5573"/>
                    <a:pt x="845" y="6359"/>
                    <a:pt x="548" y="7121"/>
                  </a:cubicBezTo>
                  <a:cubicBezTo>
                    <a:pt x="488" y="7264"/>
                    <a:pt x="417" y="7395"/>
                    <a:pt x="345" y="7573"/>
                  </a:cubicBezTo>
                  <a:cubicBezTo>
                    <a:pt x="274" y="7692"/>
                    <a:pt x="226" y="7811"/>
                    <a:pt x="179" y="7942"/>
                  </a:cubicBezTo>
                  <a:cubicBezTo>
                    <a:pt x="83" y="8145"/>
                    <a:pt x="36" y="8359"/>
                    <a:pt x="12" y="8585"/>
                  </a:cubicBezTo>
                  <a:cubicBezTo>
                    <a:pt x="0" y="8692"/>
                    <a:pt x="12" y="8800"/>
                    <a:pt x="36" y="8895"/>
                  </a:cubicBezTo>
                  <a:cubicBezTo>
                    <a:pt x="60" y="9002"/>
                    <a:pt x="95" y="9097"/>
                    <a:pt x="143" y="9192"/>
                  </a:cubicBezTo>
                  <a:cubicBezTo>
                    <a:pt x="203" y="9300"/>
                    <a:pt x="274" y="9395"/>
                    <a:pt x="357" y="9478"/>
                  </a:cubicBezTo>
                  <a:cubicBezTo>
                    <a:pt x="453" y="9585"/>
                    <a:pt x="560" y="9681"/>
                    <a:pt x="667" y="9764"/>
                  </a:cubicBezTo>
                  <a:cubicBezTo>
                    <a:pt x="893" y="9931"/>
                    <a:pt x="1143" y="10074"/>
                    <a:pt x="1405" y="10193"/>
                  </a:cubicBezTo>
                  <a:cubicBezTo>
                    <a:pt x="1679" y="10312"/>
                    <a:pt x="1953" y="10407"/>
                    <a:pt x="2238" y="10478"/>
                  </a:cubicBezTo>
                  <a:cubicBezTo>
                    <a:pt x="2524" y="10550"/>
                    <a:pt x="2810" y="10597"/>
                    <a:pt x="3108" y="10621"/>
                  </a:cubicBezTo>
                  <a:cubicBezTo>
                    <a:pt x="3239" y="10633"/>
                    <a:pt x="3370" y="10645"/>
                    <a:pt x="3512" y="10657"/>
                  </a:cubicBezTo>
                  <a:lnTo>
                    <a:pt x="3655" y="10657"/>
                  </a:lnTo>
                  <a:cubicBezTo>
                    <a:pt x="3620" y="10645"/>
                    <a:pt x="3596" y="10621"/>
                    <a:pt x="3572" y="10609"/>
                  </a:cubicBezTo>
                  <a:cubicBezTo>
                    <a:pt x="3453" y="10550"/>
                    <a:pt x="3334" y="10478"/>
                    <a:pt x="3227" y="10395"/>
                  </a:cubicBezTo>
                  <a:cubicBezTo>
                    <a:pt x="3131" y="10324"/>
                    <a:pt x="3036" y="10252"/>
                    <a:pt x="2953" y="10169"/>
                  </a:cubicBezTo>
                  <a:cubicBezTo>
                    <a:pt x="2881" y="10097"/>
                    <a:pt x="2810" y="10026"/>
                    <a:pt x="2750" y="9943"/>
                  </a:cubicBezTo>
                  <a:cubicBezTo>
                    <a:pt x="2619" y="9788"/>
                    <a:pt x="2524" y="9621"/>
                    <a:pt x="2453" y="9443"/>
                  </a:cubicBezTo>
                  <a:cubicBezTo>
                    <a:pt x="2417" y="9335"/>
                    <a:pt x="2381" y="9216"/>
                    <a:pt x="2358" y="9109"/>
                  </a:cubicBezTo>
                  <a:cubicBezTo>
                    <a:pt x="2322" y="9002"/>
                    <a:pt x="2310" y="8895"/>
                    <a:pt x="2298" y="8776"/>
                  </a:cubicBezTo>
                  <a:cubicBezTo>
                    <a:pt x="2274" y="8538"/>
                    <a:pt x="2286" y="8300"/>
                    <a:pt x="2310" y="8073"/>
                  </a:cubicBezTo>
                  <a:cubicBezTo>
                    <a:pt x="2381" y="7573"/>
                    <a:pt x="2500" y="7085"/>
                    <a:pt x="2667" y="6621"/>
                  </a:cubicBezTo>
                  <a:cubicBezTo>
                    <a:pt x="2739" y="6383"/>
                    <a:pt x="2822" y="6144"/>
                    <a:pt x="2905" y="5906"/>
                  </a:cubicBezTo>
                  <a:cubicBezTo>
                    <a:pt x="2989" y="5680"/>
                    <a:pt x="3072" y="5466"/>
                    <a:pt x="3143" y="5240"/>
                  </a:cubicBezTo>
                  <a:cubicBezTo>
                    <a:pt x="3322" y="4668"/>
                    <a:pt x="3453" y="4085"/>
                    <a:pt x="3536" y="3489"/>
                  </a:cubicBezTo>
                  <a:cubicBezTo>
                    <a:pt x="3632" y="2739"/>
                    <a:pt x="3643" y="1965"/>
                    <a:pt x="3548" y="1203"/>
                  </a:cubicBezTo>
                  <a:cubicBezTo>
                    <a:pt x="3512" y="941"/>
                    <a:pt x="3465" y="691"/>
                    <a:pt x="3393" y="430"/>
                  </a:cubicBezTo>
                  <a:cubicBezTo>
                    <a:pt x="3358" y="287"/>
                    <a:pt x="3322" y="132"/>
                    <a:pt x="32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8;p57">
              <a:extLst>
                <a:ext uri="{FF2B5EF4-FFF2-40B4-BE49-F238E27FC236}">
                  <a16:creationId xmlns:a16="http://schemas.microsoft.com/office/drawing/2014/main" xmlns="" id="{A107EFB2-CE10-BE22-2C23-D9C4BD2C1582}"/>
                </a:ext>
              </a:extLst>
            </p:cNvPr>
            <p:cNvSpPr/>
            <p:nvPr/>
          </p:nvSpPr>
          <p:spPr>
            <a:xfrm>
              <a:off x="1680213" y="2395872"/>
              <a:ext cx="320616" cy="877043"/>
            </a:xfrm>
            <a:custGeom>
              <a:avLst/>
              <a:gdLst/>
              <a:ahLst/>
              <a:cxnLst/>
              <a:rect l="l" t="t" r="r" b="b"/>
              <a:pathLst>
                <a:path w="3835" h="10490" extrusionOk="0">
                  <a:moveTo>
                    <a:pt x="24" y="0"/>
                  </a:moveTo>
                  <a:cubicBezTo>
                    <a:pt x="12" y="12"/>
                    <a:pt x="12" y="24"/>
                    <a:pt x="12" y="36"/>
                  </a:cubicBezTo>
                  <a:lnTo>
                    <a:pt x="12" y="60"/>
                  </a:lnTo>
                  <a:cubicBezTo>
                    <a:pt x="1" y="83"/>
                    <a:pt x="1" y="107"/>
                    <a:pt x="12" y="131"/>
                  </a:cubicBezTo>
                  <a:cubicBezTo>
                    <a:pt x="108" y="333"/>
                    <a:pt x="203" y="560"/>
                    <a:pt x="298" y="786"/>
                  </a:cubicBezTo>
                  <a:lnTo>
                    <a:pt x="298" y="762"/>
                  </a:lnTo>
                  <a:cubicBezTo>
                    <a:pt x="786" y="1941"/>
                    <a:pt x="1191" y="3155"/>
                    <a:pt x="1525" y="4382"/>
                  </a:cubicBezTo>
                  <a:cubicBezTo>
                    <a:pt x="1858" y="5620"/>
                    <a:pt x="2120" y="6870"/>
                    <a:pt x="2310" y="8132"/>
                  </a:cubicBezTo>
                  <a:cubicBezTo>
                    <a:pt x="2310" y="8180"/>
                    <a:pt x="2322" y="8215"/>
                    <a:pt x="2322" y="8263"/>
                  </a:cubicBezTo>
                  <a:cubicBezTo>
                    <a:pt x="2346" y="8418"/>
                    <a:pt x="2346" y="8573"/>
                    <a:pt x="2358" y="8727"/>
                  </a:cubicBezTo>
                  <a:lnTo>
                    <a:pt x="2358" y="8775"/>
                  </a:lnTo>
                  <a:cubicBezTo>
                    <a:pt x="2370" y="8942"/>
                    <a:pt x="2382" y="9144"/>
                    <a:pt x="2406" y="9346"/>
                  </a:cubicBezTo>
                  <a:cubicBezTo>
                    <a:pt x="2429" y="9525"/>
                    <a:pt x="2477" y="9716"/>
                    <a:pt x="2537" y="9882"/>
                  </a:cubicBezTo>
                  <a:cubicBezTo>
                    <a:pt x="2596" y="10049"/>
                    <a:pt x="2691" y="10192"/>
                    <a:pt x="2822" y="10299"/>
                  </a:cubicBezTo>
                  <a:cubicBezTo>
                    <a:pt x="2929" y="10382"/>
                    <a:pt x="3049" y="10442"/>
                    <a:pt x="3180" y="10466"/>
                  </a:cubicBezTo>
                  <a:cubicBezTo>
                    <a:pt x="3251" y="10478"/>
                    <a:pt x="3310" y="10489"/>
                    <a:pt x="3382" y="10489"/>
                  </a:cubicBezTo>
                  <a:cubicBezTo>
                    <a:pt x="3501" y="10489"/>
                    <a:pt x="3620" y="10466"/>
                    <a:pt x="3739" y="10430"/>
                  </a:cubicBezTo>
                  <a:cubicBezTo>
                    <a:pt x="3775" y="10430"/>
                    <a:pt x="3799" y="10418"/>
                    <a:pt x="3834" y="10406"/>
                  </a:cubicBezTo>
                  <a:cubicBezTo>
                    <a:pt x="3715" y="10251"/>
                    <a:pt x="3596" y="10085"/>
                    <a:pt x="3501" y="9918"/>
                  </a:cubicBezTo>
                  <a:cubicBezTo>
                    <a:pt x="3370" y="9704"/>
                    <a:pt x="3263" y="9465"/>
                    <a:pt x="3168" y="9227"/>
                  </a:cubicBezTo>
                  <a:cubicBezTo>
                    <a:pt x="3072" y="8989"/>
                    <a:pt x="2989" y="8751"/>
                    <a:pt x="2918" y="8501"/>
                  </a:cubicBezTo>
                  <a:cubicBezTo>
                    <a:pt x="2775" y="7989"/>
                    <a:pt x="2679" y="7465"/>
                    <a:pt x="2584" y="6941"/>
                  </a:cubicBezTo>
                  <a:cubicBezTo>
                    <a:pt x="2537" y="6668"/>
                    <a:pt x="2489" y="6394"/>
                    <a:pt x="2441" y="6120"/>
                  </a:cubicBezTo>
                  <a:cubicBezTo>
                    <a:pt x="2418" y="5977"/>
                    <a:pt x="2382" y="5846"/>
                    <a:pt x="2358" y="5703"/>
                  </a:cubicBezTo>
                  <a:cubicBezTo>
                    <a:pt x="2334" y="5572"/>
                    <a:pt x="2298" y="5441"/>
                    <a:pt x="2263" y="5310"/>
                  </a:cubicBezTo>
                  <a:cubicBezTo>
                    <a:pt x="2144" y="4763"/>
                    <a:pt x="2013" y="4227"/>
                    <a:pt x="1858" y="3691"/>
                  </a:cubicBezTo>
                  <a:cubicBezTo>
                    <a:pt x="1715" y="3143"/>
                    <a:pt x="1525" y="2596"/>
                    <a:pt x="1310" y="2060"/>
                  </a:cubicBezTo>
                  <a:cubicBezTo>
                    <a:pt x="1072" y="1488"/>
                    <a:pt x="774" y="964"/>
                    <a:pt x="417" y="476"/>
                  </a:cubicBezTo>
                  <a:cubicBezTo>
                    <a:pt x="286" y="310"/>
                    <a:pt x="167" y="167"/>
                    <a:pt x="24" y="24"/>
                  </a:cubicBezTo>
                  <a:cubicBezTo>
                    <a:pt x="24" y="12"/>
                    <a:pt x="24" y="12"/>
                    <a:pt x="24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49;p57">
              <a:extLst>
                <a:ext uri="{FF2B5EF4-FFF2-40B4-BE49-F238E27FC236}">
                  <a16:creationId xmlns:a16="http://schemas.microsoft.com/office/drawing/2014/main" xmlns="" id="{B5797238-65BE-A00D-2264-2B42DC0647FD}"/>
                </a:ext>
              </a:extLst>
            </p:cNvPr>
            <p:cNvSpPr/>
            <p:nvPr/>
          </p:nvSpPr>
          <p:spPr>
            <a:xfrm>
              <a:off x="1365027" y="2409750"/>
              <a:ext cx="68387" cy="22072"/>
            </a:xfrm>
            <a:custGeom>
              <a:avLst/>
              <a:gdLst/>
              <a:ahLst/>
              <a:cxnLst/>
              <a:rect l="l" t="t" r="r" b="b"/>
              <a:pathLst>
                <a:path w="818" h="264" extrusionOk="0">
                  <a:moveTo>
                    <a:pt x="675" y="1"/>
                  </a:moveTo>
                  <a:lnTo>
                    <a:pt x="675" y="13"/>
                  </a:lnTo>
                  <a:cubicBezTo>
                    <a:pt x="484" y="25"/>
                    <a:pt x="306" y="48"/>
                    <a:pt x="127" y="60"/>
                  </a:cubicBezTo>
                  <a:cubicBezTo>
                    <a:pt x="0" y="83"/>
                    <a:pt x="8" y="263"/>
                    <a:pt x="138" y="263"/>
                  </a:cubicBezTo>
                  <a:cubicBezTo>
                    <a:pt x="143" y="263"/>
                    <a:pt x="147" y="263"/>
                    <a:pt x="151" y="263"/>
                  </a:cubicBezTo>
                  <a:cubicBezTo>
                    <a:pt x="330" y="239"/>
                    <a:pt x="508" y="227"/>
                    <a:pt x="687" y="203"/>
                  </a:cubicBezTo>
                  <a:cubicBezTo>
                    <a:pt x="818" y="203"/>
                    <a:pt x="818" y="1"/>
                    <a:pt x="675" y="1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50;p57">
              <a:extLst>
                <a:ext uri="{FF2B5EF4-FFF2-40B4-BE49-F238E27FC236}">
                  <a16:creationId xmlns:a16="http://schemas.microsoft.com/office/drawing/2014/main" xmlns="" id="{6061B192-0D9C-16D5-0327-913C27143921}"/>
                </a:ext>
              </a:extLst>
            </p:cNvPr>
            <p:cNvSpPr/>
            <p:nvPr/>
          </p:nvSpPr>
          <p:spPr>
            <a:xfrm>
              <a:off x="1369625" y="2406824"/>
              <a:ext cx="72734" cy="19982"/>
            </a:xfrm>
            <a:custGeom>
              <a:avLst/>
              <a:gdLst/>
              <a:ahLst/>
              <a:cxnLst/>
              <a:rect l="l" t="t" r="r" b="b"/>
              <a:pathLst>
                <a:path w="870" h="239" extrusionOk="0">
                  <a:moveTo>
                    <a:pt x="763" y="0"/>
                  </a:moveTo>
                  <a:cubicBezTo>
                    <a:pt x="537" y="0"/>
                    <a:pt x="310" y="24"/>
                    <a:pt x="96" y="36"/>
                  </a:cubicBezTo>
                  <a:cubicBezTo>
                    <a:pt x="37" y="48"/>
                    <a:pt x="1" y="95"/>
                    <a:pt x="1" y="143"/>
                  </a:cubicBezTo>
                  <a:cubicBezTo>
                    <a:pt x="13" y="202"/>
                    <a:pt x="60" y="238"/>
                    <a:pt x="120" y="238"/>
                  </a:cubicBezTo>
                  <a:cubicBezTo>
                    <a:pt x="334" y="214"/>
                    <a:pt x="560" y="202"/>
                    <a:pt x="775" y="202"/>
                  </a:cubicBezTo>
                  <a:cubicBezTo>
                    <a:pt x="834" y="202"/>
                    <a:pt x="870" y="155"/>
                    <a:pt x="870" y="95"/>
                  </a:cubicBezTo>
                  <a:cubicBezTo>
                    <a:pt x="870" y="71"/>
                    <a:pt x="858" y="48"/>
                    <a:pt x="834" y="24"/>
                  </a:cubicBezTo>
                  <a:cubicBezTo>
                    <a:pt x="810" y="12"/>
                    <a:pt x="787" y="0"/>
                    <a:pt x="763" y="0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51;p57">
              <a:extLst>
                <a:ext uri="{FF2B5EF4-FFF2-40B4-BE49-F238E27FC236}">
                  <a16:creationId xmlns:a16="http://schemas.microsoft.com/office/drawing/2014/main" xmlns="" id="{B29C89E8-2551-1245-88E0-79E686D8382D}"/>
                </a:ext>
              </a:extLst>
            </p:cNvPr>
            <p:cNvSpPr/>
            <p:nvPr/>
          </p:nvSpPr>
          <p:spPr>
            <a:xfrm>
              <a:off x="1353741" y="2400804"/>
              <a:ext cx="85693" cy="19982"/>
            </a:xfrm>
            <a:custGeom>
              <a:avLst/>
              <a:gdLst/>
              <a:ahLst/>
              <a:cxnLst/>
              <a:rect l="l" t="t" r="r" b="b"/>
              <a:pathLst>
                <a:path w="1025" h="239" extrusionOk="0">
                  <a:moveTo>
                    <a:pt x="96" y="1"/>
                  </a:moveTo>
                  <a:cubicBezTo>
                    <a:pt x="84" y="1"/>
                    <a:pt x="60" y="12"/>
                    <a:pt x="36" y="24"/>
                  </a:cubicBezTo>
                  <a:cubicBezTo>
                    <a:pt x="12" y="36"/>
                    <a:pt x="0" y="60"/>
                    <a:pt x="0" y="84"/>
                  </a:cubicBezTo>
                  <a:cubicBezTo>
                    <a:pt x="0" y="108"/>
                    <a:pt x="0" y="143"/>
                    <a:pt x="12" y="167"/>
                  </a:cubicBezTo>
                  <a:cubicBezTo>
                    <a:pt x="36" y="179"/>
                    <a:pt x="60" y="191"/>
                    <a:pt x="84" y="203"/>
                  </a:cubicBezTo>
                  <a:cubicBezTo>
                    <a:pt x="357" y="215"/>
                    <a:pt x="631" y="215"/>
                    <a:pt x="893" y="239"/>
                  </a:cubicBezTo>
                  <a:cubicBezTo>
                    <a:pt x="929" y="239"/>
                    <a:pt x="953" y="227"/>
                    <a:pt x="977" y="215"/>
                  </a:cubicBezTo>
                  <a:cubicBezTo>
                    <a:pt x="1000" y="203"/>
                    <a:pt x="1012" y="179"/>
                    <a:pt x="1012" y="155"/>
                  </a:cubicBezTo>
                  <a:cubicBezTo>
                    <a:pt x="1024" y="96"/>
                    <a:pt x="989" y="48"/>
                    <a:pt x="929" y="36"/>
                  </a:cubicBezTo>
                  <a:cubicBezTo>
                    <a:pt x="655" y="12"/>
                    <a:pt x="381" y="12"/>
                    <a:pt x="107" y="1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52;p57">
              <a:extLst>
                <a:ext uri="{FF2B5EF4-FFF2-40B4-BE49-F238E27FC236}">
                  <a16:creationId xmlns:a16="http://schemas.microsoft.com/office/drawing/2014/main" xmlns="" id="{CE95B1F5-A38F-7854-BB1C-464A73F809FC}"/>
                </a:ext>
              </a:extLst>
            </p:cNvPr>
            <p:cNvSpPr/>
            <p:nvPr/>
          </p:nvSpPr>
          <p:spPr>
            <a:xfrm>
              <a:off x="1355747" y="2386842"/>
              <a:ext cx="77082" cy="25166"/>
            </a:xfrm>
            <a:custGeom>
              <a:avLst/>
              <a:gdLst/>
              <a:ahLst/>
              <a:cxnLst/>
              <a:rect l="l" t="t" r="r" b="b"/>
              <a:pathLst>
                <a:path w="922" h="301" extrusionOk="0">
                  <a:moveTo>
                    <a:pt x="119" y="1"/>
                  </a:moveTo>
                  <a:cubicBezTo>
                    <a:pt x="60" y="1"/>
                    <a:pt x="24" y="37"/>
                    <a:pt x="12" y="84"/>
                  </a:cubicBezTo>
                  <a:cubicBezTo>
                    <a:pt x="0" y="132"/>
                    <a:pt x="48" y="191"/>
                    <a:pt x="95" y="203"/>
                  </a:cubicBezTo>
                  <a:cubicBezTo>
                    <a:pt x="322" y="227"/>
                    <a:pt x="548" y="263"/>
                    <a:pt x="762" y="299"/>
                  </a:cubicBezTo>
                  <a:cubicBezTo>
                    <a:pt x="770" y="300"/>
                    <a:pt x="778" y="300"/>
                    <a:pt x="785" y="300"/>
                  </a:cubicBezTo>
                  <a:cubicBezTo>
                    <a:pt x="907" y="300"/>
                    <a:pt x="922" y="119"/>
                    <a:pt x="798" y="108"/>
                  </a:cubicBezTo>
                  <a:cubicBezTo>
                    <a:pt x="572" y="60"/>
                    <a:pt x="357" y="25"/>
                    <a:pt x="131" y="1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53;p57">
              <a:extLst>
                <a:ext uri="{FF2B5EF4-FFF2-40B4-BE49-F238E27FC236}">
                  <a16:creationId xmlns:a16="http://schemas.microsoft.com/office/drawing/2014/main" xmlns="" id="{96469143-0F08-07D7-3396-3B105F433880}"/>
                </a:ext>
              </a:extLst>
            </p:cNvPr>
            <p:cNvSpPr/>
            <p:nvPr/>
          </p:nvSpPr>
          <p:spPr>
            <a:xfrm>
              <a:off x="1393536" y="2392862"/>
              <a:ext cx="50830" cy="23159"/>
            </a:xfrm>
            <a:custGeom>
              <a:avLst/>
              <a:gdLst/>
              <a:ahLst/>
              <a:cxnLst/>
              <a:rect l="l" t="t" r="r" b="b"/>
              <a:pathLst>
                <a:path w="608" h="277" extrusionOk="0">
                  <a:moveTo>
                    <a:pt x="108" y="0"/>
                  </a:moveTo>
                  <a:cubicBezTo>
                    <a:pt x="60" y="0"/>
                    <a:pt x="12" y="24"/>
                    <a:pt x="12" y="72"/>
                  </a:cubicBezTo>
                  <a:cubicBezTo>
                    <a:pt x="1" y="131"/>
                    <a:pt x="36" y="179"/>
                    <a:pt x="84" y="191"/>
                  </a:cubicBezTo>
                  <a:cubicBezTo>
                    <a:pt x="215" y="215"/>
                    <a:pt x="346" y="250"/>
                    <a:pt x="477" y="274"/>
                  </a:cubicBezTo>
                  <a:cubicBezTo>
                    <a:pt x="485" y="276"/>
                    <a:pt x="492" y="276"/>
                    <a:pt x="500" y="276"/>
                  </a:cubicBezTo>
                  <a:cubicBezTo>
                    <a:pt x="548" y="276"/>
                    <a:pt x="586" y="244"/>
                    <a:pt x="596" y="203"/>
                  </a:cubicBezTo>
                  <a:cubicBezTo>
                    <a:pt x="608" y="143"/>
                    <a:pt x="572" y="96"/>
                    <a:pt x="513" y="84"/>
                  </a:cubicBezTo>
                  <a:cubicBezTo>
                    <a:pt x="382" y="48"/>
                    <a:pt x="251" y="24"/>
                    <a:pt x="120" y="0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954;p57">
              <a:extLst>
                <a:ext uri="{FF2B5EF4-FFF2-40B4-BE49-F238E27FC236}">
                  <a16:creationId xmlns:a16="http://schemas.microsoft.com/office/drawing/2014/main" xmlns="" id="{0AE29FB3-6081-A6AF-5C16-F6AB69D3EC23}"/>
                </a:ext>
              </a:extLst>
            </p:cNvPr>
            <p:cNvSpPr/>
            <p:nvPr/>
          </p:nvSpPr>
          <p:spPr>
            <a:xfrm>
              <a:off x="1395543" y="2390855"/>
              <a:ext cx="48824" cy="24999"/>
            </a:xfrm>
            <a:custGeom>
              <a:avLst/>
              <a:gdLst/>
              <a:ahLst/>
              <a:cxnLst/>
              <a:rect l="l" t="t" r="r" b="b"/>
              <a:pathLst>
                <a:path w="584" h="299" extrusionOk="0">
                  <a:moveTo>
                    <a:pt x="108" y="1"/>
                  </a:moveTo>
                  <a:cubicBezTo>
                    <a:pt x="60" y="1"/>
                    <a:pt x="12" y="36"/>
                    <a:pt x="12" y="84"/>
                  </a:cubicBezTo>
                  <a:cubicBezTo>
                    <a:pt x="0" y="143"/>
                    <a:pt x="36" y="191"/>
                    <a:pt x="96" y="203"/>
                  </a:cubicBezTo>
                  <a:cubicBezTo>
                    <a:pt x="203" y="215"/>
                    <a:pt x="310" y="251"/>
                    <a:pt x="405" y="286"/>
                  </a:cubicBezTo>
                  <a:lnTo>
                    <a:pt x="417" y="286"/>
                  </a:lnTo>
                  <a:lnTo>
                    <a:pt x="441" y="298"/>
                  </a:lnTo>
                  <a:lnTo>
                    <a:pt x="524" y="298"/>
                  </a:lnTo>
                  <a:cubicBezTo>
                    <a:pt x="548" y="286"/>
                    <a:pt x="572" y="262"/>
                    <a:pt x="584" y="239"/>
                  </a:cubicBezTo>
                  <a:cubicBezTo>
                    <a:pt x="584" y="215"/>
                    <a:pt x="584" y="191"/>
                    <a:pt x="584" y="167"/>
                  </a:cubicBezTo>
                  <a:cubicBezTo>
                    <a:pt x="572" y="143"/>
                    <a:pt x="548" y="120"/>
                    <a:pt x="524" y="108"/>
                  </a:cubicBezTo>
                  <a:cubicBezTo>
                    <a:pt x="393" y="60"/>
                    <a:pt x="262" y="24"/>
                    <a:pt x="119" y="1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955;p57">
              <a:extLst>
                <a:ext uri="{FF2B5EF4-FFF2-40B4-BE49-F238E27FC236}">
                  <a16:creationId xmlns:a16="http://schemas.microsoft.com/office/drawing/2014/main" xmlns="" id="{58DD10A7-0BAE-4D5F-E821-DFB47D51F6E6}"/>
                </a:ext>
              </a:extLst>
            </p:cNvPr>
            <p:cNvSpPr/>
            <p:nvPr/>
          </p:nvSpPr>
          <p:spPr>
            <a:xfrm>
              <a:off x="1394539" y="2391858"/>
              <a:ext cx="54843" cy="24163"/>
            </a:xfrm>
            <a:custGeom>
              <a:avLst/>
              <a:gdLst/>
              <a:ahLst/>
              <a:cxnLst/>
              <a:rect l="l" t="t" r="r" b="b"/>
              <a:pathLst>
                <a:path w="656" h="289" extrusionOk="0">
                  <a:moveTo>
                    <a:pt x="108" y="0"/>
                  </a:moveTo>
                  <a:cubicBezTo>
                    <a:pt x="60" y="0"/>
                    <a:pt x="13" y="24"/>
                    <a:pt x="1" y="82"/>
                  </a:cubicBezTo>
                  <a:lnTo>
                    <a:pt x="1" y="82"/>
                  </a:lnTo>
                  <a:cubicBezTo>
                    <a:pt x="1" y="79"/>
                    <a:pt x="0" y="75"/>
                    <a:pt x="0" y="72"/>
                  </a:cubicBezTo>
                  <a:lnTo>
                    <a:pt x="0" y="84"/>
                  </a:lnTo>
                  <a:cubicBezTo>
                    <a:pt x="1" y="83"/>
                    <a:pt x="1" y="83"/>
                    <a:pt x="1" y="82"/>
                  </a:cubicBezTo>
                  <a:lnTo>
                    <a:pt x="1" y="82"/>
                  </a:lnTo>
                  <a:cubicBezTo>
                    <a:pt x="5" y="137"/>
                    <a:pt x="39" y="180"/>
                    <a:pt x="84" y="191"/>
                  </a:cubicBezTo>
                  <a:cubicBezTo>
                    <a:pt x="239" y="215"/>
                    <a:pt x="381" y="250"/>
                    <a:pt x="536" y="286"/>
                  </a:cubicBezTo>
                  <a:cubicBezTo>
                    <a:pt x="542" y="288"/>
                    <a:pt x="549" y="288"/>
                    <a:pt x="555" y="288"/>
                  </a:cubicBezTo>
                  <a:cubicBezTo>
                    <a:pt x="598" y="288"/>
                    <a:pt x="643" y="255"/>
                    <a:pt x="643" y="203"/>
                  </a:cubicBezTo>
                  <a:cubicBezTo>
                    <a:pt x="655" y="155"/>
                    <a:pt x="620" y="96"/>
                    <a:pt x="572" y="84"/>
                  </a:cubicBezTo>
                  <a:cubicBezTo>
                    <a:pt x="417" y="48"/>
                    <a:pt x="274" y="24"/>
                    <a:pt x="120" y="0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956;p57">
              <a:extLst>
                <a:ext uri="{FF2B5EF4-FFF2-40B4-BE49-F238E27FC236}">
                  <a16:creationId xmlns:a16="http://schemas.microsoft.com/office/drawing/2014/main" xmlns="" id="{64D18EDA-0A64-4E72-85FC-9DB471345068}"/>
                </a:ext>
              </a:extLst>
            </p:cNvPr>
            <p:cNvSpPr/>
            <p:nvPr/>
          </p:nvSpPr>
          <p:spPr>
            <a:xfrm>
              <a:off x="1390526" y="2391858"/>
              <a:ext cx="56850" cy="23159"/>
            </a:xfrm>
            <a:custGeom>
              <a:avLst/>
              <a:gdLst/>
              <a:ahLst/>
              <a:cxnLst/>
              <a:rect l="l" t="t" r="r" b="b"/>
              <a:pathLst>
                <a:path w="680" h="277" extrusionOk="0">
                  <a:moveTo>
                    <a:pt x="132" y="0"/>
                  </a:moveTo>
                  <a:cubicBezTo>
                    <a:pt x="108" y="0"/>
                    <a:pt x="84" y="0"/>
                    <a:pt x="72" y="12"/>
                  </a:cubicBezTo>
                  <a:cubicBezTo>
                    <a:pt x="1" y="60"/>
                    <a:pt x="25" y="179"/>
                    <a:pt x="108" y="191"/>
                  </a:cubicBezTo>
                  <a:cubicBezTo>
                    <a:pt x="263" y="203"/>
                    <a:pt x="406" y="227"/>
                    <a:pt x="549" y="274"/>
                  </a:cubicBezTo>
                  <a:cubicBezTo>
                    <a:pt x="556" y="276"/>
                    <a:pt x="564" y="277"/>
                    <a:pt x="571" y="277"/>
                  </a:cubicBezTo>
                  <a:cubicBezTo>
                    <a:pt x="620" y="277"/>
                    <a:pt x="657" y="243"/>
                    <a:pt x="668" y="191"/>
                  </a:cubicBezTo>
                  <a:cubicBezTo>
                    <a:pt x="679" y="167"/>
                    <a:pt x="668" y="143"/>
                    <a:pt x="656" y="119"/>
                  </a:cubicBezTo>
                  <a:cubicBezTo>
                    <a:pt x="644" y="96"/>
                    <a:pt x="620" y="84"/>
                    <a:pt x="584" y="72"/>
                  </a:cubicBezTo>
                  <a:cubicBezTo>
                    <a:pt x="441" y="36"/>
                    <a:pt x="298" y="12"/>
                    <a:pt x="144" y="0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957;p57">
              <a:extLst>
                <a:ext uri="{FF2B5EF4-FFF2-40B4-BE49-F238E27FC236}">
                  <a16:creationId xmlns:a16="http://schemas.microsoft.com/office/drawing/2014/main" xmlns="" id="{00275BF8-6435-E6F3-CF27-4FD0F94973DA}"/>
                </a:ext>
              </a:extLst>
            </p:cNvPr>
            <p:cNvSpPr/>
            <p:nvPr/>
          </p:nvSpPr>
          <p:spPr>
            <a:xfrm>
              <a:off x="1386597" y="2390855"/>
              <a:ext cx="59776" cy="24413"/>
            </a:xfrm>
            <a:custGeom>
              <a:avLst/>
              <a:gdLst/>
              <a:ahLst/>
              <a:cxnLst/>
              <a:rect l="l" t="t" r="r" b="b"/>
              <a:pathLst>
                <a:path w="715" h="292" extrusionOk="0">
                  <a:moveTo>
                    <a:pt x="84" y="1"/>
                  </a:moveTo>
                  <a:cubicBezTo>
                    <a:pt x="60" y="1"/>
                    <a:pt x="36" y="12"/>
                    <a:pt x="24" y="36"/>
                  </a:cubicBezTo>
                  <a:cubicBezTo>
                    <a:pt x="0" y="48"/>
                    <a:pt x="0" y="84"/>
                    <a:pt x="0" y="108"/>
                  </a:cubicBezTo>
                  <a:cubicBezTo>
                    <a:pt x="0" y="131"/>
                    <a:pt x="12" y="155"/>
                    <a:pt x="36" y="167"/>
                  </a:cubicBezTo>
                  <a:cubicBezTo>
                    <a:pt x="48" y="191"/>
                    <a:pt x="84" y="203"/>
                    <a:pt x="107" y="203"/>
                  </a:cubicBezTo>
                  <a:lnTo>
                    <a:pt x="131" y="203"/>
                  </a:lnTo>
                  <a:cubicBezTo>
                    <a:pt x="286" y="215"/>
                    <a:pt x="441" y="239"/>
                    <a:pt x="584" y="286"/>
                  </a:cubicBezTo>
                  <a:cubicBezTo>
                    <a:pt x="594" y="290"/>
                    <a:pt x="603" y="291"/>
                    <a:pt x="612" y="291"/>
                  </a:cubicBezTo>
                  <a:cubicBezTo>
                    <a:pt x="633" y="291"/>
                    <a:pt x="650" y="283"/>
                    <a:pt x="667" y="274"/>
                  </a:cubicBezTo>
                  <a:cubicBezTo>
                    <a:pt x="679" y="262"/>
                    <a:pt x="703" y="239"/>
                    <a:pt x="703" y="215"/>
                  </a:cubicBezTo>
                  <a:cubicBezTo>
                    <a:pt x="715" y="179"/>
                    <a:pt x="703" y="155"/>
                    <a:pt x="691" y="131"/>
                  </a:cubicBezTo>
                  <a:cubicBezTo>
                    <a:pt x="679" y="120"/>
                    <a:pt x="655" y="96"/>
                    <a:pt x="619" y="96"/>
                  </a:cubicBezTo>
                  <a:cubicBezTo>
                    <a:pt x="548" y="72"/>
                    <a:pt x="465" y="48"/>
                    <a:pt x="369" y="24"/>
                  </a:cubicBezTo>
                  <a:cubicBezTo>
                    <a:pt x="274" y="12"/>
                    <a:pt x="179" y="1"/>
                    <a:pt x="84" y="1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958;p57">
              <a:extLst>
                <a:ext uri="{FF2B5EF4-FFF2-40B4-BE49-F238E27FC236}">
                  <a16:creationId xmlns:a16="http://schemas.microsoft.com/office/drawing/2014/main" xmlns="" id="{EC10990B-DFD9-265C-83B6-2E0F96928AC7}"/>
                </a:ext>
              </a:extLst>
            </p:cNvPr>
            <p:cNvSpPr/>
            <p:nvPr/>
          </p:nvSpPr>
          <p:spPr>
            <a:xfrm>
              <a:off x="1389523" y="2392862"/>
              <a:ext cx="57853" cy="23159"/>
            </a:xfrm>
            <a:custGeom>
              <a:avLst/>
              <a:gdLst/>
              <a:ahLst/>
              <a:cxnLst/>
              <a:rect l="l" t="t" r="r" b="b"/>
              <a:pathLst>
                <a:path w="692" h="277" extrusionOk="0">
                  <a:moveTo>
                    <a:pt x="120" y="0"/>
                  </a:moveTo>
                  <a:cubicBezTo>
                    <a:pt x="96" y="0"/>
                    <a:pt x="72" y="0"/>
                    <a:pt x="60" y="12"/>
                  </a:cubicBezTo>
                  <a:cubicBezTo>
                    <a:pt x="13" y="48"/>
                    <a:pt x="1" y="107"/>
                    <a:pt x="37" y="155"/>
                  </a:cubicBezTo>
                  <a:cubicBezTo>
                    <a:pt x="49" y="167"/>
                    <a:pt x="72" y="191"/>
                    <a:pt x="96" y="191"/>
                  </a:cubicBezTo>
                  <a:cubicBezTo>
                    <a:pt x="251" y="203"/>
                    <a:pt x="418" y="227"/>
                    <a:pt x="572" y="274"/>
                  </a:cubicBezTo>
                  <a:cubicBezTo>
                    <a:pt x="580" y="276"/>
                    <a:pt x="588" y="276"/>
                    <a:pt x="595" y="276"/>
                  </a:cubicBezTo>
                  <a:cubicBezTo>
                    <a:pt x="644" y="276"/>
                    <a:pt x="681" y="243"/>
                    <a:pt x="691" y="191"/>
                  </a:cubicBezTo>
                  <a:cubicBezTo>
                    <a:pt x="691" y="167"/>
                    <a:pt x="691" y="143"/>
                    <a:pt x="680" y="119"/>
                  </a:cubicBezTo>
                  <a:cubicBezTo>
                    <a:pt x="656" y="96"/>
                    <a:pt x="632" y="84"/>
                    <a:pt x="608" y="72"/>
                  </a:cubicBezTo>
                  <a:cubicBezTo>
                    <a:pt x="453" y="36"/>
                    <a:pt x="299" y="0"/>
                    <a:pt x="132" y="0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959;p57">
              <a:extLst>
                <a:ext uri="{FF2B5EF4-FFF2-40B4-BE49-F238E27FC236}">
                  <a16:creationId xmlns:a16="http://schemas.microsoft.com/office/drawing/2014/main" xmlns="" id="{55689485-9548-7798-57EA-3141B47CCD40}"/>
                </a:ext>
              </a:extLst>
            </p:cNvPr>
            <p:cNvSpPr/>
            <p:nvPr/>
          </p:nvSpPr>
          <p:spPr>
            <a:xfrm>
              <a:off x="1357670" y="2392862"/>
              <a:ext cx="93050" cy="24163"/>
            </a:xfrm>
            <a:custGeom>
              <a:avLst/>
              <a:gdLst/>
              <a:ahLst/>
              <a:cxnLst/>
              <a:rect l="l" t="t" r="r" b="b"/>
              <a:pathLst>
                <a:path w="1113" h="289" extrusionOk="0">
                  <a:moveTo>
                    <a:pt x="322" y="0"/>
                  </a:moveTo>
                  <a:cubicBezTo>
                    <a:pt x="251" y="0"/>
                    <a:pt x="168" y="0"/>
                    <a:pt x="96" y="12"/>
                  </a:cubicBezTo>
                  <a:cubicBezTo>
                    <a:pt x="37" y="12"/>
                    <a:pt x="1" y="60"/>
                    <a:pt x="1" y="119"/>
                  </a:cubicBezTo>
                  <a:cubicBezTo>
                    <a:pt x="12" y="162"/>
                    <a:pt x="51" y="205"/>
                    <a:pt x="93" y="205"/>
                  </a:cubicBezTo>
                  <a:cubicBezTo>
                    <a:pt x="98" y="205"/>
                    <a:pt x="103" y="204"/>
                    <a:pt x="108" y="203"/>
                  </a:cubicBezTo>
                  <a:lnTo>
                    <a:pt x="453" y="203"/>
                  </a:lnTo>
                  <a:cubicBezTo>
                    <a:pt x="620" y="215"/>
                    <a:pt x="787" y="250"/>
                    <a:pt x="953" y="286"/>
                  </a:cubicBezTo>
                  <a:cubicBezTo>
                    <a:pt x="960" y="287"/>
                    <a:pt x="966" y="288"/>
                    <a:pt x="973" y="288"/>
                  </a:cubicBezTo>
                  <a:cubicBezTo>
                    <a:pt x="1077" y="288"/>
                    <a:pt x="1113" y="106"/>
                    <a:pt x="989" y="84"/>
                  </a:cubicBezTo>
                  <a:cubicBezTo>
                    <a:pt x="763" y="36"/>
                    <a:pt x="549" y="0"/>
                    <a:pt x="322" y="0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960;p57">
              <a:extLst>
                <a:ext uri="{FF2B5EF4-FFF2-40B4-BE49-F238E27FC236}">
                  <a16:creationId xmlns:a16="http://schemas.microsoft.com/office/drawing/2014/main" xmlns="" id="{7EF402D4-A08D-4B7C-17D2-F9FF61803A66}"/>
                </a:ext>
              </a:extLst>
            </p:cNvPr>
            <p:cNvSpPr/>
            <p:nvPr/>
          </p:nvSpPr>
          <p:spPr>
            <a:xfrm>
              <a:off x="864993" y="2408747"/>
              <a:ext cx="521680" cy="814421"/>
            </a:xfrm>
            <a:custGeom>
              <a:avLst/>
              <a:gdLst/>
              <a:ahLst/>
              <a:cxnLst/>
              <a:rect l="l" t="t" r="r" b="b"/>
              <a:pathLst>
                <a:path w="6240" h="9741" extrusionOk="0">
                  <a:moveTo>
                    <a:pt x="5453" y="1"/>
                  </a:moveTo>
                  <a:cubicBezTo>
                    <a:pt x="4679" y="191"/>
                    <a:pt x="3906" y="632"/>
                    <a:pt x="3144" y="1311"/>
                  </a:cubicBezTo>
                  <a:cubicBezTo>
                    <a:pt x="2786" y="1632"/>
                    <a:pt x="2465" y="1977"/>
                    <a:pt x="2167" y="2358"/>
                  </a:cubicBezTo>
                  <a:cubicBezTo>
                    <a:pt x="1560" y="3096"/>
                    <a:pt x="1060" y="3918"/>
                    <a:pt x="679" y="4799"/>
                  </a:cubicBezTo>
                  <a:cubicBezTo>
                    <a:pt x="500" y="5192"/>
                    <a:pt x="358" y="5597"/>
                    <a:pt x="238" y="6013"/>
                  </a:cubicBezTo>
                  <a:cubicBezTo>
                    <a:pt x="155" y="6335"/>
                    <a:pt x="96" y="6656"/>
                    <a:pt x="60" y="6978"/>
                  </a:cubicBezTo>
                  <a:cubicBezTo>
                    <a:pt x="12" y="7347"/>
                    <a:pt x="0" y="7704"/>
                    <a:pt x="24" y="8073"/>
                  </a:cubicBezTo>
                  <a:cubicBezTo>
                    <a:pt x="48" y="8276"/>
                    <a:pt x="84" y="8478"/>
                    <a:pt x="131" y="8669"/>
                  </a:cubicBezTo>
                  <a:cubicBezTo>
                    <a:pt x="155" y="8764"/>
                    <a:pt x="179" y="8859"/>
                    <a:pt x="227" y="8954"/>
                  </a:cubicBezTo>
                  <a:cubicBezTo>
                    <a:pt x="274" y="9085"/>
                    <a:pt x="334" y="9228"/>
                    <a:pt x="429" y="9347"/>
                  </a:cubicBezTo>
                  <a:lnTo>
                    <a:pt x="441" y="9359"/>
                  </a:lnTo>
                  <a:lnTo>
                    <a:pt x="453" y="9371"/>
                  </a:lnTo>
                  <a:lnTo>
                    <a:pt x="465" y="9395"/>
                  </a:lnTo>
                  <a:cubicBezTo>
                    <a:pt x="477" y="9419"/>
                    <a:pt x="500" y="9442"/>
                    <a:pt x="524" y="9454"/>
                  </a:cubicBezTo>
                  <a:lnTo>
                    <a:pt x="596" y="9454"/>
                  </a:lnTo>
                  <a:cubicBezTo>
                    <a:pt x="727" y="9550"/>
                    <a:pt x="881" y="9633"/>
                    <a:pt x="1048" y="9681"/>
                  </a:cubicBezTo>
                  <a:cubicBezTo>
                    <a:pt x="1131" y="9704"/>
                    <a:pt x="1215" y="9728"/>
                    <a:pt x="1310" y="9728"/>
                  </a:cubicBezTo>
                  <a:cubicBezTo>
                    <a:pt x="1370" y="9728"/>
                    <a:pt x="1429" y="9740"/>
                    <a:pt x="1489" y="9740"/>
                  </a:cubicBezTo>
                  <a:lnTo>
                    <a:pt x="1620" y="9740"/>
                  </a:lnTo>
                  <a:cubicBezTo>
                    <a:pt x="1810" y="9728"/>
                    <a:pt x="2001" y="9681"/>
                    <a:pt x="2191" y="9609"/>
                  </a:cubicBezTo>
                  <a:cubicBezTo>
                    <a:pt x="2572" y="9454"/>
                    <a:pt x="2917" y="9216"/>
                    <a:pt x="3215" y="8930"/>
                  </a:cubicBezTo>
                  <a:cubicBezTo>
                    <a:pt x="3536" y="8633"/>
                    <a:pt x="3822" y="8299"/>
                    <a:pt x="4072" y="7942"/>
                  </a:cubicBezTo>
                  <a:cubicBezTo>
                    <a:pt x="4310" y="7585"/>
                    <a:pt x="4537" y="7228"/>
                    <a:pt x="4751" y="6859"/>
                  </a:cubicBezTo>
                  <a:cubicBezTo>
                    <a:pt x="4965" y="6466"/>
                    <a:pt x="5144" y="6109"/>
                    <a:pt x="5299" y="5787"/>
                  </a:cubicBezTo>
                  <a:cubicBezTo>
                    <a:pt x="5501" y="5335"/>
                    <a:pt x="5692" y="4870"/>
                    <a:pt x="5834" y="4394"/>
                  </a:cubicBezTo>
                  <a:cubicBezTo>
                    <a:pt x="5989" y="3906"/>
                    <a:pt x="6108" y="3406"/>
                    <a:pt x="6168" y="2894"/>
                  </a:cubicBezTo>
                  <a:cubicBezTo>
                    <a:pt x="6239" y="2406"/>
                    <a:pt x="6227" y="1906"/>
                    <a:pt x="6156" y="1406"/>
                  </a:cubicBezTo>
                  <a:cubicBezTo>
                    <a:pt x="6120" y="1168"/>
                    <a:pt x="6061" y="941"/>
                    <a:pt x="5977" y="715"/>
                  </a:cubicBezTo>
                  <a:cubicBezTo>
                    <a:pt x="5894" y="489"/>
                    <a:pt x="5787" y="275"/>
                    <a:pt x="5656" y="84"/>
                  </a:cubicBezTo>
                  <a:cubicBezTo>
                    <a:pt x="5646" y="55"/>
                    <a:pt x="5620" y="33"/>
                    <a:pt x="5591" y="33"/>
                  </a:cubicBezTo>
                  <a:cubicBezTo>
                    <a:pt x="5585" y="33"/>
                    <a:pt x="5579" y="34"/>
                    <a:pt x="5572" y="37"/>
                  </a:cubicBezTo>
                  <a:lnTo>
                    <a:pt x="5549" y="37"/>
                  </a:lnTo>
                  <a:cubicBezTo>
                    <a:pt x="5525" y="13"/>
                    <a:pt x="5501" y="1"/>
                    <a:pt x="5477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961;p57">
              <a:extLst>
                <a:ext uri="{FF2B5EF4-FFF2-40B4-BE49-F238E27FC236}">
                  <a16:creationId xmlns:a16="http://schemas.microsoft.com/office/drawing/2014/main" xmlns="" id="{33F7B94F-D6A1-885D-F02E-8005EEE281A6}"/>
                </a:ext>
              </a:extLst>
            </p:cNvPr>
            <p:cNvSpPr/>
            <p:nvPr/>
          </p:nvSpPr>
          <p:spPr>
            <a:xfrm>
              <a:off x="864993" y="2406824"/>
              <a:ext cx="482804" cy="698875"/>
            </a:xfrm>
            <a:custGeom>
              <a:avLst/>
              <a:gdLst/>
              <a:ahLst/>
              <a:cxnLst/>
              <a:rect l="l" t="t" r="r" b="b"/>
              <a:pathLst>
                <a:path w="5775" h="8359" extrusionOk="0">
                  <a:moveTo>
                    <a:pt x="5453" y="0"/>
                  </a:moveTo>
                  <a:lnTo>
                    <a:pt x="5453" y="24"/>
                  </a:lnTo>
                  <a:cubicBezTo>
                    <a:pt x="4679" y="214"/>
                    <a:pt x="3906" y="655"/>
                    <a:pt x="3144" y="1334"/>
                  </a:cubicBezTo>
                  <a:cubicBezTo>
                    <a:pt x="2786" y="1655"/>
                    <a:pt x="2465" y="2000"/>
                    <a:pt x="2167" y="2381"/>
                  </a:cubicBezTo>
                  <a:cubicBezTo>
                    <a:pt x="1560" y="3119"/>
                    <a:pt x="1060" y="3941"/>
                    <a:pt x="679" y="4822"/>
                  </a:cubicBezTo>
                  <a:cubicBezTo>
                    <a:pt x="500" y="5215"/>
                    <a:pt x="358" y="5620"/>
                    <a:pt x="238" y="6036"/>
                  </a:cubicBezTo>
                  <a:cubicBezTo>
                    <a:pt x="155" y="6358"/>
                    <a:pt x="96" y="6679"/>
                    <a:pt x="60" y="7013"/>
                  </a:cubicBezTo>
                  <a:cubicBezTo>
                    <a:pt x="12" y="7370"/>
                    <a:pt x="0" y="7739"/>
                    <a:pt x="24" y="8096"/>
                  </a:cubicBezTo>
                  <a:cubicBezTo>
                    <a:pt x="24" y="8191"/>
                    <a:pt x="48" y="8275"/>
                    <a:pt x="60" y="8358"/>
                  </a:cubicBezTo>
                  <a:cubicBezTo>
                    <a:pt x="60" y="8215"/>
                    <a:pt x="60" y="8061"/>
                    <a:pt x="72" y="7918"/>
                  </a:cubicBezTo>
                  <a:cubicBezTo>
                    <a:pt x="96" y="7644"/>
                    <a:pt x="131" y="7370"/>
                    <a:pt x="191" y="7108"/>
                  </a:cubicBezTo>
                  <a:cubicBezTo>
                    <a:pt x="310" y="6548"/>
                    <a:pt x="488" y="6013"/>
                    <a:pt x="727" y="5501"/>
                  </a:cubicBezTo>
                  <a:cubicBezTo>
                    <a:pt x="953" y="5001"/>
                    <a:pt x="1215" y="4524"/>
                    <a:pt x="1524" y="4060"/>
                  </a:cubicBezTo>
                  <a:cubicBezTo>
                    <a:pt x="1596" y="3965"/>
                    <a:pt x="1667" y="3858"/>
                    <a:pt x="1739" y="3762"/>
                  </a:cubicBezTo>
                  <a:cubicBezTo>
                    <a:pt x="1810" y="3655"/>
                    <a:pt x="1882" y="3560"/>
                    <a:pt x="1953" y="3465"/>
                  </a:cubicBezTo>
                  <a:cubicBezTo>
                    <a:pt x="2108" y="3262"/>
                    <a:pt x="2251" y="3060"/>
                    <a:pt x="2417" y="2869"/>
                  </a:cubicBezTo>
                  <a:cubicBezTo>
                    <a:pt x="2739" y="2453"/>
                    <a:pt x="3096" y="2072"/>
                    <a:pt x="3477" y="1715"/>
                  </a:cubicBezTo>
                  <a:cubicBezTo>
                    <a:pt x="4144" y="1095"/>
                    <a:pt x="4906" y="548"/>
                    <a:pt x="5775" y="274"/>
                  </a:cubicBezTo>
                  <a:cubicBezTo>
                    <a:pt x="5739" y="214"/>
                    <a:pt x="5703" y="143"/>
                    <a:pt x="5668" y="83"/>
                  </a:cubicBezTo>
                  <a:cubicBezTo>
                    <a:pt x="5644" y="48"/>
                    <a:pt x="5608" y="36"/>
                    <a:pt x="5572" y="36"/>
                  </a:cubicBezTo>
                  <a:lnTo>
                    <a:pt x="5549" y="36"/>
                  </a:lnTo>
                  <a:cubicBezTo>
                    <a:pt x="5525" y="12"/>
                    <a:pt x="5501" y="0"/>
                    <a:pt x="5477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962;p57">
              <a:extLst>
                <a:ext uri="{FF2B5EF4-FFF2-40B4-BE49-F238E27FC236}">
                  <a16:creationId xmlns:a16="http://schemas.microsoft.com/office/drawing/2014/main" xmlns="" id="{BFF2B1B6-C0BC-30B3-EB26-7759BC8EE30D}"/>
                </a:ext>
              </a:extLst>
            </p:cNvPr>
            <p:cNvSpPr/>
            <p:nvPr/>
          </p:nvSpPr>
          <p:spPr>
            <a:xfrm>
              <a:off x="1669548" y="2502386"/>
              <a:ext cx="259920" cy="335517"/>
            </a:xfrm>
            <a:custGeom>
              <a:avLst/>
              <a:gdLst/>
              <a:ahLst/>
              <a:cxnLst/>
              <a:rect l="l" t="t" r="r" b="b"/>
              <a:pathLst>
                <a:path w="3109" h="4013" extrusionOk="0">
                  <a:moveTo>
                    <a:pt x="1429" y="0"/>
                  </a:moveTo>
                  <a:cubicBezTo>
                    <a:pt x="1382" y="0"/>
                    <a:pt x="1322" y="12"/>
                    <a:pt x="1275" y="12"/>
                  </a:cubicBezTo>
                  <a:lnTo>
                    <a:pt x="1263" y="12"/>
                  </a:lnTo>
                  <a:cubicBezTo>
                    <a:pt x="1227" y="24"/>
                    <a:pt x="1179" y="36"/>
                    <a:pt x="1144" y="48"/>
                  </a:cubicBezTo>
                  <a:cubicBezTo>
                    <a:pt x="1108" y="60"/>
                    <a:pt x="1072" y="83"/>
                    <a:pt x="1037" y="107"/>
                  </a:cubicBezTo>
                  <a:cubicBezTo>
                    <a:pt x="977" y="143"/>
                    <a:pt x="917" y="202"/>
                    <a:pt x="882" y="274"/>
                  </a:cubicBezTo>
                  <a:cubicBezTo>
                    <a:pt x="834" y="333"/>
                    <a:pt x="810" y="405"/>
                    <a:pt x="822" y="488"/>
                  </a:cubicBezTo>
                  <a:cubicBezTo>
                    <a:pt x="822" y="572"/>
                    <a:pt x="846" y="655"/>
                    <a:pt x="894" y="726"/>
                  </a:cubicBezTo>
                  <a:lnTo>
                    <a:pt x="763" y="726"/>
                  </a:lnTo>
                  <a:cubicBezTo>
                    <a:pt x="644" y="726"/>
                    <a:pt x="536" y="750"/>
                    <a:pt x="429" y="786"/>
                  </a:cubicBezTo>
                  <a:lnTo>
                    <a:pt x="394" y="798"/>
                  </a:lnTo>
                  <a:cubicBezTo>
                    <a:pt x="227" y="845"/>
                    <a:pt x="96" y="964"/>
                    <a:pt x="36" y="1119"/>
                  </a:cubicBezTo>
                  <a:cubicBezTo>
                    <a:pt x="1" y="1203"/>
                    <a:pt x="1" y="1274"/>
                    <a:pt x="25" y="1357"/>
                  </a:cubicBezTo>
                  <a:cubicBezTo>
                    <a:pt x="36" y="1441"/>
                    <a:pt x="84" y="1524"/>
                    <a:pt x="144" y="1584"/>
                  </a:cubicBezTo>
                  <a:cubicBezTo>
                    <a:pt x="191" y="1631"/>
                    <a:pt x="251" y="1679"/>
                    <a:pt x="322" y="1726"/>
                  </a:cubicBezTo>
                  <a:cubicBezTo>
                    <a:pt x="286" y="1738"/>
                    <a:pt x="251" y="1762"/>
                    <a:pt x="239" y="1786"/>
                  </a:cubicBezTo>
                  <a:cubicBezTo>
                    <a:pt x="203" y="1822"/>
                    <a:pt x="191" y="1857"/>
                    <a:pt x="179" y="1893"/>
                  </a:cubicBezTo>
                  <a:cubicBezTo>
                    <a:pt x="167" y="1917"/>
                    <a:pt x="155" y="1953"/>
                    <a:pt x="155" y="1988"/>
                  </a:cubicBezTo>
                  <a:cubicBezTo>
                    <a:pt x="155" y="2048"/>
                    <a:pt x="155" y="2119"/>
                    <a:pt x="179" y="2179"/>
                  </a:cubicBezTo>
                  <a:cubicBezTo>
                    <a:pt x="239" y="2334"/>
                    <a:pt x="334" y="2465"/>
                    <a:pt x="465" y="2572"/>
                  </a:cubicBezTo>
                  <a:cubicBezTo>
                    <a:pt x="501" y="2607"/>
                    <a:pt x="536" y="2643"/>
                    <a:pt x="572" y="2667"/>
                  </a:cubicBezTo>
                  <a:cubicBezTo>
                    <a:pt x="536" y="2679"/>
                    <a:pt x="513" y="2703"/>
                    <a:pt x="501" y="2727"/>
                  </a:cubicBezTo>
                  <a:cubicBezTo>
                    <a:pt x="465" y="2750"/>
                    <a:pt x="453" y="2786"/>
                    <a:pt x="441" y="2822"/>
                  </a:cubicBezTo>
                  <a:cubicBezTo>
                    <a:pt x="441" y="2858"/>
                    <a:pt x="441" y="2881"/>
                    <a:pt x="441" y="2917"/>
                  </a:cubicBezTo>
                  <a:cubicBezTo>
                    <a:pt x="441" y="2941"/>
                    <a:pt x="453" y="2977"/>
                    <a:pt x="465" y="3012"/>
                  </a:cubicBezTo>
                  <a:cubicBezTo>
                    <a:pt x="477" y="3048"/>
                    <a:pt x="489" y="3072"/>
                    <a:pt x="513" y="3108"/>
                  </a:cubicBezTo>
                  <a:cubicBezTo>
                    <a:pt x="596" y="3250"/>
                    <a:pt x="703" y="3369"/>
                    <a:pt x="834" y="3465"/>
                  </a:cubicBezTo>
                  <a:cubicBezTo>
                    <a:pt x="894" y="3500"/>
                    <a:pt x="953" y="3536"/>
                    <a:pt x="1013" y="3572"/>
                  </a:cubicBezTo>
                  <a:lnTo>
                    <a:pt x="1120" y="3620"/>
                  </a:lnTo>
                  <a:lnTo>
                    <a:pt x="1215" y="3679"/>
                  </a:lnTo>
                  <a:cubicBezTo>
                    <a:pt x="1334" y="3739"/>
                    <a:pt x="1465" y="3810"/>
                    <a:pt x="1596" y="3881"/>
                  </a:cubicBezTo>
                  <a:lnTo>
                    <a:pt x="1703" y="3917"/>
                  </a:lnTo>
                  <a:cubicBezTo>
                    <a:pt x="1810" y="3953"/>
                    <a:pt x="1918" y="3989"/>
                    <a:pt x="2025" y="4001"/>
                  </a:cubicBezTo>
                  <a:cubicBezTo>
                    <a:pt x="2084" y="4012"/>
                    <a:pt x="2132" y="4012"/>
                    <a:pt x="2180" y="4012"/>
                  </a:cubicBezTo>
                  <a:lnTo>
                    <a:pt x="2322" y="4012"/>
                  </a:lnTo>
                  <a:cubicBezTo>
                    <a:pt x="2358" y="4012"/>
                    <a:pt x="2394" y="4001"/>
                    <a:pt x="2441" y="3989"/>
                  </a:cubicBezTo>
                  <a:cubicBezTo>
                    <a:pt x="2465" y="3977"/>
                    <a:pt x="2501" y="3965"/>
                    <a:pt x="2525" y="3953"/>
                  </a:cubicBezTo>
                  <a:cubicBezTo>
                    <a:pt x="2572" y="3941"/>
                    <a:pt x="2608" y="3917"/>
                    <a:pt x="2656" y="3893"/>
                  </a:cubicBezTo>
                  <a:cubicBezTo>
                    <a:pt x="2692" y="3870"/>
                    <a:pt x="2727" y="3846"/>
                    <a:pt x="2751" y="3822"/>
                  </a:cubicBezTo>
                  <a:cubicBezTo>
                    <a:pt x="2811" y="3786"/>
                    <a:pt x="2858" y="3727"/>
                    <a:pt x="2906" y="3679"/>
                  </a:cubicBezTo>
                  <a:cubicBezTo>
                    <a:pt x="2953" y="3620"/>
                    <a:pt x="2989" y="3548"/>
                    <a:pt x="3013" y="3477"/>
                  </a:cubicBezTo>
                  <a:cubicBezTo>
                    <a:pt x="3049" y="3393"/>
                    <a:pt x="3073" y="3298"/>
                    <a:pt x="3084" y="3203"/>
                  </a:cubicBezTo>
                  <a:cubicBezTo>
                    <a:pt x="3108" y="3024"/>
                    <a:pt x="3108" y="2846"/>
                    <a:pt x="3084" y="2667"/>
                  </a:cubicBezTo>
                  <a:cubicBezTo>
                    <a:pt x="3061" y="2500"/>
                    <a:pt x="3025" y="2346"/>
                    <a:pt x="2977" y="2179"/>
                  </a:cubicBezTo>
                  <a:cubicBezTo>
                    <a:pt x="2942" y="2024"/>
                    <a:pt x="2894" y="1857"/>
                    <a:pt x="2834" y="1703"/>
                  </a:cubicBezTo>
                  <a:cubicBezTo>
                    <a:pt x="2775" y="1536"/>
                    <a:pt x="2739" y="1405"/>
                    <a:pt x="2680" y="1250"/>
                  </a:cubicBezTo>
                  <a:lnTo>
                    <a:pt x="2644" y="1119"/>
                  </a:lnTo>
                  <a:cubicBezTo>
                    <a:pt x="2632" y="1095"/>
                    <a:pt x="2608" y="1072"/>
                    <a:pt x="2596" y="1036"/>
                  </a:cubicBezTo>
                  <a:lnTo>
                    <a:pt x="2561" y="964"/>
                  </a:lnTo>
                  <a:cubicBezTo>
                    <a:pt x="2453" y="726"/>
                    <a:pt x="2311" y="500"/>
                    <a:pt x="2132" y="310"/>
                  </a:cubicBezTo>
                  <a:cubicBezTo>
                    <a:pt x="1977" y="155"/>
                    <a:pt x="1775" y="48"/>
                    <a:pt x="1560" y="12"/>
                  </a:cubicBezTo>
                  <a:cubicBezTo>
                    <a:pt x="1513" y="0"/>
                    <a:pt x="1465" y="0"/>
                    <a:pt x="1429" y="0"/>
                  </a:cubicBezTo>
                  <a:close/>
                </a:path>
              </a:pathLst>
            </a:custGeom>
            <a:solidFill>
              <a:srgbClr val="FFA0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963;p57">
              <a:extLst>
                <a:ext uri="{FF2B5EF4-FFF2-40B4-BE49-F238E27FC236}">
                  <a16:creationId xmlns:a16="http://schemas.microsoft.com/office/drawing/2014/main" xmlns="" id="{E9B1BB6E-9692-6F76-5C84-229702E67261}"/>
                </a:ext>
              </a:extLst>
            </p:cNvPr>
            <p:cNvSpPr/>
            <p:nvPr/>
          </p:nvSpPr>
          <p:spPr>
            <a:xfrm>
              <a:off x="1920443" y="2793003"/>
              <a:ext cx="84" cy="8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FA0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964;p57">
              <a:extLst>
                <a:ext uri="{FF2B5EF4-FFF2-40B4-BE49-F238E27FC236}">
                  <a16:creationId xmlns:a16="http://schemas.microsoft.com/office/drawing/2014/main" xmlns="" id="{690AA9E6-E045-C335-C611-ED458FE0EFE8}"/>
                </a:ext>
              </a:extLst>
            </p:cNvPr>
            <p:cNvSpPr/>
            <p:nvPr/>
          </p:nvSpPr>
          <p:spPr>
            <a:xfrm>
              <a:off x="1879561" y="2831797"/>
              <a:ext cx="84" cy="8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A0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965;p57">
              <a:extLst>
                <a:ext uri="{FF2B5EF4-FFF2-40B4-BE49-F238E27FC236}">
                  <a16:creationId xmlns:a16="http://schemas.microsoft.com/office/drawing/2014/main" xmlns="" id="{E33FD9B5-78AB-2DC4-544E-BD8F3D4B1723}"/>
                </a:ext>
              </a:extLst>
            </p:cNvPr>
            <p:cNvSpPr/>
            <p:nvPr/>
          </p:nvSpPr>
          <p:spPr>
            <a:xfrm>
              <a:off x="1698392" y="2645939"/>
              <a:ext cx="76747" cy="32691"/>
            </a:xfrm>
            <a:custGeom>
              <a:avLst/>
              <a:gdLst/>
              <a:ahLst/>
              <a:cxnLst/>
              <a:rect l="l" t="t" r="r" b="b"/>
              <a:pathLst>
                <a:path w="918" h="391" extrusionOk="0">
                  <a:moveTo>
                    <a:pt x="37" y="0"/>
                  </a:moveTo>
                  <a:cubicBezTo>
                    <a:pt x="34" y="0"/>
                    <a:pt x="31" y="3"/>
                    <a:pt x="25" y="9"/>
                  </a:cubicBezTo>
                  <a:cubicBezTo>
                    <a:pt x="25" y="9"/>
                    <a:pt x="13" y="9"/>
                    <a:pt x="13" y="21"/>
                  </a:cubicBezTo>
                  <a:cubicBezTo>
                    <a:pt x="1" y="33"/>
                    <a:pt x="13" y="45"/>
                    <a:pt x="25" y="45"/>
                  </a:cubicBezTo>
                  <a:cubicBezTo>
                    <a:pt x="84" y="81"/>
                    <a:pt x="144" y="117"/>
                    <a:pt x="215" y="152"/>
                  </a:cubicBezTo>
                  <a:cubicBezTo>
                    <a:pt x="275" y="188"/>
                    <a:pt x="346" y="224"/>
                    <a:pt x="418" y="248"/>
                  </a:cubicBezTo>
                  <a:cubicBezTo>
                    <a:pt x="561" y="307"/>
                    <a:pt x="715" y="355"/>
                    <a:pt x="858" y="390"/>
                  </a:cubicBezTo>
                  <a:cubicBezTo>
                    <a:pt x="870" y="390"/>
                    <a:pt x="882" y="379"/>
                    <a:pt x="894" y="379"/>
                  </a:cubicBezTo>
                  <a:cubicBezTo>
                    <a:pt x="906" y="367"/>
                    <a:pt x="918" y="355"/>
                    <a:pt x="918" y="343"/>
                  </a:cubicBezTo>
                  <a:cubicBezTo>
                    <a:pt x="918" y="319"/>
                    <a:pt x="918" y="307"/>
                    <a:pt x="906" y="295"/>
                  </a:cubicBezTo>
                  <a:cubicBezTo>
                    <a:pt x="906" y="283"/>
                    <a:pt x="882" y="283"/>
                    <a:pt x="870" y="283"/>
                  </a:cubicBezTo>
                  <a:lnTo>
                    <a:pt x="727" y="248"/>
                  </a:lnTo>
                  <a:cubicBezTo>
                    <a:pt x="680" y="236"/>
                    <a:pt x="632" y="224"/>
                    <a:pt x="572" y="212"/>
                  </a:cubicBezTo>
                  <a:cubicBezTo>
                    <a:pt x="525" y="200"/>
                    <a:pt x="489" y="188"/>
                    <a:pt x="442" y="176"/>
                  </a:cubicBezTo>
                  <a:cubicBezTo>
                    <a:pt x="394" y="164"/>
                    <a:pt x="346" y="140"/>
                    <a:pt x="311" y="128"/>
                  </a:cubicBezTo>
                  <a:cubicBezTo>
                    <a:pt x="215" y="93"/>
                    <a:pt x="132" y="57"/>
                    <a:pt x="49" y="9"/>
                  </a:cubicBezTo>
                  <a:cubicBezTo>
                    <a:pt x="43" y="3"/>
                    <a:pt x="40" y="0"/>
                    <a:pt x="37" y="0"/>
                  </a:cubicBezTo>
                  <a:close/>
                </a:path>
              </a:pathLst>
            </a:custGeom>
            <a:solidFill>
              <a:srgbClr val="DC8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966;p57">
              <a:extLst>
                <a:ext uri="{FF2B5EF4-FFF2-40B4-BE49-F238E27FC236}">
                  <a16:creationId xmlns:a16="http://schemas.microsoft.com/office/drawing/2014/main" xmlns="" id="{6ABE1A27-AAF5-D578-2296-2051AFC7A885}"/>
                </a:ext>
              </a:extLst>
            </p:cNvPr>
            <p:cNvSpPr/>
            <p:nvPr/>
          </p:nvSpPr>
          <p:spPr>
            <a:xfrm>
              <a:off x="1718373" y="2728292"/>
              <a:ext cx="60779" cy="24999"/>
            </a:xfrm>
            <a:custGeom>
              <a:avLst/>
              <a:gdLst/>
              <a:ahLst/>
              <a:cxnLst/>
              <a:rect l="l" t="t" r="r" b="b"/>
              <a:pathLst>
                <a:path w="727" h="299" extrusionOk="0">
                  <a:moveTo>
                    <a:pt x="24" y="1"/>
                  </a:moveTo>
                  <a:cubicBezTo>
                    <a:pt x="12" y="1"/>
                    <a:pt x="12" y="13"/>
                    <a:pt x="0" y="13"/>
                  </a:cubicBezTo>
                  <a:cubicBezTo>
                    <a:pt x="0" y="25"/>
                    <a:pt x="0" y="36"/>
                    <a:pt x="24" y="48"/>
                  </a:cubicBezTo>
                  <a:cubicBezTo>
                    <a:pt x="131" y="96"/>
                    <a:pt x="226" y="144"/>
                    <a:pt x="333" y="191"/>
                  </a:cubicBezTo>
                  <a:cubicBezTo>
                    <a:pt x="393" y="215"/>
                    <a:pt x="453" y="239"/>
                    <a:pt x="500" y="251"/>
                  </a:cubicBezTo>
                  <a:cubicBezTo>
                    <a:pt x="548" y="263"/>
                    <a:pt x="595" y="275"/>
                    <a:pt x="643" y="298"/>
                  </a:cubicBezTo>
                  <a:lnTo>
                    <a:pt x="679" y="298"/>
                  </a:lnTo>
                  <a:cubicBezTo>
                    <a:pt x="691" y="286"/>
                    <a:pt x="691" y="286"/>
                    <a:pt x="703" y="275"/>
                  </a:cubicBezTo>
                  <a:cubicBezTo>
                    <a:pt x="714" y="275"/>
                    <a:pt x="726" y="263"/>
                    <a:pt x="726" y="239"/>
                  </a:cubicBezTo>
                  <a:cubicBezTo>
                    <a:pt x="726" y="227"/>
                    <a:pt x="726" y="215"/>
                    <a:pt x="714" y="203"/>
                  </a:cubicBezTo>
                  <a:cubicBezTo>
                    <a:pt x="703" y="191"/>
                    <a:pt x="691" y="179"/>
                    <a:pt x="679" y="179"/>
                  </a:cubicBezTo>
                  <a:cubicBezTo>
                    <a:pt x="631" y="179"/>
                    <a:pt x="595" y="179"/>
                    <a:pt x="548" y="167"/>
                  </a:cubicBezTo>
                  <a:cubicBezTo>
                    <a:pt x="512" y="167"/>
                    <a:pt x="476" y="156"/>
                    <a:pt x="441" y="144"/>
                  </a:cubicBezTo>
                  <a:cubicBezTo>
                    <a:pt x="298" y="108"/>
                    <a:pt x="167" y="48"/>
                    <a:pt x="36" y="1"/>
                  </a:cubicBezTo>
                  <a:close/>
                </a:path>
              </a:pathLst>
            </a:custGeom>
            <a:solidFill>
              <a:srgbClr val="DC8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967;p57">
              <a:extLst>
                <a:ext uri="{FF2B5EF4-FFF2-40B4-BE49-F238E27FC236}">
                  <a16:creationId xmlns:a16="http://schemas.microsoft.com/office/drawing/2014/main" xmlns="" id="{9FB27C5D-27E2-E919-2415-B567400C7E4B}"/>
                </a:ext>
              </a:extLst>
            </p:cNvPr>
            <p:cNvSpPr/>
            <p:nvPr/>
          </p:nvSpPr>
          <p:spPr>
            <a:xfrm>
              <a:off x="1745210" y="2565091"/>
              <a:ext cx="48824" cy="25918"/>
            </a:xfrm>
            <a:custGeom>
              <a:avLst/>
              <a:gdLst/>
              <a:ahLst/>
              <a:cxnLst/>
              <a:rect l="l" t="t" r="r" b="b"/>
              <a:pathLst>
                <a:path w="584" h="310" extrusionOk="0">
                  <a:moveTo>
                    <a:pt x="24" y="0"/>
                  </a:moveTo>
                  <a:cubicBezTo>
                    <a:pt x="24" y="0"/>
                    <a:pt x="12" y="0"/>
                    <a:pt x="12" y="12"/>
                  </a:cubicBezTo>
                  <a:cubicBezTo>
                    <a:pt x="1" y="24"/>
                    <a:pt x="12" y="48"/>
                    <a:pt x="24" y="48"/>
                  </a:cubicBezTo>
                  <a:cubicBezTo>
                    <a:pt x="191" y="119"/>
                    <a:pt x="358" y="214"/>
                    <a:pt x="524" y="310"/>
                  </a:cubicBezTo>
                  <a:cubicBezTo>
                    <a:pt x="548" y="310"/>
                    <a:pt x="572" y="310"/>
                    <a:pt x="584" y="286"/>
                  </a:cubicBezTo>
                  <a:cubicBezTo>
                    <a:pt x="584" y="274"/>
                    <a:pt x="584" y="262"/>
                    <a:pt x="584" y="262"/>
                  </a:cubicBezTo>
                  <a:cubicBezTo>
                    <a:pt x="572" y="250"/>
                    <a:pt x="572" y="238"/>
                    <a:pt x="560" y="238"/>
                  </a:cubicBezTo>
                  <a:cubicBezTo>
                    <a:pt x="477" y="191"/>
                    <a:pt x="393" y="155"/>
                    <a:pt x="298" y="119"/>
                  </a:cubicBezTo>
                  <a:cubicBezTo>
                    <a:pt x="215" y="72"/>
                    <a:pt x="132" y="36"/>
                    <a:pt x="48" y="0"/>
                  </a:cubicBezTo>
                  <a:close/>
                </a:path>
              </a:pathLst>
            </a:custGeom>
            <a:solidFill>
              <a:srgbClr val="DC8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968;p57">
              <a:extLst>
                <a:ext uri="{FF2B5EF4-FFF2-40B4-BE49-F238E27FC236}">
                  <a16:creationId xmlns:a16="http://schemas.microsoft.com/office/drawing/2014/main" xmlns="" id="{FAAA8E4A-6FA1-986D-D9B4-0D29FABD9B4F}"/>
                </a:ext>
              </a:extLst>
            </p:cNvPr>
            <p:cNvSpPr/>
            <p:nvPr/>
          </p:nvSpPr>
          <p:spPr>
            <a:xfrm>
              <a:off x="1048169" y="2375890"/>
              <a:ext cx="418096" cy="886072"/>
            </a:xfrm>
            <a:custGeom>
              <a:avLst/>
              <a:gdLst/>
              <a:ahLst/>
              <a:cxnLst/>
              <a:rect l="l" t="t" r="r" b="b"/>
              <a:pathLst>
                <a:path w="5001" h="10598" extrusionOk="0">
                  <a:moveTo>
                    <a:pt x="3905" y="1"/>
                  </a:moveTo>
                  <a:cubicBezTo>
                    <a:pt x="3810" y="1"/>
                    <a:pt x="3703" y="13"/>
                    <a:pt x="3608" y="37"/>
                  </a:cubicBezTo>
                  <a:cubicBezTo>
                    <a:pt x="3536" y="60"/>
                    <a:pt x="3477" y="84"/>
                    <a:pt x="3405" y="108"/>
                  </a:cubicBezTo>
                  <a:cubicBezTo>
                    <a:pt x="3346" y="144"/>
                    <a:pt x="3286" y="180"/>
                    <a:pt x="3227" y="227"/>
                  </a:cubicBezTo>
                  <a:cubicBezTo>
                    <a:pt x="3203" y="251"/>
                    <a:pt x="3191" y="275"/>
                    <a:pt x="3203" y="299"/>
                  </a:cubicBezTo>
                  <a:cubicBezTo>
                    <a:pt x="3191" y="310"/>
                    <a:pt x="3191" y="322"/>
                    <a:pt x="3203" y="334"/>
                  </a:cubicBezTo>
                  <a:cubicBezTo>
                    <a:pt x="3191" y="346"/>
                    <a:pt x="3203" y="370"/>
                    <a:pt x="3215" y="382"/>
                  </a:cubicBezTo>
                  <a:cubicBezTo>
                    <a:pt x="3358" y="572"/>
                    <a:pt x="3477" y="775"/>
                    <a:pt x="3560" y="1001"/>
                  </a:cubicBezTo>
                  <a:cubicBezTo>
                    <a:pt x="3703" y="1334"/>
                    <a:pt x="3798" y="1692"/>
                    <a:pt x="3846" y="2061"/>
                  </a:cubicBezTo>
                  <a:cubicBezTo>
                    <a:pt x="3917" y="2727"/>
                    <a:pt x="3905" y="3406"/>
                    <a:pt x="3810" y="4061"/>
                  </a:cubicBezTo>
                  <a:cubicBezTo>
                    <a:pt x="3679" y="4966"/>
                    <a:pt x="3441" y="5847"/>
                    <a:pt x="3108" y="6692"/>
                  </a:cubicBezTo>
                  <a:cubicBezTo>
                    <a:pt x="3084" y="6740"/>
                    <a:pt x="3072" y="6787"/>
                    <a:pt x="3048" y="6847"/>
                  </a:cubicBezTo>
                  <a:cubicBezTo>
                    <a:pt x="2774" y="7502"/>
                    <a:pt x="2417" y="8121"/>
                    <a:pt x="2000" y="8692"/>
                  </a:cubicBezTo>
                  <a:cubicBezTo>
                    <a:pt x="1703" y="9073"/>
                    <a:pt x="1369" y="9407"/>
                    <a:pt x="1000" y="9704"/>
                  </a:cubicBezTo>
                  <a:cubicBezTo>
                    <a:pt x="786" y="9871"/>
                    <a:pt x="548" y="10026"/>
                    <a:pt x="298" y="10145"/>
                  </a:cubicBezTo>
                  <a:cubicBezTo>
                    <a:pt x="286" y="10157"/>
                    <a:pt x="262" y="10157"/>
                    <a:pt x="250" y="10181"/>
                  </a:cubicBezTo>
                  <a:cubicBezTo>
                    <a:pt x="179" y="10240"/>
                    <a:pt x="107" y="10312"/>
                    <a:pt x="48" y="10383"/>
                  </a:cubicBezTo>
                  <a:cubicBezTo>
                    <a:pt x="24" y="10407"/>
                    <a:pt x="12" y="10431"/>
                    <a:pt x="12" y="10455"/>
                  </a:cubicBezTo>
                  <a:cubicBezTo>
                    <a:pt x="0" y="10478"/>
                    <a:pt x="0" y="10502"/>
                    <a:pt x="12" y="10526"/>
                  </a:cubicBezTo>
                  <a:cubicBezTo>
                    <a:pt x="12" y="10550"/>
                    <a:pt x="36" y="10574"/>
                    <a:pt x="48" y="10586"/>
                  </a:cubicBezTo>
                  <a:cubicBezTo>
                    <a:pt x="72" y="10597"/>
                    <a:pt x="83" y="10597"/>
                    <a:pt x="107" y="10597"/>
                  </a:cubicBezTo>
                  <a:lnTo>
                    <a:pt x="131" y="10597"/>
                  </a:lnTo>
                  <a:cubicBezTo>
                    <a:pt x="619" y="10514"/>
                    <a:pt x="1095" y="10359"/>
                    <a:pt x="1536" y="10133"/>
                  </a:cubicBezTo>
                  <a:cubicBezTo>
                    <a:pt x="1953" y="9907"/>
                    <a:pt x="2334" y="9633"/>
                    <a:pt x="2667" y="9300"/>
                  </a:cubicBezTo>
                  <a:cubicBezTo>
                    <a:pt x="3000" y="8966"/>
                    <a:pt x="3298" y="8597"/>
                    <a:pt x="3560" y="8192"/>
                  </a:cubicBezTo>
                  <a:cubicBezTo>
                    <a:pt x="3822" y="7776"/>
                    <a:pt x="4036" y="7335"/>
                    <a:pt x="4227" y="6883"/>
                  </a:cubicBezTo>
                  <a:cubicBezTo>
                    <a:pt x="4405" y="6430"/>
                    <a:pt x="4560" y="5966"/>
                    <a:pt x="4679" y="5502"/>
                  </a:cubicBezTo>
                  <a:cubicBezTo>
                    <a:pt x="4810" y="4990"/>
                    <a:pt x="4905" y="4478"/>
                    <a:pt x="4953" y="3954"/>
                  </a:cubicBezTo>
                  <a:cubicBezTo>
                    <a:pt x="5001" y="3430"/>
                    <a:pt x="5001" y="2906"/>
                    <a:pt x="4953" y="2382"/>
                  </a:cubicBezTo>
                  <a:cubicBezTo>
                    <a:pt x="4905" y="1870"/>
                    <a:pt x="4786" y="1370"/>
                    <a:pt x="4596" y="894"/>
                  </a:cubicBezTo>
                  <a:cubicBezTo>
                    <a:pt x="4477" y="608"/>
                    <a:pt x="4322" y="334"/>
                    <a:pt x="4143" y="84"/>
                  </a:cubicBezTo>
                  <a:cubicBezTo>
                    <a:pt x="4132" y="60"/>
                    <a:pt x="4108" y="49"/>
                    <a:pt x="4084" y="37"/>
                  </a:cubicBezTo>
                  <a:cubicBezTo>
                    <a:pt x="4060" y="25"/>
                    <a:pt x="4036" y="13"/>
                    <a:pt x="4012" y="13"/>
                  </a:cubicBezTo>
                  <a:lnTo>
                    <a:pt x="3917" y="13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rgbClr val="29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969;p57">
              <a:extLst>
                <a:ext uri="{FF2B5EF4-FFF2-40B4-BE49-F238E27FC236}">
                  <a16:creationId xmlns:a16="http://schemas.microsoft.com/office/drawing/2014/main" xmlns="" id="{AA047EE6-2EEA-0C7B-EFFD-F7A4B117DC98}"/>
                </a:ext>
              </a:extLst>
            </p:cNvPr>
            <p:cNvSpPr/>
            <p:nvPr/>
          </p:nvSpPr>
          <p:spPr>
            <a:xfrm>
              <a:off x="1243217" y="2584990"/>
              <a:ext cx="244955" cy="384344"/>
            </a:xfrm>
            <a:custGeom>
              <a:avLst/>
              <a:gdLst/>
              <a:ahLst/>
              <a:cxnLst/>
              <a:rect l="l" t="t" r="r" b="b"/>
              <a:pathLst>
                <a:path w="2930" h="4597" extrusionOk="0">
                  <a:moveTo>
                    <a:pt x="1203" y="0"/>
                  </a:moveTo>
                  <a:lnTo>
                    <a:pt x="1203" y="12"/>
                  </a:lnTo>
                  <a:cubicBezTo>
                    <a:pt x="1168" y="12"/>
                    <a:pt x="1120" y="12"/>
                    <a:pt x="1072" y="24"/>
                  </a:cubicBezTo>
                  <a:cubicBezTo>
                    <a:pt x="989" y="36"/>
                    <a:pt x="894" y="72"/>
                    <a:pt x="810" y="119"/>
                  </a:cubicBezTo>
                  <a:cubicBezTo>
                    <a:pt x="620" y="238"/>
                    <a:pt x="477" y="405"/>
                    <a:pt x="394" y="607"/>
                  </a:cubicBezTo>
                  <a:cubicBezTo>
                    <a:pt x="298" y="857"/>
                    <a:pt x="239" y="1119"/>
                    <a:pt x="227" y="1381"/>
                  </a:cubicBezTo>
                  <a:lnTo>
                    <a:pt x="227" y="1465"/>
                  </a:lnTo>
                  <a:cubicBezTo>
                    <a:pt x="215" y="1703"/>
                    <a:pt x="179" y="1941"/>
                    <a:pt x="108" y="2167"/>
                  </a:cubicBezTo>
                  <a:cubicBezTo>
                    <a:pt x="84" y="2251"/>
                    <a:pt x="60" y="2322"/>
                    <a:pt x="25" y="2381"/>
                  </a:cubicBezTo>
                  <a:cubicBezTo>
                    <a:pt x="1" y="2429"/>
                    <a:pt x="13" y="2489"/>
                    <a:pt x="60" y="2512"/>
                  </a:cubicBezTo>
                  <a:cubicBezTo>
                    <a:pt x="60" y="2572"/>
                    <a:pt x="60" y="2620"/>
                    <a:pt x="60" y="2667"/>
                  </a:cubicBezTo>
                  <a:cubicBezTo>
                    <a:pt x="48" y="2846"/>
                    <a:pt x="48" y="3024"/>
                    <a:pt x="60" y="3203"/>
                  </a:cubicBezTo>
                  <a:cubicBezTo>
                    <a:pt x="72" y="3382"/>
                    <a:pt x="96" y="3572"/>
                    <a:pt x="144" y="3751"/>
                  </a:cubicBezTo>
                  <a:cubicBezTo>
                    <a:pt x="191" y="3917"/>
                    <a:pt x="251" y="4072"/>
                    <a:pt x="346" y="4215"/>
                  </a:cubicBezTo>
                  <a:cubicBezTo>
                    <a:pt x="441" y="4346"/>
                    <a:pt x="560" y="4453"/>
                    <a:pt x="715" y="4525"/>
                  </a:cubicBezTo>
                  <a:cubicBezTo>
                    <a:pt x="787" y="4560"/>
                    <a:pt x="870" y="4584"/>
                    <a:pt x="953" y="4596"/>
                  </a:cubicBezTo>
                  <a:lnTo>
                    <a:pt x="1060" y="4596"/>
                  </a:lnTo>
                  <a:cubicBezTo>
                    <a:pt x="1108" y="4584"/>
                    <a:pt x="1144" y="4572"/>
                    <a:pt x="1179" y="4560"/>
                  </a:cubicBezTo>
                  <a:cubicBezTo>
                    <a:pt x="1263" y="4536"/>
                    <a:pt x="1334" y="4501"/>
                    <a:pt x="1406" y="4453"/>
                  </a:cubicBezTo>
                  <a:cubicBezTo>
                    <a:pt x="1489" y="4406"/>
                    <a:pt x="1560" y="4346"/>
                    <a:pt x="1632" y="4286"/>
                  </a:cubicBezTo>
                  <a:cubicBezTo>
                    <a:pt x="1787" y="4156"/>
                    <a:pt x="1941" y="4001"/>
                    <a:pt x="2084" y="3846"/>
                  </a:cubicBezTo>
                  <a:cubicBezTo>
                    <a:pt x="2239" y="3691"/>
                    <a:pt x="2358" y="3536"/>
                    <a:pt x="2477" y="3394"/>
                  </a:cubicBezTo>
                  <a:lnTo>
                    <a:pt x="2549" y="3310"/>
                  </a:lnTo>
                  <a:lnTo>
                    <a:pt x="2620" y="3227"/>
                  </a:lnTo>
                  <a:cubicBezTo>
                    <a:pt x="2668" y="3179"/>
                    <a:pt x="2703" y="3120"/>
                    <a:pt x="2739" y="3060"/>
                  </a:cubicBezTo>
                  <a:cubicBezTo>
                    <a:pt x="2834" y="2917"/>
                    <a:pt x="2894" y="2774"/>
                    <a:pt x="2918" y="2608"/>
                  </a:cubicBezTo>
                  <a:cubicBezTo>
                    <a:pt x="2918" y="2572"/>
                    <a:pt x="2930" y="2536"/>
                    <a:pt x="2918" y="2501"/>
                  </a:cubicBezTo>
                  <a:cubicBezTo>
                    <a:pt x="2918" y="2465"/>
                    <a:pt x="2918" y="2429"/>
                    <a:pt x="2906" y="2405"/>
                  </a:cubicBezTo>
                  <a:cubicBezTo>
                    <a:pt x="2906" y="2370"/>
                    <a:pt x="2882" y="2346"/>
                    <a:pt x="2870" y="2322"/>
                  </a:cubicBezTo>
                  <a:cubicBezTo>
                    <a:pt x="2846" y="2286"/>
                    <a:pt x="2822" y="2262"/>
                    <a:pt x="2787" y="2251"/>
                  </a:cubicBezTo>
                  <a:cubicBezTo>
                    <a:pt x="2763" y="2239"/>
                    <a:pt x="2727" y="2227"/>
                    <a:pt x="2703" y="2227"/>
                  </a:cubicBezTo>
                  <a:cubicBezTo>
                    <a:pt x="2715" y="2191"/>
                    <a:pt x="2739" y="2143"/>
                    <a:pt x="2763" y="2096"/>
                  </a:cubicBezTo>
                  <a:cubicBezTo>
                    <a:pt x="2846" y="1953"/>
                    <a:pt x="2882" y="1786"/>
                    <a:pt x="2870" y="1619"/>
                  </a:cubicBezTo>
                  <a:cubicBezTo>
                    <a:pt x="2870" y="1560"/>
                    <a:pt x="2858" y="1489"/>
                    <a:pt x="2834" y="1429"/>
                  </a:cubicBezTo>
                  <a:cubicBezTo>
                    <a:pt x="2811" y="1405"/>
                    <a:pt x="2799" y="1381"/>
                    <a:pt x="2775" y="1358"/>
                  </a:cubicBezTo>
                  <a:cubicBezTo>
                    <a:pt x="2751" y="1322"/>
                    <a:pt x="2715" y="1298"/>
                    <a:pt x="2680" y="1286"/>
                  </a:cubicBezTo>
                  <a:cubicBezTo>
                    <a:pt x="2656" y="1262"/>
                    <a:pt x="2620" y="1250"/>
                    <a:pt x="2584" y="1250"/>
                  </a:cubicBezTo>
                  <a:cubicBezTo>
                    <a:pt x="2632" y="1191"/>
                    <a:pt x="2668" y="1131"/>
                    <a:pt x="2692" y="1060"/>
                  </a:cubicBezTo>
                  <a:cubicBezTo>
                    <a:pt x="2727" y="977"/>
                    <a:pt x="2739" y="893"/>
                    <a:pt x="2727" y="798"/>
                  </a:cubicBezTo>
                  <a:cubicBezTo>
                    <a:pt x="2715" y="727"/>
                    <a:pt x="2680" y="643"/>
                    <a:pt x="2632" y="596"/>
                  </a:cubicBezTo>
                  <a:cubicBezTo>
                    <a:pt x="2522" y="485"/>
                    <a:pt x="2370" y="416"/>
                    <a:pt x="2216" y="416"/>
                  </a:cubicBezTo>
                  <a:cubicBezTo>
                    <a:pt x="2204" y="416"/>
                    <a:pt x="2192" y="416"/>
                    <a:pt x="2180" y="417"/>
                  </a:cubicBezTo>
                  <a:lnTo>
                    <a:pt x="2144" y="417"/>
                  </a:lnTo>
                  <a:cubicBezTo>
                    <a:pt x="2025" y="429"/>
                    <a:pt x="1918" y="453"/>
                    <a:pt x="1810" y="488"/>
                  </a:cubicBezTo>
                  <a:cubicBezTo>
                    <a:pt x="1775" y="500"/>
                    <a:pt x="1727" y="524"/>
                    <a:pt x="1691" y="536"/>
                  </a:cubicBezTo>
                  <a:cubicBezTo>
                    <a:pt x="1703" y="453"/>
                    <a:pt x="1703" y="369"/>
                    <a:pt x="1668" y="286"/>
                  </a:cubicBezTo>
                  <a:cubicBezTo>
                    <a:pt x="1644" y="215"/>
                    <a:pt x="1596" y="155"/>
                    <a:pt x="1537" y="107"/>
                  </a:cubicBezTo>
                  <a:cubicBezTo>
                    <a:pt x="1465" y="60"/>
                    <a:pt x="1394" y="24"/>
                    <a:pt x="1322" y="12"/>
                  </a:cubicBezTo>
                  <a:cubicBezTo>
                    <a:pt x="1287" y="12"/>
                    <a:pt x="1251" y="0"/>
                    <a:pt x="1203" y="0"/>
                  </a:cubicBezTo>
                  <a:close/>
                </a:path>
              </a:pathLst>
            </a:custGeom>
            <a:solidFill>
              <a:srgbClr val="FFA0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970;p57">
              <a:extLst>
                <a:ext uri="{FF2B5EF4-FFF2-40B4-BE49-F238E27FC236}">
                  <a16:creationId xmlns:a16="http://schemas.microsoft.com/office/drawing/2014/main" xmlns="" id="{0A138772-481E-5703-A9B1-6C8FAD8C74C3}"/>
                </a:ext>
              </a:extLst>
            </p:cNvPr>
            <p:cNvSpPr/>
            <p:nvPr/>
          </p:nvSpPr>
          <p:spPr>
            <a:xfrm>
              <a:off x="1394539" y="2692508"/>
              <a:ext cx="61782" cy="55766"/>
            </a:xfrm>
            <a:custGeom>
              <a:avLst/>
              <a:gdLst/>
              <a:ahLst/>
              <a:cxnLst/>
              <a:rect l="l" t="t" r="r" b="b"/>
              <a:pathLst>
                <a:path w="739" h="667" extrusionOk="0">
                  <a:moveTo>
                    <a:pt x="703" y="0"/>
                  </a:moveTo>
                  <a:cubicBezTo>
                    <a:pt x="643" y="72"/>
                    <a:pt x="584" y="143"/>
                    <a:pt x="512" y="214"/>
                  </a:cubicBezTo>
                  <a:cubicBezTo>
                    <a:pt x="477" y="238"/>
                    <a:pt x="441" y="274"/>
                    <a:pt x="405" y="310"/>
                  </a:cubicBezTo>
                  <a:lnTo>
                    <a:pt x="298" y="393"/>
                  </a:lnTo>
                  <a:lnTo>
                    <a:pt x="167" y="476"/>
                  </a:lnTo>
                  <a:lnTo>
                    <a:pt x="36" y="560"/>
                  </a:lnTo>
                  <a:cubicBezTo>
                    <a:pt x="12" y="572"/>
                    <a:pt x="12" y="584"/>
                    <a:pt x="0" y="595"/>
                  </a:cubicBezTo>
                  <a:cubicBezTo>
                    <a:pt x="0" y="607"/>
                    <a:pt x="0" y="619"/>
                    <a:pt x="0" y="643"/>
                  </a:cubicBezTo>
                  <a:cubicBezTo>
                    <a:pt x="12" y="655"/>
                    <a:pt x="24" y="655"/>
                    <a:pt x="36" y="667"/>
                  </a:cubicBezTo>
                  <a:lnTo>
                    <a:pt x="84" y="667"/>
                  </a:lnTo>
                  <a:cubicBezTo>
                    <a:pt x="203" y="584"/>
                    <a:pt x="322" y="488"/>
                    <a:pt x="429" y="381"/>
                  </a:cubicBezTo>
                  <a:cubicBezTo>
                    <a:pt x="489" y="322"/>
                    <a:pt x="548" y="274"/>
                    <a:pt x="596" y="214"/>
                  </a:cubicBezTo>
                  <a:cubicBezTo>
                    <a:pt x="643" y="155"/>
                    <a:pt x="691" y="95"/>
                    <a:pt x="739" y="48"/>
                  </a:cubicBezTo>
                  <a:cubicBezTo>
                    <a:pt x="739" y="36"/>
                    <a:pt x="739" y="24"/>
                    <a:pt x="739" y="12"/>
                  </a:cubicBezTo>
                  <a:cubicBezTo>
                    <a:pt x="727" y="12"/>
                    <a:pt x="727" y="0"/>
                    <a:pt x="715" y="0"/>
                  </a:cubicBezTo>
                  <a:cubicBezTo>
                    <a:pt x="703" y="0"/>
                    <a:pt x="703" y="12"/>
                    <a:pt x="703" y="12"/>
                  </a:cubicBezTo>
                  <a:lnTo>
                    <a:pt x="703" y="0"/>
                  </a:lnTo>
                  <a:close/>
                </a:path>
              </a:pathLst>
            </a:custGeom>
            <a:solidFill>
              <a:srgbClr val="DC8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971;p57">
              <a:extLst>
                <a:ext uri="{FF2B5EF4-FFF2-40B4-BE49-F238E27FC236}">
                  <a16:creationId xmlns:a16="http://schemas.microsoft.com/office/drawing/2014/main" xmlns="" id="{4E64F64E-3ADA-FB8F-9AA9-33AB9F7A3BC9}"/>
                </a:ext>
              </a:extLst>
            </p:cNvPr>
            <p:cNvSpPr/>
            <p:nvPr/>
          </p:nvSpPr>
          <p:spPr>
            <a:xfrm>
              <a:off x="1420457" y="2775111"/>
              <a:ext cx="49827" cy="42891"/>
            </a:xfrm>
            <a:custGeom>
              <a:avLst/>
              <a:gdLst/>
              <a:ahLst/>
              <a:cxnLst/>
              <a:rect l="l" t="t" r="r" b="b"/>
              <a:pathLst>
                <a:path w="596" h="513" extrusionOk="0">
                  <a:moveTo>
                    <a:pt x="560" y="0"/>
                  </a:moveTo>
                  <a:cubicBezTo>
                    <a:pt x="452" y="107"/>
                    <a:pt x="345" y="203"/>
                    <a:pt x="238" y="286"/>
                  </a:cubicBezTo>
                  <a:lnTo>
                    <a:pt x="131" y="358"/>
                  </a:lnTo>
                  <a:cubicBezTo>
                    <a:pt x="95" y="369"/>
                    <a:pt x="60" y="393"/>
                    <a:pt x="24" y="405"/>
                  </a:cubicBezTo>
                  <a:cubicBezTo>
                    <a:pt x="12" y="417"/>
                    <a:pt x="0" y="429"/>
                    <a:pt x="0" y="441"/>
                  </a:cubicBezTo>
                  <a:cubicBezTo>
                    <a:pt x="0" y="453"/>
                    <a:pt x="0" y="477"/>
                    <a:pt x="0" y="488"/>
                  </a:cubicBezTo>
                  <a:cubicBezTo>
                    <a:pt x="12" y="500"/>
                    <a:pt x="24" y="512"/>
                    <a:pt x="36" y="512"/>
                  </a:cubicBezTo>
                  <a:lnTo>
                    <a:pt x="60" y="512"/>
                  </a:lnTo>
                  <a:cubicBezTo>
                    <a:pt x="71" y="512"/>
                    <a:pt x="83" y="500"/>
                    <a:pt x="83" y="500"/>
                  </a:cubicBezTo>
                  <a:cubicBezTo>
                    <a:pt x="131" y="465"/>
                    <a:pt x="167" y="441"/>
                    <a:pt x="214" y="405"/>
                  </a:cubicBezTo>
                  <a:cubicBezTo>
                    <a:pt x="250" y="369"/>
                    <a:pt x="298" y="334"/>
                    <a:pt x="333" y="286"/>
                  </a:cubicBezTo>
                  <a:cubicBezTo>
                    <a:pt x="429" y="203"/>
                    <a:pt x="500" y="119"/>
                    <a:pt x="583" y="36"/>
                  </a:cubicBezTo>
                  <a:cubicBezTo>
                    <a:pt x="595" y="24"/>
                    <a:pt x="595" y="12"/>
                    <a:pt x="583" y="0"/>
                  </a:cubicBezTo>
                  <a:close/>
                </a:path>
              </a:pathLst>
            </a:custGeom>
            <a:solidFill>
              <a:srgbClr val="DC8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972;p57">
              <a:extLst>
                <a:ext uri="{FF2B5EF4-FFF2-40B4-BE49-F238E27FC236}">
                  <a16:creationId xmlns:a16="http://schemas.microsoft.com/office/drawing/2014/main" xmlns="" id="{96734A44-820E-B38A-5E08-C711A8509833}"/>
                </a:ext>
              </a:extLst>
            </p:cNvPr>
            <p:cNvSpPr/>
            <p:nvPr/>
          </p:nvSpPr>
          <p:spPr>
            <a:xfrm>
              <a:off x="1346718" y="2633732"/>
              <a:ext cx="37956" cy="40633"/>
            </a:xfrm>
            <a:custGeom>
              <a:avLst/>
              <a:gdLst/>
              <a:ahLst/>
              <a:cxnLst/>
              <a:rect l="l" t="t" r="r" b="b"/>
              <a:pathLst>
                <a:path w="454" h="486" extrusionOk="0">
                  <a:moveTo>
                    <a:pt x="418" y="1"/>
                  </a:moveTo>
                  <a:cubicBezTo>
                    <a:pt x="418" y="1"/>
                    <a:pt x="406" y="1"/>
                    <a:pt x="406" y="13"/>
                  </a:cubicBezTo>
                  <a:cubicBezTo>
                    <a:pt x="334" y="72"/>
                    <a:pt x="275" y="144"/>
                    <a:pt x="203" y="215"/>
                  </a:cubicBezTo>
                  <a:cubicBezTo>
                    <a:pt x="144" y="274"/>
                    <a:pt x="84" y="346"/>
                    <a:pt x="13" y="417"/>
                  </a:cubicBezTo>
                  <a:cubicBezTo>
                    <a:pt x="13" y="417"/>
                    <a:pt x="1" y="429"/>
                    <a:pt x="1" y="441"/>
                  </a:cubicBezTo>
                  <a:cubicBezTo>
                    <a:pt x="1" y="453"/>
                    <a:pt x="13" y="465"/>
                    <a:pt x="13" y="477"/>
                  </a:cubicBezTo>
                  <a:cubicBezTo>
                    <a:pt x="25" y="483"/>
                    <a:pt x="37" y="486"/>
                    <a:pt x="47" y="486"/>
                  </a:cubicBezTo>
                  <a:cubicBezTo>
                    <a:pt x="57" y="486"/>
                    <a:pt x="66" y="483"/>
                    <a:pt x="72" y="477"/>
                  </a:cubicBezTo>
                  <a:cubicBezTo>
                    <a:pt x="191" y="322"/>
                    <a:pt x="311" y="179"/>
                    <a:pt x="441" y="48"/>
                  </a:cubicBezTo>
                  <a:cubicBezTo>
                    <a:pt x="453" y="36"/>
                    <a:pt x="453" y="24"/>
                    <a:pt x="441" y="13"/>
                  </a:cubicBezTo>
                  <a:lnTo>
                    <a:pt x="430" y="13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DC8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973;p57">
              <a:extLst>
                <a:ext uri="{FF2B5EF4-FFF2-40B4-BE49-F238E27FC236}">
                  <a16:creationId xmlns:a16="http://schemas.microsoft.com/office/drawing/2014/main" xmlns="" id="{B44AF618-8E1F-6C33-75FA-F934BE096DF4}"/>
                </a:ext>
              </a:extLst>
            </p:cNvPr>
            <p:cNvSpPr/>
            <p:nvPr/>
          </p:nvSpPr>
          <p:spPr>
            <a:xfrm>
              <a:off x="876948" y="2750196"/>
              <a:ext cx="495763" cy="523717"/>
            </a:xfrm>
            <a:custGeom>
              <a:avLst/>
              <a:gdLst/>
              <a:ahLst/>
              <a:cxnLst/>
              <a:rect l="l" t="t" r="r" b="b"/>
              <a:pathLst>
                <a:path w="5930" h="6264" extrusionOk="0">
                  <a:moveTo>
                    <a:pt x="4477" y="1"/>
                  </a:moveTo>
                  <a:cubicBezTo>
                    <a:pt x="4441" y="1"/>
                    <a:pt x="4417" y="13"/>
                    <a:pt x="4406" y="36"/>
                  </a:cubicBezTo>
                  <a:cubicBezTo>
                    <a:pt x="4394" y="36"/>
                    <a:pt x="4382" y="48"/>
                    <a:pt x="4370" y="60"/>
                  </a:cubicBezTo>
                  <a:cubicBezTo>
                    <a:pt x="4298" y="120"/>
                    <a:pt x="4239" y="191"/>
                    <a:pt x="4167" y="239"/>
                  </a:cubicBezTo>
                  <a:cubicBezTo>
                    <a:pt x="3810" y="513"/>
                    <a:pt x="3441" y="763"/>
                    <a:pt x="3048" y="989"/>
                  </a:cubicBezTo>
                  <a:lnTo>
                    <a:pt x="2905" y="1072"/>
                  </a:lnTo>
                  <a:cubicBezTo>
                    <a:pt x="2560" y="1275"/>
                    <a:pt x="2203" y="1489"/>
                    <a:pt x="1869" y="1727"/>
                  </a:cubicBezTo>
                  <a:cubicBezTo>
                    <a:pt x="1536" y="1953"/>
                    <a:pt x="1238" y="2239"/>
                    <a:pt x="1000" y="2560"/>
                  </a:cubicBezTo>
                  <a:cubicBezTo>
                    <a:pt x="679" y="2834"/>
                    <a:pt x="417" y="3168"/>
                    <a:pt x="238" y="3549"/>
                  </a:cubicBezTo>
                  <a:cubicBezTo>
                    <a:pt x="72" y="3894"/>
                    <a:pt x="0" y="4287"/>
                    <a:pt x="60" y="4680"/>
                  </a:cubicBezTo>
                  <a:cubicBezTo>
                    <a:pt x="95" y="4858"/>
                    <a:pt x="155" y="5049"/>
                    <a:pt x="262" y="5216"/>
                  </a:cubicBezTo>
                  <a:cubicBezTo>
                    <a:pt x="357" y="5394"/>
                    <a:pt x="488" y="5549"/>
                    <a:pt x="655" y="5668"/>
                  </a:cubicBezTo>
                  <a:cubicBezTo>
                    <a:pt x="834" y="5823"/>
                    <a:pt x="1036" y="5942"/>
                    <a:pt x="1262" y="6037"/>
                  </a:cubicBezTo>
                  <a:cubicBezTo>
                    <a:pt x="1465" y="6132"/>
                    <a:pt x="1679" y="6192"/>
                    <a:pt x="1893" y="6228"/>
                  </a:cubicBezTo>
                  <a:cubicBezTo>
                    <a:pt x="2036" y="6251"/>
                    <a:pt x="2167" y="6263"/>
                    <a:pt x="2298" y="6263"/>
                  </a:cubicBezTo>
                  <a:lnTo>
                    <a:pt x="2489" y="6263"/>
                  </a:lnTo>
                  <a:cubicBezTo>
                    <a:pt x="2679" y="6240"/>
                    <a:pt x="2858" y="6204"/>
                    <a:pt x="3036" y="6144"/>
                  </a:cubicBezTo>
                  <a:cubicBezTo>
                    <a:pt x="3393" y="6001"/>
                    <a:pt x="3715" y="5799"/>
                    <a:pt x="3989" y="5549"/>
                  </a:cubicBezTo>
                  <a:cubicBezTo>
                    <a:pt x="4286" y="5263"/>
                    <a:pt x="4548" y="4966"/>
                    <a:pt x="4775" y="4620"/>
                  </a:cubicBezTo>
                  <a:cubicBezTo>
                    <a:pt x="5001" y="4287"/>
                    <a:pt x="5215" y="3930"/>
                    <a:pt x="5394" y="3561"/>
                  </a:cubicBezTo>
                  <a:cubicBezTo>
                    <a:pt x="5608" y="3156"/>
                    <a:pt x="5787" y="2751"/>
                    <a:pt x="5918" y="2441"/>
                  </a:cubicBezTo>
                  <a:cubicBezTo>
                    <a:pt x="5930" y="2418"/>
                    <a:pt x="5930" y="2382"/>
                    <a:pt x="5918" y="2358"/>
                  </a:cubicBezTo>
                  <a:cubicBezTo>
                    <a:pt x="5918" y="2358"/>
                    <a:pt x="5918" y="2346"/>
                    <a:pt x="5918" y="2346"/>
                  </a:cubicBezTo>
                  <a:cubicBezTo>
                    <a:pt x="5858" y="1882"/>
                    <a:pt x="5703" y="1453"/>
                    <a:pt x="5465" y="1060"/>
                  </a:cubicBezTo>
                  <a:cubicBezTo>
                    <a:pt x="5334" y="870"/>
                    <a:pt x="5203" y="679"/>
                    <a:pt x="5048" y="513"/>
                  </a:cubicBezTo>
                  <a:cubicBezTo>
                    <a:pt x="4894" y="334"/>
                    <a:pt x="4727" y="179"/>
                    <a:pt x="4548" y="36"/>
                  </a:cubicBezTo>
                  <a:cubicBezTo>
                    <a:pt x="4536" y="24"/>
                    <a:pt x="4501" y="13"/>
                    <a:pt x="4477" y="13"/>
                  </a:cubicBezTo>
                  <a:lnTo>
                    <a:pt x="4477" y="1"/>
                  </a:ln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974;p57">
              <a:extLst>
                <a:ext uri="{FF2B5EF4-FFF2-40B4-BE49-F238E27FC236}">
                  <a16:creationId xmlns:a16="http://schemas.microsoft.com/office/drawing/2014/main" xmlns="" id="{7A09410F-D1DF-E341-831E-821824D3ACF5}"/>
                </a:ext>
              </a:extLst>
            </p:cNvPr>
            <p:cNvSpPr/>
            <p:nvPr/>
          </p:nvSpPr>
          <p:spPr>
            <a:xfrm>
              <a:off x="1010296" y="2899518"/>
              <a:ext cx="362417" cy="374394"/>
            </a:xfrm>
            <a:custGeom>
              <a:avLst/>
              <a:gdLst/>
              <a:ahLst/>
              <a:cxnLst/>
              <a:rect l="l" t="t" r="r" b="b"/>
              <a:pathLst>
                <a:path w="4335" h="4478" extrusionOk="0">
                  <a:moveTo>
                    <a:pt x="4192" y="1"/>
                  </a:moveTo>
                  <a:cubicBezTo>
                    <a:pt x="4084" y="310"/>
                    <a:pt x="3977" y="620"/>
                    <a:pt x="3846" y="929"/>
                  </a:cubicBezTo>
                  <a:cubicBezTo>
                    <a:pt x="3656" y="1417"/>
                    <a:pt x="3406" y="1882"/>
                    <a:pt x="3120" y="2334"/>
                  </a:cubicBezTo>
                  <a:cubicBezTo>
                    <a:pt x="2977" y="2549"/>
                    <a:pt x="2811" y="2751"/>
                    <a:pt x="2644" y="2953"/>
                  </a:cubicBezTo>
                  <a:cubicBezTo>
                    <a:pt x="2477" y="3156"/>
                    <a:pt x="2287" y="3346"/>
                    <a:pt x="2084" y="3525"/>
                  </a:cubicBezTo>
                  <a:cubicBezTo>
                    <a:pt x="1989" y="3608"/>
                    <a:pt x="1894" y="3680"/>
                    <a:pt x="1798" y="3751"/>
                  </a:cubicBezTo>
                  <a:cubicBezTo>
                    <a:pt x="1691" y="3822"/>
                    <a:pt x="1584" y="3894"/>
                    <a:pt x="1465" y="3965"/>
                  </a:cubicBezTo>
                  <a:cubicBezTo>
                    <a:pt x="1251" y="4096"/>
                    <a:pt x="1001" y="4192"/>
                    <a:pt x="751" y="4275"/>
                  </a:cubicBezTo>
                  <a:cubicBezTo>
                    <a:pt x="543" y="4337"/>
                    <a:pt x="326" y="4372"/>
                    <a:pt x="100" y="4372"/>
                  </a:cubicBezTo>
                  <a:cubicBezTo>
                    <a:pt x="67" y="4372"/>
                    <a:pt x="34" y="4372"/>
                    <a:pt x="1" y="4370"/>
                  </a:cubicBezTo>
                  <a:lnTo>
                    <a:pt x="1" y="4370"/>
                  </a:lnTo>
                  <a:cubicBezTo>
                    <a:pt x="96" y="4406"/>
                    <a:pt x="191" y="4430"/>
                    <a:pt x="286" y="4442"/>
                  </a:cubicBezTo>
                  <a:cubicBezTo>
                    <a:pt x="429" y="4465"/>
                    <a:pt x="560" y="4477"/>
                    <a:pt x="691" y="4477"/>
                  </a:cubicBezTo>
                  <a:cubicBezTo>
                    <a:pt x="751" y="4477"/>
                    <a:pt x="810" y="4477"/>
                    <a:pt x="882" y="4465"/>
                  </a:cubicBezTo>
                  <a:cubicBezTo>
                    <a:pt x="1072" y="4454"/>
                    <a:pt x="1251" y="4406"/>
                    <a:pt x="1429" y="4346"/>
                  </a:cubicBezTo>
                  <a:cubicBezTo>
                    <a:pt x="1787" y="4215"/>
                    <a:pt x="2108" y="4013"/>
                    <a:pt x="2394" y="3751"/>
                  </a:cubicBezTo>
                  <a:cubicBezTo>
                    <a:pt x="2680" y="3477"/>
                    <a:pt x="2941" y="3168"/>
                    <a:pt x="3168" y="2834"/>
                  </a:cubicBezTo>
                  <a:cubicBezTo>
                    <a:pt x="3406" y="2489"/>
                    <a:pt x="3608" y="2132"/>
                    <a:pt x="3799" y="1775"/>
                  </a:cubicBezTo>
                  <a:cubicBezTo>
                    <a:pt x="4001" y="1370"/>
                    <a:pt x="4180" y="965"/>
                    <a:pt x="4311" y="655"/>
                  </a:cubicBezTo>
                  <a:cubicBezTo>
                    <a:pt x="4335" y="620"/>
                    <a:pt x="4335" y="596"/>
                    <a:pt x="4311" y="560"/>
                  </a:cubicBezTo>
                  <a:lnTo>
                    <a:pt x="4311" y="548"/>
                  </a:lnTo>
                  <a:cubicBezTo>
                    <a:pt x="4299" y="358"/>
                    <a:pt x="4251" y="179"/>
                    <a:pt x="419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975;p57">
              <a:extLst>
                <a:ext uri="{FF2B5EF4-FFF2-40B4-BE49-F238E27FC236}">
                  <a16:creationId xmlns:a16="http://schemas.microsoft.com/office/drawing/2014/main" xmlns="" id="{B8E5ACA1-BCB2-A75B-F8DF-E57A4CFF2498}"/>
                </a:ext>
              </a:extLst>
            </p:cNvPr>
            <p:cNvSpPr/>
            <p:nvPr/>
          </p:nvSpPr>
          <p:spPr>
            <a:xfrm>
              <a:off x="899856" y="2761149"/>
              <a:ext cx="346449" cy="276239"/>
            </a:xfrm>
            <a:custGeom>
              <a:avLst/>
              <a:gdLst/>
              <a:ahLst/>
              <a:cxnLst/>
              <a:rect l="l" t="t" r="r" b="b"/>
              <a:pathLst>
                <a:path w="4144" h="3304" extrusionOk="0">
                  <a:moveTo>
                    <a:pt x="4060" y="1"/>
                  </a:moveTo>
                  <a:cubicBezTo>
                    <a:pt x="4048" y="1"/>
                    <a:pt x="4024" y="13"/>
                    <a:pt x="4012" y="24"/>
                  </a:cubicBezTo>
                  <a:lnTo>
                    <a:pt x="4012" y="13"/>
                  </a:lnTo>
                  <a:cubicBezTo>
                    <a:pt x="3893" y="144"/>
                    <a:pt x="3751" y="251"/>
                    <a:pt x="3596" y="346"/>
                  </a:cubicBezTo>
                  <a:cubicBezTo>
                    <a:pt x="3548" y="382"/>
                    <a:pt x="3489" y="417"/>
                    <a:pt x="3441" y="441"/>
                  </a:cubicBezTo>
                  <a:cubicBezTo>
                    <a:pt x="3393" y="477"/>
                    <a:pt x="3310" y="513"/>
                    <a:pt x="3250" y="548"/>
                  </a:cubicBezTo>
                  <a:lnTo>
                    <a:pt x="2917" y="715"/>
                  </a:lnTo>
                  <a:cubicBezTo>
                    <a:pt x="2703" y="834"/>
                    <a:pt x="2488" y="953"/>
                    <a:pt x="2262" y="1084"/>
                  </a:cubicBezTo>
                  <a:cubicBezTo>
                    <a:pt x="2155" y="1144"/>
                    <a:pt x="2048" y="1203"/>
                    <a:pt x="1941" y="1275"/>
                  </a:cubicBezTo>
                  <a:cubicBezTo>
                    <a:pt x="1834" y="1334"/>
                    <a:pt x="1738" y="1406"/>
                    <a:pt x="1631" y="1477"/>
                  </a:cubicBezTo>
                  <a:cubicBezTo>
                    <a:pt x="1429" y="1608"/>
                    <a:pt x="1238" y="1763"/>
                    <a:pt x="1048" y="1918"/>
                  </a:cubicBezTo>
                  <a:cubicBezTo>
                    <a:pt x="845" y="2108"/>
                    <a:pt x="643" y="2310"/>
                    <a:pt x="464" y="2525"/>
                  </a:cubicBezTo>
                  <a:cubicBezTo>
                    <a:pt x="381" y="2644"/>
                    <a:pt x="298" y="2763"/>
                    <a:pt x="214" y="2882"/>
                  </a:cubicBezTo>
                  <a:cubicBezTo>
                    <a:pt x="143" y="3013"/>
                    <a:pt x="71" y="3132"/>
                    <a:pt x="0" y="3263"/>
                  </a:cubicBezTo>
                  <a:cubicBezTo>
                    <a:pt x="0" y="3287"/>
                    <a:pt x="0" y="3299"/>
                    <a:pt x="24" y="3299"/>
                  </a:cubicBezTo>
                  <a:cubicBezTo>
                    <a:pt x="27" y="3302"/>
                    <a:pt x="31" y="3304"/>
                    <a:pt x="34" y="3304"/>
                  </a:cubicBezTo>
                  <a:cubicBezTo>
                    <a:pt x="43" y="3304"/>
                    <a:pt x="51" y="3295"/>
                    <a:pt x="60" y="3287"/>
                  </a:cubicBezTo>
                  <a:lnTo>
                    <a:pt x="71" y="3263"/>
                  </a:lnTo>
                  <a:cubicBezTo>
                    <a:pt x="202" y="2977"/>
                    <a:pt x="381" y="2727"/>
                    <a:pt x="583" y="2501"/>
                  </a:cubicBezTo>
                  <a:cubicBezTo>
                    <a:pt x="845" y="2203"/>
                    <a:pt x="1143" y="1941"/>
                    <a:pt x="1476" y="1727"/>
                  </a:cubicBezTo>
                  <a:cubicBezTo>
                    <a:pt x="1893" y="1465"/>
                    <a:pt x="2322" y="1227"/>
                    <a:pt x="2750" y="1013"/>
                  </a:cubicBezTo>
                  <a:cubicBezTo>
                    <a:pt x="2977" y="894"/>
                    <a:pt x="3203" y="786"/>
                    <a:pt x="3417" y="655"/>
                  </a:cubicBezTo>
                  <a:cubicBezTo>
                    <a:pt x="3548" y="584"/>
                    <a:pt x="3667" y="501"/>
                    <a:pt x="3786" y="417"/>
                  </a:cubicBezTo>
                  <a:cubicBezTo>
                    <a:pt x="3893" y="346"/>
                    <a:pt x="4001" y="251"/>
                    <a:pt x="4108" y="155"/>
                  </a:cubicBezTo>
                  <a:lnTo>
                    <a:pt x="4132" y="120"/>
                  </a:lnTo>
                  <a:cubicBezTo>
                    <a:pt x="4132" y="108"/>
                    <a:pt x="4143" y="96"/>
                    <a:pt x="4143" y="84"/>
                  </a:cubicBezTo>
                  <a:cubicBezTo>
                    <a:pt x="4143" y="60"/>
                    <a:pt x="4132" y="48"/>
                    <a:pt x="4120" y="36"/>
                  </a:cubicBezTo>
                  <a:cubicBezTo>
                    <a:pt x="4108" y="13"/>
                    <a:pt x="4084" y="1"/>
                    <a:pt x="4060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976;p57">
              <a:extLst>
                <a:ext uri="{FF2B5EF4-FFF2-40B4-BE49-F238E27FC236}">
                  <a16:creationId xmlns:a16="http://schemas.microsoft.com/office/drawing/2014/main" xmlns="" id="{9B03E34D-593F-4360-A28B-150CFD6B0166}"/>
                </a:ext>
              </a:extLst>
            </p:cNvPr>
            <p:cNvSpPr/>
            <p:nvPr/>
          </p:nvSpPr>
          <p:spPr>
            <a:xfrm>
              <a:off x="927696" y="1119700"/>
              <a:ext cx="1103971" cy="858147"/>
            </a:xfrm>
            <a:custGeom>
              <a:avLst/>
              <a:gdLst/>
              <a:ahLst/>
              <a:cxnLst/>
              <a:rect l="l" t="t" r="r" b="b"/>
              <a:pathLst>
                <a:path w="13205" h="10264" extrusionOk="0">
                  <a:moveTo>
                    <a:pt x="7394" y="0"/>
                  </a:moveTo>
                  <a:lnTo>
                    <a:pt x="7382" y="12"/>
                  </a:lnTo>
                  <a:cubicBezTo>
                    <a:pt x="7228" y="12"/>
                    <a:pt x="7061" y="12"/>
                    <a:pt x="6906" y="36"/>
                  </a:cubicBezTo>
                  <a:cubicBezTo>
                    <a:pt x="6323" y="107"/>
                    <a:pt x="5763" y="274"/>
                    <a:pt x="5239" y="524"/>
                  </a:cubicBezTo>
                  <a:cubicBezTo>
                    <a:pt x="4799" y="727"/>
                    <a:pt x="4358" y="965"/>
                    <a:pt x="3977" y="1191"/>
                  </a:cubicBezTo>
                  <a:lnTo>
                    <a:pt x="3727" y="1322"/>
                  </a:lnTo>
                  <a:cubicBezTo>
                    <a:pt x="3227" y="1620"/>
                    <a:pt x="2703" y="1870"/>
                    <a:pt x="2167" y="2084"/>
                  </a:cubicBezTo>
                  <a:cubicBezTo>
                    <a:pt x="2024" y="2143"/>
                    <a:pt x="1870" y="2191"/>
                    <a:pt x="1727" y="2239"/>
                  </a:cubicBezTo>
                  <a:cubicBezTo>
                    <a:pt x="1417" y="2322"/>
                    <a:pt x="1108" y="2370"/>
                    <a:pt x="798" y="2405"/>
                  </a:cubicBezTo>
                  <a:cubicBezTo>
                    <a:pt x="739" y="2405"/>
                    <a:pt x="691" y="2441"/>
                    <a:pt x="655" y="2477"/>
                  </a:cubicBezTo>
                  <a:cubicBezTo>
                    <a:pt x="631" y="2524"/>
                    <a:pt x="620" y="2572"/>
                    <a:pt x="620" y="2632"/>
                  </a:cubicBezTo>
                  <a:cubicBezTo>
                    <a:pt x="620" y="2643"/>
                    <a:pt x="631" y="2667"/>
                    <a:pt x="631" y="2679"/>
                  </a:cubicBezTo>
                  <a:cubicBezTo>
                    <a:pt x="572" y="2810"/>
                    <a:pt x="524" y="2953"/>
                    <a:pt x="465" y="3096"/>
                  </a:cubicBezTo>
                  <a:cubicBezTo>
                    <a:pt x="417" y="3251"/>
                    <a:pt x="358" y="3417"/>
                    <a:pt x="322" y="3560"/>
                  </a:cubicBezTo>
                  <a:cubicBezTo>
                    <a:pt x="227" y="3870"/>
                    <a:pt x="167" y="4167"/>
                    <a:pt x="119" y="4477"/>
                  </a:cubicBezTo>
                  <a:cubicBezTo>
                    <a:pt x="12" y="5108"/>
                    <a:pt x="0" y="5751"/>
                    <a:pt x="48" y="6394"/>
                  </a:cubicBezTo>
                  <a:cubicBezTo>
                    <a:pt x="84" y="6703"/>
                    <a:pt x="131" y="7025"/>
                    <a:pt x="203" y="7346"/>
                  </a:cubicBezTo>
                  <a:cubicBezTo>
                    <a:pt x="250" y="7596"/>
                    <a:pt x="322" y="7858"/>
                    <a:pt x="405" y="8120"/>
                  </a:cubicBezTo>
                  <a:cubicBezTo>
                    <a:pt x="489" y="8382"/>
                    <a:pt x="596" y="8656"/>
                    <a:pt x="727" y="8918"/>
                  </a:cubicBezTo>
                  <a:cubicBezTo>
                    <a:pt x="810" y="9085"/>
                    <a:pt x="881" y="9239"/>
                    <a:pt x="965" y="9382"/>
                  </a:cubicBezTo>
                  <a:cubicBezTo>
                    <a:pt x="1048" y="9537"/>
                    <a:pt x="1132" y="9680"/>
                    <a:pt x="1239" y="9811"/>
                  </a:cubicBezTo>
                  <a:cubicBezTo>
                    <a:pt x="1298" y="9894"/>
                    <a:pt x="1346" y="9954"/>
                    <a:pt x="1393" y="10001"/>
                  </a:cubicBezTo>
                  <a:cubicBezTo>
                    <a:pt x="1441" y="10049"/>
                    <a:pt x="1501" y="10109"/>
                    <a:pt x="1560" y="10144"/>
                  </a:cubicBezTo>
                  <a:cubicBezTo>
                    <a:pt x="1643" y="10216"/>
                    <a:pt x="1751" y="10263"/>
                    <a:pt x="1870" y="10263"/>
                  </a:cubicBezTo>
                  <a:lnTo>
                    <a:pt x="1894" y="10263"/>
                  </a:lnTo>
                  <a:cubicBezTo>
                    <a:pt x="1965" y="10263"/>
                    <a:pt x="2024" y="10240"/>
                    <a:pt x="2084" y="10204"/>
                  </a:cubicBezTo>
                  <a:cubicBezTo>
                    <a:pt x="2144" y="10168"/>
                    <a:pt x="2191" y="10121"/>
                    <a:pt x="2239" y="10073"/>
                  </a:cubicBezTo>
                  <a:cubicBezTo>
                    <a:pt x="2263" y="10037"/>
                    <a:pt x="2286" y="10001"/>
                    <a:pt x="2310" y="9966"/>
                  </a:cubicBezTo>
                  <a:cubicBezTo>
                    <a:pt x="2334" y="9918"/>
                    <a:pt x="2358" y="9859"/>
                    <a:pt x="2382" y="9811"/>
                  </a:cubicBezTo>
                  <a:cubicBezTo>
                    <a:pt x="2417" y="9704"/>
                    <a:pt x="2441" y="9597"/>
                    <a:pt x="2453" y="9490"/>
                  </a:cubicBezTo>
                  <a:cubicBezTo>
                    <a:pt x="2465" y="9239"/>
                    <a:pt x="2453" y="8989"/>
                    <a:pt x="2405" y="8751"/>
                  </a:cubicBezTo>
                  <a:cubicBezTo>
                    <a:pt x="2370" y="8501"/>
                    <a:pt x="2322" y="8275"/>
                    <a:pt x="2263" y="8061"/>
                  </a:cubicBezTo>
                  <a:lnTo>
                    <a:pt x="2263" y="8025"/>
                  </a:lnTo>
                  <a:cubicBezTo>
                    <a:pt x="2239" y="7930"/>
                    <a:pt x="2215" y="7846"/>
                    <a:pt x="2191" y="7763"/>
                  </a:cubicBezTo>
                  <a:cubicBezTo>
                    <a:pt x="2155" y="7668"/>
                    <a:pt x="2120" y="7573"/>
                    <a:pt x="2072" y="7465"/>
                  </a:cubicBezTo>
                  <a:lnTo>
                    <a:pt x="2060" y="7430"/>
                  </a:lnTo>
                  <a:lnTo>
                    <a:pt x="2013" y="7334"/>
                  </a:lnTo>
                  <a:lnTo>
                    <a:pt x="2001" y="7311"/>
                  </a:lnTo>
                  <a:lnTo>
                    <a:pt x="2001" y="7323"/>
                  </a:lnTo>
                  <a:lnTo>
                    <a:pt x="1989" y="7287"/>
                  </a:lnTo>
                  <a:cubicBezTo>
                    <a:pt x="1953" y="7192"/>
                    <a:pt x="1905" y="7108"/>
                    <a:pt x="1882" y="7001"/>
                  </a:cubicBezTo>
                  <a:cubicBezTo>
                    <a:pt x="1834" y="6906"/>
                    <a:pt x="1810" y="6799"/>
                    <a:pt x="1798" y="6692"/>
                  </a:cubicBezTo>
                  <a:cubicBezTo>
                    <a:pt x="1774" y="6644"/>
                    <a:pt x="1786" y="6584"/>
                    <a:pt x="1810" y="6525"/>
                  </a:cubicBezTo>
                  <a:cubicBezTo>
                    <a:pt x="1822" y="6501"/>
                    <a:pt x="1834" y="6465"/>
                    <a:pt x="1858" y="6442"/>
                  </a:cubicBezTo>
                  <a:cubicBezTo>
                    <a:pt x="1965" y="6311"/>
                    <a:pt x="2096" y="6192"/>
                    <a:pt x="2227" y="6096"/>
                  </a:cubicBezTo>
                  <a:lnTo>
                    <a:pt x="2263" y="6061"/>
                  </a:lnTo>
                  <a:lnTo>
                    <a:pt x="2322" y="6025"/>
                  </a:lnTo>
                  <a:cubicBezTo>
                    <a:pt x="2441" y="5941"/>
                    <a:pt x="2560" y="5834"/>
                    <a:pt x="2656" y="5727"/>
                  </a:cubicBezTo>
                  <a:cubicBezTo>
                    <a:pt x="2810" y="5537"/>
                    <a:pt x="2953" y="5322"/>
                    <a:pt x="3072" y="5108"/>
                  </a:cubicBezTo>
                  <a:cubicBezTo>
                    <a:pt x="3167" y="4929"/>
                    <a:pt x="3239" y="4739"/>
                    <a:pt x="3275" y="4548"/>
                  </a:cubicBezTo>
                  <a:cubicBezTo>
                    <a:pt x="3394" y="4739"/>
                    <a:pt x="3548" y="4906"/>
                    <a:pt x="3727" y="5037"/>
                  </a:cubicBezTo>
                  <a:cubicBezTo>
                    <a:pt x="3846" y="5132"/>
                    <a:pt x="3965" y="5203"/>
                    <a:pt x="4108" y="5263"/>
                  </a:cubicBezTo>
                  <a:cubicBezTo>
                    <a:pt x="4251" y="5322"/>
                    <a:pt x="4394" y="5382"/>
                    <a:pt x="4537" y="5418"/>
                  </a:cubicBezTo>
                  <a:cubicBezTo>
                    <a:pt x="4763" y="5465"/>
                    <a:pt x="4989" y="5489"/>
                    <a:pt x="5203" y="5489"/>
                  </a:cubicBezTo>
                  <a:cubicBezTo>
                    <a:pt x="5287" y="5489"/>
                    <a:pt x="5370" y="5489"/>
                    <a:pt x="5465" y="5477"/>
                  </a:cubicBezTo>
                  <a:cubicBezTo>
                    <a:pt x="5775" y="5453"/>
                    <a:pt x="6073" y="5382"/>
                    <a:pt x="6358" y="5251"/>
                  </a:cubicBezTo>
                  <a:cubicBezTo>
                    <a:pt x="6573" y="5156"/>
                    <a:pt x="6763" y="5025"/>
                    <a:pt x="6942" y="4858"/>
                  </a:cubicBezTo>
                  <a:cubicBezTo>
                    <a:pt x="7025" y="4775"/>
                    <a:pt x="7097" y="4679"/>
                    <a:pt x="7168" y="4572"/>
                  </a:cubicBezTo>
                  <a:cubicBezTo>
                    <a:pt x="7204" y="4525"/>
                    <a:pt x="7239" y="4465"/>
                    <a:pt x="7263" y="4406"/>
                  </a:cubicBezTo>
                  <a:cubicBezTo>
                    <a:pt x="7275" y="4370"/>
                    <a:pt x="7287" y="4334"/>
                    <a:pt x="7299" y="4298"/>
                  </a:cubicBezTo>
                  <a:cubicBezTo>
                    <a:pt x="7787" y="4668"/>
                    <a:pt x="8323" y="4965"/>
                    <a:pt x="8882" y="5215"/>
                  </a:cubicBezTo>
                  <a:cubicBezTo>
                    <a:pt x="9263" y="5358"/>
                    <a:pt x="9680" y="5465"/>
                    <a:pt x="10085" y="5513"/>
                  </a:cubicBezTo>
                  <a:cubicBezTo>
                    <a:pt x="10299" y="5549"/>
                    <a:pt x="10502" y="5560"/>
                    <a:pt x="10716" y="5572"/>
                  </a:cubicBezTo>
                  <a:lnTo>
                    <a:pt x="10847" y="5572"/>
                  </a:lnTo>
                  <a:cubicBezTo>
                    <a:pt x="11014" y="5572"/>
                    <a:pt x="11180" y="5560"/>
                    <a:pt x="11347" y="5537"/>
                  </a:cubicBezTo>
                  <a:cubicBezTo>
                    <a:pt x="11538" y="5513"/>
                    <a:pt x="11728" y="5453"/>
                    <a:pt x="11883" y="5358"/>
                  </a:cubicBezTo>
                  <a:cubicBezTo>
                    <a:pt x="11930" y="5334"/>
                    <a:pt x="11966" y="5310"/>
                    <a:pt x="12002" y="5287"/>
                  </a:cubicBezTo>
                  <a:cubicBezTo>
                    <a:pt x="12038" y="5251"/>
                    <a:pt x="12073" y="5227"/>
                    <a:pt x="12109" y="5191"/>
                  </a:cubicBezTo>
                  <a:cubicBezTo>
                    <a:pt x="12169" y="5120"/>
                    <a:pt x="12216" y="5049"/>
                    <a:pt x="12252" y="4965"/>
                  </a:cubicBezTo>
                  <a:cubicBezTo>
                    <a:pt x="12276" y="4894"/>
                    <a:pt x="12300" y="4822"/>
                    <a:pt x="12300" y="4739"/>
                  </a:cubicBezTo>
                  <a:cubicBezTo>
                    <a:pt x="12300" y="4632"/>
                    <a:pt x="12288" y="4537"/>
                    <a:pt x="12252" y="4441"/>
                  </a:cubicBezTo>
                  <a:cubicBezTo>
                    <a:pt x="12240" y="4406"/>
                    <a:pt x="12216" y="4370"/>
                    <a:pt x="12204" y="4334"/>
                  </a:cubicBezTo>
                  <a:cubicBezTo>
                    <a:pt x="12181" y="4310"/>
                    <a:pt x="12169" y="4275"/>
                    <a:pt x="12145" y="4251"/>
                  </a:cubicBezTo>
                  <a:lnTo>
                    <a:pt x="12145" y="4251"/>
                  </a:lnTo>
                  <a:cubicBezTo>
                    <a:pt x="12204" y="4263"/>
                    <a:pt x="12252" y="4275"/>
                    <a:pt x="12300" y="4275"/>
                  </a:cubicBezTo>
                  <a:lnTo>
                    <a:pt x="12347" y="4275"/>
                  </a:lnTo>
                  <a:cubicBezTo>
                    <a:pt x="12454" y="4275"/>
                    <a:pt x="12573" y="4251"/>
                    <a:pt x="12681" y="4227"/>
                  </a:cubicBezTo>
                  <a:cubicBezTo>
                    <a:pt x="12883" y="4167"/>
                    <a:pt x="13050" y="4025"/>
                    <a:pt x="13133" y="3834"/>
                  </a:cubicBezTo>
                  <a:cubicBezTo>
                    <a:pt x="13204" y="3620"/>
                    <a:pt x="13204" y="3382"/>
                    <a:pt x="13109" y="3167"/>
                  </a:cubicBezTo>
                  <a:cubicBezTo>
                    <a:pt x="13073" y="3024"/>
                    <a:pt x="13014" y="2905"/>
                    <a:pt x="12931" y="2786"/>
                  </a:cubicBezTo>
                  <a:cubicBezTo>
                    <a:pt x="12847" y="2643"/>
                    <a:pt x="12752" y="2512"/>
                    <a:pt x="12645" y="2393"/>
                  </a:cubicBezTo>
                  <a:cubicBezTo>
                    <a:pt x="12407" y="2120"/>
                    <a:pt x="12145" y="1870"/>
                    <a:pt x="11859" y="1643"/>
                  </a:cubicBezTo>
                  <a:cubicBezTo>
                    <a:pt x="11561" y="1417"/>
                    <a:pt x="11252" y="1227"/>
                    <a:pt x="10918" y="1048"/>
                  </a:cubicBezTo>
                  <a:cubicBezTo>
                    <a:pt x="10276" y="715"/>
                    <a:pt x="9597" y="441"/>
                    <a:pt x="8894" y="250"/>
                  </a:cubicBezTo>
                  <a:cubicBezTo>
                    <a:pt x="8561" y="143"/>
                    <a:pt x="8216" y="72"/>
                    <a:pt x="7859" y="36"/>
                  </a:cubicBezTo>
                  <a:cubicBezTo>
                    <a:pt x="7704" y="12"/>
                    <a:pt x="7549" y="0"/>
                    <a:pt x="7394" y="0"/>
                  </a:cubicBezTo>
                  <a:close/>
                </a:path>
              </a:pathLst>
            </a:custGeom>
            <a:solidFill>
              <a:srgbClr val="FFD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977;p57">
              <a:extLst>
                <a:ext uri="{FF2B5EF4-FFF2-40B4-BE49-F238E27FC236}">
                  <a16:creationId xmlns:a16="http://schemas.microsoft.com/office/drawing/2014/main" xmlns="" id="{504B8435-C133-69E7-43D0-152D7A0A69DE}"/>
                </a:ext>
              </a:extLst>
            </p:cNvPr>
            <p:cNvSpPr/>
            <p:nvPr/>
          </p:nvSpPr>
          <p:spPr>
            <a:xfrm>
              <a:off x="1564757" y="1439245"/>
              <a:ext cx="351465" cy="106850"/>
            </a:xfrm>
            <a:custGeom>
              <a:avLst/>
              <a:gdLst/>
              <a:ahLst/>
              <a:cxnLst/>
              <a:rect l="l" t="t" r="r" b="b"/>
              <a:pathLst>
                <a:path w="4204" h="1278" extrusionOk="0">
                  <a:moveTo>
                    <a:pt x="48" y="0"/>
                  </a:moveTo>
                  <a:cubicBezTo>
                    <a:pt x="36" y="0"/>
                    <a:pt x="24" y="12"/>
                    <a:pt x="24" y="24"/>
                  </a:cubicBezTo>
                  <a:lnTo>
                    <a:pt x="12" y="24"/>
                  </a:lnTo>
                  <a:cubicBezTo>
                    <a:pt x="0" y="36"/>
                    <a:pt x="0" y="60"/>
                    <a:pt x="12" y="72"/>
                  </a:cubicBezTo>
                  <a:cubicBezTo>
                    <a:pt x="203" y="226"/>
                    <a:pt x="405" y="357"/>
                    <a:pt x="608" y="488"/>
                  </a:cubicBezTo>
                  <a:cubicBezTo>
                    <a:pt x="822" y="631"/>
                    <a:pt x="1036" y="750"/>
                    <a:pt x="1274" y="869"/>
                  </a:cubicBezTo>
                  <a:cubicBezTo>
                    <a:pt x="1513" y="976"/>
                    <a:pt x="1763" y="1060"/>
                    <a:pt x="2013" y="1131"/>
                  </a:cubicBezTo>
                  <a:cubicBezTo>
                    <a:pt x="2263" y="1215"/>
                    <a:pt x="2525" y="1250"/>
                    <a:pt x="2786" y="1274"/>
                  </a:cubicBezTo>
                  <a:cubicBezTo>
                    <a:pt x="2827" y="1276"/>
                    <a:pt x="2867" y="1277"/>
                    <a:pt x="2907" y="1277"/>
                  </a:cubicBezTo>
                  <a:cubicBezTo>
                    <a:pt x="3092" y="1277"/>
                    <a:pt x="3277" y="1256"/>
                    <a:pt x="3453" y="1227"/>
                  </a:cubicBezTo>
                  <a:cubicBezTo>
                    <a:pt x="3560" y="1203"/>
                    <a:pt x="3668" y="1179"/>
                    <a:pt x="3775" y="1143"/>
                  </a:cubicBezTo>
                  <a:cubicBezTo>
                    <a:pt x="3834" y="1119"/>
                    <a:pt x="3894" y="1096"/>
                    <a:pt x="3941" y="1072"/>
                  </a:cubicBezTo>
                  <a:cubicBezTo>
                    <a:pt x="4001" y="1048"/>
                    <a:pt x="4049" y="1024"/>
                    <a:pt x="4096" y="1000"/>
                  </a:cubicBezTo>
                  <a:cubicBezTo>
                    <a:pt x="4168" y="953"/>
                    <a:pt x="4203" y="857"/>
                    <a:pt x="4168" y="786"/>
                  </a:cubicBezTo>
                  <a:cubicBezTo>
                    <a:pt x="4133" y="734"/>
                    <a:pt x="4072" y="701"/>
                    <a:pt x="4014" y="701"/>
                  </a:cubicBezTo>
                  <a:cubicBezTo>
                    <a:pt x="3993" y="701"/>
                    <a:pt x="3972" y="705"/>
                    <a:pt x="3953" y="715"/>
                  </a:cubicBezTo>
                  <a:cubicBezTo>
                    <a:pt x="3870" y="762"/>
                    <a:pt x="3775" y="798"/>
                    <a:pt x="3691" y="834"/>
                  </a:cubicBezTo>
                  <a:cubicBezTo>
                    <a:pt x="3489" y="905"/>
                    <a:pt x="3287" y="953"/>
                    <a:pt x="3072" y="976"/>
                  </a:cubicBezTo>
                  <a:cubicBezTo>
                    <a:pt x="2917" y="988"/>
                    <a:pt x="2763" y="988"/>
                    <a:pt x="2596" y="988"/>
                  </a:cubicBezTo>
                  <a:cubicBezTo>
                    <a:pt x="2513" y="988"/>
                    <a:pt x="2429" y="976"/>
                    <a:pt x="2346" y="965"/>
                  </a:cubicBezTo>
                  <a:cubicBezTo>
                    <a:pt x="2251" y="953"/>
                    <a:pt x="2179" y="941"/>
                    <a:pt x="2096" y="929"/>
                  </a:cubicBezTo>
                  <a:lnTo>
                    <a:pt x="2084" y="929"/>
                  </a:lnTo>
                  <a:cubicBezTo>
                    <a:pt x="1894" y="893"/>
                    <a:pt x="1715" y="846"/>
                    <a:pt x="1524" y="774"/>
                  </a:cubicBezTo>
                  <a:cubicBezTo>
                    <a:pt x="1334" y="715"/>
                    <a:pt x="1155" y="643"/>
                    <a:pt x="965" y="560"/>
                  </a:cubicBezTo>
                  <a:lnTo>
                    <a:pt x="989" y="560"/>
                  </a:lnTo>
                  <a:cubicBezTo>
                    <a:pt x="655" y="405"/>
                    <a:pt x="358" y="226"/>
                    <a:pt x="7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978;p57">
              <a:extLst>
                <a:ext uri="{FF2B5EF4-FFF2-40B4-BE49-F238E27FC236}">
                  <a16:creationId xmlns:a16="http://schemas.microsoft.com/office/drawing/2014/main" xmlns="" id="{4C7B2172-8EFF-E64D-F52D-8097AA69DAC8}"/>
                </a:ext>
              </a:extLst>
            </p:cNvPr>
            <p:cNvSpPr/>
            <p:nvPr/>
          </p:nvSpPr>
          <p:spPr>
            <a:xfrm>
              <a:off x="1230258" y="1461149"/>
              <a:ext cx="260923" cy="59779"/>
            </a:xfrm>
            <a:custGeom>
              <a:avLst/>
              <a:gdLst/>
              <a:ahLst/>
              <a:cxnLst/>
              <a:rect l="l" t="t" r="r" b="b"/>
              <a:pathLst>
                <a:path w="3121" h="715" extrusionOk="0">
                  <a:moveTo>
                    <a:pt x="37" y="0"/>
                  </a:moveTo>
                  <a:cubicBezTo>
                    <a:pt x="37" y="0"/>
                    <a:pt x="25" y="0"/>
                    <a:pt x="13" y="12"/>
                  </a:cubicBezTo>
                  <a:cubicBezTo>
                    <a:pt x="1" y="24"/>
                    <a:pt x="13" y="48"/>
                    <a:pt x="25" y="60"/>
                  </a:cubicBezTo>
                  <a:cubicBezTo>
                    <a:pt x="132" y="131"/>
                    <a:pt x="227" y="191"/>
                    <a:pt x="334" y="262"/>
                  </a:cubicBezTo>
                  <a:cubicBezTo>
                    <a:pt x="453" y="322"/>
                    <a:pt x="561" y="381"/>
                    <a:pt x="680" y="441"/>
                  </a:cubicBezTo>
                  <a:cubicBezTo>
                    <a:pt x="918" y="548"/>
                    <a:pt x="1168" y="619"/>
                    <a:pt x="1430" y="667"/>
                  </a:cubicBezTo>
                  <a:cubicBezTo>
                    <a:pt x="1549" y="691"/>
                    <a:pt x="1680" y="703"/>
                    <a:pt x="1811" y="714"/>
                  </a:cubicBezTo>
                  <a:cubicBezTo>
                    <a:pt x="1942" y="714"/>
                    <a:pt x="2073" y="714"/>
                    <a:pt x="2204" y="703"/>
                  </a:cubicBezTo>
                  <a:cubicBezTo>
                    <a:pt x="2323" y="679"/>
                    <a:pt x="2454" y="655"/>
                    <a:pt x="2573" y="619"/>
                  </a:cubicBezTo>
                  <a:cubicBezTo>
                    <a:pt x="2692" y="584"/>
                    <a:pt x="2823" y="536"/>
                    <a:pt x="2942" y="476"/>
                  </a:cubicBezTo>
                  <a:cubicBezTo>
                    <a:pt x="2977" y="453"/>
                    <a:pt x="3013" y="429"/>
                    <a:pt x="3049" y="405"/>
                  </a:cubicBezTo>
                  <a:cubicBezTo>
                    <a:pt x="3120" y="357"/>
                    <a:pt x="3108" y="238"/>
                    <a:pt x="3025" y="214"/>
                  </a:cubicBezTo>
                  <a:cubicBezTo>
                    <a:pt x="3013" y="208"/>
                    <a:pt x="2998" y="205"/>
                    <a:pt x="2983" y="205"/>
                  </a:cubicBezTo>
                  <a:cubicBezTo>
                    <a:pt x="2969" y="205"/>
                    <a:pt x="2954" y="208"/>
                    <a:pt x="2942" y="214"/>
                  </a:cubicBezTo>
                  <a:cubicBezTo>
                    <a:pt x="2811" y="298"/>
                    <a:pt x="2680" y="369"/>
                    <a:pt x="2537" y="429"/>
                  </a:cubicBezTo>
                  <a:lnTo>
                    <a:pt x="2561" y="417"/>
                  </a:lnTo>
                  <a:lnTo>
                    <a:pt x="2561" y="417"/>
                  </a:lnTo>
                  <a:cubicBezTo>
                    <a:pt x="2382" y="476"/>
                    <a:pt x="2215" y="524"/>
                    <a:pt x="2037" y="536"/>
                  </a:cubicBezTo>
                  <a:lnTo>
                    <a:pt x="2061" y="536"/>
                  </a:lnTo>
                  <a:cubicBezTo>
                    <a:pt x="1981" y="544"/>
                    <a:pt x="1899" y="548"/>
                    <a:pt x="1817" y="548"/>
                  </a:cubicBezTo>
                  <a:cubicBezTo>
                    <a:pt x="1667" y="548"/>
                    <a:pt x="1516" y="535"/>
                    <a:pt x="1370" y="512"/>
                  </a:cubicBezTo>
                  <a:cubicBezTo>
                    <a:pt x="1061" y="453"/>
                    <a:pt x="763" y="357"/>
                    <a:pt x="477" y="226"/>
                  </a:cubicBezTo>
                  <a:cubicBezTo>
                    <a:pt x="322" y="167"/>
                    <a:pt x="191" y="83"/>
                    <a:pt x="60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979;p57">
              <a:extLst>
                <a:ext uri="{FF2B5EF4-FFF2-40B4-BE49-F238E27FC236}">
                  <a16:creationId xmlns:a16="http://schemas.microsoft.com/office/drawing/2014/main" xmlns="" id="{21F77C71-2170-F273-26B6-BE85F0DBD87A}"/>
                </a:ext>
              </a:extLst>
            </p:cNvPr>
            <p:cNvSpPr/>
            <p:nvPr/>
          </p:nvSpPr>
          <p:spPr>
            <a:xfrm>
              <a:off x="1215376" y="1165433"/>
              <a:ext cx="636131" cy="122569"/>
            </a:xfrm>
            <a:custGeom>
              <a:avLst/>
              <a:gdLst/>
              <a:ahLst/>
              <a:cxnLst/>
              <a:rect l="l" t="t" r="r" b="b"/>
              <a:pathLst>
                <a:path w="7609" h="1466" extrusionOk="0">
                  <a:moveTo>
                    <a:pt x="4418" y="1"/>
                  </a:moveTo>
                  <a:cubicBezTo>
                    <a:pt x="4263" y="1"/>
                    <a:pt x="4108" y="1"/>
                    <a:pt x="3941" y="25"/>
                  </a:cubicBezTo>
                  <a:lnTo>
                    <a:pt x="3953" y="13"/>
                  </a:lnTo>
                  <a:lnTo>
                    <a:pt x="3953" y="13"/>
                  </a:lnTo>
                  <a:cubicBezTo>
                    <a:pt x="3787" y="25"/>
                    <a:pt x="3608" y="49"/>
                    <a:pt x="3441" y="84"/>
                  </a:cubicBezTo>
                  <a:cubicBezTo>
                    <a:pt x="3286" y="120"/>
                    <a:pt x="3120" y="156"/>
                    <a:pt x="2965" y="191"/>
                  </a:cubicBezTo>
                  <a:cubicBezTo>
                    <a:pt x="2810" y="239"/>
                    <a:pt x="2655" y="287"/>
                    <a:pt x="2501" y="346"/>
                  </a:cubicBezTo>
                  <a:cubicBezTo>
                    <a:pt x="2346" y="394"/>
                    <a:pt x="2191" y="465"/>
                    <a:pt x="2036" y="525"/>
                  </a:cubicBezTo>
                  <a:cubicBezTo>
                    <a:pt x="1739" y="644"/>
                    <a:pt x="1429" y="775"/>
                    <a:pt x="1131" y="918"/>
                  </a:cubicBezTo>
                  <a:cubicBezTo>
                    <a:pt x="834" y="1049"/>
                    <a:pt x="536" y="1192"/>
                    <a:pt x="227" y="1323"/>
                  </a:cubicBezTo>
                  <a:lnTo>
                    <a:pt x="12" y="1418"/>
                  </a:lnTo>
                  <a:cubicBezTo>
                    <a:pt x="0" y="1430"/>
                    <a:pt x="0" y="1442"/>
                    <a:pt x="0" y="1454"/>
                  </a:cubicBezTo>
                  <a:cubicBezTo>
                    <a:pt x="12" y="1465"/>
                    <a:pt x="24" y="1465"/>
                    <a:pt x="36" y="1465"/>
                  </a:cubicBezTo>
                  <a:cubicBezTo>
                    <a:pt x="298" y="1358"/>
                    <a:pt x="548" y="1251"/>
                    <a:pt x="798" y="1144"/>
                  </a:cubicBezTo>
                  <a:cubicBezTo>
                    <a:pt x="1060" y="1037"/>
                    <a:pt x="1310" y="918"/>
                    <a:pt x="1572" y="822"/>
                  </a:cubicBezTo>
                  <a:lnTo>
                    <a:pt x="1560" y="822"/>
                  </a:lnTo>
                  <a:cubicBezTo>
                    <a:pt x="1858" y="715"/>
                    <a:pt x="2143" y="620"/>
                    <a:pt x="2441" y="537"/>
                  </a:cubicBezTo>
                  <a:cubicBezTo>
                    <a:pt x="2596" y="501"/>
                    <a:pt x="2739" y="465"/>
                    <a:pt x="2894" y="441"/>
                  </a:cubicBezTo>
                  <a:cubicBezTo>
                    <a:pt x="3036" y="418"/>
                    <a:pt x="3191" y="394"/>
                    <a:pt x="3346" y="370"/>
                  </a:cubicBezTo>
                  <a:cubicBezTo>
                    <a:pt x="3523" y="362"/>
                    <a:pt x="3706" y="353"/>
                    <a:pt x="3890" y="353"/>
                  </a:cubicBezTo>
                  <a:cubicBezTo>
                    <a:pt x="3966" y="353"/>
                    <a:pt x="4043" y="355"/>
                    <a:pt x="4120" y="358"/>
                  </a:cubicBezTo>
                  <a:cubicBezTo>
                    <a:pt x="4251" y="358"/>
                    <a:pt x="4382" y="382"/>
                    <a:pt x="4513" y="394"/>
                  </a:cubicBezTo>
                  <a:cubicBezTo>
                    <a:pt x="4644" y="406"/>
                    <a:pt x="4763" y="418"/>
                    <a:pt x="4882" y="441"/>
                  </a:cubicBezTo>
                  <a:cubicBezTo>
                    <a:pt x="5013" y="453"/>
                    <a:pt x="5132" y="477"/>
                    <a:pt x="5251" y="513"/>
                  </a:cubicBezTo>
                  <a:cubicBezTo>
                    <a:pt x="5370" y="537"/>
                    <a:pt x="5525" y="584"/>
                    <a:pt x="5668" y="620"/>
                  </a:cubicBezTo>
                  <a:cubicBezTo>
                    <a:pt x="5930" y="715"/>
                    <a:pt x="6180" y="811"/>
                    <a:pt x="6430" y="930"/>
                  </a:cubicBezTo>
                  <a:cubicBezTo>
                    <a:pt x="6584" y="1001"/>
                    <a:pt x="6715" y="1073"/>
                    <a:pt x="6858" y="1144"/>
                  </a:cubicBezTo>
                  <a:cubicBezTo>
                    <a:pt x="6930" y="1192"/>
                    <a:pt x="7001" y="1239"/>
                    <a:pt x="7085" y="1275"/>
                  </a:cubicBezTo>
                  <a:lnTo>
                    <a:pt x="7311" y="1430"/>
                  </a:lnTo>
                  <a:cubicBezTo>
                    <a:pt x="7343" y="1448"/>
                    <a:pt x="7378" y="1456"/>
                    <a:pt x="7411" y="1456"/>
                  </a:cubicBezTo>
                  <a:cubicBezTo>
                    <a:pt x="7510" y="1456"/>
                    <a:pt x="7599" y="1382"/>
                    <a:pt x="7608" y="1275"/>
                  </a:cubicBezTo>
                  <a:cubicBezTo>
                    <a:pt x="7608" y="1215"/>
                    <a:pt x="7597" y="1168"/>
                    <a:pt x="7561" y="1132"/>
                  </a:cubicBezTo>
                  <a:cubicBezTo>
                    <a:pt x="7061" y="703"/>
                    <a:pt x="6477" y="394"/>
                    <a:pt x="5846" y="215"/>
                  </a:cubicBezTo>
                  <a:cubicBezTo>
                    <a:pt x="5692" y="168"/>
                    <a:pt x="5549" y="132"/>
                    <a:pt x="5394" y="108"/>
                  </a:cubicBezTo>
                  <a:cubicBezTo>
                    <a:pt x="5239" y="72"/>
                    <a:pt x="5060" y="49"/>
                    <a:pt x="4894" y="37"/>
                  </a:cubicBezTo>
                  <a:cubicBezTo>
                    <a:pt x="4727" y="13"/>
                    <a:pt x="4572" y="1"/>
                    <a:pt x="4418" y="1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980;p57">
              <a:extLst>
                <a:ext uri="{FF2B5EF4-FFF2-40B4-BE49-F238E27FC236}">
                  <a16:creationId xmlns:a16="http://schemas.microsoft.com/office/drawing/2014/main" xmlns="" id="{1DDDB6EE-9D16-B422-7B40-0E1D86209DD6}"/>
                </a:ext>
              </a:extLst>
            </p:cNvPr>
            <p:cNvSpPr/>
            <p:nvPr/>
          </p:nvSpPr>
          <p:spPr>
            <a:xfrm>
              <a:off x="1697101" y="1264005"/>
              <a:ext cx="257914" cy="169054"/>
            </a:xfrm>
            <a:custGeom>
              <a:avLst/>
              <a:gdLst/>
              <a:ahLst/>
              <a:cxnLst/>
              <a:rect l="l" t="t" r="r" b="b"/>
              <a:pathLst>
                <a:path w="3085" h="2022" extrusionOk="0">
                  <a:moveTo>
                    <a:pt x="60" y="1"/>
                  </a:moveTo>
                  <a:cubicBezTo>
                    <a:pt x="49" y="1"/>
                    <a:pt x="25" y="13"/>
                    <a:pt x="13" y="36"/>
                  </a:cubicBezTo>
                  <a:cubicBezTo>
                    <a:pt x="1" y="60"/>
                    <a:pt x="13" y="84"/>
                    <a:pt x="37" y="84"/>
                  </a:cubicBezTo>
                  <a:cubicBezTo>
                    <a:pt x="287" y="155"/>
                    <a:pt x="537" y="251"/>
                    <a:pt x="775" y="370"/>
                  </a:cubicBezTo>
                  <a:lnTo>
                    <a:pt x="763" y="358"/>
                  </a:lnTo>
                  <a:lnTo>
                    <a:pt x="763" y="358"/>
                  </a:lnTo>
                  <a:cubicBezTo>
                    <a:pt x="977" y="453"/>
                    <a:pt x="1180" y="572"/>
                    <a:pt x="1382" y="715"/>
                  </a:cubicBezTo>
                  <a:cubicBezTo>
                    <a:pt x="1584" y="834"/>
                    <a:pt x="1775" y="977"/>
                    <a:pt x="1954" y="1132"/>
                  </a:cubicBezTo>
                  <a:lnTo>
                    <a:pt x="1930" y="1120"/>
                  </a:lnTo>
                  <a:lnTo>
                    <a:pt x="1930" y="1120"/>
                  </a:lnTo>
                  <a:cubicBezTo>
                    <a:pt x="2085" y="1239"/>
                    <a:pt x="2227" y="1370"/>
                    <a:pt x="2370" y="1513"/>
                  </a:cubicBezTo>
                  <a:cubicBezTo>
                    <a:pt x="2442" y="1584"/>
                    <a:pt x="2513" y="1656"/>
                    <a:pt x="2585" y="1739"/>
                  </a:cubicBezTo>
                  <a:cubicBezTo>
                    <a:pt x="2656" y="1810"/>
                    <a:pt x="2727" y="1894"/>
                    <a:pt x="2787" y="1977"/>
                  </a:cubicBezTo>
                  <a:cubicBezTo>
                    <a:pt x="2817" y="2007"/>
                    <a:pt x="2858" y="2022"/>
                    <a:pt x="2900" y="2022"/>
                  </a:cubicBezTo>
                  <a:cubicBezTo>
                    <a:pt x="2942" y="2022"/>
                    <a:pt x="2983" y="2007"/>
                    <a:pt x="3013" y="1977"/>
                  </a:cubicBezTo>
                  <a:cubicBezTo>
                    <a:pt x="3085" y="1918"/>
                    <a:pt x="3085" y="1822"/>
                    <a:pt x="3025" y="1751"/>
                  </a:cubicBezTo>
                  <a:cubicBezTo>
                    <a:pt x="2918" y="1656"/>
                    <a:pt x="2823" y="1560"/>
                    <a:pt x="2727" y="1465"/>
                  </a:cubicBezTo>
                  <a:cubicBezTo>
                    <a:pt x="2632" y="1382"/>
                    <a:pt x="2513" y="1287"/>
                    <a:pt x="2406" y="1191"/>
                  </a:cubicBezTo>
                  <a:cubicBezTo>
                    <a:pt x="2204" y="1025"/>
                    <a:pt x="2001" y="870"/>
                    <a:pt x="1775" y="739"/>
                  </a:cubicBezTo>
                  <a:cubicBezTo>
                    <a:pt x="1561" y="596"/>
                    <a:pt x="1334" y="477"/>
                    <a:pt x="1096" y="370"/>
                  </a:cubicBezTo>
                  <a:cubicBezTo>
                    <a:pt x="846" y="263"/>
                    <a:pt x="596" y="167"/>
                    <a:pt x="346" y="84"/>
                  </a:cubicBezTo>
                  <a:cubicBezTo>
                    <a:pt x="251" y="60"/>
                    <a:pt x="168" y="24"/>
                    <a:pt x="72" y="1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981;p57">
              <a:extLst>
                <a:ext uri="{FF2B5EF4-FFF2-40B4-BE49-F238E27FC236}">
                  <a16:creationId xmlns:a16="http://schemas.microsoft.com/office/drawing/2014/main" xmlns="" id="{9E830E0A-2BD5-6169-2662-E5CFBDCEFAE7}"/>
                </a:ext>
              </a:extLst>
            </p:cNvPr>
            <p:cNvSpPr/>
            <p:nvPr/>
          </p:nvSpPr>
          <p:spPr>
            <a:xfrm>
              <a:off x="1055108" y="1487987"/>
              <a:ext cx="99654" cy="127752"/>
            </a:xfrm>
            <a:custGeom>
              <a:avLst/>
              <a:gdLst/>
              <a:ahLst/>
              <a:cxnLst/>
              <a:rect l="l" t="t" r="r" b="b"/>
              <a:pathLst>
                <a:path w="1192" h="1528" extrusionOk="0">
                  <a:moveTo>
                    <a:pt x="1132" y="1"/>
                  </a:moveTo>
                  <a:cubicBezTo>
                    <a:pt x="1108" y="1"/>
                    <a:pt x="1084" y="12"/>
                    <a:pt x="1072" y="48"/>
                  </a:cubicBezTo>
                  <a:lnTo>
                    <a:pt x="1072" y="36"/>
                  </a:lnTo>
                  <a:cubicBezTo>
                    <a:pt x="1048" y="108"/>
                    <a:pt x="1024" y="179"/>
                    <a:pt x="1001" y="251"/>
                  </a:cubicBezTo>
                  <a:cubicBezTo>
                    <a:pt x="929" y="417"/>
                    <a:pt x="834" y="572"/>
                    <a:pt x="715" y="715"/>
                  </a:cubicBezTo>
                  <a:lnTo>
                    <a:pt x="703" y="727"/>
                  </a:lnTo>
                  <a:cubicBezTo>
                    <a:pt x="608" y="846"/>
                    <a:pt x="512" y="965"/>
                    <a:pt x="393" y="1072"/>
                  </a:cubicBezTo>
                  <a:cubicBezTo>
                    <a:pt x="286" y="1179"/>
                    <a:pt x="167" y="1286"/>
                    <a:pt x="36" y="1382"/>
                  </a:cubicBezTo>
                  <a:cubicBezTo>
                    <a:pt x="0" y="1417"/>
                    <a:pt x="0" y="1477"/>
                    <a:pt x="36" y="1501"/>
                  </a:cubicBezTo>
                  <a:cubicBezTo>
                    <a:pt x="54" y="1519"/>
                    <a:pt x="75" y="1528"/>
                    <a:pt x="96" y="1528"/>
                  </a:cubicBezTo>
                  <a:cubicBezTo>
                    <a:pt x="116" y="1528"/>
                    <a:pt x="137" y="1519"/>
                    <a:pt x="155" y="1501"/>
                  </a:cubicBezTo>
                  <a:cubicBezTo>
                    <a:pt x="262" y="1406"/>
                    <a:pt x="370" y="1310"/>
                    <a:pt x="465" y="1203"/>
                  </a:cubicBezTo>
                  <a:cubicBezTo>
                    <a:pt x="572" y="1096"/>
                    <a:pt x="679" y="977"/>
                    <a:pt x="774" y="858"/>
                  </a:cubicBezTo>
                  <a:cubicBezTo>
                    <a:pt x="870" y="739"/>
                    <a:pt x="953" y="620"/>
                    <a:pt x="1024" y="489"/>
                  </a:cubicBezTo>
                  <a:cubicBezTo>
                    <a:pt x="1096" y="358"/>
                    <a:pt x="1143" y="215"/>
                    <a:pt x="1179" y="72"/>
                  </a:cubicBezTo>
                  <a:cubicBezTo>
                    <a:pt x="1191" y="36"/>
                    <a:pt x="1167" y="12"/>
                    <a:pt x="1143" y="1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982;p57">
              <a:extLst>
                <a:ext uri="{FF2B5EF4-FFF2-40B4-BE49-F238E27FC236}">
                  <a16:creationId xmlns:a16="http://schemas.microsoft.com/office/drawing/2014/main" xmlns="" id="{B3BB84B0-4287-7002-F23D-BAE12146CCEF}"/>
                </a:ext>
              </a:extLst>
            </p:cNvPr>
            <p:cNvSpPr/>
            <p:nvPr/>
          </p:nvSpPr>
          <p:spPr>
            <a:xfrm>
              <a:off x="1031197" y="1714979"/>
              <a:ext cx="65795" cy="209102"/>
            </a:xfrm>
            <a:custGeom>
              <a:avLst/>
              <a:gdLst/>
              <a:ahLst/>
              <a:cxnLst/>
              <a:rect l="l" t="t" r="r" b="b"/>
              <a:pathLst>
                <a:path w="787" h="2501" extrusionOk="0">
                  <a:moveTo>
                    <a:pt x="24" y="0"/>
                  </a:moveTo>
                  <a:lnTo>
                    <a:pt x="36" y="12"/>
                  </a:lnTo>
                  <a:cubicBezTo>
                    <a:pt x="13" y="24"/>
                    <a:pt x="1" y="48"/>
                    <a:pt x="13" y="72"/>
                  </a:cubicBezTo>
                  <a:cubicBezTo>
                    <a:pt x="132" y="250"/>
                    <a:pt x="239" y="453"/>
                    <a:pt x="310" y="655"/>
                  </a:cubicBezTo>
                  <a:cubicBezTo>
                    <a:pt x="441" y="965"/>
                    <a:pt x="525" y="1286"/>
                    <a:pt x="560" y="1619"/>
                  </a:cubicBezTo>
                  <a:cubicBezTo>
                    <a:pt x="584" y="1738"/>
                    <a:pt x="584" y="1869"/>
                    <a:pt x="596" y="2000"/>
                  </a:cubicBezTo>
                  <a:cubicBezTo>
                    <a:pt x="596" y="2131"/>
                    <a:pt x="584" y="2262"/>
                    <a:pt x="572" y="2393"/>
                  </a:cubicBezTo>
                  <a:cubicBezTo>
                    <a:pt x="572" y="2417"/>
                    <a:pt x="584" y="2441"/>
                    <a:pt x="608" y="2465"/>
                  </a:cubicBezTo>
                  <a:cubicBezTo>
                    <a:pt x="620" y="2489"/>
                    <a:pt x="656" y="2500"/>
                    <a:pt x="679" y="2500"/>
                  </a:cubicBezTo>
                  <a:cubicBezTo>
                    <a:pt x="739" y="2500"/>
                    <a:pt x="786" y="2453"/>
                    <a:pt x="786" y="2393"/>
                  </a:cubicBezTo>
                  <a:cubicBezTo>
                    <a:pt x="786" y="1977"/>
                    <a:pt x="727" y="1560"/>
                    <a:pt x="608" y="1155"/>
                  </a:cubicBezTo>
                  <a:cubicBezTo>
                    <a:pt x="548" y="953"/>
                    <a:pt x="477" y="762"/>
                    <a:pt x="394" y="572"/>
                  </a:cubicBezTo>
                  <a:cubicBezTo>
                    <a:pt x="310" y="381"/>
                    <a:pt x="203" y="191"/>
                    <a:pt x="84" y="24"/>
                  </a:cubicBezTo>
                  <a:cubicBezTo>
                    <a:pt x="84" y="12"/>
                    <a:pt x="60" y="0"/>
                    <a:pt x="48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983;p57">
              <a:extLst>
                <a:ext uri="{FF2B5EF4-FFF2-40B4-BE49-F238E27FC236}">
                  <a16:creationId xmlns:a16="http://schemas.microsoft.com/office/drawing/2014/main" xmlns="" id="{EA54929C-FBAB-A0B3-6905-4496C3C7BDD0}"/>
                </a:ext>
              </a:extLst>
            </p:cNvPr>
            <p:cNvSpPr/>
            <p:nvPr/>
          </p:nvSpPr>
          <p:spPr>
            <a:xfrm>
              <a:off x="556411" y="1333733"/>
              <a:ext cx="520676" cy="839336"/>
            </a:xfrm>
            <a:custGeom>
              <a:avLst/>
              <a:gdLst/>
              <a:ahLst/>
              <a:cxnLst/>
              <a:rect l="l" t="t" r="r" b="b"/>
              <a:pathLst>
                <a:path w="6228" h="10039" extrusionOk="0">
                  <a:moveTo>
                    <a:pt x="6013" y="0"/>
                  </a:moveTo>
                  <a:cubicBezTo>
                    <a:pt x="5823" y="0"/>
                    <a:pt x="5632" y="24"/>
                    <a:pt x="5442" y="48"/>
                  </a:cubicBezTo>
                  <a:lnTo>
                    <a:pt x="5430" y="60"/>
                  </a:lnTo>
                  <a:cubicBezTo>
                    <a:pt x="5215" y="95"/>
                    <a:pt x="5013" y="167"/>
                    <a:pt x="4811" y="262"/>
                  </a:cubicBezTo>
                  <a:cubicBezTo>
                    <a:pt x="4632" y="345"/>
                    <a:pt x="4465" y="453"/>
                    <a:pt x="4310" y="595"/>
                  </a:cubicBezTo>
                  <a:cubicBezTo>
                    <a:pt x="4156" y="726"/>
                    <a:pt x="4013" y="881"/>
                    <a:pt x="3894" y="1036"/>
                  </a:cubicBezTo>
                  <a:cubicBezTo>
                    <a:pt x="3644" y="1381"/>
                    <a:pt x="3453" y="1762"/>
                    <a:pt x="3322" y="2167"/>
                  </a:cubicBezTo>
                  <a:cubicBezTo>
                    <a:pt x="3179" y="2572"/>
                    <a:pt x="3060" y="3000"/>
                    <a:pt x="2977" y="3429"/>
                  </a:cubicBezTo>
                  <a:cubicBezTo>
                    <a:pt x="2941" y="3584"/>
                    <a:pt x="2917" y="3739"/>
                    <a:pt x="2894" y="3905"/>
                  </a:cubicBezTo>
                  <a:cubicBezTo>
                    <a:pt x="2858" y="4060"/>
                    <a:pt x="2834" y="4203"/>
                    <a:pt x="2810" y="4358"/>
                  </a:cubicBezTo>
                  <a:cubicBezTo>
                    <a:pt x="2798" y="4453"/>
                    <a:pt x="2786" y="4548"/>
                    <a:pt x="2763" y="4644"/>
                  </a:cubicBezTo>
                  <a:cubicBezTo>
                    <a:pt x="2751" y="4739"/>
                    <a:pt x="2727" y="4858"/>
                    <a:pt x="2691" y="4953"/>
                  </a:cubicBezTo>
                  <a:cubicBezTo>
                    <a:pt x="2644" y="5144"/>
                    <a:pt x="2584" y="5334"/>
                    <a:pt x="2501" y="5513"/>
                  </a:cubicBezTo>
                  <a:cubicBezTo>
                    <a:pt x="2286" y="5977"/>
                    <a:pt x="2024" y="6418"/>
                    <a:pt x="1715" y="6822"/>
                  </a:cubicBezTo>
                  <a:cubicBezTo>
                    <a:pt x="1417" y="7239"/>
                    <a:pt x="1084" y="7644"/>
                    <a:pt x="798" y="8073"/>
                  </a:cubicBezTo>
                  <a:cubicBezTo>
                    <a:pt x="631" y="8323"/>
                    <a:pt x="489" y="8584"/>
                    <a:pt x="358" y="8858"/>
                  </a:cubicBezTo>
                  <a:cubicBezTo>
                    <a:pt x="203" y="9156"/>
                    <a:pt x="96" y="9477"/>
                    <a:pt x="24" y="9799"/>
                  </a:cubicBezTo>
                  <a:cubicBezTo>
                    <a:pt x="0" y="9906"/>
                    <a:pt x="48" y="10001"/>
                    <a:pt x="155" y="10025"/>
                  </a:cubicBezTo>
                  <a:cubicBezTo>
                    <a:pt x="173" y="10034"/>
                    <a:pt x="192" y="10038"/>
                    <a:pt x="210" y="10038"/>
                  </a:cubicBezTo>
                  <a:cubicBezTo>
                    <a:pt x="239" y="10038"/>
                    <a:pt x="269" y="10028"/>
                    <a:pt x="298" y="10013"/>
                  </a:cubicBezTo>
                  <a:cubicBezTo>
                    <a:pt x="346" y="9989"/>
                    <a:pt x="369" y="9954"/>
                    <a:pt x="393" y="9906"/>
                  </a:cubicBezTo>
                  <a:cubicBezTo>
                    <a:pt x="441" y="9727"/>
                    <a:pt x="500" y="9549"/>
                    <a:pt x="572" y="9382"/>
                  </a:cubicBezTo>
                  <a:cubicBezTo>
                    <a:pt x="679" y="9156"/>
                    <a:pt x="786" y="8930"/>
                    <a:pt x="917" y="8704"/>
                  </a:cubicBezTo>
                  <a:cubicBezTo>
                    <a:pt x="1048" y="8489"/>
                    <a:pt x="1203" y="8275"/>
                    <a:pt x="1346" y="8061"/>
                  </a:cubicBezTo>
                  <a:cubicBezTo>
                    <a:pt x="1643" y="7644"/>
                    <a:pt x="1977" y="7239"/>
                    <a:pt x="2263" y="6810"/>
                  </a:cubicBezTo>
                  <a:cubicBezTo>
                    <a:pt x="2405" y="6596"/>
                    <a:pt x="2525" y="6382"/>
                    <a:pt x="2644" y="6156"/>
                  </a:cubicBezTo>
                  <a:cubicBezTo>
                    <a:pt x="2775" y="5906"/>
                    <a:pt x="2870" y="5644"/>
                    <a:pt x="2965" y="5394"/>
                  </a:cubicBezTo>
                  <a:cubicBezTo>
                    <a:pt x="3048" y="5108"/>
                    <a:pt x="3108" y="4822"/>
                    <a:pt x="3132" y="4536"/>
                  </a:cubicBezTo>
                  <a:cubicBezTo>
                    <a:pt x="3144" y="4334"/>
                    <a:pt x="3167" y="4120"/>
                    <a:pt x="3179" y="3917"/>
                  </a:cubicBezTo>
                  <a:cubicBezTo>
                    <a:pt x="3203" y="3751"/>
                    <a:pt x="3215" y="3572"/>
                    <a:pt x="3239" y="3405"/>
                  </a:cubicBezTo>
                  <a:cubicBezTo>
                    <a:pt x="3239" y="3370"/>
                    <a:pt x="3251" y="3334"/>
                    <a:pt x="3251" y="3298"/>
                  </a:cubicBezTo>
                  <a:lnTo>
                    <a:pt x="3251" y="3334"/>
                  </a:lnTo>
                  <a:cubicBezTo>
                    <a:pt x="3298" y="3048"/>
                    <a:pt x="3346" y="2774"/>
                    <a:pt x="3417" y="2500"/>
                  </a:cubicBezTo>
                  <a:cubicBezTo>
                    <a:pt x="3489" y="2227"/>
                    <a:pt x="3584" y="1965"/>
                    <a:pt x="3691" y="1715"/>
                  </a:cubicBezTo>
                  <a:lnTo>
                    <a:pt x="3691" y="1715"/>
                  </a:lnTo>
                  <a:lnTo>
                    <a:pt x="3679" y="1727"/>
                  </a:lnTo>
                  <a:cubicBezTo>
                    <a:pt x="3798" y="1465"/>
                    <a:pt x="3941" y="1203"/>
                    <a:pt x="4120" y="976"/>
                  </a:cubicBezTo>
                  <a:lnTo>
                    <a:pt x="4120" y="988"/>
                  </a:lnTo>
                  <a:cubicBezTo>
                    <a:pt x="4251" y="822"/>
                    <a:pt x="4394" y="679"/>
                    <a:pt x="4560" y="548"/>
                  </a:cubicBezTo>
                  <a:cubicBezTo>
                    <a:pt x="4715" y="441"/>
                    <a:pt x="4882" y="345"/>
                    <a:pt x="5049" y="274"/>
                  </a:cubicBezTo>
                  <a:lnTo>
                    <a:pt x="5037" y="274"/>
                  </a:lnTo>
                  <a:cubicBezTo>
                    <a:pt x="5239" y="191"/>
                    <a:pt x="5442" y="143"/>
                    <a:pt x="5656" y="107"/>
                  </a:cubicBezTo>
                  <a:cubicBezTo>
                    <a:pt x="5834" y="95"/>
                    <a:pt x="6001" y="83"/>
                    <a:pt x="6180" y="83"/>
                  </a:cubicBezTo>
                  <a:cubicBezTo>
                    <a:pt x="6204" y="83"/>
                    <a:pt x="6227" y="72"/>
                    <a:pt x="6227" y="48"/>
                  </a:cubicBezTo>
                  <a:cubicBezTo>
                    <a:pt x="6227" y="24"/>
                    <a:pt x="6204" y="0"/>
                    <a:pt x="6180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984;p57">
              <a:extLst>
                <a:ext uri="{FF2B5EF4-FFF2-40B4-BE49-F238E27FC236}">
                  <a16:creationId xmlns:a16="http://schemas.microsoft.com/office/drawing/2014/main" xmlns="" id="{3246993C-CA31-F490-1040-63E5353FC777}"/>
                </a:ext>
              </a:extLst>
            </p:cNvPr>
            <p:cNvSpPr/>
            <p:nvPr/>
          </p:nvSpPr>
          <p:spPr>
            <a:xfrm>
              <a:off x="586258" y="2075324"/>
              <a:ext cx="160350" cy="451648"/>
            </a:xfrm>
            <a:custGeom>
              <a:avLst/>
              <a:gdLst/>
              <a:ahLst/>
              <a:cxnLst/>
              <a:rect l="l" t="t" r="r" b="b"/>
              <a:pathLst>
                <a:path w="1918" h="5402" extrusionOk="0">
                  <a:moveTo>
                    <a:pt x="1834" y="0"/>
                  </a:moveTo>
                  <a:cubicBezTo>
                    <a:pt x="1810" y="0"/>
                    <a:pt x="1787" y="0"/>
                    <a:pt x="1775" y="24"/>
                  </a:cubicBezTo>
                  <a:cubicBezTo>
                    <a:pt x="1572" y="226"/>
                    <a:pt x="1382" y="441"/>
                    <a:pt x="1203" y="667"/>
                  </a:cubicBezTo>
                  <a:cubicBezTo>
                    <a:pt x="1025" y="905"/>
                    <a:pt x="858" y="1143"/>
                    <a:pt x="703" y="1405"/>
                  </a:cubicBezTo>
                  <a:cubicBezTo>
                    <a:pt x="393" y="1941"/>
                    <a:pt x="179" y="2512"/>
                    <a:pt x="72" y="3120"/>
                  </a:cubicBezTo>
                  <a:cubicBezTo>
                    <a:pt x="36" y="3298"/>
                    <a:pt x="12" y="3489"/>
                    <a:pt x="12" y="3679"/>
                  </a:cubicBezTo>
                  <a:cubicBezTo>
                    <a:pt x="1" y="3882"/>
                    <a:pt x="12" y="4072"/>
                    <a:pt x="48" y="4263"/>
                  </a:cubicBezTo>
                  <a:cubicBezTo>
                    <a:pt x="84" y="4441"/>
                    <a:pt x="132" y="4620"/>
                    <a:pt x="203" y="4798"/>
                  </a:cubicBezTo>
                  <a:cubicBezTo>
                    <a:pt x="227" y="4894"/>
                    <a:pt x="274" y="4989"/>
                    <a:pt x="322" y="5072"/>
                  </a:cubicBezTo>
                  <a:cubicBezTo>
                    <a:pt x="370" y="5168"/>
                    <a:pt x="417" y="5239"/>
                    <a:pt x="465" y="5322"/>
                  </a:cubicBezTo>
                  <a:cubicBezTo>
                    <a:pt x="489" y="5358"/>
                    <a:pt x="524" y="5382"/>
                    <a:pt x="560" y="5394"/>
                  </a:cubicBezTo>
                  <a:cubicBezTo>
                    <a:pt x="575" y="5399"/>
                    <a:pt x="592" y="5402"/>
                    <a:pt x="609" y="5402"/>
                  </a:cubicBezTo>
                  <a:cubicBezTo>
                    <a:pt x="633" y="5402"/>
                    <a:pt x="658" y="5396"/>
                    <a:pt x="679" y="5382"/>
                  </a:cubicBezTo>
                  <a:cubicBezTo>
                    <a:pt x="751" y="5346"/>
                    <a:pt x="786" y="5251"/>
                    <a:pt x="739" y="5168"/>
                  </a:cubicBezTo>
                  <a:cubicBezTo>
                    <a:pt x="703" y="5108"/>
                    <a:pt x="667" y="5037"/>
                    <a:pt x="632" y="4965"/>
                  </a:cubicBezTo>
                  <a:cubicBezTo>
                    <a:pt x="596" y="4894"/>
                    <a:pt x="572" y="4834"/>
                    <a:pt x="536" y="4775"/>
                  </a:cubicBezTo>
                  <a:cubicBezTo>
                    <a:pt x="453" y="4548"/>
                    <a:pt x="393" y="4322"/>
                    <a:pt x="358" y="4084"/>
                  </a:cubicBezTo>
                  <a:cubicBezTo>
                    <a:pt x="322" y="3775"/>
                    <a:pt x="322" y="3477"/>
                    <a:pt x="370" y="3179"/>
                  </a:cubicBezTo>
                  <a:lnTo>
                    <a:pt x="370" y="3167"/>
                  </a:lnTo>
                  <a:cubicBezTo>
                    <a:pt x="429" y="2739"/>
                    <a:pt x="560" y="2310"/>
                    <a:pt x="739" y="1905"/>
                  </a:cubicBezTo>
                  <a:cubicBezTo>
                    <a:pt x="846" y="1643"/>
                    <a:pt x="989" y="1381"/>
                    <a:pt x="1132" y="1131"/>
                  </a:cubicBezTo>
                  <a:cubicBezTo>
                    <a:pt x="1286" y="893"/>
                    <a:pt x="1441" y="667"/>
                    <a:pt x="1620" y="441"/>
                  </a:cubicBezTo>
                  <a:lnTo>
                    <a:pt x="1620" y="441"/>
                  </a:lnTo>
                  <a:lnTo>
                    <a:pt x="1608" y="465"/>
                  </a:lnTo>
                  <a:cubicBezTo>
                    <a:pt x="1691" y="346"/>
                    <a:pt x="1787" y="238"/>
                    <a:pt x="1894" y="143"/>
                  </a:cubicBezTo>
                  <a:cubicBezTo>
                    <a:pt x="1917" y="107"/>
                    <a:pt x="1917" y="48"/>
                    <a:pt x="1894" y="24"/>
                  </a:cubicBezTo>
                  <a:cubicBezTo>
                    <a:pt x="1870" y="0"/>
                    <a:pt x="1846" y="0"/>
                    <a:pt x="1834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985;p57">
              <a:extLst>
                <a:ext uri="{FF2B5EF4-FFF2-40B4-BE49-F238E27FC236}">
                  <a16:creationId xmlns:a16="http://schemas.microsoft.com/office/drawing/2014/main" xmlns="" id="{47988780-3324-FC63-6F99-1D8123258FAD}"/>
                </a:ext>
              </a:extLst>
            </p:cNvPr>
            <p:cNvSpPr/>
            <p:nvPr/>
          </p:nvSpPr>
          <p:spPr>
            <a:xfrm>
              <a:off x="892833" y="1523854"/>
              <a:ext cx="88702" cy="200407"/>
            </a:xfrm>
            <a:custGeom>
              <a:avLst/>
              <a:gdLst/>
              <a:ahLst/>
              <a:cxnLst/>
              <a:rect l="l" t="t" r="r" b="b"/>
              <a:pathLst>
                <a:path w="1061" h="2397" extrusionOk="0">
                  <a:moveTo>
                    <a:pt x="1013" y="0"/>
                  </a:moveTo>
                  <a:cubicBezTo>
                    <a:pt x="989" y="0"/>
                    <a:pt x="977" y="0"/>
                    <a:pt x="977" y="12"/>
                  </a:cubicBezTo>
                  <a:lnTo>
                    <a:pt x="953" y="12"/>
                  </a:lnTo>
                  <a:cubicBezTo>
                    <a:pt x="834" y="179"/>
                    <a:pt x="703" y="334"/>
                    <a:pt x="596" y="512"/>
                  </a:cubicBezTo>
                  <a:cubicBezTo>
                    <a:pt x="489" y="691"/>
                    <a:pt x="382" y="869"/>
                    <a:pt x="298" y="1072"/>
                  </a:cubicBezTo>
                  <a:cubicBezTo>
                    <a:pt x="215" y="1262"/>
                    <a:pt x="144" y="1465"/>
                    <a:pt x="96" y="1679"/>
                  </a:cubicBezTo>
                  <a:cubicBezTo>
                    <a:pt x="72" y="1774"/>
                    <a:pt x="48" y="1869"/>
                    <a:pt x="36" y="1977"/>
                  </a:cubicBezTo>
                  <a:cubicBezTo>
                    <a:pt x="13" y="2084"/>
                    <a:pt x="13" y="2191"/>
                    <a:pt x="1" y="2298"/>
                  </a:cubicBezTo>
                  <a:cubicBezTo>
                    <a:pt x="1" y="2364"/>
                    <a:pt x="51" y="2396"/>
                    <a:pt x="102" y="2396"/>
                  </a:cubicBezTo>
                  <a:cubicBezTo>
                    <a:pt x="152" y="2396"/>
                    <a:pt x="203" y="2364"/>
                    <a:pt x="203" y="2298"/>
                  </a:cubicBezTo>
                  <a:cubicBezTo>
                    <a:pt x="203" y="2179"/>
                    <a:pt x="203" y="2048"/>
                    <a:pt x="227" y="1917"/>
                  </a:cubicBezTo>
                  <a:cubicBezTo>
                    <a:pt x="275" y="1619"/>
                    <a:pt x="358" y="1322"/>
                    <a:pt x="477" y="1036"/>
                  </a:cubicBezTo>
                  <a:cubicBezTo>
                    <a:pt x="477" y="1048"/>
                    <a:pt x="477" y="1048"/>
                    <a:pt x="477" y="1048"/>
                  </a:cubicBezTo>
                  <a:cubicBezTo>
                    <a:pt x="632" y="703"/>
                    <a:pt x="822" y="381"/>
                    <a:pt x="1048" y="84"/>
                  </a:cubicBezTo>
                  <a:cubicBezTo>
                    <a:pt x="1060" y="60"/>
                    <a:pt x="1060" y="36"/>
                    <a:pt x="1048" y="12"/>
                  </a:cubicBezTo>
                  <a:cubicBezTo>
                    <a:pt x="1037" y="0"/>
                    <a:pt x="1025" y="0"/>
                    <a:pt x="1013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986;p57">
              <a:extLst>
                <a:ext uri="{FF2B5EF4-FFF2-40B4-BE49-F238E27FC236}">
                  <a16:creationId xmlns:a16="http://schemas.microsoft.com/office/drawing/2014/main" xmlns="" id="{145F6B87-A057-4FEE-4BDC-219B475ADCD6}"/>
                </a:ext>
              </a:extLst>
            </p:cNvPr>
            <p:cNvSpPr/>
            <p:nvPr/>
          </p:nvSpPr>
          <p:spPr>
            <a:xfrm>
              <a:off x="1480150" y="1993640"/>
              <a:ext cx="136439" cy="79762"/>
            </a:xfrm>
            <a:custGeom>
              <a:avLst/>
              <a:gdLst/>
              <a:ahLst/>
              <a:cxnLst/>
              <a:rect l="l" t="t" r="r" b="b"/>
              <a:pathLst>
                <a:path w="1632" h="954" extrusionOk="0">
                  <a:moveTo>
                    <a:pt x="512" y="1"/>
                  </a:moveTo>
                  <a:cubicBezTo>
                    <a:pt x="441" y="1"/>
                    <a:pt x="369" y="13"/>
                    <a:pt x="310" y="25"/>
                  </a:cubicBezTo>
                  <a:lnTo>
                    <a:pt x="203" y="37"/>
                  </a:lnTo>
                  <a:cubicBezTo>
                    <a:pt x="155" y="49"/>
                    <a:pt x="119" y="60"/>
                    <a:pt x="72" y="84"/>
                  </a:cubicBezTo>
                  <a:lnTo>
                    <a:pt x="48" y="84"/>
                  </a:lnTo>
                  <a:cubicBezTo>
                    <a:pt x="36" y="84"/>
                    <a:pt x="24" y="96"/>
                    <a:pt x="12" y="108"/>
                  </a:cubicBezTo>
                  <a:cubicBezTo>
                    <a:pt x="0" y="108"/>
                    <a:pt x="0" y="120"/>
                    <a:pt x="0" y="144"/>
                  </a:cubicBezTo>
                  <a:cubicBezTo>
                    <a:pt x="0" y="191"/>
                    <a:pt x="12" y="239"/>
                    <a:pt x="24" y="287"/>
                  </a:cubicBezTo>
                  <a:cubicBezTo>
                    <a:pt x="48" y="334"/>
                    <a:pt x="60" y="382"/>
                    <a:pt x="84" y="430"/>
                  </a:cubicBezTo>
                  <a:cubicBezTo>
                    <a:pt x="131" y="513"/>
                    <a:pt x="191" y="584"/>
                    <a:pt x="274" y="656"/>
                  </a:cubicBezTo>
                  <a:cubicBezTo>
                    <a:pt x="346" y="715"/>
                    <a:pt x="429" y="775"/>
                    <a:pt x="512" y="822"/>
                  </a:cubicBezTo>
                  <a:cubicBezTo>
                    <a:pt x="608" y="870"/>
                    <a:pt x="703" y="894"/>
                    <a:pt x="798" y="918"/>
                  </a:cubicBezTo>
                  <a:cubicBezTo>
                    <a:pt x="893" y="942"/>
                    <a:pt x="989" y="953"/>
                    <a:pt x="1084" y="953"/>
                  </a:cubicBezTo>
                  <a:lnTo>
                    <a:pt x="1096" y="953"/>
                  </a:lnTo>
                  <a:cubicBezTo>
                    <a:pt x="1191" y="953"/>
                    <a:pt x="1286" y="942"/>
                    <a:pt x="1382" y="906"/>
                  </a:cubicBezTo>
                  <a:cubicBezTo>
                    <a:pt x="1429" y="894"/>
                    <a:pt x="1489" y="870"/>
                    <a:pt x="1536" y="834"/>
                  </a:cubicBezTo>
                  <a:cubicBezTo>
                    <a:pt x="1572" y="811"/>
                    <a:pt x="1596" y="775"/>
                    <a:pt x="1620" y="739"/>
                  </a:cubicBezTo>
                  <a:cubicBezTo>
                    <a:pt x="1632" y="703"/>
                    <a:pt x="1632" y="656"/>
                    <a:pt x="1632" y="620"/>
                  </a:cubicBezTo>
                  <a:cubicBezTo>
                    <a:pt x="1620" y="572"/>
                    <a:pt x="1608" y="537"/>
                    <a:pt x="1584" y="489"/>
                  </a:cubicBezTo>
                  <a:cubicBezTo>
                    <a:pt x="1548" y="441"/>
                    <a:pt x="1512" y="394"/>
                    <a:pt x="1465" y="346"/>
                  </a:cubicBezTo>
                  <a:cubicBezTo>
                    <a:pt x="1417" y="299"/>
                    <a:pt x="1370" y="251"/>
                    <a:pt x="1310" y="215"/>
                  </a:cubicBezTo>
                  <a:cubicBezTo>
                    <a:pt x="1191" y="132"/>
                    <a:pt x="1060" y="72"/>
                    <a:pt x="917" y="49"/>
                  </a:cubicBezTo>
                  <a:cubicBezTo>
                    <a:pt x="798" y="13"/>
                    <a:pt x="667" y="1"/>
                    <a:pt x="548" y="1"/>
                  </a:cubicBezTo>
                  <a:close/>
                </a:path>
              </a:pathLst>
            </a:custGeom>
            <a:solidFill>
              <a:srgbClr val="FF5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987;p57">
              <a:extLst>
                <a:ext uri="{FF2B5EF4-FFF2-40B4-BE49-F238E27FC236}">
                  <a16:creationId xmlns:a16="http://schemas.microsoft.com/office/drawing/2014/main" xmlns="" id="{2CD92060-67A3-F44A-7DC6-618F249C1AE4}"/>
                </a:ext>
              </a:extLst>
            </p:cNvPr>
            <p:cNvSpPr/>
            <p:nvPr/>
          </p:nvSpPr>
          <p:spPr>
            <a:xfrm>
              <a:off x="1609568" y="2050409"/>
              <a:ext cx="12039" cy="10451"/>
            </a:xfrm>
            <a:custGeom>
              <a:avLst/>
              <a:gdLst/>
              <a:ahLst/>
              <a:cxnLst/>
              <a:rect l="l" t="t" r="r" b="b"/>
              <a:pathLst>
                <a:path w="144" h="125" extrusionOk="0">
                  <a:moveTo>
                    <a:pt x="84" y="1"/>
                  </a:moveTo>
                  <a:cubicBezTo>
                    <a:pt x="72" y="1"/>
                    <a:pt x="72" y="1"/>
                    <a:pt x="60" y="12"/>
                  </a:cubicBezTo>
                  <a:lnTo>
                    <a:pt x="24" y="36"/>
                  </a:lnTo>
                  <a:cubicBezTo>
                    <a:pt x="0" y="48"/>
                    <a:pt x="0" y="84"/>
                    <a:pt x="12" y="108"/>
                  </a:cubicBezTo>
                  <a:cubicBezTo>
                    <a:pt x="21" y="116"/>
                    <a:pt x="41" y="125"/>
                    <a:pt x="60" y="125"/>
                  </a:cubicBezTo>
                  <a:cubicBezTo>
                    <a:pt x="69" y="125"/>
                    <a:pt x="77" y="123"/>
                    <a:pt x="84" y="120"/>
                  </a:cubicBezTo>
                  <a:lnTo>
                    <a:pt x="119" y="96"/>
                  </a:lnTo>
                  <a:cubicBezTo>
                    <a:pt x="131" y="72"/>
                    <a:pt x="143" y="48"/>
                    <a:pt x="131" y="24"/>
                  </a:cubicBezTo>
                  <a:cubicBezTo>
                    <a:pt x="119" y="12"/>
                    <a:pt x="107" y="1"/>
                    <a:pt x="84" y="1"/>
                  </a:cubicBezTo>
                  <a:close/>
                </a:path>
              </a:pathLst>
            </a:custGeom>
            <a:solidFill>
              <a:srgbClr val="FF5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988;p57">
              <a:extLst>
                <a:ext uri="{FF2B5EF4-FFF2-40B4-BE49-F238E27FC236}">
                  <a16:creationId xmlns:a16="http://schemas.microsoft.com/office/drawing/2014/main" xmlns="" id="{62C48D60-484E-7E6C-FDF8-AA7CB68A319F}"/>
                </a:ext>
              </a:extLst>
            </p:cNvPr>
            <p:cNvSpPr/>
            <p:nvPr/>
          </p:nvSpPr>
          <p:spPr>
            <a:xfrm>
              <a:off x="1626456" y="1926002"/>
              <a:ext cx="6103" cy="2090"/>
            </a:xfrm>
            <a:custGeom>
              <a:avLst/>
              <a:gdLst/>
              <a:ahLst/>
              <a:cxnLst/>
              <a:rect l="l" t="t" r="r" b="b"/>
              <a:pathLst>
                <a:path w="73" h="25" extrusionOk="0">
                  <a:moveTo>
                    <a:pt x="72" y="0"/>
                  </a:moveTo>
                  <a:lnTo>
                    <a:pt x="1" y="12"/>
                  </a:lnTo>
                  <a:lnTo>
                    <a:pt x="1" y="24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9149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989;p57">
              <a:extLst>
                <a:ext uri="{FF2B5EF4-FFF2-40B4-BE49-F238E27FC236}">
                  <a16:creationId xmlns:a16="http://schemas.microsoft.com/office/drawing/2014/main" xmlns="" id="{1FC7EDE2-0A27-7A80-17C9-F7C35FD34B53}"/>
                </a:ext>
              </a:extLst>
            </p:cNvPr>
            <p:cNvSpPr/>
            <p:nvPr/>
          </p:nvSpPr>
          <p:spPr>
            <a:xfrm>
              <a:off x="1466188" y="1920986"/>
              <a:ext cx="200144" cy="157349"/>
            </a:xfrm>
            <a:custGeom>
              <a:avLst/>
              <a:gdLst/>
              <a:ahLst/>
              <a:cxnLst/>
              <a:rect l="l" t="t" r="r" b="b"/>
              <a:pathLst>
                <a:path w="2394" h="1882" extrusionOk="0">
                  <a:moveTo>
                    <a:pt x="751" y="882"/>
                  </a:moveTo>
                  <a:cubicBezTo>
                    <a:pt x="870" y="894"/>
                    <a:pt x="977" y="906"/>
                    <a:pt x="1084" y="941"/>
                  </a:cubicBezTo>
                  <a:cubicBezTo>
                    <a:pt x="1203" y="989"/>
                    <a:pt x="1310" y="1037"/>
                    <a:pt x="1418" y="1108"/>
                  </a:cubicBezTo>
                  <a:cubicBezTo>
                    <a:pt x="1489" y="1156"/>
                    <a:pt x="1549" y="1203"/>
                    <a:pt x="1608" y="1275"/>
                  </a:cubicBezTo>
                  <a:lnTo>
                    <a:pt x="1620" y="1275"/>
                  </a:lnTo>
                  <a:cubicBezTo>
                    <a:pt x="1668" y="1322"/>
                    <a:pt x="1691" y="1382"/>
                    <a:pt x="1727" y="1430"/>
                  </a:cubicBezTo>
                  <a:cubicBezTo>
                    <a:pt x="1751" y="1477"/>
                    <a:pt x="1763" y="1525"/>
                    <a:pt x="1775" y="1572"/>
                  </a:cubicBezTo>
                  <a:cubicBezTo>
                    <a:pt x="1775" y="1596"/>
                    <a:pt x="1787" y="1608"/>
                    <a:pt x="1799" y="1620"/>
                  </a:cubicBezTo>
                  <a:lnTo>
                    <a:pt x="1668" y="1680"/>
                  </a:lnTo>
                  <a:cubicBezTo>
                    <a:pt x="1584" y="1715"/>
                    <a:pt x="1501" y="1751"/>
                    <a:pt x="1418" y="1763"/>
                  </a:cubicBezTo>
                  <a:cubicBezTo>
                    <a:pt x="1334" y="1775"/>
                    <a:pt x="1263" y="1787"/>
                    <a:pt x="1191" y="1787"/>
                  </a:cubicBezTo>
                  <a:lnTo>
                    <a:pt x="1191" y="1775"/>
                  </a:lnTo>
                  <a:lnTo>
                    <a:pt x="1084" y="1775"/>
                  </a:lnTo>
                  <a:cubicBezTo>
                    <a:pt x="1001" y="1775"/>
                    <a:pt x="917" y="1751"/>
                    <a:pt x="834" y="1727"/>
                  </a:cubicBezTo>
                  <a:cubicBezTo>
                    <a:pt x="763" y="1703"/>
                    <a:pt x="691" y="1668"/>
                    <a:pt x="632" y="1620"/>
                  </a:cubicBezTo>
                  <a:cubicBezTo>
                    <a:pt x="560" y="1572"/>
                    <a:pt x="501" y="1513"/>
                    <a:pt x="453" y="1453"/>
                  </a:cubicBezTo>
                  <a:cubicBezTo>
                    <a:pt x="394" y="1370"/>
                    <a:pt x="334" y="1287"/>
                    <a:pt x="286" y="1191"/>
                  </a:cubicBezTo>
                  <a:cubicBezTo>
                    <a:pt x="263" y="1144"/>
                    <a:pt x="251" y="1084"/>
                    <a:pt x="227" y="1037"/>
                  </a:cubicBezTo>
                  <a:cubicBezTo>
                    <a:pt x="263" y="1013"/>
                    <a:pt x="298" y="989"/>
                    <a:pt x="334" y="965"/>
                  </a:cubicBezTo>
                  <a:cubicBezTo>
                    <a:pt x="394" y="941"/>
                    <a:pt x="441" y="918"/>
                    <a:pt x="513" y="906"/>
                  </a:cubicBezTo>
                  <a:cubicBezTo>
                    <a:pt x="572" y="894"/>
                    <a:pt x="644" y="882"/>
                    <a:pt x="703" y="882"/>
                  </a:cubicBezTo>
                  <a:close/>
                  <a:moveTo>
                    <a:pt x="25" y="1"/>
                  </a:moveTo>
                  <a:lnTo>
                    <a:pt x="25" y="13"/>
                  </a:lnTo>
                  <a:cubicBezTo>
                    <a:pt x="25" y="13"/>
                    <a:pt x="25" y="13"/>
                    <a:pt x="25" y="25"/>
                  </a:cubicBezTo>
                  <a:cubicBezTo>
                    <a:pt x="1" y="215"/>
                    <a:pt x="1" y="406"/>
                    <a:pt x="25" y="596"/>
                  </a:cubicBezTo>
                  <a:cubicBezTo>
                    <a:pt x="48" y="787"/>
                    <a:pt x="96" y="977"/>
                    <a:pt x="167" y="1168"/>
                  </a:cubicBezTo>
                  <a:cubicBezTo>
                    <a:pt x="227" y="1334"/>
                    <a:pt x="334" y="1477"/>
                    <a:pt x="465" y="1608"/>
                  </a:cubicBezTo>
                  <a:cubicBezTo>
                    <a:pt x="596" y="1739"/>
                    <a:pt x="763" y="1822"/>
                    <a:pt x="953" y="1858"/>
                  </a:cubicBezTo>
                  <a:cubicBezTo>
                    <a:pt x="1025" y="1870"/>
                    <a:pt x="1108" y="1882"/>
                    <a:pt x="1191" y="1882"/>
                  </a:cubicBezTo>
                  <a:lnTo>
                    <a:pt x="1263" y="1882"/>
                  </a:lnTo>
                  <a:cubicBezTo>
                    <a:pt x="1370" y="1870"/>
                    <a:pt x="1489" y="1846"/>
                    <a:pt x="1596" y="1811"/>
                  </a:cubicBezTo>
                  <a:cubicBezTo>
                    <a:pt x="1787" y="1751"/>
                    <a:pt x="1953" y="1632"/>
                    <a:pt x="2084" y="1477"/>
                  </a:cubicBezTo>
                  <a:cubicBezTo>
                    <a:pt x="2203" y="1299"/>
                    <a:pt x="2287" y="1108"/>
                    <a:pt x="2334" y="906"/>
                  </a:cubicBezTo>
                  <a:cubicBezTo>
                    <a:pt x="2358" y="763"/>
                    <a:pt x="2382" y="620"/>
                    <a:pt x="2382" y="477"/>
                  </a:cubicBezTo>
                  <a:cubicBezTo>
                    <a:pt x="2394" y="322"/>
                    <a:pt x="2382" y="179"/>
                    <a:pt x="2358" y="36"/>
                  </a:cubicBezTo>
                  <a:cubicBezTo>
                    <a:pt x="2358" y="25"/>
                    <a:pt x="2358" y="13"/>
                    <a:pt x="2358" y="13"/>
                  </a:cubicBezTo>
                  <a:cubicBezTo>
                    <a:pt x="2239" y="48"/>
                    <a:pt x="2132" y="84"/>
                    <a:pt x="2013" y="108"/>
                  </a:cubicBezTo>
                  <a:cubicBezTo>
                    <a:pt x="1775" y="156"/>
                    <a:pt x="1537" y="179"/>
                    <a:pt x="1298" y="179"/>
                  </a:cubicBezTo>
                  <a:lnTo>
                    <a:pt x="1227" y="179"/>
                  </a:lnTo>
                  <a:cubicBezTo>
                    <a:pt x="1013" y="179"/>
                    <a:pt x="798" y="167"/>
                    <a:pt x="584" y="132"/>
                  </a:cubicBezTo>
                  <a:cubicBezTo>
                    <a:pt x="394" y="108"/>
                    <a:pt x="215" y="60"/>
                    <a:pt x="25" y="1"/>
                  </a:cubicBezTo>
                  <a:close/>
                </a:path>
              </a:pathLst>
            </a:custGeom>
            <a:solidFill>
              <a:srgbClr val="4D11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990;p57">
              <a:extLst>
                <a:ext uri="{FF2B5EF4-FFF2-40B4-BE49-F238E27FC236}">
                  <a16:creationId xmlns:a16="http://schemas.microsoft.com/office/drawing/2014/main" xmlns="" id="{2670CD18-57AD-AB9B-B756-8DF126B59970}"/>
                </a:ext>
              </a:extLst>
            </p:cNvPr>
            <p:cNvSpPr/>
            <p:nvPr/>
          </p:nvSpPr>
          <p:spPr>
            <a:xfrm>
              <a:off x="1685230" y="1675099"/>
              <a:ext cx="164279" cy="135528"/>
            </a:xfrm>
            <a:custGeom>
              <a:avLst/>
              <a:gdLst/>
              <a:ahLst/>
              <a:cxnLst/>
              <a:rect l="l" t="t" r="r" b="b"/>
              <a:pathLst>
                <a:path w="1965" h="1621" extrusionOk="0">
                  <a:moveTo>
                    <a:pt x="810" y="1"/>
                  </a:moveTo>
                  <a:cubicBezTo>
                    <a:pt x="667" y="13"/>
                    <a:pt x="536" y="60"/>
                    <a:pt x="429" y="144"/>
                  </a:cubicBezTo>
                  <a:cubicBezTo>
                    <a:pt x="250" y="275"/>
                    <a:pt x="119" y="477"/>
                    <a:pt x="72" y="691"/>
                  </a:cubicBezTo>
                  <a:cubicBezTo>
                    <a:pt x="0" y="989"/>
                    <a:pt x="0" y="1287"/>
                    <a:pt x="83" y="1584"/>
                  </a:cubicBezTo>
                  <a:cubicBezTo>
                    <a:pt x="83" y="1608"/>
                    <a:pt x="107" y="1620"/>
                    <a:pt x="131" y="1620"/>
                  </a:cubicBezTo>
                  <a:lnTo>
                    <a:pt x="155" y="1620"/>
                  </a:lnTo>
                  <a:cubicBezTo>
                    <a:pt x="179" y="1620"/>
                    <a:pt x="202" y="1584"/>
                    <a:pt x="191" y="1561"/>
                  </a:cubicBezTo>
                  <a:cubicBezTo>
                    <a:pt x="179" y="1501"/>
                    <a:pt x="167" y="1442"/>
                    <a:pt x="155" y="1382"/>
                  </a:cubicBezTo>
                  <a:cubicBezTo>
                    <a:pt x="131" y="1227"/>
                    <a:pt x="131" y="1072"/>
                    <a:pt x="155" y="930"/>
                  </a:cubicBezTo>
                  <a:cubicBezTo>
                    <a:pt x="167" y="834"/>
                    <a:pt x="191" y="739"/>
                    <a:pt x="226" y="644"/>
                  </a:cubicBezTo>
                  <a:cubicBezTo>
                    <a:pt x="262" y="572"/>
                    <a:pt x="298" y="513"/>
                    <a:pt x="345" y="453"/>
                  </a:cubicBezTo>
                  <a:cubicBezTo>
                    <a:pt x="381" y="406"/>
                    <a:pt x="417" y="370"/>
                    <a:pt x="464" y="334"/>
                  </a:cubicBezTo>
                  <a:cubicBezTo>
                    <a:pt x="500" y="299"/>
                    <a:pt x="548" y="275"/>
                    <a:pt x="595" y="251"/>
                  </a:cubicBezTo>
                  <a:cubicBezTo>
                    <a:pt x="643" y="239"/>
                    <a:pt x="691" y="227"/>
                    <a:pt x="738" y="215"/>
                  </a:cubicBezTo>
                  <a:lnTo>
                    <a:pt x="869" y="215"/>
                  </a:lnTo>
                  <a:cubicBezTo>
                    <a:pt x="929" y="227"/>
                    <a:pt x="976" y="239"/>
                    <a:pt x="1024" y="263"/>
                  </a:cubicBezTo>
                  <a:cubicBezTo>
                    <a:pt x="1084" y="287"/>
                    <a:pt x="1131" y="322"/>
                    <a:pt x="1191" y="358"/>
                  </a:cubicBezTo>
                  <a:cubicBezTo>
                    <a:pt x="1250" y="406"/>
                    <a:pt x="1310" y="465"/>
                    <a:pt x="1357" y="525"/>
                  </a:cubicBezTo>
                  <a:cubicBezTo>
                    <a:pt x="1441" y="644"/>
                    <a:pt x="1512" y="763"/>
                    <a:pt x="1572" y="906"/>
                  </a:cubicBezTo>
                  <a:cubicBezTo>
                    <a:pt x="1607" y="989"/>
                    <a:pt x="1643" y="1084"/>
                    <a:pt x="1679" y="1203"/>
                  </a:cubicBezTo>
                  <a:cubicBezTo>
                    <a:pt x="1691" y="1263"/>
                    <a:pt x="1750" y="1311"/>
                    <a:pt x="1810" y="1311"/>
                  </a:cubicBezTo>
                  <a:lnTo>
                    <a:pt x="1846" y="1311"/>
                  </a:lnTo>
                  <a:cubicBezTo>
                    <a:pt x="1917" y="1287"/>
                    <a:pt x="1965" y="1215"/>
                    <a:pt x="1953" y="1144"/>
                  </a:cubicBezTo>
                  <a:cubicBezTo>
                    <a:pt x="1893" y="906"/>
                    <a:pt x="1786" y="691"/>
                    <a:pt x="1655" y="489"/>
                  </a:cubicBezTo>
                  <a:cubicBezTo>
                    <a:pt x="1548" y="334"/>
                    <a:pt x="1405" y="215"/>
                    <a:pt x="1250" y="120"/>
                  </a:cubicBezTo>
                  <a:cubicBezTo>
                    <a:pt x="1131" y="60"/>
                    <a:pt x="988" y="13"/>
                    <a:pt x="845" y="13"/>
                  </a:cubicBezTo>
                  <a:lnTo>
                    <a:pt x="845" y="1"/>
                  </a:lnTo>
                  <a:close/>
                </a:path>
              </a:pathLst>
            </a:custGeom>
            <a:solidFill>
              <a:srgbClr val="4D11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991;p57">
              <a:extLst>
                <a:ext uri="{FF2B5EF4-FFF2-40B4-BE49-F238E27FC236}">
                  <a16:creationId xmlns:a16="http://schemas.microsoft.com/office/drawing/2014/main" xmlns="" id="{925F395B-BA78-D22E-337D-C3A82597EAB6}"/>
                </a:ext>
              </a:extLst>
            </p:cNvPr>
            <p:cNvSpPr/>
            <p:nvPr/>
          </p:nvSpPr>
          <p:spPr>
            <a:xfrm>
              <a:off x="1215376" y="1765728"/>
              <a:ext cx="173224" cy="149407"/>
            </a:xfrm>
            <a:custGeom>
              <a:avLst/>
              <a:gdLst/>
              <a:ahLst/>
              <a:cxnLst/>
              <a:rect l="l" t="t" r="r" b="b"/>
              <a:pathLst>
                <a:path w="2072" h="1787" extrusionOk="0">
                  <a:moveTo>
                    <a:pt x="929" y="0"/>
                  </a:moveTo>
                  <a:cubicBezTo>
                    <a:pt x="822" y="0"/>
                    <a:pt x="715" y="24"/>
                    <a:pt x="631" y="60"/>
                  </a:cubicBezTo>
                  <a:lnTo>
                    <a:pt x="596" y="72"/>
                  </a:lnTo>
                  <a:cubicBezTo>
                    <a:pt x="465" y="143"/>
                    <a:pt x="346" y="239"/>
                    <a:pt x="262" y="358"/>
                  </a:cubicBezTo>
                  <a:cubicBezTo>
                    <a:pt x="143" y="524"/>
                    <a:pt x="72" y="703"/>
                    <a:pt x="48" y="905"/>
                  </a:cubicBezTo>
                  <a:cubicBezTo>
                    <a:pt x="0" y="1155"/>
                    <a:pt x="0" y="1417"/>
                    <a:pt x="60" y="1667"/>
                  </a:cubicBezTo>
                  <a:cubicBezTo>
                    <a:pt x="72" y="1739"/>
                    <a:pt x="131" y="1786"/>
                    <a:pt x="203" y="1786"/>
                  </a:cubicBezTo>
                  <a:lnTo>
                    <a:pt x="227" y="1786"/>
                  </a:lnTo>
                  <a:cubicBezTo>
                    <a:pt x="310" y="1774"/>
                    <a:pt x="369" y="1703"/>
                    <a:pt x="358" y="1620"/>
                  </a:cubicBezTo>
                  <a:cubicBezTo>
                    <a:pt x="334" y="1489"/>
                    <a:pt x="322" y="1382"/>
                    <a:pt x="310" y="1274"/>
                  </a:cubicBezTo>
                  <a:lnTo>
                    <a:pt x="310" y="1262"/>
                  </a:lnTo>
                  <a:cubicBezTo>
                    <a:pt x="310" y="1108"/>
                    <a:pt x="322" y="965"/>
                    <a:pt x="346" y="810"/>
                  </a:cubicBezTo>
                  <a:cubicBezTo>
                    <a:pt x="369" y="727"/>
                    <a:pt x="393" y="655"/>
                    <a:pt x="429" y="572"/>
                  </a:cubicBezTo>
                  <a:cubicBezTo>
                    <a:pt x="465" y="512"/>
                    <a:pt x="500" y="453"/>
                    <a:pt x="548" y="405"/>
                  </a:cubicBezTo>
                  <a:cubicBezTo>
                    <a:pt x="584" y="358"/>
                    <a:pt x="619" y="322"/>
                    <a:pt x="667" y="298"/>
                  </a:cubicBezTo>
                  <a:cubicBezTo>
                    <a:pt x="715" y="262"/>
                    <a:pt x="762" y="250"/>
                    <a:pt x="798" y="227"/>
                  </a:cubicBezTo>
                  <a:cubicBezTo>
                    <a:pt x="858" y="215"/>
                    <a:pt x="905" y="203"/>
                    <a:pt x="953" y="203"/>
                  </a:cubicBezTo>
                  <a:lnTo>
                    <a:pt x="977" y="203"/>
                  </a:lnTo>
                  <a:cubicBezTo>
                    <a:pt x="1024" y="203"/>
                    <a:pt x="1072" y="203"/>
                    <a:pt x="1120" y="215"/>
                  </a:cubicBezTo>
                  <a:cubicBezTo>
                    <a:pt x="1179" y="227"/>
                    <a:pt x="1239" y="250"/>
                    <a:pt x="1286" y="274"/>
                  </a:cubicBezTo>
                  <a:cubicBezTo>
                    <a:pt x="1358" y="310"/>
                    <a:pt x="1417" y="346"/>
                    <a:pt x="1489" y="405"/>
                  </a:cubicBezTo>
                  <a:cubicBezTo>
                    <a:pt x="1560" y="477"/>
                    <a:pt x="1631" y="560"/>
                    <a:pt x="1691" y="643"/>
                  </a:cubicBezTo>
                  <a:cubicBezTo>
                    <a:pt x="1774" y="774"/>
                    <a:pt x="1846" y="917"/>
                    <a:pt x="1893" y="1072"/>
                  </a:cubicBezTo>
                  <a:cubicBezTo>
                    <a:pt x="1905" y="1131"/>
                    <a:pt x="1929" y="1191"/>
                    <a:pt x="1941" y="1262"/>
                  </a:cubicBezTo>
                  <a:cubicBezTo>
                    <a:pt x="1953" y="1286"/>
                    <a:pt x="1977" y="1310"/>
                    <a:pt x="2001" y="1310"/>
                  </a:cubicBezTo>
                  <a:lnTo>
                    <a:pt x="2012" y="1310"/>
                  </a:lnTo>
                  <a:cubicBezTo>
                    <a:pt x="2036" y="1310"/>
                    <a:pt x="2048" y="1298"/>
                    <a:pt x="2060" y="1286"/>
                  </a:cubicBezTo>
                  <a:cubicBezTo>
                    <a:pt x="2060" y="1262"/>
                    <a:pt x="2072" y="1251"/>
                    <a:pt x="2060" y="1239"/>
                  </a:cubicBezTo>
                  <a:cubicBezTo>
                    <a:pt x="2001" y="917"/>
                    <a:pt x="1858" y="631"/>
                    <a:pt x="1667" y="381"/>
                  </a:cubicBezTo>
                  <a:cubicBezTo>
                    <a:pt x="1512" y="191"/>
                    <a:pt x="1298" y="60"/>
                    <a:pt x="1072" y="12"/>
                  </a:cubicBezTo>
                  <a:cubicBezTo>
                    <a:pt x="1024" y="0"/>
                    <a:pt x="977" y="0"/>
                    <a:pt x="929" y="0"/>
                  </a:cubicBezTo>
                  <a:close/>
                </a:path>
              </a:pathLst>
            </a:custGeom>
            <a:solidFill>
              <a:srgbClr val="4D11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992;p57">
              <a:extLst>
                <a:ext uri="{FF2B5EF4-FFF2-40B4-BE49-F238E27FC236}">
                  <a16:creationId xmlns:a16="http://schemas.microsoft.com/office/drawing/2014/main" xmlns="" id="{DAED8264-257E-7B9F-C068-4F3F5CC78511}"/>
                </a:ext>
              </a:extLst>
            </p:cNvPr>
            <p:cNvSpPr/>
            <p:nvPr/>
          </p:nvSpPr>
          <p:spPr>
            <a:xfrm>
              <a:off x="1135702" y="1571427"/>
              <a:ext cx="148394" cy="99075"/>
            </a:xfrm>
            <a:custGeom>
              <a:avLst/>
              <a:gdLst/>
              <a:ahLst/>
              <a:cxnLst/>
              <a:rect l="l" t="t" r="r" b="b"/>
              <a:pathLst>
                <a:path w="1775" h="1185" extrusionOk="0">
                  <a:moveTo>
                    <a:pt x="1564" y="0"/>
                  </a:moveTo>
                  <a:cubicBezTo>
                    <a:pt x="1555" y="0"/>
                    <a:pt x="1546" y="1"/>
                    <a:pt x="1537" y="3"/>
                  </a:cubicBezTo>
                  <a:cubicBezTo>
                    <a:pt x="1239" y="38"/>
                    <a:pt x="953" y="134"/>
                    <a:pt x="715" y="300"/>
                  </a:cubicBezTo>
                  <a:cubicBezTo>
                    <a:pt x="513" y="419"/>
                    <a:pt x="322" y="574"/>
                    <a:pt x="168" y="753"/>
                  </a:cubicBezTo>
                  <a:cubicBezTo>
                    <a:pt x="37" y="896"/>
                    <a:pt x="1" y="1027"/>
                    <a:pt x="48" y="1110"/>
                  </a:cubicBezTo>
                  <a:cubicBezTo>
                    <a:pt x="88" y="1160"/>
                    <a:pt x="144" y="1184"/>
                    <a:pt x="203" y="1184"/>
                  </a:cubicBezTo>
                  <a:cubicBezTo>
                    <a:pt x="215" y="1184"/>
                    <a:pt x="227" y="1183"/>
                    <a:pt x="239" y="1181"/>
                  </a:cubicBezTo>
                  <a:cubicBezTo>
                    <a:pt x="537" y="1158"/>
                    <a:pt x="822" y="1050"/>
                    <a:pt x="1060" y="884"/>
                  </a:cubicBezTo>
                  <a:cubicBezTo>
                    <a:pt x="1263" y="765"/>
                    <a:pt x="1453" y="622"/>
                    <a:pt x="1608" y="443"/>
                  </a:cubicBezTo>
                  <a:cubicBezTo>
                    <a:pt x="1739" y="288"/>
                    <a:pt x="1775" y="157"/>
                    <a:pt x="1739" y="86"/>
                  </a:cubicBezTo>
                  <a:cubicBezTo>
                    <a:pt x="1687" y="34"/>
                    <a:pt x="1626" y="0"/>
                    <a:pt x="1564" y="0"/>
                  </a:cubicBezTo>
                  <a:close/>
                </a:path>
              </a:pathLst>
            </a:custGeom>
            <a:solidFill>
              <a:srgbClr val="F7B6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993;p57">
              <a:extLst>
                <a:ext uri="{FF2B5EF4-FFF2-40B4-BE49-F238E27FC236}">
                  <a16:creationId xmlns:a16="http://schemas.microsoft.com/office/drawing/2014/main" xmlns="" id="{C0181763-109D-7AFA-85A8-E3EB4699B7DC}"/>
                </a:ext>
              </a:extLst>
            </p:cNvPr>
            <p:cNvSpPr/>
            <p:nvPr/>
          </p:nvSpPr>
          <p:spPr>
            <a:xfrm>
              <a:off x="1648360" y="1530794"/>
              <a:ext cx="165282" cy="62789"/>
            </a:xfrm>
            <a:custGeom>
              <a:avLst/>
              <a:gdLst/>
              <a:ahLst/>
              <a:cxnLst/>
              <a:rect l="l" t="t" r="r" b="b"/>
              <a:pathLst>
                <a:path w="1977" h="751" extrusionOk="0">
                  <a:moveTo>
                    <a:pt x="596" y="1"/>
                  </a:moveTo>
                  <a:cubicBezTo>
                    <a:pt x="262" y="1"/>
                    <a:pt x="36" y="72"/>
                    <a:pt x="24" y="203"/>
                  </a:cubicBezTo>
                  <a:cubicBezTo>
                    <a:pt x="1" y="286"/>
                    <a:pt x="96" y="393"/>
                    <a:pt x="262" y="489"/>
                  </a:cubicBezTo>
                  <a:cubicBezTo>
                    <a:pt x="477" y="596"/>
                    <a:pt x="691" y="667"/>
                    <a:pt x="929" y="715"/>
                  </a:cubicBezTo>
                  <a:cubicBezTo>
                    <a:pt x="1072" y="739"/>
                    <a:pt x="1227" y="751"/>
                    <a:pt x="1382" y="751"/>
                  </a:cubicBezTo>
                  <a:cubicBezTo>
                    <a:pt x="1715" y="751"/>
                    <a:pt x="1941" y="667"/>
                    <a:pt x="1953" y="548"/>
                  </a:cubicBezTo>
                  <a:cubicBezTo>
                    <a:pt x="1977" y="453"/>
                    <a:pt x="1882" y="358"/>
                    <a:pt x="1715" y="262"/>
                  </a:cubicBezTo>
                  <a:cubicBezTo>
                    <a:pt x="1501" y="143"/>
                    <a:pt x="1275" y="72"/>
                    <a:pt x="1048" y="36"/>
                  </a:cubicBezTo>
                  <a:cubicBezTo>
                    <a:pt x="894" y="12"/>
                    <a:pt x="751" y="1"/>
                    <a:pt x="596" y="1"/>
                  </a:cubicBezTo>
                  <a:close/>
                </a:path>
              </a:pathLst>
            </a:custGeom>
            <a:solidFill>
              <a:srgbClr val="F7B6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994;p57">
              <a:extLst>
                <a:ext uri="{FF2B5EF4-FFF2-40B4-BE49-F238E27FC236}">
                  <a16:creationId xmlns:a16="http://schemas.microsoft.com/office/drawing/2014/main" xmlns="" id="{46C1BBCB-B44C-3467-AD3B-01C10AD782A3}"/>
                </a:ext>
              </a:extLst>
            </p:cNvPr>
            <p:cNvSpPr/>
            <p:nvPr/>
          </p:nvSpPr>
          <p:spPr>
            <a:xfrm>
              <a:off x="1531900" y="1717905"/>
              <a:ext cx="98651" cy="165376"/>
            </a:xfrm>
            <a:custGeom>
              <a:avLst/>
              <a:gdLst/>
              <a:ahLst/>
              <a:cxnLst/>
              <a:rect l="l" t="t" r="r" b="b"/>
              <a:pathLst>
                <a:path w="1180" h="1978" extrusionOk="0">
                  <a:moveTo>
                    <a:pt x="36" y="1"/>
                  </a:moveTo>
                  <a:cubicBezTo>
                    <a:pt x="24" y="1"/>
                    <a:pt x="12" y="1"/>
                    <a:pt x="12" y="13"/>
                  </a:cubicBezTo>
                  <a:cubicBezTo>
                    <a:pt x="1" y="25"/>
                    <a:pt x="1" y="37"/>
                    <a:pt x="1" y="37"/>
                  </a:cubicBezTo>
                  <a:lnTo>
                    <a:pt x="1" y="430"/>
                  </a:lnTo>
                  <a:lnTo>
                    <a:pt x="1" y="680"/>
                  </a:lnTo>
                  <a:lnTo>
                    <a:pt x="1" y="1001"/>
                  </a:lnTo>
                  <a:lnTo>
                    <a:pt x="1" y="1168"/>
                  </a:lnTo>
                  <a:lnTo>
                    <a:pt x="1" y="1322"/>
                  </a:lnTo>
                  <a:cubicBezTo>
                    <a:pt x="1" y="1346"/>
                    <a:pt x="12" y="1370"/>
                    <a:pt x="36" y="1370"/>
                  </a:cubicBezTo>
                  <a:lnTo>
                    <a:pt x="48" y="1370"/>
                  </a:lnTo>
                  <a:cubicBezTo>
                    <a:pt x="60" y="1370"/>
                    <a:pt x="84" y="1370"/>
                    <a:pt x="96" y="1346"/>
                  </a:cubicBezTo>
                  <a:lnTo>
                    <a:pt x="131" y="1287"/>
                  </a:lnTo>
                  <a:cubicBezTo>
                    <a:pt x="167" y="1239"/>
                    <a:pt x="203" y="1192"/>
                    <a:pt x="227" y="1144"/>
                  </a:cubicBezTo>
                  <a:cubicBezTo>
                    <a:pt x="286" y="1061"/>
                    <a:pt x="358" y="989"/>
                    <a:pt x="429" y="930"/>
                  </a:cubicBezTo>
                  <a:cubicBezTo>
                    <a:pt x="465" y="906"/>
                    <a:pt x="512" y="882"/>
                    <a:pt x="560" y="858"/>
                  </a:cubicBezTo>
                  <a:cubicBezTo>
                    <a:pt x="584" y="846"/>
                    <a:pt x="620" y="834"/>
                    <a:pt x="643" y="834"/>
                  </a:cubicBezTo>
                  <a:lnTo>
                    <a:pt x="715" y="834"/>
                  </a:lnTo>
                  <a:cubicBezTo>
                    <a:pt x="727" y="834"/>
                    <a:pt x="751" y="834"/>
                    <a:pt x="774" y="846"/>
                  </a:cubicBezTo>
                  <a:cubicBezTo>
                    <a:pt x="786" y="858"/>
                    <a:pt x="810" y="870"/>
                    <a:pt x="822" y="882"/>
                  </a:cubicBezTo>
                  <a:cubicBezTo>
                    <a:pt x="846" y="894"/>
                    <a:pt x="858" y="918"/>
                    <a:pt x="870" y="930"/>
                  </a:cubicBezTo>
                  <a:cubicBezTo>
                    <a:pt x="893" y="965"/>
                    <a:pt x="917" y="1001"/>
                    <a:pt x="929" y="1037"/>
                  </a:cubicBezTo>
                  <a:cubicBezTo>
                    <a:pt x="953" y="1084"/>
                    <a:pt x="965" y="1144"/>
                    <a:pt x="977" y="1215"/>
                  </a:cubicBezTo>
                  <a:cubicBezTo>
                    <a:pt x="989" y="1311"/>
                    <a:pt x="989" y="1406"/>
                    <a:pt x="977" y="1513"/>
                  </a:cubicBezTo>
                  <a:cubicBezTo>
                    <a:pt x="953" y="1632"/>
                    <a:pt x="929" y="1739"/>
                    <a:pt x="882" y="1858"/>
                  </a:cubicBezTo>
                  <a:cubicBezTo>
                    <a:pt x="882" y="1882"/>
                    <a:pt x="882" y="1906"/>
                    <a:pt x="893" y="1930"/>
                  </a:cubicBezTo>
                  <a:cubicBezTo>
                    <a:pt x="905" y="1954"/>
                    <a:pt x="929" y="1965"/>
                    <a:pt x="953" y="1977"/>
                  </a:cubicBezTo>
                  <a:lnTo>
                    <a:pt x="977" y="1977"/>
                  </a:lnTo>
                  <a:cubicBezTo>
                    <a:pt x="989" y="1977"/>
                    <a:pt x="1013" y="1965"/>
                    <a:pt x="1024" y="1965"/>
                  </a:cubicBezTo>
                  <a:cubicBezTo>
                    <a:pt x="1048" y="1942"/>
                    <a:pt x="1060" y="1930"/>
                    <a:pt x="1072" y="1906"/>
                  </a:cubicBezTo>
                  <a:cubicBezTo>
                    <a:pt x="1120" y="1775"/>
                    <a:pt x="1144" y="1656"/>
                    <a:pt x="1167" y="1525"/>
                  </a:cubicBezTo>
                  <a:cubicBezTo>
                    <a:pt x="1179" y="1418"/>
                    <a:pt x="1179" y="1311"/>
                    <a:pt x="1167" y="1203"/>
                  </a:cubicBezTo>
                  <a:cubicBezTo>
                    <a:pt x="1155" y="1156"/>
                    <a:pt x="1144" y="1108"/>
                    <a:pt x="1132" y="1061"/>
                  </a:cubicBezTo>
                  <a:cubicBezTo>
                    <a:pt x="1120" y="1025"/>
                    <a:pt x="1108" y="977"/>
                    <a:pt x="1084" y="930"/>
                  </a:cubicBezTo>
                  <a:cubicBezTo>
                    <a:pt x="1048" y="858"/>
                    <a:pt x="1001" y="799"/>
                    <a:pt x="941" y="751"/>
                  </a:cubicBezTo>
                  <a:cubicBezTo>
                    <a:pt x="905" y="727"/>
                    <a:pt x="870" y="715"/>
                    <a:pt x="846" y="703"/>
                  </a:cubicBezTo>
                  <a:cubicBezTo>
                    <a:pt x="810" y="680"/>
                    <a:pt x="774" y="680"/>
                    <a:pt x="739" y="680"/>
                  </a:cubicBezTo>
                  <a:lnTo>
                    <a:pt x="715" y="680"/>
                  </a:lnTo>
                  <a:cubicBezTo>
                    <a:pt x="643" y="680"/>
                    <a:pt x="584" y="691"/>
                    <a:pt x="524" y="715"/>
                  </a:cubicBezTo>
                  <a:cubicBezTo>
                    <a:pt x="429" y="763"/>
                    <a:pt x="358" y="822"/>
                    <a:pt x="298" y="882"/>
                  </a:cubicBezTo>
                  <a:cubicBezTo>
                    <a:pt x="215" y="965"/>
                    <a:pt x="143" y="1061"/>
                    <a:pt x="84" y="1156"/>
                  </a:cubicBezTo>
                  <a:lnTo>
                    <a:pt x="84" y="1037"/>
                  </a:lnTo>
                  <a:lnTo>
                    <a:pt x="84" y="1025"/>
                  </a:lnTo>
                  <a:cubicBezTo>
                    <a:pt x="84" y="906"/>
                    <a:pt x="84" y="799"/>
                    <a:pt x="84" y="691"/>
                  </a:cubicBezTo>
                  <a:lnTo>
                    <a:pt x="84" y="346"/>
                  </a:lnTo>
                  <a:lnTo>
                    <a:pt x="84" y="37"/>
                  </a:ln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B77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995;p57">
              <a:extLst>
                <a:ext uri="{FF2B5EF4-FFF2-40B4-BE49-F238E27FC236}">
                  <a16:creationId xmlns:a16="http://schemas.microsoft.com/office/drawing/2014/main" xmlns="" id="{4BDCAF12-9030-8689-E4A8-735D84B77A3F}"/>
                </a:ext>
              </a:extLst>
            </p:cNvPr>
            <p:cNvSpPr/>
            <p:nvPr/>
          </p:nvSpPr>
          <p:spPr>
            <a:xfrm>
              <a:off x="1196482" y="1948911"/>
              <a:ext cx="206080" cy="175910"/>
            </a:xfrm>
            <a:custGeom>
              <a:avLst/>
              <a:gdLst/>
              <a:ahLst/>
              <a:cxnLst/>
              <a:rect l="l" t="t" r="r" b="b"/>
              <a:pathLst>
                <a:path w="2465" h="2104" extrusionOk="0">
                  <a:moveTo>
                    <a:pt x="1048" y="0"/>
                  </a:moveTo>
                  <a:cubicBezTo>
                    <a:pt x="464" y="0"/>
                    <a:pt x="0" y="464"/>
                    <a:pt x="0" y="1048"/>
                  </a:cubicBezTo>
                  <a:cubicBezTo>
                    <a:pt x="0" y="1685"/>
                    <a:pt x="519" y="2104"/>
                    <a:pt x="1062" y="2104"/>
                  </a:cubicBezTo>
                  <a:cubicBezTo>
                    <a:pt x="1320" y="2104"/>
                    <a:pt x="1583" y="2009"/>
                    <a:pt x="1798" y="1798"/>
                  </a:cubicBezTo>
                  <a:cubicBezTo>
                    <a:pt x="2465" y="1131"/>
                    <a:pt x="1988" y="0"/>
                    <a:pt x="1048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996;p57">
              <a:extLst>
                <a:ext uri="{FF2B5EF4-FFF2-40B4-BE49-F238E27FC236}">
                  <a16:creationId xmlns:a16="http://schemas.microsoft.com/office/drawing/2014/main" xmlns="" id="{0180408E-5D0D-7E2D-1DBF-73CDFE27FC04}"/>
                </a:ext>
              </a:extLst>
            </p:cNvPr>
            <p:cNvSpPr/>
            <p:nvPr/>
          </p:nvSpPr>
          <p:spPr>
            <a:xfrm>
              <a:off x="1758885" y="1867227"/>
              <a:ext cx="206080" cy="175994"/>
            </a:xfrm>
            <a:custGeom>
              <a:avLst/>
              <a:gdLst/>
              <a:ahLst/>
              <a:cxnLst/>
              <a:rect l="l" t="t" r="r" b="b"/>
              <a:pathLst>
                <a:path w="2465" h="2105" extrusionOk="0">
                  <a:moveTo>
                    <a:pt x="1026" y="1"/>
                  </a:moveTo>
                  <a:cubicBezTo>
                    <a:pt x="453" y="1"/>
                    <a:pt x="0" y="472"/>
                    <a:pt x="0" y="1049"/>
                  </a:cubicBezTo>
                  <a:cubicBezTo>
                    <a:pt x="0" y="1686"/>
                    <a:pt x="519" y="2105"/>
                    <a:pt x="1062" y="2105"/>
                  </a:cubicBezTo>
                  <a:cubicBezTo>
                    <a:pt x="1320" y="2105"/>
                    <a:pt x="1583" y="2010"/>
                    <a:pt x="1798" y="1799"/>
                  </a:cubicBezTo>
                  <a:cubicBezTo>
                    <a:pt x="2465" y="1132"/>
                    <a:pt x="1988" y="1"/>
                    <a:pt x="1048" y="1"/>
                  </a:cubicBezTo>
                  <a:cubicBezTo>
                    <a:pt x="1041" y="1"/>
                    <a:pt x="1034" y="1"/>
                    <a:pt x="1026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3" name="Cloud Callout 27">
            <a:extLst>
              <a:ext uri="{FF2B5EF4-FFF2-40B4-BE49-F238E27FC236}">
                <a16:creationId xmlns:a16="http://schemas.microsoft.com/office/drawing/2014/main" xmlns="" id="{7C38F5CF-FF45-EDD1-15F0-90D5AFFBC81E}"/>
              </a:ext>
            </a:extLst>
          </p:cNvPr>
          <p:cNvSpPr/>
          <p:nvPr/>
        </p:nvSpPr>
        <p:spPr>
          <a:xfrm>
            <a:off x="1962758" y="1030303"/>
            <a:ext cx="7276491" cy="2723797"/>
          </a:xfrm>
          <a:prstGeom prst="cloudCallout">
            <a:avLst>
              <a:gd name="adj1" fmla="val -36782"/>
              <a:gd name="adj2" fmla="val 6780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06259"/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xmlns="" id="{26E5D03B-D5F9-2649-7723-00DBAA8C0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3714" y="3399785"/>
            <a:ext cx="2933700" cy="2045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042208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42333"/>
            <a:ext cx="11995396" cy="529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33260"/>
            <a:ext cx="12192000" cy="672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kế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cẩm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nang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tâm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loud Callout 27">
            <a:extLst>
              <a:ext uri="{FF2B5EF4-FFF2-40B4-BE49-F238E27FC236}">
                <a16:creationId xmlns:a16="http://schemas.microsoft.com/office/drawing/2014/main" xmlns="" id="{4946183F-3D80-B896-C9D7-826DBEE17015}"/>
              </a:ext>
            </a:extLst>
          </p:cNvPr>
          <p:cNvSpPr/>
          <p:nvPr/>
        </p:nvSpPr>
        <p:spPr>
          <a:xfrm>
            <a:off x="3643842" y="647093"/>
            <a:ext cx="6660444" cy="2723797"/>
          </a:xfrm>
          <a:prstGeom prst="cloudCallout">
            <a:avLst>
              <a:gd name="adj1" fmla="val -36782"/>
              <a:gd name="adj2" fmla="val 6780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06259"/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3" name="Google Shape;3492;p94">
            <a:extLst>
              <a:ext uri="{FF2B5EF4-FFF2-40B4-BE49-F238E27FC236}">
                <a16:creationId xmlns:a16="http://schemas.microsoft.com/office/drawing/2014/main" xmlns="" id="{767ABEE5-A1F5-57A6-0616-97EC0E6FE61F}"/>
              </a:ext>
            </a:extLst>
          </p:cNvPr>
          <p:cNvGrpSpPr/>
          <p:nvPr/>
        </p:nvGrpSpPr>
        <p:grpSpPr>
          <a:xfrm>
            <a:off x="1887714" y="2736549"/>
            <a:ext cx="2669712" cy="4121451"/>
            <a:chOff x="5935827" y="724913"/>
            <a:chExt cx="2395220" cy="3697695"/>
          </a:xfrm>
        </p:grpSpPr>
        <p:sp>
          <p:nvSpPr>
            <p:cNvPr id="4" name="Google Shape;3493;p94">
              <a:extLst>
                <a:ext uri="{FF2B5EF4-FFF2-40B4-BE49-F238E27FC236}">
                  <a16:creationId xmlns:a16="http://schemas.microsoft.com/office/drawing/2014/main" xmlns="" id="{C5BA035B-B40E-3EED-0811-D084CDF34D72}"/>
                </a:ext>
              </a:extLst>
            </p:cNvPr>
            <p:cNvSpPr/>
            <p:nvPr/>
          </p:nvSpPr>
          <p:spPr>
            <a:xfrm>
              <a:off x="6717393" y="2212159"/>
              <a:ext cx="835100" cy="509909"/>
            </a:xfrm>
            <a:custGeom>
              <a:avLst/>
              <a:gdLst/>
              <a:ahLst/>
              <a:cxnLst/>
              <a:rect l="l" t="t" r="r" b="b"/>
              <a:pathLst>
                <a:path w="16628" h="10153" extrusionOk="0">
                  <a:moveTo>
                    <a:pt x="16627" y="0"/>
                  </a:moveTo>
                  <a:lnTo>
                    <a:pt x="1" y="61"/>
                  </a:lnTo>
                  <a:lnTo>
                    <a:pt x="1" y="10152"/>
                  </a:lnTo>
                  <a:lnTo>
                    <a:pt x="16019" y="10092"/>
                  </a:lnTo>
                  <a:lnTo>
                    <a:pt x="1662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494;p94">
              <a:extLst>
                <a:ext uri="{FF2B5EF4-FFF2-40B4-BE49-F238E27FC236}">
                  <a16:creationId xmlns:a16="http://schemas.microsoft.com/office/drawing/2014/main" xmlns="" id="{F9933500-13D6-86BD-7973-BAEA4EB5031B}"/>
                </a:ext>
              </a:extLst>
            </p:cNvPr>
            <p:cNvSpPr/>
            <p:nvPr/>
          </p:nvSpPr>
          <p:spPr>
            <a:xfrm>
              <a:off x="6564766" y="1966369"/>
              <a:ext cx="117571" cy="996866"/>
            </a:xfrm>
            <a:custGeom>
              <a:avLst/>
              <a:gdLst/>
              <a:ahLst/>
              <a:cxnLst/>
              <a:rect l="l" t="t" r="r" b="b"/>
              <a:pathLst>
                <a:path w="2341" h="19849" extrusionOk="0">
                  <a:moveTo>
                    <a:pt x="2189" y="1"/>
                  </a:moveTo>
                  <a:lnTo>
                    <a:pt x="304" y="61"/>
                  </a:lnTo>
                  <a:lnTo>
                    <a:pt x="0" y="19849"/>
                  </a:lnTo>
                  <a:lnTo>
                    <a:pt x="2341" y="1975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495;p94">
              <a:extLst>
                <a:ext uri="{FF2B5EF4-FFF2-40B4-BE49-F238E27FC236}">
                  <a16:creationId xmlns:a16="http://schemas.microsoft.com/office/drawing/2014/main" xmlns="" id="{98DBA7B2-9681-5841-4815-52775C319DE0}"/>
                </a:ext>
              </a:extLst>
            </p:cNvPr>
            <p:cNvSpPr/>
            <p:nvPr/>
          </p:nvSpPr>
          <p:spPr>
            <a:xfrm>
              <a:off x="6674654" y="1966369"/>
              <a:ext cx="68755" cy="992296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1"/>
                  </a:moveTo>
                  <a:lnTo>
                    <a:pt x="153" y="19758"/>
                  </a:lnTo>
                  <a:lnTo>
                    <a:pt x="1369" y="19697"/>
                  </a:lnTo>
                  <a:lnTo>
                    <a:pt x="1338" y="97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496;p94">
              <a:extLst>
                <a:ext uri="{FF2B5EF4-FFF2-40B4-BE49-F238E27FC236}">
                  <a16:creationId xmlns:a16="http://schemas.microsoft.com/office/drawing/2014/main" xmlns="" id="{C11E95F1-6DF3-E9C2-467D-9D0FE232C039}"/>
                </a:ext>
              </a:extLst>
            </p:cNvPr>
            <p:cNvSpPr/>
            <p:nvPr/>
          </p:nvSpPr>
          <p:spPr>
            <a:xfrm>
              <a:off x="7468474" y="1990777"/>
              <a:ext cx="142029" cy="992296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1" y="19758"/>
                  </a:lnTo>
                  <a:lnTo>
                    <a:pt x="231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497;p94">
              <a:extLst>
                <a:ext uri="{FF2B5EF4-FFF2-40B4-BE49-F238E27FC236}">
                  <a16:creationId xmlns:a16="http://schemas.microsoft.com/office/drawing/2014/main" xmlns="" id="{28DF2FBC-A3A8-0502-6AD1-BE787D75D550}"/>
                </a:ext>
              </a:extLst>
            </p:cNvPr>
            <p:cNvSpPr/>
            <p:nvPr/>
          </p:nvSpPr>
          <p:spPr>
            <a:xfrm>
              <a:off x="7584489" y="1990777"/>
              <a:ext cx="91656" cy="992296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517" y="1"/>
                  </a:moveTo>
                  <a:lnTo>
                    <a:pt x="1" y="19758"/>
                  </a:lnTo>
                  <a:lnTo>
                    <a:pt x="1247" y="19758"/>
                  </a:lnTo>
                  <a:lnTo>
                    <a:pt x="1824" y="1034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498;p94">
              <a:extLst>
                <a:ext uri="{FF2B5EF4-FFF2-40B4-BE49-F238E27FC236}">
                  <a16:creationId xmlns:a16="http://schemas.microsoft.com/office/drawing/2014/main" xmlns="" id="{873D21D4-7C6E-69E7-31FA-FA66C7016C25}"/>
                </a:ext>
              </a:extLst>
            </p:cNvPr>
            <p:cNvSpPr/>
            <p:nvPr/>
          </p:nvSpPr>
          <p:spPr>
            <a:xfrm>
              <a:off x="6714380" y="3025818"/>
              <a:ext cx="116064" cy="972458"/>
            </a:xfrm>
            <a:custGeom>
              <a:avLst/>
              <a:gdLst/>
              <a:ahLst/>
              <a:cxnLst/>
              <a:rect l="l" t="t" r="r" b="b"/>
              <a:pathLst>
                <a:path w="2311" h="19363" extrusionOk="0">
                  <a:moveTo>
                    <a:pt x="0" y="0"/>
                  </a:moveTo>
                  <a:lnTo>
                    <a:pt x="517" y="19332"/>
                  </a:lnTo>
                  <a:lnTo>
                    <a:pt x="2310" y="19362"/>
                  </a:lnTo>
                  <a:lnTo>
                    <a:pt x="2249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99;p94">
              <a:extLst>
                <a:ext uri="{FF2B5EF4-FFF2-40B4-BE49-F238E27FC236}">
                  <a16:creationId xmlns:a16="http://schemas.microsoft.com/office/drawing/2014/main" xmlns="" id="{0156D217-A7F8-8034-64F4-0265C053B0F8}"/>
                </a:ext>
              </a:extLst>
            </p:cNvPr>
            <p:cNvSpPr/>
            <p:nvPr/>
          </p:nvSpPr>
          <p:spPr>
            <a:xfrm>
              <a:off x="6827331" y="3028831"/>
              <a:ext cx="70261" cy="969445"/>
            </a:xfrm>
            <a:custGeom>
              <a:avLst/>
              <a:gdLst/>
              <a:ahLst/>
              <a:cxnLst/>
              <a:rect l="l" t="t" r="r" b="b"/>
              <a:pathLst>
                <a:path w="1399" h="19303" extrusionOk="0">
                  <a:moveTo>
                    <a:pt x="0" y="1"/>
                  </a:moveTo>
                  <a:lnTo>
                    <a:pt x="61" y="19302"/>
                  </a:lnTo>
                  <a:lnTo>
                    <a:pt x="1399" y="18329"/>
                  </a:lnTo>
                  <a:lnTo>
                    <a:pt x="1186" y="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3500;p94">
              <a:extLst>
                <a:ext uri="{FF2B5EF4-FFF2-40B4-BE49-F238E27FC236}">
                  <a16:creationId xmlns:a16="http://schemas.microsoft.com/office/drawing/2014/main" xmlns="" id="{D37562D0-4F5E-F633-5A6C-E75E5C341143}"/>
                </a:ext>
              </a:extLst>
            </p:cNvPr>
            <p:cNvSpPr/>
            <p:nvPr/>
          </p:nvSpPr>
          <p:spPr>
            <a:xfrm>
              <a:off x="7503580" y="3073127"/>
              <a:ext cx="135902" cy="972458"/>
            </a:xfrm>
            <a:custGeom>
              <a:avLst/>
              <a:gdLst/>
              <a:ahLst/>
              <a:cxnLst/>
              <a:rect l="l" t="t" r="r" b="b"/>
              <a:pathLst>
                <a:path w="2706" h="19363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62"/>
                  </a:lnTo>
                  <a:lnTo>
                    <a:pt x="2280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3501;p94">
              <a:extLst>
                <a:ext uri="{FF2B5EF4-FFF2-40B4-BE49-F238E27FC236}">
                  <a16:creationId xmlns:a16="http://schemas.microsoft.com/office/drawing/2014/main" xmlns="" id="{45873C2D-7BF8-0E78-3B21-810610A7FC51}"/>
                </a:ext>
              </a:extLst>
            </p:cNvPr>
            <p:cNvSpPr/>
            <p:nvPr/>
          </p:nvSpPr>
          <p:spPr>
            <a:xfrm>
              <a:off x="7618088" y="3074634"/>
              <a:ext cx="87036" cy="970952"/>
            </a:xfrm>
            <a:custGeom>
              <a:avLst/>
              <a:gdLst/>
              <a:ahLst/>
              <a:cxnLst/>
              <a:rect l="l" t="t" r="r" b="b"/>
              <a:pathLst>
                <a:path w="1733" h="19333" extrusionOk="0">
                  <a:moveTo>
                    <a:pt x="0" y="1"/>
                  </a:moveTo>
                  <a:lnTo>
                    <a:pt x="426" y="19332"/>
                  </a:lnTo>
                  <a:lnTo>
                    <a:pt x="173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3502;p94">
              <a:extLst>
                <a:ext uri="{FF2B5EF4-FFF2-40B4-BE49-F238E27FC236}">
                  <a16:creationId xmlns:a16="http://schemas.microsoft.com/office/drawing/2014/main" xmlns="" id="{8A226A69-62FE-199D-A030-E450A21B143F}"/>
                </a:ext>
              </a:extLst>
            </p:cNvPr>
            <p:cNvSpPr/>
            <p:nvPr/>
          </p:nvSpPr>
          <p:spPr>
            <a:xfrm>
              <a:off x="7207416" y="3079204"/>
              <a:ext cx="134395" cy="970952"/>
            </a:xfrm>
            <a:custGeom>
              <a:avLst/>
              <a:gdLst/>
              <a:ahLst/>
              <a:cxnLst/>
              <a:rect l="l" t="t" r="r" b="b"/>
              <a:pathLst>
                <a:path w="2676" h="19333" extrusionOk="0">
                  <a:moveTo>
                    <a:pt x="1" y="1"/>
                  </a:moveTo>
                  <a:lnTo>
                    <a:pt x="882" y="19332"/>
                  </a:lnTo>
                  <a:lnTo>
                    <a:pt x="2676" y="19332"/>
                  </a:lnTo>
                  <a:lnTo>
                    <a:pt x="2281" y="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3503;p94">
              <a:extLst>
                <a:ext uri="{FF2B5EF4-FFF2-40B4-BE49-F238E27FC236}">
                  <a16:creationId xmlns:a16="http://schemas.microsoft.com/office/drawing/2014/main" xmlns="" id="{B7BCA5A2-B0FE-4D93-C4F6-855F6D25E19A}"/>
                </a:ext>
              </a:extLst>
            </p:cNvPr>
            <p:cNvSpPr/>
            <p:nvPr/>
          </p:nvSpPr>
          <p:spPr>
            <a:xfrm>
              <a:off x="7321924" y="3080761"/>
              <a:ext cx="85529" cy="969395"/>
            </a:xfrm>
            <a:custGeom>
              <a:avLst/>
              <a:gdLst/>
              <a:ahLst/>
              <a:cxnLst/>
              <a:rect l="l" t="t" r="r" b="b"/>
              <a:pathLst>
                <a:path w="1703" h="19302" extrusionOk="0">
                  <a:moveTo>
                    <a:pt x="1" y="0"/>
                  </a:moveTo>
                  <a:lnTo>
                    <a:pt x="396" y="19301"/>
                  </a:lnTo>
                  <a:lnTo>
                    <a:pt x="1703" y="18298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3504;p94">
              <a:extLst>
                <a:ext uri="{FF2B5EF4-FFF2-40B4-BE49-F238E27FC236}">
                  <a16:creationId xmlns:a16="http://schemas.microsoft.com/office/drawing/2014/main" xmlns="" id="{6FD2A75E-370A-E46B-776D-C02704D63FB8}"/>
                </a:ext>
              </a:extLst>
            </p:cNvPr>
            <p:cNvSpPr/>
            <p:nvPr/>
          </p:nvSpPr>
          <p:spPr>
            <a:xfrm>
              <a:off x="6656372" y="2126680"/>
              <a:ext cx="859458" cy="537381"/>
            </a:xfrm>
            <a:custGeom>
              <a:avLst/>
              <a:gdLst/>
              <a:ahLst/>
              <a:cxnLst/>
              <a:rect l="l" t="t" r="r" b="b"/>
              <a:pathLst>
                <a:path w="17113" h="10700" extrusionOk="0">
                  <a:moveTo>
                    <a:pt x="0" y="0"/>
                  </a:moveTo>
                  <a:lnTo>
                    <a:pt x="456" y="10699"/>
                  </a:lnTo>
                  <a:lnTo>
                    <a:pt x="16475" y="10669"/>
                  </a:lnTo>
                  <a:lnTo>
                    <a:pt x="17113" y="5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3505;p94">
              <a:extLst>
                <a:ext uri="{FF2B5EF4-FFF2-40B4-BE49-F238E27FC236}">
                  <a16:creationId xmlns:a16="http://schemas.microsoft.com/office/drawing/2014/main" xmlns="" id="{4D126B95-C608-6ADC-270E-D2A1F961360E}"/>
                </a:ext>
              </a:extLst>
            </p:cNvPr>
            <p:cNvSpPr/>
            <p:nvPr/>
          </p:nvSpPr>
          <p:spPr>
            <a:xfrm>
              <a:off x="7850117" y="1317591"/>
              <a:ext cx="1557" cy="3114"/>
            </a:xfrm>
            <a:custGeom>
              <a:avLst/>
              <a:gdLst/>
              <a:ahLst/>
              <a:cxnLst/>
              <a:rect l="l" t="t" r="r" b="b"/>
              <a:pathLst>
                <a:path w="31" h="62" extrusionOk="0">
                  <a:moveTo>
                    <a:pt x="31" y="0"/>
                  </a:moveTo>
                  <a:cubicBezTo>
                    <a:pt x="31" y="31"/>
                    <a:pt x="1" y="61"/>
                    <a:pt x="1" y="61"/>
                  </a:cubicBezTo>
                  <a:cubicBezTo>
                    <a:pt x="1" y="61"/>
                    <a:pt x="31" y="31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3506;p94">
              <a:extLst>
                <a:ext uri="{FF2B5EF4-FFF2-40B4-BE49-F238E27FC236}">
                  <a16:creationId xmlns:a16="http://schemas.microsoft.com/office/drawing/2014/main" xmlns="" id="{E32190D6-874B-DC7D-B669-D40B6BEBD863}"/>
                </a:ext>
              </a:extLst>
            </p:cNvPr>
            <p:cNvSpPr/>
            <p:nvPr/>
          </p:nvSpPr>
          <p:spPr>
            <a:xfrm>
              <a:off x="6886845" y="204115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3507;p94">
              <a:extLst>
                <a:ext uri="{FF2B5EF4-FFF2-40B4-BE49-F238E27FC236}">
                  <a16:creationId xmlns:a16="http://schemas.microsoft.com/office/drawing/2014/main" xmlns="" id="{879481C7-68DF-D5C0-F4D8-9AC2C2E3DFBC}"/>
                </a:ext>
              </a:extLst>
            </p:cNvPr>
            <p:cNvSpPr/>
            <p:nvPr/>
          </p:nvSpPr>
          <p:spPr>
            <a:xfrm>
              <a:off x="6299138" y="1463991"/>
              <a:ext cx="216811" cy="137760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47" y="1"/>
                  </a:moveTo>
                  <a:cubicBezTo>
                    <a:pt x="1515" y="1"/>
                    <a:pt x="688" y="246"/>
                    <a:pt x="1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70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04" y="163"/>
                    <a:pt x="3024" y="1"/>
                    <a:pt x="234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3508;p94">
              <a:extLst>
                <a:ext uri="{FF2B5EF4-FFF2-40B4-BE49-F238E27FC236}">
                  <a16:creationId xmlns:a16="http://schemas.microsoft.com/office/drawing/2014/main" xmlns="" id="{62D8F8BA-3EDE-C8A2-AAC4-9D6A8C09D78E}"/>
                </a:ext>
              </a:extLst>
            </p:cNvPr>
            <p:cNvSpPr/>
            <p:nvPr/>
          </p:nvSpPr>
          <p:spPr>
            <a:xfrm>
              <a:off x="6293011" y="1386145"/>
              <a:ext cx="222938" cy="114658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298" y="0"/>
                  </a:moveTo>
                  <a:cubicBezTo>
                    <a:pt x="1859" y="0"/>
                    <a:pt x="1386" y="99"/>
                    <a:pt x="913" y="368"/>
                  </a:cubicBezTo>
                  <a:cubicBezTo>
                    <a:pt x="275" y="733"/>
                    <a:pt x="1" y="1523"/>
                    <a:pt x="123" y="2283"/>
                  </a:cubicBezTo>
                  <a:cubicBezTo>
                    <a:pt x="810" y="1796"/>
                    <a:pt x="1637" y="1551"/>
                    <a:pt x="2469" y="1551"/>
                  </a:cubicBezTo>
                  <a:cubicBezTo>
                    <a:pt x="3146" y="1551"/>
                    <a:pt x="3826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0"/>
                    <a:pt x="229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3509;p94">
              <a:extLst>
                <a:ext uri="{FF2B5EF4-FFF2-40B4-BE49-F238E27FC236}">
                  <a16:creationId xmlns:a16="http://schemas.microsoft.com/office/drawing/2014/main" xmlns="" id="{BE7ACFD1-F63C-1AC0-8BCD-485B4685F0DF}"/>
                </a:ext>
              </a:extLst>
            </p:cNvPr>
            <p:cNvSpPr/>
            <p:nvPr/>
          </p:nvSpPr>
          <p:spPr>
            <a:xfrm>
              <a:off x="6363273" y="1470068"/>
              <a:ext cx="134345" cy="114708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133" y="0"/>
                  </a:moveTo>
                  <a:cubicBezTo>
                    <a:pt x="750" y="0"/>
                    <a:pt x="358" y="82"/>
                    <a:pt x="31" y="156"/>
                  </a:cubicBezTo>
                  <a:cubicBezTo>
                    <a:pt x="0" y="186"/>
                    <a:pt x="0" y="217"/>
                    <a:pt x="31" y="217"/>
                  </a:cubicBezTo>
                  <a:cubicBezTo>
                    <a:pt x="387" y="217"/>
                    <a:pt x="795" y="137"/>
                    <a:pt x="1178" y="137"/>
                  </a:cubicBezTo>
                  <a:cubicBezTo>
                    <a:pt x="1580" y="137"/>
                    <a:pt x="1955" y="224"/>
                    <a:pt x="2219" y="581"/>
                  </a:cubicBezTo>
                  <a:cubicBezTo>
                    <a:pt x="2553" y="1037"/>
                    <a:pt x="2493" y="1676"/>
                    <a:pt x="2523" y="2192"/>
                  </a:cubicBezTo>
                  <a:cubicBezTo>
                    <a:pt x="2523" y="2253"/>
                    <a:pt x="2561" y="2284"/>
                    <a:pt x="2599" y="2284"/>
                  </a:cubicBezTo>
                  <a:cubicBezTo>
                    <a:pt x="2637" y="2284"/>
                    <a:pt x="2675" y="2253"/>
                    <a:pt x="2675" y="2192"/>
                  </a:cubicBezTo>
                  <a:cubicBezTo>
                    <a:pt x="2675" y="1585"/>
                    <a:pt x="2675" y="825"/>
                    <a:pt x="2219" y="369"/>
                  </a:cubicBezTo>
                  <a:cubicBezTo>
                    <a:pt x="1924" y="89"/>
                    <a:pt x="1534" y="0"/>
                    <a:pt x="11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3510;p94">
              <a:extLst>
                <a:ext uri="{FF2B5EF4-FFF2-40B4-BE49-F238E27FC236}">
                  <a16:creationId xmlns:a16="http://schemas.microsoft.com/office/drawing/2014/main" xmlns="" id="{99B0B886-7668-9A7C-5A12-5B461F8B322E}"/>
                </a:ext>
              </a:extLst>
            </p:cNvPr>
            <p:cNvSpPr/>
            <p:nvPr/>
          </p:nvSpPr>
          <p:spPr>
            <a:xfrm>
              <a:off x="6420275" y="1501758"/>
              <a:ext cx="78548" cy="47360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0"/>
                  </a:moveTo>
                  <a:cubicBezTo>
                    <a:pt x="390" y="0"/>
                    <a:pt x="220" y="58"/>
                    <a:pt x="51" y="194"/>
                  </a:cubicBezTo>
                  <a:cubicBezTo>
                    <a:pt x="1" y="243"/>
                    <a:pt x="32" y="293"/>
                    <a:pt x="79" y="293"/>
                  </a:cubicBezTo>
                  <a:cubicBezTo>
                    <a:pt x="89" y="293"/>
                    <a:pt x="100" y="290"/>
                    <a:pt x="111" y="285"/>
                  </a:cubicBezTo>
                  <a:cubicBezTo>
                    <a:pt x="250" y="229"/>
                    <a:pt x="383" y="193"/>
                    <a:pt x="512" y="193"/>
                  </a:cubicBezTo>
                  <a:cubicBezTo>
                    <a:pt x="666" y="193"/>
                    <a:pt x="814" y="244"/>
                    <a:pt x="962" y="376"/>
                  </a:cubicBezTo>
                  <a:cubicBezTo>
                    <a:pt x="1145" y="528"/>
                    <a:pt x="123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4" y="872"/>
                    <a:pt x="1540" y="802"/>
                  </a:cubicBezTo>
                  <a:cubicBezTo>
                    <a:pt x="1343" y="385"/>
                    <a:pt x="972" y="0"/>
                    <a:pt x="55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3511;p94">
              <a:extLst>
                <a:ext uri="{FF2B5EF4-FFF2-40B4-BE49-F238E27FC236}">
                  <a16:creationId xmlns:a16="http://schemas.microsoft.com/office/drawing/2014/main" xmlns="" id="{1FB9F886-C551-C3EA-DCC0-DF3A830A390A}"/>
                </a:ext>
              </a:extLst>
            </p:cNvPr>
            <p:cNvSpPr/>
            <p:nvPr/>
          </p:nvSpPr>
          <p:spPr>
            <a:xfrm>
              <a:off x="7500516" y="1463991"/>
              <a:ext cx="216861" cy="137760"/>
            </a:xfrm>
            <a:custGeom>
              <a:avLst/>
              <a:gdLst/>
              <a:ahLst/>
              <a:cxnLst/>
              <a:rect l="l" t="t" r="r" b="b"/>
              <a:pathLst>
                <a:path w="4318" h="2743" extrusionOk="0">
                  <a:moveTo>
                    <a:pt x="1948" y="1"/>
                  </a:moveTo>
                  <a:cubicBezTo>
                    <a:pt x="1273" y="1"/>
                    <a:pt x="600" y="163"/>
                    <a:pt x="1" y="490"/>
                  </a:cubicBezTo>
                  <a:lnTo>
                    <a:pt x="1" y="2405"/>
                  </a:lnTo>
                  <a:cubicBezTo>
                    <a:pt x="656" y="2640"/>
                    <a:pt x="1235" y="2742"/>
                    <a:pt x="1739" y="2742"/>
                  </a:cubicBezTo>
                  <a:cubicBezTo>
                    <a:pt x="3314" y="2742"/>
                    <a:pt x="4156" y="1746"/>
                    <a:pt x="4317" y="733"/>
                  </a:cubicBezTo>
                  <a:cubicBezTo>
                    <a:pt x="3613" y="246"/>
                    <a:pt x="2779" y="1"/>
                    <a:pt x="194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3512;p94">
              <a:extLst>
                <a:ext uri="{FF2B5EF4-FFF2-40B4-BE49-F238E27FC236}">
                  <a16:creationId xmlns:a16="http://schemas.microsoft.com/office/drawing/2014/main" xmlns="" id="{AF8BD6C7-87E6-F328-CB03-FDB85C9AABE6}"/>
                </a:ext>
              </a:extLst>
            </p:cNvPr>
            <p:cNvSpPr/>
            <p:nvPr/>
          </p:nvSpPr>
          <p:spPr>
            <a:xfrm>
              <a:off x="7500516" y="1386145"/>
              <a:ext cx="222938" cy="114658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142" y="0"/>
                  </a:moveTo>
                  <a:cubicBezTo>
                    <a:pt x="945" y="0"/>
                    <a:pt x="1" y="733"/>
                    <a:pt x="1" y="733"/>
                  </a:cubicBezTo>
                  <a:lnTo>
                    <a:pt x="1" y="2040"/>
                  </a:lnTo>
                  <a:cubicBezTo>
                    <a:pt x="600" y="1713"/>
                    <a:pt x="1273" y="1551"/>
                    <a:pt x="1948" y="1551"/>
                  </a:cubicBezTo>
                  <a:cubicBezTo>
                    <a:pt x="2779" y="1551"/>
                    <a:pt x="3613" y="1796"/>
                    <a:pt x="4317" y="2283"/>
                  </a:cubicBezTo>
                  <a:cubicBezTo>
                    <a:pt x="4439" y="1523"/>
                    <a:pt x="4165" y="733"/>
                    <a:pt x="3527" y="368"/>
                  </a:cubicBezTo>
                  <a:cubicBezTo>
                    <a:pt x="3054" y="99"/>
                    <a:pt x="2581" y="0"/>
                    <a:pt x="214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513;p94">
              <a:extLst>
                <a:ext uri="{FF2B5EF4-FFF2-40B4-BE49-F238E27FC236}">
                  <a16:creationId xmlns:a16="http://schemas.microsoft.com/office/drawing/2014/main" xmlns="" id="{858489FD-DCF0-1A53-DB17-A5360E740182}"/>
                </a:ext>
              </a:extLst>
            </p:cNvPr>
            <p:cNvSpPr/>
            <p:nvPr/>
          </p:nvSpPr>
          <p:spPr>
            <a:xfrm>
              <a:off x="7517341" y="1470068"/>
              <a:ext cx="134395" cy="114708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546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31" y="2192"/>
                  </a:cubicBezTo>
                  <a:cubicBezTo>
                    <a:pt x="31" y="2253"/>
                    <a:pt x="69" y="2284"/>
                    <a:pt x="107" y="2284"/>
                  </a:cubicBezTo>
                  <a:cubicBezTo>
                    <a:pt x="145" y="2284"/>
                    <a:pt x="183" y="2253"/>
                    <a:pt x="183" y="2192"/>
                  </a:cubicBezTo>
                  <a:cubicBezTo>
                    <a:pt x="183" y="1676"/>
                    <a:pt x="152" y="1037"/>
                    <a:pt x="456" y="581"/>
                  </a:cubicBezTo>
                  <a:cubicBezTo>
                    <a:pt x="715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6"/>
                    <a:pt x="2675" y="156"/>
                  </a:cubicBezTo>
                  <a:cubicBezTo>
                    <a:pt x="2333" y="82"/>
                    <a:pt x="1933" y="0"/>
                    <a:pt x="15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514;p94">
              <a:extLst>
                <a:ext uri="{FF2B5EF4-FFF2-40B4-BE49-F238E27FC236}">
                  <a16:creationId xmlns:a16="http://schemas.microsoft.com/office/drawing/2014/main" xmlns="" id="{77E0B3B6-DE99-F70F-D672-B111F401E900}"/>
                </a:ext>
              </a:extLst>
            </p:cNvPr>
            <p:cNvSpPr/>
            <p:nvPr/>
          </p:nvSpPr>
          <p:spPr>
            <a:xfrm>
              <a:off x="7517693" y="1502411"/>
              <a:ext cx="77242" cy="46707"/>
            </a:xfrm>
            <a:custGeom>
              <a:avLst/>
              <a:gdLst/>
              <a:ahLst/>
              <a:cxnLst/>
              <a:rect l="l" t="t" r="r" b="b"/>
              <a:pathLst>
                <a:path w="1538" h="930" extrusionOk="0">
                  <a:moveTo>
                    <a:pt x="1016" y="1"/>
                  </a:moveTo>
                  <a:cubicBezTo>
                    <a:pt x="595" y="1"/>
                    <a:pt x="222" y="371"/>
                    <a:pt x="24" y="789"/>
                  </a:cubicBezTo>
                  <a:cubicBezTo>
                    <a:pt x="0" y="859"/>
                    <a:pt x="50" y="930"/>
                    <a:pt x="101" y="930"/>
                  </a:cubicBezTo>
                  <a:cubicBezTo>
                    <a:pt x="116" y="930"/>
                    <a:pt x="132" y="924"/>
                    <a:pt x="145" y="910"/>
                  </a:cubicBezTo>
                  <a:cubicBezTo>
                    <a:pt x="297" y="728"/>
                    <a:pt x="388" y="515"/>
                    <a:pt x="571" y="363"/>
                  </a:cubicBezTo>
                  <a:cubicBezTo>
                    <a:pt x="719" y="231"/>
                    <a:pt x="868" y="180"/>
                    <a:pt x="1021" y="180"/>
                  </a:cubicBezTo>
                  <a:cubicBezTo>
                    <a:pt x="1150" y="180"/>
                    <a:pt x="1283" y="216"/>
                    <a:pt x="1422" y="272"/>
                  </a:cubicBezTo>
                  <a:cubicBezTo>
                    <a:pt x="1433" y="277"/>
                    <a:pt x="1444" y="280"/>
                    <a:pt x="1455" y="280"/>
                  </a:cubicBezTo>
                  <a:cubicBezTo>
                    <a:pt x="1502" y="280"/>
                    <a:pt x="1538" y="230"/>
                    <a:pt x="1513" y="181"/>
                  </a:cubicBezTo>
                  <a:cubicBezTo>
                    <a:pt x="1345" y="55"/>
                    <a:pt x="1177" y="1"/>
                    <a:pt x="10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515;p94">
              <a:extLst>
                <a:ext uri="{FF2B5EF4-FFF2-40B4-BE49-F238E27FC236}">
                  <a16:creationId xmlns:a16="http://schemas.microsoft.com/office/drawing/2014/main" xmlns="" id="{0CE33EC0-CBDA-3F86-5114-4EB1DD4E5884}"/>
                </a:ext>
              </a:extLst>
            </p:cNvPr>
            <p:cNvSpPr/>
            <p:nvPr/>
          </p:nvSpPr>
          <p:spPr>
            <a:xfrm>
              <a:off x="6905176" y="1951101"/>
              <a:ext cx="253473" cy="118525"/>
            </a:xfrm>
            <a:custGeom>
              <a:avLst/>
              <a:gdLst/>
              <a:ahLst/>
              <a:cxnLst/>
              <a:rect l="l" t="t" r="r" b="b"/>
              <a:pathLst>
                <a:path w="5047" h="2360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5" y="122"/>
                    <a:pt x="1764" y="396"/>
                    <a:pt x="183" y="943"/>
                  </a:cubicBezTo>
                  <a:cubicBezTo>
                    <a:pt x="122" y="1125"/>
                    <a:pt x="92" y="1277"/>
                    <a:pt x="1" y="1429"/>
                  </a:cubicBezTo>
                  <a:cubicBezTo>
                    <a:pt x="1" y="1429"/>
                    <a:pt x="792" y="2360"/>
                    <a:pt x="2506" y="2360"/>
                  </a:cubicBezTo>
                  <a:cubicBezTo>
                    <a:pt x="3192" y="2360"/>
                    <a:pt x="4026" y="221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516;p94">
              <a:extLst>
                <a:ext uri="{FF2B5EF4-FFF2-40B4-BE49-F238E27FC236}">
                  <a16:creationId xmlns:a16="http://schemas.microsoft.com/office/drawing/2014/main" xmlns="" id="{51F30D0B-2178-7DDF-DBD7-6355B8C9FFD7}"/>
                </a:ext>
              </a:extLst>
            </p:cNvPr>
            <p:cNvSpPr/>
            <p:nvPr/>
          </p:nvSpPr>
          <p:spPr>
            <a:xfrm>
              <a:off x="6905176" y="1856481"/>
              <a:ext cx="271804" cy="141979"/>
            </a:xfrm>
            <a:custGeom>
              <a:avLst/>
              <a:gdLst/>
              <a:ahLst/>
              <a:cxnLst/>
              <a:rect l="l" t="t" r="r" b="b"/>
              <a:pathLst>
                <a:path w="5412" h="2827" extrusionOk="0">
                  <a:moveTo>
                    <a:pt x="5411" y="0"/>
                  </a:moveTo>
                  <a:lnTo>
                    <a:pt x="1" y="426"/>
                  </a:lnTo>
                  <a:cubicBezTo>
                    <a:pt x="1" y="426"/>
                    <a:pt x="426" y="1763"/>
                    <a:pt x="183" y="2827"/>
                  </a:cubicBezTo>
                  <a:cubicBezTo>
                    <a:pt x="1764" y="2280"/>
                    <a:pt x="3375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517;p94">
              <a:extLst>
                <a:ext uri="{FF2B5EF4-FFF2-40B4-BE49-F238E27FC236}">
                  <a16:creationId xmlns:a16="http://schemas.microsoft.com/office/drawing/2014/main" xmlns="" id="{70C5CAEA-06D6-40F6-CA53-9D6C5E8FDE78}"/>
                </a:ext>
              </a:extLst>
            </p:cNvPr>
            <p:cNvSpPr/>
            <p:nvPr/>
          </p:nvSpPr>
          <p:spPr>
            <a:xfrm>
              <a:off x="6492797" y="891100"/>
              <a:ext cx="1050504" cy="989835"/>
            </a:xfrm>
            <a:custGeom>
              <a:avLst/>
              <a:gdLst/>
              <a:ahLst/>
              <a:cxnLst/>
              <a:rect l="l" t="t" r="r" b="b"/>
              <a:pathLst>
                <a:path w="20917" h="19709" extrusionOk="0">
                  <a:moveTo>
                    <a:pt x="7883" y="1"/>
                  </a:moveTo>
                  <a:cubicBezTo>
                    <a:pt x="3784" y="1"/>
                    <a:pt x="0" y="2091"/>
                    <a:pt x="187" y="9921"/>
                  </a:cubicBezTo>
                  <a:cubicBezTo>
                    <a:pt x="187" y="9921"/>
                    <a:pt x="66" y="13599"/>
                    <a:pt x="947" y="15423"/>
                  </a:cubicBezTo>
                  <a:cubicBezTo>
                    <a:pt x="1859" y="17246"/>
                    <a:pt x="4807" y="19283"/>
                    <a:pt x="8789" y="19648"/>
                  </a:cubicBezTo>
                  <a:cubicBezTo>
                    <a:pt x="9232" y="19688"/>
                    <a:pt x="9691" y="19708"/>
                    <a:pt x="10158" y="19708"/>
                  </a:cubicBezTo>
                  <a:cubicBezTo>
                    <a:pt x="13891" y="19708"/>
                    <a:pt x="18165" y="18415"/>
                    <a:pt x="19245" y="15848"/>
                  </a:cubicBezTo>
                  <a:cubicBezTo>
                    <a:pt x="20431" y="12991"/>
                    <a:pt x="20917" y="10985"/>
                    <a:pt x="20552" y="8067"/>
                  </a:cubicBezTo>
                  <a:cubicBezTo>
                    <a:pt x="20188" y="5149"/>
                    <a:pt x="20005" y="3842"/>
                    <a:pt x="17300" y="2535"/>
                  </a:cubicBezTo>
                  <a:cubicBezTo>
                    <a:pt x="15980" y="1897"/>
                    <a:pt x="11788" y="1"/>
                    <a:pt x="788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518;p94">
              <a:extLst>
                <a:ext uri="{FF2B5EF4-FFF2-40B4-BE49-F238E27FC236}">
                  <a16:creationId xmlns:a16="http://schemas.microsoft.com/office/drawing/2014/main" xmlns="" id="{E5E3E96B-22D9-D4F4-E0DF-468E22974EDE}"/>
                </a:ext>
              </a:extLst>
            </p:cNvPr>
            <p:cNvSpPr/>
            <p:nvPr/>
          </p:nvSpPr>
          <p:spPr>
            <a:xfrm>
              <a:off x="6972374" y="1388204"/>
              <a:ext cx="73275" cy="126510"/>
            </a:xfrm>
            <a:custGeom>
              <a:avLst/>
              <a:gdLst/>
              <a:ahLst/>
              <a:cxnLst/>
              <a:rect l="l" t="t" r="r" b="b"/>
              <a:pathLst>
                <a:path w="1459" h="2519" extrusionOk="0">
                  <a:moveTo>
                    <a:pt x="334" y="0"/>
                  </a:moveTo>
                  <a:cubicBezTo>
                    <a:pt x="319" y="0"/>
                    <a:pt x="304" y="8"/>
                    <a:pt x="304" y="23"/>
                  </a:cubicBezTo>
                  <a:cubicBezTo>
                    <a:pt x="213" y="327"/>
                    <a:pt x="182" y="692"/>
                    <a:pt x="91" y="1026"/>
                  </a:cubicBezTo>
                  <a:cubicBezTo>
                    <a:pt x="61" y="1239"/>
                    <a:pt x="0" y="1482"/>
                    <a:pt x="122" y="1695"/>
                  </a:cubicBezTo>
                  <a:cubicBezTo>
                    <a:pt x="176" y="1831"/>
                    <a:pt x="304" y="1943"/>
                    <a:pt x="439" y="1943"/>
                  </a:cubicBezTo>
                  <a:cubicBezTo>
                    <a:pt x="455" y="1943"/>
                    <a:pt x="471" y="1941"/>
                    <a:pt x="486" y="1938"/>
                  </a:cubicBezTo>
                  <a:cubicBezTo>
                    <a:pt x="578" y="1938"/>
                    <a:pt x="669" y="1877"/>
                    <a:pt x="730" y="1847"/>
                  </a:cubicBezTo>
                  <a:cubicBezTo>
                    <a:pt x="760" y="1816"/>
                    <a:pt x="821" y="1756"/>
                    <a:pt x="851" y="1756"/>
                  </a:cubicBezTo>
                  <a:cubicBezTo>
                    <a:pt x="902" y="1715"/>
                    <a:pt x="942" y="1695"/>
                    <a:pt x="974" y="1695"/>
                  </a:cubicBezTo>
                  <a:cubicBezTo>
                    <a:pt x="1037" y="1695"/>
                    <a:pt x="1064" y="1776"/>
                    <a:pt x="1064" y="1938"/>
                  </a:cubicBezTo>
                  <a:cubicBezTo>
                    <a:pt x="1216" y="2151"/>
                    <a:pt x="1185" y="2272"/>
                    <a:pt x="942" y="2333"/>
                  </a:cubicBezTo>
                  <a:cubicBezTo>
                    <a:pt x="830" y="2361"/>
                    <a:pt x="873" y="2519"/>
                    <a:pt x="952" y="2519"/>
                  </a:cubicBezTo>
                  <a:cubicBezTo>
                    <a:pt x="959" y="2519"/>
                    <a:pt x="966" y="2518"/>
                    <a:pt x="973" y="2515"/>
                  </a:cubicBezTo>
                  <a:cubicBezTo>
                    <a:pt x="1216" y="2424"/>
                    <a:pt x="1459" y="2181"/>
                    <a:pt x="1459" y="1908"/>
                  </a:cubicBezTo>
                  <a:cubicBezTo>
                    <a:pt x="1429" y="1664"/>
                    <a:pt x="1216" y="1512"/>
                    <a:pt x="1003" y="1512"/>
                  </a:cubicBezTo>
                  <a:cubicBezTo>
                    <a:pt x="851" y="1512"/>
                    <a:pt x="790" y="1634"/>
                    <a:pt x="638" y="1695"/>
                  </a:cubicBezTo>
                  <a:cubicBezTo>
                    <a:pt x="562" y="1724"/>
                    <a:pt x="499" y="1737"/>
                    <a:pt x="447" y="1737"/>
                  </a:cubicBezTo>
                  <a:cubicBezTo>
                    <a:pt x="124" y="1737"/>
                    <a:pt x="221" y="1231"/>
                    <a:pt x="274" y="996"/>
                  </a:cubicBezTo>
                  <a:cubicBezTo>
                    <a:pt x="304" y="722"/>
                    <a:pt x="517" y="297"/>
                    <a:pt x="365" y="23"/>
                  </a:cubicBezTo>
                  <a:cubicBezTo>
                    <a:pt x="365" y="8"/>
                    <a:pt x="350" y="0"/>
                    <a:pt x="33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519;p94">
              <a:extLst>
                <a:ext uri="{FF2B5EF4-FFF2-40B4-BE49-F238E27FC236}">
                  <a16:creationId xmlns:a16="http://schemas.microsoft.com/office/drawing/2014/main" xmlns="" id="{2F02D26E-CBB0-80BB-316A-3569C4DBA4F2}"/>
                </a:ext>
              </a:extLst>
            </p:cNvPr>
            <p:cNvSpPr/>
            <p:nvPr/>
          </p:nvSpPr>
          <p:spPr>
            <a:xfrm>
              <a:off x="6961677" y="1589698"/>
              <a:ext cx="108430" cy="51629"/>
            </a:xfrm>
            <a:custGeom>
              <a:avLst/>
              <a:gdLst/>
              <a:ahLst/>
              <a:cxnLst/>
              <a:rect l="l" t="t" r="r" b="b"/>
              <a:pathLst>
                <a:path w="2159" h="1028" extrusionOk="0">
                  <a:moveTo>
                    <a:pt x="2048" y="0"/>
                  </a:moveTo>
                  <a:cubicBezTo>
                    <a:pt x="1991" y="0"/>
                    <a:pt x="1930" y="38"/>
                    <a:pt x="1915" y="114"/>
                  </a:cubicBezTo>
                  <a:cubicBezTo>
                    <a:pt x="1857" y="547"/>
                    <a:pt x="1581" y="816"/>
                    <a:pt x="1162" y="816"/>
                  </a:cubicBezTo>
                  <a:cubicBezTo>
                    <a:pt x="1140" y="816"/>
                    <a:pt x="1118" y="815"/>
                    <a:pt x="1095" y="814"/>
                  </a:cubicBezTo>
                  <a:cubicBezTo>
                    <a:pt x="882" y="814"/>
                    <a:pt x="669" y="753"/>
                    <a:pt x="517" y="601"/>
                  </a:cubicBezTo>
                  <a:cubicBezTo>
                    <a:pt x="365" y="479"/>
                    <a:pt x="335" y="297"/>
                    <a:pt x="213" y="175"/>
                  </a:cubicBezTo>
                  <a:cubicBezTo>
                    <a:pt x="213" y="160"/>
                    <a:pt x="205" y="152"/>
                    <a:pt x="194" y="152"/>
                  </a:cubicBezTo>
                  <a:cubicBezTo>
                    <a:pt x="183" y="152"/>
                    <a:pt x="167" y="160"/>
                    <a:pt x="152" y="175"/>
                  </a:cubicBezTo>
                  <a:cubicBezTo>
                    <a:pt x="0" y="662"/>
                    <a:pt x="730" y="1026"/>
                    <a:pt x="1125" y="1026"/>
                  </a:cubicBezTo>
                  <a:cubicBezTo>
                    <a:pt x="1145" y="1027"/>
                    <a:pt x="1164" y="1028"/>
                    <a:pt x="1184" y="1028"/>
                  </a:cubicBezTo>
                  <a:cubicBezTo>
                    <a:pt x="1707" y="1028"/>
                    <a:pt x="2158" y="642"/>
                    <a:pt x="2158" y="114"/>
                  </a:cubicBezTo>
                  <a:cubicBezTo>
                    <a:pt x="2158" y="38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520;p94">
              <a:extLst>
                <a:ext uri="{FF2B5EF4-FFF2-40B4-BE49-F238E27FC236}">
                  <a16:creationId xmlns:a16="http://schemas.microsoft.com/office/drawing/2014/main" xmlns="" id="{96A9623B-529D-6DA2-F5BF-BDA0928DD8EE}"/>
                </a:ext>
              </a:extLst>
            </p:cNvPr>
            <p:cNvSpPr/>
            <p:nvPr/>
          </p:nvSpPr>
          <p:spPr>
            <a:xfrm>
              <a:off x="6641657" y="1253256"/>
              <a:ext cx="98687" cy="69106"/>
            </a:xfrm>
            <a:custGeom>
              <a:avLst/>
              <a:gdLst/>
              <a:ahLst/>
              <a:cxnLst/>
              <a:rect l="l" t="t" r="r" b="b"/>
              <a:pathLst>
                <a:path w="1965" h="1376" extrusionOk="0">
                  <a:moveTo>
                    <a:pt x="1756" y="1"/>
                  </a:moveTo>
                  <a:cubicBezTo>
                    <a:pt x="1088" y="1"/>
                    <a:pt x="136" y="642"/>
                    <a:pt x="20" y="1312"/>
                  </a:cubicBezTo>
                  <a:cubicBezTo>
                    <a:pt x="1" y="1349"/>
                    <a:pt x="17" y="1375"/>
                    <a:pt x="39" y="1375"/>
                  </a:cubicBezTo>
                  <a:cubicBezTo>
                    <a:pt x="53" y="1375"/>
                    <a:pt x="69" y="1365"/>
                    <a:pt x="80" y="1342"/>
                  </a:cubicBezTo>
                  <a:cubicBezTo>
                    <a:pt x="567" y="704"/>
                    <a:pt x="1083" y="309"/>
                    <a:pt x="1874" y="157"/>
                  </a:cubicBezTo>
                  <a:cubicBezTo>
                    <a:pt x="1965" y="126"/>
                    <a:pt x="1934" y="5"/>
                    <a:pt x="1843" y="5"/>
                  </a:cubicBezTo>
                  <a:cubicBezTo>
                    <a:pt x="1815" y="2"/>
                    <a:pt x="1786" y="1"/>
                    <a:pt x="175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521;p94">
              <a:extLst>
                <a:ext uri="{FF2B5EF4-FFF2-40B4-BE49-F238E27FC236}">
                  <a16:creationId xmlns:a16="http://schemas.microsoft.com/office/drawing/2014/main" xmlns="" id="{4A1D2B76-774A-5F60-AF20-A01C8AFA8F52}"/>
                </a:ext>
              </a:extLst>
            </p:cNvPr>
            <p:cNvSpPr/>
            <p:nvPr/>
          </p:nvSpPr>
          <p:spPr>
            <a:xfrm>
              <a:off x="7228811" y="1241554"/>
              <a:ext cx="105718" cy="47812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43" y="0"/>
                  </a:moveTo>
                  <a:cubicBezTo>
                    <a:pt x="245" y="0"/>
                    <a:pt x="150" y="8"/>
                    <a:pt x="61" y="25"/>
                  </a:cubicBezTo>
                  <a:cubicBezTo>
                    <a:pt x="1" y="25"/>
                    <a:pt x="1" y="116"/>
                    <a:pt x="61" y="116"/>
                  </a:cubicBezTo>
                  <a:cubicBezTo>
                    <a:pt x="730" y="299"/>
                    <a:pt x="1368" y="390"/>
                    <a:pt x="1885" y="907"/>
                  </a:cubicBezTo>
                  <a:cubicBezTo>
                    <a:pt x="1917" y="938"/>
                    <a:pt x="1948" y="951"/>
                    <a:pt x="1976" y="951"/>
                  </a:cubicBezTo>
                  <a:cubicBezTo>
                    <a:pt x="2055" y="951"/>
                    <a:pt x="2105" y="845"/>
                    <a:pt x="2037" y="755"/>
                  </a:cubicBezTo>
                  <a:cubicBezTo>
                    <a:pt x="1697" y="310"/>
                    <a:pt x="951" y="0"/>
                    <a:pt x="3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522;p94">
              <a:extLst>
                <a:ext uri="{FF2B5EF4-FFF2-40B4-BE49-F238E27FC236}">
                  <a16:creationId xmlns:a16="http://schemas.microsoft.com/office/drawing/2014/main" xmlns="" id="{77CEB34D-EF8B-408B-C6B7-AD7B95E6FAF0}"/>
                </a:ext>
              </a:extLst>
            </p:cNvPr>
            <p:cNvSpPr/>
            <p:nvPr/>
          </p:nvSpPr>
          <p:spPr>
            <a:xfrm>
              <a:off x="6644118" y="1545050"/>
              <a:ext cx="195466" cy="183212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82" y="0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41" y="3648"/>
                    <a:pt x="3892" y="2827"/>
                    <a:pt x="3892" y="1824"/>
                  </a:cubicBezTo>
                  <a:cubicBezTo>
                    <a:pt x="3892" y="821"/>
                    <a:pt x="3041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523;p94">
              <a:extLst>
                <a:ext uri="{FF2B5EF4-FFF2-40B4-BE49-F238E27FC236}">
                  <a16:creationId xmlns:a16="http://schemas.microsoft.com/office/drawing/2014/main" xmlns="" id="{0D4107BF-62A4-2B51-2598-E773E4AB0FD7}"/>
                </a:ext>
              </a:extLst>
            </p:cNvPr>
            <p:cNvSpPr/>
            <p:nvPr/>
          </p:nvSpPr>
          <p:spPr>
            <a:xfrm>
              <a:off x="7178438" y="1545050"/>
              <a:ext cx="195466" cy="183212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82" y="0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40" y="3648"/>
                    <a:pt x="3891" y="2827"/>
                    <a:pt x="3891" y="1824"/>
                  </a:cubicBezTo>
                  <a:cubicBezTo>
                    <a:pt x="3891" y="821"/>
                    <a:pt x="3040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524;p94">
              <a:extLst>
                <a:ext uri="{FF2B5EF4-FFF2-40B4-BE49-F238E27FC236}">
                  <a16:creationId xmlns:a16="http://schemas.microsoft.com/office/drawing/2014/main" xmlns="" id="{4C53A276-6080-90DE-6859-355A18EA3772}"/>
                </a:ext>
              </a:extLst>
            </p:cNvPr>
            <p:cNvSpPr/>
            <p:nvPr/>
          </p:nvSpPr>
          <p:spPr>
            <a:xfrm>
              <a:off x="6434991" y="948153"/>
              <a:ext cx="1215184" cy="474804"/>
            </a:xfrm>
            <a:custGeom>
              <a:avLst/>
              <a:gdLst/>
              <a:ahLst/>
              <a:cxnLst/>
              <a:rect l="l" t="t" r="r" b="b"/>
              <a:pathLst>
                <a:path w="24196" h="9454" extrusionOk="0">
                  <a:moveTo>
                    <a:pt x="17448" y="1"/>
                  </a:moveTo>
                  <a:cubicBezTo>
                    <a:pt x="17448" y="1369"/>
                    <a:pt x="16713" y="3235"/>
                    <a:pt x="15475" y="3235"/>
                  </a:cubicBezTo>
                  <a:cubicBezTo>
                    <a:pt x="15310" y="3235"/>
                    <a:pt x="15137" y="3203"/>
                    <a:pt x="14955" y="3131"/>
                  </a:cubicBezTo>
                  <a:cubicBezTo>
                    <a:pt x="14013" y="2493"/>
                    <a:pt x="13375" y="1247"/>
                    <a:pt x="12433" y="305"/>
                  </a:cubicBezTo>
                  <a:cubicBezTo>
                    <a:pt x="12062" y="2650"/>
                    <a:pt x="10866" y="3441"/>
                    <a:pt x="9380" y="3441"/>
                  </a:cubicBezTo>
                  <a:cubicBezTo>
                    <a:pt x="7092" y="3441"/>
                    <a:pt x="4116" y="1567"/>
                    <a:pt x="2402" y="609"/>
                  </a:cubicBezTo>
                  <a:cubicBezTo>
                    <a:pt x="1369" y="3223"/>
                    <a:pt x="1399" y="6262"/>
                    <a:pt x="1" y="8846"/>
                  </a:cubicBezTo>
                  <a:cubicBezTo>
                    <a:pt x="913" y="9028"/>
                    <a:pt x="1612" y="9454"/>
                    <a:pt x="1612" y="9454"/>
                  </a:cubicBezTo>
                  <a:cubicBezTo>
                    <a:pt x="3709" y="9028"/>
                    <a:pt x="3344" y="1825"/>
                    <a:pt x="3344" y="1824"/>
                  </a:cubicBezTo>
                  <a:lnTo>
                    <a:pt x="3344" y="1824"/>
                  </a:lnTo>
                  <a:cubicBezTo>
                    <a:pt x="3345" y="1825"/>
                    <a:pt x="7965" y="4834"/>
                    <a:pt x="10305" y="5046"/>
                  </a:cubicBezTo>
                  <a:cubicBezTo>
                    <a:pt x="10409" y="5056"/>
                    <a:pt x="10510" y="5060"/>
                    <a:pt x="10606" y="5060"/>
                  </a:cubicBezTo>
                  <a:cubicBezTo>
                    <a:pt x="12677" y="5060"/>
                    <a:pt x="13010" y="2979"/>
                    <a:pt x="13010" y="2979"/>
                  </a:cubicBezTo>
                  <a:cubicBezTo>
                    <a:pt x="13010" y="2979"/>
                    <a:pt x="13952" y="4530"/>
                    <a:pt x="15685" y="4682"/>
                  </a:cubicBezTo>
                  <a:cubicBezTo>
                    <a:pt x="15753" y="4688"/>
                    <a:pt x="15818" y="4690"/>
                    <a:pt x="15881" y="4690"/>
                  </a:cubicBezTo>
                  <a:cubicBezTo>
                    <a:pt x="17408" y="4690"/>
                    <a:pt x="17296" y="2980"/>
                    <a:pt x="17296" y="2979"/>
                  </a:cubicBezTo>
                  <a:lnTo>
                    <a:pt x="17296" y="2979"/>
                  </a:lnTo>
                  <a:cubicBezTo>
                    <a:pt x="18222" y="4147"/>
                    <a:pt x="18935" y="4473"/>
                    <a:pt x="19442" y="4473"/>
                  </a:cubicBezTo>
                  <a:cubicBezTo>
                    <a:pt x="20084" y="4473"/>
                    <a:pt x="20396" y="3952"/>
                    <a:pt x="20396" y="3952"/>
                  </a:cubicBezTo>
                  <a:cubicBezTo>
                    <a:pt x="20396" y="3952"/>
                    <a:pt x="20396" y="8815"/>
                    <a:pt x="22038" y="8998"/>
                  </a:cubicBezTo>
                  <a:cubicBezTo>
                    <a:pt x="22123" y="9007"/>
                    <a:pt x="22203" y="9012"/>
                    <a:pt x="22280" y="9012"/>
                  </a:cubicBezTo>
                  <a:cubicBezTo>
                    <a:pt x="23682" y="9012"/>
                    <a:pt x="23709" y="7508"/>
                    <a:pt x="23709" y="7508"/>
                  </a:cubicBezTo>
                  <a:cubicBezTo>
                    <a:pt x="23801" y="7539"/>
                    <a:pt x="23884" y="7554"/>
                    <a:pt x="23964" y="7554"/>
                  </a:cubicBezTo>
                  <a:cubicBezTo>
                    <a:pt x="24044" y="7554"/>
                    <a:pt x="24120" y="7539"/>
                    <a:pt x="24196" y="7508"/>
                  </a:cubicBezTo>
                  <a:cubicBezTo>
                    <a:pt x="22676" y="6353"/>
                    <a:pt x="22129" y="3831"/>
                    <a:pt x="21855" y="1551"/>
                  </a:cubicBezTo>
                  <a:cubicBezTo>
                    <a:pt x="21559" y="2284"/>
                    <a:pt x="21067" y="2540"/>
                    <a:pt x="20531" y="2540"/>
                  </a:cubicBezTo>
                  <a:cubicBezTo>
                    <a:pt x="19910" y="2540"/>
                    <a:pt x="19230" y="2197"/>
                    <a:pt x="18724" y="1855"/>
                  </a:cubicBezTo>
                  <a:cubicBezTo>
                    <a:pt x="18390" y="1247"/>
                    <a:pt x="17448" y="943"/>
                    <a:pt x="1744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525;p94">
              <a:extLst>
                <a:ext uri="{FF2B5EF4-FFF2-40B4-BE49-F238E27FC236}">
                  <a16:creationId xmlns:a16="http://schemas.microsoft.com/office/drawing/2014/main" xmlns="" id="{05DE8D52-06CE-916B-9DBD-EB26C989255C}"/>
                </a:ext>
              </a:extLst>
            </p:cNvPr>
            <p:cNvSpPr/>
            <p:nvPr/>
          </p:nvSpPr>
          <p:spPr>
            <a:xfrm>
              <a:off x="6305265" y="724913"/>
              <a:ext cx="1459416" cy="667507"/>
            </a:xfrm>
            <a:custGeom>
              <a:avLst/>
              <a:gdLst/>
              <a:ahLst/>
              <a:cxnLst/>
              <a:rect l="l" t="t" r="r" b="b"/>
              <a:pathLst>
                <a:path w="29059" h="13291" extrusionOk="0">
                  <a:moveTo>
                    <a:pt x="14078" y="1"/>
                  </a:moveTo>
                  <a:cubicBezTo>
                    <a:pt x="9972" y="1"/>
                    <a:pt x="5532" y="3230"/>
                    <a:pt x="5532" y="3230"/>
                  </a:cubicBezTo>
                  <a:cubicBezTo>
                    <a:pt x="5532" y="3230"/>
                    <a:pt x="6262" y="616"/>
                    <a:pt x="4955" y="525"/>
                  </a:cubicBezTo>
                  <a:cubicBezTo>
                    <a:pt x="4930" y="522"/>
                    <a:pt x="4906" y="521"/>
                    <a:pt x="4883" y="521"/>
                  </a:cubicBezTo>
                  <a:cubicBezTo>
                    <a:pt x="3676" y="521"/>
                    <a:pt x="4407" y="3595"/>
                    <a:pt x="4407" y="3595"/>
                  </a:cubicBezTo>
                  <a:cubicBezTo>
                    <a:pt x="4407" y="3595"/>
                    <a:pt x="3460" y="2182"/>
                    <a:pt x="2675" y="2182"/>
                  </a:cubicBezTo>
                  <a:cubicBezTo>
                    <a:pt x="2437" y="2182"/>
                    <a:pt x="2214" y="2312"/>
                    <a:pt x="2037" y="2652"/>
                  </a:cubicBezTo>
                  <a:cubicBezTo>
                    <a:pt x="1246" y="4111"/>
                    <a:pt x="3739" y="5540"/>
                    <a:pt x="3739" y="5540"/>
                  </a:cubicBezTo>
                  <a:cubicBezTo>
                    <a:pt x="3459" y="5667"/>
                    <a:pt x="3276" y="5702"/>
                    <a:pt x="3136" y="5702"/>
                  </a:cubicBezTo>
                  <a:cubicBezTo>
                    <a:pt x="2968" y="5702"/>
                    <a:pt x="2863" y="5651"/>
                    <a:pt x="2727" y="5651"/>
                  </a:cubicBezTo>
                  <a:cubicBezTo>
                    <a:pt x="2573" y="5651"/>
                    <a:pt x="2379" y="5717"/>
                    <a:pt x="2006" y="5996"/>
                  </a:cubicBezTo>
                  <a:cubicBezTo>
                    <a:pt x="274" y="7607"/>
                    <a:pt x="1581" y="10008"/>
                    <a:pt x="1581" y="10008"/>
                  </a:cubicBezTo>
                  <a:cubicBezTo>
                    <a:pt x="0" y="11589"/>
                    <a:pt x="1581" y="13200"/>
                    <a:pt x="1581" y="13200"/>
                  </a:cubicBezTo>
                  <a:cubicBezTo>
                    <a:pt x="1648" y="13194"/>
                    <a:pt x="1714" y="13192"/>
                    <a:pt x="1778" y="13192"/>
                  </a:cubicBezTo>
                  <a:cubicBezTo>
                    <a:pt x="2067" y="13192"/>
                    <a:pt x="2336" y="13241"/>
                    <a:pt x="2584" y="13291"/>
                  </a:cubicBezTo>
                  <a:cubicBezTo>
                    <a:pt x="3982" y="10707"/>
                    <a:pt x="3952" y="7668"/>
                    <a:pt x="5015" y="5054"/>
                  </a:cubicBezTo>
                  <a:cubicBezTo>
                    <a:pt x="6711" y="6012"/>
                    <a:pt x="9680" y="7886"/>
                    <a:pt x="11965" y="7886"/>
                  </a:cubicBezTo>
                  <a:cubicBezTo>
                    <a:pt x="13449" y="7886"/>
                    <a:pt x="14645" y="7095"/>
                    <a:pt x="15016" y="4750"/>
                  </a:cubicBezTo>
                  <a:cubicBezTo>
                    <a:pt x="15958" y="5692"/>
                    <a:pt x="16596" y="6938"/>
                    <a:pt x="17538" y="7546"/>
                  </a:cubicBezTo>
                  <a:cubicBezTo>
                    <a:pt x="17727" y="7624"/>
                    <a:pt x="17907" y="7660"/>
                    <a:pt x="18078" y="7660"/>
                  </a:cubicBezTo>
                  <a:cubicBezTo>
                    <a:pt x="19304" y="7660"/>
                    <a:pt x="20031" y="5803"/>
                    <a:pt x="20031" y="4415"/>
                  </a:cubicBezTo>
                  <a:cubicBezTo>
                    <a:pt x="20031" y="5358"/>
                    <a:pt x="20973" y="5692"/>
                    <a:pt x="21307" y="6300"/>
                  </a:cubicBezTo>
                  <a:cubicBezTo>
                    <a:pt x="21810" y="6640"/>
                    <a:pt x="22486" y="6972"/>
                    <a:pt x="23104" y="6972"/>
                  </a:cubicBezTo>
                  <a:cubicBezTo>
                    <a:pt x="23645" y="6972"/>
                    <a:pt x="24141" y="6719"/>
                    <a:pt x="24438" y="5996"/>
                  </a:cubicBezTo>
                  <a:cubicBezTo>
                    <a:pt x="24712" y="8276"/>
                    <a:pt x="25259" y="10798"/>
                    <a:pt x="26779" y="11953"/>
                  </a:cubicBezTo>
                  <a:cubicBezTo>
                    <a:pt x="27265" y="11801"/>
                    <a:pt x="27630" y="11224"/>
                    <a:pt x="27630" y="11224"/>
                  </a:cubicBezTo>
                  <a:cubicBezTo>
                    <a:pt x="29058" y="8701"/>
                    <a:pt x="27143" y="8093"/>
                    <a:pt x="27143" y="8093"/>
                  </a:cubicBezTo>
                  <a:cubicBezTo>
                    <a:pt x="27287" y="5286"/>
                    <a:pt x="24974" y="5205"/>
                    <a:pt x="24706" y="5205"/>
                  </a:cubicBezTo>
                  <a:cubicBezTo>
                    <a:pt x="24690" y="5205"/>
                    <a:pt x="24681" y="5206"/>
                    <a:pt x="24681" y="5206"/>
                  </a:cubicBezTo>
                  <a:cubicBezTo>
                    <a:pt x="24129" y="2520"/>
                    <a:pt x="21571" y="2018"/>
                    <a:pt x="19738" y="2018"/>
                  </a:cubicBezTo>
                  <a:cubicBezTo>
                    <a:pt x="18647" y="2018"/>
                    <a:pt x="17812" y="2196"/>
                    <a:pt x="17812" y="2196"/>
                  </a:cubicBezTo>
                  <a:cubicBezTo>
                    <a:pt x="17812" y="2196"/>
                    <a:pt x="18572" y="160"/>
                    <a:pt x="14408" y="8"/>
                  </a:cubicBezTo>
                  <a:cubicBezTo>
                    <a:pt x="14298" y="3"/>
                    <a:pt x="14188" y="1"/>
                    <a:pt x="14078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526;p94">
              <a:extLst>
                <a:ext uri="{FF2B5EF4-FFF2-40B4-BE49-F238E27FC236}">
                  <a16:creationId xmlns:a16="http://schemas.microsoft.com/office/drawing/2014/main" xmlns="" id="{0DF89D57-A163-EAD0-D85F-1301249630F4}"/>
                </a:ext>
              </a:extLst>
            </p:cNvPr>
            <p:cNvSpPr/>
            <p:nvPr/>
          </p:nvSpPr>
          <p:spPr>
            <a:xfrm>
              <a:off x="6730250" y="789650"/>
              <a:ext cx="277278" cy="274114"/>
            </a:xfrm>
            <a:custGeom>
              <a:avLst/>
              <a:gdLst/>
              <a:ahLst/>
              <a:cxnLst/>
              <a:rect l="l" t="t" r="r" b="b"/>
              <a:pathLst>
                <a:path w="5521" h="5458" extrusionOk="0">
                  <a:moveTo>
                    <a:pt x="4065" y="1"/>
                  </a:moveTo>
                  <a:cubicBezTo>
                    <a:pt x="3982" y="1"/>
                    <a:pt x="3902" y="129"/>
                    <a:pt x="4000" y="178"/>
                  </a:cubicBezTo>
                  <a:cubicBezTo>
                    <a:pt x="4608" y="695"/>
                    <a:pt x="4851" y="1515"/>
                    <a:pt x="5034" y="2275"/>
                  </a:cubicBezTo>
                  <a:cubicBezTo>
                    <a:pt x="5201" y="3025"/>
                    <a:pt x="5062" y="4004"/>
                    <a:pt x="4155" y="4004"/>
                  </a:cubicBezTo>
                  <a:cubicBezTo>
                    <a:pt x="4070" y="4004"/>
                    <a:pt x="3978" y="3996"/>
                    <a:pt x="3879" y="3977"/>
                  </a:cubicBezTo>
                  <a:cubicBezTo>
                    <a:pt x="3301" y="3856"/>
                    <a:pt x="2785" y="3369"/>
                    <a:pt x="2481" y="2883"/>
                  </a:cubicBezTo>
                  <a:cubicBezTo>
                    <a:pt x="2463" y="2856"/>
                    <a:pt x="2437" y="2845"/>
                    <a:pt x="2411" y="2845"/>
                  </a:cubicBezTo>
                  <a:cubicBezTo>
                    <a:pt x="2346" y="2845"/>
                    <a:pt x="2277" y="2910"/>
                    <a:pt x="2298" y="2974"/>
                  </a:cubicBezTo>
                  <a:cubicBezTo>
                    <a:pt x="2541" y="3521"/>
                    <a:pt x="2663" y="4099"/>
                    <a:pt x="2572" y="4676"/>
                  </a:cubicBezTo>
                  <a:cubicBezTo>
                    <a:pt x="2504" y="5031"/>
                    <a:pt x="2249" y="5151"/>
                    <a:pt x="1967" y="5151"/>
                  </a:cubicBezTo>
                  <a:cubicBezTo>
                    <a:pt x="1742" y="5151"/>
                    <a:pt x="1501" y="5075"/>
                    <a:pt x="1326" y="4980"/>
                  </a:cubicBezTo>
                  <a:cubicBezTo>
                    <a:pt x="748" y="4676"/>
                    <a:pt x="383" y="4038"/>
                    <a:pt x="170" y="3491"/>
                  </a:cubicBezTo>
                  <a:cubicBezTo>
                    <a:pt x="158" y="3453"/>
                    <a:pt x="124" y="3436"/>
                    <a:pt x="91" y="3436"/>
                  </a:cubicBezTo>
                  <a:cubicBezTo>
                    <a:pt x="45" y="3436"/>
                    <a:pt x="1" y="3468"/>
                    <a:pt x="19" y="3521"/>
                  </a:cubicBezTo>
                  <a:cubicBezTo>
                    <a:pt x="169" y="4074"/>
                    <a:pt x="1109" y="5457"/>
                    <a:pt x="1945" y="5457"/>
                  </a:cubicBezTo>
                  <a:cubicBezTo>
                    <a:pt x="2121" y="5457"/>
                    <a:pt x="2292" y="5396"/>
                    <a:pt x="2450" y="5254"/>
                  </a:cubicBezTo>
                  <a:cubicBezTo>
                    <a:pt x="2754" y="4980"/>
                    <a:pt x="2785" y="4585"/>
                    <a:pt x="2785" y="4190"/>
                  </a:cubicBezTo>
                  <a:cubicBezTo>
                    <a:pt x="2785" y="3937"/>
                    <a:pt x="2732" y="3683"/>
                    <a:pt x="2676" y="3454"/>
                  </a:cubicBezTo>
                  <a:lnTo>
                    <a:pt x="2676" y="3454"/>
                  </a:lnTo>
                  <a:cubicBezTo>
                    <a:pt x="3046" y="3822"/>
                    <a:pt x="3768" y="4214"/>
                    <a:pt x="4356" y="4214"/>
                  </a:cubicBezTo>
                  <a:cubicBezTo>
                    <a:pt x="4753" y="4214"/>
                    <a:pt x="5089" y="4036"/>
                    <a:pt x="5216" y="3552"/>
                  </a:cubicBezTo>
                  <a:cubicBezTo>
                    <a:pt x="5520" y="2458"/>
                    <a:pt x="5064" y="725"/>
                    <a:pt x="4122" y="26"/>
                  </a:cubicBezTo>
                  <a:cubicBezTo>
                    <a:pt x="4104" y="8"/>
                    <a:pt x="4084" y="1"/>
                    <a:pt x="4065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527;p94">
              <a:extLst>
                <a:ext uri="{FF2B5EF4-FFF2-40B4-BE49-F238E27FC236}">
                  <a16:creationId xmlns:a16="http://schemas.microsoft.com/office/drawing/2014/main" xmlns="" id="{87CA8795-11DD-5265-4087-DD73E82A9364}"/>
                </a:ext>
              </a:extLst>
            </p:cNvPr>
            <p:cNvSpPr/>
            <p:nvPr/>
          </p:nvSpPr>
          <p:spPr>
            <a:xfrm>
              <a:off x="7394245" y="975574"/>
              <a:ext cx="156694" cy="142280"/>
            </a:xfrm>
            <a:custGeom>
              <a:avLst/>
              <a:gdLst/>
              <a:ahLst/>
              <a:cxnLst/>
              <a:rect l="l" t="t" r="r" b="b"/>
              <a:pathLst>
                <a:path w="3120" h="2833" extrusionOk="0">
                  <a:moveTo>
                    <a:pt x="85" y="1"/>
                  </a:moveTo>
                  <a:cubicBezTo>
                    <a:pt x="44" y="1"/>
                    <a:pt x="0" y="34"/>
                    <a:pt x="20" y="93"/>
                  </a:cubicBezTo>
                  <a:cubicBezTo>
                    <a:pt x="263" y="1035"/>
                    <a:pt x="628" y="2707"/>
                    <a:pt x="1813" y="2829"/>
                  </a:cubicBezTo>
                  <a:cubicBezTo>
                    <a:pt x="1838" y="2831"/>
                    <a:pt x="1862" y="2832"/>
                    <a:pt x="1886" y="2832"/>
                  </a:cubicBezTo>
                  <a:cubicBezTo>
                    <a:pt x="2774" y="2832"/>
                    <a:pt x="3120" y="1230"/>
                    <a:pt x="3120" y="579"/>
                  </a:cubicBezTo>
                  <a:cubicBezTo>
                    <a:pt x="3120" y="519"/>
                    <a:pt x="3074" y="488"/>
                    <a:pt x="3025" y="488"/>
                  </a:cubicBezTo>
                  <a:cubicBezTo>
                    <a:pt x="2976" y="488"/>
                    <a:pt x="2922" y="519"/>
                    <a:pt x="2907" y="579"/>
                  </a:cubicBezTo>
                  <a:cubicBezTo>
                    <a:pt x="2653" y="1173"/>
                    <a:pt x="2688" y="2580"/>
                    <a:pt x="1815" y="2580"/>
                  </a:cubicBezTo>
                  <a:cubicBezTo>
                    <a:pt x="1749" y="2580"/>
                    <a:pt x="1677" y="2572"/>
                    <a:pt x="1600" y="2555"/>
                  </a:cubicBezTo>
                  <a:cubicBezTo>
                    <a:pt x="658" y="2373"/>
                    <a:pt x="536" y="731"/>
                    <a:pt x="141" y="32"/>
                  </a:cubicBezTo>
                  <a:cubicBezTo>
                    <a:pt x="130" y="11"/>
                    <a:pt x="108" y="1"/>
                    <a:pt x="85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528;p94">
              <a:extLst>
                <a:ext uri="{FF2B5EF4-FFF2-40B4-BE49-F238E27FC236}">
                  <a16:creationId xmlns:a16="http://schemas.microsoft.com/office/drawing/2014/main" xmlns="" id="{31557853-A202-C911-8ADB-DABC4B72EEDB}"/>
                </a:ext>
              </a:extLst>
            </p:cNvPr>
            <p:cNvSpPr/>
            <p:nvPr/>
          </p:nvSpPr>
          <p:spPr>
            <a:xfrm>
              <a:off x="6418467" y="1170338"/>
              <a:ext cx="129524" cy="157548"/>
            </a:xfrm>
            <a:custGeom>
              <a:avLst/>
              <a:gdLst/>
              <a:ahLst/>
              <a:cxnLst/>
              <a:rect l="l" t="t" r="r" b="b"/>
              <a:pathLst>
                <a:path w="2579" h="3137" extrusionOk="0">
                  <a:moveTo>
                    <a:pt x="1960" y="0"/>
                  </a:moveTo>
                  <a:cubicBezTo>
                    <a:pt x="1897" y="0"/>
                    <a:pt x="1832" y="47"/>
                    <a:pt x="1850" y="136"/>
                  </a:cubicBezTo>
                  <a:cubicBezTo>
                    <a:pt x="2062" y="744"/>
                    <a:pt x="2153" y="1413"/>
                    <a:pt x="2093" y="2051"/>
                  </a:cubicBezTo>
                  <a:cubicBezTo>
                    <a:pt x="2062" y="2476"/>
                    <a:pt x="1910" y="2872"/>
                    <a:pt x="1454" y="2932"/>
                  </a:cubicBezTo>
                  <a:cubicBezTo>
                    <a:pt x="1432" y="2935"/>
                    <a:pt x="1409" y="2936"/>
                    <a:pt x="1387" y="2936"/>
                  </a:cubicBezTo>
                  <a:cubicBezTo>
                    <a:pt x="870" y="2936"/>
                    <a:pt x="438" y="2282"/>
                    <a:pt x="117" y="1990"/>
                  </a:cubicBezTo>
                  <a:cubicBezTo>
                    <a:pt x="111" y="1985"/>
                    <a:pt x="104" y="1982"/>
                    <a:pt x="95" y="1982"/>
                  </a:cubicBezTo>
                  <a:cubicBezTo>
                    <a:pt x="57" y="1982"/>
                    <a:pt x="1" y="2032"/>
                    <a:pt x="26" y="2081"/>
                  </a:cubicBezTo>
                  <a:cubicBezTo>
                    <a:pt x="288" y="2475"/>
                    <a:pt x="944" y="3136"/>
                    <a:pt x="1507" y="3136"/>
                  </a:cubicBezTo>
                  <a:cubicBezTo>
                    <a:pt x="1726" y="3136"/>
                    <a:pt x="1931" y="3036"/>
                    <a:pt x="2093" y="2780"/>
                  </a:cubicBezTo>
                  <a:cubicBezTo>
                    <a:pt x="2579" y="2051"/>
                    <a:pt x="2366" y="866"/>
                    <a:pt x="2062" y="75"/>
                  </a:cubicBezTo>
                  <a:cubicBezTo>
                    <a:pt x="2050" y="24"/>
                    <a:pt x="2005" y="0"/>
                    <a:pt x="1960" y="0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529;p94">
              <a:extLst>
                <a:ext uri="{FF2B5EF4-FFF2-40B4-BE49-F238E27FC236}">
                  <a16:creationId xmlns:a16="http://schemas.microsoft.com/office/drawing/2014/main" xmlns="" id="{66BCD6EA-31C1-EB87-5CD7-FB10238336DD}"/>
                </a:ext>
              </a:extLst>
            </p:cNvPr>
            <p:cNvSpPr/>
            <p:nvPr/>
          </p:nvSpPr>
          <p:spPr>
            <a:xfrm>
              <a:off x="7157043" y="1382780"/>
              <a:ext cx="107677" cy="105668"/>
            </a:xfrm>
            <a:custGeom>
              <a:avLst/>
              <a:gdLst/>
              <a:ahLst/>
              <a:cxnLst/>
              <a:rect l="l" t="t" r="r" b="b"/>
              <a:pathLst>
                <a:path w="2144" h="2104" extrusionOk="0">
                  <a:moveTo>
                    <a:pt x="1024" y="1"/>
                  </a:moveTo>
                  <a:cubicBezTo>
                    <a:pt x="988" y="1"/>
                    <a:pt x="951" y="4"/>
                    <a:pt x="913" y="9"/>
                  </a:cubicBezTo>
                  <a:cubicBezTo>
                    <a:pt x="1" y="131"/>
                    <a:pt x="1" y="1347"/>
                    <a:pt x="62" y="2046"/>
                  </a:cubicBezTo>
                  <a:cubicBezTo>
                    <a:pt x="62" y="2079"/>
                    <a:pt x="89" y="2103"/>
                    <a:pt x="119" y="2103"/>
                  </a:cubicBezTo>
                  <a:cubicBezTo>
                    <a:pt x="143" y="2103"/>
                    <a:pt x="170" y="2087"/>
                    <a:pt x="183" y="2046"/>
                  </a:cubicBezTo>
                  <a:cubicBezTo>
                    <a:pt x="214" y="1438"/>
                    <a:pt x="62" y="465"/>
                    <a:pt x="791" y="192"/>
                  </a:cubicBezTo>
                  <a:cubicBezTo>
                    <a:pt x="874" y="165"/>
                    <a:pt x="950" y="153"/>
                    <a:pt x="1021" y="153"/>
                  </a:cubicBezTo>
                  <a:cubicBezTo>
                    <a:pt x="1678" y="153"/>
                    <a:pt x="1842" y="1215"/>
                    <a:pt x="2007" y="1681"/>
                  </a:cubicBezTo>
                  <a:cubicBezTo>
                    <a:pt x="2022" y="1727"/>
                    <a:pt x="2060" y="1750"/>
                    <a:pt x="2091" y="1750"/>
                  </a:cubicBezTo>
                  <a:cubicBezTo>
                    <a:pt x="2121" y="1750"/>
                    <a:pt x="2144" y="1727"/>
                    <a:pt x="2129" y="1681"/>
                  </a:cubicBezTo>
                  <a:cubicBezTo>
                    <a:pt x="2100" y="1103"/>
                    <a:pt x="1740" y="1"/>
                    <a:pt x="1024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530;p94">
              <a:extLst>
                <a:ext uri="{FF2B5EF4-FFF2-40B4-BE49-F238E27FC236}">
                  <a16:creationId xmlns:a16="http://schemas.microsoft.com/office/drawing/2014/main" xmlns="" id="{E8A71EB5-2F9B-0CC6-E29B-D5C24FA02CB5}"/>
                </a:ext>
              </a:extLst>
            </p:cNvPr>
            <p:cNvSpPr/>
            <p:nvPr/>
          </p:nvSpPr>
          <p:spPr>
            <a:xfrm>
              <a:off x="6761690" y="1382780"/>
              <a:ext cx="108430" cy="105065"/>
            </a:xfrm>
            <a:custGeom>
              <a:avLst/>
              <a:gdLst/>
              <a:ahLst/>
              <a:cxnLst/>
              <a:rect l="l" t="t" r="r" b="b"/>
              <a:pathLst>
                <a:path w="2159" h="2092" extrusionOk="0">
                  <a:moveTo>
                    <a:pt x="1135" y="1"/>
                  </a:moveTo>
                  <a:cubicBezTo>
                    <a:pt x="419" y="1"/>
                    <a:pt x="58" y="1103"/>
                    <a:pt x="0" y="1681"/>
                  </a:cubicBezTo>
                  <a:cubicBezTo>
                    <a:pt x="0" y="1727"/>
                    <a:pt x="31" y="1750"/>
                    <a:pt x="65" y="1750"/>
                  </a:cubicBezTo>
                  <a:cubicBezTo>
                    <a:pt x="99" y="1750"/>
                    <a:pt x="137" y="1727"/>
                    <a:pt x="152" y="1681"/>
                  </a:cubicBezTo>
                  <a:cubicBezTo>
                    <a:pt x="317" y="1215"/>
                    <a:pt x="482" y="153"/>
                    <a:pt x="1117" y="153"/>
                  </a:cubicBezTo>
                  <a:cubicBezTo>
                    <a:pt x="1185" y="153"/>
                    <a:pt x="1258" y="165"/>
                    <a:pt x="1338" y="192"/>
                  </a:cubicBezTo>
                  <a:cubicBezTo>
                    <a:pt x="2067" y="435"/>
                    <a:pt x="1915" y="1438"/>
                    <a:pt x="1976" y="2046"/>
                  </a:cubicBezTo>
                  <a:cubicBezTo>
                    <a:pt x="1976" y="2076"/>
                    <a:pt x="1999" y="2092"/>
                    <a:pt x="2026" y="2092"/>
                  </a:cubicBezTo>
                  <a:cubicBezTo>
                    <a:pt x="2052" y="2092"/>
                    <a:pt x="2083" y="2076"/>
                    <a:pt x="2098" y="2046"/>
                  </a:cubicBezTo>
                  <a:cubicBezTo>
                    <a:pt x="2159" y="1347"/>
                    <a:pt x="2159" y="131"/>
                    <a:pt x="1247" y="9"/>
                  </a:cubicBezTo>
                  <a:cubicBezTo>
                    <a:pt x="1209" y="4"/>
                    <a:pt x="1171" y="1"/>
                    <a:pt x="113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531;p94">
              <a:extLst>
                <a:ext uri="{FF2B5EF4-FFF2-40B4-BE49-F238E27FC236}">
                  <a16:creationId xmlns:a16="http://schemas.microsoft.com/office/drawing/2014/main" xmlns="" id="{2BA12FF0-3C28-865E-3A6B-37E55CF54985}"/>
                </a:ext>
              </a:extLst>
            </p:cNvPr>
            <p:cNvSpPr/>
            <p:nvPr/>
          </p:nvSpPr>
          <p:spPr>
            <a:xfrm>
              <a:off x="6245701" y="1886967"/>
              <a:ext cx="332825" cy="407656"/>
            </a:xfrm>
            <a:custGeom>
              <a:avLst/>
              <a:gdLst/>
              <a:ahLst/>
              <a:cxnLst/>
              <a:rect l="l" t="t" r="r" b="b"/>
              <a:pathLst>
                <a:path w="6627" h="8117" extrusionOk="0">
                  <a:moveTo>
                    <a:pt x="1" y="1"/>
                  </a:moveTo>
                  <a:cubicBezTo>
                    <a:pt x="1794" y="3557"/>
                    <a:pt x="4134" y="6870"/>
                    <a:pt x="5745" y="8117"/>
                  </a:cubicBezTo>
                  <a:lnTo>
                    <a:pt x="6627" y="1217"/>
                  </a:lnTo>
                  <a:lnTo>
                    <a:pt x="6627" y="1217"/>
                  </a:lnTo>
                  <a:cubicBezTo>
                    <a:pt x="6081" y="1315"/>
                    <a:pt x="5543" y="1361"/>
                    <a:pt x="5013" y="1361"/>
                  </a:cubicBezTo>
                  <a:cubicBezTo>
                    <a:pt x="3243" y="1361"/>
                    <a:pt x="1568" y="843"/>
                    <a:pt x="1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532;p94">
              <a:extLst>
                <a:ext uri="{FF2B5EF4-FFF2-40B4-BE49-F238E27FC236}">
                  <a16:creationId xmlns:a16="http://schemas.microsoft.com/office/drawing/2014/main" xmlns="" id="{AE6B65D7-7D8D-93F8-D788-F67707ED331B}"/>
                </a:ext>
              </a:extLst>
            </p:cNvPr>
            <p:cNvSpPr/>
            <p:nvPr/>
          </p:nvSpPr>
          <p:spPr>
            <a:xfrm>
              <a:off x="6076250" y="1204590"/>
              <a:ext cx="505339" cy="750776"/>
            </a:xfrm>
            <a:custGeom>
              <a:avLst/>
              <a:gdLst/>
              <a:ahLst/>
              <a:cxnLst/>
              <a:rect l="l" t="t" r="r" b="b"/>
              <a:pathLst>
                <a:path w="10062" h="14949" extrusionOk="0">
                  <a:moveTo>
                    <a:pt x="3548" y="0"/>
                  </a:moveTo>
                  <a:cubicBezTo>
                    <a:pt x="3541" y="0"/>
                    <a:pt x="3534" y="0"/>
                    <a:pt x="3527" y="1"/>
                  </a:cubicBezTo>
                  <a:cubicBezTo>
                    <a:pt x="2919" y="92"/>
                    <a:pt x="3405" y="2402"/>
                    <a:pt x="3405" y="2402"/>
                  </a:cubicBezTo>
                  <a:cubicBezTo>
                    <a:pt x="3405" y="2402"/>
                    <a:pt x="2862" y="86"/>
                    <a:pt x="2274" y="86"/>
                  </a:cubicBezTo>
                  <a:cubicBezTo>
                    <a:pt x="2256" y="86"/>
                    <a:pt x="2238" y="88"/>
                    <a:pt x="2220" y="92"/>
                  </a:cubicBezTo>
                  <a:cubicBezTo>
                    <a:pt x="1642" y="214"/>
                    <a:pt x="2068" y="2433"/>
                    <a:pt x="2159" y="2767"/>
                  </a:cubicBezTo>
                  <a:cubicBezTo>
                    <a:pt x="2070" y="2440"/>
                    <a:pt x="1661" y="545"/>
                    <a:pt x="1160" y="545"/>
                  </a:cubicBezTo>
                  <a:cubicBezTo>
                    <a:pt x="1149" y="545"/>
                    <a:pt x="1137" y="546"/>
                    <a:pt x="1125" y="548"/>
                  </a:cubicBezTo>
                  <a:cubicBezTo>
                    <a:pt x="578" y="609"/>
                    <a:pt x="1" y="4409"/>
                    <a:pt x="1612" y="9333"/>
                  </a:cubicBezTo>
                  <a:cubicBezTo>
                    <a:pt x="2068" y="10731"/>
                    <a:pt x="2676" y="12159"/>
                    <a:pt x="3375" y="13588"/>
                  </a:cubicBezTo>
                  <a:cubicBezTo>
                    <a:pt x="4942" y="14430"/>
                    <a:pt x="6635" y="14948"/>
                    <a:pt x="8400" y="14948"/>
                  </a:cubicBezTo>
                  <a:cubicBezTo>
                    <a:pt x="8927" y="14948"/>
                    <a:pt x="9462" y="14902"/>
                    <a:pt x="10001" y="14804"/>
                  </a:cubicBezTo>
                  <a:lnTo>
                    <a:pt x="10062" y="14257"/>
                  </a:lnTo>
                  <a:cubicBezTo>
                    <a:pt x="10062" y="14257"/>
                    <a:pt x="6201" y="9333"/>
                    <a:pt x="5442" y="7205"/>
                  </a:cubicBezTo>
                  <a:cubicBezTo>
                    <a:pt x="4712" y="5077"/>
                    <a:pt x="4712" y="4682"/>
                    <a:pt x="4712" y="4682"/>
                  </a:cubicBezTo>
                  <a:cubicBezTo>
                    <a:pt x="4712" y="4682"/>
                    <a:pt x="5928" y="2372"/>
                    <a:pt x="5229" y="1916"/>
                  </a:cubicBezTo>
                  <a:cubicBezTo>
                    <a:pt x="5118" y="1844"/>
                    <a:pt x="5023" y="1814"/>
                    <a:pt x="4941" y="1814"/>
                  </a:cubicBezTo>
                  <a:cubicBezTo>
                    <a:pt x="4503" y="1814"/>
                    <a:pt x="4439" y="2676"/>
                    <a:pt x="4439" y="2676"/>
                  </a:cubicBezTo>
                  <a:cubicBezTo>
                    <a:pt x="4439" y="2676"/>
                    <a:pt x="4171" y="0"/>
                    <a:pt x="354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533;p94">
              <a:extLst>
                <a:ext uri="{FF2B5EF4-FFF2-40B4-BE49-F238E27FC236}">
                  <a16:creationId xmlns:a16="http://schemas.microsoft.com/office/drawing/2014/main" xmlns="" id="{0EBD2AC8-E608-141D-C94F-649FC33A8771}"/>
                </a:ext>
              </a:extLst>
            </p:cNvPr>
            <p:cNvSpPr/>
            <p:nvPr/>
          </p:nvSpPr>
          <p:spPr>
            <a:xfrm>
              <a:off x="6529660" y="2224363"/>
              <a:ext cx="906817" cy="830781"/>
            </a:xfrm>
            <a:custGeom>
              <a:avLst/>
              <a:gdLst/>
              <a:ahLst/>
              <a:cxnLst/>
              <a:rect l="l" t="t" r="r" b="b"/>
              <a:pathLst>
                <a:path w="18056" h="16542" extrusionOk="0">
                  <a:moveTo>
                    <a:pt x="61" y="0"/>
                  </a:moveTo>
                  <a:lnTo>
                    <a:pt x="61" y="0"/>
                  </a:lnTo>
                  <a:cubicBezTo>
                    <a:pt x="0" y="851"/>
                    <a:pt x="61" y="1520"/>
                    <a:pt x="243" y="1824"/>
                  </a:cubicBezTo>
                  <a:cubicBezTo>
                    <a:pt x="456" y="2158"/>
                    <a:pt x="730" y="2523"/>
                    <a:pt x="1034" y="2858"/>
                  </a:cubicBezTo>
                  <a:cubicBezTo>
                    <a:pt x="1794" y="3709"/>
                    <a:pt x="2645" y="4408"/>
                    <a:pt x="2645" y="4408"/>
                  </a:cubicBezTo>
                  <a:cubicBezTo>
                    <a:pt x="2645" y="4408"/>
                    <a:pt x="2493" y="5350"/>
                    <a:pt x="2250" y="6657"/>
                  </a:cubicBezTo>
                  <a:cubicBezTo>
                    <a:pt x="2067" y="7630"/>
                    <a:pt x="1885" y="8785"/>
                    <a:pt x="1672" y="9970"/>
                  </a:cubicBezTo>
                  <a:cubicBezTo>
                    <a:pt x="1490" y="11095"/>
                    <a:pt x="1277" y="12219"/>
                    <a:pt x="1125" y="13131"/>
                  </a:cubicBezTo>
                  <a:cubicBezTo>
                    <a:pt x="946" y="14327"/>
                    <a:pt x="796" y="15199"/>
                    <a:pt x="820" y="15199"/>
                  </a:cubicBezTo>
                  <a:cubicBezTo>
                    <a:pt x="820" y="15199"/>
                    <a:pt x="820" y="15199"/>
                    <a:pt x="821" y="15198"/>
                  </a:cubicBezTo>
                  <a:cubicBezTo>
                    <a:pt x="822" y="15198"/>
                    <a:pt x="825" y="15198"/>
                    <a:pt x="827" y="15198"/>
                  </a:cubicBezTo>
                  <a:cubicBezTo>
                    <a:pt x="1061" y="15198"/>
                    <a:pt x="6028" y="16445"/>
                    <a:pt x="9362" y="16536"/>
                  </a:cubicBezTo>
                  <a:cubicBezTo>
                    <a:pt x="9509" y="16540"/>
                    <a:pt x="9659" y="16542"/>
                    <a:pt x="9812" y="16542"/>
                  </a:cubicBezTo>
                  <a:cubicBezTo>
                    <a:pt x="13161" y="16542"/>
                    <a:pt x="17717" y="15600"/>
                    <a:pt x="17630" y="14408"/>
                  </a:cubicBezTo>
                  <a:cubicBezTo>
                    <a:pt x="17630" y="14195"/>
                    <a:pt x="18055" y="13891"/>
                    <a:pt x="18025" y="13405"/>
                  </a:cubicBezTo>
                  <a:cubicBezTo>
                    <a:pt x="17964" y="12615"/>
                    <a:pt x="17934" y="11946"/>
                    <a:pt x="17812" y="10760"/>
                  </a:cubicBezTo>
                  <a:cubicBezTo>
                    <a:pt x="17751" y="10396"/>
                    <a:pt x="17721" y="10001"/>
                    <a:pt x="17691" y="9605"/>
                  </a:cubicBezTo>
                  <a:cubicBezTo>
                    <a:pt x="11277" y="7599"/>
                    <a:pt x="5168" y="4134"/>
                    <a:pt x="6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534;p94">
              <a:extLst>
                <a:ext uri="{FF2B5EF4-FFF2-40B4-BE49-F238E27FC236}">
                  <a16:creationId xmlns:a16="http://schemas.microsoft.com/office/drawing/2014/main" xmlns="" id="{E81A8E84-E752-3CE5-B016-ABE37FE229FB}"/>
                </a:ext>
              </a:extLst>
            </p:cNvPr>
            <p:cNvSpPr/>
            <p:nvPr/>
          </p:nvSpPr>
          <p:spPr>
            <a:xfrm>
              <a:off x="6532724" y="1909868"/>
              <a:ext cx="1051810" cy="796931"/>
            </a:xfrm>
            <a:custGeom>
              <a:avLst/>
              <a:gdLst/>
              <a:ahLst/>
              <a:cxnLst/>
              <a:rect l="l" t="t" r="r" b="b"/>
              <a:pathLst>
                <a:path w="20943" h="15868" extrusionOk="0">
                  <a:moveTo>
                    <a:pt x="1003" y="1"/>
                  </a:moveTo>
                  <a:cubicBezTo>
                    <a:pt x="1003" y="1"/>
                    <a:pt x="790" y="974"/>
                    <a:pt x="547" y="2281"/>
                  </a:cubicBezTo>
                  <a:cubicBezTo>
                    <a:pt x="365" y="3223"/>
                    <a:pt x="182" y="4317"/>
                    <a:pt x="91" y="5320"/>
                  </a:cubicBezTo>
                  <a:cubicBezTo>
                    <a:pt x="30" y="5654"/>
                    <a:pt x="0" y="5958"/>
                    <a:pt x="0" y="6262"/>
                  </a:cubicBezTo>
                  <a:cubicBezTo>
                    <a:pt x="5107" y="10396"/>
                    <a:pt x="11216" y="13861"/>
                    <a:pt x="17630" y="15867"/>
                  </a:cubicBezTo>
                  <a:cubicBezTo>
                    <a:pt x="17508" y="14925"/>
                    <a:pt x="17417" y="13952"/>
                    <a:pt x="17356" y="13253"/>
                  </a:cubicBezTo>
                  <a:cubicBezTo>
                    <a:pt x="17204" y="11977"/>
                    <a:pt x="16961" y="10852"/>
                    <a:pt x="16961" y="10852"/>
                  </a:cubicBezTo>
                  <a:cubicBezTo>
                    <a:pt x="19332" y="10427"/>
                    <a:pt x="20943" y="8329"/>
                    <a:pt x="20943" y="8329"/>
                  </a:cubicBezTo>
                  <a:cubicBezTo>
                    <a:pt x="20791" y="8025"/>
                    <a:pt x="20608" y="7691"/>
                    <a:pt x="20426" y="7387"/>
                  </a:cubicBezTo>
                  <a:cubicBezTo>
                    <a:pt x="19940" y="6566"/>
                    <a:pt x="19393" y="5715"/>
                    <a:pt x="18785" y="4955"/>
                  </a:cubicBezTo>
                  <a:cubicBezTo>
                    <a:pt x="18359" y="4408"/>
                    <a:pt x="17934" y="3922"/>
                    <a:pt x="17508" y="3496"/>
                  </a:cubicBezTo>
                  <a:cubicBezTo>
                    <a:pt x="17174" y="3162"/>
                    <a:pt x="16839" y="2858"/>
                    <a:pt x="16505" y="2645"/>
                  </a:cubicBezTo>
                  <a:cubicBezTo>
                    <a:pt x="15259" y="1791"/>
                    <a:pt x="14149" y="1614"/>
                    <a:pt x="13443" y="1614"/>
                  </a:cubicBezTo>
                  <a:cubicBezTo>
                    <a:pt x="12943" y="1614"/>
                    <a:pt x="12645" y="1703"/>
                    <a:pt x="12645" y="1703"/>
                  </a:cubicBezTo>
                  <a:cubicBezTo>
                    <a:pt x="11806" y="2433"/>
                    <a:pt x="10840" y="2651"/>
                    <a:pt x="9984" y="2651"/>
                  </a:cubicBezTo>
                  <a:cubicBezTo>
                    <a:pt x="8699" y="2651"/>
                    <a:pt x="7660" y="2159"/>
                    <a:pt x="7660" y="2159"/>
                  </a:cubicBezTo>
                  <a:lnTo>
                    <a:pt x="5471" y="1855"/>
                  </a:lnTo>
                  <a:cubicBezTo>
                    <a:pt x="4955" y="1429"/>
                    <a:pt x="1003" y="1"/>
                    <a:pt x="1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535;p94">
              <a:extLst>
                <a:ext uri="{FF2B5EF4-FFF2-40B4-BE49-F238E27FC236}">
                  <a16:creationId xmlns:a16="http://schemas.microsoft.com/office/drawing/2014/main" xmlns="" id="{1C4A6A2C-4BFC-E561-F7F8-FB3529018262}"/>
                </a:ext>
              </a:extLst>
            </p:cNvPr>
            <p:cNvSpPr/>
            <p:nvPr/>
          </p:nvSpPr>
          <p:spPr>
            <a:xfrm>
              <a:off x="6787655" y="2222806"/>
              <a:ext cx="482437" cy="461645"/>
            </a:xfrm>
            <a:custGeom>
              <a:avLst/>
              <a:gdLst/>
              <a:ahLst/>
              <a:cxnLst/>
              <a:rect l="l" t="t" r="r" b="b"/>
              <a:pathLst>
                <a:path w="9606" h="9192" extrusionOk="0">
                  <a:moveTo>
                    <a:pt x="4256" y="1"/>
                  </a:moveTo>
                  <a:cubicBezTo>
                    <a:pt x="3465" y="1"/>
                    <a:pt x="3070" y="3071"/>
                    <a:pt x="3070" y="3071"/>
                  </a:cubicBezTo>
                  <a:cubicBezTo>
                    <a:pt x="3070" y="3071"/>
                    <a:pt x="274" y="3588"/>
                    <a:pt x="152" y="4287"/>
                  </a:cubicBezTo>
                  <a:cubicBezTo>
                    <a:pt x="0" y="5016"/>
                    <a:pt x="2797" y="5898"/>
                    <a:pt x="2797" y="5898"/>
                  </a:cubicBezTo>
                  <a:cubicBezTo>
                    <a:pt x="2797" y="5898"/>
                    <a:pt x="1976" y="9059"/>
                    <a:pt x="2462" y="9180"/>
                  </a:cubicBezTo>
                  <a:cubicBezTo>
                    <a:pt x="2495" y="9188"/>
                    <a:pt x="2530" y="9191"/>
                    <a:pt x="2567" y="9191"/>
                  </a:cubicBezTo>
                  <a:cubicBezTo>
                    <a:pt x="3454" y="9191"/>
                    <a:pt x="5471" y="7174"/>
                    <a:pt x="5471" y="7174"/>
                  </a:cubicBezTo>
                  <a:cubicBezTo>
                    <a:pt x="5471" y="7174"/>
                    <a:pt x="7686" y="8362"/>
                    <a:pt x="8613" y="8362"/>
                  </a:cubicBezTo>
                  <a:cubicBezTo>
                    <a:pt x="8755" y="8362"/>
                    <a:pt x="8868" y="8333"/>
                    <a:pt x="8936" y="8269"/>
                  </a:cubicBezTo>
                  <a:cubicBezTo>
                    <a:pt x="9453" y="7813"/>
                    <a:pt x="7569" y="5107"/>
                    <a:pt x="7569" y="5107"/>
                  </a:cubicBezTo>
                  <a:cubicBezTo>
                    <a:pt x="7569" y="5107"/>
                    <a:pt x="9605" y="3709"/>
                    <a:pt x="9423" y="2980"/>
                  </a:cubicBezTo>
                  <a:cubicBezTo>
                    <a:pt x="9240" y="2281"/>
                    <a:pt x="6201" y="2220"/>
                    <a:pt x="6201" y="2220"/>
                  </a:cubicBezTo>
                  <a:cubicBezTo>
                    <a:pt x="6201" y="2220"/>
                    <a:pt x="5015" y="31"/>
                    <a:pt x="425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536;p94">
              <a:extLst>
                <a:ext uri="{FF2B5EF4-FFF2-40B4-BE49-F238E27FC236}">
                  <a16:creationId xmlns:a16="http://schemas.microsoft.com/office/drawing/2014/main" xmlns="" id="{3968258A-E05E-8070-C7F8-73A444162853}"/>
                </a:ext>
              </a:extLst>
            </p:cNvPr>
            <p:cNvSpPr/>
            <p:nvPr/>
          </p:nvSpPr>
          <p:spPr>
            <a:xfrm>
              <a:off x="6653309" y="3329565"/>
              <a:ext cx="355726" cy="322177"/>
            </a:xfrm>
            <a:custGeom>
              <a:avLst/>
              <a:gdLst/>
              <a:ahLst/>
              <a:cxnLst/>
              <a:rect l="l" t="t" r="r" b="b"/>
              <a:pathLst>
                <a:path w="7083" h="6415" extrusionOk="0">
                  <a:moveTo>
                    <a:pt x="6292" y="1"/>
                  </a:moveTo>
                  <a:lnTo>
                    <a:pt x="0" y="2159"/>
                  </a:lnTo>
                  <a:lnTo>
                    <a:pt x="2158" y="6414"/>
                  </a:lnTo>
                  <a:cubicBezTo>
                    <a:pt x="3557" y="4894"/>
                    <a:pt x="5228" y="3618"/>
                    <a:pt x="7083" y="2554"/>
                  </a:cubicBezTo>
                  <a:lnTo>
                    <a:pt x="62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537;p94">
              <a:extLst>
                <a:ext uri="{FF2B5EF4-FFF2-40B4-BE49-F238E27FC236}">
                  <a16:creationId xmlns:a16="http://schemas.microsoft.com/office/drawing/2014/main" xmlns="" id="{15664169-CDD8-BD86-4152-DF1D0A83FF06}"/>
                </a:ext>
              </a:extLst>
            </p:cNvPr>
            <p:cNvSpPr/>
            <p:nvPr/>
          </p:nvSpPr>
          <p:spPr>
            <a:xfrm>
              <a:off x="6763196" y="3457834"/>
              <a:ext cx="369487" cy="471740"/>
            </a:xfrm>
            <a:custGeom>
              <a:avLst/>
              <a:gdLst/>
              <a:ahLst/>
              <a:cxnLst/>
              <a:rect l="l" t="t" r="r" b="b"/>
              <a:pathLst>
                <a:path w="7357" h="9393" extrusionOk="0">
                  <a:moveTo>
                    <a:pt x="4895" y="0"/>
                  </a:moveTo>
                  <a:cubicBezTo>
                    <a:pt x="3040" y="1064"/>
                    <a:pt x="1369" y="2340"/>
                    <a:pt x="1" y="3860"/>
                  </a:cubicBezTo>
                  <a:lnTo>
                    <a:pt x="2797" y="9392"/>
                  </a:lnTo>
                  <a:lnTo>
                    <a:pt x="7357" y="7903"/>
                  </a:lnTo>
                  <a:lnTo>
                    <a:pt x="48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538;p94">
              <a:extLst>
                <a:ext uri="{FF2B5EF4-FFF2-40B4-BE49-F238E27FC236}">
                  <a16:creationId xmlns:a16="http://schemas.microsoft.com/office/drawing/2014/main" xmlns="" id="{98B1452B-8F4E-D51E-7E52-C0F5280AFAF9}"/>
                </a:ext>
              </a:extLst>
            </p:cNvPr>
            <p:cNvSpPr/>
            <p:nvPr/>
          </p:nvSpPr>
          <p:spPr>
            <a:xfrm>
              <a:off x="6818492" y="3830085"/>
              <a:ext cx="326044" cy="392188"/>
            </a:xfrm>
            <a:custGeom>
              <a:avLst/>
              <a:gdLst/>
              <a:ahLst/>
              <a:cxnLst/>
              <a:rect l="l" t="t" r="r" b="b"/>
              <a:pathLst>
                <a:path w="6492" h="7809" extrusionOk="0">
                  <a:moveTo>
                    <a:pt x="6127" y="1"/>
                  </a:moveTo>
                  <a:cubicBezTo>
                    <a:pt x="6048" y="1"/>
                    <a:pt x="6492" y="1950"/>
                    <a:pt x="1757" y="2193"/>
                  </a:cubicBezTo>
                  <a:cubicBezTo>
                    <a:pt x="1757" y="2193"/>
                    <a:pt x="1" y="7808"/>
                    <a:pt x="2340" y="7808"/>
                  </a:cubicBezTo>
                  <a:cubicBezTo>
                    <a:pt x="2500" y="7808"/>
                    <a:pt x="2680" y="7782"/>
                    <a:pt x="2882" y="7725"/>
                  </a:cubicBezTo>
                  <a:cubicBezTo>
                    <a:pt x="6408" y="6692"/>
                    <a:pt x="6377" y="430"/>
                    <a:pt x="6377" y="430"/>
                  </a:cubicBezTo>
                  <a:cubicBezTo>
                    <a:pt x="6200" y="124"/>
                    <a:pt x="6147" y="1"/>
                    <a:pt x="61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539;p94">
              <a:extLst>
                <a:ext uri="{FF2B5EF4-FFF2-40B4-BE49-F238E27FC236}">
                  <a16:creationId xmlns:a16="http://schemas.microsoft.com/office/drawing/2014/main" xmlns="" id="{C6D51C11-953F-7A67-87B1-6C8B9A0BC41B}"/>
                </a:ext>
              </a:extLst>
            </p:cNvPr>
            <p:cNvSpPr/>
            <p:nvPr/>
          </p:nvSpPr>
          <p:spPr>
            <a:xfrm>
              <a:off x="6867007" y="3844047"/>
              <a:ext cx="264170" cy="262613"/>
            </a:xfrm>
            <a:custGeom>
              <a:avLst/>
              <a:gdLst/>
              <a:ahLst/>
              <a:cxnLst/>
              <a:rect l="l" t="t" r="r" b="b"/>
              <a:pathLst>
                <a:path w="5260" h="5229" extrusionOk="0">
                  <a:moveTo>
                    <a:pt x="5198" y="0"/>
                  </a:moveTo>
                  <a:lnTo>
                    <a:pt x="5198" y="0"/>
                  </a:lnTo>
                  <a:cubicBezTo>
                    <a:pt x="3739" y="851"/>
                    <a:pt x="669" y="1550"/>
                    <a:pt x="669" y="1550"/>
                  </a:cubicBezTo>
                  <a:cubicBezTo>
                    <a:pt x="669" y="1550"/>
                    <a:pt x="1" y="3617"/>
                    <a:pt x="31" y="5228"/>
                  </a:cubicBezTo>
                  <a:cubicBezTo>
                    <a:pt x="1399" y="4316"/>
                    <a:pt x="2980" y="3921"/>
                    <a:pt x="4621" y="3860"/>
                  </a:cubicBezTo>
                  <a:cubicBezTo>
                    <a:pt x="5259" y="1976"/>
                    <a:pt x="5198" y="0"/>
                    <a:pt x="519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540;p94">
              <a:extLst>
                <a:ext uri="{FF2B5EF4-FFF2-40B4-BE49-F238E27FC236}">
                  <a16:creationId xmlns:a16="http://schemas.microsoft.com/office/drawing/2014/main" xmlns="" id="{881CCF33-2FE4-12D9-69C3-4DB37A022B59}"/>
                </a:ext>
              </a:extLst>
            </p:cNvPr>
            <p:cNvSpPr/>
            <p:nvPr/>
          </p:nvSpPr>
          <p:spPr>
            <a:xfrm>
              <a:off x="6844105" y="3806731"/>
              <a:ext cx="227056" cy="146298"/>
            </a:xfrm>
            <a:custGeom>
              <a:avLst/>
              <a:gdLst/>
              <a:ahLst/>
              <a:cxnLst/>
              <a:rect l="l" t="t" r="r" b="b"/>
              <a:pathLst>
                <a:path w="4521" h="2913" extrusionOk="0">
                  <a:moveTo>
                    <a:pt x="1370" y="368"/>
                  </a:moveTo>
                  <a:cubicBezTo>
                    <a:pt x="1707" y="368"/>
                    <a:pt x="2202" y="1382"/>
                    <a:pt x="2250" y="1503"/>
                  </a:cubicBezTo>
                  <a:cubicBezTo>
                    <a:pt x="2327" y="1718"/>
                    <a:pt x="2388" y="1933"/>
                    <a:pt x="2446" y="2148"/>
                  </a:cubicBezTo>
                  <a:lnTo>
                    <a:pt x="2446" y="2148"/>
                  </a:lnTo>
                  <a:cubicBezTo>
                    <a:pt x="2448" y="2162"/>
                    <a:pt x="2451" y="2175"/>
                    <a:pt x="2454" y="2188"/>
                  </a:cubicBezTo>
                  <a:lnTo>
                    <a:pt x="2454" y="2188"/>
                  </a:lnTo>
                  <a:cubicBezTo>
                    <a:pt x="2285" y="2054"/>
                    <a:pt x="2115" y="1915"/>
                    <a:pt x="1946" y="1777"/>
                  </a:cubicBezTo>
                  <a:cubicBezTo>
                    <a:pt x="1703" y="1533"/>
                    <a:pt x="1004" y="986"/>
                    <a:pt x="1156" y="591"/>
                  </a:cubicBezTo>
                  <a:cubicBezTo>
                    <a:pt x="1211" y="432"/>
                    <a:pt x="1286" y="368"/>
                    <a:pt x="1370" y="368"/>
                  </a:cubicBezTo>
                  <a:close/>
                  <a:moveTo>
                    <a:pt x="3160" y="456"/>
                  </a:moveTo>
                  <a:cubicBezTo>
                    <a:pt x="3303" y="456"/>
                    <a:pt x="3431" y="554"/>
                    <a:pt x="3466" y="713"/>
                  </a:cubicBezTo>
                  <a:cubicBezTo>
                    <a:pt x="3567" y="1266"/>
                    <a:pt x="3250" y="1862"/>
                    <a:pt x="2914" y="2378"/>
                  </a:cubicBezTo>
                  <a:lnTo>
                    <a:pt x="2914" y="2378"/>
                  </a:lnTo>
                  <a:cubicBezTo>
                    <a:pt x="2831" y="2035"/>
                    <a:pt x="2743" y="1678"/>
                    <a:pt x="2767" y="1321"/>
                  </a:cubicBezTo>
                  <a:cubicBezTo>
                    <a:pt x="2767" y="1108"/>
                    <a:pt x="2736" y="834"/>
                    <a:pt x="2858" y="622"/>
                  </a:cubicBezTo>
                  <a:cubicBezTo>
                    <a:pt x="2947" y="507"/>
                    <a:pt x="3058" y="456"/>
                    <a:pt x="3160" y="456"/>
                  </a:cubicBezTo>
                  <a:close/>
                  <a:moveTo>
                    <a:pt x="1479" y="0"/>
                  </a:moveTo>
                  <a:cubicBezTo>
                    <a:pt x="1322" y="0"/>
                    <a:pt x="1154" y="68"/>
                    <a:pt x="973" y="226"/>
                  </a:cubicBezTo>
                  <a:cubicBezTo>
                    <a:pt x="1" y="1047"/>
                    <a:pt x="2068" y="2445"/>
                    <a:pt x="2615" y="2871"/>
                  </a:cubicBezTo>
                  <a:cubicBezTo>
                    <a:pt x="2655" y="2900"/>
                    <a:pt x="2702" y="2912"/>
                    <a:pt x="2748" y="2912"/>
                  </a:cubicBezTo>
                  <a:cubicBezTo>
                    <a:pt x="2920" y="2912"/>
                    <a:pt x="3096" y="2741"/>
                    <a:pt x="3005" y="2616"/>
                  </a:cubicBezTo>
                  <a:lnTo>
                    <a:pt x="3005" y="2616"/>
                  </a:lnTo>
                  <a:cubicBezTo>
                    <a:pt x="3607" y="1911"/>
                    <a:pt x="4520" y="438"/>
                    <a:pt x="3344" y="74"/>
                  </a:cubicBezTo>
                  <a:cubicBezTo>
                    <a:pt x="3297" y="60"/>
                    <a:pt x="3250" y="53"/>
                    <a:pt x="3203" y="53"/>
                  </a:cubicBezTo>
                  <a:cubicBezTo>
                    <a:pt x="2865" y="53"/>
                    <a:pt x="2573" y="411"/>
                    <a:pt x="2493" y="652"/>
                  </a:cubicBezTo>
                  <a:cubicBezTo>
                    <a:pt x="2463" y="744"/>
                    <a:pt x="2438" y="836"/>
                    <a:pt x="2419" y="928"/>
                  </a:cubicBezTo>
                  <a:lnTo>
                    <a:pt x="2419" y="928"/>
                  </a:lnTo>
                  <a:cubicBezTo>
                    <a:pt x="2180" y="419"/>
                    <a:pt x="1866" y="0"/>
                    <a:pt x="147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541;p94">
              <a:extLst>
                <a:ext uri="{FF2B5EF4-FFF2-40B4-BE49-F238E27FC236}">
                  <a16:creationId xmlns:a16="http://schemas.microsoft.com/office/drawing/2014/main" xmlns="" id="{88EC1DBD-1664-6A5D-F9E7-C4509269627D}"/>
                </a:ext>
              </a:extLst>
            </p:cNvPr>
            <p:cNvSpPr/>
            <p:nvPr/>
          </p:nvSpPr>
          <p:spPr>
            <a:xfrm>
              <a:off x="6868564" y="4037906"/>
              <a:ext cx="230521" cy="165734"/>
            </a:xfrm>
            <a:custGeom>
              <a:avLst/>
              <a:gdLst/>
              <a:ahLst/>
              <a:cxnLst/>
              <a:rect l="l" t="t" r="r" b="b"/>
              <a:pathLst>
                <a:path w="4590" h="3300" extrusionOk="0">
                  <a:moveTo>
                    <a:pt x="4590" y="0"/>
                  </a:moveTo>
                  <a:lnTo>
                    <a:pt x="4590" y="0"/>
                  </a:lnTo>
                  <a:cubicBezTo>
                    <a:pt x="2949" y="61"/>
                    <a:pt x="1368" y="456"/>
                    <a:pt x="0" y="1399"/>
                  </a:cubicBezTo>
                  <a:cubicBezTo>
                    <a:pt x="26" y="2438"/>
                    <a:pt x="319" y="3300"/>
                    <a:pt x="1239" y="3300"/>
                  </a:cubicBezTo>
                  <a:cubicBezTo>
                    <a:pt x="1395" y="3300"/>
                    <a:pt x="1569" y="3275"/>
                    <a:pt x="1763" y="3222"/>
                  </a:cubicBezTo>
                  <a:cubicBezTo>
                    <a:pt x="3283" y="2766"/>
                    <a:pt x="4134" y="1429"/>
                    <a:pt x="4590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542;p94">
              <a:extLst>
                <a:ext uri="{FF2B5EF4-FFF2-40B4-BE49-F238E27FC236}">
                  <a16:creationId xmlns:a16="http://schemas.microsoft.com/office/drawing/2014/main" xmlns="" id="{5844C33D-C298-FF67-0F2F-ECA40B9192BA}"/>
                </a:ext>
              </a:extLst>
            </p:cNvPr>
            <p:cNvSpPr/>
            <p:nvPr/>
          </p:nvSpPr>
          <p:spPr>
            <a:xfrm>
              <a:off x="6901058" y="3926412"/>
              <a:ext cx="191950" cy="64536"/>
            </a:xfrm>
            <a:custGeom>
              <a:avLst/>
              <a:gdLst/>
              <a:ahLst/>
              <a:cxnLst/>
              <a:rect l="l" t="t" r="r" b="b"/>
              <a:pathLst>
                <a:path w="3822" h="1285" extrusionOk="0">
                  <a:moveTo>
                    <a:pt x="3647" y="0"/>
                  </a:moveTo>
                  <a:cubicBezTo>
                    <a:pt x="2372" y="0"/>
                    <a:pt x="1183" y="682"/>
                    <a:pt x="52" y="1217"/>
                  </a:cubicBezTo>
                  <a:cubicBezTo>
                    <a:pt x="0" y="1217"/>
                    <a:pt x="15" y="1284"/>
                    <a:pt x="59" y="1284"/>
                  </a:cubicBezTo>
                  <a:cubicBezTo>
                    <a:pt x="66" y="1284"/>
                    <a:pt x="74" y="1282"/>
                    <a:pt x="83" y="1278"/>
                  </a:cubicBezTo>
                  <a:cubicBezTo>
                    <a:pt x="1298" y="792"/>
                    <a:pt x="2393" y="214"/>
                    <a:pt x="3730" y="123"/>
                  </a:cubicBezTo>
                  <a:cubicBezTo>
                    <a:pt x="3791" y="123"/>
                    <a:pt x="3821" y="1"/>
                    <a:pt x="3730" y="1"/>
                  </a:cubicBezTo>
                  <a:cubicBezTo>
                    <a:pt x="3703" y="1"/>
                    <a:pt x="3675" y="0"/>
                    <a:pt x="364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543;p94">
              <a:extLst>
                <a:ext uri="{FF2B5EF4-FFF2-40B4-BE49-F238E27FC236}">
                  <a16:creationId xmlns:a16="http://schemas.microsoft.com/office/drawing/2014/main" xmlns="" id="{30A56377-AA4B-5C6B-4D52-16D5972E665E}"/>
                </a:ext>
              </a:extLst>
            </p:cNvPr>
            <p:cNvSpPr/>
            <p:nvPr/>
          </p:nvSpPr>
          <p:spPr>
            <a:xfrm>
              <a:off x="6896437" y="3973621"/>
              <a:ext cx="192001" cy="64636"/>
            </a:xfrm>
            <a:custGeom>
              <a:avLst/>
              <a:gdLst/>
              <a:ahLst/>
              <a:cxnLst/>
              <a:rect l="l" t="t" r="r" b="b"/>
              <a:pathLst>
                <a:path w="3823" h="1287" extrusionOk="0">
                  <a:moveTo>
                    <a:pt x="3571" y="0"/>
                  </a:moveTo>
                  <a:cubicBezTo>
                    <a:pt x="2324" y="0"/>
                    <a:pt x="1161" y="664"/>
                    <a:pt x="53" y="1189"/>
                  </a:cubicBezTo>
                  <a:cubicBezTo>
                    <a:pt x="1" y="1215"/>
                    <a:pt x="16" y="1286"/>
                    <a:pt x="60" y="1286"/>
                  </a:cubicBezTo>
                  <a:cubicBezTo>
                    <a:pt x="67" y="1286"/>
                    <a:pt x="75" y="1285"/>
                    <a:pt x="83" y="1280"/>
                  </a:cubicBezTo>
                  <a:cubicBezTo>
                    <a:pt x="1299" y="764"/>
                    <a:pt x="2394" y="186"/>
                    <a:pt x="3731" y="125"/>
                  </a:cubicBezTo>
                  <a:cubicBezTo>
                    <a:pt x="3792" y="125"/>
                    <a:pt x="3822" y="4"/>
                    <a:pt x="3731" y="4"/>
                  </a:cubicBezTo>
                  <a:cubicBezTo>
                    <a:pt x="3677" y="1"/>
                    <a:pt x="3624" y="0"/>
                    <a:pt x="357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544;p94">
              <a:extLst>
                <a:ext uri="{FF2B5EF4-FFF2-40B4-BE49-F238E27FC236}">
                  <a16:creationId xmlns:a16="http://schemas.microsoft.com/office/drawing/2014/main" xmlns="" id="{2C66097B-8652-5C63-321C-58490656535A}"/>
                </a:ext>
              </a:extLst>
            </p:cNvPr>
            <p:cNvSpPr/>
            <p:nvPr/>
          </p:nvSpPr>
          <p:spPr>
            <a:xfrm>
              <a:off x="6961677" y="3430312"/>
              <a:ext cx="332825" cy="238205"/>
            </a:xfrm>
            <a:custGeom>
              <a:avLst/>
              <a:gdLst/>
              <a:ahLst/>
              <a:cxnLst/>
              <a:rect l="l" t="t" r="r" b="b"/>
              <a:pathLst>
                <a:path w="6627" h="4743" extrusionOk="0">
                  <a:moveTo>
                    <a:pt x="0" y="1"/>
                  </a:moveTo>
                  <a:lnTo>
                    <a:pt x="669" y="4743"/>
                  </a:lnTo>
                  <a:cubicBezTo>
                    <a:pt x="2462" y="3770"/>
                    <a:pt x="4468" y="3071"/>
                    <a:pt x="6566" y="2676"/>
                  </a:cubicBezTo>
                  <a:lnTo>
                    <a:pt x="66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545;p94">
              <a:extLst>
                <a:ext uri="{FF2B5EF4-FFF2-40B4-BE49-F238E27FC236}">
                  <a16:creationId xmlns:a16="http://schemas.microsoft.com/office/drawing/2014/main" xmlns="" id="{7F17BD3D-BB78-740A-B693-1AAE8D405B41}"/>
                </a:ext>
              </a:extLst>
            </p:cNvPr>
            <p:cNvSpPr/>
            <p:nvPr/>
          </p:nvSpPr>
          <p:spPr>
            <a:xfrm>
              <a:off x="6995225" y="3564657"/>
              <a:ext cx="296212" cy="415290"/>
            </a:xfrm>
            <a:custGeom>
              <a:avLst/>
              <a:gdLst/>
              <a:ahLst/>
              <a:cxnLst/>
              <a:rect l="l" t="t" r="r" b="b"/>
              <a:pathLst>
                <a:path w="5898" h="8269" extrusionOk="0">
                  <a:moveTo>
                    <a:pt x="5898" y="1"/>
                  </a:moveTo>
                  <a:cubicBezTo>
                    <a:pt x="3800" y="426"/>
                    <a:pt x="1794" y="1095"/>
                    <a:pt x="1" y="2098"/>
                  </a:cubicBezTo>
                  <a:lnTo>
                    <a:pt x="882" y="8208"/>
                  </a:lnTo>
                  <a:lnTo>
                    <a:pt x="5655" y="8268"/>
                  </a:lnTo>
                  <a:lnTo>
                    <a:pt x="58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546;p94">
              <a:extLst>
                <a:ext uri="{FF2B5EF4-FFF2-40B4-BE49-F238E27FC236}">
                  <a16:creationId xmlns:a16="http://schemas.microsoft.com/office/drawing/2014/main" xmlns="" id="{A4E43892-4548-3585-8F2C-97D1E194D55A}"/>
                </a:ext>
              </a:extLst>
            </p:cNvPr>
            <p:cNvSpPr/>
            <p:nvPr/>
          </p:nvSpPr>
          <p:spPr>
            <a:xfrm>
              <a:off x="6839535" y="3955139"/>
              <a:ext cx="447332" cy="313589"/>
            </a:xfrm>
            <a:custGeom>
              <a:avLst/>
              <a:gdLst/>
              <a:ahLst/>
              <a:cxnLst/>
              <a:rect l="l" t="t" r="r" b="b"/>
              <a:pathLst>
                <a:path w="8907" h="6244" extrusionOk="0">
                  <a:moveTo>
                    <a:pt x="8798" y="1"/>
                  </a:moveTo>
                  <a:cubicBezTo>
                    <a:pt x="8735" y="1"/>
                    <a:pt x="8589" y="1093"/>
                    <a:pt x="6613" y="1093"/>
                  </a:cubicBezTo>
                  <a:cubicBezTo>
                    <a:pt x="5952" y="1093"/>
                    <a:pt x="5087" y="971"/>
                    <a:pt x="3952" y="645"/>
                  </a:cubicBezTo>
                  <a:cubicBezTo>
                    <a:pt x="3952" y="645"/>
                    <a:pt x="1" y="6086"/>
                    <a:pt x="3253" y="6238"/>
                  </a:cubicBezTo>
                  <a:cubicBezTo>
                    <a:pt x="3317" y="6242"/>
                    <a:pt x="3380" y="6244"/>
                    <a:pt x="3443" y="6244"/>
                  </a:cubicBezTo>
                  <a:cubicBezTo>
                    <a:pt x="6970" y="6244"/>
                    <a:pt x="8907" y="493"/>
                    <a:pt x="8907" y="493"/>
                  </a:cubicBezTo>
                  <a:cubicBezTo>
                    <a:pt x="8831" y="134"/>
                    <a:pt x="8819" y="1"/>
                    <a:pt x="879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547;p94">
              <a:extLst>
                <a:ext uri="{FF2B5EF4-FFF2-40B4-BE49-F238E27FC236}">
                  <a16:creationId xmlns:a16="http://schemas.microsoft.com/office/drawing/2014/main" xmlns="" id="{82CEE135-FA69-6401-6A34-C68B3C0EAC1F}"/>
                </a:ext>
              </a:extLst>
            </p:cNvPr>
            <p:cNvSpPr/>
            <p:nvPr/>
          </p:nvSpPr>
          <p:spPr>
            <a:xfrm>
              <a:off x="6949472" y="3967695"/>
              <a:ext cx="329761" cy="175578"/>
            </a:xfrm>
            <a:custGeom>
              <a:avLst/>
              <a:gdLst/>
              <a:ahLst/>
              <a:cxnLst/>
              <a:rect l="l" t="t" r="r" b="b"/>
              <a:pathLst>
                <a:path w="6566" h="3496" extrusionOk="0">
                  <a:moveTo>
                    <a:pt x="1763" y="0"/>
                  </a:moveTo>
                  <a:cubicBezTo>
                    <a:pt x="1763" y="0"/>
                    <a:pt x="486" y="1763"/>
                    <a:pt x="0" y="3313"/>
                  </a:cubicBezTo>
                  <a:cubicBezTo>
                    <a:pt x="661" y="3135"/>
                    <a:pt x="1332" y="3053"/>
                    <a:pt x="2003" y="3053"/>
                  </a:cubicBezTo>
                  <a:cubicBezTo>
                    <a:pt x="2937" y="3053"/>
                    <a:pt x="3870" y="3213"/>
                    <a:pt x="4772" y="3496"/>
                  </a:cubicBezTo>
                  <a:cubicBezTo>
                    <a:pt x="5958" y="1885"/>
                    <a:pt x="6566" y="0"/>
                    <a:pt x="6566" y="0"/>
                  </a:cubicBezTo>
                  <a:lnTo>
                    <a:pt x="6566" y="0"/>
                  </a:lnTo>
                  <a:cubicBezTo>
                    <a:pt x="6018" y="122"/>
                    <a:pt x="5302" y="162"/>
                    <a:pt x="4591" y="162"/>
                  </a:cubicBezTo>
                  <a:cubicBezTo>
                    <a:pt x="3168" y="162"/>
                    <a:pt x="1763" y="0"/>
                    <a:pt x="1763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548;p94">
              <a:extLst>
                <a:ext uri="{FF2B5EF4-FFF2-40B4-BE49-F238E27FC236}">
                  <a16:creationId xmlns:a16="http://schemas.microsoft.com/office/drawing/2014/main" xmlns="" id="{B723AE33-C70B-22D0-DB7B-A05020933E65}"/>
                </a:ext>
              </a:extLst>
            </p:cNvPr>
            <p:cNvSpPr/>
            <p:nvPr/>
          </p:nvSpPr>
          <p:spPr>
            <a:xfrm>
              <a:off x="7005923" y="3864437"/>
              <a:ext cx="224896" cy="161465"/>
            </a:xfrm>
            <a:custGeom>
              <a:avLst/>
              <a:gdLst/>
              <a:ahLst/>
              <a:cxnLst/>
              <a:rect l="l" t="t" r="r" b="b"/>
              <a:pathLst>
                <a:path w="4478" h="3215" extrusionOk="0">
                  <a:moveTo>
                    <a:pt x="1455" y="323"/>
                  </a:moveTo>
                  <a:cubicBezTo>
                    <a:pt x="1827" y="323"/>
                    <a:pt x="1976" y="1564"/>
                    <a:pt x="1976" y="1691"/>
                  </a:cubicBezTo>
                  <a:cubicBezTo>
                    <a:pt x="1976" y="1934"/>
                    <a:pt x="1968" y="2169"/>
                    <a:pt x="1955" y="2399"/>
                  </a:cubicBezTo>
                  <a:lnTo>
                    <a:pt x="1955" y="2399"/>
                  </a:lnTo>
                  <a:cubicBezTo>
                    <a:pt x="1836" y="2214"/>
                    <a:pt x="1720" y="2028"/>
                    <a:pt x="1612" y="1843"/>
                  </a:cubicBezTo>
                  <a:cubicBezTo>
                    <a:pt x="1460" y="1539"/>
                    <a:pt x="973" y="810"/>
                    <a:pt x="1217" y="476"/>
                  </a:cubicBezTo>
                  <a:cubicBezTo>
                    <a:pt x="1304" y="368"/>
                    <a:pt x="1384" y="323"/>
                    <a:pt x="1455" y="323"/>
                  </a:cubicBezTo>
                  <a:close/>
                  <a:moveTo>
                    <a:pt x="3072" y="991"/>
                  </a:moveTo>
                  <a:cubicBezTo>
                    <a:pt x="3254" y="991"/>
                    <a:pt x="3396" y="1144"/>
                    <a:pt x="3375" y="1357"/>
                  </a:cubicBezTo>
                  <a:cubicBezTo>
                    <a:pt x="3299" y="1910"/>
                    <a:pt x="2809" y="2359"/>
                    <a:pt x="2332" y="2738"/>
                  </a:cubicBezTo>
                  <a:lnTo>
                    <a:pt x="2332" y="2738"/>
                  </a:lnTo>
                  <a:cubicBezTo>
                    <a:pt x="2338" y="2653"/>
                    <a:pt x="2344" y="2557"/>
                    <a:pt x="2349" y="2453"/>
                  </a:cubicBezTo>
                  <a:lnTo>
                    <a:pt x="2349" y="2453"/>
                  </a:lnTo>
                  <a:cubicBezTo>
                    <a:pt x="2374" y="2193"/>
                    <a:pt x="2418" y="1937"/>
                    <a:pt x="2524" y="1691"/>
                  </a:cubicBezTo>
                  <a:cubicBezTo>
                    <a:pt x="2584" y="1509"/>
                    <a:pt x="2645" y="1205"/>
                    <a:pt x="2828" y="1083"/>
                  </a:cubicBezTo>
                  <a:cubicBezTo>
                    <a:pt x="2910" y="1020"/>
                    <a:pt x="2995" y="991"/>
                    <a:pt x="3072" y="991"/>
                  </a:cubicBezTo>
                  <a:close/>
                  <a:moveTo>
                    <a:pt x="1546" y="0"/>
                  </a:moveTo>
                  <a:cubicBezTo>
                    <a:pt x="1440" y="0"/>
                    <a:pt x="1321" y="26"/>
                    <a:pt x="1186" y="80"/>
                  </a:cubicBezTo>
                  <a:cubicBezTo>
                    <a:pt x="1" y="536"/>
                    <a:pt x="1490" y="2542"/>
                    <a:pt x="1885" y="3120"/>
                  </a:cubicBezTo>
                  <a:cubicBezTo>
                    <a:pt x="1933" y="3187"/>
                    <a:pt x="2008" y="3215"/>
                    <a:pt x="2084" y="3215"/>
                  </a:cubicBezTo>
                  <a:cubicBezTo>
                    <a:pt x="2227" y="3215"/>
                    <a:pt x="2372" y="3115"/>
                    <a:pt x="2338" y="2993"/>
                  </a:cubicBezTo>
                  <a:lnTo>
                    <a:pt x="2338" y="2993"/>
                  </a:lnTo>
                  <a:cubicBezTo>
                    <a:pt x="3124" y="2540"/>
                    <a:pt x="4478" y="1419"/>
                    <a:pt x="3466" y="688"/>
                  </a:cubicBezTo>
                  <a:cubicBezTo>
                    <a:pt x="3384" y="631"/>
                    <a:pt x="3286" y="607"/>
                    <a:pt x="3184" y="607"/>
                  </a:cubicBezTo>
                  <a:cubicBezTo>
                    <a:pt x="2907" y="607"/>
                    <a:pt x="2596" y="784"/>
                    <a:pt x="2463" y="962"/>
                  </a:cubicBezTo>
                  <a:cubicBezTo>
                    <a:pt x="2412" y="1034"/>
                    <a:pt x="2366" y="1108"/>
                    <a:pt x="2325" y="1184"/>
                  </a:cubicBezTo>
                  <a:lnTo>
                    <a:pt x="2325" y="1184"/>
                  </a:lnTo>
                  <a:cubicBezTo>
                    <a:pt x="2249" y="549"/>
                    <a:pt x="2042" y="0"/>
                    <a:pt x="154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549;p94">
              <a:extLst>
                <a:ext uri="{FF2B5EF4-FFF2-40B4-BE49-F238E27FC236}">
                  <a16:creationId xmlns:a16="http://schemas.microsoft.com/office/drawing/2014/main" xmlns="" id="{81EB6D87-8C1C-5D06-2D60-C4FC7A87A6F4}"/>
                </a:ext>
              </a:extLst>
            </p:cNvPr>
            <p:cNvSpPr/>
            <p:nvPr/>
          </p:nvSpPr>
          <p:spPr>
            <a:xfrm>
              <a:off x="6929584" y="4121025"/>
              <a:ext cx="259600" cy="129222"/>
            </a:xfrm>
            <a:custGeom>
              <a:avLst/>
              <a:gdLst/>
              <a:ahLst/>
              <a:cxnLst/>
              <a:rect l="l" t="t" r="r" b="b"/>
              <a:pathLst>
                <a:path w="5169" h="2573" extrusionOk="0">
                  <a:moveTo>
                    <a:pt x="2399" y="0"/>
                  </a:moveTo>
                  <a:cubicBezTo>
                    <a:pt x="1728" y="0"/>
                    <a:pt x="1057" y="82"/>
                    <a:pt x="396" y="260"/>
                  </a:cubicBezTo>
                  <a:cubicBezTo>
                    <a:pt x="1" y="1446"/>
                    <a:pt x="62" y="2479"/>
                    <a:pt x="1460" y="2570"/>
                  </a:cubicBezTo>
                  <a:cubicBezTo>
                    <a:pt x="1506" y="2572"/>
                    <a:pt x="1551" y="2573"/>
                    <a:pt x="1596" y="2573"/>
                  </a:cubicBezTo>
                  <a:cubicBezTo>
                    <a:pt x="3112" y="2573"/>
                    <a:pt x="4312" y="1594"/>
                    <a:pt x="5168" y="443"/>
                  </a:cubicBezTo>
                  <a:cubicBezTo>
                    <a:pt x="4266" y="160"/>
                    <a:pt x="3333" y="0"/>
                    <a:pt x="239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550;p94">
              <a:extLst>
                <a:ext uri="{FF2B5EF4-FFF2-40B4-BE49-F238E27FC236}">
                  <a16:creationId xmlns:a16="http://schemas.microsoft.com/office/drawing/2014/main" xmlns="" id="{0CFBABFB-1622-3670-F379-8EB3307C4A4F}"/>
                </a:ext>
              </a:extLst>
            </p:cNvPr>
            <p:cNvSpPr/>
            <p:nvPr/>
          </p:nvSpPr>
          <p:spPr>
            <a:xfrm>
              <a:off x="7016670" y="4020680"/>
              <a:ext cx="202547" cy="19034"/>
            </a:xfrm>
            <a:custGeom>
              <a:avLst/>
              <a:gdLst/>
              <a:ahLst/>
              <a:cxnLst/>
              <a:rect l="l" t="t" r="r" b="b"/>
              <a:pathLst>
                <a:path w="4033" h="379" extrusionOk="0">
                  <a:moveTo>
                    <a:pt x="2380" y="1"/>
                  </a:moveTo>
                  <a:cubicBezTo>
                    <a:pt x="1606" y="1"/>
                    <a:pt x="812" y="132"/>
                    <a:pt x="60" y="222"/>
                  </a:cubicBezTo>
                  <a:cubicBezTo>
                    <a:pt x="8" y="222"/>
                    <a:pt x="1" y="289"/>
                    <a:pt x="57" y="289"/>
                  </a:cubicBezTo>
                  <a:cubicBezTo>
                    <a:pt x="67" y="289"/>
                    <a:pt x="78" y="287"/>
                    <a:pt x="91" y="283"/>
                  </a:cubicBezTo>
                  <a:cubicBezTo>
                    <a:pt x="828" y="248"/>
                    <a:pt x="1537" y="166"/>
                    <a:pt x="2244" y="166"/>
                  </a:cubicBezTo>
                  <a:cubicBezTo>
                    <a:pt x="2789" y="166"/>
                    <a:pt x="3334" y="215"/>
                    <a:pt x="3890" y="374"/>
                  </a:cubicBezTo>
                  <a:cubicBezTo>
                    <a:pt x="3900" y="377"/>
                    <a:pt x="3910" y="379"/>
                    <a:pt x="3919" y="379"/>
                  </a:cubicBezTo>
                  <a:cubicBezTo>
                    <a:pt x="3993" y="379"/>
                    <a:pt x="4032" y="279"/>
                    <a:pt x="3951" y="252"/>
                  </a:cubicBezTo>
                  <a:cubicBezTo>
                    <a:pt x="3451" y="65"/>
                    <a:pt x="2921" y="1"/>
                    <a:pt x="238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551;p94">
              <a:extLst>
                <a:ext uri="{FF2B5EF4-FFF2-40B4-BE49-F238E27FC236}">
                  <a16:creationId xmlns:a16="http://schemas.microsoft.com/office/drawing/2014/main" xmlns="" id="{D046FC37-55DF-292C-6518-CB7A7D63D3A8}"/>
                </a:ext>
              </a:extLst>
            </p:cNvPr>
            <p:cNvSpPr/>
            <p:nvPr/>
          </p:nvSpPr>
          <p:spPr>
            <a:xfrm>
              <a:off x="6998289" y="4064374"/>
              <a:ext cx="200940" cy="18130"/>
            </a:xfrm>
            <a:custGeom>
              <a:avLst/>
              <a:gdLst/>
              <a:ahLst/>
              <a:cxnLst/>
              <a:rect l="l" t="t" r="r" b="b"/>
              <a:pathLst>
                <a:path w="4001" h="361" extrusionOk="0">
                  <a:moveTo>
                    <a:pt x="2284" y="0"/>
                  </a:moveTo>
                  <a:cubicBezTo>
                    <a:pt x="1543" y="0"/>
                    <a:pt x="788" y="116"/>
                    <a:pt x="62" y="203"/>
                  </a:cubicBezTo>
                  <a:cubicBezTo>
                    <a:pt x="1" y="203"/>
                    <a:pt x="1" y="294"/>
                    <a:pt x="62" y="294"/>
                  </a:cubicBezTo>
                  <a:cubicBezTo>
                    <a:pt x="800" y="242"/>
                    <a:pt x="1510" y="162"/>
                    <a:pt x="2224" y="162"/>
                  </a:cubicBezTo>
                  <a:cubicBezTo>
                    <a:pt x="2772" y="162"/>
                    <a:pt x="3323" y="209"/>
                    <a:pt x="3891" y="355"/>
                  </a:cubicBezTo>
                  <a:cubicBezTo>
                    <a:pt x="3900" y="359"/>
                    <a:pt x="3908" y="361"/>
                    <a:pt x="3916" y="361"/>
                  </a:cubicBezTo>
                  <a:cubicBezTo>
                    <a:pt x="3966" y="361"/>
                    <a:pt x="4000" y="290"/>
                    <a:pt x="3922" y="264"/>
                  </a:cubicBezTo>
                  <a:cubicBezTo>
                    <a:pt x="3398" y="67"/>
                    <a:pt x="2845" y="0"/>
                    <a:pt x="2284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552;p94">
              <a:extLst>
                <a:ext uri="{FF2B5EF4-FFF2-40B4-BE49-F238E27FC236}">
                  <a16:creationId xmlns:a16="http://schemas.microsoft.com/office/drawing/2014/main" xmlns="" id="{64E1C9E8-5C08-F1D2-73D5-A969D51B7917}"/>
                </a:ext>
              </a:extLst>
            </p:cNvPr>
            <p:cNvSpPr/>
            <p:nvPr/>
          </p:nvSpPr>
          <p:spPr>
            <a:xfrm>
              <a:off x="7627228" y="2717450"/>
              <a:ext cx="270247" cy="548078"/>
            </a:xfrm>
            <a:custGeom>
              <a:avLst/>
              <a:gdLst/>
              <a:ahLst/>
              <a:cxnLst/>
              <a:rect l="l" t="t" r="r" b="b"/>
              <a:pathLst>
                <a:path w="5381" h="10913" extrusionOk="0">
                  <a:moveTo>
                    <a:pt x="5381" y="0"/>
                  </a:moveTo>
                  <a:lnTo>
                    <a:pt x="426" y="7751"/>
                  </a:lnTo>
                  <a:lnTo>
                    <a:pt x="1" y="10912"/>
                  </a:lnTo>
                  <a:lnTo>
                    <a:pt x="5381" y="2797"/>
                  </a:lnTo>
                  <a:lnTo>
                    <a:pt x="538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553;p94">
              <a:extLst>
                <a:ext uri="{FF2B5EF4-FFF2-40B4-BE49-F238E27FC236}">
                  <a16:creationId xmlns:a16="http://schemas.microsoft.com/office/drawing/2014/main" xmlns="" id="{720F7CC7-8518-F708-F63E-15C4B314A36D}"/>
                </a:ext>
              </a:extLst>
            </p:cNvPr>
            <p:cNvSpPr/>
            <p:nvPr/>
          </p:nvSpPr>
          <p:spPr>
            <a:xfrm>
              <a:off x="6514393" y="3186078"/>
              <a:ext cx="148106" cy="992296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64" y="19758"/>
                  </a:lnTo>
                  <a:lnTo>
                    <a:pt x="2949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554;p94">
              <a:extLst>
                <a:ext uri="{FF2B5EF4-FFF2-40B4-BE49-F238E27FC236}">
                  <a16:creationId xmlns:a16="http://schemas.microsoft.com/office/drawing/2014/main" xmlns="" id="{9DB3259F-33FE-3FD6-9199-91E9E44217AA}"/>
                </a:ext>
              </a:extLst>
            </p:cNvPr>
            <p:cNvSpPr/>
            <p:nvPr/>
          </p:nvSpPr>
          <p:spPr>
            <a:xfrm>
              <a:off x="6633471" y="3186078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1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555;p94">
              <a:extLst>
                <a:ext uri="{FF2B5EF4-FFF2-40B4-BE49-F238E27FC236}">
                  <a16:creationId xmlns:a16="http://schemas.microsoft.com/office/drawing/2014/main" xmlns="" id="{459266D9-B061-58BB-41C8-86E60BE75DBB}"/>
                </a:ext>
              </a:extLst>
            </p:cNvPr>
            <p:cNvSpPr/>
            <p:nvPr/>
          </p:nvSpPr>
          <p:spPr>
            <a:xfrm>
              <a:off x="7663891" y="3172368"/>
              <a:ext cx="122141" cy="1006007"/>
            </a:xfrm>
            <a:custGeom>
              <a:avLst/>
              <a:gdLst/>
              <a:ahLst/>
              <a:cxnLst/>
              <a:rect l="l" t="t" r="r" b="b"/>
              <a:pathLst>
                <a:path w="2432" h="20031" extrusionOk="0">
                  <a:moveTo>
                    <a:pt x="0" y="0"/>
                  </a:moveTo>
                  <a:lnTo>
                    <a:pt x="547" y="20031"/>
                  </a:lnTo>
                  <a:lnTo>
                    <a:pt x="2432" y="20031"/>
                  </a:lnTo>
                  <a:lnTo>
                    <a:pt x="1885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556;p94">
              <a:extLst>
                <a:ext uri="{FF2B5EF4-FFF2-40B4-BE49-F238E27FC236}">
                  <a16:creationId xmlns:a16="http://schemas.microsoft.com/office/drawing/2014/main" xmlns="" id="{99A65052-9B44-149C-4990-5DAF65DD6D44}"/>
                </a:ext>
              </a:extLst>
            </p:cNvPr>
            <p:cNvSpPr/>
            <p:nvPr/>
          </p:nvSpPr>
          <p:spPr>
            <a:xfrm>
              <a:off x="7758511" y="3085332"/>
              <a:ext cx="96226" cy="1093042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38" y="0"/>
                  </a:moveTo>
                  <a:lnTo>
                    <a:pt x="1" y="2007"/>
                  </a:lnTo>
                  <a:lnTo>
                    <a:pt x="548" y="21764"/>
                  </a:lnTo>
                  <a:lnTo>
                    <a:pt x="1916" y="20700"/>
                  </a:lnTo>
                  <a:lnTo>
                    <a:pt x="133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557;p94">
              <a:extLst>
                <a:ext uri="{FF2B5EF4-FFF2-40B4-BE49-F238E27FC236}">
                  <a16:creationId xmlns:a16="http://schemas.microsoft.com/office/drawing/2014/main" xmlns="" id="{62EDA3A2-4018-7298-1E18-A94D2BED3DF0}"/>
                </a:ext>
              </a:extLst>
            </p:cNvPr>
            <p:cNvSpPr/>
            <p:nvPr/>
          </p:nvSpPr>
          <p:spPr>
            <a:xfrm>
              <a:off x="7750877" y="3163327"/>
              <a:ext cx="311480" cy="140372"/>
            </a:xfrm>
            <a:custGeom>
              <a:avLst/>
              <a:gdLst/>
              <a:ahLst/>
              <a:cxnLst/>
              <a:rect l="l" t="t" r="r" b="b"/>
              <a:pathLst>
                <a:path w="6202" h="2795" extrusionOk="0">
                  <a:moveTo>
                    <a:pt x="3766" y="0"/>
                  </a:moveTo>
                  <a:cubicBezTo>
                    <a:pt x="3505" y="0"/>
                    <a:pt x="3223" y="36"/>
                    <a:pt x="2919" y="119"/>
                  </a:cubicBezTo>
                  <a:cubicBezTo>
                    <a:pt x="730" y="758"/>
                    <a:pt x="1" y="2794"/>
                    <a:pt x="1" y="2794"/>
                  </a:cubicBezTo>
                  <a:lnTo>
                    <a:pt x="1095" y="2399"/>
                  </a:lnTo>
                  <a:cubicBezTo>
                    <a:pt x="1095" y="2399"/>
                    <a:pt x="1490" y="1396"/>
                    <a:pt x="3253" y="1001"/>
                  </a:cubicBezTo>
                  <a:cubicBezTo>
                    <a:pt x="3521" y="944"/>
                    <a:pt x="3763" y="921"/>
                    <a:pt x="3981" y="921"/>
                  </a:cubicBezTo>
                  <a:cubicBezTo>
                    <a:pt x="5050" y="921"/>
                    <a:pt x="5533" y="1487"/>
                    <a:pt x="5533" y="1487"/>
                  </a:cubicBezTo>
                  <a:lnTo>
                    <a:pt x="6202" y="1426"/>
                  </a:lnTo>
                  <a:cubicBezTo>
                    <a:pt x="6202" y="1426"/>
                    <a:pt x="5409" y="0"/>
                    <a:pt x="376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558;p94">
              <a:extLst>
                <a:ext uri="{FF2B5EF4-FFF2-40B4-BE49-F238E27FC236}">
                  <a16:creationId xmlns:a16="http://schemas.microsoft.com/office/drawing/2014/main" xmlns="" id="{0D6547EB-FBFD-DF13-43B7-598A7168CF0B}"/>
                </a:ext>
              </a:extLst>
            </p:cNvPr>
            <p:cNvSpPr/>
            <p:nvPr/>
          </p:nvSpPr>
          <p:spPr>
            <a:xfrm>
              <a:off x="7552447" y="3228918"/>
              <a:ext cx="702261" cy="1086463"/>
            </a:xfrm>
            <a:custGeom>
              <a:avLst/>
              <a:gdLst/>
              <a:ahLst/>
              <a:cxnLst/>
              <a:rect l="l" t="t" r="r" b="b"/>
              <a:pathLst>
                <a:path w="13983" h="21633" extrusionOk="0">
                  <a:moveTo>
                    <a:pt x="8538" y="0"/>
                  </a:moveTo>
                  <a:cubicBezTo>
                    <a:pt x="7778" y="0"/>
                    <a:pt x="6843" y="95"/>
                    <a:pt x="5684" y="303"/>
                  </a:cubicBezTo>
                  <a:cubicBezTo>
                    <a:pt x="5684" y="303"/>
                    <a:pt x="0" y="1275"/>
                    <a:pt x="274" y="5136"/>
                  </a:cubicBezTo>
                  <a:cubicBezTo>
                    <a:pt x="548" y="9026"/>
                    <a:pt x="152" y="17902"/>
                    <a:pt x="1946" y="21032"/>
                  </a:cubicBezTo>
                  <a:cubicBezTo>
                    <a:pt x="2196" y="21462"/>
                    <a:pt x="3041" y="21633"/>
                    <a:pt x="4151" y="21633"/>
                  </a:cubicBezTo>
                  <a:cubicBezTo>
                    <a:pt x="6415" y="21633"/>
                    <a:pt x="9777" y="20925"/>
                    <a:pt x="11429" y="20273"/>
                  </a:cubicBezTo>
                  <a:cubicBezTo>
                    <a:pt x="13891" y="19300"/>
                    <a:pt x="13982" y="16716"/>
                    <a:pt x="13739" y="14102"/>
                  </a:cubicBezTo>
                  <a:cubicBezTo>
                    <a:pt x="13496" y="11458"/>
                    <a:pt x="12827" y="5257"/>
                    <a:pt x="12037" y="2461"/>
                  </a:cubicBezTo>
                  <a:cubicBezTo>
                    <a:pt x="11662" y="1077"/>
                    <a:pt x="11105" y="0"/>
                    <a:pt x="8538" y="0"/>
                  </a:cubicBez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559;p94">
              <a:extLst>
                <a:ext uri="{FF2B5EF4-FFF2-40B4-BE49-F238E27FC236}">
                  <a16:creationId xmlns:a16="http://schemas.microsoft.com/office/drawing/2014/main" xmlns="" id="{EB1C400A-20BB-7BCB-DADC-9B2CD310FFD9}"/>
                </a:ext>
              </a:extLst>
            </p:cNvPr>
            <p:cNvSpPr/>
            <p:nvPr/>
          </p:nvSpPr>
          <p:spPr>
            <a:xfrm>
              <a:off x="7618088" y="3232836"/>
              <a:ext cx="703768" cy="1085610"/>
            </a:xfrm>
            <a:custGeom>
              <a:avLst/>
              <a:gdLst/>
              <a:ahLst/>
              <a:cxnLst/>
              <a:rect l="l" t="t" r="r" b="b"/>
              <a:pathLst>
                <a:path w="14013" h="21616" extrusionOk="0">
                  <a:moveTo>
                    <a:pt x="8589" y="1"/>
                  </a:moveTo>
                  <a:cubicBezTo>
                    <a:pt x="7827" y="1"/>
                    <a:pt x="6886" y="98"/>
                    <a:pt x="5715" y="316"/>
                  </a:cubicBezTo>
                  <a:cubicBezTo>
                    <a:pt x="5715" y="316"/>
                    <a:pt x="0" y="1258"/>
                    <a:pt x="274" y="5149"/>
                  </a:cubicBezTo>
                  <a:cubicBezTo>
                    <a:pt x="578" y="9009"/>
                    <a:pt x="152" y="17884"/>
                    <a:pt x="1976" y="21015"/>
                  </a:cubicBezTo>
                  <a:cubicBezTo>
                    <a:pt x="2216" y="21445"/>
                    <a:pt x="3058" y="21615"/>
                    <a:pt x="4168" y="21615"/>
                  </a:cubicBezTo>
                  <a:cubicBezTo>
                    <a:pt x="6431" y="21615"/>
                    <a:pt x="9808" y="20908"/>
                    <a:pt x="11460" y="20255"/>
                  </a:cubicBezTo>
                  <a:cubicBezTo>
                    <a:pt x="13922" y="19283"/>
                    <a:pt x="14013" y="16729"/>
                    <a:pt x="13770" y="14085"/>
                  </a:cubicBezTo>
                  <a:cubicBezTo>
                    <a:pt x="13527" y="11471"/>
                    <a:pt x="12858" y="5240"/>
                    <a:pt x="12068" y="2444"/>
                  </a:cubicBezTo>
                  <a:cubicBezTo>
                    <a:pt x="11670" y="1087"/>
                    <a:pt x="11129" y="1"/>
                    <a:pt x="858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560;p94">
              <a:extLst>
                <a:ext uri="{FF2B5EF4-FFF2-40B4-BE49-F238E27FC236}">
                  <a16:creationId xmlns:a16="http://schemas.microsoft.com/office/drawing/2014/main" xmlns="" id="{AC41222A-86E8-45FE-ACC5-D30D089EBFBB}"/>
                </a:ext>
              </a:extLst>
            </p:cNvPr>
            <p:cNvSpPr/>
            <p:nvPr/>
          </p:nvSpPr>
          <p:spPr>
            <a:xfrm>
              <a:off x="7682222" y="3752139"/>
              <a:ext cx="607592" cy="189891"/>
            </a:xfrm>
            <a:custGeom>
              <a:avLst/>
              <a:gdLst/>
              <a:ahLst/>
              <a:cxnLst/>
              <a:rect l="l" t="t" r="r" b="b"/>
              <a:pathLst>
                <a:path w="12098" h="3781" extrusionOk="0">
                  <a:moveTo>
                    <a:pt x="9093" y="0"/>
                  </a:moveTo>
                  <a:cubicBezTo>
                    <a:pt x="8136" y="0"/>
                    <a:pt x="6812" y="123"/>
                    <a:pt x="4955" y="402"/>
                  </a:cubicBezTo>
                  <a:cubicBezTo>
                    <a:pt x="4955" y="402"/>
                    <a:pt x="608" y="1374"/>
                    <a:pt x="0" y="3259"/>
                  </a:cubicBezTo>
                  <a:cubicBezTo>
                    <a:pt x="1431" y="3616"/>
                    <a:pt x="2878" y="3781"/>
                    <a:pt x="4326" y="3781"/>
                  </a:cubicBezTo>
                  <a:cubicBezTo>
                    <a:pt x="6938" y="3781"/>
                    <a:pt x="9556" y="3246"/>
                    <a:pt x="12098" y="2347"/>
                  </a:cubicBezTo>
                  <a:cubicBezTo>
                    <a:pt x="11946" y="1800"/>
                    <a:pt x="11794" y="1313"/>
                    <a:pt x="11611" y="949"/>
                  </a:cubicBezTo>
                  <a:cubicBezTo>
                    <a:pt x="11303" y="370"/>
                    <a:pt x="10750" y="0"/>
                    <a:pt x="9093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561;p94">
              <a:extLst>
                <a:ext uri="{FF2B5EF4-FFF2-40B4-BE49-F238E27FC236}">
                  <a16:creationId xmlns:a16="http://schemas.microsoft.com/office/drawing/2014/main" xmlns="" id="{0B0CF374-52C3-721B-138C-10C1853DBAA5}"/>
                </a:ext>
              </a:extLst>
            </p:cNvPr>
            <p:cNvSpPr/>
            <p:nvPr/>
          </p:nvSpPr>
          <p:spPr>
            <a:xfrm>
              <a:off x="7671525" y="3869962"/>
              <a:ext cx="625923" cy="137007"/>
            </a:xfrm>
            <a:custGeom>
              <a:avLst/>
              <a:gdLst/>
              <a:ahLst/>
              <a:cxnLst/>
              <a:rect l="l" t="t" r="r" b="b"/>
              <a:pathLst>
                <a:path w="12463" h="2728" extrusionOk="0">
                  <a:moveTo>
                    <a:pt x="12311" y="1"/>
                  </a:moveTo>
                  <a:cubicBezTo>
                    <a:pt x="9769" y="900"/>
                    <a:pt x="7151" y="1435"/>
                    <a:pt x="4539" y="1435"/>
                  </a:cubicBezTo>
                  <a:cubicBezTo>
                    <a:pt x="3091" y="1435"/>
                    <a:pt x="1644" y="1270"/>
                    <a:pt x="213" y="913"/>
                  </a:cubicBezTo>
                  <a:cubicBezTo>
                    <a:pt x="213" y="1004"/>
                    <a:pt x="183" y="1095"/>
                    <a:pt x="152" y="1186"/>
                  </a:cubicBezTo>
                  <a:cubicBezTo>
                    <a:pt x="122" y="1581"/>
                    <a:pt x="61" y="2037"/>
                    <a:pt x="0" y="2554"/>
                  </a:cubicBezTo>
                  <a:cubicBezTo>
                    <a:pt x="943" y="2668"/>
                    <a:pt x="1907" y="2727"/>
                    <a:pt x="2883" y="2727"/>
                  </a:cubicBezTo>
                  <a:cubicBezTo>
                    <a:pt x="6063" y="2727"/>
                    <a:pt x="9369" y="2102"/>
                    <a:pt x="12463" y="730"/>
                  </a:cubicBezTo>
                  <a:cubicBezTo>
                    <a:pt x="12402" y="487"/>
                    <a:pt x="12371" y="244"/>
                    <a:pt x="12311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562;p94">
              <a:extLst>
                <a:ext uri="{FF2B5EF4-FFF2-40B4-BE49-F238E27FC236}">
                  <a16:creationId xmlns:a16="http://schemas.microsoft.com/office/drawing/2014/main" xmlns="" id="{6E0E4BDE-CD59-7BA6-ECD0-470747FC9CDD}"/>
                </a:ext>
              </a:extLst>
            </p:cNvPr>
            <p:cNvSpPr/>
            <p:nvPr/>
          </p:nvSpPr>
          <p:spPr>
            <a:xfrm>
              <a:off x="7668461" y="3906624"/>
              <a:ext cx="662585" cy="316653"/>
            </a:xfrm>
            <a:custGeom>
              <a:avLst/>
              <a:gdLst/>
              <a:ahLst/>
              <a:cxnLst/>
              <a:rect l="l" t="t" r="r" b="b"/>
              <a:pathLst>
                <a:path w="13193" h="6305" extrusionOk="0">
                  <a:moveTo>
                    <a:pt x="12524" y="0"/>
                  </a:moveTo>
                  <a:cubicBezTo>
                    <a:pt x="9430" y="1372"/>
                    <a:pt x="6124" y="1997"/>
                    <a:pt x="2944" y="1997"/>
                  </a:cubicBezTo>
                  <a:cubicBezTo>
                    <a:pt x="1968" y="1997"/>
                    <a:pt x="1004" y="1938"/>
                    <a:pt x="61" y="1824"/>
                  </a:cubicBezTo>
                  <a:cubicBezTo>
                    <a:pt x="61" y="2037"/>
                    <a:pt x="31" y="2250"/>
                    <a:pt x="0" y="2462"/>
                  </a:cubicBezTo>
                  <a:cubicBezTo>
                    <a:pt x="2841" y="5278"/>
                    <a:pt x="6695" y="6304"/>
                    <a:pt x="10546" y="6304"/>
                  </a:cubicBezTo>
                  <a:cubicBezTo>
                    <a:pt x="11268" y="6304"/>
                    <a:pt x="11991" y="6268"/>
                    <a:pt x="12706" y="6201"/>
                  </a:cubicBezTo>
                  <a:cubicBezTo>
                    <a:pt x="13192" y="5563"/>
                    <a:pt x="13192" y="4803"/>
                    <a:pt x="13071" y="4043"/>
                  </a:cubicBezTo>
                  <a:cubicBezTo>
                    <a:pt x="12949" y="3192"/>
                    <a:pt x="12797" y="1490"/>
                    <a:pt x="12524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63;p94">
              <a:extLst>
                <a:ext uri="{FF2B5EF4-FFF2-40B4-BE49-F238E27FC236}">
                  <a16:creationId xmlns:a16="http://schemas.microsoft.com/office/drawing/2014/main" xmlns="" id="{DBA3A541-C8F5-ED33-125E-6BD4559A6C8F}"/>
                </a:ext>
              </a:extLst>
            </p:cNvPr>
            <p:cNvSpPr/>
            <p:nvPr/>
          </p:nvSpPr>
          <p:spPr>
            <a:xfrm>
              <a:off x="7660827" y="4030273"/>
              <a:ext cx="645761" cy="304047"/>
            </a:xfrm>
            <a:custGeom>
              <a:avLst/>
              <a:gdLst/>
              <a:ahLst/>
              <a:cxnLst/>
              <a:rect l="l" t="t" r="r" b="b"/>
              <a:pathLst>
                <a:path w="12858" h="6054" extrusionOk="0">
                  <a:moveTo>
                    <a:pt x="152" y="0"/>
                  </a:moveTo>
                  <a:lnTo>
                    <a:pt x="152" y="0"/>
                  </a:lnTo>
                  <a:cubicBezTo>
                    <a:pt x="0" y="2098"/>
                    <a:pt x="61" y="4712"/>
                    <a:pt x="1338" y="5836"/>
                  </a:cubicBezTo>
                  <a:cubicBezTo>
                    <a:pt x="1513" y="5989"/>
                    <a:pt x="2005" y="6053"/>
                    <a:pt x="2688" y="6053"/>
                  </a:cubicBezTo>
                  <a:cubicBezTo>
                    <a:pt x="4852" y="6053"/>
                    <a:pt x="8926" y="5410"/>
                    <a:pt x="10821" y="4924"/>
                  </a:cubicBezTo>
                  <a:cubicBezTo>
                    <a:pt x="11885" y="4620"/>
                    <a:pt x="12524" y="4225"/>
                    <a:pt x="12858" y="3739"/>
                  </a:cubicBezTo>
                  <a:lnTo>
                    <a:pt x="12858" y="3739"/>
                  </a:lnTo>
                  <a:cubicBezTo>
                    <a:pt x="12143" y="3806"/>
                    <a:pt x="11420" y="3842"/>
                    <a:pt x="10698" y="3842"/>
                  </a:cubicBezTo>
                  <a:cubicBezTo>
                    <a:pt x="6847" y="3842"/>
                    <a:pt x="2993" y="2816"/>
                    <a:pt x="152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64;p94">
              <a:extLst>
                <a:ext uri="{FF2B5EF4-FFF2-40B4-BE49-F238E27FC236}">
                  <a16:creationId xmlns:a16="http://schemas.microsoft.com/office/drawing/2014/main" xmlns="" id="{4856151E-DF47-3B65-6E61-81B46755CE51}"/>
                </a:ext>
              </a:extLst>
            </p:cNvPr>
            <p:cNvSpPr/>
            <p:nvPr/>
          </p:nvSpPr>
          <p:spPr>
            <a:xfrm>
              <a:off x="7854687" y="3424636"/>
              <a:ext cx="177135" cy="197676"/>
            </a:xfrm>
            <a:custGeom>
              <a:avLst/>
              <a:gdLst/>
              <a:ahLst/>
              <a:cxnLst/>
              <a:rect l="l" t="t" r="r" b="b"/>
              <a:pathLst>
                <a:path w="3527" h="3936" extrusionOk="0">
                  <a:moveTo>
                    <a:pt x="2143" y="1115"/>
                  </a:moveTo>
                  <a:cubicBezTo>
                    <a:pt x="2257" y="1115"/>
                    <a:pt x="2342" y="1469"/>
                    <a:pt x="2372" y="1907"/>
                  </a:cubicBezTo>
                  <a:cubicBezTo>
                    <a:pt x="2372" y="2363"/>
                    <a:pt x="2311" y="2758"/>
                    <a:pt x="2189" y="2758"/>
                  </a:cubicBezTo>
                  <a:cubicBezTo>
                    <a:pt x="2098" y="2758"/>
                    <a:pt x="1976" y="2394"/>
                    <a:pt x="1976" y="1938"/>
                  </a:cubicBezTo>
                  <a:cubicBezTo>
                    <a:pt x="1946" y="1482"/>
                    <a:pt x="2037" y="1117"/>
                    <a:pt x="2128" y="1117"/>
                  </a:cubicBezTo>
                  <a:cubicBezTo>
                    <a:pt x="2133" y="1116"/>
                    <a:pt x="2138" y="1115"/>
                    <a:pt x="2143" y="1115"/>
                  </a:cubicBezTo>
                  <a:close/>
                  <a:moveTo>
                    <a:pt x="1247" y="1360"/>
                  </a:moveTo>
                  <a:cubicBezTo>
                    <a:pt x="1369" y="1360"/>
                    <a:pt x="1460" y="1694"/>
                    <a:pt x="1490" y="2150"/>
                  </a:cubicBezTo>
                  <a:cubicBezTo>
                    <a:pt x="1490" y="2606"/>
                    <a:pt x="1429" y="3001"/>
                    <a:pt x="1308" y="3001"/>
                  </a:cubicBezTo>
                  <a:cubicBezTo>
                    <a:pt x="1304" y="3003"/>
                    <a:pt x="1301" y="3003"/>
                    <a:pt x="1297" y="3003"/>
                  </a:cubicBezTo>
                  <a:cubicBezTo>
                    <a:pt x="1207" y="3003"/>
                    <a:pt x="1095" y="2649"/>
                    <a:pt x="1095" y="2211"/>
                  </a:cubicBezTo>
                  <a:cubicBezTo>
                    <a:pt x="1065" y="1755"/>
                    <a:pt x="1156" y="1360"/>
                    <a:pt x="1247" y="1360"/>
                  </a:cubicBezTo>
                  <a:close/>
                  <a:moveTo>
                    <a:pt x="1645" y="0"/>
                  </a:moveTo>
                  <a:cubicBezTo>
                    <a:pt x="1581" y="0"/>
                    <a:pt x="1515" y="40"/>
                    <a:pt x="1460" y="114"/>
                  </a:cubicBezTo>
                  <a:lnTo>
                    <a:pt x="62" y="2120"/>
                  </a:lnTo>
                  <a:cubicBezTo>
                    <a:pt x="1" y="2211"/>
                    <a:pt x="1" y="2394"/>
                    <a:pt x="92" y="2454"/>
                  </a:cubicBezTo>
                  <a:lnTo>
                    <a:pt x="1764" y="3883"/>
                  </a:lnTo>
                  <a:cubicBezTo>
                    <a:pt x="1800" y="3919"/>
                    <a:pt x="1845" y="3936"/>
                    <a:pt x="1891" y="3936"/>
                  </a:cubicBezTo>
                  <a:cubicBezTo>
                    <a:pt x="1961" y="3936"/>
                    <a:pt x="2031" y="3896"/>
                    <a:pt x="2068" y="3822"/>
                  </a:cubicBezTo>
                  <a:lnTo>
                    <a:pt x="3466" y="1846"/>
                  </a:lnTo>
                  <a:cubicBezTo>
                    <a:pt x="3527" y="1725"/>
                    <a:pt x="3527" y="1573"/>
                    <a:pt x="3435" y="1482"/>
                  </a:cubicBezTo>
                  <a:lnTo>
                    <a:pt x="1764" y="53"/>
                  </a:lnTo>
                  <a:cubicBezTo>
                    <a:pt x="1728" y="17"/>
                    <a:pt x="1687" y="0"/>
                    <a:pt x="1645" y="0"/>
                  </a:cubicBez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65;p94">
              <a:extLst>
                <a:ext uri="{FF2B5EF4-FFF2-40B4-BE49-F238E27FC236}">
                  <a16:creationId xmlns:a16="http://schemas.microsoft.com/office/drawing/2014/main" xmlns="" id="{B6640B9E-0CEA-1356-68A0-B221A6512DA8}"/>
                </a:ext>
              </a:extLst>
            </p:cNvPr>
            <p:cNvSpPr/>
            <p:nvPr/>
          </p:nvSpPr>
          <p:spPr>
            <a:xfrm>
              <a:off x="7859258" y="3417003"/>
              <a:ext cx="178692" cy="197676"/>
            </a:xfrm>
            <a:custGeom>
              <a:avLst/>
              <a:gdLst/>
              <a:ahLst/>
              <a:cxnLst/>
              <a:rect l="l" t="t" r="r" b="b"/>
              <a:pathLst>
                <a:path w="3558" h="3936" extrusionOk="0">
                  <a:moveTo>
                    <a:pt x="2159" y="1087"/>
                  </a:moveTo>
                  <a:cubicBezTo>
                    <a:pt x="2250" y="1087"/>
                    <a:pt x="2341" y="1451"/>
                    <a:pt x="2372" y="1907"/>
                  </a:cubicBezTo>
                  <a:cubicBezTo>
                    <a:pt x="2372" y="2363"/>
                    <a:pt x="2311" y="2728"/>
                    <a:pt x="2189" y="2758"/>
                  </a:cubicBezTo>
                  <a:cubicBezTo>
                    <a:pt x="2098" y="2758"/>
                    <a:pt x="2007" y="2394"/>
                    <a:pt x="1977" y="1938"/>
                  </a:cubicBezTo>
                  <a:cubicBezTo>
                    <a:pt x="1977" y="1482"/>
                    <a:pt x="2037" y="1117"/>
                    <a:pt x="2159" y="1087"/>
                  </a:cubicBezTo>
                  <a:close/>
                  <a:moveTo>
                    <a:pt x="1288" y="1358"/>
                  </a:moveTo>
                  <a:cubicBezTo>
                    <a:pt x="1378" y="1358"/>
                    <a:pt x="1490" y="1712"/>
                    <a:pt x="1490" y="2150"/>
                  </a:cubicBezTo>
                  <a:cubicBezTo>
                    <a:pt x="1521" y="2606"/>
                    <a:pt x="1430" y="3001"/>
                    <a:pt x="1338" y="3001"/>
                  </a:cubicBezTo>
                  <a:cubicBezTo>
                    <a:pt x="1217" y="3001"/>
                    <a:pt x="1126" y="2667"/>
                    <a:pt x="1095" y="2211"/>
                  </a:cubicBezTo>
                  <a:cubicBezTo>
                    <a:pt x="1095" y="1755"/>
                    <a:pt x="1156" y="1360"/>
                    <a:pt x="1278" y="1360"/>
                  </a:cubicBezTo>
                  <a:cubicBezTo>
                    <a:pt x="1281" y="1359"/>
                    <a:pt x="1285" y="1358"/>
                    <a:pt x="1288" y="1358"/>
                  </a:cubicBezTo>
                  <a:close/>
                  <a:moveTo>
                    <a:pt x="1667" y="0"/>
                  </a:moveTo>
                  <a:cubicBezTo>
                    <a:pt x="1597" y="0"/>
                    <a:pt x="1527" y="40"/>
                    <a:pt x="1490" y="114"/>
                  </a:cubicBezTo>
                  <a:lnTo>
                    <a:pt x="92" y="2120"/>
                  </a:lnTo>
                  <a:cubicBezTo>
                    <a:pt x="1" y="2211"/>
                    <a:pt x="31" y="2363"/>
                    <a:pt x="123" y="2454"/>
                  </a:cubicBezTo>
                  <a:lnTo>
                    <a:pt x="1764" y="3883"/>
                  </a:lnTo>
                  <a:cubicBezTo>
                    <a:pt x="1800" y="3919"/>
                    <a:pt x="1845" y="3936"/>
                    <a:pt x="1891" y="3936"/>
                  </a:cubicBezTo>
                  <a:cubicBezTo>
                    <a:pt x="1961" y="3936"/>
                    <a:pt x="2031" y="3896"/>
                    <a:pt x="2068" y="3822"/>
                  </a:cubicBezTo>
                  <a:lnTo>
                    <a:pt x="3466" y="1816"/>
                  </a:lnTo>
                  <a:cubicBezTo>
                    <a:pt x="3557" y="1725"/>
                    <a:pt x="3527" y="1573"/>
                    <a:pt x="3436" y="1482"/>
                  </a:cubicBezTo>
                  <a:lnTo>
                    <a:pt x="1794" y="53"/>
                  </a:lnTo>
                  <a:cubicBezTo>
                    <a:pt x="1758" y="17"/>
                    <a:pt x="1713" y="0"/>
                    <a:pt x="1667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66;p94">
              <a:extLst>
                <a:ext uri="{FF2B5EF4-FFF2-40B4-BE49-F238E27FC236}">
                  <a16:creationId xmlns:a16="http://schemas.microsoft.com/office/drawing/2014/main" xmlns="" id="{DFE6C2E4-B4E1-5FB0-36C7-89C2E6B2021C}"/>
                </a:ext>
              </a:extLst>
            </p:cNvPr>
            <p:cNvSpPr/>
            <p:nvPr/>
          </p:nvSpPr>
          <p:spPr>
            <a:xfrm>
              <a:off x="6056412" y="3265481"/>
              <a:ext cx="1586127" cy="164880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67;p94">
              <a:extLst>
                <a:ext uri="{FF2B5EF4-FFF2-40B4-BE49-F238E27FC236}">
                  <a16:creationId xmlns:a16="http://schemas.microsoft.com/office/drawing/2014/main" xmlns="" id="{70A8F2CE-6DA5-295A-B2D1-53EEBEABCE30}"/>
                </a:ext>
              </a:extLst>
            </p:cNvPr>
            <p:cNvSpPr/>
            <p:nvPr/>
          </p:nvSpPr>
          <p:spPr>
            <a:xfrm>
              <a:off x="7627228" y="2900612"/>
              <a:ext cx="238205" cy="529747"/>
            </a:xfrm>
            <a:custGeom>
              <a:avLst/>
              <a:gdLst/>
              <a:ahLst/>
              <a:cxnLst/>
              <a:rect l="l" t="t" r="r" b="b"/>
              <a:pathLst>
                <a:path w="4743" h="10548" extrusionOk="0">
                  <a:moveTo>
                    <a:pt x="4743" y="1"/>
                  </a:moveTo>
                  <a:lnTo>
                    <a:pt x="1" y="7265"/>
                  </a:lnTo>
                  <a:lnTo>
                    <a:pt x="305" y="10548"/>
                  </a:lnTo>
                  <a:lnTo>
                    <a:pt x="4743" y="2858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68;p94">
              <a:extLst>
                <a:ext uri="{FF2B5EF4-FFF2-40B4-BE49-F238E27FC236}">
                  <a16:creationId xmlns:a16="http://schemas.microsoft.com/office/drawing/2014/main" xmlns="" id="{86E7663C-2B1F-9D97-1D23-4327FA3D283E}"/>
                </a:ext>
              </a:extLst>
            </p:cNvPr>
            <p:cNvSpPr/>
            <p:nvPr/>
          </p:nvSpPr>
          <p:spPr>
            <a:xfrm>
              <a:off x="6118989" y="3430312"/>
              <a:ext cx="148156" cy="992296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9;p94">
              <a:extLst>
                <a:ext uri="{FF2B5EF4-FFF2-40B4-BE49-F238E27FC236}">
                  <a16:creationId xmlns:a16="http://schemas.microsoft.com/office/drawing/2014/main" xmlns="" id="{01351082-133C-4DF1-6342-E2AC39625686}"/>
                </a:ext>
              </a:extLst>
            </p:cNvPr>
            <p:cNvSpPr/>
            <p:nvPr/>
          </p:nvSpPr>
          <p:spPr>
            <a:xfrm>
              <a:off x="6238067" y="3430312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0;p94">
              <a:extLst>
                <a:ext uri="{FF2B5EF4-FFF2-40B4-BE49-F238E27FC236}">
                  <a16:creationId xmlns:a16="http://schemas.microsoft.com/office/drawing/2014/main" xmlns="" id="{A914EB9D-9F13-6E11-83FE-D4BEC47AF456}"/>
                </a:ext>
              </a:extLst>
            </p:cNvPr>
            <p:cNvSpPr/>
            <p:nvPr/>
          </p:nvSpPr>
          <p:spPr>
            <a:xfrm>
              <a:off x="7411974" y="3430312"/>
              <a:ext cx="148156" cy="992296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71;p94">
              <a:extLst>
                <a:ext uri="{FF2B5EF4-FFF2-40B4-BE49-F238E27FC236}">
                  <a16:creationId xmlns:a16="http://schemas.microsoft.com/office/drawing/2014/main" xmlns="" id="{13F7E808-97F6-EC09-9557-8A8F295E5FA4}"/>
                </a:ext>
              </a:extLst>
            </p:cNvPr>
            <p:cNvSpPr/>
            <p:nvPr/>
          </p:nvSpPr>
          <p:spPr>
            <a:xfrm>
              <a:off x="7531052" y="3430312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72;p94">
              <a:extLst>
                <a:ext uri="{FF2B5EF4-FFF2-40B4-BE49-F238E27FC236}">
                  <a16:creationId xmlns:a16="http://schemas.microsoft.com/office/drawing/2014/main" xmlns="" id="{7A1812A3-35CB-0A24-F4B9-5D6B0EEBCDA4}"/>
                </a:ext>
              </a:extLst>
            </p:cNvPr>
            <p:cNvSpPr/>
            <p:nvPr/>
          </p:nvSpPr>
          <p:spPr>
            <a:xfrm>
              <a:off x="5935827" y="3106726"/>
              <a:ext cx="441205" cy="158804"/>
            </a:xfrm>
            <a:custGeom>
              <a:avLst/>
              <a:gdLst/>
              <a:ahLst/>
              <a:cxnLst/>
              <a:rect l="l" t="t" r="r" b="b"/>
              <a:pathLst>
                <a:path w="8785" h="3162" extrusionOk="0">
                  <a:moveTo>
                    <a:pt x="0" y="0"/>
                  </a:moveTo>
                  <a:lnTo>
                    <a:pt x="578" y="3161"/>
                  </a:lnTo>
                  <a:lnTo>
                    <a:pt x="8785" y="3161"/>
                  </a:lnTo>
                  <a:cubicBezTo>
                    <a:pt x="8055" y="2310"/>
                    <a:pt x="7295" y="912"/>
                    <a:pt x="6596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573;p94">
              <a:extLst>
                <a:ext uri="{FF2B5EF4-FFF2-40B4-BE49-F238E27FC236}">
                  <a16:creationId xmlns:a16="http://schemas.microsoft.com/office/drawing/2014/main" xmlns="" id="{4B658FA2-AD78-9785-DF6F-541FC5720DB1}"/>
                </a:ext>
              </a:extLst>
            </p:cNvPr>
            <p:cNvSpPr/>
            <p:nvPr/>
          </p:nvSpPr>
          <p:spPr>
            <a:xfrm>
              <a:off x="6267096" y="3106726"/>
              <a:ext cx="235142" cy="158804"/>
            </a:xfrm>
            <a:custGeom>
              <a:avLst/>
              <a:gdLst/>
              <a:ahLst/>
              <a:cxnLst/>
              <a:rect l="l" t="t" r="r" b="b"/>
              <a:pathLst>
                <a:path w="4682" h="3162" extrusionOk="0">
                  <a:moveTo>
                    <a:pt x="0" y="0"/>
                  </a:moveTo>
                  <a:cubicBezTo>
                    <a:pt x="699" y="912"/>
                    <a:pt x="1459" y="2310"/>
                    <a:pt x="2189" y="3161"/>
                  </a:cubicBezTo>
                  <a:lnTo>
                    <a:pt x="4681" y="3161"/>
                  </a:lnTo>
                  <a:cubicBezTo>
                    <a:pt x="3982" y="2249"/>
                    <a:pt x="3070" y="882"/>
                    <a:pt x="2341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574;p94">
              <a:extLst>
                <a:ext uri="{FF2B5EF4-FFF2-40B4-BE49-F238E27FC236}">
                  <a16:creationId xmlns:a16="http://schemas.microsoft.com/office/drawing/2014/main" xmlns="" id="{E16A29C4-B6C8-1C79-75E1-7B396DCC829C}"/>
                </a:ext>
              </a:extLst>
            </p:cNvPr>
            <p:cNvSpPr/>
            <p:nvPr/>
          </p:nvSpPr>
          <p:spPr>
            <a:xfrm>
              <a:off x="6384617" y="3106726"/>
              <a:ext cx="259550" cy="158804"/>
            </a:xfrm>
            <a:custGeom>
              <a:avLst/>
              <a:gdLst/>
              <a:ahLst/>
              <a:cxnLst/>
              <a:rect l="l" t="t" r="r" b="b"/>
              <a:pathLst>
                <a:path w="5168" h="3162" extrusionOk="0">
                  <a:moveTo>
                    <a:pt x="1" y="0"/>
                  </a:moveTo>
                  <a:cubicBezTo>
                    <a:pt x="730" y="882"/>
                    <a:pt x="1672" y="2249"/>
                    <a:pt x="2341" y="3161"/>
                  </a:cubicBezTo>
                  <a:lnTo>
                    <a:pt x="5168" y="3161"/>
                  </a:lnTo>
                  <a:cubicBezTo>
                    <a:pt x="4682" y="2249"/>
                    <a:pt x="3861" y="882"/>
                    <a:pt x="3375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575;p94">
              <a:extLst>
                <a:ext uri="{FF2B5EF4-FFF2-40B4-BE49-F238E27FC236}">
                  <a16:creationId xmlns:a16="http://schemas.microsoft.com/office/drawing/2014/main" xmlns="" id="{039D09A5-C201-8BCF-8357-1B78FCBED76C}"/>
                </a:ext>
              </a:extLst>
            </p:cNvPr>
            <p:cNvSpPr/>
            <p:nvPr/>
          </p:nvSpPr>
          <p:spPr>
            <a:xfrm>
              <a:off x="6773894" y="3106726"/>
              <a:ext cx="874776" cy="158804"/>
            </a:xfrm>
            <a:custGeom>
              <a:avLst/>
              <a:gdLst/>
              <a:ahLst/>
              <a:cxnLst/>
              <a:rect l="l" t="t" r="r" b="b"/>
              <a:pathLst>
                <a:path w="17418" h="3162" extrusionOk="0">
                  <a:moveTo>
                    <a:pt x="1" y="0"/>
                  </a:moveTo>
                  <a:cubicBezTo>
                    <a:pt x="487" y="942"/>
                    <a:pt x="1308" y="2219"/>
                    <a:pt x="1885" y="3161"/>
                  </a:cubicBezTo>
                  <a:lnTo>
                    <a:pt x="16992" y="3161"/>
                  </a:lnTo>
                  <a:lnTo>
                    <a:pt x="17417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576;p94">
              <a:extLst>
                <a:ext uri="{FF2B5EF4-FFF2-40B4-BE49-F238E27FC236}">
                  <a16:creationId xmlns:a16="http://schemas.microsoft.com/office/drawing/2014/main" xmlns="" id="{6C796534-996C-637B-3630-243955713CB5}"/>
                </a:ext>
              </a:extLst>
            </p:cNvPr>
            <p:cNvSpPr/>
            <p:nvPr/>
          </p:nvSpPr>
          <p:spPr>
            <a:xfrm>
              <a:off x="6554069" y="3106726"/>
              <a:ext cx="314544" cy="158804"/>
            </a:xfrm>
            <a:custGeom>
              <a:avLst/>
              <a:gdLst/>
              <a:ahLst/>
              <a:cxnLst/>
              <a:rect l="l" t="t" r="r" b="b"/>
              <a:pathLst>
                <a:path w="6263" h="3162" extrusionOk="0">
                  <a:moveTo>
                    <a:pt x="1" y="0"/>
                  </a:moveTo>
                  <a:cubicBezTo>
                    <a:pt x="487" y="912"/>
                    <a:pt x="1308" y="2249"/>
                    <a:pt x="1794" y="3161"/>
                  </a:cubicBezTo>
                  <a:lnTo>
                    <a:pt x="6262" y="3161"/>
                  </a:lnTo>
                  <a:cubicBezTo>
                    <a:pt x="5685" y="2219"/>
                    <a:pt x="4864" y="942"/>
                    <a:pt x="4378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577;p94">
              <a:extLst>
                <a:ext uri="{FF2B5EF4-FFF2-40B4-BE49-F238E27FC236}">
                  <a16:creationId xmlns:a16="http://schemas.microsoft.com/office/drawing/2014/main" xmlns="" id="{D7B66E66-6781-0C36-AB85-BB5778B4C3BA}"/>
                </a:ext>
              </a:extLst>
            </p:cNvPr>
            <p:cNvSpPr/>
            <p:nvPr/>
          </p:nvSpPr>
          <p:spPr>
            <a:xfrm>
              <a:off x="5940397" y="2686914"/>
              <a:ext cx="1961641" cy="419860"/>
            </a:xfrm>
            <a:custGeom>
              <a:avLst/>
              <a:gdLst/>
              <a:ahLst/>
              <a:cxnLst/>
              <a:rect l="l" t="t" r="r" b="b"/>
              <a:pathLst>
                <a:path w="39059" h="8360" extrusionOk="0">
                  <a:moveTo>
                    <a:pt x="8511" y="0"/>
                  </a:moveTo>
                  <a:lnTo>
                    <a:pt x="1" y="8359"/>
                  </a:lnTo>
                  <a:lnTo>
                    <a:pt x="34105" y="8359"/>
                  </a:lnTo>
                  <a:lnTo>
                    <a:pt x="39059" y="608"/>
                  </a:lnTo>
                  <a:lnTo>
                    <a:pt x="8511" y="0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578;p94">
              <a:extLst>
                <a:ext uri="{FF2B5EF4-FFF2-40B4-BE49-F238E27FC236}">
                  <a16:creationId xmlns:a16="http://schemas.microsoft.com/office/drawing/2014/main" xmlns="" id="{EE5A2FC1-F56E-E4C0-1182-FFB7E68022D4}"/>
                </a:ext>
              </a:extLst>
            </p:cNvPr>
            <p:cNvSpPr/>
            <p:nvPr/>
          </p:nvSpPr>
          <p:spPr>
            <a:xfrm>
              <a:off x="6622773" y="2718957"/>
              <a:ext cx="596945" cy="351156"/>
            </a:xfrm>
            <a:custGeom>
              <a:avLst/>
              <a:gdLst/>
              <a:ahLst/>
              <a:cxnLst/>
              <a:rect l="l" t="t" r="r" b="b"/>
              <a:pathLst>
                <a:path w="11886" h="6992" extrusionOk="0">
                  <a:moveTo>
                    <a:pt x="10730" y="578"/>
                  </a:moveTo>
                  <a:cubicBezTo>
                    <a:pt x="10912" y="578"/>
                    <a:pt x="11064" y="700"/>
                    <a:pt x="11064" y="852"/>
                  </a:cubicBezTo>
                  <a:cubicBezTo>
                    <a:pt x="11095" y="1004"/>
                    <a:pt x="10943" y="1125"/>
                    <a:pt x="10760" y="1156"/>
                  </a:cubicBezTo>
                  <a:cubicBezTo>
                    <a:pt x="10578" y="1156"/>
                    <a:pt x="10426" y="1034"/>
                    <a:pt x="10426" y="882"/>
                  </a:cubicBezTo>
                  <a:cubicBezTo>
                    <a:pt x="10396" y="730"/>
                    <a:pt x="10548" y="608"/>
                    <a:pt x="10730" y="578"/>
                  </a:cubicBezTo>
                  <a:close/>
                  <a:moveTo>
                    <a:pt x="10122" y="2888"/>
                  </a:moveTo>
                  <a:cubicBezTo>
                    <a:pt x="10305" y="2888"/>
                    <a:pt x="10457" y="2979"/>
                    <a:pt x="10457" y="3162"/>
                  </a:cubicBezTo>
                  <a:cubicBezTo>
                    <a:pt x="10457" y="3314"/>
                    <a:pt x="10305" y="3435"/>
                    <a:pt x="10122" y="3435"/>
                  </a:cubicBezTo>
                  <a:cubicBezTo>
                    <a:pt x="9940" y="3435"/>
                    <a:pt x="9788" y="3314"/>
                    <a:pt x="9788" y="3162"/>
                  </a:cubicBezTo>
                  <a:cubicBezTo>
                    <a:pt x="9788" y="3010"/>
                    <a:pt x="9940" y="2888"/>
                    <a:pt x="10122" y="2888"/>
                  </a:cubicBezTo>
                  <a:close/>
                  <a:moveTo>
                    <a:pt x="9180" y="5624"/>
                  </a:moveTo>
                  <a:cubicBezTo>
                    <a:pt x="9362" y="5624"/>
                    <a:pt x="9514" y="5745"/>
                    <a:pt x="9514" y="5897"/>
                  </a:cubicBezTo>
                  <a:cubicBezTo>
                    <a:pt x="9514" y="6049"/>
                    <a:pt x="9362" y="6171"/>
                    <a:pt x="9180" y="6171"/>
                  </a:cubicBezTo>
                  <a:cubicBezTo>
                    <a:pt x="8998" y="6171"/>
                    <a:pt x="8846" y="6049"/>
                    <a:pt x="8846" y="5897"/>
                  </a:cubicBezTo>
                  <a:cubicBezTo>
                    <a:pt x="8846" y="5745"/>
                    <a:pt x="8998" y="5624"/>
                    <a:pt x="9180" y="5624"/>
                  </a:cubicBezTo>
                  <a:close/>
                  <a:moveTo>
                    <a:pt x="11885" y="1"/>
                  </a:moveTo>
                  <a:lnTo>
                    <a:pt x="3010" y="153"/>
                  </a:lnTo>
                  <a:lnTo>
                    <a:pt x="0" y="6992"/>
                  </a:lnTo>
                  <a:lnTo>
                    <a:pt x="9849" y="6840"/>
                  </a:lnTo>
                  <a:lnTo>
                    <a:pt x="11885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579;p94">
              <a:extLst>
                <a:ext uri="{FF2B5EF4-FFF2-40B4-BE49-F238E27FC236}">
                  <a16:creationId xmlns:a16="http://schemas.microsoft.com/office/drawing/2014/main" xmlns="" id="{411843E4-0EB5-9D11-E5FC-4B761C881B02}"/>
                </a:ext>
              </a:extLst>
            </p:cNvPr>
            <p:cNvSpPr/>
            <p:nvPr/>
          </p:nvSpPr>
          <p:spPr>
            <a:xfrm>
              <a:off x="7027870" y="2731563"/>
              <a:ext cx="98687" cy="312685"/>
            </a:xfrm>
            <a:custGeom>
              <a:avLst/>
              <a:gdLst/>
              <a:ahLst/>
              <a:cxnLst/>
              <a:rect l="l" t="t" r="r" b="b"/>
              <a:pathLst>
                <a:path w="1965" h="6226" extrusionOk="0">
                  <a:moveTo>
                    <a:pt x="1878" y="0"/>
                  </a:moveTo>
                  <a:cubicBezTo>
                    <a:pt x="1851" y="0"/>
                    <a:pt x="1825" y="18"/>
                    <a:pt x="1813" y="54"/>
                  </a:cubicBezTo>
                  <a:cubicBezTo>
                    <a:pt x="1084" y="2029"/>
                    <a:pt x="506" y="4127"/>
                    <a:pt x="20" y="6133"/>
                  </a:cubicBezTo>
                  <a:cubicBezTo>
                    <a:pt x="0" y="6192"/>
                    <a:pt x="44" y="6225"/>
                    <a:pt x="85" y="6225"/>
                  </a:cubicBezTo>
                  <a:cubicBezTo>
                    <a:pt x="108" y="6225"/>
                    <a:pt x="130" y="6215"/>
                    <a:pt x="141" y="6193"/>
                  </a:cubicBezTo>
                  <a:cubicBezTo>
                    <a:pt x="871" y="4248"/>
                    <a:pt x="1509" y="2151"/>
                    <a:pt x="1965" y="114"/>
                  </a:cubicBezTo>
                  <a:cubicBezTo>
                    <a:pt x="1965" y="41"/>
                    <a:pt x="1920" y="0"/>
                    <a:pt x="187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580;p94">
              <a:extLst>
                <a:ext uri="{FF2B5EF4-FFF2-40B4-BE49-F238E27FC236}">
                  <a16:creationId xmlns:a16="http://schemas.microsoft.com/office/drawing/2014/main" xmlns="" id="{76B66BF2-457F-3569-9E1A-450DAC3CC739}"/>
                </a:ext>
              </a:extLst>
            </p:cNvPr>
            <p:cNvSpPr/>
            <p:nvPr/>
          </p:nvSpPr>
          <p:spPr>
            <a:xfrm>
              <a:off x="6682287" y="2960126"/>
              <a:ext cx="415290" cy="18984"/>
            </a:xfrm>
            <a:custGeom>
              <a:avLst/>
              <a:gdLst/>
              <a:ahLst/>
              <a:cxnLst/>
              <a:rect l="l" t="t" r="r" b="b"/>
              <a:pathLst>
                <a:path w="8269" h="378" extrusionOk="0">
                  <a:moveTo>
                    <a:pt x="6414" y="0"/>
                  </a:moveTo>
                  <a:cubicBezTo>
                    <a:pt x="4314" y="0"/>
                    <a:pt x="1666" y="98"/>
                    <a:pt x="92" y="214"/>
                  </a:cubicBezTo>
                  <a:cubicBezTo>
                    <a:pt x="1" y="214"/>
                    <a:pt x="1" y="335"/>
                    <a:pt x="92" y="335"/>
                  </a:cubicBezTo>
                  <a:cubicBezTo>
                    <a:pt x="732" y="364"/>
                    <a:pt x="1552" y="377"/>
                    <a:pt x="2442" y="377"/>
                  </a:cubicBezTo>
                  <a:cubicBezTo>
                    <a:pt x="4425" y="377"/>
                    <a:pt x="6750" y="309"/>
                    <a:pt x="8177" y="183"/>
                  </a:cubicBezTo>
                  <a:cubicBezTo>
                    <a:pt x="8268" y="183"/>
                    <a:pt x="8268" y="31"/>
                    <a:pt x="8177" y="31"/>
                  </a:cubicBezTo>
                  <a:cubicBezTo>
                    <a:pt x="7677" y="10"/>
                    <a:pt x="7072" y="0"/>
                    <a:pt x="6414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581;p94">
              <a:extLst>
                <a:ext uri="{FF2B5EF4-FFF2-40B4-BE49-F238E27FC236}">
                  <a16:creationId xmlns:a16="http://schemas.microsoft.com/office/drawing/2014/main" xmlns="" id="{17486F5B-135B-FAC6-7FAA-D4D2420D479A}"/>
                </a:ext>
              </a:extLst>
            </p:cNvPr>
            <p:cNvSpPr/>
            <p:nvPr/>
          </p:nvSpPr>
          <p:spPr>
            <a:xfrm>
              <a:off x="6694542" y="2902069"/>
              <a:ext cx="416797" cy="19034"/>
            </a:xfrm>
            <a:custGeom>
              <a:avLst/>
              <a:gdLst/>
              <a:ahLst/>
              <a:cxnLst/>
              <a:rect l="l" t="t" r="r" b="b"/>
              <a:pathLst>
                <a:path w="8299" h="379" extrusionOk="0">
                  <a:moveTo>
                    <a:pt x="6385" y="1"/>
                  </a:moveTo>
                  <a:cubicBezTo>
                    <a:pt x="4304" y="1"/>
                    <a:pt x="1677" y="92"/>
                    <a:pt x="91" y="184"/>
                  </a:cubicBezTo>
                  <a:cubicBezTo>
                    <a:pt x="0" y="184"/>
                    <a:pt x="30" y="336"/>
                    <a:pt x="122" y="336"/>
                  </a:cubicBezTo>
                  <a:cubicBezTo>
                    <a:pt x="761" y="365"/>
                    <a:pt x="1579" y="378"/>
                    <a:pt x="2465" y="378"/>
                  </a:cubicBezTo>
                  <a:cubicBezTo>
                    <a:pt x="4442" y="378"/>
                    <a:pt x="6759" y="310"/>
                    <a:pt x="8207" y="184"/>
                  </a:cubicBezTo>
                  <a:cubicBezTo>
                    <a:pt x="8298" y="184"/>
                    <a:pt x="8298" y="32"/>
                    <a:pt x="8176" y="32"/>
                  </a:cubicBezTo>
                  <a:cubicBezTo>
                    <a:pt x="7672" y="10"/>
                    <a:pt x="7057" y="1"/>
                    <a:pt x="6385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582;p94">
              <a:extLst>
                <a:ext uri="{FF2B5EF4-FFF2-40B4-BE49-F238E27FC236}">
                  <a16:creationId xmlns:a16="http://schemas.microsoft.com/office/drawing/2014/main" xmlns="" id="{377028FE-B179-65F5-6FD9-DC92A6ED59A3}"/>
                </a:ext>
              </a:extLst>
            </p:cNvPr>
            <p:cNvSpPr/>
            <p:nvPr/>
          </p:nvSpPr>
          <p:spPr>
            <a:xfrm>
              <a:off x="6734218" y="2852499"/>
              <a:ext cx="387768" cy="18783"/>
            </a:xfrm>
            <a:custGeom>
              <a:avLst/>
              <a:gdLst/>
              <a:ahLst/>
              <a:cxnLst/>
              <a:rect l="l" t="t" r="r" b="b"/>
              <a:pathLst>
                <a:path w="7721" h="374" extrusionOk="0">
                  <a:moveTo>
                    <a:pt x="6378" y="0"/>
                  </a:moveTo>
                  <a:cubicBezTo>
                    <a:pt x="4374" y="0"/>
                    <a:pt x="1655" y="99"/>
                    <a:pt x="91" y="199"/>
                  </a:cubicBezTo>
                  <a:cubicBezTo>
                    <a:pt x="0" y="229"/>
                    <a:pt x="0" y="320"/>
                    <a:pt x="91" y="351"/>
                  </a:cubicBezTo>
                  <a:cubicBezTo>
                    <a:pt x="570" y="366"/>
                    <a:pt x="1159" y="374"/>
                    <a:pt x="1803" y="374"/>
                  </a:cubicBezTo>
                  <a:cubicBezTo>
                    <a:pt x="3735" y="374"/>
                    <a:pt x="6163" y="305"/>
                    <a:pt x="7599" y="168"/>
                  </a:cubicBezTo>
                  <a:cubicBezTo>
                    <a:pt x="7721" y="168"/>
                    <a:pt x="7690" y="16"/>
                    <a:pt x="7599" y="16"/>
                  </a:cubicBezTo>
                  <a:cubicBezTo>
                    <a:pt x="7242" y="5"/>
                    <a:pt x="6828" y="0"/>
                    <a:pt x="6378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583;p94">
              <a:extLst>
                <a:ext uri="{FF2B5EF4-FFF2-40B4-BE49-F238E27FC236}">
                  <a16:creationId xmlns:a16="http://schemas.microsoft.com/office/drawing/2014/main" xmlns="" id="{E820ADBF-6CBF-3C00-B5E7-28A940368841}"/>
                </a:ext>
              </a:extLst>
            </p:cNvPr>
            <p:cNvSpPr/>
            <p:nvPr/>
          </p:nvSpPr>
          <p:spPr>
            <a:xfrm>
              <a:off x="6741852" y="2805189"/>
              <a:ext cx="387768" cy="18783"/>
            </a:xfrm>
            <a:custGeom>
              <a:avLst/>
              <a:gdLst/>
              <a:ahLst/>
              <a:cxnLst/>
              <a:rect l="l" t="t" r="r" b="b"/>
              <a:pathLst>
                <a:path w="7721" h="374" extrusionOk="0">
                  <a:moveTo>
                    <a:pt x="6402" y="0"/>
                  </a:moveTo>
                  <a:cubicBezTo>
                    <a:pt x="4395" y="0"/>
                    <a:pt x="1656" y="104"/>
                    <a:pt x="61" y="229"/>
                  </a:cubicBezTo>
                  <a:cubicBezTo>
                    <a:pt x="0" y="229"/>
                    <a:pt x="0" y="350"/>
                    <a:pt x="91" y="350"/>
                  </a:cubicBezTo>
                  <a:cubicBezTo>
                    <a:pt x="570" y="366"/>
                    <a:pt x="1159" y="373"/>
                    <a:pt x="1803" y="373"/>
                  </a:cubicBezTo>
                  <a:cubicBezTo>
                    <a:pt x="3735" y="373"/>
                    <a:pt x="6163" y="305"/>
                    <a:pt x="7599" y="168"/>
                  </a:cubicBezTo>
                  <a:cubicBezTo>
                    <a:pt x="7721" y="168"/>
                    <a:pt x="7690" y="16"/>
                    <a:pt x="7599" y="16"/>
                  </a:cubicBezTo>
                  <a:cubicBezTo>
                    <a:pt x="7249" y="5"/>
                    <a:pt x="6843" y="0"/>
                    <a:pt x="6402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584;p94">
              <a:extLst>
                <a:ext uri="{FF2B5EF4-FFF2-40B4-BE49-F238E27FC236}">
                  <a16:creationId xmlns:a16="http://schemas.microsoft.com/office/drawing/2014/main" xmlns="" id="{597D954F-5843-2ED5-3802-05A8457F9627}"/>
                </a:ext>
              </a:extLst>
            </p:cNvPr>
            <p:cNvSpPr/>
            <p:nvPr/>
          </p:nvSpPr>
          <p:spPr>
            <a:xfrm>
              <a:off x="6755562" y="2757277"/>
              <a:ext cx="387818" cy="18783"/>
            </a:xfrm>
            <a:custGeom>
              <a:avLst/>
              <a:gdLst/>
              <a:ahLst/>
              <a:cxnLst/>
              <a:rect l="l" t="t" r="r" b="b"/>
              <a:pathLst>
                <a:path w="7722" h="374" extrusionOk="0">
                  <a:moveTo>
                    <a:pt x="6158" y="0"/>
                  </a:moveTo>
                  <a:cubicBezTo>
                    <a:pt x="4179" y="0"/>
                    <a:pt x="1599" y="115"/>
                    <a:pt x="92" y="210"/>
                  </a:cubicBezTo>
                  <a:cubicBezTo>
                    <a:pt x="1" y="210"/>
                    <a:pt x="1" y="332"/>
                    <a:pt x="92" y="332"/>
                  </a:cubicBezTo>
                  <a:cubicBezTo>
                    <a:pt x="685" y="360"/>
                    <a:pt x="1447" y="374"/>
                    <a:pt x="2274" y="374"/>
                  </a:cubicBezTo>
                  <a:cubicBezTo>
                    <a:pt x="4118" y="374"/>
                    <a:pt x="6287" y="306"/>
                    <a:pt x="7630" y="180"/>
                  </a:cubicBezTo>
                  <a:cubicBezTo>
                    <a:pt x="7721" y="180"/>
                    <a:pt x="7691" y="28"/>
                    <a:pt x="7600" y="28"/>
                  </a:cubicBezTo>
                  <a:cubicBezTo>
                    <a:pt x="7185" y="8"/>
                    <a:pt x="6694" y="0"/>
                    <a:pt x="6158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585;p94">
              <a:extLst>
                <a:ext uri="{FF2B5EF4-FFF2-40B4-BE49-F238E27FC236}">
                  <a16:creationId xmlns:a16="http://schemas.microsoft.com/office/drawing/2014/main" xmlns="" id="{AB8E10C5-CD31-E59F-F19A-0E4D376F8CC8}"/>
                </a:ext>
              </a:extLst>
            </p:cNvPr>
            <p:cNvSpPr/>
            <p:nvPr/>
          </p:nvSpPr>
          <p:spPr>
            <a:xfrm>
              <a:off x="7384502" y="2328173"/>
              <a:ext cx="288578" cy="348092"/>
            </a:xfrm>
            <a:custGeom>
              <a:avLst/>
              <a:gdLst/>
              <a:ahLst/>
              <a:cxnLst/>
              <a:rect l="l" t="t" r="r" b="b"/>
              <a:pathLst>
                <a:path w="5746" h="6931" extrusionOk="0">
                  <a:moveTo>
                    <a:pt x="3983" y="0"/>
                  </a:moveTo>
                  <a:cubicBezTo>
                    <a:pt x="2980" y="973"/>
                    <a:pt x="1" y="2523"/>
                    <a:pt x="1" y="2523"/>
                  </a:cubicBezTo>
                  <a:cubicBezTo>
                    <a:pt x="1" y="2523"/>
                    <a:pt x="913" y="6049"/>
                    <a:pt x="974" y="6930"/>
                  </a:cubicBezTo>
                  <a:cubicBezTo>
                    <a:pt x="2585" y="6475"/>
                    <a:pt x="4135" y="5684"/>
                    <a:pt x="5746" y="5441"/>
                  </a:cubicBezTo>
                  <a:cubicBezTo>
                    <a:pt x="5229" y="4043"/>
                    <a:pt x="3983" y="0"/>
                    <a:pt x="398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586;p94">
              <a:extLst>
                <a:ext uri="{FF2B5EF4-FFF2-40B4-BE49-F238E27FC236}">
                  <a16:creationId xmlns:a16="http://schemas.microsoft.com/office/drawing/2014/main" xmlns="" id="{1507E620-F994-DD2C-D4E4-E1FF05A43799}"/>
                </a:ext>
              </a:extLst>
            </p:cNvPr>
            <p:cNvSpPr/>
            <p:nvPr/>
          </p:nvSpPr>
          <p:spPr>
            <a:xfrm>
              <a:off x="6886845" y="2825831"/>
              <a:ext cx="32142" cy="30184"/>
            </a:xfrm>
            <a:custGeom>
              <a:avLst/>
              <a:gdLst/>
              <a:ahLst/>
              <a:cxnLst/>
              <a:rect l="l" t="t" r="r" b="b"/>
              <a:pathLst>
                <a:path w="640" h="601" extrusionOk="0">
                  <a:moveTo>
                    <a:pt x="62" y="0"/>
                  </a:moveTo>
                  <a:lnTo>
                    <a:pt x="62" y="0"/>
                  </a:lnTo>
                  <a:cubicBezTo>
                    <a:pt x="1" y="243"/>
                    <a:pt x="1" y="426"/>
                    <a:pt x="92" y="517"/>
                  </a:cubicBezTo>
                  <a:cubicBezTo>
                    <a:pt x="138" y="578"/>
                    <a:pt x="221" y="601"/>
                    <a:pt x="320" y="601"/>
                  </a:cubicBezTo>
                  <a:cubicBezTo>
                    <a:pt x="419" y="601"/>
                    <a:pt x="533" y="578"/>
                    <a:pt x="639" y="547"/>
                  </a:cubicBezTo>
                  <a:cubicBezTo>
                    <a:pt x="548" y="365"/>
                    <a:pt x="335" y="122"/>
                    <a:pt x="62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587;p94">
              <a:extLst>
                <a:ext uri="{FF2B5EF4-FFF2-40B4-BE49-F238E27FC236}">
                  <a16:creationId xmlns:a16="http://schemas.microsoft.com/office/drawing/2014/main" xmlns="" id="{CD45DA6A-0815-9929-2C63-C5266C13985F}"/>
                </a:ext>
              </a:extLst>
            </p:cNvPr>
            <p:cNvSpPr/>
            <p:nvPr/>
          </p:nvSpPr>
          <p:spPr>
            <a:xfrm>
              <a:off x="6905176" y="2566279"/>
              <a:ext cx="271804" cy="221431"/>
            </a:xfrm>
            <a:custGeom>
              <a:avLst/>
              <a:gdLst/>
              <a:ahLst/>
              <a:cxnLst/>
              <a:rect l="l" t="t" r="r" b="b"/>
              <a:pathLst>
                <a:path w="5412" h="4409" extrusionOk="0">
                  <a:moveTo>
                    <a:pt x="4256" y="1"/>
                  </a:moveTo>
                  <a:lnTo>
                    <a:pt x="31" y="4226"/>
                  </a:lnTo>
                  <a:cubicBezTo>
                    <a:pt x="31" y="4226"/>
                    <a:pt x="31" y="4226"/>
                    <a:pt x="1" y="4256"/>
                  </a:cubicBezTo>
                  <a:cubicBezTo>
                    <a:pt x="61" y="4317"/>
                    <a:pt x="92" y="4348"/>
                    <a:pt x="153" y="4408"/>
                  </a:cubicBezTo>
                  <a:cubicBezTo>
                    <a:pt x="1186" y="3284"/>
                    <a:pt x="2554" y="1855"/>
                    <a:pt x="3982" y="1126"/>
                  </a:cubicBezTo>
                  <a:cubicBezTo>
                    <a:pt x="4119" y="1057"/>
                    <a:pt x="4256" y="1026"/>
                    <a:pt x="4391" y="1026"/>
                  </a:cubicBezTo>
                  <a:cubicBezTo>
                    <a:pt x="4676" y="1026"/>
                    <a:pt x="4951" y="1163"/>
                    <a:pt x="5198" y="1369"/>
                  </a:cubicBezTo>
                  <a:lnTo>
                    <a:pt x="5411" y="1156"/>
                  </a:lnTo>
                  <a:lnTo>
                    <a:pt x="4256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588;p94">
              <a:extLst>
                <a:ext uri="{FF2B5EF4-FFF2-40B4-BE49-F238E27FC236}">
                  <a16:creationId xmlns:a16="http://schemas.microsoft.com/office/drawing/2014/main" xmlns="" id="{543883B4-7EBD-C5EA-508B-5BABE38BB883}"/>
                </a:ext>
              </a:extLst>
            </p:cNvPr>
            <p:cNvSpPr/>
            <p:nvPr/>
          </p:nvSpPr>
          <p:spPr>
            <a:xfrm>
              <a:off x="6912810" y="2617808"/>
              <a:ext cx="253473" cy="218719"/>
            </a:xfrm>
            <a:custGeom>
              <a:avLst/>
              <a:gdLst/>
              <a:ahLst/>
              <a:cxnLst/>
              <a:rect l="l" t="t" r="r" b="b"/>
              <a:pathLst>
                <a:path w="5047" h="4355" extrusionOk="0">
                  <a:moveTo>
                    <a:pt x="4239" y="0"/>
                  </a:moveTo>
                  <a:cubicBezTo>
                    <a:pt x="4104" y="0"/>
                    <a:pt x="3967" y="31"/>
                    <a:pt x="3830" y="100"/>
                  </a:cubicBezTo>
                  <a:cubicBezTo>
                    <a:pt x="2402" y="829"/>
                    <a:pt x="1034" y="2258"/>
                    <a:pt x="1" y="3382"/>
                  </a:cubicBezTo>
                  <a:cubicBezTo>
                    <a:pt x="61" y="3504"/>
                    <a:pt x="122" y="3626"/>
                    <a:pt x="122" y="3626"/>
                  </a:cubicBezTo>
                  <a:cubicBezTo>
                    <a:pt x="160" y="3619"/>
                    <a:pt x="196" y="3616"/>
                    <a:pt x="228" y="3616"/>
                  </a:cubicBezTo>
                  <a:cubicBezTo>
                    <a:pt x="665" y="3616"/>
                    <a:pt x="639" y="4142"/>
                    <a:pt x="639" y="4142"/>
                  </a:cubicBezTo>
                  <a:cubicBezTo>
                    <a:pt x="661" y="4139"/>
                    <a:pt x="683" y="4138"/>
                    <a:pt x="703" y="4138"/>
                  </a:cubicBezTo>
                  <a:cubicBezTo>
                    <a:pt x="877" y="4138"/>
                    <a:pt x="980" y="4246"/>
                    <a:pt x="1034" y="4355"/>
                  </a:cubicBezTo>
                  <a:lnTo>
                    <a:pt x="5046" y="343"/>
                  </a:lnTo>
                  <a:cubicBezTo>
                    <a:pt x="4799" y="137"/>
                    <a:pt x="4524" y="0"/>
                    <a:pt x="4239" y="0"/>
                  </a:cubicBez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589;p94">
              <a:extLst>
                <a:ext uri="{FF2B5EF4-FFF2-40B4-BE49-F238E27FC236}">
                  <a16:creationId xmlns:a16="http://schemas.microsoft.com/office/drawing/2014/main" xmlns="" id="{0126924A-CB94-DA4C-3B18-886A7B771DEB}"/>
                </a:ext>
              </a:extLst>
            </p:cNvPr>
            <p:cNvSpPr/>
            <p:nvPr/>
          </p:nvSpPr>
          <p:spPr>
            <a:xfrm>
              <a:off x="6896035" y="2780027"/>
              <a:ext cx="16825" cy="26015"/>
            </a:xfrm>
            <a:custGeom>
              <a:avLst/>
              <a:gdLst/>
              <a:ahLst/>
              <a:cxnLst/>
              <a:rect l="l" t="t" r="r" b="b"/>
              <a:pathLst>
                <a:path w="335" h="518" extrusionOk="0">
                  <a:moveTo>
                    <a:pt x="183" y="0"/>
                  </a:moveTo>
                  <a:cubicBezTo>
                    <a:pt x="152" y="92"/>
                    <a:pt x="91" y="304"/>
                    <a:pt x="0" y="517"/>
                  </a:cubicBezTo>
                  <a:cubicBezTo>
                    <a:pt x="122" y="396"/>
                    <a:pt x="213" y="274"/>
                    <a:pt x="335" y="152"/>
                  </a:cubicBezTo>
                  <a:cubicBezTo>
                    <a:pt x="274" y="122"/>
                    <a:pt x="243" y="61"/>
                    <a:pt x="183" y="0"/>
                  </a:cubicBez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590;p94">
              <a:extLst>
                <a:ext uri="{FF2B5EF4-FFF2-40B4-BE49-F238E27FC236}">
                  <a16:creationId xmlns:a16="http://schemas.microsoft.com/office/drawing/2014/main" xmlns="" id="{603CE6CA-6725-ACD7-E271-442142FF73F9}"/>
                </a:ext>
              </a:extLst>
            </p:cNvPr>
            <p:cNvSpPr/>
            <p:nvPr/>
          </p:nvSpPr>
          <p:spPr>
            <a:xfrm>
              <a:off x="6889908" y="2787661"/>
              <a:ext cx="74882" cy="65691"/>
            </a:xfrm>
            <a:custGeom>
              <a:avLst/>
              <a:gdLst/>
              <a:ahLst/>
              <a:cxnLst/>
              <a:rect l="l" t="t" r="r" b="b"/>
              <a:pathLst>
                <a:path w="1491" h="1308" extrusionOk="0">
                  <a:moveTo>
                    <a:pt x="457" y="0"/>
                  </a:moveTo>
                  <a:cubicBezTo>
                    <a:pt x="335" y="122"/>
                    <a:pt x="244" y="244"/>
                    <a:pt x="122" y="365"/>
                  </a:cubicBezTo>
                  <a:cubicBezTo>
                    <a:pt x="61" y="517"/>
                    <a:pt x="31" y="669"/>
                    <a:pt x="1" y="760"/>
                  </a:cubicBezTo>
                  <a:cubicBezTo>
                    <a:pt x="274" y="882"/>
                    <a:pt x="487" y="1125"/>
                    <a:pt x="578" y="1307"/>
                  </a:cubicBezTo>
                  <a:cubicBezTo>
                    <a:pt x="821" y="1247"/>
                    <a:pt x="1399" y="1034"/>
                    <a:pt x="1490" y="973"/>
                  </a:cubicBezTo>
                  <a:cubicBezTo>
                    <a:pt x="1436" y="864"/>
                    <a:pt x="1333" y="756"/>
                    <a:pt x="1159" y="756"/>
                  </a:cubicBezTo>
                  <a:cubicBezTo>
                    <a:pt x="1139" y="756"/>
                    <a:pt x="1117" y="757"/>
                    <a:pt x="1095" y="760"/>
                  </a:cubicBezTo>
                  <a:cubicBezTo>
                    <a:pt x="1095" y="760"/>
                    <a:pt x="1121" y="234"/>
                    <a:pt x="684" y="234"/>
                  </a:cubicBezTo>
                  <a:cubicBezTo>
                    <a:pt x="652" y="234"/>
                    <a:pt x="616" y="237"/>
                    <a:pt x="578" y="244"/>
                  </a:cubicBezTo>
                  <a:cubicBezTo>
                    <a:pt x="578" y="244"/>
                    <a:pt x="517" y="122"/>
                    <a:pt x="457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591;p94">
              <a:extLst>
                <a:ext uri="{FF2B5EF4-FFF2-40B4-BE49-F238E27FC236}">
                  <a16:creationId xmlns:a16="http://schemas.microsoft.com/office/drawing/2014/main" xmlns="" id="{E91B8A1F-FC91-0E1C-7DE1-24F57B1882D5}"/>
                </a:ext>
              </a:extLst>
            </p:cNvPr>
            <p:cNvSpPr/>
            <p:nvPr/>
          </p:nvSpPr>
          <p:spPr>
            <a:xfrm>
              <a:off x="7125001" y="2541620"/>
              <a:ext cx="53487" cy="35407"/>
            </a:xfrm>
            <a:custGeom>
              <a:avLst/>
              <a:gdLst/>
              <a:ahLst/>
              <a:cxnLst/>
              <a:rect l="l" t="t" r="r" b="b"/>
              <a:pathLst>
                <a:path w="1065" h="705" extrusionOk="0">
                  <a:moveTo>
                    <a:pt x="527" y="1"/>
                  </a:moveTo>
                  <a:cubicBezTo>
                    <a:pt x="470" y="1"/>
                    <a:pt x="413" y="19"/>
                    <a:pt x="365" y="66"/>
                  </a:cubicBezTo>
                  <a:lnTo>
                    <a:pt x="31" y="340"/>
                  </a:lnTo>
                  <a:cubicBezTo>
                    <a:pt x="1" y="370"/>
                    <a:pt x="31" y="462"/>
                    <a:pt x="61" y="522"/>
                  </a:cubicBezTo>
                  <a:lnTo>
                    <a:pt x="244" y="705"/>
                  </a:lnTo>
                  <a:cubicBezTo>
                    <a:pt x="435" y="486"/>
                    <a:pt x="700" y="366"/>
                    <a:pt x="972" y="366"/>
                  </a:cubicBezTo>
                  <a:cubicBezTo>
                    <a:pt x="1003" y="366"/>
                    <a:pt x="1034" y="367"/>
                    <a:pt x="1064" y="370"/>
                  </a:cubicBezTo>
                  <a:lnTo>
                    <a:pt x="821" y="127"/>
                  </a:lnTo>
                  <a:cubicBezTo>
                    <a:pt x="780" y="86"/>
                    <a:pt x="652" y="1"/>
                    <a:pt x="5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592;p94">
              <a:extLst>
                <a:ext uri="{FF2B5EF4-FFF2-40B4-BE49-F238E27FC236}">
                  <a16:creationId xmlns:a16="http://schemas.microsoft.com/office/drawing/2014/main" xmlns="" id="{28B001BB-87D7-0F1F-5049-92A313A10C7E}"/>
                </a:ext>
              </a:extLst>
            </p:cNvPr>
            <p:cNvSpPr/>
            <p:nvPr/>
          </p:nvSpPr>
          <p:spPr>
            <a:xfrm>
              <a:off x="7137205" y="2559951"/>
              <a:ext cx="70261" cy="57756"/>
            </a:xfrm>
            <a:custGeom>
              <a:avLst/>
              <a:gdLst/>
              <a:ahLst/>
              <a:cxnLst/>
              <a:rect l="l" t="t" r="r" b="b"/>
              <a:pathLst>
                <a:path w="1399" h="1150" extrusionOk="0">
                  <a:moveTo>
                    <a:pt x="729" y="1"/>
                  </a:moveTo>
                  <a:cubicBezTo>
                    <a:pt x="462" y="1"/>
                    <a:pt x="219" y="118"/>
                    <a:pt x="1" y="309"/>
                  </a:cubicBezTo>
                  <a:lnTo>
                    <a:pt x="274" y="583"/>
                  </a:lnTo>
                  <a:lnTo>
                    <a:pt x="335" y="644"/>
                  </a:lnTo>
                  <a:lnTo>
                    <a:pt x="791" y="1100"/>
                  </a:lnTo>
                  <a:cubicBezTo>
                    <a:pt x="827" y="1135"/>
                    <a:pt x="862" y="1150"/>
                    <a:pt x="898" y="1150"/>
                  </a:cubicBezTo>
                  <a:cubicBezTo>
                    <a:pt x="923" y="1150"/>
                    <a:pt x="948" y="1143"/>
                    <a:pt x="973" y="1130"/>
                  </a:cubicBezTo>
                  <a:lnTo>
                    <a:pt x="1247" y="826"/>
                  </a:lnTo>
                  <a:cubicBezTo>
                    <a:pt x="1399" y="674"/>
                    <a:pt x="1217" y="431"/>
                    <a:pt x="1186" y="370"/>
                  </a:cubicBezTo>
                  <a:lnTo>
                    <a:pt x="882" y="66"/>
                  </a:lnTo>
                  <a:lnTo>
                    <a:pt x="821" y="5"/>
                  </a:lnTo>
                  <a:cubicBezTo>
                    <a:pt x="790" y="2"/>
                    <a:pt x="760" y="1"/>
                    <a:pt x="7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593;p94">
              <a:extLst>
                <a:ext uri="{FF2B5EF4-FFF2-40B4-BE49-F238E27FC236}">
                  <a16:creationId xmlns:a16="http://schemas.microsoft.com/office/drawing/2014/main" xmlns="" id="{74CBDA75-CBAB-E6A2-5816-34822A87A61F}"/>
                </a:ext>
              </a:extLst>
            </p:cNvPr>
            <p:cNvSpPr/>
            <p:nvPr/>
          </p:nvSpPr>
          <p:spPr>
            <a:xfrm>
              <a:off x="7120431" y="2558696"/>
              <a:ext cx="21395" cy="21395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152" y="0"/>
                  </a:moveTo>
                  <a:lnTo>
                    <a:pt x="0" y="152"/>
                  </a:lnTo>
                  <a:lnTo>
                    <a:pt x="274" y="426"/>
                  </a:lnTo>
                  <a:cubicBezTo>
                    <a:pt x="304" y="365"/>
                    <a:pt x="365" y="304"/>
                    <a:pt x="426" y="274"/>
                  </a:cubicBezTo>
                  <a:lnTo>
                    <a:pt x="152" y="0"/>
                  </a:ln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594;p94">
              <a:extLst>
                <a:ext uri="{FF2B5EF4-FFF2-40B4-BE49-F238E27FC236}">
                  <a16:creationId xmlns:a16="http://schemas.microsoft.com/office/drawing/2014/main" xmlns="" id="{594F4710-8605-B6D9-6347-584A4D951249}"/>
                </a:ext>
              </a:extLst>
            </p:cNvPr>
            <p:cNvSpPr/>
            <p:nvPr/>
          </p:nvSpPr>
          <p:spPr>
            <a:xfrm>
              <a:off x="7134141" y="2572407"/>
              <a:ext cx="51980" cy="51930"/>
            </a:xfrm>
            <a:custGeom>
              <a:avLst/>
              <a:gdLst/>
              <a:ahLst/>
              <a:cxnLst/>
              <a:rect l="l" t="t" r="r" b="b"/>
              <a:pathLst>
                <a:path w="1035" h="1034" extrusionOk="0">
                  <a:moveTo>
                    <a:pt x="153" y="1"/>
                  </a:moveTo>
                  <a:cubicBezTo>
                    <a:pt x="92" y="31"/>
                    <a:pt x="31" y="92"/>
                    <a:pt x="1" y="153"/>
                  </a:cubicBezTo>
                  <a:lnTo>
                    <a:pt x="852" y="1034"/>
                  </a:lnTo>
                  <a:lnTo>
                    <a:pt x="1034" y="882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595;p94">
              <a:extLst>
                <a:ext uri="{FF2B5EF4-FFF2-40B4-BE49-F238E27FC236}">
                  <a16:creationId xmlns:a16="http://schemas.microsoft.com/office/drawing/2014/main" xmlns="" id="{B6B1BAAA-905C-7E5F-CEC4-6595AB5A3BE3}"/>
                </a:ext>
              </a:extLst>
            </p:cNvPr>
            <p:cNvSpPr/>
            <p:nvPr/>
          </p:nvSpPr>
          <p:spPr>
            <a:xfrm>
              <a:off x="6954043" y="2720463"/>
              <a:ext cx="760268" cy="177788"/>
            </a:xfrm>
            <a:custGeom>
              <a:avLst/>
              <a:gdLst/>
              <a:ahLst/>
              <a:cxnLst/>
              <a:rect l="l" t="t" r="r" b="b"/>
              <a:pathLst>
                <a:path w="15138" h="3540" extrusionOk="0">
                  <a:moveTo>
                    <a:pt x="15016" y="1"/>
                  </a:moveTo>
                  <a:cubicBezTo>
                    <a:pt x="11583" y="1608"/>
                    <a:pt x="7800" y="2473"/>
                    <a:pt x="4071" y="2473"/>
                  </a:cubicBezTo>
                  <a:cubicBezTo>
                    <a:pt x="3145" y="2473"/>
                    <a:pt x="2221" y="2420"/>
                    <a:pt x="1307" y="2311"/>
                  </a:cubicBezTo>
                  <a:lnTo>
                    <a:pt x="1307" y="2311"/>
                  </a:lnTo>
                  <a:cubicBezTo>
                    <a:pt x="1429" y="2341"/>
                    <a:pt x="1520" y="2372"/>
                    <a:pt x="1520" y="2372"/>
                  </a:cubicBezTo>
                  <a:cubicBezTo>
                    <a:pt x="1520" y="2372"/>
                    <a:pt x="0" y="2767"/>
                    <a:pt x="943" y="3192"/>
                  </a:cubicBezTo>
                  <a:cubicBezTo>
                    <a:pt x="1353" y="3385"/>
                    <a:pt x="3470" y="3540"/>
                    <a:pt x="5928" y="3540"/>
                  </a:cubicBezTo>
                  <a:cubicBezTo>
                    <a:pt x="9293" y="3540"/>
                    <a:pt x="13297" y="3250"/>
                    <a:pt x="14438" y="2372"/>
                  </a:cubicBezTo>
                  <a:cubicBezTo>
                    <a:pt x="15046" y="1885"/>
                    <a:pt x="15137" y="1004"/>
                    <a:pt x="15016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596;p94">
              <a:extLst>
                <a:ext uri="{FF2B5EF4-FFF2-40B4-BE49-F238E27FC236}">
                  <a16:creationId xmlns:a16="http://schemas.microsoft.com/office/drawing/2014/main" xmlns="" id="{A8DFA8E3-D8D5-3A4D-AB59-6AC7CB54FCDE}"/>
                </a:ext>
              </a:extLst>
            </p:cNvPr>
            <p:cNvSpPr/>
            <p:nvPr/>
          </p:nvSpPr>
          <p:spPr>
            <a:xfrm>
              <a:off x="6945404" y="2599878"/>
              <a:ext cx="761273" cy="244835"/>
            </a:xfrm>
            <a:custGeom>
              <a:avLst/>
              <a:gdLst/>
              <a:ahLst/>
              <a:cxnLst/>
              <a:rect l="l" t="t" r="r" b="b"/>
              <a:pathLst>
                <a:path w="15158" h="4875" extrusionOk="0">
                  <a:moveTo>
                    <a:pt x="14489" y="1"/>
                  </a:moveTo>
                  <a:cubicBezTo>
                    <a:pt x="12878" y="274"/>
                    <a:pt x="11328" y="1065"/>
                    <a:pt x="9686" y="1520"/>
                  </a:cubicBezTo>
                  <a:cubicBezTo>
                    <a:pt x="9717" y="1581"/>
                    <a:pt x="9717" y="1642"/>
                    <a:pt x="9717" y="1703"/>
                  </a:cubicBezTo>
                  <a:cubicBezTo>
                    <a:pt x="9717" y="2094"/>
                    <a:pt x="8622" y="2205"/>
                    <a:pt x="7372" y="2205"/>
                  </a:cubicBezTo>
                  <a:cubicBezTo>
                    <a:pt x="5704" y="2205"/>
                    <a:pt x="3759" y="2007"/>
                    <a:pt x="3759" y="2007"/>
                  </a:cubicBezTo>
                  <a:cubicBezTo>
                    <a:pt x="3759" y="2007"/>
                    <a:pt x="3394" y="1399"/>
                    <a:pt x="2513" y="1034"/>
                  </a:cubicBezTo>
                  <a:cubicBezTo>
                    <a:pt x="2413" y="989"/>
                    <a:pt x="2334" y="970"/>
                    <a:pt x="2272" y="970"/>
                  </a:cubicBezTo>
                  <a:cubicBezTo>
                    <a:pt x="1787" y="970"/>
                    <a:pt x="2361" y="2189"/>
                    <a:pt x="2361" y="2189"/>
                  </a:cubicBezTo>
                  <a:cubicBezTo>
                    <a:pt x="2361" y="2189"/>
                    <a:pt x="2341" y="2189"/>
                    <a:pt x="2305" y="2189"/>
                  </a:cubicBezTo>
                  <a:cubicBezTo>
                    <a:pt x="1948" y="2189"/>
                    <a:pt x="1" y="2214"/>
                    <a:pt x="415" y="2767"/>
                  </a:cubicBezTo>
                  <a:cubicBezTo>
                    <a:pt x="804" y="3350"/>
                    <a:pt x="1598" y="3375"/>
                    <a:pt x="1733" y="3375"/>
                  </a:cubicBezTo>
                  <a:cubicBezTo>
                    <a:pt x="1746" y="3375"/>
                    <a:pt x="1753" y="3375"/>
                    <a:pt x="1753" y="3375"/>
                  </a:cubicBezTo>
                  <a:lnTo>
                    <a:pt x="1753" y="3375"/>
                  </a:lnTo>
                  <a:cubicBezTo>
                    <a:pt x="1753" y="3375"/>
                    <a:pt x="142" y="3831"/>
                    <a:pt x="537" y="4195"/>
                  </a:cubicBezTo>
                  <a:cubicBezTo>
                    <a:pt x="780" y="4469"/>
                    <a:pt x="1236" y="4621"/>
                    <a:pt x="1479" y="4712"/>
                  </a:cubicBezTo>
                  <a:cubicBezTo>
                    <a:pt x="2393" y="4821"/>
                    <a:pt x="3317" y="4874"/>
                    <a:pt x="4243" y="4874"/>
                  </a:cubicBezTo>
                  <a:cubicBezTo>
                    <a:pt x="7971" y="4874"/>
                    <a:pt x="11749" y="4009"/>
                    <a:pt x="15157" y="2402"/>
                  </a:cubicBezTo>
                  <a:cubicBezTo>
                    <a:pt x="15066" y="1612"/>
                    <a:pt x="14793" y="791"/>
                    <a:pt x="1448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85" name="Picture 384">
            <a:extLst>
              <a:ext uri="{FF2B5EF4-FFF2-40B4-BE49-F238E27FC236}">
                <a16:creationId xmlns:a16="http://schemas.microsoft.com/office/drawing/2014/main" xmlns="" id="{2D5FC221-7FDA-2876-DCEE-D272DB94CA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4" t="59610" r="31561" b="12430"/>
          <a:stretch/>
        </p:blipFill>
        <p:spPr>
          <a:xfrm>
            <a:off x="5294063" y="3894907"/>
            <a:ext cx="6707476" cy="2515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37853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42333"/>
            <a:ext cx="11995396" cy="529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oogle Shape;1004;p58">
            <a:extLst>
              <a:ext uri="{FF2B5EF4-FFF2-40B4-BE49-F238E27FC236}">
                <a16:creationId xmlns:a16="http://schemas.microsoft.com/office/drawing/2014/main" xmlns="" id="{90F32D97-737C-4908-ABFE-B59098830EBF}"/>
              </a:ext>
            </a:extLst>
          </p:cNvPr>
          <p:cNvGrpSpPr/>
          <p:nvPr/>
        </p:nvGrpSpPr>
        <p:grpSpPr>
          <a:xfrm>
            <a:off x="8867086" y="2676915"/>
            <a:ext cx="2403719" cy="4138752"/>
            <a:chOff x="5885161" y="728625"/>
            <a:chExt cx="2145411" cy="3693995"/>
          </a:xfrm>
        </p:grpSpPr>
        <p:sp>
          <p:nvSpPr>
            <p:cNvPr id="14" name="Google Shape;1005;p58">
              <a:extLst>
                <a:ext uri="{FF2B5EF4-FFF2-40B4-BE49-F238E27FC236}">
                  <a16:creationId xmlns:a16="http://schemas.microsoft.com/office/drawing/2014/main" xmlns="" id="{BA8898DD-D99D-461C-8482-B371ACEFB134}"/>
                </a:ext>
              </a:extLst>
            </p:cNvPr>
            <p:cNvSpPr/>
            <p:nvPr/>
          </p:nvSpPr>
          <p:spPr>
            <a:xfrm>
              <a:off x="6713773" y="2074585"/>
              <a:ext cx="888704" cy="541663"/>
            </a:xfrm>
            <a:custGeom>
              <a:avLst/>
              <a:gdLst/>
              <a:ahLst/>
              <a:cxnLst/>
              <a:rect l="l" t="t" r="r" b="b"/>
              <a:pathLst>
                <a:path w="16658" h="10153" extrusionOk="0">
                  <a:moveTo>
                    <a:pt x="16657" y="0"/>
                  </a:moveTo>
                  <a:lnTo>
                    <a:pt x="1" y="61"/>
                  </a:lnTo>
                  <a:lnTo>
                    <a:pt x="1" y="10152"/>
                  </a:lnTo>
                  <a:lnTo>
                    <a:pt x="16019" y="10092"/>
                  </a:lnTo>
                  <a:lnTo>
                    <a:pt x="1665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006;p58">
              <a:extLst>
                <a:ext uri="{FF2B5EF4-FFF2-40B4-BE49-F238E27FC236}">
                  <a16:creationId xmlns:a16="http://schemas.microsoft.com/office/drawing/2014/main" xmlns="" id="{73FFE58D-2E6B-4767-8072-EC0917457647}"/>
                </a:ext>
              </a:extLst>
            </p:cNvPr>
            <p:cNvSpPr/>
            <p:nvPr/>
          </p:nvSpPr>
          <p:spPr>
            <a:xfrm>
              <a:off x="6553247" y="1813502"/>
              <a:ext cx="123292" cy="1058944"/>
            </a:xfrm>
            <a:custGeom>
              <a:avLst/>
              <a:gdLst/>
              <a:ahLst/>
              <a:cxnLst/>
              <a:rect l="l" t="t" r="r" b="b"/>
              <a:pathLst>
                <a:path w="2311" h="19849" extrusionOk="0">
                  <a:moveTo>
                    <a:pt x="2159" y="1"/>
                  </a:moveTo>
                  <a:lnTo>
                    <a:pt x="304" y="61"/>
                  </a:lnTo>
                  <a:lnTo>
                    <a:pt x="0" y="19849"/>
                  </a:lnTo>
                  <a:lnTo>
                    <a:pt x="2311" y="19758"/>
                  </a:lnTo>
                  <a:lnTo>
                    <a:pt x="2159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007;p58">
              <a:extLst>
                <a:ext uri="{FF2B5EF4-FFF2-40B4-BE49-F238E27FC236}">
                  <a16:creationId xmlns:a16="http://schemas.microsoft.com/office/drawing/2014/main" xmlns="" id="{9E726996-BB59-4A99-9302-612EE582CC84}"/>
                </a:ext>
              </a:extLst>
            </p:cNvPr>
            <p:cNvSpPr/>
            <p:nvPr/>
          </p:nvSpPr>
          <p:spPr>
            <a:xfrm>
              <a:off x="6668374" y="1813502"/>
              <a:ext cx="73036" cy="1054089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1"/>
                  </a:moveTo>
                  <a:lnTo>
                    <a:pt x="153" y="19758"/>
                  </a:lnTo>
                  <a:lnTo>
                    <a:pt x="1368" y="19697"/>
                  </a:lnTo>
                  <a:lnTo>
                    <a:pt x="1368" y="97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008;p58">
              <a:extLst>
                <a:ext uri="{FF2B5EF4-FFF2-40B4-BE49-F238E27FC236}">
                  <a16:creationId xmlns:a16="http://schemas.microsoft.com/office/drawing/2014/main" xmlns="" id="{15B5B896-8FD3-47BD-A9B4-AB9F049182F7}"/>
                </a:ext>
              </a:extLst>
            </p:cNvPr>
            <p:cNvSpPr/>
            <p:nvPr/>
          </p:nvSpPr>
          <p:spPr>
            <a:xfrm>
              <a:off x="7511604" y="1839429"/>
              <a:ext cx="150874" cy="1054089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0" y="19758"/>
                  </a:lnTo>
                  <a:lnTo>
                    <a:pt x="234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009;p58">
              <a:extLst>
                <a:ext uri="{FF2B5EF4-FFF2-40B4-BE49-F238E27FC236}">
                  <a16:creationId xmlns:a16="http://schemas.microsoft.com/office/drawing/2014/main" xmlns="" id="{F8FD3F26-DDC9-400E-A0C2-BFBF7F8D8E28}"/>
                </a:ext>
              </a:extLst>
            </p:cNvPr>
            <p:cNvSpPr/>
            <p:nvPr/>
          </p:nvSpPr>
          <p:spPr>
            <a:xfrm>
              <a:off x="7636440" y="1839429"/>
              <a:ext cx="97364" cy="1054089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487" y="1"/>
                  </a:moveTo>
                  <a:lnTo>
                    <a:pt x="1" y="19758"/>
                  </a:lnTo>
                  <a:lnTo>
                    <a:pt x="1217" y="19758"/>
                  </a:lnTo>
                  <a:lnTo>
                    <a:pt x="1825" y="1034"/>
                  </a:lnTo>
                  <a:lnTo>
                    <a:pt x="48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010;p58">
              <a:extLst>
                <a:ext uri="{FF2B5EF4-FFF2-40B4-BE49-F238E27FC236}">
                  <a16:creationId xmlns:a16="http://schemas.microsoft.com/office/drawing/2014/main" xmlns="" id="{082E1A15-FC76-4ACB-AE83-34A37926B12E}"/>
                </a:ext>
              </a:extLst>
            </p:cNvPr>
            <p:cNvSpPr/>
            <p:nvPr/>
          </p:nvSpPr>
          <p:spPr>
            <a:xfrm>
              <a:off x="6710519" y="2938869"/>
              <a:ext cx="124946" cy="1033016"/>
            </a:xfrm>
            <a:custGeom>
              <a:avLst/>
              <a:gdLst/>
              <a:ahLst/>
              <a:cxnLst/>
              <a:rect l="l" t="t" r="r" b="b"/>
              <a:pathLst>
                <a:path w="2342" h="19363" extrusionOk="0">
                  <a:moveTo>
                    <a:pt x="1" y="0"/>
                  </a:moveTo>
                  <a:lnTo>
                    <a:pt x="518" y="19332"/>
                  </a:lnTo>
                  <a:lnTo>
                    <a:pt x="2341" y="19362"/>
                  </a:lnTo>
                  <a:lnTo>
                    <a:pt x="2341" y="19362"/>
                  </a:lnTo>
                  <a:lnTo>
                    <a:pt x="2281" y="6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011;p58">
              <a:extLst>
                <a:ext uri="{FF2B5EF4-FFF2-40B4-BE49-F238E27FC236}">
                  <a16:creationId xmlns:a16="http://schemas.microsoft.com/office/drawing/2014/main" xmlns="" id="{51305DE2-2C50-4CDC-97C7-944CD7C2A018}"/>
                </a:ext>
              </a:extLst>
            </p:cNvPr>
            <p:cNvSpPr/>
            <p:nvPr/>
          </p:nvSpPr>
          <p:spPr>
            <a:xfrm>
              <a:off x="6832154" y="2942070"/>
              <a:ext cx="73036" cy="1029815"/>
            </a:xfrm>
            <a:custGeom>
              <a:avLst/>
              <a:gdLst/>
              <a:ahLst/>
              <a:cxnLst/>
              <a:rect l="l" t="t" r="r" b="b"/>
              <a:pathLst>
                <a:path w="1369" h="19303" extrusionOk="0">
                  <a:moveTo>
                    <a:pt x="1" y="1"/>
                  </a:moveTo>
                  <a:lnTo>
                    <a:pt x="61" y="19302"/>
                  </a:lnTo>
                  <a:lnTo>
                    <a:pt x="1368" y="18329"/>
                  </a:lnTo>
                  <a:lnTo>
                    <a:pt x="1186" y="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012;p58">
              <a:extLst>
                <a:ext uri="{FF2B5EF4-FFF2-40B4-BE49-F238E27FC236}">
                  <a16:creationId xmlns:a16="http://schemas.microsoft.com/office/drawing/2014/main" xmlns="" id="{2F44D454-3D22-4CF8-AD69-EBC5D7A781F3}"/>
                </a:ext>
              </a:extLst>
            </p:cNvPr>
            <p:cNvSpPr/>
            <p:nvPr/>
          </p:nvSpPr>
          <p:spPr>
            <a:xfrm>
              <a:off x="7550495" y="2989123"/>
              <a:ext cx="144418" cy="1033016"/>
            </a:xfrm>
            <a:custGeom>
              <a:avLst/>
              <a:gdLst/>
              <a:ahLst/>
              <a:cxnLst/>
              <a:rect l="l" t="t" r="r" b="b"/>
              <a:pathLst>
                <a:path w="2707" h="19363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62"/>
                  </a:lnTo>
                  <a:lnTo>
                    <a:pt x="2706" y="19362"/>
                  </a:lnTo>
                  <a:lnTo>
                    <a:pt x="2281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013;p58">
              <a:extLst>
                <a:ext uri="{FF2B5EF4-FFF2-40B4-BE49-F238E27FC236}">
                  <a16:creationId xmlns:a16="http://schemas.microsoft.com/office/drawing/2014/main" xmlns="" id="{7A20E0D7-9234-4BF6-AA3D-D493A0327B49}"/>
                </a:ext>
              </a:extLst>
            </p:cNvPr>
            <p:cNvSpPr/>
            <p:nvPr/>
          </p:nvSpPr>
          <p:spPr>
            <a:xfrm>
              <a:off x="7672130" y="2990723"/>
              <a:ext cx="90855" cy="1031416"/>
            </a:xfrm>
            <a:custGeom>
              <a:avLst/>
              <a:gdLst/>
              <a:ahLst/>
              <a:cxnLst/>
              <a:rect l="l" t="t" r="r" b="b"/>
              <a:pathLst>
                <a:path w="1703" h="19333" extrusionOk="0">
                  <a:moveTo>
                    <a:pt x="1" y="1"/>
                  </a:moveTo>
                  <a:lnTo>
                    <a:pt x="426" y="19332"/>
                  </a:lnTo>
                  <a:lnTo>
                    <a:pt x="170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014;p58">
              <a:extLst>
                <a:ext uri="{FF2B5EF4-FFF2-40B4-BE49-F238E27FC236}">
                  <a16:creationId xmlns:a16="http://schemas.microsoft.com/office/drawing/2014/main" xmlns="" id="{298FFD5B-57A3-4125-91C9-7299B77F8D9B}"/>
                </a:ext>
              </a:extLst>
            </p:cNvPr>
            <p:cNvSpPr/>
            <p:nvPr/>
          </p:nvSpPr>
          <p:spPr>
            <a:xfrm>
              <a:off x="6648901" y="1983787"/>
              <a:ext cx="913032" cy="570845"/>
            </a:xfrm>
            <a:custGeom>
              <a:avLst/>
              <a:gdLst/>
              <a:ahLst/>
              <a:cxnLst/>
              <a:rect l="l" t="t" r="r" b="b"/>
              <a:pathLst>
                <a:path w="17114" h="10700" extrusionOk="0">
                  <a:moveTo>
                    <a:pt x="1" y="0"/>
                  </a:moveTo>
                  <a:lnTo>
                    <a:pt x="487" y="10699"/>
                  </a:lnTo>
                  <a:lnTo>
                    <a:pt x="16506" y="10669"/>
                  </a:lnTo>
                  <a:lnTo>
                    <a:pt x="17114" y="5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015;p58">
              <a:extLst>
                <a:ext uri="{FF2B5EF4-FFF2-40B4-BE49-F238E27FC236}">
                  <a16:creationId xmlns:a16="http://schemas.microsoft.com/office/drawing/2014/main" xmlns="" id="{30118CD4-27FB-4C9C-9238-6339874658F2}"/>
                </a:ext>
              </a:extLst>
            </p:cNvPr>
            <p:cNvSpPr/>
            <p:nvPr/>
          </p:nvSpPr>
          <p:spPr>
            <a:xfrm>
              <a:off x="6118668" y="1174077"/>
              <a:ext cx="1911904" cy="1348154"/>
            </a:xfrm>
            <a:custGeom>
              <a:avLst/>
              <a:gdLst/>
              <a:ahLst/>
              <a:cxnLst/>
              <a:rect l="l" t="t" r="r" b="b"/>
              <a:pathLst>
                <a:path w="35837" h="25270" extrusionOk="0">
                  <a:moveTo>
                    <a:pt x="21522" y="1"/>
                  </a:moveTo>
                  <a:cubicBezTo>
                    <a:pt x="14641" y="1"/>
                    <a:pt x="4955" y="2230"/>
                    <a:pt x="4955" y="2230"/>
                  </a:cubicBezTo>
                  <a:cubicBezTo>
                    <a:pt x="4955" y="2230"/>
                    <a:pt x="1946" y="21257"/>
                    <a:pt x="0" y="23354"/>
                  </a:cubicBezTo>
                  <a:cubicBezTo>
                    <a:pt x="0" y="23354"/>
                    <a:pt x="983" y="25017"/>
                    <a:pt x="3980" y="25017"/>
                  </a:cubicBezTo>
                  <a:cubicBezTo>
                    <a:pt x="4275" y="25017"/>
                    <a:pt x="4589" y="25001"/>
                    <a:pt x="4925" y="24965"/>
                  </a:cubicBezTo>
                  <a:cubicBezTo>
                    <a:pt x="8694" y="24601"/>
                    <a:pt x="29819" y="25269"/>
                    <a:pt x="31946" y="22807"/>
                  </a:cubicBezTo>
                  <a:lnTo>
                    <a:pt x="31369" y="19859"/>
                  </a:lnTo>
                  <a:lnTo>
                    <a:pt x="33466" y="22351"/>
                  </a:lnTo>
                  <a:cubicBezTo>
                    <a:pt x="33466" y="22351"/>
                    <a:pt x="34803" y="21592"/>
                    <a:pt x="35837" y="20528"/>
                  </a:cubicBezTo>
                  <a:cubicBezTo>
                    <a:pt x="35837" y="20528"/>
                    <a:pt x="29606" y="7245"/>
                    <a:pt x="28177" y="2230"/>
                  </a:cubicBezTo>
                  <a:cubicBezTo>
                    <a:pt x="27701" y="558"/>
                    <a:pt x="24962" y="1"/>
                    <a:pt x="21522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016;p58">
              <a:extLst>
                <a:ext uri="{FF2B5EF4-FFF2-40B4-BE49-F238E27FC236}">
                  <a16:creationId xmlns:a16="http://schemas.microsoft.com/office/drawing/2014/main" xmlns="" id="{7023707D-2D82-4AC7-90CE-CB6183B57476}"/>
                </a:ext>
              </a:extLst>
            </p:cNvPr>
            <p:cNvSpPr/>
            <p:nvPr/>
          </p:nvSpPr>
          <p:spPr>
            <a:xfrm>
              <a:off x="6775391" y="3368531"/>
              <a:ext cx="296839" cy="253039"/>
            </a:xfrm>
            <a:custGeom>
              <a:avLst/>
              <a:gdLst/>
              <a:ahLst/>
              <a:cxnLst/>
              <a:rect l="l" t="t" r="r" b="b"/>
              <a:pathLst>
                <a:path w="5564" h="4743" extrusionOk="0">
                  <a:moveTo>
                    <a:pt x="1" y="1"/>
                  </a:moveTo>
                  <a:lnTo>
                    <a:pt x="548" y="4743"/>
                  </a:lnTo>
                  <a:cubicBezTo>
                    <a:pt x="2068" y="3770"/>
                    <a:pt x="3739" y="3071"/>
                    <a:pt x="5502" y="2676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017;p58">
              <a:extLst>
                <a:ext uri="{FF2B5EF4-FFF2-40B4-BE49-F238E27FC236}">
                  <a16:creationId xmlns:a16="http://schemas.microsoft.com/office/drawing/2014/main" xmlns="" id="{5001947E-9406-49DD-9EE2-9626A9229BDF}"/>
                </a:ext>
              </a:extLst>
            </p:cNvPr>
            <p:cNvSpPr/>
            <p:nvPr/>
          </p:nvSpPr>
          <p:spPr>
            <a:xfrm>
              <a:off x="6804573" y="3511236"/>
              <a:ext cx="264403" cy="441151"/>
            </a:xfrm>
            <a:custGeom>
              <a:avLst/>
              <a:gdLst/>
              <a:ahLst/>
              <a:cxnLst/>
              <a:rect l="l" t="t" r="r" b="b"/>
              <a:pathLst>
                <a:path w="4956" h="8269" extrusionOk="0">
                  <a:moveTo>
                    <a:pt x="4955" y="1"/>
                  </a:moveTo>
                  <a:lnTo>
                    <a:pt x="4955" y="1"/>
                  </a:lnTo>
                  <a:cubicBezTo>
                    <a:pt x="3192" y="426"/>
                    <a:pt x="1521" y="1095"/>
                    <a:pt x="1" y="2098"/>
                  </a:cubicBezTo>
                  <a:lnTo>
                    <a:pt x="761" y="8208"/>
                  </a:lnTo>
                  <a:lnTo>
                    <a:pt x="4773" y="826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018;p58">
              <a:extLst>
                <a:ext uri="{FF2B5EF4-FFF2-40B4-BE49-F238E27FC236}">
                  <a16:creationId xmlns:a16="http://schemas.microsoft.com/office/drawing/2014/main" xmlns="" id="{551E671C-1B16-4615-B3BB-D4578BF17E9B}"/>
                </a:ext>
              </a:extLst>
            </p:cNvPr>
            <p:cNvSpPr/>
            <p:nvPr/>
          </p:nvSpPr>
          <p:spPr>
            <a:xfrm>
              <a:off x="6666773" y="3926013"/>
              <a:ext cx="398951" cy="333117"/>
            </a:xfrm>
            <a:custGeom>
              <a:avLst/>
              <a:gdLst/>
              <a:ahLst/>
              <a:cxnLst/>
              <a:rect l="l" t="t" r="r" b="b"/>
              <a:pathLst>
                <a:path w="7478" h="6244" extrusionOk="0">
                  <a:moveTo>
                    <a:pt x="7387" y="1"/>
                  </a:moveTo>
                  <a:cubicBezTo>
                    <a:pt x="7335" y="1"/>
                    <a:pt x="7211" y="1093"/>
                    <a:pt x="5550" y="1093"/>
                  </a:cubicBezTo>
                  <a:cubicBezTo>
                    <a:pt x="4994" y="1093"/>
                    <a:pt x="4267" y="971"/>
                    <a:pt x="3313" y="645"/>
                  </a:cubicBezTo>
                  <a:cubicBezTo>
                    <a:pt x="3313" y="645"/>
                    <a:pt x="0" y="6086"/>
                    <a:pt x="2736" y="6238"/>
                  </a:cubicBezTo>
                  <a:cubicBezTo>
                    <a:pt x="2790" y="6242"/>
                    <a:pt x="2843" y="6244"/>
                    <a:pt x="2896" y="6244"/>
                  </a:cubicBezTo>
                  <a:cubicBezTo>
                    <a:pt x="5864" y="6244"/>
                    <a:pt x="7478" y="493"/>
                    <a:pt x="7478" y="493"/>
                  </a:cubicBezTo>
                  <a:cubicBezTo>
                    <a:pt x="7414" y="134"/>
                    <a:pt x="7405" y="1"/>
                    <a:pt x="738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019;p58">
              <a:extLst>
                <a:ext uri="{FF2B5EF4-FFF2-40B4-BE49-F238E27FC236}">
                  <a16:creationId xmlns:a16="http://schemas.microsoft.com/office/drawing/2014/main" xmlns="" id="{399F3243-951E-48BE-9FED-A420861603AA}"/>
                </a:ext>
              </a:extLst>
            </p:cNvPr>
            <p:cNvSpPr/>
            <p:nvPr/>
          </p:nvSpPr>
          <p:spPr>
            <a:xfrm>
              <a:off x="6764028" y="3939350"/>
              <a:ext cx="295186" cy="186512"/>
            </a:xfrm>
            <a:custGeom>
              <a:avLst/>
              <a:gdLst/>
              <a:ahLst/>
              <a:cxnLst/>
              <a:rect l="l" t="t" r="r" b="b"/>
              <a:pathLst>
                <a:path w="5533" h="3496" extrusionOk="0">
                  <a:moveTo>
                    <a:pt x="1490" y="0"/>
                  </a:moveTo>
                  <a:cubicBezTo>
                    <a:pt x="1490" y="0"/>
                    <a:pt x="426" y="1763"/>
                    <a:pt x="1" y="3313"/>
                  </a:cubicBezTo>
                  <a:cubicBezTo>
                    <a:pt x="560" y="3135"/>
                    <a:pt x="1124" y="3053"/>
                    <a:pt x="1687" y="3053"/>
                  </a:cubicBezTo>
                  <a:cubicBezTo>
                    <a:pt x="2471" y="3053"/>
                    <a:pt x="3252" y="3213"/>
                    <a:pt x="4013" y="3496"/>
                  </a:cubicBezTo>
                  <a:cubicBezTo>
                    <a:pt x="5016" y="1885"/>
                    <a:pt x="5533" y="0"/>
                    <a:pt x="5533" y="0"/>
                  </a:cubicBezTo>
                  <a:lnTo>
                    <a:pt x="5533" y="0"/>
                  </a:lnTo>
                  <a:cubicBezTo>
                    <a:pt x="5067" y="122"/>
                    <a:pt x="4462" y="162"/>
                    <a:pt x="3863" y="162"/>
                  </a:cubicBezTo>
                  <a:cubicBezTo>
                    <a:pt x="2666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020;p58">
              <a:extLst>
                <a:ext uri="{FF2B5EF4-FFF2-40B4-BE49-F238E27FC236}">
                  <a16:creationId xmlns:a16="http://schemas.microsoft.com/office/drawing/2014/main" xmlns="" id="{BC021DB4-E5E6-48C8-8DA0-124A4B29A6E2}"/>
                </a:ext>
              </a:extLst>
            </p:cNvPr>
            <p:cNvSpPr/>
            <p:nvPr/>
          </p:nvSpPr>
          <p:spPr>
            <a:xfrm>
              <a:off x="6814336" y="3829668"/>
              <a:ext cx="200809" cy="171520"/>
            </a:xfrm>
            <a:custGeom>
              <a:avLst/>
              <a:gdLst/>
              <a:ahLst/>
              <a:cxnLst/>
              <a:rect l="l" t="t" r="r" b="b"/>
              <a:pathLst>
                <a:path w="3764" h="3215" extrusionOk="0">
                  <a:moveTo>
                    <a:pt x="1233" y="323"/>
                  </a:moveTo>
                  <a:cubicBezTo>
                    <a:pt x="1543" y="323"/>
                    <a:pt x="1672" y="1564"/>
                    <a:pt x="1672" y="1691"/>
                  </a:cubicBezTo>
                  <a:cubicBezTo>
                    <a:pt x="1672" y="1935"/>
                    <a:pt x="1663" y="2170"/>
                    <a:pt x="1651" y="2400"/>
                  </a:cubicBezTo>
                  <a:lnTo>
                    <a:pt x="1651" y="2400"/>
                  </a:lnTo>
                  <a:cubicBezTo>
                    <a:pt x="1554" y="2215"/>
                    <a:pt x="1461" y="2029"/>
                    <a:pt x="1368" y="1843"/>
                  </a:cubicBezTo>
                  <a:cubicBezTo>
                    <a:pt x="1216" y="1539"/>
                    <a:pt x="821" y="810"/>
                    <a:pt x="1034" y="476"/>
                  </a:cubicBezTo>
                  <a:cubicBezTo>
                    <a:pt x="1107" y="368"/>
                    <a:pt x="1173" y="323"/>
                    <a:pt x="1233" y="323"/>
                  </a:cubicBezTo>
                  <a:close/>
                  <a:moveTo>
                    <a:pt x="2599" y="991"/>
                  </a:moveTo>
                  <a:cubicBezTo>
                    <a:pt x="2748" y="991"/>
                    <a:pt x="2870" y="1144"/>
                    <a:pt x="2827" y="1357"/>
                  </a:cubicBezTo>
                  <a:cubicBezTo>
                    <a:pt x="2777" y="1908"/>
                    <a:pt x="2376" y="2356"/>
                    <a:pt x="1965" y="2734"/>
                  </a:cubicBezTo>
                  <a:lnTo>
                    <a:pt x="1965" y="2734"/>
                  </a:lnTo>
                  <a:cubicBezTo>
                    <a:pt x="1968" y="2670"/>
                    <a:pt x="1972" y="2598"/>
                    <a:pt x="1976" y="2521"/>
                  </a:cubicBezTo>
                  <a:lnTo>
                    <a:pt x="1976" y="2521"/>
                  </a:lnTo>
                  <a:cubicBezTo>
                    <a:pt x="1997" y="2238"/>
                    <a:pt x="2032" y="1959"/>
                    <a:pt x="2128" y="1691"/>
                  </a:cubicBezTo>
                  <a:cubicBezTo>
                    <a:pt x="2189" y="1509"/>
                    <a:pt x="2249" y="1205"/>
                    <a:pt x="2401" y="1083"/>
                  </a:cubicBezTo>
                  <a:cubicBezTo>
                    <a:pt x="2465" y="1020"/>
                    <a:pt x="2535" y="991"/>
                    <a:pt x="2599" y="991"/>
                  </a:cubicBezTo>
                  <a:close/>
                  <a:moveTo>
                    <a:pt x="1305" y="0"/>
                  </a:moveTo>
                  <a:cubicBezTo>
                    <a:pt x="1216" y="0"/>
                    <a:pt x="1116" y="26"/>
                    <a:pt x="1003" y="80"/>
                  </a:cubicBezTo>
                  <a:cubicBezTo>
                    <a:pt x="0" y="536"/>
                    <a:pt x="1277" y="2542"/>
                    <a:pt x="1611" y="3120"/>
                  </a:cubicBezTo>
                  <a:cubicBezTo>
                    <a:pt x="1649" y="3187"/>
                    <a:pt x="1709" y="3215"/>
                    <a:pt x="1769" y="3215"/>
                  </a:cubicBezTo>
                  <a:cubicBezTo>
                    <a:pt x="1880" y="3215"/>
                    <a:pt x="1993" y="3117"/>
                    <a:pt x="1968" y="2996"/>
                  </a:cubicBezTo>
                  <a:lnTo>
                    <a:pt x="1968" y="2996"/>
                  </a:lnTo>
                  <a:cubicBezTo>
                    <a:pt x="2623" y="2546"/>
                    <a:pt x="3764" y="1421"/>
                    <a:pt x="2918" y="688"/>
                  </a:cubicBezTo>
                  <a:cubicBezTo>
                    <a:pt x="2844" y="631"/>
                    <a:pt x="2762" y="607"/>
                    <a:pt x="2677" y="607"/>
                  </a:cubicBezTo>
                  <a:cubicBezTo>
                    <a:pt x="2449" y="607"/>
                    <a:pt x="2208" y="784"/>
                    <a:pt x="2097" y="962"/>
                  </a:cubicBezTo>
                  <a:cubicBezTo>
                    <a:pt x="2047" y="1045"/>
                    <a:pt x="2002" y="1132"/>
                    <a:pt x="1962" y="1220"/>
                  </a:cubicBezTo>
                  <a:lnTo>
                    <a:pt x="1962" y="1220"/>
                  </a:lnTo>
                  <a:cubicBezTo>
                    <a:pt x="1901" y="570"/>
                    <a:pt x="1728" y="0"/>
                    <a:pt x="130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021;p58">
              <a:extLst>
                <a:ext uri="{FF2B5EF4-FFF2-40B4-BE49-F238E27FC236}">
                  <a16:creationId xmlns:a16="http://schemas.microsoft.com/office/drawing/2014/main" xmlns="" id="{5D43B6DB-669A-4B52-9BE1-882502CEB6F9}"/>
                </a:ext>
              </a:extLst>
            </p:cNvPr>
            <p:cNvSpPr/>
            <p:nvPr/>
          </p:nvSpPr>
          <p:spPr>
            <a:xfrm>
              <a:off x="6746209" y="4102221"/>
              <a:ext cx="231966" cy="137270"/>
            </a:xfrm>
            <a:custGeom>
              <a:avLst/>
              <a:gdLst/>
              <a:ahLst/>
              <a:cxnLst/>
              <a:rect l="l" t="t" r="r" b="b"/>
              <a:pathLst>
                <a:path w="4348" h="2573" extrusionOk="0">
                  <a:moveTo>
                    <a:pt x="2021" y="0"/>
                  </a:moveTo>
                  <a:cubicBezTo>
                    <a:pt x="1458" y="0"/>
                    <a:pt x="894" y="82"/>
                    <a:pt x="335" y="260"/>
                  </a:cubicBezTo>
                  <a:cubicBezTo>
                    <a:pt x="1" y="1446"/>
                    <a:pt x="61" y="2479"/>
                    <a:pt x="1247" y="2570"/>
                  </a:cubicBezTo>
                  <a:cubicBezTo>
                    <a:pt x="1285" y="2572"/>
                    <a:pt x="1322" y="2573"/>
                    <a:pt x="1359" y="2573"/>
                  </a:cubicBezTo>
                  <a:cubicBezTo>
                    <a:pt x="2613" y="2573"/>
                    <a:pt x="3609" y="1594"/>
                    <a:pt x="4347" y="443"/>
                  </a:cubicBezTo>
                  <a:cubicBezTo>
                    <a:pt x="3586" y="160"/>
                    <a:pt x="2805" y="0"/>
                    <a:pt x="202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022;p58">
              <a:extLst>
                <a:ext uri="{FF2B5EF4-FFF2-40B4-BE49-F238E27FC236}">
                  <a16:creationId xmlns:a16="http://schemas.microsoft.com/office/drawing/2014/main" xmlns="" id="{6EB75B52-2500-480E-94F9-6A076F9A90A6}"/>
                </a:ext>
              </a:extLst>
            </p:cNvPr>
            <p:cNvSpPr/>
            <p:nvPr/>
          </p:nvSpPr>
          <p:spPr>
            <a:xfrm>
              <a:off x="6824525" y="3995632"/>
              <a:ext cx="180857" cy="20220"/>
            </a:xfrm>
            <a:custGeom>
              <a:avLst/>
              <a:gdLst/>
              <a:ahLst/>
              <a:cxnLst/>
              <a:rect l="l" t="t" r="r" b="b"/>
              <a:pathLst>
                <a:path w="3390" h="379" extrusionOk="0">
                  <a:moveTo>
                    <a:pt x="2012" y="1"/>
                  </a:moveTo>
                  <a:cubicBezTo>
                    <a:pt x="1362" y="1"/>
                    <a:pt x="697" y="132"/>
                    <a:pt x="52" y="222"/>
                  </a:cubicBezTo>
                  <a:cubicBezTo>
                    <a:pt x="26" y="222"/>
                    <a:pt x="0" y="289"/>
                    <a:pt x="32" y="289"/>
                  </a:cubicBezTo>
                  <a:cubicBezTo>
                    <a:pt x="37" y="289"/>
                    <a:pt x="44" y="287"/>
                    <a:pt x="52" y="283"/>
                  </a:cubicBezTo>
                  <a:cubicBezTo>
                    <a:pt x="687" y="248"/>
                    <a:pt x="1283" y="166"/>
                    <a:pt x="1878" y="166"/>
                  </a:cubicBezTo>
                  <a:cubicBezTo>
                    <a:pt x="2338" y="166"/>
                    <a:pt x="2798" y="215"/>
                    <a:pt x="3274" y="374"/>
                  </a:cubicBezTo>
                  <a:cubicBezTo>
                    <a:pt x="3281" y="377"/>
                    <a:pt x="3288" y="379"/>
                    <a:pt x="3294" y="379"/>
                  </a:cubicBezTo>
                  <a:cubicBezTo>
                    <a:pt x="3347" y="379"/>
                    <a:pt x="3389" y="279"/>
                    <a:pt x="3335" y="252"/>
                  </a:cubicBezTo>
                  <a:cubicBezTo>
                    <a:pt x="2910" y="65"/>
                    <a:pt x="2465" y="1"/>
                    <a:pt x="201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023;p58">
              <a:extLst>
                <a:ext uri="{FF2B5EF4-FFF2-40B4-BE49-F238E27FC236}">
                  <a16:creationId xmlns:a16="http://schemas.microsoft.com/office/drawing/2014/main" xmlns="" id="{0435649B-4E83-47A5-9B71-3A2FA4B075F6}"/>
                </a:ext>
              </a:extLst>
            </p:cNvPr>
            <p:cNvSpPr/>
            <p:nvPr/>
          </p:nvSpPr>
          <p:spPr>
            <a:xfrm>
              <a:off x="6807827" y="4042044"/>
              <a:ext cx="179629" cy="19259"/>
            </a:xfrm>
            <a:custGeom>
              <a:avLst/>
              <a:gdLst/>
              <a:ahLst/>
              <a:cxnLst/>
              <a:rect l="l" t="t" r="r" b="b"/>
              <a:pathLst>
                <a:path w="3367" h="361" extrusionOk="0">
                  <a:moveTo>
                    <a:pt x="1926" y="0"/>
                  </a:moveTo>
                  <a:cubicBezTo>
                    <a:pt x="1301" y="0"/>
                    <a:pt x="667" y="116"/>
                    <a:pt x="61" y="203"/>
                  </a:cubicBezTo>
                  <a:cubicBezTo>
                    <a:pt x="1" y="203"/>
                    <a:pt x="1" y="294"/>
                    <a:pt x="61" y="294"/>
                  </a:cubicBezTo>
                  <a:cubicBezTo>
                    <a:pt x="680" y="242"/>
                    <a:pt x="1279" y="162"/>
                    <a:pt x="1875" y="162"/>
                  </a:cubicBezTo>
                  <a:cubicBezTo>
                    <a:pt x="2334" y="162"/>
                    <a:pt x="2791" y="209"/>
                    <a:pt x="3253" y="355"/>
                  </a:cubicBezTo>
                  <a:cubicBezTo>
                    <a:pt x="3266" y="359"/>
                    <a:pt x="3277" y="361"/>
                    <a:pt x="3287" y="361"/>
                  </a:cubicBezTo>
                  <a:cubicBezTo>
                    <a:pt x="3351" y="361"/>
                    <a:pt x="3366" y="290"/>
                    <a:pt x="3314" y="264"/>
                  </a:cubicBezTo>
                  <a:cubicBezTo>
                    <a:pt x="2868" y="67"/>
                    <a:pt x="2400" y="0"/>
                    <a:pt x="192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024;p58">
              <a:extLst>
                <a:ext uri="{FF2B5EF4-FFF2-40B4-BE49-F238E27FC236}">
                  <a16:creationId xmlns:a16="http://schemas.microsoft.com/office/drawing/2014/main" xmlns="" id="{F93727B4-2515-40CA-9DDA-444691C0A106}"/>
                </a:ext>
              </a:extLst>
            </p:cNvPr>
            <p:cNvSpPr/>
            <p:nvPr/>
          </p:nvSpPr>
          <p:spPr>
            <a:xfrm>
              <a:off x="7075371" y="3368531"/>
              <a:ext cx="296839" cy="253039"/>
            </a:xfrm>
            <a:custGeom>
              <a:avLst/>
              <a:gdLst/>
              <a:ahLst/>
              <a:cxnLst/>
              <a:rect l="l" t="t" r="r" b="b"/>
              <a:pathLst>
                <a:path w="5564" h="4743" extrusionOk="0">
                  <a:moveTo>
                    <a:pt x="1" y="1"/>
                  </a:moveTo>
                  <a:lnTo>
                    <a:pt x="578" y="4743"/>
                  </a:lnTo>
                  <a:cubicBezTo>
                    <a:pt x="2068" y="3770"/>
                    <a:pt x="3770" y="3071"/>
                    <a:pt x="5503" y="2676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025;p58">
              <a:extLst>
                <a:ext uri="{FF2B5EF4-FFF2-40B4-BE49-F238E27FC236}">
                  <a16:creationId xmlns:a16="http://schemas.microsoft.com/office/drawing/2014/main" xmlns="" id="{F5F07050-8980-4CBA-BCA3-54CC27C96A46}"/>
                </a:ext>
              </a:extLst>
            </p:cNvPr>
            <p:cNvSpPr/>
            <p:nvPr/>
          </p:nvSpPr>
          <p:spPr>
            <a:xfrm>
              <a:off x="7104606" y="3511236"/>
              <a:ext cx="264349" cy="441151"/>
            </a:xfrm>
            <a:custGeom>
              <a:avLst/>
              <a:gdLst/>
              <a:ahLst/>
              <a:cxnLst/>
              <a:rect l="l" t="t" r="r" b="b"/>
              <a:pathLst>
                <a:path w="4955" h="8269" extrusionOk="0">
                  <a:moveTo>
                    <a:pt x="4955" y="1"/>
                  </a:moveTo>
                  <a:lnTo>
                    <a:pt x="4955" y="1"/>
                  </a:lnTo>
                  <a:cubicBezTo>
                    <a:pt x="3222" y="396"/>
                    <a:pt x="1520" y="1095"/>
                    <a:pt x="0" y="2068"/>
                  </a:cubicBezTo>
                  <a:lnTo>
                    <a:pt x="760" y="8208"/>
                  </a:lnTo>
                  <a:lnTo>
                    <a:pt x="4772" y="826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026;p58">
              <a:extLst>
                <a:ext uri="{FF2B5EF4-FFF2-40B4-BE49-F238E27FC236}">
                  <a16:creationId xmlns:a16="http://schemas.microsoft.com/office/drawing/2014/main" xmlns="" id="{8A6A2C5F-214A-42B1-B502-98635D8DC213}"/>
                </a:ext>
              </a:extLst>
            </p:cNvPr>
            <p:cNvSpPr/>
            <p:nvPr/>
          </p:nvSpPr>
          <p:spPr>
            <a:xfrm>
              <a:off x="6966753" y="3926013"/>
              <a:ext cx="398951" cy="333117"/>
            </a:xfrm>
            <a:custGeom>
              <a:avLst/>
              <a:gdLst/>
              <a:ahLst/>
              <a:cxnLst/>
              <a:rect l="l" t="t" r="r" b="b"/>
              <a:pathLst>
                <a:path w="7478" h="6244" extrusionOk="0">
                  <a:moveTo>
                    <a:pt x="7387" y="1"/>
                  </a:moveTo>
                  <a:cubicBezTo>
                    <a:pt x="7335" y="1"/>
                    <a:pt x="7211" y="1093"/>
                    <a:pt x="5550" y="1093"/>
                  </a:cubicBezTo>
                  <a:cubicBezTo>
                    <a:pt x="4995" y="1093"/>
                    <a:pt x="4267" y="971"/>
                    <a:pt x="3314" y="645"/>
                  </a:cubicBezTo>
                  <a:cubicBezTo>
                    <a:pt x="3314" y="645"/>
                    <a:pt x="0" y="6086"/>
                    <a:pt x="2736" y="6238"/>
                  </a:cubicBezTo>
                  <a:cubicBezTo>
                    <a:pt x="2790" y="6242"/>
                    <a:pt x="2843" y="6244"/>
                    <a:pt x="2896" y="6244"/>
                  </a:cubicBezTo>
                  <a:cubicBezTo>
                    <a:pt x="5864" y="6244"/>
                    <a:pt x="7478" y="493"/>
                    <a:pt x="7478" y="493"/>
                  </a:cubicBezTo>
                  <a:cubicBezTo>
                    <a:pt x="7415" y="134"/>
                    <a:pt x="7405" y="1"/>
                    <a:pt x="738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027;p58">
              <a:extLst>
                <a:ext uri="{FF2B5EF4-FFF2-40B4-BE49-F238E27FC236}">
                  <a16:creationId xmlns:a16="http://schemas.microsoft.com/office/drawing/2014/main" xmlns="" id="{B3747A0B-6DF5-449F-BBAE-86F2FD2D5A51}"/>
                </a:ext>
              </a:extLst>
            </p:cNvPr>
            <p:cNvSpPr/>
            <p:nvPr/>
          </p:nvSpPr>
          <p:spPr>
            <a:xfrm>
              <a:off x="7064061" y="3939350"/>
              <a:ext cx="295186" cy="186512"/>
            </a:xfrm>
            <a:custGeom>
              <a:avLst/>
              <a:gdLst/>
              <a:ahLst/>
              <a:cxnLst/>
              <a:rect l="l" t="t" r="r" b="b"/>
              <a:pathLst>
                <a:path w="5533" h="3496" extrusionOk="0">
                  <a:moveTo>
                    <a:pt x="1490" y="0"/>
                  </a:moveTo>
                  <a:cubicBezTo>
                    <a:pt x="1490" y="0"/>
                    <a:pt x="426" y="1763"/>
                    <a:pt x="0" y="3313"/>
                  </a:cubicBezTo>
                  <a:cubicBezTo>
                    <a:pt x="546" y="3135"/>
                    <a:pt x="1109" y="3053"/>
                    <a:pt x="1674" y="3053"/>
                  </a:cubicBezTo>
                  <a:cubicBezTo>
                    <a:pt x="2460" y="3053"/>
                    <a:pt x="3252" y="3213"/>
                    <a:pt x="4012" y="3496"/>
                  </a:cubicBezTo>
                  <a:cubicBezTo>
                    <a:pt x="5015" y="1885"/>
                    <a:pt x="5532" y="0"/>
                    <a:pt x="5532" y="0"/>
                  </a:cubicBezTo>
                  <a:lnTo>
                    <a:pt x="5532" y="0"/>
                  </a:lnTo>
                  <a:cubicBezTo>
                    <a:pt x="5066" y="122"/>
                    <a:pt x="4462" y="162"/>
                    <a:pt x="3863" y="162"/>
                  </a:cubicBezTo>
                  <a:cubicBezTo>
                    <a:pt x="2665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028;p58">
              <a:extLst>
                <a:ext uri="{FF2B5EF4-FFF2-40B4-BE49-F238E27FC236}">
                  <a16:creationId xmlns:a16="http://schemas.microsoft.com/office/drawing/2014/main" xmlns="" id="{FEFF68F3-A1AD-466F-BA57-ADCE26F5E936}"/>
                </a:ext>
              </a:extLst>
            </p:cNvPr>
            <p:cNvSpPr/>
            <p:nvPr/>
          </p:nvSpPr>
          <p:spPr>
            <a:xfrm>
              <a:off x="7114316" y="3829668"/>
              <a:ext cx="200809" cy="171520"/>
            </a:xfrm>
            <a:custGeom>
              <a:avLst/>
              <a:gdLst/>
              <a:ahLst/>
              <a:cxnLst/>
              <a:rect l="l" t="t" r="r" b="b"/>
              <a:pathLst>
                <a:path w="3764" h="3215" extrusionOk="0">
                  <a:moveTo>
                    <a:pt x="1222" y="323"/>
                  </a:moveTo>
                  <a:cubicBezTo>
                    <a:pt x="1522" y="323"/>
                    <a:pt x="1672" y="1564"/>
                    <a:pt x="1672" y="1691"/>
                  </a:cubicBezTo>
                  <a:cubicBezTo>
                    <a:pt x="1672" y="1935"/>
                    <a:pt x="1663" y="2170"/>
                    <a:pt x="1651" y="2400"/>
                  </a:cubicBezTo>
                  <a:lnTo>
                    <a:pt x="1651" y="2400"/>
                  </a:lnTo>
                  <a:cubicBezTo>
                    <a:pt x="1554" y="2215"/>
                    <a:pt x="1461" y="2029"/>
                    <a:pt x="1368" y="1843"/>
                  </a:cubicBezTo>
                  <a:cubicBezTo>
                    <a:pt x="1216" y="1539"/>
                    <a:pt x="821" y="810"/>
                    <a:pt x="1034" y="476"/>
                  </a:cubicBezTo>
                  <a:cubicBezTo>
                    <a:pt x="1102" y="368"/>
                    <a:pt x="1165" y="323"/>
                    <a:pt x="1222" y="323"/>
                  </a:cubicBezTo>
                  <a:close/>
                  <a:moveTo>
                    <a:pt x="2599" y="991"/>
                  </a:moveTo>
                  <a:cubicBezTo>
                    <a:pt x="2749" y="991"/>
                    <a:pt x="2870" y="1144"/>
                    <a:pt x="2827" y="1357"/>
                  </a:cubicBezTo>
                  <a:cubicBezTo>
                    <a:pt x="2777" y="1909"/>
                    <a:pt x="2375" y="2357"/>
                    <a:pt x="1963" y="2736"/>
                  </a:cubicBezTo>
                  <a:lnTo>
                    <a:pt x="1963" y="2736"/>
                  </a:lnTo>
                  <a:cubicBezTo>
                    <a:pt x="1983" y="2379"/>
                    <a:pt x="2009" y="2026"/>
                    <a:pt x="2128" y="1691"/>
                  </a:cubicBezTo>
                  <a:cubicBezTo>
                    <a:pt x="2189" y="1509"/>
                    <a:pt x="2250" y="1205"/>
                    <a:pt x="2402" y="1083"/>
                  </a:cubicBezTo>
                  <a:cubicBezTo>
                    <a:pt x="2466" y="1020"/>
                    <a:pt x="2535" y="991"/>
                    <a:pt x="2599" y="991"/>
                  </a:cubicBezTo>
                  <a:close/>
                  <a:moveTo>
                    <a:pt x="1304" y="0"/>
                  </a:moveTo>
                  <a:cubicBezTo>
                    <a:pt x="1216" y="0"/>
                    <a:pt x="1116" y="26"/>
                    <a:pt x="1003" y="80"/>
                  </a:cubicBezTo>
                  <a:cubicBezTo>
                    <a:pt x="0" y="536"/>
                    <a:pt x="1277" y="2542"/>
                    <a:pt x="1611" y="3120"/>
                  </a:cubicBezTo>
                  <a:cubicBezTo>
                    <a:pt x="1650" y="3187"/>
                    <a:pt x="1709" y="3215"/>
                    <a:pt x="1769" y="3215"/>
                  </a:cubicBezTo>
                  <a:cubicBezTo>
                    <a:pt x="1881" y="3215"/>
                    <a:pt x="1993" y="3117"/>
                    <a:pt x="1968" y="2996"/>
                  </a:cubicBezTo>
                  <a:lnTo>
                    <a:pt x="1968" y="2996"/>
                  </a:lnTo>
                  <a:cubicBezTo>
                    <a:pt x="2624" y="2546"/>
                    <a:pt x="3764" y="1421"/>
                    <a:pt x="2918" y="688"/>
                  </a:cubicBezTo>
                  <a:cubicBezTo>
                    <a:pt x="2845" y="631"/>
                    <a:pt x="2762" y="607"/>
                    <a:pt x="2678" y="607"/>
                  </a:cubicBezTo>
                  <a:cubicBezTo>
                    <a:pt x="2449" y="607"/>
                    <a:pt x="2209" y="784"/>
                    <a:pt x="2098" y="962"/>
                  </a:cubicBezTo>
                  <a:cubicBezTo>
                    <a:pt x="2043" y="1047"/>
                    <a:pt x="1994" y="1135"/>
                    <a:pt x="1951" y="1225"/>
                  </a:cubicBezTo>
                  <a:lnTo>
                    <a:pt x="1951" y="1225"/>
                  </a:lnTo>
                  <a:cubicBezTo>
                    <a:pt x="1893" y="572"/>
                    <a:pt x="1726" y="0"/>
                    <a:pt x="1304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029;p58">
              <a:extLst>
                <a:ext uri="{FF2B5EF4-FFF2-40B4-BE49-F238E27FC236}">
                  <a16:creationId xmlns:a16="http://schemas.microsoft.com/office/drawing/2014/main" xmlns="" id="{2A480C3E-5658-482F-963A-4D0B057FE597}"/>
                </a:ext>
              </a:extLst>
            </p:cNvPr>
            <p:cNvSpPr/>
            <p:nvPr/>
          </p:nvSpPr>
          <p:spPr>
            <a:xfrm>
              <a:off x="7046189" y="4102221"/>
              <a:ext cx="231966" cy="137270"/>
            </a:xfrm>
            <a:custGeom>
              <a:avLst/>
              <a:gdLst/>
              <a:ahLst/>
              <a:cxnLst/>
              <a:rect l="l" t="t" r="r" b="b"/>
              <a:pathLst>
                <a:path w="4348" h="2573" extrusionOk="0">
                  <a:moveTo>
                    <a:pt x="2009" y="0"/>
                  </a:moveTo>
                  <a:cubicBezTo>
                    <a:pt x="1444" y="0"/>
                    <a:pt x="881" y="82"/>
                    <a:pt x="335" y="260"/>
                  </a:cubicBezTo>
                  <a:cubicBezTo>
                    <a:pt x="1" y="1446"/>
                    <a:pt x="62" y="2479"/>
                    <a:pt x="1247" y="2570"/>
                  </a:cubicBezTo>
                  <a:cubicBezTo>
                    <a:pt x="1285" y="2572"/>
                    <a:pt x="1322" y="2573"/>
                    <a:pt x="1360" y="2573"/>
                  </a:cubicBezTo>
                  <a:cubicBezTo>
                    <a:pt x="2614" y="2573"/>
                    <a:pt x="3609" y="1594"/>
                    <a:pt x="4347" y="443"/>
                  </a:cubicBezTo>
                  <a:cubicBezTo>
                    <a:pt x="3587" y="160"/>
                    <a:pt x="2795" y="0"/>
                    <a:pt x="200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030;p58">
              <a:extLst>
                <a:ext uri="{FF2B5EF4-FFF2-40B4-BE49-F238E27FC236}">
                  <a16:creationId xmlns:a16="http://schemas.microsoft.com/office/drawing/2014/main" xmlns="" id="{29D4E935-5932-4D47-A26E-9DE3EFC4B3D3}"/>
                </a:ext>
              </a:extLst>
            </p:cNvPr>
            <p:cNvSpPr/>
            <p:nvPr/>
          </p:nvSpPr>
          <p:spPr>
            <a:xfrm>
              <a:off x="7125732" y="3995632"/>
              <a:ext cx="179629" cy="20220"/>
            </a:xfrm>
            <a:custGeom>
              <a:avLst/>
              <a:gdLst/>
              <a:ahLst/>
              <a:cxnLst/>
              <a:rect l="l" t="t" r="r" b="b"/>
              <a:pathLst>
                <a:path w="3367" h="379" extrusionOk="0">
                  <a:moveTo>
                    <a:pt x="1991" y="1"/>
                  </a:moveTo>
                  <a:cubicBezTo>
                    <a:pt x="1345" y="1"/>
                    <a:pt x="686" y="132"/>
                    <a:pt x="60" y="222"/>
                  </a:cubicBezTo>
                  <a:cubicBezTo>
                    <a:pt x="8" y="222"/>
                    <a:pt x="0" y="289"/>
                    <a:pt x="18" y="289"/>
                  </a:cubicBezTo>
                  <a:cubicBezTo>
                    <a:pt x="21" y="289"/>
                    <a:pt x="25" y="287"/>
                    <a:pt x="30" y="283"/>
                  </a:cubicBezTo>
                  <a:cubicBezTo>
                    <a:pt x="664" y="248"/>
                    <a:pt x="1260" y="166"/>
                    <a:pt x="1856" y="166"/>
                  </a:cubicBezTo>
                  <a:cubicBezTo>
                    <a:pt x="2315" y="166"/>
                    <a:pt x="2775" y="215"/>
                    <a:pt x="3251" y="374"/>
                  </a:cubicBezTo>
                  <a:cubicBezTo>
                    <a:pt x="3258" y="377"/>
                    <a:pt x="3265" y="379"/>
                    <a:pt x="3271" y="379"/>
                  </a:cubicBezTo>
                  <a:cubicBezTo>
                    <a:pt x="3324" y="379"/>
                    <a:pt x="3366" y="279"/>
                    <a:pt x="3312" y="252"/>
                  </a:cubicBezTo>
                  <a:cubicBezTo>
                    <a:pt x="2887" y="65"/>
                    <a:pt x="2442" y="1"/>
                    <a:pt x="199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031;p58">
              <a:extLst>
                <a:ext uri="{FF2B5EF4-FFF2-40B4-BE49-F238E27FC236}">
                  <a16:creationId xmlns:a16="http://schemas.microsoft.com/office/drawing/2014/main" xmlns="" id="{F8CE1B22-49EC-4543-B896-50CEB9FB9DC7}"/>
                </a:ext>
              </a:extLst>
            </p:cNvPr>
            <p:cNvSpPr/>
            <p:nvPr/>
          </p:nvSpPr>
          <p:spPr>
            <a:xfrm>
              <a:off x="7107807" y="4042044"/>
              <a:ext cx="179629" cy="19259"/>
            </a:xfrm>
            <a:custGeom>
              <a:avLst/>
              <a:gdLst/>
              <a:ahLst/>
              <a:cxnLst/>
              <a:rect l="l" t="t" r="r" b="b"/>
              <a:pathLst>
                <a:path w="3367" h="361" extrusionOk="0">
                  <a:moveTo>
                    <a:pt x="1926" y="0"/>
                  </a:moveTo>
                  <a:cubicBezTo>
                    <a:pt x="1301" y="0"/>
                    <a:pt x="667" y="116"/>
                    <a:pt x="62" y="203"/>
                  </a:cubicBezTo>
                  <a:cubicBezTo>
                    <a:pt x="1" y="203"/>
                    <a:pt x="1" y="294"/>
                    <a:pt x="62" y="294"/>
                  </a:cubicBezTo>
                  <a:cubicBezTo>
                    <a:pt x="680" y="242"/>
                    <a:pt x="1279" y="162"/>
                    <a:pt x="1881" y="162"/>
                  </a:cubicBezTo>
                  <a:cubicBezTo>
                    <a:pt x="2344" y="162"/>
                    <a:pt x="2808" y="209"/>
                    <a:pt x="3284" y="355"/>
                  </a:cubicBezTo>
                  <a:cubicBezTo>
                    <a:pt x="3292" y="359"/>
                    <a:pt x="3300" y="361"/>
                    <a:pt x="3307" y="361"/>
                  </a:cubicBezTo>
                  <a:cubicBezTo>
                    <a:pt x="3351" y="361"/>
                    <a:pt x="3366" y="290"/>
                    <a:pt x="3314" y="264"/>
                  </a:cubicBezTo>
                  <a:cubicBezTo>
                    <a:pt x="2868" y="67"/>
                    <a:pt x="2400" y="0"/>
                    <a:pt x="192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032;p58">
              <a:extLst>
                <a:ext uri="{FF2B5EF4-FFF2-40B4-BE49-F238E27FC236}">
                  <a16:creationId xmlns:a16="http://schemas.microsoft.com/office/drawing/2014/main" xmlns="" id="{A87CE1EB-DF98-43D7-A398-22A5003A8E7A}"/>
                </a:ext>
              </a:extLst>
            </p:cNvPr>
            <p:cNvSpPr/>
            <p:nvPr/>
          </p:nvSpPr>
          <p:spPr>
            <a:xfrm>
              <a:off x="7681839" y="2611315"/>
              <a:ext cx="285476" cy="582209"/>
            </a:xfrm>
            <a:custGeom>
              <a:avLst/>
              <a:gdLst/>
              <a:ahLst/>
              <a:cxnLst/>
              <a:rect l="l" t="t" r="r" b="b"/>
              <a:pathLst>
                <a:path w="5351" h="10913" extrusionOk="0">
                  <a:moveTo>
                    <a:pt x="5351" y="0"/>
                  </a:moveTo>
                  <a:lnTo>
                    <a:pt x="426" y="7751"/>
                  </a:lnTo>
                  <a:lnTo>
                    <a:pt x="1" y="10912"/>
                  </a:lnTo>
                  <a:lnTo>
                    <a:pt x="5351" y="2797"/>
                  </a:lnTo>
                  <a:lnTo>
                    <a:pt x="535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033;p58">
              <a:extLst>
                <a:ext uri="{FF2B5EF4-FFF2-40B4-BE49-F238E27FC236}">
                  <a16:creationId xmlns:a16="http://schemas.microsoft.com/office/drawing/2014/main" xmlns="" id="{6F6D8757-001E-4E4A-936E-805C6B7C2C44}"/>
                </a:ext>
              </a:extLst>
            </p:cNvPr>
            <p:cNvSpPr/>
            <p:nvPr/>
          </p:nvSpPr>
          <p:spPr>
            <a:xfrm>
              <a:off x="6499738" y="3109102"/>
              <a:ext cx="157329" cy="1054089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34" y="19758"/>
                  </a:lnTo>
                  <a:lnTo>
                    <a:pt x="2949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034;p58">
              <a:extLst>
                <a:ext uri="{FF2B5EF4-FFF2-40B4-BE49-F238E27FC236}">
                  <a16:creationId xmlns:a16="http://schemas.microsoft.com/office/drawing/2014/main" xmlns="" id="{4422625E-0B77-46CC-99F6-05443B5B3E45}"/>
                </a:ext>
              </a:extLst>
            </p:cNvPr>
            <p:cNvSpPr/>
            <p:nvPr/>
          </p:nvSpPr>
          <p:spPr>
            <a:xfrm>
              <a:off x="6626228" y="3109102"/>
              <a:ext cx="102219" cy="1054089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1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035;p58">
              <a:extLst>
                <a:ext uri="{FF2B5EF4-FFF2-40B4-BE49-F238E27FC236}">
                  <a16:creationId xmlns:a16="http://schemas.microsoft.com/office/drawing/2014/main" xmlns="" id="{68550F8C-17B3-43BD-B550-2D616E15E08E}"/>
                </a:ext>
              </a:extLst>
            </p:cNvPr>
            <p:cNvSpPr/>
            <p:nvPr/>
          </p:nvSpPr>
          <p:spPr>
            <a:xfrm>
              <a:off x="7719130" y="3094538"/>
              <a:ext cx="131454" cy="1068654"/>
            </a:xfrm>
            <a:custGeom>
              <a:avLst/>
              <a:gdLst/>
              <a:ahLst/>
              <a:cxnLst/>
              <a:rect l="l" t="t" r="r" b="b"/>
              <a:pathLst>
                <a:path w="2464" h="20031" extrusionOk="0">
                  <a:moveTo>
                    <a:pt x="1" y="0"/>
                  </a:moveTo>
                  <a:lnTo>
                    <a:pt x="578" y="20031"/>
                  </a:lnTo>
                  <a:lnTo>
                    <a:pt x="2463" y="20031"/>
                  </a:lnTo>
                  <a:lnTo>
                    <a:pt x="1886" y="27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036;p58">
              <a:extLst>
                <a:ext uri="{FF2B5EF4-FFF2-40B4-BE49-F238E27FC236}">
                  <a16:creationId xmlns:a16="http://schemas.microsoft.com/office/drawing/2014/main" xmlns="" id="{2702172F-9060-4D69-BF5C-CDEB3FC4D129}"/>
                </a:ext>
              </a:extLst>
            </p:cNvPr>
            <p:cNvSpPr/>
            <p:nvPr/>
          </p:nvSpPr>
          <p:spPr>
            <a:xfrm>
              <a:off x="7819693" y="3002086"/>
              <a:ext cx="102219" cy="1161109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68" y="0"/>
                  </a:moveTo>
                  <a:lnTo>
                    <a:pt x="1" y="2007"/>
                  </a:lnTo>
                  <a:lnTo>
                    <a:pt x="578" y="21764"/>
                  </a:lnTo>
                  <a:lnTo>
                    <a:pt x="1915" y="20700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037;p58">
              <a:extLst>
                <a:ext uri="{FF2B5EF4-FFF2-40B4-BE49-F238E27FC236}">
                  <a16:creationId xmlns:a16="http://schemas.microsoft.com/office/drawing/2014/main" xmlns="" id="{9EB1AEBB-923E-4318-B5FC-BFE4685B380D}"/>
                </a:ext>
              </a:extLst>
            </p:cNvPr>
            <p:cNvSpPr/>
            <p:nvPr/>
          </p:nvSpPr>
          <p:spPr>
            <a:xfrm>
              <a:off x="6013251" y="3193444"/>
              <a:ext cx="1684900" cy="175148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038;p58">
              <a:extLst>
                <a:ext uri="{FF2B5EF4-FFF2-40B4-BE49-F238E27FC236}">
                  <a16:creationId xmlns:a16="http://schemas.microsoft.com/office/drawing/2014/main" xmlns="" id="{A30815D8-43FD-421E-B058-5704D2817F05}"/>
                </a:ext>
              </a:extLst>
            </p:cNvPr>
            <p:cNvSpPr/>
            <p:nvPr/>
          </p:nvSpPr>
          <p:spPr>
            <a:xfrm>
              <a:off x="7681839" y="2801019"/>
              <a:ext cx="259548" cy="567591"/>
            </a:xfrm>
            <a:custGeom>
              <a:avLst/>
              <a:gdLst/>
              <a:ahLst/>
              <a:cxnLst/>
              <a:rect l="l" t="t" r="r" b="b"/>
              <a:pathLst>
                <a:path w="4865" h="10639" extrusionOk="0">
                  <a:moveTo>
                    <a:pt x="4864" y="0"/>
                  </a:moveTo>
                  <a:lnTo>
                    <a:pt x="1" y="7356"/>
                  </a:lnTo>
                  <a:lnTo>
                    <a:pt x="305" y="10639"/>
                  </a:lnTo>
                  <a:lnTo>
                    <a:pt x="4743" y="2949"/>
                  </a:lnTo>
                  <a:lnTo>
                    <a:pt x="4864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039;p58">
              <a:extLst>
                <a:ext uri="{FF2B5EF4-FFF2-40B4-BE49-F238E27FC236}">
                  <a16:creationId xmlns:a16="http://schemas.microsoft.com/office/drawing/2014/main" xmlns="" id="{07BBDA55-4C53-4526-87ED-7A09C09994D8}"/>
                </a:ext>
              </a:extLst>
            </p:cNvPr>
            <p:cNvSpPr/>
            <p:nvPr/>
          </p:nvSpPr>
          <p:spPr>
            <a:xfrm>
              <a:off x="6079724" y="3368531"/>
              <a:ext cx="157382" cy="1054089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34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040;p58">
              <a:extLst>
                <a:ext uri="{FF2B5EF4-FFF2-40B4-BE49-F238E27FC236}">
                  <a16:creationId xmlns:a16="http://schemas.microsoft.com/office/drawing/2014/main" xmlns="" id="{6F0B0D8F-9184-4554-95EA-DCE555A74DF5}"/>
                </a:ext>
              </a:extLst>
            </p:cNvPr>
            <p:cNvSpPr/>
            <p:nvPr/>
          </p:nvSpPr>
          <p:spPr>
            <a:xfrm>
              <a:off x="6206213" y="3368531"/>
              <a:ext cx="102219" cy="1054089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041;p58">
              <a:extLst>
                <a:ext uri="{FF2B5EF4-FFF2-40B4-BE49-F238E27FC236}">
                  <a16:creationId xmlns:a16="http://schemas.microsoft.com/office/drawing/2014/main" xmlns="" id="{0A4C73EC-519C-4ADD-9D43-5DCED9325825}"/>
                </a:ext>
              </a:extLst>
            </p:cNvPr>
            <p:cNvSpPr/>
            <p:nvPr/>
          </p:nvSpPr>
          <p:spPr>
            <a:xfrm>
              <a:off x="7453240" y="3368531"/>
              <a:ext cx="157329" cy="1054089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34" y="19758"/>
                  </a:lnTo>
                  <a:lnTo>
                    <a:pt x="2948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042;p58">
              <a:extLst>
                <a:ext uri="{FF2B5EF4-FFF2-40B4-BE49-F238E27FC236}">
                  <a16:creationId xmlns:a16="http://schemas.microsoft.com/office/drawing/2014/main" xmlns="" id="{FD10C746-051B-4294-8952-46A74F83FF52}"/>
                </a:ext>
              </a:extLst>
            </p:cNvPr>
            <p:cNvSpPr/>
            <p:nvPr/>
          </p:nvSpPr>
          <p:spPr>
            <a:xfrm>
              <a:off x="7579677" y="3368531"/>
              <a:ext cx="102219" cy="1054089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043;p58">
              <a:extLst>
                <a:ext uri="{FF2B5EF4-FFF2-40B4-BE49-F238E27FC236}">
                  <a16:creationId xmlns:a16="http://schemas.microsoft.com/office/drawing/2014/main" xmlns="" id="{547943D9-AFB1-49E1-9D2D-5093F631B55E}"/>
                </a:ext>
              </a:extLst>
            </p:cNvPr>
            <p:cNvSpPr/>
            <p:nvPr/>
          </p:nvSpPr>
          <p:spPr>
            <a:xfrm>
              <a:off x="5885161" y="3024812"/>
              <a:ext cx="468680" cy="168693"/>
            </a:xfrm>
            <a:custGeom>
              <a:avLst/>
              <a:gdLst/>
              <a:ahLst/>
              <a:cxnLst/>
              <a:rect l="l" t="t" r="r" b="b"/>
              <a:pathLst>
                <a:path w="8785" h="3162" extrusionOk="0">
                  <a:moveTo>
                    <a:pt x="0" y="0"/>
                  </a:moveTo>
                  <a:lnTo>
                    <a:pt x="578" y="3161"/>
                  </a:lnTo>
                  <a:lnTo>
                    <a:pt x="8785" y="3161"/>
                  </a:lnTo>
                  <a:cubicBezTo>
                    <a:pt x="8055" y="2310"/>
                    <a:pt x="7295" y="912"/>
                    <a:pt x="6596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044;p58">
              <a:extLst>
                <a:ext uri="{FF2B5EF4-FFF2-40B4-BE49-F238E27FC236}">
                  <a16:creationId xmlns:a16="http://schemas.microsoft.com/office/drawing/2014/main" xmlns="" id="{AD0A5334-6264-4513-A5B8-1C205D31D8C4}"/>
                </a:ext>
              </a:extLst>
            </p:cNvPr>
            <p:cNvSpPr/>
            <p:nvPr/>
          </p:nvSpPr>
          <p:spPr>
            <a:xfrm>
              <a:off x="6237049" y="3024812"/>
              <a:ext cx="248131" cy="168693"/>
            </a:xfrm>
            <a:custGeom>
              <a:avLst/>
              <a:gdLst/>
              <a:ahLst/>
              <a:cxnLst/>
              <a:rect l="l" t="t" r="r" b="b"/>
              <a:pathLst>
                <a:path w="4651" h="3162" extrusionOk="0">
                  <a:moveTo>
                    <a:pt x="0" y="0"/>
                  </a:moveTo>
                  <a:cubicBezTo>
                    <a:pt x="699" y="912"/>
                    <a:pt x="1459" y="2310"/>
                    <a:pt x="2189" y="3161"/>
                  </a:cubicBezTo>
                  <a:lnTo>
                    <a:pt x="4651" y="3161"/>
                  </a:lnTo>
                  <a:cubicBezTo>
                    <a:pt x="3982" y="2249"/>
                    <a:pt x="3070" y="882"/>
                    <a:pt x="2310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045;p58">
              <a:extLst>
                <a:ext uri="{FF2B5EF4-FFF2-40B4-BE49-F238E27FC236}">
                  <a16:creationId xmlns:a16="http://schemas.microsoft.com/office/drawing/2014/main" xmlns="" id="{96550CE6-8F4A-441C-B24C-ED666E597DFF}"/>
                </a:ext>
              </a:extLst>
            </p:cNvPr>
            <p:cNvSpPr/>
            <p:nvPr/>
          </p:nvSpPr>
          <p:spPr>
            <a:xfrm>
              <a:off x="6361885" y="3024812"/>
              <a:ext cx="275766" cy="168693"/>
            </a:xfrm>
            <a:custGeom>
              <a:avLst/>
              <a:gdLst/>
              <a:ahLst/>
              <a:cxnLst/>
              <a:rect l="l" t="t" r="r" b="b"/>
              <a:pathLst>
                <a:path w="5169" h="3162" extrusionOk="0">
                  <a:moveTo>
                    <a:pt x="1" y="0"/>
                  </a:moveTo>
                  <a:cubicBezTo>
                    <a:pt x="730" y="882"/>
                    <a:pt x="1642" y="2249"/>
                    <a:pt x="2311" y="3161"/>
                  </a:cubicBezTo>
                  <a:lnTo>
                    <a:pt x="5168" y="3161"/>
                  </a:lnTo>
                  <a:cubicBezTo>
                    <a:pt x="4651" y="2249"/>
                    <a:pt x="3831" y="882"/>
                    <a:pt x="3344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046;p58">
              <a:extLst>
                <a:ext uri="{FF2B5EF4-FFF2-40B4-BE49-F238E27FC236}">
                  <a16:creationId xmlns:a16="http://schemas.microsoft.com/office/drawing/2014/main" xmlns="" id="{D4FF8A6F-AFF9-4CBB-97FD-73D56F73221D}"/>
                </a:ext>
              </a:extLst>
            </p:cNvPr>
            <p:cNvSpPr/>
            <p:nvPr/>
          </p:nvSpPr>
          <p:spPr>
            <a:xfrm>
              <a:off x="6775391" y="3024812"/>
              <a:ext cx="929250" cy="168693"/>
            </a:xfrm>
            <a:custGeom>
              <a:avLst/>
              <a:gdLst/>
              <a:ahLst/>
              <a:cxnLst/>
              <a:rect l="l" t="t" r="r" b="b"/>
              <a:pathLst>
                <a:path w="17418" h="3162" extrusionOk="0">
                  <a:moveTo>
                    <a:pt x="1" y="0"/>
                  </a:moveTo>
                  <a:cubicBezTo>
                    <a:pt x="457" y="942"/>
                    <a:pt x="1277" y="2219"/>
                    <a:pt x="1885" y="3161"/>
                  </a:cubicBezTo>
                  <a:lnTo>
                    <a:pt x="16992" y="3161"/>
                  </a:lnTo>
                  <a:lnTo>
                    <a:pt x="17417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047;p58">
              <a:extLst>
                <a:ext uri="{FF2B5EF4-FFF2-40B4-BE49-F238E27FC236}">
                  <a16:creationId xmlns:a16="http://schemas.microsoft.com/office/drawing/2014/main" xmlns="" id="{6563CCFE-BEC4-4410-A9E4-053314D6358A}"/>
                </a:ext>
              </a:extLst>
            </p:cNvPr>
            <p:cNvSpPr/>
            <p:nvPr/>
          </p:nvSpPr>
          <p:spPr>
            <a:xfrm>
              <a:off x="6540283" y="3024812"/>
              <a:ext cx="335732" cy="168693"/>
            </a:xfrm>
            <a:custGeom>
              <a:avLst/>
              <a:gdLst/>
              <a:ahLst/>
              <a:cxnLst/>
              <a:rect l="l" t="t" r="r" b="b"/>
              <a:pathLst>
                <a:path w="6293" h="3162" extrusionOk="0">
                  <a:moveTo>
                    <a:pt x="0" y="0"/>
                  </a:moveTo>
                  <a:cubicBezTo>
                    <a:pt x="487" y="912"/>
                    <a:pt x="1307" y="2249"/>
                    <a:pt x="1824" y="3161"/>
                  </a:cubicBezTo>
                  <a:lnTo>
                    <a:pt x="6292" y="3161"/>
                  </a:lnTo>
                  <a:cubicBezTo>
                    <a:pt x="5684" y="2219"/>
                    <a:pt x="4864" y="942"/>
                    <a:pt x="4408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048;p58">
              <a:extLst>
                <a:ext uri="{FF2B5EF4-FFF2-40B4-BE49-F238E27FC236}">
                  <a16:creationId xmlns:a16="http://schemas.microsoft.com/office/drawing/2014/main" xmlns="" id="{BD384766-F42A-42B2-B7CC-2A1793D68EA1}"/>
                </a:ext>
              </a:extLst>
            </p:cNvPr>
            <p:cNvSpPr/>
            <p:nvPr/>
          </p:nvSpPr>
          <p:spPr>
            <a:xfrm>
              <a:off x="5890016" y="2578880"/>
              <a:ext cx="2083851" cy="446006"/>
            </a:xfrm>
            <a:custGeom>
              <a:avLst/>
              <a:gdLst/>
              <a:ahLst/>
              <a:cxnLst/>
              <a:rect l="l" t="t" r="r" b="b"/>
              <a:pathLst>
                <a:path w="39060" h="8360" extrusionOk="0">
                  <a:moveTo>
                    <a:pt x="8511" y="0"/>
                  </a:moveTo>
                  <a:lnTo>
                    <a:pt x="1" y="8359"/>
                  </a:lnTo>
                  <a:lnTo>
                    <a:pt x="34105" y="8359"/>
                  </a:lnTo>
                  <a:lnTo>
                    <a:pt x="39059" y="608"/>
                  </a:lnTo>
                  <a:lnTo>
                    <a:pt x="8511" y="0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049;p58">
              <a:extLst>
                <a:ext uri="{FF2B5EF4-FFF2-40B4-BE49-F238E27FC236}">
                  <a16:creationId xmlns:a16="http://schemas.microsoft.com/office/drawing/2014/main" xmlns="" id="{9B97F6CD-67CB-4468-A9AF-33838B611A68}"/>
                </a:ext>
              </a:extLst>
            </p:cNvPr>
            <p:cNvSpPr/>
            <p:nvPr/>
          </p:nvSpPr>
          <p:spPr>
            <a:xfrm>
              <a:off x="6890518" y="2611315"/>
              <a:ext cx="638973" cy="361660"/>
            </a:xfrm>
            <a:custGeom>
              <a:avLst/>
              <a:gdLst/>
              <a:ahLst/>
              <a:cxnLst/>
              <a:rect l="l" t="t" r="r" b="b"/>
              <a:pathLst>
                <a:path w="11977" h="6779" extrusionOk="0">
                  <a:moveTo>
                    <a:pt x="10852" y="578"/>
                  </a:moveTo>
                  <a:cubicBezTo>
                    <a:pt x="11034" y="578"/>
                    <a:pt x="11186" y="699"/>
                    <a:pt x="11186" y="851"/>
                  </a:cubicBezTo>
                  <a:cubicBezTo>
                    <a:pt x="11186" y="1003"/>
                    <a:pt x="11034" y="1125"/>
                    <a:pt x="10852" y="1125"/>
                  </a:cubicBezTo>
                  <a:cubicBezTo>
                    <a:pt x="10670" y="1125"/>
                    <a:pt x="10518" y="1003"/>
                    <a:pt x="10518" y="851"/>
                  </a:cubicBezTo>
                  <a:cubicBezTo>
                    <a:pt x="10518" y="699"/>
                    <a:pt x="10670" y="578"/>
                    <a:pt x="10852" y="578"/>
                  </a:cubicBezTo>
                  <a:close/>
                  <a:moveTo>
                    <a:pt x="10183" y="2827"/>
                  </a:moveTo>
                  <a:cubicBezTo>
                    <a:pt x="10366" y="2827"/>
                    <a:pt x="10518" y="2979"/>
                    <a:pt x="10518" y="3131"/>
                  </a:cubicBezTo>
                  <a:cubicBezTo>
                    <a:pt x="10518" y="3283"/>
                    <a:pt x="10366" y="3404"/>
                    <a:pt x="10183" y="3404"/>
                  </a:cubicBezTo>
                  <a:cubicBezTo>
                    <a:pt x="10001" y="3404"/>
                    <a:pt x="9849" y="3252"/>
                    <a:pt x="9849" y="3131"/>
                  </a:cubicBezTo>
                  <a:cubicBezTo>
                    <a:pt x="9849" y="2979"/>
                    <a:pt x="10001" y="2827"/>
                    <a:pt x="10183" y="2827"/>
                  </a:cubicBezTo>
                  <a:close/>
                  <a:moveTo>
                    <a:pt x="9211" y="5593"/>
                  </a:moveTo>
                  <a:cubicBezTo>
                    <a:pt x="9393" y="5593"/>
                    <a:pt x="9545" y="5715"/>
                    <a:pt x="9545" y="5867"/>
                  </a:cubicBezTo>
                  <a:cubicBezTo>
                    <a:pt x="9545" y="5988"/>
                    <a:pt x="9363" y="6140"/>
                    <a:pt x="9211" y="6140"/>
                  </a:cubicBezTo>
                  <a:cubicBezTo>
                    <a:pt x="9028" y="6140"/>
                    <a:pt x="8876" y="6018"/>
                    <a:pt x="8876" y="5867"/>
                  </a:cubicBezTo>
                  <a:cubicBezTo>
                    <a:pt x="8876" y="5715"/>
                    <a:pt x="8998" y="5593"/>
                    <a:pt x="9211" y="5593"/>
                  </a:cubicBezTo>
                  <a:close/>
                  <a:moveTo>
                    <a:pt x="3132" y="0"/>
                  </a:moveTo>
                  <a:lnTo>
                    <a:pt x="1" y="6778"/>
                  </a:lnTo>
                  <a:lnTo>
                    <a:pt x="9849" y="6778"/>
                  </a:lnTo>
                  <a:lnTo>
                    <a:pt x="11977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050;p58">
              <a:extLst>
                <a:ext uri="{FF2B5EF4-FFF2-40B4-BE49-F238E27FC236}">
                  <a16:creationId xmlns:a16="http://schemas.microsoft.com/office/drawing/2014/main" xmlns="" id="{2A032FEB-3A4D-43B9-86F8-5D1D18D66F61}"/>
                </a:ext>
              </a:extLst>
            </p:cNvPr>
            <p:cNvSpPr/>
            <p:nvPr/>
          </p:nvSpPr>
          <p:spPr>
            <a:xfrm>
              <a:off x="7320935" y="2623052"/>
              <a:ext cx="110595" cy="330130"/>
            </a:xfrm>
            <a:custGeom>
              <a:avLst/>
              <a:gdLst/>
              <a:ahLst/>
              <a:cxnLst/>
              <a:rect l="l" t="t" r="r" b="b"/>
              <a:pathLst>
                <a:path w="2073" h="6188" extrusionOk="0">
                  <a:moveTo>
                    <a:pt x="1977" y="1"/>
                  </a:moveTo>
                  <a:cubicBezTo>
                    <a:pt x="1945" y="1"/>
                    <a:pt x="1915" y="18"/>
                    <a:pt x="1903" y="54"/>
                  </a:cubicBezTo>
                  <a:cubicBezTo>
                    <a:pt x="1143" y="1999"/>
                    <a:pt x="535" y="4096"/>
                    <a:pt x="18" y="6102"/>
                  </a:cubicBezTo>
                  <a:cubicBezTo>
                    <a:pt x="0" y="6155"/>
                    <a:pt x="34" y="6188"/>
                    <a:pt x="71" y="6188"/>
                  </a:cubicBezTo>
                  <a:cubicBezTo>
                    <a:pt x="98" y="6188"/>
                    <a:pt x="127" y="6171"/>
                    <a:pt x="140" y="6133"/>
                  </a:cubicBezTo>
                  <a:cubicBezTo>
                    <a:pt x="900" y="4218"/>
                    <a:pt x="1568" y="2121"/>
                    <a:pt x="2055" y="115"/>
                  </a:cubicBezTo>
                  <a:cubicBezTo>
                    <a:pt x="2073" y="41"/>
                    <a:pt x="2024" y="1"/>
                    <a:pt x="1977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051;p58">
              <a:extLst>
                <a:ext uri="{FF2B5EF4-FFF2-40B4-BE49-F238E27FC236}">
                  <a16:creationId xmlns:a16="http://schemas.microsoft.com/office/drawing/2014/main" xmlns="" id="{45E41903-0097-4F3A-B3E6-4EA568044877}"/>
                </a:ext>
              </a:extLst>
            </p:cNvPr>
            <p:cNvSpPr/>
            <p:nvPr/>
          </p:nvSpPr>
          <p:spPr>
            <a:xfrm>
              <a:off x="6955390" y="2862316"/>
              <a:ext cx="441151" cy="19419"/>
            </a:xfrm>
            <a:custGeom>
              <a:avLst/>
              <a:gdLst/>
              <a:ahLst/>
              <a:cxnLst/>
              <a:rect l="l" t="t" r="r" b="b"/>
              <a:pathLst>
                <a:path w="8269" h="364" extrusionOk="0">
                  <a:moveTo>
                    <a:pt x="5180" y="1"/>
                  </a:moveTo>
                  <a:cubicBezTo>
                    <a:pt x="3355" y="1"/>
                    <a:pt x="1369" y="53"/>
                    <a:pt x="92" y="128"/>
                  </a:cubicBezTo>
                  <a:cubicBezTo>
                    <a:pt x="1" y="128"/>
                    <a:pt x="1" y="250"/>
                    <a:pt x="92" y="250"/>
                  </a:cubicBezTo>
                  <a:cubicBezTo>
                    <a:pt x="1125" y="326"/>
                    <a:pt x="2630" y="364"/>
                    <a:pt x="4134" y="364"/>
                  </a:cubicBezTo>
                  <a:cubicBezTo>
                    <a:pt x="5639" y="364"/>
                    <a:pt x="7144" y="326"/>
                    <a:pt x="8177" y="250"/>
                  </a:cubicBezTo>
                  <a:cubicBezTo>
                    <a:pt x="8268" y="250"/>
                    <a:pt x="8268" y="98"/>
                    <a:pt x="8177" y="67"/>
                  </a:cubicBezTo>
                  <a:cubicBezTo>
                    <a:pt x="7376" y="21"/>
                    <a:pt x="6309" y="1"/>
                    <a:pt x="518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052;p58">
              <a:extLst>
                <a:ext uri="{FF2B5EF4-FFF2-40B4-BE49-F238E27FC236}">
                  <a16:creationId xmlns:a16="http://schemas.microsoft.com/office/drawing/2014/main" xmlns="" id="{0B95D515-B9C6-406A-AC61-EBE665C2D4D9}"/>
                </a:ext>
              </a:extLst>
            </p:cNvPr>
            <p:cNvSpPr/>
            <p:nvPr/>
          </p:nvSpPr>
          <p:spPr>
            <a:xfrm>
              <a:off x="6970007" y="2800646"/>
              <a:ext cx="442752" cy="18086"/>
            </a:xfrm>
            <a:custGeom>
              <a:avLst/>
              <a:gdLst/>
              <a:ahLst/>
              <a:cxnLst/>
              <a:rect l="l" t="t" r="r" b="b"/>
              <a:pathLst>
                <a:path w="8299" h="339" extrusionOk="0">
                  <a:moveTo>
                    <a:pt x="5029" y="0"/>
                  </a:moveTo>
                  <a:cubicBezTo>
                    <a:pt x="3254" y="0"/>
                    <a:pt x="1350" y="44"/>
                    <a:pt x="91" y="99"/>
                  </a:cubicBezTo>
                  <a:cubicBezTo>
                    <a:pt x="0" y="129"/>
                    <a:pt x="0" y="251"/>
                    <a:pt x="91" y="251"/>
                  </a:cubicBezTo>
                  <a:cubicBezTo>
                    <a:pt x="1082" y="308"/>
                    <a:pt x="2478" y="338"/>
                    <a:pt x="3895" y="338"/>
                  </a:cubicBezTo>
                  <a:cubicBezTo>
                    <a:pt x="5478" y="338"/>
                    <a:pt x="7086" y="300"/>
                    <a:pt x="8177" y="220"/>
                  </a:cubicBezTo>
                  <a:cubicBezTo>
                    <a:pt x="8298" y="220"/>
                    <a:pt x="8268" y="68"/>
                    <a:pt x="8177" y="68"/>
                  </a:cubicBezTo>
                  <a:cubicBezTo>
                    <a:pt x="7338" y="20"/>
                    <a:pt x="6212" y="0"/>
                    <a:pt x="5029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053;p58">
              <a:extLst>
                <a:ext uri="{FF2B5EF4-FFF2-40B4-BE49-F238E27FC236}">
                  <a16:creationId xmlns:a16="http://schemas.microsoft.com/office/drawing/2014/main" xmlns="" id="{A8D79E6C-D383-4A43-B917-7FCBAFC7FAD2}"/>
                </a:ext>
              </a:extLst>
            </p:cNvPr>
            <p:cNvSpPr/>
            <p:nvPr/>
          </p:nvSpPr>
          <p:spPr>
            <a:xfrm>
              <a:off x="7012153" y="2749219"/>
              <a:ext cx="411915" cy="17072"/>
            </a:xfrm>
            <a:custGeom>
              <a:avLst/>
              <a:gdLst/>
              <a:ahLst/>
              <a:cxnLst/>
              <a:rect l="l" t="t" r="r" b="b"/>
              <a:pathLst>
                <a:path w="7721" h="320" extrusionOk="0">
                  <a:moveTo>
                    <a:pt x="5130" y="1"/>
                  </a:moveTo>
                  <a:cubicBezTo>
                    <a:pt x="3354" y="1"/>
                    <a:pt x="1345" y="61"/>
                    <a:pt x="92" y="120"/>
                  </a:cubicBezTo>
                  <a:cubicBezTo>
                    <a:pt x="0" y="120"/>
                    <a:pt x="0" y="242"/>
                    <a:pt x="92" y="242"/>
                  </a:cubicBezTo>
                  <a:cubicBezTo>
                    <a:pt x="931" y="295"/>
                    <a:pt x="2110" y="319"/>
                    <a:pt x="3333" y="319"/>
                  </a:cubicBezTo>
                  <a:cubicBezTo>
                    <a:pt x="4899" y="319"/>
                    <a:pt x="6537" y="280"/>
                    <a:pt x="7630" y="212"/>
                  </a:cubicBezTo>
                  <a:cubicBezTo>
                    <a:pt x="7721" y="181"/>
                    <a:pt x="7721" y="60"/>
                    <a:pt x="7599" y="60"/>
                  </a:cubicBezTo>
                  <a:cubicBezTo>
                    <a:pt x="6938" y="18"/>
                    <a:pt x="6066" y="1"/>
                    <a:pt x="513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054;p58">
              <a:extLst>
                <a:ext uri="{FF2B5EF4-FFF2-40B4-BE49-F238E27FC236}">
                  <a16:creationId xmlns:a16="http://schemas.microsoft.com/office/drawing/2014/main" xmlns="" id="{3236C512-6299-49ED-B86E-995816D02D1C}"/>
                </a:ext>
              </a:extLst>
            </p:cNvPr>
            <p:cNvSpPr/>
            <p:nvPr/>
          </p:nvSpPr>
          <p:spPr>
            <a:xfrm>
              <a:off x="7020262" y="2699712"/>
              <a:ext cx="411915" cy="16859"/>
            </a:xfrm>
            <a:custGeom>
              <a:avLst/>
              <a:gdLst/>
              <a:ahLst/>
              <a:cxnLst/>
              <a:rect l="l" t="t" r="r" b="b"/>
              <a:pathLst>
                <a:path w="7721" h="316" extrusionOk="0">
                  <a:moveTo>
                    <a:pt x="5119" y="0"/>
                  </a:moveTo>
                  <a:cubicBezTo>
                    <a:pt x="3348" y="0"/>
                    <a:pt x="1359" y="47"/>
                    <a:pt x="92" y="106"/>
                  </a:cubicBezTo>
                  <a:cubicBezTo>
                    <a:pt x="0" y="106"/>
                    <a:pt x="31" y="228"/>
                    <a:pt x="92" y="228"/>
                  </a:cubicBezTo>
                  <a:cubicBezTo>
                    <a:pt x="1010" y="285"/>
                    <a:pt x="2308" y="315"/>
                    <a:pt x="3627" y="315"/>
                  </a:cubicBezTo>
                  <a:cubicBezTo>
                    <a:pt x="5102" y="315"/>
                    <a:pt x="6603" y="278"/>
                    <a:pt x="7630" y="197"/>
                  </a:cubicBezTo>
                  <a:cubicBezTo>
                    <a:pt x="7721" y="197"/>
                    <a:pt x="7721" y="45"/>
                    <a:pt x="7630" y="45"/>
                  </a:cubicBezTo>
                  <a:cubicBezTo>
                    <a:pt x="6952" y="14"/>
                    <a:pt x="6067" y="0"/>
                    <a:pt x="5119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055;p58">
              <a:extLst>
                <a:ext uri="{FF2B5EF4-FFF2-40B4-BE49-F238E27FC236}">
                  <a16:creationId xmlns:a16="http://schemas.microsoft.com/office/drawing/2014/main" xmlns="" id="{186C8A28-FE22-490E-B408-AAB82B9484B4}"/>
                </a:ext>
              </a:extLst>
            </p:cNvPr>
            <p:cNvSpPr/>
            <p:nvPr/>
          </p:nvSpPr>
          <p:spPr>
            <a:xfrm>
              <a:off x="7036480" y="2648712"/>
              <a:ext cx="411915" cy="17019"/>
            </a:xfrm>
            <a:custGeom>
              <a:avLst/>
              <a:gdLst/>
              <a:ahLst/>
              <a:cxnLst/>
              <a:rect l="l" t="t" r="r" b="b"/>
              <a:pathLst>
                <a:path w="7721" h="319" extrusionOk="0">
                  <a:moveTo>
                    <a:pt x="5145" y="0"/>
                  </a:moveTo>
                  <a:cubicBezTo>
                    <a:pt x="3368" y="0"/>
                    <a:pt x="1365" y="60"/>
                    <a:pt x="92" y="120"/>
                  </a:cubicBezTo>
                  <a:cubicBezTo>
                    <a:pt x="0" y="120"/>
                    <a:pt x="0" y="241"/>
                    <a:pt x="92" y="241"/>
                  </a:cubicBezTo>
                  <a:cubicBezTo>
                    <a:pt x="944" y="295"/>
                    <a:pt x="2125" y="319"/>
                    <a:pt x="3345" y="319"/>
                  </a:cubicBezTo>
                  <a:cubicBezTo>
                    <a:pt x="4908" y="319"/>
                    <a:pt x="6537" y="279"/>
                    <a:pt x="7630" y="211"/>
                  </a:cubicBezTo>
                  <a:cubicBezTo>
                    <a:pt x="7721" y="181"/>
                    <a:pt x="7721" y="59"/>
                    <a:pt x="7630" y="59"/>
                  </a:cubicBezTo>
                  <a:cubicBezTo>
                    <a:pt x="6958" y="17"/>
                    <a:pt x="6083" y="0"/>
                    <a:pt x="5145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056;p58">
              <a:extLst>
                <a:ext uri="{FF2B5EF4-FFF2-40B4-BE49-F238E27FC236}">
                  <a16:creationId xmlns:a16="http://schemas.microsoft.com/office/drawing/2014/main" xmlns="" id="{600772BC-A0FF-4B67-B8F8-E87D8AC04E5F}"/>
                </a:ext>
              </a:extLst>
            </p:cNvPr>
            <p:cNvSpPr/>
            <p:nvPr/>
          </p:nvSpPr>
          <p:spPr>
            <a:xfrm>
              <a:off x="7190498" y="2920998"/>
              <a:ext cx="17926" cy="22780"/>
            </a:xfrm>
            <a:custGeom>
              <a:avLst/>
              <a:gdLst/>
              <a:ahLst/>
              <a:cxnLst/>
              <a:rect l="l" t="t" r="r" b="b"/>
              <a:pathLst>
                <a:path w="336" h="427" extrusionOk="0">
                  <a:moveTo>
                    <a:pt x="214" y="1"/>
                  </a:moveTo>
                  <a:cubicBezTo>
                    <a:pt x="123" y="122"/>
                    <a:pt x="1" y="244"/>
                    <a:pt x="1" y="426"/>
                  </a:cubicBezTo>
                  <a:cubicBezTo>
                    <a:pt x="123" y="426"/>
                    <a:pt x="244" y="396"/>
                    <a:pt x="275" y="335"/>
                  </a:cubicBezTo>
                  <a:cubicBezTo>
                    <a:pt x="335" y="274"/>
                    <a:pt x="275" y="153"/>
                    <a:pt x="2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057;p58">
              <a:extLst>
                <a:ext uri="{FF2B5EF4-FFF2-40B4-BE49-F238E27FC236}">
                  <a16:creationId xmlns:a16="http://schemas.microsoft.com/office/drawing/2014/main" xmlns="" id="{4ECBBB4C-335A-4AAD-AD84-AF72FEF82343}"/>
                </a:ext>
              </a:extLst>
            </p:cNvPr>
            <p:cNvSpPr/>
            <p:nvPr/>
          </p:nvSpPr>
          <p:spPr>
            <a:xfrm>
              <a:off x="6992681" y="2796165"/>
              <a:ext cx="170347" cy="145966"/>
            </a:xfrm>
            <a:custGeom>
              <a:avLst/>
              <a:gdLst/>
              <a:ahLst/>
              <a:cxnLst/>
              <a:rect l="l" t="t" r="r" b="b"/>
              <a:pathLst>
                <a:path w="3193" h="2736" extrusionOk="0">
                  <a:moveTo>
                    <a:pt x="487" y="0"/>
                  </a:moveTo>
                  <a:lnTo>
                    <a:pt x="1" y="821"/>
                  </a:lnTo>
                  <a:lnTo>
                    <a:pt x="3071" y="2705"/>
                  </a:lnTo>
                  <a:lnTo>
                    <a:pt x="3071" y="2736"/>
                  </a:lnTo>
                  <a:lnTo>
                    <a:pt x="3101" y="2736"/>
                  </a:lnTo>
                  <a:cubicBezTo>
                    <a:pt x="3131" y="2675"/>
                    <a:pt x="3162" y="2645"/>
                    <a:pt x="3192" y="2614"/>
                  </a:cubicBezTo>
                  <a:cubicBezTo>
                    <a:pt x="2372" y="2189"/>
                    <a:pt x="1308" y="1581"/>
                    <a:pt x="700" y="851"/>
                  </a:cubicBezTo>
                  <a:cubicBezTo>
                    <a:pt x="517" y="608"/>
                    <a:pt x="548" y="335"/>
                    <a:pt x="669" y="91"/>
                  </a:cubicBezTo>
                  <a:lnTo>
                    <a:pt x="487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058;p58">
              <a:extLst>
                <a:ext uri="{FF2B5EF4-FFF2-40B4-BE49-F238E27FC236}">
                  <a16:creationId xmlns:a16="http://schemas.microsoft.com/office/drawing/2014/main" xmlns="" id="{60732E56-B5AF-4E21-AEF7-E2B46C02515B}"/>
                </a:ext>
              </a:extLst>
            </p:cNvPr>
            <p:cNvSpPr/>
            <p:nvPr/>
          </p:nvSpPr>
          <p:spPr>
            <a:xfrm>
              <a:off x="7020262" y="2801019"/>
              <a:ext cx="165438" cy="134655"/>
            </a:xfrm>
            <a:custGeom>
              <a:avLst/>
              <a:gdLst/>
              <a:ahLst/>
              <a:cxnLst/>
              <a:rect l="l" t="t" r="r" b="b"/>
              <a:pathLst>
                <a:path w="3101" h="2524" extrusionOk="0">
                  <a:moveTo>
                    <a:pt x="152" y="0"/>
                  </a:moveTo>
                  <a:lnTo>
                    <a:pt x="152" y="0"/>
                  </a:lnTo>
                  <a:cubicBezTo>
                    <a:pt x="31" y="244"/>
                    <a:pt x="0" y="517"/>
                    <a:pt x="183" y="760"/>
                  </a:cubicBezTo>
                  <a:cubicBezTo>
                    <a:pt x="791" y="1490"/>
                    <a:pt x="1855" y="2067"/>
                    <a:pt x="2675" y="2523"/>
                  </a:cubicBezTo>
                  <a:cubicBezTo>
                    <a:pt x="2736" y="2462"/>
                    <a:pt x="2797" y="2432"/>
                    <a:pt x="2797" y="2432"/>
                  </a:cubicBezTo>
                  <a:cubicBezTo>
                    <a:pt x="2645" y="2128"/>
                    <a:pt x="3010" y="2037"/>
                    <a:pt x="3010" y="2037"/>
                  </a:cubicBezTo>
                  <a:cubicBezTo>
                    <a:pt x="2949" y="1915"/>
                    <a:pt x="3010" y="1824"/>
                    <a:pt x="3101" y="1794"/>
                  </a:cubicBezTo>
                  <a:cubicBezTo>
                    <a:pt x="3070" y="1763"/>
                    <a:pt x="3070" y="1763"/>
                    <a:pt x="3070" y="1763"/>
                  </a:cubicBezTo>
                  <a:lnTo>
                    <a:pt x="3070" y="1794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059;p58">
              <a:extLst>
                <a:ext uri="{FF2B5EF4-FFF2-40B4-BE49-F238E27FC236}">
                  <a16:creationId xmlns:a16="http://schemas.microsoft.com/office/drawing/2014/main" xmlns="" id="{7F7A3843-0536-4BF8-8D1E-9C0636277F39}"/>
                </a:ext>
              </a:extLst>
            </p:cNvPr>
            <p:cNvSpPr/>
            <p:nvPr/>
          </p:nvSpPr>
          <p:spPr>
            <a:xfrm>
              <a:off x="7158115" y="2935615"/>
              <a:ext cx="17872" cy="8163"/>
            </a:xfrm>
            <a:custGeom>
              <a:avLst/>
              <a:gdLst/>
              <a:ahLst/>
              <a:cxnLst/>
              <a:rect l="l" t="t" r="r" b="b"/>
              <a:pathLst>
                <a:path w="335" h="153" extrusionOk="0">
                  <a:moveTo>
                    <a:pt x="91" y="0"/>
                  </a:moveTo>
                  <a:cubicBezTo>
                    <a:pt x="61" y="31"/>
                    <a:pt x="30" y="61"/>
                    <a:pt x="0" y="122"/>
                  </a:cubicBezTo>
                  <a:cubicBezTo>
                    <a:pt x="61" y="122"/>
                    <a:pt x="182" y="122"/>
                    <a:pt x="334" y="152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060;p58">
              <a:extLst>
                <a:ext uri="{FF2B5EF4-FFF2-40B4-BE49-F238E27FC236}">
                  <a16:creationId xmlns:a16="http://schemas.microsoft.com/office/drawing/2014/main" xmlns="" id="{943355EC-A2A3-467C-AE31-6CBED6BED504}"/>
                </a:ext>
              </a:extLst>
            </p:cNvPr>
            <p:cNvSpPr/>
            <p:nvPr/>
          </p:nvSpPr>
          <p:spPr>
            <a:xfrm>
              <a:off x="7161316" y="2896671"/>
              <a:ext cx="40599" cy="47108"/>
            </a:xfrm>
            <a:custGeom>
              <a:avLst/>
              <a:gdLst/>
              <a:ahLst/>
              <a:cxnLst/>
              <a:rect l="l" t="t" r="r" b="b"/>
              <a:pathLst>
                <a:path w="761" h="883" extrusionOk="0">
                  <a:moveTo>
                    <a:pt x="457" y="1"/>
                  </a:moveTo>
                  <a:cubicBezTo>
                    <a:pt x="366" y="31"/>
                    <a:pt x="305" y="122"/>
                    <a:pt x="366" y="244"/>
                  </a:cubicBezTo>
                  <a:cubicBezTo>
                    <a:pt x="366" y="244"/>
                    <a:pt x="1" y="335"/>
                    <a:pt x="153" y="639"/>
                  </a:cubicBezTo>
                  <a:cubicBezTo>
                    <a:pt x="153" y="639"/>
                    <a:pt x="92" y="669"/>
                    <a:pt x="31" y="730"/>
                  </a:cubicBezTo>
                  <a:lnTo>
                    <a:pt x="274" y="882"/>
                  </a:lnTo>
                  <a:lnTo>
                    <a:pt x="518" y="882"/>
                  </a:lnTo>
                  <a:cubicBezTo>
                    <a:pt x="548" y="700"/>
                    <a:pt x="670" y="578"/>
                    <a:pt x="761" y="457"/>
                  </a:cubicBezTo>
                  <a:cubicBezTo>
                    <a:pt x="700" y="335"/>
                    <a:pt x="487" y="31"/>
                    <a:pt x="457" y="1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061;p58">
              <a:extLst>
                <a:ext uri="{FF2B5EF4-FFF2-40B4-BE49-F238E27FC236}">
                  <a16:creationId xmlns:a16="http://schemas.microsoft.com/office/drawing/2014/main" xmlns="" id="{073596D4-9F7D-4053-89EB-B8F23B504FEF}"/>
                </a:ext>
              </a:extLst>
            </p:cNvPr>
            <p:cNvSpPr/>
            <p:nvPr/>
          </p:nvSpPr>
          <p:spPr>
            <a:xfrm>
              <a:off x="6970007" y="2804273"/>
              <a:ext cx="25981" cy="33130"/>
            </a:xfrm>
            <a:custGeom>
              <a:avLst/>
              <a:gdLst/>
              <a:ahLst/>
              <a:cxnLst/>
              <a:rect l="l" t="t" r="r" b="b"/>
              <a:pathLst>
                <a:path w="487" h="621" extrusionOk="0">
                  <a:moveTo>
                    <a:pt x="183" y="0"/>
                  </a:moveTo>
                  <a:lnTo>
                    <a:pt x="61" y="183"/>
                  </a:lnTo>
                  <a:cubicBezTo>
                    <a:pt x="61" y="243"/>
                    <a:pt x="0" y="395"/>
                    <a:pt x="91" y="456"/>
                  </a:cubicBezTo>
                  <a:lnTo>
                    <a:pt x="304" y="608"/>
                  </a:lnTo>
                  <a:cubicBezTo>
                    <a:pt x="313" y="617"/>
                    <a:pt x="322" y="621"/>
                    <a:pt x="331" y="621"/>
                  </a:cubicBezTo>
                  <a:cubicBezTo>
                    <a:pt x="352" y="621"/>
                    <a:pt x="374" y="599"/>
                    <a:pt x="395" y="578"/>
                  </a:cubicBezTo>
                  <a:lnTo>
                    <a:pt x="486" y="456"/>
                  </a:lnTo>
                  <a:cubicBezTo>
                    <a:pt x="304" y="335"/>
                    <a:pt x="213" y="183"/>
                    <a:pt x="18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062;p58">
              <a:extLst>
                <a:ext uri="{FF2B5EF4-FFF2-40B4-BE49-F238E27FC236}">
                  <a16:creationId xmlns:a16="http://schemas.microsoft.com/office/drawing/2014/main" xmlns="" id="{207BA2A2-EE95-4F5A-BA6D-C24A115C6D93}"/>
                </a:ext>
              </a:extLst>
            </p:cNvPr>
            <p:cNvSpPr/>
            <p:nvPr/>
          </p:nvSpPr>
          <p:spPr>
            <a:xfrm>
              <a:off x="6979717" y="2784055"/>
              <a:ext cx="35745" cy="44601"/>
            </a:xfrm>
            <a:custGeom>
              <a:avLst/>
              <a:gdLst/>
              <a:ahLst/>
              <a:cxnLst/>
              <a:rect l="l" t="t" r="r" b="b"/>
              <a:pathLst>
                <a:path w="670" h="836" extrusionOk="0">
                  <a:moveTo>
                    <a:pt x="349" y="0"/>
                  </a:moveTo>
                  <a:cubicBezTo>
                    <a:pt x="267" y="0"/>
                    <a:pt x="178" y="111"/>
                    <a:pt x="153" y="136"/>
                  </a:cubicBezTo>
                  <a:lnTo>
                    <a:pt x="31" y="349"/>
                  </a:lnTo>
                  <a:lnTo>
                    <a:pt x="1" y="410"/>
                  </a:lnTo>
                  <a:cubicBezTo>
                    <a:pt x="31" y="592"/>
                    <a:pt x="122" y="744"/>
                    <a:pt x="304" y="835"/>
                  </a:cubicBezTo>
                  <a:lnTo>
                    <a:pt x="426" y="622"/>
                  </a:lnTo>
                  <a:lnTo>
                    <a:pt x="456" y="562"/>
                  </a:lnTo>
                  <a:lnTo>
                    <a:pt x="639" y="258"/>
                  </a:lnTo>
                  <a:cubicBezTo>
                    <a:pt x="669" y="197"/>
                    <a:pt x="669" y="166"/>
                    <a:pt x="639" y="136"/>
                  </a:cubicBezTo>
                  <a:lnTo>
                    <a:pt x="396" y="14"/>
                  </a:lnTo>
                  <a:cubicBezTo>
                    <a:pt x="381" y="5"/>
                    <a:pt x="365" y="0"/>
                    <a:pt x="34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063;p58">
              <a:extLst>
                <a:ext uri="{FF2B5EF4-FFF2-40B4-BE49-F238E27FC236}">
                  <a16:creationId xmlns:a16="http://schemas.microsoft.com/office/drawing/2014/main" xmlns="" id="{4A909D69-5271-43BD-82C4-70847BF62138}"/>
                </a:ext>
              </a:extLst>
            </p:cNvPr>
            <p:cNvSpPr/>
            <p:nvPr/>
          </p:nvSpPr>
          <p:spPr>
            <a:xfrm>
              <a:off x="6986225" y="2825346"/>
              <a:ext cx="13017" cy="14618"/>
            </a:xfrm>
            <a:custGeom>
              <a:avLst/>
              <a:gdLst/>
              <a:ahLst/>
              <a:cxnLst/>
              <a:rect l="l" t="t" r="r" b="b"/>
              <a:pathLst>
                <a:path w="244" h="274" extrusionOk="0">
                  <a:moveTo>
                    <a:pt x="122" y="0"/>
                  </a:moveTo>
                  <a:lnTo>
                    <a:pt x="0" y="213"/>
                  </a:lnTo>
                  <a:lnTo>
                    <a:pt x="122" y="274"/>
                  </a:lnTo>
                  <a:lnTo>
                    <a:pt x="243" y="92"/>
                  </a:lnTo>
                  <a:cubicBezTo>
                    <a:pt x="182" y="61"/>
                    <a:pt x="152" y="31"/>
                    <a:pt x="122" y="0"/>
                  </a:cubicBez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064;p58">
              <a:extLst>
                <a:ext uri="{FF2B5EF4-FFF2-40B4-BE49-F238E27FC236}">
                  <a16:creationId xmlns:a16="http://schemas.microsoft.com/office/drawing/2014/main" xmlns="" id="{BCBB08FA-BE83-4A90-8803-FAE610C53BA0}"/>
                </a:ext>
              </a:extLst>
            </p:cNvPr>
            <p:cNvSpPr/>
            <p:nvPr/>
          </p:nvSpPr>
          <p:spPr>
            <a:xfrm>
              <a:off x="6992681" y="2791310"/>
              <a:ext cx="27635" cy="38946"/>
            </a:xfrm>
            <a:custGeom>
              <a:avLst/>
              <a:gdLst/>
              <a:ahLst/>
              <a:cxnLst/>
              <a:rect l="l" t="t" r="r" b="b"/>
              <a:pathLst>
                <a:path w="518" h="730" extrusionOk="0">
                  <a:moveTo>
                    <a:pt x="365" y="0"/>
                  </a:moveTo>
                  <a:lnTo>
                    <a:pt x="1" y="638"/>
                  </a:lnTo>
                  <a:cubicBezTo>
                    <a:pt x="31" y="669"/>
                    <a:pt x="61" y="699"/>
                    <a:pt x="122" y="730"/>
                  </a:cubicBezTo>
                  <a:lnTo>
                    <a:pt x="517" y="91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065;p58">
              <a:extLst>
                <a:ext uri="{FF2B5EF4-FFF2-40B4-BE49-F238E27FC236}">
                  <a16:creationId xmlns:a16="http://schemas.microsoft.com/office/drawing/2014/main" xmlns="" id="{6B7485F7-5B91-4802-8751-E8BEB35B3B19}"/>
                </a:ext>
              </a:extLst>
            </p:cNvPr>
            <p:cNvSpPr/>
            <p:nvPr/>
          </p:nvSpPr>
          <p:spPr>
            <a:xfrm>
              <a:off x="6404084" y="2014676"/>
              <a:ext cx="1251911" cy="585356"/>
            </a:xfrm>
            <a:custGeom>
              <a:avLst/>
              <a:gdLst/>
              <a:ahLst/>
              <a:cxnLst/>
              <a:rect l="l" t="t" r="r" b="b"/>
              <a:pathLst>
                <a:path w="23466" h="10972" extrusionOk="0">
                  <a:moveTo>
                    <a:pt x="15508" y="0"/>
                  </a:moveTo>
                  <a:cubicBezTo>
                    <a:pt x="14830" y="0"/>
                    <a:pt x="14408" y="90"/>
                    <a:pt x="14408" y="90"/>
                  </a:cubicBezTo>
                  <a:lnTo>
                    <a:pt x="14073" y="1123"/>
                  </a:lnTo>
                  <a:cubicBezTo>
                    <a:pt x="13344" y="1458"/>
                    <a:pt x="12158" y="1488"/>
                    <a:pt x="11763" y="1518"/>
                  </a:cubicBezTo>
                  <a:lnTo>
                    <a:pt x="11733" y="1518"/>
                  </a:lnTo>
                  <a:cubicBezTo>
                    <a:pt x="11307" y="1488"/>
                    <a:pt x="10122" y="1458"/>
                    <a:pt x="9392" y="1123"/>
                  </a:cubicBezTo>
                  <a:lnTo>
                    <a:pt x="9362" y="211"/>
                  </a:lnTo>
                  <a:cubicBezTo>
                    <a:pt x="9362" y="211"/>
                    <a:pt x="8855" y="99"/>
                    <a:pt x="8060" y="99"/>
                  </a:cubicBezTo>
                  <a:cubicBezTo>
                    <a:pt x="6046" y="99"/>
                    <a:pt x="2179" y="818"/>
                    <a:pt x="0" y="5895"/>
                  </a:cubicBezTo>
                  <a:cubicBezTo>
                    <a:pt x="0" y="5895"/>
                    <a:pt x="3526" y="8327"/>
                    <a:pt x="4590" y="8509"/>
                  </a:cubicBezTo>
                  <a:lnTo>
                    <a:pt x="4833" y="10698"/>
                  </a:lnTo>
                  <a:lnTo>
                    <a:pt x="11398" y="10819"/>
                  </a:lnTo>
                  <a:lnTo>
                    <a:pt x="12098" y="10819"/>
                  </a:lnTo>
                  <a:lnTo>
                    <a:pt x="18693" y="10971"/>
                  </a:lnTo>
                  <a:lnTo>
                    <a:pt x="18876" y="8509"/>
                  </a:lnTo>
                  <a:cubicBezTo>
                    <a:pt x="19970" y="8327"/>
                    <a:pt x="23466" y="5895"/>
                    <a:pt x="23466" y="5895"/>
                  </a:cubicBezTo>
                  <a:cubicBezTo>
                    <a:pt x="21231" y="690"/>
                    <a:pt x="17388" y="0"/>
                    <a:pt x="15508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066;p58">
              <a:extLst>
                <a:ext uri="{FF2B5EF4-FFF2-40B4-BE49-F238E27FC236}">
                  <a16:creationId xmlns:a16="http://schemas.microsoft.com/office/drawing/2014/main" xmlns="" id="{EFE495C6-F977-4AEE-AF6B-A1CA8D5C6167}"/>
                </a:ext>
              </a:extLst>
            </p:cNvPr>
            <p:cNvSpPr/>
            <p:nvPr/>
          </p:nvSpPr>
          <p:spPr>
            <a:xfrm>
              <a:off x="6875953" y="1868610"/>
              <a:ext cx="347042" cy="234206"/>
            </a:xfrm>
            <a:custGeom>
              <a:avLst/>
              <a:gdLst/>
              <a:ahLst/>
              <a:cxnLst/>
              <a:rect l="l" t="t" r="r" b="b"/>
              <a:pathLst>
                <a:path w="6505" h="4390" extrusionOk="0">
                  <a:moveTo>
                    <a:pt x="6505" y="1"/>
                  </a:moveTo>
                  <a:lnTo>
                    <a:pt x="0" y="639"/>
                  </a:lnTo>
                  <a:cubicBezTo>
                    <a:pt x="0" y="639"/>
                    <a:pt x="578" y="2007"/>
                    <a:pt x="608" y="4074"/>
                  </a:cubicBezTo>
                  <a:cubicBezTo>
                    <a:pt x="608" y="4074"/>
                    <a:pt x="1725" y="4389"/>
                    <a:pt x="3052" y="4389"/>
                  </a:cubicBezTo>
                  <a:cubicBezTo>
                    <a:pt x="3743" y="4389"/>
                    <a:pt x="4491" y="4304"/>
                    <a:pt x="5167" y="4044"/>
                  </a:cubicBezTo>
                  <a:lnTo>
                    <a:pt x="6505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067;p58">
              <a:extLst>
                <a:ext uri="{FF2B5EF4-FFF2-40B4-BE49-F238E27FC236}">
                  <a16:creationId xmlns:a16="http://schemas.microsoft.com/office/drawing/2014/main" xmlns="" id="{CD95A8F1-7DDF-4E14-91DA-5648103A57A1}"/>
                </a:ext>
              </a:extLst>
            </p:cNvPr>
            <p:cNvSpPr/>
            <p:nvPr/>
          </p:nvSpPr>
          <p:spPr>
            <a:xfrm>
              <a:off x="6261376" y="1519290"/>
              <a:ext cx="241675" cy="149647"/>
            </a:xfrm>
            <a:custGeom>
              <a:avLst/>
              <a:gdLst/>
              <a:ahLst/>
              <a:cxnLst/>
              <a:rect l="l" t="t" r="r" b="b"/>
              <a:pathLst>
                <a:path w="4530" h="2805" extrusionOk="0">
                  <a:moveTo>
                    <a:pt x="2592" y="0"/>
                  </a:moveTo>
                  <a:cubicBezTo>
                    <a:pt x="1673" y="0"/>
                    <a:pt x="757" y="289"/>
                    <a:pt x="0" y="865"/>
                  </a:cubicBezTo>
                  <a:cubicBezTo>
                    <a:pt x="199" y="1859"/>
                    <a:pt x="1055" y="2804"/>
                    <a:pt x="2558" y="2804"/>
                  </a:cubicBezTo>
                  <a:cubicBezTo>
                    <a:pt x="3124" y="2804"/>
                    <a:pt x="3781" y="2670"/>
                    <a:pt x="4529" y="2354"/>
                  </a:cubicBezTo>
                  <a:lnTo>
                    <a:pt x="4438" y="409"/>
                  </a:lnTo>
                  <a:cubicBezTo>
                    <a:pt x="3856" y="137"/>
                    <a:pt x="3224" y="0"/>
                    <a:pt x="2592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068;p58">
              <a:extLst>
                <a:ext uri="{FF2B5EF4-FFF2-40B4-BE49-F238E27FC236}">
                  <a16:creationId xmlns:a16="http://schemas.microsoft.com/office/drawing/2014/main" xmlns="" id="{EEA8E799-8E46-4334-877C-81E6A8500E59}"/>
                </a:ext>
              </a:extLst>
            </p:cNvPr>
            <p:cNvSpPr/>
            <p:nvPr/>
          </p:nvSpPr>
          <p:spPr>
            <a:xfrm>
              <a:off x="6253267" y="1434360"/>
              <a:ext cx="244876" cy="131081"/>
            </a:xfrm>
            <a:custGeom>
              <a:avLst/>
              <a:gdLst/>
              <a:ahLst/>
              <a:cxnLst/>
              <a:rect l="l" t="t" r="r" b="b"/>
              <a:pathLst>
                <a:path w="4590" h="2457" extrusionOk="0">
                  <a:moveTo>
                    <a:pt x="2427" y="1"/>
                  </a:moveTo>
                  <a:cubicBezTo>
                    <a:pt x="1936" y="1"/>
                    <a:pt x="1404" y="118"/>
                    <a:pt x="882" y="451"/>
                  </a:cubicBezTo>
                  <a:cubicBezTo>
                    <a:pt x="243" y="876"/>
                    <a:pt x="0" y="1697"/>
                    <a:pt x="152" y="2457"/>
                  </a:cubicBezTo>
                  <a:cubicBezTo>
                    <a:pt x="909" y="1881"/>
                    <a:pt x="1825" y="1592"/>
                    <a:pt x="2744" y="1592"/>
                  </a:cubicBezTo>
                  <a:cubicBezTo>
                    <a:pt x="3376" y="1592"/>
                    <a:pt x="4008" y="1729"/>
                    <a:pt x="4590" y="2001"/>
                  </a:cubicBezTo>
                  <a:lnTo>
                    <a:pt x="4529" y="664"/>
                  </a:lnTo>
                  <a:cubicBezTo>
                    <a:pt x="4529" y="664"/>
                    <a:pt x="3595" y="1"/>
                    <a:pt x="242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069;p58">
              <a:extLst>
                <a:ext uri="{FF2B5EF4-FFF2-40B4-BE49-F238E27FC236}">
                  <a16:creationId xmlns:a16="http://schemas.microsoft.com/office/drawing/2014/main" xmlns="" id="{22ECA2B7-7659-4403-8248-1697D6A2C79C}"/>
                </a:ext>
              </a:extLst>
            </p:cNvPr>
            <p:cNvSpPr/>
            <p:nvPr/>
          </p:nvSpPr>
          <p:spPr>
            <a:xfrm>
              <a:off x="6331103" y="1525211"/>
              <a:ext cx="152474" cy="121318"/>
            </a:xfrm>
            <a:custGeom>
              <a:avLst/>
              <a:gdLst/>
              <a:ahLst/>
              <a:cxnLst/>
              <a:rect l="l" t="t" r="r" b="b"/>
              <a:pathLst>
                <a:path w="2858" h="2274" extrusionOk="0">
                  <a:moveTo>
                    <a:pt x="1290" y="0"/>
                  </a:moveTo>
                  <a:cubicBezTo>
                    <a:pt x="860" y="0"/>
                    <a:pt x="406" y="123"/>
                    <a:pt x="31" y="237"/>
                  </a:cubicBezTo>
                  <a:cubicBezTo>
                    <a:pt x="0" y="237"/>
                    <a:pt x="0" y="298"/>
                    <a:pt x="31" y="298"/>
                  </a:cubicBezTo>
                  <a:cubicBezTo>
                    <a:pt x="440" y="264"/>
                    <a:pt x="897" y="134"/>
                    <a:pt x="1327" y="134"/>
                  </a:cubicBezTo>
                  <a:cubicBezTo>
                    <a:pt x="1663" y="134"/>
                    <a:pt x="1983" y="214"/>
                    <a:pt x="2250" y="480"/>
                  </a:cubicBezTo>
                  <a:cubicBezTo>
                    <a:pt x="2645" y="906"/>
                    <a:pt x="2645" y="1635"/>
                    <a:pt x="2675" y="2183"/>
                  </a:cubicBezTo>
                  <a:cubicBezTo>
                    <a:pt x="2690" y="2243"/>
                    <a:pt x="2736" y="2274"/>
                    <a:pt x="2778" y="2274"/>
                  </a:cubicBezTo>
                  <a:cubicBezTo>
                    <a:pt x="2819" y="2274"/>
                    <a:pt x="2857" y="2243"/>
                    <a:pt x="2857" y="2183"/>
                  </a:cubicBezTo>
                  <a:cubicBezTo>
                    <a:pt x="2827" y="1575"/>
                    <a:pt x="2797" y="784"/>
                    <a:pt x="2280" y="359"/>
                  </a:cubicBezTo>
                  <a:cubicBezTo>
                    <a:pt x="2013" y="91"/>
                    <a:pt x="1660" y="0"/>
                    <a:pt x="12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070;p58">
              <a:extLst>
                <a:ext uri="{FF2B5EF4-FFF2-40B4-BE49-F238E27FC236}">
                  <a16:creationId xmlns:a16="http://schemas.microsoft.com/office/drawing/2014/main" xmlns="" id="{F2B36D0B-ECE9-4302-AA88-2A28667FF926}"/>
                </a:ext>
              </a:extLst>
            </p:cNvPr>
            <p:cNvSpPr/>
            <p:nvPr/>
          </p:nvSpPr>
          <p:spPr>
            <a:xfrm>
              <a:off x="6394748" y="1558927"/>
              <a:ext cx="87867" cy="49082"/>
            </a:xfrm>
            <a:custGeom>
              <a:avLst/>
              <a:gdLst/>
              <a:ahLst/>
              <a:cxnLst/>
              <a:rect l="l" t="t" r="r" b="b"/>
              <a:pathLst>
                <a:path w="1647" h="920" extrusionOk="0">
                  <a:moveTo>
                    <a:pt x="580" y="1"/>
                  </a:moveTo>
                  <a:cubicBezTo>
                    <a:pt x="408" y="1"/>
                    <a:pt x="229" y="64"/>
                    <a:pt x="53" y="213"/>
                  </a:cubicBezTo>
                  <a:cubicBezTo>
                    <a:pt x="1" y="266"/>
                    <a:pt x="62" y="341"/>
                    <a:pt x="119" y="341"/>
                  </a:cubicBezTo>
                  <a:cubicBezTo>
                    <a:pt x="127" y="341"/>
                    <a:pt x="136" y="339"/>
                    <a:pt x="145" y="335"/>
                  </a:cubicBezTo>
                  <a:cubicBezTo>
                    <a:pt x="297" y="244"/>
                    <a:pt x="441" y="190"/>
                    <a:pt x="585" y="190"/>
                  </a:cubicBezTo>
                  <a:cubicBezTo>
                    <a:pt x="730" y="190"/>
                    <a:pt x="874" y="244"/>
                    <a:pt x="1026" y="365"/>
                  </a:cubicBezTo>
                  <a:cubicBezTo>
                    <a:pt x="1209" y="517"/>
                    <a:pt x="1330" y="730"/>
                    <a:pt x="1482" y="882"/>
                  </a:cubicBezTo>
                  <a:cubicBezTo>
                    <a:pt x="1500" y="909"/>
                    <a:pt x="1523" y="920"/>
                    <a:pt x="1545" y="920"/>
                  </a:cubicBezTo>
                  <a:cubicBezTo>
                    <a:pt x="1598" y="920"/>
                    <a:pt x="1647" y="855"/>
                    <a:pt x="1604" y="791"/>
                  </a:cubicBezTo>
                  <a:cubicBezTo>
                    <a:pt x="1388" y="380"/>
                    <a:pt x="1003" y="1"/>
                    <a:pt x="5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071;p58">
              <a:extLst>
                <a:ext uri="{FF2B5EF4-FFF2-40B4-BE49-F238E27FC236}">
                  <a16:creationId xmlns:a16="http://schemas.microsoft.com/office/drawing/2014/main" xmlns="" id="{7053DC54-A39E-4923-8EA4-A537C9FA6AA2}"/>
                </a:ext>
              </a:extLst>
            </p:cNvPr>
            <p:cNvSpPr/>
            <p:nvPr/>
          </p:nvSpPr>
          <p:spPr>
            <a:xfrm>
              <a:off x="7573221" y="1456180"/>
              <a:ext cx="236821" cy="150554"/>
            </a:xfrm>
            <a:custGeom>
              <a:avLst/>
              <a:gdLst/>
              <a:ahLst/>
              <a:cxnLst/>
              <a:rect l="l" t="t" r="r" b="b"/>
              <a:pathLst>
                <a:path w="4439" h="2822" extrusionOk="0">
                  <a:moveTo>
                    <a:pt x="2197" y="0"/>
                  </a:moveTo>
                  <a:cubicBezTo>
                    <a:pt x="1430" y="0"/>
                    <a:pt x="663" y="198"/>
                    <a:pt x="0" y="589"/>
                  </a:cubicBezTo>
                  <a:lnTo>
                    <a:pt x="92" y="2534"/>
                  </a:lnTo>
                  <a:cubicBezTo>
                    <a:pt x="711" y="2734"/>
                    <a:pt x="1262" y="2822"/>
                    <a:pt x="1746" y="2822"/>
                  </a:cubicBezTo>
                  <a:cubicBezTo>
                    <a:pt x="3470" y="2822"/>
                    <a:pt x="4343" y="1711"/>
                    <a:pt x="4438" y="619"/>
                  </a:cubicBezTo>
                  <a:cubicBezTo>
                    <a:pt x="3763" y="205"/>
                    <a:pt x="2980" y="0"/>
                    <a:pt x="2197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072;p58">
              <a:extLst>
                <a:ext uri="{FF2B5EF4-FFF2-40B4-BE49-F238E27FC236}">
                  <a16:creationId xmlns:a16="http://schemas.microsoft.com/office/drawing/2014/main" xmlns="" id="{F9AE8DA5-A715-4DB3-9112-DAE2D3FDD675}"/>
                </a:ext>
              </a:extLst>
            </p:cNvPr>
            <p:cNvSpPr/>
            <p:nvPr/>
          </p:nvSpPr>
          <p:spPr>
            <a:xfrm>
              <a:off x="7568367" y="1370397"/>
              <a:ext cx="246530" cy="118864"/>
            </a:xfrm>
            <a:custGeom>
              <a:avLst/>
              <a:gdLst/>
              <a:ahLst/>
              <a:cxnLst/>
              <a:rect l="l" t="t" r="r" b="b"/>
              <a:pathLst>
                <a:path w="4621" h="2228" extrusionOk="0">
                  <a:moveTo>
                    <a:pt x="2320" y="0"/>
                  </a:moveTo>
                  <a:cubicBezTo>
                    <a:pt x="1018" y="0"/>
                    <a:pt x="0" y="860"/>
                    <a:pt x="0" y="860"/>
                  </a:cubicBezTo>
                  <a:lnTo>
                    <a:pt x="91" y="2197"/>
                  </a:lnTo>
                  <a:cubicBezTo>
                    <a:pt x="754" y="1806"/>
                    <a:pt x="1521" y="1608"/>
                    <a:pt x="2288" y="1608"/>
                  </a:cubicBezTo>
                  <a:cubicBezTo>
                    <a:pt x="3071" y="1608"/>
                    <a:pt x="3854" y="1813"/>
                    <a:pt x="4529" y="2227"/>
                  </a:cubicBezTo>
                  <a:cubicBezTo>
                    <a:pt x="4620" y="1437"/>
                    <a:pt x="4286" y="677"/>
                    <a:pt x="3617" y="313"/>
                  </a:cubicBezTo>
                  <a:cubicBezTo>
                    <a:pt x="3172" y="86"/>
                    <a:pt x="2731" y="0"/>
                    <a:pt x="2320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073;p58">
              <a:extLst>
                <a:ext uri="{FF2B5EF4-FFF2-40B4-BE49-F238E27FC236}">
                  <a16:creationId xmlns:a16="http://schemas.microsoft.com/office/drawing/2014/main" xmlns="" id="{F511C6F4-DDED-456E-93AC-50616447979A}"/>
                </a:ext>
              </a:extLst>
            </p:cNvPr>
            <p:cNvSpPr/>
            <p:nvPr/>
          </p:nvSpPr>
          <p:spPr>
            <a:xfrm>
              <a:off x="7592694" y="1462315"/>
              <a:ext cx="145966" cy="129107"/>
            </a:xfrm>
            <a:custGeom>
              <a:avLst/>
              <a:gdLst/>
              <a:ahLst/>
              <a:cxnLst/>
              <a:rect l="l" t="t" r="r" b="b"/>
              <a:pathLst>
                <a:path w="2736" h="2420" extrusionOk="0">
                  <a:moveTo>
                    <a:pt x="1698" y="1"/>
                  </a:moveTo>
                  <a:cubicBezTo>
                    <a:pt x="1228" y="1"/>
                    <a:pt x="771" y="106"/>
                    <a:pt x="456" y="474"/>
                  </a:cubicBezTo>
                  <a:cubicBezTo>
                    <a:pt x="0" y="960"/>
                    <a:pt x="31" y="1720"/>
                    <a:pt x="91" y="2328"/>
                  </a:cubicBezTo>
                  <a:cubicBezTo>
                    <a:pt x="91" y="2389"/>
                    <a:pt x="129" y="2419"/>
                    <a:pt x="167" y="2419"/>
                  </a:cubicBezTo>
                  <a:cubicBezTo>
                    <a:pt x="205" y="2419"/>
                    <a:pt x="243" y="2389"/>
                    <a:pt x="243" y="2328"/>
                  </a:cubicBezTo>
                  <a:cubicBezTo>
                    <a:pt x="243" y="1811"/>
                    <a:pt x="152" y="1173"/>
                    <a:pt x="456" y="687"/>
                  </a:cubicBezTo>
                  <a:cubicBezTo>
                    <a:pt x="740" y="226"/>
                    <a:pt x="1199" y="137"/>
                    <a:pt x="1683" y="137"/>
                  </a:cubicBezTo>
                  <a:cubicBezTo>
                    <a:pt x="1987" y="137"/>
                    <a:pt x="2301" y="172"/>
                    <a:pt x="2587" y="172"/>
                  </a:cubicBezTo>
                  <a:cubicBezTo>
                    <a:pt x="2627" y="172"/>
                    <a:pt x="2667" y="172"/>
                    <a:pt x="2705" y="170"/>
                  </a:cubicBezTo>
                  <a:cubicBezTo>
                    <a:pt x="2736" y="170"/>
                    <a:pt x="2736" y="140"/>
                    <a:pt x="2705" y="109"/>
                  </a:cubicBezTo>
                  <a:cubicBezTo>
                    <a:pt x="2396" y="58"/>
                    <a:pt x="2043" y="1"/>
                    <a:pt x="16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074;p58">
              <a:extLst>
                <a:ext uri="{FF2B5EF4-FFF2-40B4-BE49-F238E27FC236}">
                  <a16:creationId xmlns:a16="http://schemas.microsoft.com/office/drawing/2014/main" xmlns="" id="{E0B57EA9-9F75-40FE-99E9-4669C453EA32}"/>
                </a:ext>
              </a:extLst>
            </p:cNvPr>
            <p:cNvSpPr/>
            <p:nvPr/>
          </p:nvSpPr>
          <p:spPr>
            <a:xfrm>
              <a:off x="7593814" y="1498964"/>
              <a:ext cx="83013" cy="53617"/>
            </a:xfrm>
            <a:custGeom>
              <a:avLst/>
              <a:gdLst/>
              <a:ahLst/>
              <a:cxnLst/>
              <a:rect l="l" t="t" r="r" b="b"/>
              <a:pathLst>
                <a:path w="1556" h="1005" extrusionOk="0">
                  <a:moveTo>
                    <a:pt x="1029" y="1"/>
                  </a:moveTo>
                  <a:cubicBezTo>
                    <a:pt x="582" y="1"/>
                    <a:pt x="220" y="440"/>
                    <a:pt x="40" y="912"/>
                  </a:cubicBezTo>
                  <a:cubicBezTo>
                    <a:pt x="1" y="971"/>
                    <a:pt x="50" y="1004"/>
                    <a:pt x="106" y="1004"/>
                  </a:cubicBezTo>
                  <a:cubicBezTo>
                    <a:pt x="137" y="1004"/>
                    <a:pt x="170" y="994"/>
                    <a:pt x="192" y="972"/>
                  </a:cubicBezTo>
                  <a:cubicBezTo>
                    <a:pt x="344" y="760"/>
                    <a:pt x="435" y="517"/>
                    <a:pt x="648" y="334"/>
                  </a:cubicBezTo>
                  <a:cubicBezTo>
                    <a:pt x="775" y="223"/>
                    <a:pt x="910" y="178"/>
                    <a:pt x="1054" y="178"/>
                  </a:cubicBezTo>
                  <a:cubicBezTo>
                    <a:pt x="1185" y="178"/>
                    <a:pt x="1324" y="215"/>
                    <a:pt x="1469" y="273"/>
                  </a:cubicBezTo>
                  <a:cubicBezTo>
                    <a:pt x="1477" y="278"/>
                    <a:pt x="1485" y="279"/>
                    <a:pt x="1492" y="279"/>
                  </a:cubicBezTo>
                  <a:cubicBezTo>
                    <a:pt x="1537" y="279"/>
                    <a:pt x="1555" y="208"/>
                    <a:pt x="1529" y="182"/>
                  </a:cubicBezTo>
                  <a:cubicBezTo>
                    <a:pt x="1355" y="55"/>
                    <a:pt x="1187" y="1"/>
                    <a:pt x="10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075;p58">
              <a:extLst>
                <a:ext uri="{FF2B5EF4-FFF2-40B4-BE49-F238E27FC236}">
                  <a16:creationId xmlns:a16="http://schemas.microsoft.com/office/drawing/2014/main" xmlns="" id="{D33CCC15-B032-4FE8-ABC3-1FA5197E0C19}"/>
                </a:ext>
              </a:extLst>
            </p:cNvPr>
            <p:cNvSpPr/>
            <p:nvPr/>
          </p:nvSpPr>
          <p:spPr>
            <a:xfrm>
              <a:off x="6443882" y="867809"/>
              <a:ext cx="1173220" cy="1076283"/>
            </a:xfrm>
            <a:custGeom>
              <a:avLst/>
              <a:gdLst/>
              <a:ahLst/>
              <a:cxnLst/>
              <a:rect l="l" t="t" r="r" b="b"/>
              <a:pathLst>
                <a:path w="21991" h="20174" extrusionOk="0">
                  <a:moveTo>
                    <a:pt x="8671" y="0"/>
                  </a:moveTo>
                  <a:cubicBezTo>
                    <a:pt x="4207" y="0"/>
                    <a:pt x="1" y="2149"/>
                    <a:pt x="622" y="10585"/>
                  </a:cubicBezTo>
                  <a:cubicBezTo>
                    <a:pt x="622" y="10585"/>
                    <a:pt x="713" y="14384"/>
                    <a:pt x="1716" y="16208"/>
                  </a:cubicBezTo>
                  <a:cubicBezTo>
                    <a:pt x="2719" y="18062"/>
                    <a:pt x="5880" y="20007"/>
                    <a:pt x="9984" y="20159"/>
                  </a:cubicBezTo>
                  <a:cubicBezTo>
                    <a:pt x="10192" y="20169"/>
                    <a:pt x="10404" y="20173"/>
                    <a:pt x="10618" y="20173"/>
                  </a:cubicBezTo>
                  <a:cubicBezTo>
                    <a:pt x="14596" y="20173"/>
                    <a:pt x="19491" y="18577"/>
                    <a:pt x="20501" y="15721"/>
                  </a:cubicBezTo>
                  <a:cubicBezTo>
                    <a:pt x="21595" y="12712"/>
                    <a:pt x="21990" y="10645"/>
                    <a:pt x="21473" y="7667"/>
                  </a:cubicBezTo>
                  <a:cubicBezTo>
                    <a:pt x="20926" y="4688"/>
                    <a:pt x="20713" y="3350"/>
                    <a:pt x="17856" y="2135"/>
                  </a:cubicBezTo>
                  <a:cubicBezTo>
                    <a:pt x="16536" y="1587"/>
                    <a:pt x="12508" y="0"/>
                    <a:pt x="8671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076;p58">
              <a:extLst>
                <a:ext uri="{FF2B5EF4-FFF2-40B4-BE49-F238E27FC236}">
                  <a16:creationId xmlns:a16="http://schemas.microsoft.com/office/drawing/2014/main" xmlns="" id="{BF456A6D-8D7B-4559-AF53-1D170DAEB9C9}"/>
                </a:ext>
              </a:extLst>
            </p:cNvPr>
            <p:cNvSpPr/>
            <p:nvPr/>
          </p:nvSpPr>
          <p:spPr>
            <a:xfrm>
              <a:off x="6995935" y="1405286"/>
              <a:ext cx="82746" cy="136523"/>
            </a:xfrm>
            <a:custGeom>
              <a:avLst/>
              <a:gdLst/>
              <a:ahLst/>
              <a:cxnLst/>
              <a:rect l="l" t="t" r="r" b="b"/>
              <a:pathLst>
                <a:path w="1551" h="2559" extrusionOk="0">
                  <a:moveTo>
                    <a:pt x="259" y="0"/>
                  </a:moveTo>
                  <a:cubicBezTo>
                    <a:pt x="244" y="0"/>
                    <a:pt x="228" y="8"/>
                    <a:pt x="213" y="23"/>
                  </a:cubicBezTo>
                  <a:cubicBezTo>
                    <a:pt x="122" y="388"/>
                    <a:pt x="122" y="783"/>
                    <a:pt x="61" y="1117"/>
                  </a:cubicBezTo>
                  <a:cubicBezTo>
                    <a:pt x="31" y="1361"/>
                    <a:pt x="0" y="1634"/>
                    <a:pt x="152" y="1817"/>
                  </a:cubicBezTo>
                  <a:cubicBezTo>
                    <a:pt x="228" y="1943"/>
                    <a:pt x="347" y="2007"/>
                    <a:pt x="472" y="2007"/>
                  </a:cubicBezTo>
                  <a:cubicBezTo>
                    <a:pt x="497" y="2007"/>
                    <a:pt x="522" y="2004"/>
                    <a:pt x="548" y="1999"/>
                  </a:cubicBezTo>
                  <a:cubicBezTo>
                    <a:pt x="639" y="1969"/>
                    <a:pt x="730" y="1908"/>
                    <a:pt x="791" y="1847"/>
                  </a:cubicBezTo>
                  <a:cubicBezTo>
                    <a:pt x="821" y="1847"/>
                    <a:pt x="973" y="1695"/>
                    <a:pt x="1034" y="1695"/>
                  </a:cubicBezTo>
                  <a:cubicBezTo>
                    <a:pt x="1095" y="1847"/>
                    <a:pt x="1186" y="1999"/>
                    <a:pt x="1277" y="2151"/>
                  </a:cubicBezTo>
                  <a:cubicBezTo>
                    <a:pt x="1186" y="2273"/>
                    <a:pt x="1095" y="2333"/>
                    <a:pt x="973" y="2394"/>
                  </a:cubicBezTo>
                  <a:cubicBezTo>
                    <a:pt x="895" y="2420"/>
                    <a:pt x="951" y="2558"/>
                    <a:pt x="1026" y="2558"/>
                  </a:cubicBezTo>
                  <a:cubicBezTo>
                    <a:pt x="1039" y="2558"/>
                    <a:pt x="1051" y="2555"/>
                    <a:pt x="1064" y="2546"/>
                  </a:cubicBezTo>
                  <a:cubicBezTo>
                    <a:pt x="1338" y="2424"/>
                    <a:pt x="1551" y="2181"/>
                    <a:pt x="1520" y="1877"/>
                  </a:cubicBezTo>
                  <a:cubicBezTo>
                    <a:pt x="1469" y="1670"/>
                    <a:pt x="1285" y="1530"/>
                    <a:pt x="1081" y="1530"/>
                  </a:cubicBezTo>
                  <a:cubicBezTo>
                    <a:pt x="1046" y="1530"/>
                    <a:pt x="1009" y="1534"/>
                    <a:pt x="973" y="1543"/>
                  </a:cubicBezTo>
                  <a:cubicBezTo>
                    <a:pt x="852" y="1573"/>
                    <a:pt x="791" y="1665"/>
                    <a:pt x="700" y="1725"/>
                  </a:cubicBezTo>
                  <a:cubicBezTo>
                    <a:pt x="615" y="1758"/>
                    <a:pt x="544" y="1773"/>
                    <a:pt x="485" y="1773"/>
                  </a:cubicBezTo>
                  <a:cubicBezTo>
                    <a:pt x="163" y="1773"/>
                    <a:pt x="192" y="1335"/>
                    <a:pt x="244" y="1026"/>
                  </a:cubicBezTo>
                  <a:cubicBezTo>
                    <a:pt x="274" y="753"/>
                    <a:pt x="456" y="297"/>
                    <a:pt x="304" y="23"/>
                  </a:cubicBezTo>
                  <a:cubicBezTo>
                    <a:pt x="289" y="8"/>
                    <a:pt x="274" y="0"/>
                    <a:pt x="25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077;p58">
              <a:extLst>
                <a:ext uri="{FF2B5EF4-FFF2-40B4-BE49-F238E27FC236}">
                  <a16:creationId xmlns:a16="http://schemas.microsoft.com/office/drawing/2014/main" xmlns="" id="{EC532FDA-17DF-4BB6-8480-3D66503B49F8}"/>
                </a:ext>
              </a:extLst>
            </p:cNvPr>
            <p:cNvSpPr/>
            <p:nvPr/>
          </p:nvSpPr>
          <p:spPr>
            <a:xfrm>
              <a:off x="6645700" y="1250845"/>
              <a:ext cx="103819" cy="81252"/>
            </a:xfrm>
            <a:custGeom>
              <a:avLst/>
              <a:gdLst/>
              <a:ahLst/>
              <a:cxnLst/>
              <a:rect l="l" t="t" r="r" b="b"/>
              <a:pathLst>
                <a:path w="1946" h="1523" extrusionOk="0">
                  <a:moveTo>
                    <a:pt x="1824" y="0"/>
                  </a:moveTo>
                  <a:cubicBezTo>
                    <a:pt x="1125" y="0"/>
                    <a:pt x="122" y="730"/>
                    <a:pt x="0" y="1459"/>
                  </a:cubicBezTo>
                  <a:cubicBezTo>
                    <a:pt x="0" y="1497"/>
                    <a:pt x="23" y="1523"/>
                    <a:pt x="48" y="1523"/>
                  </a:cubicBezTo>
                  <a:cubicBezTo>
                    <a:pt x="64" y="1523"/>
                    <a:pt x="80" y="1513"/>
                    <a:pt x="91" y="1490"/>
                  </a:cubicBezTo>
                  <a:cubicBezTo>
                    <a:pt x="517" y="821"/>
                    <a:pt x="1033" y="395"/>
                    <a:pt x="1854" y="183"/>
                  </a:cubicBezTo>
                  <a:cubicBezTo>
                    <a:pt x="1945" y="152"/>
                    <a:pt x="1915" y="31"/>
                    <a:pt x="18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078;p58">
              <a:extLst>
                <a:ext uri="{FF2B5EF4-FFF2-40B4-BE49-F238E27FC236}">
                  <a16:creationId xmlns:a16="http://schemas.microsoft.com/office/drawing/2014/main" xmlns="" id="{D92B6000-38C3-435B-BC2A-774D1543FFC5}"/>
                </a:ext>
              </a:extLst>
            </p:cNvPr>
            <p:cNvSpPr/>
            <p:nvPr/>
          </p:nvSpPr>
          <p:spPr>
            <a:xfrm>
              <a:off x="7281351" y="1211421"/>
              <a:ext cx="118971" cy="47428"/>
            </a:xfrm>
            <a:custGeom>
              <a:avLst/>
              <a:gdLst/>
              <a:ahLst/>
              <a:cxnLst/>
              <a:rect l="l" t="t" r="r" b="b"/>
              <a:pathLst>
                <a:path w="2230" h="889" extrusionOk="0">
                  <a:moveTo>
                    <a:pt x="435" y="1"/>
                  </a:moveTo>
                  <a:cubicBezTo>
                    <a:pt x="304" y="1"/>
                    <a:pt x="178" y="14"/>
                    <a:pt x="61" y="40"/>
                  </a:cubicBezTo>
                  <a:cubicBezTo>
                    <a:pt x="0" y="40"/>
                    <a:pt x="0" y="131"/>
                    <a:pt x="61" y="162"/>
                  </a:cubicBezTo>
                  <a:cubicBezTo>
                    <a:pt x="760" y="283"/>
                    <a:pt x="1429" y="344"/>
                    <a:pt x="1976" y="861"/>
                  </a:cubicBezTo>
                  <a:cubicBezTo>
                    <a:pt x="2002" y="881"/>
                    <a:pt x="2030" y="889"/>
                    <a:pt x="2056" y="889"/>
                  </a:cubicBezTo>
                  <a:cubicBezTo>
                    <a:pt x="2152" y="889"/>
                    <a:pt x="2230" y="780"/>
                    <a:pt x="2158" y="709"/>
                  </a:cubicBezTo>
                  <a:cubicBezTo>
                    <a:pt x="1782" y="282"/>
                    <a:pt x="1054" y="1"/>
                    <a:pt x="43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079;p58">
              <a:extLst>
                <a:ext uri="{FF2B5EF4-FFF2-40B4-BE49-F238E27FC236}">
                  <a16:creationId xmlns:a16="http://schemas.microsoft.com/office/drawing/2014/main" xmlns="" id="{B1197A8C-6941-434B-B98B-7B1B69899E5F}"/>
                </a:ext>
              </a:extLst>
            </p:cNvPr>
            <p:cNvSpPr/>
            <p:nvPr/>
          </p:nvSpPr>
          <p:spPr>
            <a:xfrm>
              <a:off x="6625383" y="1572387"/>
              <a:ext cx="256337" cy="235649"/>
            </a:xfrm>
            <a:custGeom>
              <a:avLst/>
              <a:gdLst/>
              <a:ahLst/>
              <a:cxnLst/>
              <a:rect l="l" t="t" r="r" b="b"/>
              <a:pathLst>
                <a:path w="4105" h="3774" extrusionOk="0">
                  <a:moveTo>
                    <a:pt x="2063" y="1"/>
                  </a:moveTo>
                  <a:cubicBezTo>
                    <a:pt x="2024" y="1"/>
                    <a:pt x="1985" y="2"/>
                    <a:pt x="1946" y="4"/>
                  </a:cubicBezTo>
                  <a:cubicBezTo>
                    <a:pt x="852" y="65"/>
                    <a:pt x="1" y="946"/>
                    <a:pt x="61" y="1980"/>
                  </a:cubicBezTo>
                  <a:cubicBezTo>
                    <a:pt x="91" y="2994"/>
                    <a:pt x="999" y="3774"/>
                    <a:pt x="2067" y="3774"/>
                  </a:cubicBezTo>
                  <a:cubicBezTo>
                    <a:pt x="2088" y="3774"/>
                    <a:pt x="2108" y="3774"/>
                    <a:pt x="2128" y="3773"/>
                  </a:cubicBezTo>
                  <a:cubicBezTo>
                    <a:pt x="3253" y="3712"/>
                    <a:pt x="4104" y="2831"/>
                    <a:pt x="4043" y="1797"/>
                  </a:cubicBezTo>
                  <a:cubicBezTo>
                    <a:pt x="3985" y="800"/>
                    <a:pt x="3133" y="1"/>
                    <a:pt x="2063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080;p58">
              <a:extLst>
                <a:ext uri="{FF2B5EF4-FFF2-40B4-BE49-F238E27FC236}">
                  <a16:creationId xmlns:a16="http://schemas.microsoft.com/office/drawing/2014/main" xmlns="" id="{3AD1A798-4871-46A6-90AF-80471DF94400}"/>
                </a:ext>
              </a:extLst>
            </p:cNvPr>
            <p:cNvSpPr/>
            <p:nvPr/>
          </p:nvSpPr>
          <p:spPr>
            <a:xfrm>
              <a:off x="7196415" y="1533105"/>
              <a:ext cx="280169" cy="257672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081;p58">
              <a:extLst>
                <a:ext uri="{FF2B5EF4-FFF2-40B4-BE49-F238E27FC236}">
                  <a16:creationId xmlns:a16="http://schemas.microsoft.com/office/drawing/2014/main" xmlns="" id="{56057E20-8537-424B-B093-C89A39AFE939}"/>
                </a:ext>
              </a:extLst>
            </p:cNvPr>
            <p:cNvSpPr/>
            <p:nvPr/>
          </p:nvSpPr>
          <p:spPr>
            <a:xfrm>
              <a:off x="6963499" y="1595150"/>
              <a:ext cx="100618" cy="69248"/>
            </a:xfrm>
            <a:custGeom>
              <a:avLst/>
              <a:gdLst/>
              <a:ahLst/>
              <a:cxnLst/>
              <a:rect l="l" t="t" r="r" b="b"/>
              <a:pathLst>
                <a:path w="1886" h="1298" extrusionOk="0">
                  <a:moveTo>
                    <a:pt x="149" y="1"/>
                  </a:moveTo>
                  <a:cubicBezTo>
                    <a:pt x="123" y="1"/>
                    <a:pt x="92" y="15"/>
                    <a:pt x="92" y="51"/>
                  </a:cubicBezTo>
                  <a:cubicBezTo>
                    <a:pt x="1" y="932"/>
                    <a:pt x="1095" y="1236"/>
                    <a:pt x="1764" y="1297"/>
                  </a:cubicBezTo>
                  <a:cubicBezTo>
                    <a:pt x="1855" y="1297"/>
                    <a:pt x="1885" y="1145"/>
                    <a:pt x="1794" y="1145"/>
                  </a:cubicBezTo>
                  <a:cubicBezTo>
                    <a:pt x="1460" y="1054"/>
                    <a:pt x="1125" y="993"/>
                    <a:pt x="791" y="841"/>
                  </a:cubicBezTo>
                  <a:cubicBezTo>
                    <a:pt x="457" y="659"/>
                    <a:pt x="305" y="416"/>
                    <a:pt x="183" y="21"/>
                  </a:cubicBezTo>
                  <a:cubicBezTo>
                    <a:pt x="183" y="8"/>
                    <a:pt x="167" y="1"/>
                    <a:pt x="1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082;p58">
              <a:extLst>
                <a:ext uri="{FF2B5EF4-FFF2-40B4-BE49-F238E27FC236}">
                  <a16:creationId xmlns:a16="http://schemas.microsoft.com/office/drawing/2014/main" xmlns="" id="{F6A4203D-794E-4C29-8C5B-CFD1FE2F9C72}"/>
                </a:ext>
              </a:extLst>
            </p:cNvPr>
            <p:cNvSpPr/>
            <p:nvPr/>
          </p:nvSpPr>
          <p:spPr>
            <a:xfrm>
              <a:off x="6747810" y="1437188"/>
              <a:ext cx="60072" cy="69889"/>
            </a:xfrm>
            <a:custGeom>
              <a:avLst/>
              <a:gdLst/>
              <a:ahLst/>
              <a:cxnLst/>
              <a:rect l="l" t="t" r="r" b="b"/>
              <a:pathLst>
                <a:path w="1126" h="1310" extrusionOk="0">
                  <a:moveTo>
                    <a:pt x="564" y="0"/>
                  </a:moveTo>
                  <a:cubicBezTo>
                    <a:pt x="548" y="0"/>
                    <a:pt x="533" y="1"/>
                    <a:pt x="518" y="3"/>
                  </a:cubicBezTo>
                  <a:cubicBezTo>
                    <a:pt x="214" y="33"/>
                    <a:pt x="1" y="337"/>
                    <a:pt x="1" y="702"/>
                  </a:cubicBezTo>
                  <a:cubicBezTo>
                    <a:pt x="31" y="1036"/>
                    <a:pt x="305" y="1310"/>
                    <a:pt x="609" y="1310"/>
                  </a:cubicBezTo>
                  <a:cubicBezTo>
                    <a:pt x="913" y="1279"/>
                    <a:pt x="1126" y="975"/>
                    <a:pt x="1095" y="611"/>
                  </a:cubicBezTo>
                  <a:cubicBezTo>
                    <a:pt x="1066" y="264"/>
                    <a:pt x="846" y="0"/>
                    <a:pt x="564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083;p58">
              <a:extLst>
                <a:ext uri="{FF2B5EF4-FFF2-40B4-BE49-F238E27FC236}">
                  <a16:creationId xmlns:a16="http://schemas.microsoft.com/office/drawing/2014/main" xmlns="" id="{858294E5-98F4-45ED-A51F-43ACC6D1187B}"/>
                </a:ext>
              </a:extLst>
            </p:cNvPr>
            <p:cNvSpPr/>
            <p:nvPr/>
          </p:nvSpPr>
          <p:spPr>
            <a:xfrm>
              <a:off x="7222934" y="1404752"/>
              <a:ext cx="60072" cy="69889"/>
            </a:xfrm>
            <a:custGeom>
              <a:avLst/>
              <a:gdLst/>
              <a:ahLst/>
              <a:cxnLst/>
              <a:rect l="l" t="t" r="r" b="b"/>
              <a:pathLst>
                <a:path w="1126" h="1310" extrusionOk="0">
                  <a:moveTo>
                    <a:pt x="559" y="1"/>
                  </a:moveTo>
                  <a:cubicBezTo>
                    <a:pt x="545" y="1"/>
                    <a:pt x="532" y="1"/>
                    <a:pt x="518" y="3"/>
                  </a:cubicBezTo>
                  <a:cubicBezTo>
                    <a:pt x="214" y="33"/>
                    <a:pt x="1" y="337"/>
                    <a:pt x="1" y="702"/>
                  </a:cubicBezTo>
                  <a:cubicBezTo>
                    <a:pt x="31" y="1036"/>
                    <a:pt x="305" y="1310"/>
                    <a:pt x="609" y="1310"/>
                  </a:cubicBezTo>
                  <a:cubicBezTo>
                    <a:pt x="882" y="1279"/>
                    <a:pt x="1126" y="976"/>
                    <a:pt x="1095" y="611"/>
                  </a:cubicBezTo>
                  <a:cubicBezTo>
                    <a:pt x="1066" y="265"/>
                    <a:pt x="818" y="1"/>
                    <a:pt x="559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084;p58">
              <a:extLst>
                <a:ext uri="{FF2B5EF4-FFF2-40B4-BE49-F238E27FC236}">
                  <a16:creationId xmlns:a16="http://schemas.microsoft.com/office/drawing/2014/main" xmlns="" id="{7B20DB3A-B1FE-429A-81E8-B3C2AB922D75}"/>
                </a:ext>
              </a:extLst>
            </p:cNvPr>
            <p:cNvSpPr/>
            <p:nvPr/>
          </p:nvSpPr>
          <p:spPr>
            <a:xfrm>
              <a:off x="6363539" y="887601"/>
              <a:ext cx="282222" cy="571859"/>
            </a:xfrm>
            <a:custGeom>
              <a:avLst/>
              <a:gdLst/>
              <a:ahLst/>
              <a:cxnLst/>
              <a:rect l="l" t="t" r="r" b="b"/>
              <a:pathLst>
                <a:path w="5290" h="10719" extrusionOk="0">
                  <a:moveTo>
                    <a:pt x="5289" y="1"/>
                  </a:moveTo>
                  <a:lnTo>
                    <a:pt x="5289" y="1"/>
                  </a:lnTo>
                  <a:cubicBezTo>
                    <a:pt x="3192" y="882"/>
                    <a:pt x="1520" y="2554"/>
                    <a:pt x="973" y="4165"/>
                  </a:cubicBezTo>
                  <a:cubicBezTo>
                    <a:pt x="0" y="7022"/>
                    <a:pt x="547" y="10244"/>
                    <a:pt x="547" y="10244"/>
                  </a:cubicBezTo>
                  <a:cubicBezTo>
                    <a:pt x="912" y="10305"/>
                    <a:pt x="1976" y="10639"/>
                    <a:pt x="2158" y="10700"/>
                  </a:cubicBezTo>
                  <a:cubicBezTo>
                    <a:pt x="2179" y="10712"/>
                    <a:pt x="2196" y="10718"/>
                    <a:pt x="2209" y="10718"/>
                  </a:cubicBezTo>
                  <a:cubicBezTo>
                    <a:pt x="2388" y="10718"/>
                    <a:pt x="1905" y="9628"/>
                    <a:pt x="2189" y="9514"/>
                  </a:cubicBezTo>
                  <a:cubicBezTo>
                    <a:pt x="2857" y="9302"/>
                    <a:pt x="3526" y="9119"/>
                    <a:pt x="4195" y="8998"/>
                  </a:cubicBezTo>
                  <a:cubicBezTo>
                    <a:pt x="3830" y="6414"/>
                    <a:pt x="4134" y="3831"/>
                    <a:pt x="4894" y="1460"/>
                  </a:cubicBezTo>
                  <a:cubicBezTo>
                    <a:pt x="5046" y="973"/>
                    <a:pt x="5167" y="487"/>
                    <a:pt x="5289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085;p58">
              <a:extLst>
                <a:ext uri="{FF2B5EF4-FFF2-40B4-BE49-F238E27FC236}">
                  <a16:creationId xmlns:a16="http://schemas.microsoft.com/office/drawing/2014/main" xmlns="" id="{12C2A795-6E39-44E1-AE20-2444BF1C7189}"/>
                </a:ext>
              </a:extLst>
            </p:cNvPr>
            <p:cNvSpPr/>
            <p:nvPr/>
          </p:nvSpPr>
          <p:spPr>
            <a:xfrm>
              <a:off x="6567865" y="861674"/>
              <a:ext cx="171894" cy="505971"/>
            </a:xfrm>
            <a:custGeom>
              <a:avLst/>
              <a:gdLst/>
              <a:ahLst/>
              <a:cxnLst/>
              <a:rect l="l" t="t" r="r" b="b"/>
              <a:pathLst>
                <a:path w="3222" h="9484" extrusionOk="0">
                  <a:moveTo>
                    <a:pt x="3040" y="0"/>
                  </a:moveTo>
                  <a:cubicBezTo>
                    <a:pt x="2492" y="92"/>
                    <a:pt x="1976" y="274"/>
                    <a:pt x="1489" y="487"/>
                  </a:cubicBezTo>
                  <a:cubicBezTo>
                    <a:pt x="1337" y="973"/>
                    <a:pt x="1216" y="1459"/>
                    <a:pt x="1094" y="1946"/>
                  </a:cubicBezTo>
                  <a:cubicBezTo>
                    <a:pt x="334" y="4317"/>
                    <a:pt x="0" y="6900"/>
                    <a:pt x="365" y="9484"/>
                  </a:cubicBezTo>
                  <a:cubicBezTo>
                    <a:pt x="1337" y="9271"/>
                    <a:pt x="2280" y="9119"/>
                    <a:pt x="3222" y="8997"/>
                  </a:cubicBezTo>
                  <a:cubicBezTo>
                    <a:pt x="2553" y="6019"/>
                    <a:pt x="2523" y="2979"/>
                    <a:pt x="3040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086;p58">
              <a:extLst>
                <a:ext uri="{FF2B5EF4-FFF2-40B4-BE49-F238E27FC236}">
                  <a16:creationId xmlns:a16="http://schemas.microsoft.com/office/drawing/2014/main" xmlns="" id="{A68D8CCD-52D7-445E-8375-19B7E7917D71}"/>
                </a:ext>
              </a:extLst>
            </p:cNvPr>
            <p:cNvSpPr/>
            <p:nvPr/>
          </p:nvSpPr>
          <p:spPr>
            <a:xfrm>
              <a:off x="6702410" y="728625"/>
              <a:ext cx="724920" cy="621207"/>
            </a:xfrm>
            <a:custGeom>
              <a:avLst/>
              <a:gdLst/>
              <a:ahLst/>
              <a:cxnLst/>
              <a:rect l="l" t="t" r="r" b="b"/>
              <a:pathLst>
                <a:path w="13588" h="11644" extrusionOk="0">
                  <a:moveTo>
                    <a:pt x="6538" y="1"/>
                  </a:moveTo>
                  <a:cubicBezTo>
                    <a:pt x="6527" y="1"/>
                    <a:pt x="6517" y="1"/>
                    <a:pt x="6506" y="2"/>
                  </a:cubicBezTo>
                  <a:cubicBezTo>
                    <a:pt x="5563" y="32"/>
                    <a:pt x="5138" y="2525"/>
                    <a:pt x="5138" y="2525"/>
                  </a:cubicBezTo>
                  <a:cubicBezTo>
                    <a:pt x="5138" y="2525"/>
                    <a:pt x="4806" y="839"/>
                    <a:pt x="3954" y="839"/>
                  </a:cubicBezTo>
                  <a:cubicBezTo>
                    <a:pt x="3877" y="839"/>
                    <a:pt x="3795" y="853"/>
                    <a:pt x="3709" y="883"/>
                  </a:cubicBezTo>
                  <a:cubicBezTo>
                    <a:pt x="2676" y="1248"/>
                    <a:pt x="4135" y="2616"/>
                    <a:pt x="4135" y="2616"/>
                  </a:cubicBezTo>
                  <a:cubicBezTo>
                    <a:pt x="3453" y="2394"/>
                    <a:pt x="2762" y="2297"/>
                    <a:pt x="2083" y="2297"/>
                  </a:cubicBezTo>
                  <a:cubicBezTo>
                    <a:pt x="1551" y="2297"/>
                    <a:pt x="1025" y="2357"/>
                    <a:pt x="518" y="2464"/>
                  </a:cubicBezTo>
                  <a:cubicBezTo>
                    <a:pt x="1" y="5473"/>
                    <a:pt x="31" y="8513"/>
                    <a:pt x="700" y="11491"/>
                  </a:cubicBezTo>
                  <a:cubicBezTo>
                    <a:pt x="2549" y="11286"/>
                    <a:pt x="4267" y="11237"/>
                    <a:pt x="5490" y="11237"/>
                  </a:cubicBezTo>
                  <a:cubicBezTo>
                    <a:pt x="6619" y="11237"/>
                    <a:pt x="7326" y="11279"/>
                    <a:pt x="7326" y="11279"/>
                  </a:cubicBezTo>
                  <a:cubicBezTo>
                    <a:pt x="7326" y="11279"/>
                    <a:pt x="7103" y="8376"/>
                    <a:pt x="7396" y="8376"/>
                  </a:cubicBezTo>
                  <a:cubicBezTo>
                    <a:pt x="7427" y="8376"/>
                    <a:pt x="7465" y="8409"/>
                    <a:pt x="7509" y="8482"/>
                  </a:cubicBezTo>
                  <a:cubicBezTo>
                    <a:pt x="7965" y="9242"/>
                    <a:pt x="8208" y="11339"/>
                    <a:pt x="8208" y="11339"/>
                  </a:cubicBezTo>
                  <a:lnTo>
                    <a:pt x="11035" y="11309"/>
                  </a:lnTo>
                  <a:cubicBezTo>
                    <a:pt x="11156" y="10610"/>
                    <a:pt x="10852" y="7449"/>
                    <a:pt x="10852" y="7449"/>
                  </a:cubicBezTo>
                  <a:lnTo>
                    <a:pt x="10852" y="7449"/>
                  </a:lnTo>
                  <a:cubicBezTo>
                    <a:pt x="11521" y="8482"/>
                    <a:pt x="12220" y="11431"/>
                    <a:pt x="12220" y="11431"/>
                  </a:cubicBezTo>
                  <a:cubicBezTo>
                    <a:pt x="12585" y="11491"/>
                    <a:pt x="13071" y="11583"/>
                    <a:pt x="13588" y="11643"/>
                  </a:cubicBezTo>
                  <a:cubicBezTo>
                    <a:pt x="12858" y="8269"/>
                    <a:pt x="11095" y="4987"/>
                    <a:pt x="9180" y="2008"/>
                  </a:cubicBezTo>
                  <a:cubicBezTo>
                    <a:pt x="7387" y="2099"/>
                    <a:pt x="5928" y="2494"/>
                    <a:pt x="5928" y="2494"/>
                  </a:cubicBezTo>
                  <a:cubicBezTo>
                    <a:pt x="5928" y="2494"/>
                    <a:pt x="7412" y="1"/>
                    <a:pt x="6538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087;p58">
              <a:extLst>
                <a:ext uri="{FF2B5EF4-FFF2-40B4-BE49-F238E27FC236}">
                  <a16:creationId xmlns:a16="http://schemas.microsoft.com/office/drawing/2014/main" xmlns="" id="{7C75211D-565B-48FE-B136-86605CB1D8F1}"/>
                </a:ext>
              </a:extLst>
            </p:cNvPr>
            <p:cNvSpPr/>
            <p:nvPr/>
          </p:nvSpPr>
          <p:spPr>
            <a:xfrm>
              <a:off x="7192151" y="835160"/>
              <a:ext cx="371369" cy="532486"/>
            </a:xfrm>
            <a:custGeom>
              <a:avLst/>
              <a:gdLst/>
              <a:ahLst/>
              <a:cxnLst/>
              <a:rect l="l" t="t" r="r" b="b"/>
              <a:pathLst>
                <a:path w="6961" h="9981" extrusionOk="0">
                  <a:moveTo>
                    <a:pt x="617" y="1"/>
                  </a:moveTo>
                  <a:cubicBezTo>
                    <a:pt x="409" y="1"/>
                    <a:pt x="203" y="4"/>
                    <a:pt x="0" y="11"/>
                  </a:cubicBezTo>
                  <a:cubicBezTo>
                    <a:pt x="1915" y="3020"/>
                    <a:pt x="3678" y="6303"/>
                    <a:pt x="4408" y="9646"/>
                  </a:cubicBezTo>
                  <a:cubicBezTo>
                    <a:pt x="5259" y="9768"/>
                    <a:pt x="6201" y="9890"/>
                    <a:pt x="6961" y="9981"/>
                  </a:cubicBezTo>
                  <a:cubicBezTo>
                    <a:pt x="6566" y="6455"/>
                    <a:pt x="5168" y="2959"/>
                    <a:pt x="2949" y="193"/>
                  </a:cubicBezTo>
                  <a:cubicBezTo>
                    <a:pt x="2162" y="50"/>
                    <a:pt x="1374" y="1"/>
                    <a:pt x="617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088;p58">
              <a:extLst>
                <a:ext uri="{FF2B5EF4-FFF2-40B4-BE49-F238E27FC236}">
                  <a16:creationId xmlns:a16="http://schemas.microsoft.com/office/drawing/2014/main" xmlns="" id="{6DDFC224-3787-477F-8591-B6BF0D0DCC52}"/>
                </a:ext>
              </a:extLst>
            </p:cNvPr>
            <p:cNvSpPr/>
            <p:nvPr/>
          </p:nvSpPr>
          <p:spPr>
            <a:xfrm>
              <a:off x="7349423" y="845456"/>
              <a:ext cx="300040" cy="549772"/>
            </a:xfrm>
            <a:custGeom>
              <a:avLst/>
              <a:gdLst/>
              <a:ahLst/>
              <a:cxnLst/>
              <a:rect l="l" t="t" r="r" b="b"/>
              <a:pathLst>
                <a:path w="5624" h="10305" extrusionOk="0">
                  <a:moveTo>
                    <a:pt x="1" y="0"/>
                  </a:moveTo>
                  <a:cubicBezTo>
                    <a:pt x="2220" y="2766"/>
                    <a:pt x="3618" y="6262"/>
                    <a:pt x="4013" y="9788"/>
                  </a:cubicBezTo>
                  <a:cubicBezTo>
                    <a:pt x="4195" y="9818"/>
                    <a:pt x="4378" y="9818"/>
                    <a:pt x="4560" y="9849"/>
                  </a:cubicBezTo>
                  <a:cubicBezTo>
                    <a:pt x="5046" y="9909"/>
                    <a:pt x="4469" y="10274"/>
                    <a:pt x="4712" y="10304"/>
                  </a:cubicBezTo>
                  <a:cubicBezTo>
                    <a:pt x="4955" y="10304"/>
                    <a:pt x="5594" y="9940"/>
                    <a:pt x="5594" y="9940"/>
                  </a:cubicBezTo>
                  <a:cubicBezTo>
                    <a:pt x="5594" y="9940"/>
                    <a:pt x="5624" y="7478"/>
                    <a:pt x="3739" y="2797"/>
                  </a:cubicBezTo>
                  <a:cubicBezTo>
                    <a:pt x="3040" y="1125"/>
                    <a:pt x="1581" y="335"/>
                    <a:pt x="1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089;p58">
              <a:extLst>
                <a:ext uri="{FF2B5EF4-FFF2-40B4-BE49-F238E27FC236}">
                  <a16:creationId xmlns:a16="http://schemas.microsoft.com/office/drawing/2014/main" xmlns="" id="{008FEC47-F139-4BB7-A46E-DD741C800102}"/>
                </a:ext>
              </a:extLst>
            </p:cNvPr>
            <p:cNvSpPr/>
            <p:nvPr/>
          </p:nvSpPr>
          <p:spPr>
            <a:xfrm>
              <a:off x="6219177" y="2335615"/>
              <a:ext cx="351950" cy="342400"/>
            </a:xfrm>
            <a:custGeom>
              <a:avLst/>
              <a:gdLst/>
              <a:ahLst/>
              <a:cxnLst/>
              <a:rect l="l" t="t" r="r" b="b"/>
              <a:pathLst>
                <a:path w="6597" h="6418" extrusionOk="0">
                  <a:moveTo>
                    <a:pt x="3648" y="1"/>
                  </a:moveTo>
                  <a:cubicBezTo>
                    <a:pt x="3648" y="1"/>
                    <a:pt x="1" y="4165"/>
                    <a:pt x="31" y="5624"/>
                  </a:cubicBezTo>
                  <a:cubicBezTo>
                    <a:pt x="44" y="6237"/>
                    <a:pt x="659" y="6418"/>
                    <a:pt x="1379" y="6418"/>
                  </a:cubicBezTo>
                  <a:cubicBezTo>
                    <a:pt x="2407" y="6418"/>
                    <a:pt x="3648" y="6050"/>
                    <a:pt x="3648" y="6050"/>
                  </a:cubicBezTo>
                  <a:lnTo>
                    <a:pt x="6597" y="1551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090;p58">
              <a:extLst>
                <a:ext uri="{FF2B5EF4-FFF2-40B4-BE49-F238E27FC236}">
                  <a16:creationId xmlns:a16="http://schemas.microsoft.com/office/drawing/2014/main" xmlns="" id="{F1C05EC0-5669-46F6-BBB7-C36376AB5E5B}"/>
                </a:ext>
              </a:extLst>
            </p:cNvPr>
            <p:cNvSpPr/>
            <p:nvPr/>
          </p:nvSpPr>
          <p:spPr>
            <a:xfrm>
              <a:off x="6600247" y="1951352"/>
              <a:ext cx="411969" cy="718411"/>
            </a:xfrm>
            <a:custGeom>
              <a:avLst/>
              <a:gdLst/>
              <a:ahLst/>
              <a:cxnLst/>
              <a:rect l="l" t="t" r="r" b="b"/>
              <a:pathLst>
                <a:path w="7722" h="13466" extrusionOk="0">
                  <a:moveTo>
                    <a:pt x="1278" y="0"/>
                  </a:moveTo>
                  <a:lnTo>
                    <a:pt x="882" y="2067"/>
                  </a:lnTo>
                  <a:lnTo>
                    <a:pt x="1" y="10031"/>
                  </a:lnTo>
                  <a:lnTo>
                    <a:pt x="7721" y="13465"/>
                  </a:lnTo>
                  <a:lnTo>
                    <a:pt x="7721" y="4073"/>
                  </a:lnTo>
                  <a:cubicBezTo>
                    <a:pt x="6202" y="1945"/>
                    <a:pt x="1278" y="0"/>
                    <a:pt x="127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91;p58">
              <a:extLst>
                <a:ext uri="{FF2B5EF4-FFF2-40B4-BE49-F238E27FC236}">
                  <a16:creationId xmlns:a16="http://schemas.microsoft.com/office/drawing/2014/main" xmlns="" id="{BBF0773E-3BFB-4B33-B298-DA819FA1C6F8}"/>
                </a:ext>
              </a:extLst>
            </p:cNvPr>
            <p:cNvSpPr/>
            <p:nvPr/>
          </p:nvSpPr>
          <p:spPr>
            <a:xfrm>
              <a:off x="6699209" y="1933481"/>
              <a:ext cx="330823" cy="718464"/>
            </a:xfrm>
            <a:custGeom>
              <a:avLst/>
              <a:gdLst/>
              <a:ahLst/>
              <a:cxnLst/>
              <a:rect l="l" t="t" r="r" b="b"/>
              <a:pathLst>
                <a:path w="6201" h="13467" extrusionOk="0">
                  <a:moveTo>
                    <a:pt x="1034" y="1"/>
                  </a:moveTo>
                  <a:lnTo>
                    <a:pt x="699" y="2068"/>
                  </a:lnTo>
                  <a:lnTo>
                    <a:pt x="0" y="10031"/>
                  </a:lnTo>
                  <a:lnTo>
                    <a:pt x="6201" y="13466"/>
                  </a:lnTo>
                  <a:lnTo>
                    <a:pt x="6201" y="4074"/>
                  </a:lnTo>
                  <a:cubicBezTo>
                    <a:pt x="4985" y="1977"/>
                    <a:pt x="1034" y="1"/>
                    <a:pt x="1034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92;p58">
              <a:extLst>
                <a:ext uri="{FF2B5EF4-FFF2-40B4-BE49-F238E27FC236}">
                  <a16:creationId xmlns:a16="http://schemas.microsoft.com/office/drawing/2014/main" xmlns="" id="{EB241852-451F-40F7-9211-CAF4247F579D}"/>
                </a:ext>
              </a:extLst>
            </p:cNvPr>
            <p:cNvSpPr/>
            <p:nvPr/>
          </p:nvSpPr>
          <p:spPr>
            <a:xfrm>
              <a:off x="6806227" y="1920517"/>
              <a:ext cx="225457" cy="718411"/>
            </a:xfrm>
            <a:custGeom>
              <a:avLst/>
              <a:gdLst/>
              <a:ahLst/>
              <a:cxnLst/>
              <a:rect l="l" t="t" r="r" b="b"/>
              <a:pathLst>
                <a:path w="4226" h="13466" extrusionOk="0">
                  <a:moveTo>
                    <a:pt x="699" y="1"/>
                  </a:moveTo>
                  <a:lnTo>
                    <a:pt x="456" y="2068"/>
                  </a:lnTo>
                  <a:lnTo>
                    <a:pt x="0" y="10031"/>
                  </a:lnTo>
                  <a:lnTo>
                    <a:pt x="4225" y="13466"/>
                  </a:lnTo>
                  <a:lnTo>
                    <a:pt x="4225" y="4074"/>
                  </a:lnTo>
                  <a:cubicBezTo>
                    <a:pt x="3405" y="1976"/>
                    <a:pt x="699" y="1"/>
                    <a:pt x="699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93;p58">
              <a:extLst>
                <a:ext uri="{FF2B5EF4-FFF2-40B4-BE49-F238E27FC236}">
                  <a16:creationId xmlns:a16="http://schemas.microsoft.com/office/drawing/2014/main" xmlns="" id="{C608D4AB-92EC-4344-83BA-05FB0F5524A6}"/>
                </a:ext>
              </a:extLst>
            </p:cNvPr>
            <p:cNvSpPr/>
            <p:nvPr/>
          </p:nvSpPr>
          <p:spPr>
            <a:xfrm>
              <a:off x="7033226" y="1948098"/>
              <a:ext cx="411969" cy="718411"/>
            </a:xfrm>
            <a:custGeom>
              <a:avLst/>
              <a:gdLst/>
              <a:ahLst/>
              <a:cxnLst/>
              <a:rect l="l" t="t" r="r" b="b"/>
              <a:pathLst>
                <a:path w="7722" h="13466" extrusionOk="0">
                  <a:moveTo>
                    <a:pt x="6444" y="0"/>
                  </a:moveTo>
                  <a:cubicBezTo>
                    <a:pt x="6444" y="0"/>
                    <a:pt x="1520" y="1976"/>
                    <a:pt x="1" y="4104"/>
                  </a:cubicBezTo>
                  <a:lnTo>
                    <a:pt x="1" y="13466"/>
                  </a:lnTo>
                  <a:lnTo>
                    <a:pt x="7721" y="10061"/>
                  </a:lnTo>
                  <a:lnTo>
                    <a:pt x="6870" y="2067"/>
                  </a:lnTo>
                  <a:lnTo>
                    <a:pt x="6444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94;p58">
              <a:extLst>
                <a:ext uri="{FF2B5EF4-FFF2-40B4-BE49-F238E27FC236}">
                  <a16:creationId xmlns:a16="http://schemas.microsoft.com/office/drawing/2014/main" xmlns="" id="{83CC4886-49FB-4B40-8CFF-ADDB34E67962}"/>
                </a:ext>
              </a:extLst>
            </p:cNvPr>
            <p:cNvSpPr/>
            <p:nvPr/>
          </p:nvSpPr>
          <p:spPr>
            <a:xfrm>
              <a:off x="7015407" y="1930280"/>
              <a:ext cx="330823" cy="718411"/>
            </a:xfrm>
            <a:custGeom>
              <a:avLst/>
              <a:gdLst/>
              <a:ahLst/>
              <a:cxnLst/>
              <a:rect l="l" t="t" r="r" b="b"/>
              <a:pathLst>
                <a:path w="6201" h="13466" extrusionOk="0">
                  <a:moveTo>
                    <a:pt x="5168" y="0"/>
                  </a:moveTo>
                  <a:cubicBezTo>
                    <a:pt x="5168" y="0"/>
                    <a:pt x="1216" y="1976"/>
                    <a:pt x="0" y="4103"/>
                  </a:cubicBezTo>
                  <a:lnTo>
                    <a:pt x="0" y="13465"/>
                  </a:lnTo>
                  <a:lnTo>
                    <a:pt x="6201" y="10061"/>
                  </a:lnTo>
                  <a:lnTo>
                    <a:pt x="5502" y="2067"/>
                  </a:lnTo>
                  <a:lnTo>
                    <a:pt x="5168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95;p58">
              <a:extLst>
                <a:ext uri="{FF2B5EF4-FFF2-40B4-BE49-F238E27FC236}">
                  <a16:creationId xmlns:a16="http://schemas.microsoft.com/office/drawing/2014/main" xmlns="" id="{AE3A3114-350F-4C39-8CEE-65B5EEB91955}"/>
                </a:ext>
              </a:extLst>
            </p:cNvPr>
            <p:cNvSpPr/>
            <p:nvPr/>
          </p:nvSpPr>
          <p:spPr>
            <a:xfrm>
              <a:off x="7013753" y="1918917"/>
              <a:ext cx="227111" cy="716811"/>
            </a:xfrm>
            <a:custGeom>
              <a:avLst/>
              <a:gdLst/>
              <a:ahLst/>
              <a:cxnLst/>
              <a:rect l="l" t="t" r="r" b="b"/>
              <a:pathLst>
                <a:path w="4257" h="13436" extrusionOk="0">
                  <a:moveTo>
                    <a:pt x="3557" y="0"/>
                  </a:moveTo>
                  <a:cubicBezTo>
                    <a:pt x="3557" y="0"/>
                    <a:pt x="852" y="1946"/>
                    <a:pt x="1" y="4073"/>
                  </a:cubicBezTo>
                  <a:lnTo>
                    <a:pt x="1" y="13435"/>
                  </a:lnTo>
                  <a:lnTo>
                    <a:pt x="4256" y="10031"/>
                  </a:lnTo>
                  <a:lnTo>
                    <a:pt x="3770" y="2037"/>
                  </a:lnTo>
                  <a:lnTo>
                    <a:pt x="3557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96;p58">
              <a:extLst>
                <a:ext uri="{FF2B5EF4-FFF2-40B4-BE49-F238E27FC236}">
                  <a16:creationId xmlns:a16="http://schemas.microsoft.com/office/drawing/2014/main" xmlns="" id="{67CCDEB5-C7F3-4DEB-9B87-6B69A099749D}"/>
                </a:ext>
              </a:extLst>
            </p:cNvPr>
            <p:cNvSpPr/>
            <p:nvPr/>
          </p:nvSpPr>
          <p:spPr>
            <a:xfrm>
              <a:off x="6542097" y="1994724"/>
              <a:ext cx="445793" cy="694510"/>
            </a:xfrm>
            <a:custGeom>
              <a:avLst/>
              <a:gdLst/>
              <a:ahLst/>
              <a:cxnLst/>
              <a:rect l="l" t="t" r="r" b="b"/>
              <a:pathLst>
                <a:path w="8356" h="13018" extrusionOk="0">
                  <a:moveTo>
                    <a:pt x="1182" y="1"/>
                  </a:moveTo>
                  <a:cubicBezTo>
                    <a:pt x="1" y="1"/>
                    <a:pt x="179" y="1376"/>
                    <a:pt x="179" y="1376"/>
                  </a:cubicBezTo>
                  <a:lnTo>
                    <a:pt x="453" y="9704"/>
                  </a:lnTo>
                  <a:cubicBezTo>
                    <a:pt x="2276" y="10069"/>
                    <a:pt x="8356" y="13017"/>
                    <a:pt x="8356" y="13017"/>
                  </a:cubicBezTo>
                  <a:lnTo>
                    <a:pt x="8356" y="3199"/>
                  </a:lnTo>
                  <a:cubicBezTo>
                    <a:pt x="7869" y="2835"/>
                    <a:pt x="3097" y="342"/>
                    <a:pt x="1547" y="38"/>
                  </a:cubicBezTo>
                  <a:cubicBezTo>
                    <a:pt x="1413" y="12"/>
                    <a:pt x="1292" y="1"/>
                    <a:pt x="1182" y="1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97;p58">
              <a:extLst>
                <a:ext uri="{FF2B5EF4-FFF2-40B4-BE49-F238E27FC236}">
                  <a16:creationId xmlns:a16="http://schemas.microsoft.com/office/drawing/2014/main" xmlns="" id="{9ABB8C4F-75BB-4D27-A12F-34637F77C944}"/>
                </a:ext>
              </a:extLst>
            </p:cNvPr>
            <p:cNvSpPr/>
            <p:nvPr/>
          </p:nvSpPr>
          <p:spPr>
            <a:xfrm>
              <a:off x="7075371" y="1985014"/>
              <a:ext cx="445793" cy="694457"/>
            </a:xfrm>
            <a:custGeom>
              <a:avLst/>
              <a:gdLst/>
              <a:ahLst/>
              <a:cxnLst/>
              <a:rect l="l" t="t" r="r" b="b"/>
              <a:pathLst>
                <a:path w="8356" h="13017" extrusionOk="0">
                  <a:moveTo>
                    <a:pt x="7174" y="0"/>
                  </a:moveTo>
                  <a:cubicBezTo>
                    <a:pt x="7065" y="0"/>
                    <a:pt x="6943" y="12"/>
                    <a:pt x="6810" y="38"/>
                  </a:cubicBezTo>
                  <a:cubicBezTo>
                    <a:pt x="5259" y="311"/>
                    <a:pt x="487" y="2956"/>
                    <a:pt x="1" y="3321"/>
                  </a:cubicBezTo>
                  <a:lnTo>
                    <a:pt x="1" y="13017"/>
                  </a:lnTo>
                  <a:cubicBezTo>
                    <a:pt x="1" y="13017"/>
                    <a:pt x="6080" y="10068"/>
                    <a:pt x="7904" y="9673"/>
                  </a:cubicBezTo>
                  <a:lnTo>
                    <a:pt x="8177" y="1375"/>
                  </a:lnTo>
                  <a:cubicBezTo>
                    <a:pt x="8177" y="1375"/>
                    <a:pt x="8356" y="0"/>
                    <a:pt x="7174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98;p58">
              <a:extLst>
                <a:ext uri="{FF2B5EF4-FFF2-40B4-BE49-F238E27FC236}">
                  <a16:creationId xmlns:a16="http://schemas.microsoft.com/office/drawing/2014/main" xmlns="" id="{CA2BF0C1-67A5-4F2B-B9E9-5443BD1562B9}"/>
                </a:ext>
              </a:extLst>
            </p:cNvPr>
            <p:cNvSpPr/>
            <p:nvPr/>
          </p:nvSpPr>
          <p:spPr>
            <a:xfrm>
              <a:off x="6987826" y="2149218"/>
              <a:ext cx="87601" cy="545984"/>
            </a:xfrm>
            <a:custGeom>
              <a:avLst/>
              <a:gdLst/>
              <a:ahLst/>
              <a:cxnLst/>
              <a:rect l="l" t="t" r="r" b="b"/>
              <a:pathLst>
                <a:path w="1642" h="10234" extrusionOk="0">
                  <a:moveTo>
                    <a:pt x="1008" y="1"/>
                  </a:moveTo>
                  <a:cubicBezTo>
                    <a:pt x="505" y="1"/>
                    <a:pt x="1" y="303"/>
                    <a:pt x="1" y="303"/>
                  </a:cubicBezTo>
                  <a:lnTo>
                    <a:pt x="1" y="10121"/>
                  </a:lnTo>
                  <a:cubicBezTo>
                    <a:pt x="342" y="10203"/>
                    <a:pt x="615" y="10234"/>
                    <a:pt x="832" y="10234"/>
                  </a:cubicBezTo>
                  <a:cubicBezTo>
                    <a:pt x="1503" y="10234"/>
                    <a:pt x="1642" y="9939"/>
                    <a:pt x="1642" y="9939"/>
                  </a:cubicBezTo>
                  <a:lnTo>
                    <a:pt x="1642" y="243"/>
                  </a:lnTo>
                  <a:cubicBezTo>
                    <a:pt x="1462" y="63"/>
                    <a:pt x="1235" y="1"/>
                    <a:pt x="1008" y="1"/>
                  </a:cubicBez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99;p58">
              <a:extLst>
                <a:ext uri="{FF2B5EF4-FFF2-40B4-BE49-F238E27FC236}">
                  <a16:creationId xmlns:a16="http://schemas.microsoft.com/office/drawing/2014/main" xmlns="" id="{9157E1D5-7400-42DA-BEC7-E2969091187D}"/>
                </a:ext>
              </a:extLst>
            </p:cNvPr>
            <p:cNvSpPr/>
            <p:nvPr/>
          </p:nvSpPr>
          <p:spPr>
            <a:xfrm>
              <a:off x="6206160" y="2304993"/>
              <a:ext cx="564443" cy="494234"/>
            </a:xfrm>
            <a:custGeom>
              <a:avLst/>
              <a:gdLst/>
              <a:ahLst/>
              <a:cxnLst/>
              <a:rect l="l" t="t" r="r" b="b"/>
              <a:pathLst>
                <a:path w="10580" h="9264" extrusionOk="0">
                  <a:moveTo>
                    <a:pt x="8803" y="1"/>
                  </a:moveTo>
                  <a:cubicBezTo>
                    <a:pt x="8019" y="1"/>
                    <a:pt x="6962" y="1639"/>
                    <a:pt x="6962" y="1639"/>
                  </a:cubicBezTo>
                  <a:cubicBezTo>
                    <a:pt x="6962" y="1639"/>
                    <a:pt x="6699" y="31"/>
                    <a:pt x="5975" y="31"/>
                  </a:cubicBezTo>
                  <a:cubicBezTo>
                    <a:pt x="5922" y="31"/>
                    <a:pt x="5866" y="39"/>
                    <a:pt x="5807" y="58"/>
                  </a:cubicBezTo>
                  <a:cubicBezTo>
                    <a:pt x="4926" y="301"/>
                    <a:pt x="5807" y="2642"/>
                    <a:pt x="5807" y="2642"/>
                  </a:cubicBezTo>
                  <a:lnTo>
                    <a:pt x="1400" y="5134"/>
                  </a:lnTo>
                  <a:cubicBezTo>
                    <a:pt x="1400" y="5134"/>
                    <a:pt x="397" y="5621"/>
                    <a:pt x="245" y="6198"/>
                  </a:cubicBezTo>
                  <a:cubicBezTo>
                    <a:pt x="1" y="7467"/>
                    <a:pt x="2087" y="9264"/>
                    <a:pt x="3832" y="9264"/>
                  </a:cubicBezTo>
                  <a:cubicBezTo>
                    <a:pt x="4261" y="9264"/>
                    <a:pt x="4669" y="9155"/>
                    <a:pt x="5017" y="8903"/>
                  </a:cubicBezTo>
                  <a:cubicBezTo>
                    <a:pt x="6810" y="7657"/>
                    <a:pt x="10579" y="2824"/>
                    <a:pt x="10549" y="2368"/>
                  </a:cubicBezTo>
                  <a:cubicBezTo>
                    <a:pt x="10549" y="2110"/>
                    <a:pt x="10413" y="2019"/>
                    <a:pt x="10222" y="2019"/>
                  </a:cubicBezTo>
                  <a:cubicBezTo>
                    <a:pt x="9946" y="2019"/>
                    <a:pt x="9554" y="2207"/>
                    <a:pt x="9283" y="2360"/>
                  </a:cubicBezTo>
                  <a:lnTo>
                    <a:pt x="9283" y="2360"/>
                  </a:lnTo>
                  <a:cubicBezTo>
                    <a:pt x="9753" y="2055"/>
                    <a:pt x="10530" y="1460"/>
                    <a:pt x="10002" y="1152"/>
                  </a:cubicBezTo>
                  <a:cubicBezTo>
                    <a:pt x="9906" y="1094"/>
                    <a:pt x="9804" y="1069"/>
                    <a:pt x="9700" y="1069"/>
                  </a:cubicBezTo>
                  <a:cubicBezTo>
                    <a:pt x="9281" y="1069"/>
                    <a:pt x="8823" y="1479"/>
                    <a:pt x="8548" y="1773"/>
                  </a:cubicBezTo>
                  <a:lnTo>
                    <a:pt x="8548" y="1773"/>
                  </a:lnTo>
                  <a:cubicBezTo>
                    <a:pt x="8921" y="1266"/>
                    <a:pt x="9557" y="234"/>
                    <a:pt x="8969" y="28"/>
                  </a:cubicBezTo>
                  <a:cubicBezTo>
                    <a:pt x="8915" y="9"/>
                    <a:pt x="8860" y="1"/>
                    <a:pt x="8803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100;p58">
              <a:extLst>
                <a:ext uri="{FF2B5EF4-FFF2-40B4-BE49-F238E27FC236}">
                  <a16:creationId xmlns:a16="http://schemas.microsoft.com/office/drawing/2014/main" xmlns="" id="{FDED111D-C9D6-411C-8828-5C090BCC8BA1}"/>
                </a:ext>
              </a:extLst>
            </p:cNvPr>
            <p:cNvSpPr/>
            <p:nvPr/>
          </p:nvSpPr>
          <p:spPr>
            <a:xfrm>
              <a:off x="7488877" y="2335615"/>
              <a:ext cx="353604" cy="342400"/>
            </a:xfrm>
            <a:custGeom>
              <a:avLst/>
              <a:gdLst/>
              <a:ahLst/>
              <a:cxnLst/>
              <a:rect l="l" t="t" r="r" b="b"/>
              <a:pathLst>
                <a:path w="6628" h="6418" extrusionOk="0">
                  <a:moveTo>
                    <a:pt x="2980" y="1"/>
                  </a:moveTo>
                  <a:lnTo>
                    <a:pt x="1" y="1551"/>
                  </a:lnTo>
                  <a:lnTo>
                    <a:pt x="2980" y="6050"/>
                  </a:lnTo>
                  <a:cubicBezTo>
                    <a:pt x="2980" y="6050"/>
                    <a:pt x="4221" y="6418"/>
                    <a:pt x="5249" y="6418"/>
                  </a:cubicBezTo>
                  <a:cubicBezTo>
                    <a:pt x="5969" y="6418"/>
                    <a:pt x="6584" y="6237"/>
                    <a:pt x="6597" y="5624"/>
                  </a:cubicBezTo>
                  <a:cubicBezTo>
                    <a:pt x="6627" y="4165"/>
                    <a:pt x="2980" y="1"/>
                    <a:pt x="2980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1;p58">
              <a:extLst>
                <a:ext uri="{FF2B5EF4-FFF2-40B4-BE49-F238E27FC236}">
                  <a16:creationId xmlns:a16="http://schemas.microsoft.com/office/drawing/2014/main" xmlns="" id="{4AF85DE5-558E-4281-8F4B-297A5F92310A}"/>
                </a:ext>
              </a:extLst>
            </p:cNvPr>
            <p:cNvSpPr/>
            <p:nvPr/>
          </p:nvSpPr>
          <p:spPr>
            <a:xfrm>
              <a:off x="7291060" y="2304993"/>
              <a:ext cx="562789" cy="494234"/>
            </a:xfrm>
            <a:custGeom>
              <a:avLst/>
              <a:gdLst/>
              <a:ahLst/>
              <a:cxnLst/>
              <a:rect l="l" t="t" r="r" b="b"/>
              <a:pathLst>
                <a:path w="10549" h="9264" extrusionOk="0">
                  <a:moveTo>
                    <a:pt x="1777" y="1"/>
                  </a:moveTo>
                  <a:cubicBezTo>
                    <a:pt x="1720" y="1"/>
                    <a:pt x="1665" y="9"/>
                    <a:pt x="1611" y="28"/>
                  </a:cubicBezTo>
                  <a:cubicBezTo>
                    <a:pt x="973" y="241"/>
                    <a:pt x="1703" y="1335"/>
                    <a:pt x="2067" y="1821"/>
                  </a:cubicBezTo>
                  <a:cubicBezTo>
                    <a:pt x="2189" y="1973"/>
                    <a:pt x="2250" y="2064"/>
                    <a:pt x="2250" y="2064"/>
                  </a:cubicBezTo>
                  <a:cubicBezTo>
                    <a:pt x="2250" y="2064"/>
                    <a:pt x="1526" y="1069"/>
                    <a:pt x="878" y="1069"/>
                  </a:cubicBezTo>
                  <a:cubicBezTo>
                    <a:pt x="775" y="1069"/>
                    <a:pt x="674" y="1094"/>
                    <a:pt x="578" y="1152"/>
                  </a:cubicBezTo>
                  <a:cubicBezTo>
                    <a:pt x="48" y="1461"/>
                    <a:pt x="832" y="2059"/>
                    <a:pt x="1302" y="2363"/>
                  </a:cubicBezTo>
                  <a:lnTo>
                    <a:pt x="1302" y="2363"/>
                  </a:lnTo>
                  <a:cubicBezTo>
                    <a:pt x="1029" y="2210"/>
                    <a:pt x="631" y="2019"/>
                    <a:pt x="348" y="2019"/>
                  </a:cubicBezTo>
                  <a:cubicBezTo>
                    <a:pt x="151" y="2019"/>
                    <a:pt x="9" y="2110"/>
                    <a:pt x="1" y="2368"/>
                  </a:cubicBezTo>
                  <a:cubicBezTo>
                    <a:pt x="1" y="2824"/>
                    <a:pt x="3770" y="7657"/>
                    <a:pt x="5563" y="8903"/>
                  </a:cubicBezTo>
                  <a:cubicBezTo>
                    <a:pt x="5911" y="9155"/>
                    <a:pt x="6318" y="9264"/>
                    <a:pt x="6745" y="9264"/>
                  </a:cubicBezTo>
                  <a:cubicBezTo>
                    <a:pt x="8482" y="9264"/>
                    <a:pt x="10549" y="7467"/>
                    <a:pt x="10305" y="6198"/>
                  </a:cubicBezTo>
                  <a:cubicBezTo>
                    <a:pt x="10183" y="5621"/>
                    <a:pt x="9150" y="5134"/>
                    <a:pt x="9150" y="5134"/>
                  </a:cubicBezTo>
                  <a:lnTo>
                    <a:pt x="4773" y="2642"/>
                  </a:lnTo>
                  <a:cubicBezTo>
                    <a:pt x="4773" y="2642"/>
                    <a:pt x="5624" y="301"/>
                    <a:pt x="4773" y="58"/>
                  </a:cubicBezTo>
                  <a:cubicBezTo>
                    <a:pt x="4712" y="39"/>
                    <a:pt x="4654" y="31"/>
                    <a:pt x="4599" y="31"/>
                  </a:cubicBezTo>
                  <a:cubicBezTo>
                    <a:pt x="3851" y="31"/>
                    <a:pt x="3587" y="1639"/>
                    <a:pt x="3587" y="1639"/>
                  </a:cubicBezTo>
                  <a:cubicBezTo>
                    <a:pt x="3587" y="1639"/>
                    <a:pt x="2557" y="1"/>
                    <a:pt x="1777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1" name="Google Shape;1103;p58">
            <a:extLst>
              <a:ext uri="{FF2B5EF4-FFF2-40B4-BE49-F238E27FC236}">
                <a16:creationId xmlns:a16="http://schemas.microsoft.com/office/drawing/2014/main" xmlns="" id="{71637E6D-AC62-40C5-8F02-254387E5695D}"/>
              </a:ext>
            </a:extLst>
          </p:cNvPr>
          <p:cNvGrpSpPr/>
          <p:nvPr/>
        </p:nvGrpSpPr>
        <p:grpSpPr>
          <a:xfrm>
            <a:off x="7782375" y="2576368"/>
            <a:ext cx="817614" cy="955942"/>
            <a:chOff x="4786575" y="766525"/>
            <a:chExt cx="921775" cy="1077725"/>
          </a:xfrm>
        </p:grpSpPr>
        <p:sp>
          <p:nvSpPr>
            <p:cNvPr id="112" name="Google Shape;1104;p58">
              <a:extLst>
                <a:ext uri="{FF2B5EF4-FFF2-40B4-BE49-F238E27FC236}">
                  <a16:creationId xmlns:a16="http://schemas.microsoft.com/office/drawing/2014/main" xmlns="" id="{8443C482-D086-4BD1-AF60-FA711AFDD373}"/>
                </a:ext>
              </a:extLst>
            </p:cNvPr>
            <p:cNvSpPr/>
            <p:nvPr/>
          </p:nvSpPr>
          <p:spPr>
            <a:xfrm>
              <a:off x="4786575" y="768400"/>
              <a:ext cx="921775" cy="1075850"/>
            </a:xfrm>
            <a:custGeom>
              <a:avLst/>
              <a:gdLst/>
              <a:ahLst/>
              <a:cxnLst/>
              <a:rect l="l" t="t" r="r" b="b"/>
              <a:pathLst>
                <a:path w="36871" h="43034" extrusionOk="0">
                  <a:moveTo>
                    <a:pt x="7113" y="0"/>
                  </a:moveTo>
                  <a:cubicBezTo>
                    <a:pt x="6019" y="790"/>
                    <a:pt x="5502" y="4438"/>
                    <a:pt x="5502" y="4438"/>
                  </a:cubicBezTo>
                  <a:lnTo>
                    <a:pt x="92" y="34560"/>
                  </a:lnTo>
                  <a:cubicBezTo>
                    <a:pt x="1" y="35077"/>
                    <a:pt x="183" y="37691"/>
                    <a:pt x="2949" y="38207"/>
                  </a:cubicBezTo>
                  <a:lnTo>
                    <a:pt x="29819" y="43010"/>
                  </a:lnTo>
                  <a:cubicBezTo>
                    <a:pt x="29890" y="43026"/>
                    <a:pt x="29961" y="43033"/>
                    <a:pt x="30030" y="43033"/>
                  </a:cubicBezTo>
                  <a:cubicBezTo>
                    <a:pt x="30486" y="43033"/>
                    <a:pt x="30864" y="42699"/>
                    <a:pt x="30943" y="42250"/>
                  </a:cubicBezTo>
                  <a:lnTo>
                    <a:pt x="36871" y="9301"/>
                  </a:lnTo>
                  <a:lnTo>
                    <a:pt x="7113" y="0"/>
                  </a:ln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05;p58">
              <a:extLst>
                <a:ext uri="{FF2B5EF4-FFF2-40B4-BE49-F238E27FC236}">
                  <a16:creationId xmlns:a16="http://schemas.microsoft.com/office/drawing/2014/main" xmlns="" id="{3A4DB70E-32D8-4409-9DAF-F40C7E914EE9}"/>
                </a:ext>
              </a:extLst>
            </p:cNvPr>
            <p:cNvSpPr/>
            <p:nvPr/>
          </p:nvSpPr>
          <p:spPr>
            <a:xfrm>
              <a:off x="4812425" y="842100"/>
              <a:ext cx="869325" cy="973025"/>
            </a:xfrm>
            <a:custGeom>
              <a:avLst/>
              <a:gdLst/>
              <a:ahLst/>
              <a:cxnLst/>
              <a:rect l="l" t="t" r="r" b="b"/>
              <a:pathLst>
                <a:path w="34773" h="38921" extrusionOk="0">
                  <a:moveTo>
                    <a:pt x="5988" y="1"/>
                  </a:moveTo>
                  <a:lnTo>
                    <a:pt x="91" y="32949"/>
                  </a:lnTo>
                  <a:cubicBezTo>
                    <a:pt x="0" y="33466"/>
                    <a:pt x="334" y="33983"/>
                    <a:pt x="882" y="34074"/>
                  </a:cubicBezTo>
                  <a:lnTo>
                    <a:pt x="27751" y="38907"/>
                  </a:lnTo>
                  <a:cubicBezTo>
                    <a:pt x="27805" y="38916"/>
                    <a:pt x="27858" y="38921"/>
                    <a:pt x="27911" y="38921"/>
                  </a:cubicBezTo>
                  <a:cubicBezTo>
                    <a:pt x="28371" y="38921"/>
                    <a:pt x="28794" y="38580"/>
                    <a:pt x="28876" y="38117"/>
                  </a:cubicBezTo>
                  <a:lnTo>
                    <a:pt x="34773" y="5168"/>
                  </a:lnTo>
                  <a:lnTo>
                    <a:pt x="5988" y="1"/>
                  </a:ln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06;p58">
              <a:extLst>
                <a:ext uri="{FF2B5EF4-FFF2-40B4-BE49-F238E27FC236}">
                  <a16:creationId xmlns:a16="http://schemas.microsoft.com/office/drawing/2014/main" xmlns="" id="{78FE27F8-959E-449A-9E5F-080683C1AC50}"/>
                </a:ext>
              </a:extLst>
            </p:cNvPr>
            <p:cNvSpPr/>
            <p:nvPr/>
          </p:nvSpPr>
          <p:spPr>
            <a:xfrm>
              <a:off x="4805575" y="820825"/>
              <a:ext cx="869350" cy="972275"/>
            </a:xfrm>
            <a:custGeom>
              <a:avLst/>
              <a:gdLst/>
              <a:ahLst/>
              <a:cxnLst/>
              <a:rect l="l" t="t" r="r" b="b"/>
              <a:pathLst>
                <a:path w="34774" h="38891" extrusionOk="0">
                  <a:moveTo>
                    <a:pt x="5988" y="0"/>
                  </a:moveTo>
                  <a:lnTo>
                    <a:pt x="92" y="32919"/>
                  </a:lnTo>
                  <a:cubicBezTo>
                    <a:pt x="1" y="33436"/>
                    <a:pt x="335" y="33952"/>
                    <a:pt x="852" y="34044"/>
                  </a:cubicBezTo>
                  <a:lnTo>
                    <a:pt x="27721" y="38876"/>
                  </a:lnTo>
                  <a:cubicBezTo>
                    <a:pt x="27778" y="38886"/>
                    <a:pt x="27834" y="38890"/>
                    <a:pt x="27889" y="38890"/>
                  </a:cubicBezTo>
                  <a:cubicBezTo>
                    <a:pt x="28365" y="38890"/>
                    <a:pt x="28767" y="38549"/>
                    <a:pt x="28876" y="38086"/>
                  </a:cubicBezTo>
                  <a:lnTo>
                    <a:pt x="34773" y="5168"/>
                  </a:lnTo>
                  <a:lnTo>
                    <a:pt x="59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07;p58">
              <a:extLst>
                <a:ext uri="{FF2B5EF4-FFF2-40B4-BE49-F238E27FC236}">
                  <a16:creationId xmlns:a16="http://schemas.microsoft.com/office/drawing/2014/main" xmlns="" id="{AE419857-DCD6-4B78-986A-861EB6551120}"/>
                </a:ext>
              </a:extLst>
            </p:cNvPr>
            <p:cNvSpPr/>
            <p:nvPr/>
          </p:nvSpPr>
          <p:spPr>
            <a:xfrm>
              <a:off x="4800250" y="766525"/>
              <a:ext cx="871625" cy="992400"/>
            </a:xfrm>
            <a:custGeom>
              <a:avLst/>
              <a:gdLst/>
              <a:ahLst/>
              <a:cxnLst/>
              <a:rect l="l" t="t" r="r" b="b"/>
              <a:pathLst>
                <a:path w="34865" h="39696" extrusionOk="0">
                  <a:moveTo>
                    <a:pt x="6976" y="0"/>
                  </a:moveTo>
                  <a:cubicBezTo>
                    <a:pt x="6500" y="0"/>
                    <a:pt x="6101" y="341"/>
                    <a:pt x="6019" y="805"/>
                  </a:cubicBezTo>
                  <a:lnTo>
                    <a:pt x="92" y="33723"/>
                  </a:lnTo>
                  <a:cubicBezTo>
                    <a:pt x="1" y="34270"/>
                    <a:pt x="366" y="34757"/>
                    <a:pt x="882" y="34848"/>
                  </a:cubicBezTo>
                  <a:lnTo>
                    <a:pt x="27752" y="39681"/>
                  </a:lnTo>
                  <a:cubicBezTo>
                    <a:pt x="27809" y="39691"/>
                    <a:pt x="27866" y="39696"/>
                    <a:pt x="27922" y="39696"/>
                  </a:cubicBezTo>
                  <a:cubicBezTo>
                    <a:pt x="28377" y="39696"/>
                    <a:pt x="28796" y="39377"/>
                    <a:pt x="28877" y="38890"/>
                  </a:cubicBezTo>
                  <a:lnTo>
                    <a:pt x="34773" y="5972"/>
                  </a:lnTo>
                  <a:cubicBezTo>
                    <a:pt x="34865" y="5455"/>
                    <a:pt x="34530" y="4938"/>
                    <a:pt x="33983" y="4847"/>
                  </a:cubicBezTo>
                  <a:lnTo>
                    <a:pt x="7144" y="14"/>
                  </a:lnTo>
                  <a:cubicBezTo>
                    <a:pt x="7087" y="5"/>
                    <a:pt x="7031" y="0"/>
                    <a:pt x="6976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08;p58">
              <a:extLst>
                <a:ext uri="{FF2B5EF4-FFF2-40B4-BE49-F238E27FC236}">
                  <a16:creationId xmlns:a16="http://schemas.microsoft.com/office/drawing/2014/main" xmlns="" id="{271D70FD-FF01-40C0-8327-B0991504B738}"/>
                </a:ext>
              </a:extLst>
            </p:cNvPr>
            <p:cNvSpPr/>
            <p:nvPr/>
          </p:nvSpPr>
          <p:spPr>
            <a:xfrm>
              <a:off x="5063175" y="985375"/>
              <a:ext cx="364775" cy="252250"/>
            </a:xfrm>
            <a:custGeom>
              <a:avLst/>
              <a:gdLst/>
              <a:ahLst/>
              <a:cxnLst/>
              <a:rect l="l" t="t" r="r" b="b"/>
              <a:pathLst>
                <a:path w="14591" h="10090" extrusionOk="0">
                  <a:moveTo>
                    <a:pt x="2143" y="0"/>
                  </a:moveTo>
                  <a:cubicBezTo>
                    <a:pt x="1667" y="0"/>
                    <a:pt x="1268" y="341"/>
                    <a:pt x="1186" y="805"/>
                  </a:cubicBezTo>
                  <a:lnTo>
                    <a:pt x="92" y="6884"/>
                  </a:lnTo>
                  <a:cubicBezTo>
                    <a:pt x="1" y="7431"/>
                    <a:pt x="335" y="7917"/>
                    <a:pt x="882" y="8008"/>
                  </a:cubicBezTo>
                  <a:lnTo>
                    <a:pt x="12281" y="10075"/>
                  </a:lnTo>
                  <a:cubicBezTo>
                    <a:pt x="12334" y="10085"/>
                    <a:pt x="12388" y="10089"/>
                    <a:pt x="12441" y="10089"/>
                  </a:cubicBezTo>
                  <a:cubicBezTo>
                    <a:pt x="12900" y="10089"/>
                    <a:pt x="13323" y="9748"/>
                    <a:pt x="13405" y="9285"/>
                  </a:cubicBezTo>
                  <a:lnTo>
                    <a:pt x="14499" y="3206"/>
                  </a:lnTo>
                  <a:cubicBezTo>
                    <a:pt x="14591" y="2689"/>
                    <a:pt x="14256" y="2172"/>
                    <a:pt x="13709" y="2081"/>
                  </a:cubicBezTo>
                  <a:lnTo>
                    <a:pt x="2311" y="14"/>
                  </a:lnTo>
                  <a:cubicBezTo>
                    <a:pt x="2254" y="5"/>
                    <a:pt x="2198" y="0"/>
                    <a:pt x="2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7" name="Rectangle 116">
            <a:extLst>
              <a:ext uri="{FF2B5EF4-FFF2-40B4-BE49-F238E27FC236}">
                <a16:creationId xmlns:a16="http://schemas.microsoft.com/office/drawing/2014/main" xmlns="" id="{587CCB32-EDFF-48AB-8DC0-A045877F3C76}"/>
              </a:ext>
            </a:extLst>
          </p:cNvPr>
          <p:cNvSpPr/>
          <p:nvPr/>
        </p:nvSpPr>
        <p:spPr>
          <a:xfrm>
            <a:off x="902906" y="1411282"/>
            <a:ext cx="6533442" cy="954107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defTabSz="1006259">
              <a:defRPr/>
            </a:pP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cẩm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C73B75-F404-3F10-142B-3CCAE1A57786}"/>
              </a:ext>
            </a:extLst>
          </p:cNvPr>
          <p:cNvSpPr/>
          <p:nvPr/>
        </p:nvSpPr>
        <p:spPr>
          <a:xfrm>
            <a:off x="0" y="-33260"/>
            <a:ext cx="12192000" cy="672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kế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cẩm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nang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1BE5F6C-5CFC-AEFA-5AE8-5F1A4D426AB5}"/>
              </a:ext>
            </a:extLst>
          </p:cNvPr>
          <p:cNvSpPr/>
          <p:nvPr/>
        </p:nvSpPr>
        <p:spPr>
          <a:xfrm>
            <a:off x="438633" y="3109428"/>
            <a:ext cx="6533442" cy="954107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defTabSz="1006259">
              <a:defRPr/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cẩm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xmlns="" id="{B162723D-BCFF-77C3-BEB4-5714DBA47155}"/>
              </a:ext>
            </a:extLst>
          </p:cNvPr>
          <p:cNvSpPr/>
          <p:nvPr/>
        </p:nvSpPr>
        <p:spPr>
          <a:xfrm>
            <a:off x="4373439" y="5520715"/>
            <a:ext cx="4012168" cy="1013351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 ĐỘNG NHÓM</a:t>
            </a:r>
          </a:p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HS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2" descr="Các phương pháp đánh giá làm việc nhóm | Trung tâm Hỗ trợ Giảng dạy -  Center for Teaching Excellence">
            <a:extLst>
              <a:ext uri="{FF2B5EF4-FFF2-40B4-BE49-F238E27FC236}">
                <a16:creationId xmlns:a16="http://schemas.microsoft.com/office/drawing/2014/main" xmlns="" id="{70D6E5D3-6B88-315A-2C23-5611D50AB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436" y="4776299"/>
            <a:ext cx="2600990" cy="19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9937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  <p:bldP spid="3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42333"/>
            <a:ext cx="11995396" cy="529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33260"/>
            <a:ext cx="12192000" cy="604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006259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b="1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75826E-913E-4C0D-9F83-EA920D43AF29}"/>
              </a:ext>
            </a:extLst>
          </p:cNvPr>
          <p:cNvSpPr/>
          <p:nvPr/>
        </p:nvSpPr>
        <p:spPr>
          <a:xfrm>
            <a:off x="304801" y="803274"/>
            <a:ext cx="4943474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06259"/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8B248AD-1879-45E1-9F60-71DC76B812A5}"/>
              </a:ext>
            </a:extLst>
          </p:cNvPr>
          <p:cNvSpPr txBox="1"/>
          <p:nvPr/>
        </p:nvSpPr>
        <p:spPr>
          <a:xfrm>
            <a:off x="5726870" y="925413"/>
            <a:ext cx="1689155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448D49C-5F05-4527-8F76-094EB68F592A}"/>
              </a:ext>
            </a:extLst>
          </p:cNvPr>
          <p:cNvSpPr txBox="1"/>
          <p:nvPr/>
        </p:nvSpPr>
        <p:spPr>
          <a:xfrm>
            <a:off x="8111591" y="922471"/>
            <a:ext cx="1714559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367FB27-2916-46CC-B510-5E8F12B0D752}"/>
              </a:ext>
            </a:extLst>
          </p:cNvPr>
          <p:cNvSpPr txBox="1"/>
          <p:nvPr/>
        </p:nvSpPr>
        <p:spPr>
          <a:xfrm>
            <a:off x="10210746" y="919434"/>
            <a:ext cx="1676453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CĐ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394B6EF-D72E-4E74-A631-AE963A0B1C3C}"/>
              </a:ext>
            </a:extLst>
          </p:cNvPr>
          <p:cNvSpPr/>
          <p:nvPr/>
        </p:nvSpPr>
        <p:spPr>
          <a:xfrm>
            <a:off x="304801" y="4100160"/>
            <a:ext cx="4943474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B9B969-2D55-D133-70CF-151DD884CB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t="11712" r="44922" b="15695"/>
          <a:stretch/>
        </p:blipFill>
        <p:spPr>
          <a:xfrm>
            <a:off x="6096000" y="1610959"/>
            <a:ext cx="5610225" cy="497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69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48000" y="386075"/>
            <a:ext cx="7115175" cy="12417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hẹn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!</a:t>
            </a:r>
          </a:p>
        </p:txBody>
      </p:sp>
      <p:pic>
        <p:nvPicPr>
          <p:cNvPr id="9" name="Picture 5" descr="FLOWERS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4445" y="4886404"/>
            <a:ext cx="1423012" cy="192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8552117B-82FE-4208-8037-1A1CF07514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t="14667" r="34833" b="11111"/>
          <a:stretch/>
        </p:blipFill>
        <p:spPr>
          <a:xfrm>
            <a:off x="4040982" y="1860604"/>
            <a:ext cx="5168396" cy="3941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5" descr="FLOWERS4">
            <a:extLst>
              <a:ext uri="{FF2B5EF4-FFF2-40B4-BE49-F238E27FC236}">
                <a16:creationId xmlns:a16="http://schemas.microsoft.com/office/drawing/2014/main" xmlns="" id="{387826A5-CB98-4741-9457-9E68F9A91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3" y="4752557"/>
            <a:ext cx="1423012" cy="192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91E1CF3-56EE-5222-6815-BC6753158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5193" y="-151251"/>
            <a:ext cx="3011685" cy="40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7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2285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33260"/>
            <a:ext cx="12192000" cy="604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diện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xmlns="" id="{2173DB91-A974-54A6-F9BC-27FC39B5BC10}"/>
              </a:ext>
            </a:extLst>
          </p:cNvPr>
          <p:cNvSpPr/>
          <p:nvPr/>
        </p:nvSpPr>
        <p:spPr>
          <a:xfrm>
            <a:off x="266700" y="908148"/>
            <a:ext cx="4600575" cy="837859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CHƠI</a:t>
            </a:r>
          </a:p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“BẮN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TÊN, BẮN TÊN”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5417EAC-C841-404B-48E5-5DB99D41585B}"/>
              </a:ext>
            </a:extLst>
          </p:cNvPr>
          <p:cNvSpPr/>
          <p:nvPr/>
        </p:nvSpPr>
        <p:spPr>
          <a:xfrm>
            <a:off x="2373298" y="2212732"/>
            <a:ext cx="8437577" cy="1815882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NHIỆM VỤ</a:t>
            </a:r>
          </a:p>
          <a:p>
            <a:pPr marL="457200" marR="0" lvl="0" indent="-457200" algn="just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hô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</a:p>
          <a:p>
            <a:pPr marL="457200" marR="0" lvl="0" indent="-457200" algn="just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“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ai,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ai”.</a:t>
            </a:r>
          </a:p>
          <a:p>
            <a:pPr marL="457200" marR="0" lvl="0" indent="-457200" algn="just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aseline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083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2285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33260"/>
            <a:ext cx="12192000" cy="604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diện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5417EAC-C841-404B-48E5-5DB99D41585B}"/>
              </a:ext>
            </a:extLst>
          </p:cNvPr>
          <p:cNvSpPr/>
          <p:nvPr/>
        </p:nvSpPr>
        <p:spPr>
          <a:xfrm>
            <a:off x="4124325" y="1260232"/>
            <a:ext cx="7219950" cy="3970318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Mỗi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đều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đặc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điểm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riêng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sở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57510B-4F7C-6BA1-6B89-BF47B56A4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76" y="3009155"/>
            <a:ext cx="2214828" cy="384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29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2285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33260"/>
            <a:ext cx="12192000" cy="604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diện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79EB8B6-5B55-C76A-2B3A-05F45C38AA1A}"/>
              </a:ext>
            </a:extLst>
          </p:cNvPr>
          <p:cNvSpPr/>
          <p:nvPr/>
        </p:nvSpPr>
        <p:spPr>
          <a:xfrm>
            <a:off x="1505479" y="832555"/>
            <a:ext cx="9181042" cy="1477328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 defTabSz="1006259"/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sắp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xếp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ưu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tiên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chọn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nhất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lựa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chọn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3F7F2E-C46A-58ED-DE3C-42A0CF816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11" y="2780366"/>
            <a:ext cx="3456167" cy="20520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A8AED58-C646-D76D-22CD-03F9126BEF17}"/>
              </a:ext>
            </a:extLst>
          </p:cNvPr>
          <p:cNvSpPr txBox="1"/>
          <p:nvPr/>
        </p:nvSpPr>
        <p:spPr>
          <a:xfrm>
            <a:off x="263718" y="5041338"/>
            <a:ext cx="3665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FA2E547-DB3B-3151-EF1A-B56F25365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931" y="2894275"/>
            <a:ext cx="3456167" cy="19381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5F251FC-695D-86C1-E7ED-F77B95F9D137}"/>
              </a:ext>
            </a:extLst>
          </p:cNvPr>
          <p:cNvSpPr txBox="1"/>
          <p:nvPr/>
        </p:nvSpPr>
        <p:spPr>
          <a:xfrm>
            <a:off x="4369238" y="5009744"/>
            <a:ext cx="36655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8F72FDC-E98B-D86C-F62E-333F0CC26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8177" y="2894276"/>
            <a:ext cx="3245412" cy="19381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C3CF743-B264-D1DD-AB9E-7874789B3C7B}"/>
              </a:ext>
            </a:extLst>
          </p:cNvPr>
          <p:cNvSpPr txBox="1"/>
          <p:nvPr/>
        </p:nvSpPr>
        <p:spPr>
          <a:xfrm>
            <a:off x="8368107" y="5041338"/>
            <a:ext cx="3665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975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2285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33260"/>
            <a:ext cx="12192000" cy="604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diện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C36465-8FD7-A9B3-A1D9-E8E6959DFA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0" t="2600" r="30200" b="5399"/>
          <a:stretch/>
        </p:blipFill>
        <p:spPr>
          <a:xfrm>
            <a:off x="9450229" y="1990725"/>
            <a:ext cx="2398871" cy="50387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EA74E56-1552-31BE-E88D-CF3EAE156407}"/>
              </a:ext>
            </a:extLst>
          </p:cNvPr>
          <p:cNvSpPr/>
          <p:nvPr/>
        </p:nvSpPr>
        <p:spPr>
          <a:xfrm>
            <a:off x="8820150" y="962025"/>
            <a:ext cx="2724150" cy="10287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 VẤN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6FC64CB-F369-EC9F-2248-6DA74DB9A024}"/>
              </a:ext>
            </a:extLst>
          </p:cNvPr>
          <p:cNvSpPr/>
          <p:nvPr/>
        </p:nvSpPr>
        <p:spPr>
          <a:xfrm>
            <a:off x="1153054" y="2037390"/>
            <a:ext cx="6809846" cy="553998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defTabSz="1006259"/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nhất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75D3EA4-1A0F-C528-8C83-EF7B560D0DEF}"/>
              </a:ext>
            </a:extLst>
          </p:cNvPr>
          <p:cNvSpPr/>
          <p:nvPr/>
        </p:nvSpPr>
        <p:spPr>
          <a:xfrm>
            <a:off x="772054" y="3152001"/>
            <a:ext cx="6809846" cy="1015663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defTabSz="1006259"/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nhất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936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2285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33260"/>
            <a:ext cx="12192000" cy="604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diện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6FC64CB-F369-EC9F-2248-6DA74DB9A024}"/>
              </a:ext>
            </a:extLst>
          </p:cNvPr>
          <p:cNvSpPr/>
          <p:nvPr/>
        </p:nvSpPr>
        <p:spPr>
          <a:xfrm>
            <a:off x="304797" y="908148"/>
            <a:ext cx="11582399" cy="2400657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giới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nghiệp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vô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đa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dạng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2EBB262-0F04-2D98-E4FE-7F8CE68EF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640" y="3566217"/>
            <a:ext cx="7876715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90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2285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33260"/>
            <a:ext cx="12192000" cy="1004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6259"/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endParaRPr lang="en-US" sz="3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xmlns="" id="{03866159-1F2C-D57F-8299-C9404AC625C6}"/>
              </a:ext>
            </a:extLst>
          </p:cNvPr>
          <p:cNvSpPr/>
          <p:nvPr/>
        </p:nvSpPr>
        <p:spPr>
          <a:xfrm>
            <a:off x="4084306" y="1248177"/>
            <a:ext cx="4411134" cy="1004810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6259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</a:p>
          <a:p>
            <a:pPr algn="ctr" defTabSz="1006259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“AI NHANH HƠN”</a:t>
            </a:r>
          </a:p>
        </p:txBody>
      </p:sp>
      <p:pic>
        <p:nvPicPr>
          <p:cNvPr id="8" name="Đồng-hồ-đếm-ngược-2-phút">
            <a:hlinkClick r:id="" action="ppaction://media"/>
            <a:extLst>
              <a:ext uri="{FF2B5EF4-FFF2-40B4-BE49-F238E27FC236}">
                <a16:creationId xmlns:a16="http://schemas.microsoft.com/office/drawing/2014/main" xmlns="" id="{CD92B2C7-C728-4753-76AD-B47D985B43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71550"/>
            <a:ext cx="2143403" cy="12056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37C809F-1261-93C2-D0EE-E71BBACAFD67}"/>
              </a:ext>
            </a:extLst>
          </p:cNvPr>
          <p:cNvSpPr/>
          <p:nvPr/>
        </p:nvSpPr>
        <p:spPr>
          <a:xfrm>
            <a:off x="304800" y="2632173"/>
            <a:ext cx="11582399" cy="2339102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0" marR="0" lvl="0" indent="-457200" algn="just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5 HS</a:t>
            </a:r>
          </a:p>
          <a:p>
            <a:pPr marL="457200" lvl="0" indent="-457200" algn="just" defTabSz="1006259">
              <a:buFontTx/>
              <a:buChar char="-"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vòng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phút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lần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lượt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thành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lvl="0" indent="-457200" algn="just" defTabSz="1006259">
              <a:buFontTx/>
              <a:buChar char="-"/>
            </a:pP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93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</TotalTime>
  <Words>1818</Words>
  <Application>Microsoft Office PowerPoint</Application>
  <PresentationFormat>Widescreen</PresentationFormat>
  <Paragraphs>132</Paragraphs>
  <Slides>35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account</cp:lastModifiedBy>
  <cp:revision>199</cp:revision>
  <dcterms:created xsi:type="dcterms:W3CDTF">2022-08-03T01:48:36Z</dcterms:created>
  <dcterms:modified xsi:type="dcterms:W3CDTF">2024-08-16T04:52:00Z</dcterms:modified>
</cp:coreProperties>
</file>