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1" r:id="rId3"/>
    <p:sldMasterId id="2147483705" r:id="rId4"/>
    <p:sldMasterId id="2147483717" r:id="rId5"/>
  </p:sldMasterIdLst>
  <p:notesMasterIdLst>
    <p:notesMasterId r:id="rId46"/>
  </p:notesMasterIdLst>
  <p:sldIdLst>
    <p:sldId id="288" r:id="rId6"/>
    <p:sldId id="462" r:id="rId7"/>
    <p:sldId id="491" r:id="rId8"/>
    <p:sldId id="258" r:id="rId9"/>
    <p:sldId id="425" r:id="rId10"/>
    <p:sldId id="512" r:id="rId11"/>
    <p:sldId id="513" r:id="rId12"/>
    <p:sldId id="514" r:id="rId13"/>
    <p:sldId id="493" r:id="rId14"/>
    <p:sldId id="515" r:id="rId15"/>
    <p:sldId id="516" r:id="rId16"/>
    <p:sldId id="517" r:id="rId17"/>
    <p:sldId id="518" r:id="rId18"/>
    <p:sldId id="511" r:id="rId19"/>
    <p:sldId id="519" r:id="rId20"/>
    <p:sldId id="520" r:id="rId21"/>
    <p:sldId id="521" r:id="rId22"/>
    <p:sldId id="522" r:id="rId23"/>
    <p:sldId id="463" r:id="rId24"/>
    <p:sldId id="523" r:id="rId25"/>
    <p:sldId id="465" r:id="rId26"/>
    <p:sldId id="524" r:id="rId27"/>
    <p:sldId id="496" r:id="rId28"/>
    <p:sldId id="497" r:id="rId29"/>
    <p:sldId id="525" r:id="rId30"/>
    <p:sldId id="526" r:id="rId31"/>
    <p:sldId id="527" r:id="rId32"/>
    <p:sldId id="528" r:id="rId33"/>
    <p:sldId id="529" r:id="rId34"/>
    <p:sldId id="530" r:id="rId35"/>
    <p:sldId id="498" r:id="rId36"/>
    <p:sldId id="531" r:id="rId37"/>
    <p:sldId id="532" r:id="rId38"/>
    <p:sldId id="533" r:id="rId39"/>
    <p:sldId id="534" r:id="rId40"/>
    <p:sldId id="535" r:id="rId41"/>
    <p:sldId id="536" r:id="rId42"/>
    <p:sldId id="537" r:id="rId43"/>
    <p:sldId id="538" r:id="rId44"/>
    <p:sldId id="489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84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9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91F59-D6F4-414D-86B5-FDE4BF247B88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CAD23-76BA-47D1-81CA-A238FDBF8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688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28986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53394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4260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473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2024/8/15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01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2024/8/15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10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2024/8/15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83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90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33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31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5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85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4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47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427698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2024/8/15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2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89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15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65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2024/8/15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37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2024/8/15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55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12" y="1535117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12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2024/8/15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62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2024/8/15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1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2024/8/15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62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2024/8/15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3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64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402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2024/8/15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39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2024/8/15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6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2024/8/15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24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9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9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2024/8/15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92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996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0403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49" y="45894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9593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5021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6687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8190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1296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9943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17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2024/8/15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74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516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312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D9EDFCA-E461-4CAD-B757-27D6FF8E4E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"/>
            <a:ext cx="12192000" cy="68552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E05446-B278-45F3-A228-828BF6C83A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94114"/>
            <a:ext cx="9144000" cy="178566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24AD254-0465-42DE-82F7-418D8C0EE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1855"/>
            <a:ext cx="9144000" cy="13095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92730A5-07BA-4154-A050-A64D2A3A9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1479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E687B6-1FF5-4ECA-954C-C384D1E3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C4F15B4-D13C-437C-9816-A95724A4A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A2D1631-EFC8-4C88-8FCD-A7CE3541F1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33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B266F3-4448-41A8-BE74-80458F01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85554"/>
            <a:ext cx="10515600" cy="202828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440803E-E3C9-4110-A81E-1382FF408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4082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7D58D93-EE1D-46B5-868A-09E6ED559C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251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FAD499-03D1-4CEC-A494-06ACFE163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5"/>
            <a:ext cx="11323284" cy="69056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5005C3-52EB-42CA-A7EA-CA0955D11E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6746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14B6D6F-9A73-4F95-A497-E0999AAFBD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625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2053DAE-B2E0-4863-AA77-5D8FC856F4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885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BDAD4B9-CC17-4DF5-98E0-18A9B62D39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196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BD24F2E-9AE2-4081-82E9-068B1CD5BF4E}"/>
              </a:ext>
            </a:extLst>
          </p:cNvPr>
          <p:cNvSpPr txBox="1"/>
          <p:nvPr userDrawn="1"/>
        </p:nvSpPr>
        <p:spPr>
          <a:xfrm>
            <a:off x="2791098" y="3075057"/>
            <a:ext cx="6609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 TRỌNG CẢM ƠN!</a:t>
            </a:r>
          </a:p>
        </p:txBody>
      </p:sp>
    </p:spTree>
    <p:extLst>
      <p:ext uri="{BB962C8B-B14F-4D97-AF65-F5344CB8AC3E}">
        <p14:creationId xmlns:p14="http://schemas.microsoft.com/office/powerpoint/2010/main" val="2089951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2024/8/15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28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82"/>
          <a:stretch/>
        </p:blipFill>
        <p:spPr>
          <a:xfrm>
            <a:off x="0" y="0"/>
            <a:ext cx="12192000" cy="30175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1976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6B2DAD9D-114F-467F-9339-F7383FCC5B03}" type="datetime1">
              <a:rPr lang="en-US" smtClean="0"/>
              <a:t>8/15/2024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1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73765" y="934278"/>
            <a:ext cx="11473070" cy="75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73765" y="1825625"/>
            <a:ext cx="11473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2B45DA0B-F5A7-4BFB-80EB-02C93ED6E113}" type="datetime1">
              <a:rPr lang="en-US" smtClean="0"/>
              <a:t>8/15/2024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19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2024/8/15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37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2024/8/15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40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2024/8/15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04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2024/8/15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62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2024/8/15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153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67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3047"/>
            <a:ext cx="12184783" cy="68519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/>
        </p:nvSpPr>
        <p:spPr>
          <a:xfrm>
            <a:off x="-349431" y="165435"/>
            <a:ext cx="321568" cy="18864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-349431" y="440738"/>
            <a:ext cx="321568" cy="188640"/>
          </a:xfrm>
          <a:prstGeom prst="rect">
            <a:avLst/>
          </a:prstGeom>
          <a:solidFill>
            <a:srgbClr val="FF4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-349431" y="716041"/>
            <a:ext cx="321568" cy="188640"/>
          </a:xfrm>
          <a:prstGeom prst="rect">
            <a:avLst/>
          </a:prstGeom>
          <a:solidFill>
            <a:srgbClr val="87B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-349431" y="1020841"/>
            <a:ext cx="321568" cy="188640"/>
          </a:xfrm>
          <a:prstGeom prst="rect">
            <a:avLst/>
          </a:prstGeom>
          <a:solidFill>
            <a:srgbClr val="009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-349431" y="1296144"/>
            <a:ext cx="321568" cy="188640"/>
          </a:xfrm>
          <a:prstGeom prst="rect">
            <a:avLst/>
          </a:prstGeom>
          <a:solidFill>
            <a:srgbClr val="CE6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23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31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262BC70-1C6B-4512-8C32-1214B5924F5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5"/>
            <a:ext cx="12192000" cy="685488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CAC5FAE8-AC4C-425D-A3A0-729C9B11C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4"/>
            <a:ext cx="11323284" cy="1027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2A24AE8-0D6A-4CF9-BE95-261D48B42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490" y="1983581"/>
            <a:ext cx="1132114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583DD3A-7DF7-4860-86EA-26BF111A5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02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2.png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7071"/>
            <a:ext cx="12192000" cy="24744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76" y="1155508"/>
            <a:ext cx="6058707" cy="58615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7" y="13472"/>
            <a:ext cx="2873791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128525" y="14869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endParaRPr lang="zh-CN" altLang="en-US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7" name="Google Shape;112;p41">
            <a:extLst>
              <a:ext uri="{FF2B5EF4-FFF2-40B4-BE49-F238E27FC236}">
                <a16:creationId xmlns="" xmlns:a16="http://schemas.microsoft.com/office/drawing/2014/main" id="{D02FC579-0A8B-4222-8F58-AE3134D3196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63250" y="0"/>
            <a:ext cx="1428750" cy="1105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1AF0F85A-5112-425B-A91A-9FD405691111}"/>
              </a:ext>
            </a:extLst>
          </p:cNvPr>
          <p:cNvSpPr/>
          <p:nvPr/>
        </p:nvSpPr>
        <p:spPr>
          <a:xfrm>
            <a:off x="3390901" y="1605062"/>
            <a:ext cx="7915274" cy="11952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1312D4B0-2675-1FDF-9AAD-19566DA6E355}"/>
              </a:ext>
            </a:extLst>
          </p:cNvPr>
          <p:cNvSpPr/>
          <p:nvPr/>
        </p:nvSpPr>
        <p:spPr>
          <a:xfrm>
            <a:off x="-2817" y="59403"/>
            <a:ext cx="121920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1: TỰ TẠO ĐỘNG LỰC VÀ ỨNG PHÓ VỚI ÁP LỰC TRONG CUỘC SỐNG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B7A83A7-F35E-BFFA-B51B-1CFF47D7CB32}"/>
              </a:ext>
            </a:extLst>
          </p:cNvPr>
          <p:cNvSpPr txBox="1"/>
          <p:nvPr/>
        </p:nvSpPr>
        <p:spPr>
          <a:xfrm>
            <a:off x="194114" y="743288"/>
            <a:ext cx="116993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91E17E6-50CD-417A-0345-60842B9C51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91" b="92674" l="10000" r="90000">
                        <a14:foregroundMark x1="43837" y1="9767" x2="43837" y2="9767"/>
                        <a14:foregroundMark x1="43837" y1="9767" x2="43837" y2="9767"/>
                        <a14:foregroundMark x1="47907" y1="7791" x2="47907" y2="7791"/>
                        <a14:foregroundMark x1="47907" y1="7791" x2="47907" y2="7791"/>
                        <a14:foregroundMark x1="46860" y1="90698" x2="46860" y2="90698"/>
                        <a14:foregroundMark x1="46860" y1="90698" x2="46860" y2="90698"/>
                        <a14:foregroundMark x1="46860" y1="90698" x2="46628" y2="91163"/>
                        <a14:foregroundMark x1="45233" y1="92674" x2="45233" y2="92674"/>
                        <a14:foregroundMark x1="51977" y1="91977" x2="51977" y2="91977"/>
                        <a14:foregroundMark x1="52093" y1="91977" x2="52093" y2="91977"/>
                        <a14:foregroundMark x1="52674" y1="91860" x2="52674" y2="91860"/>
                      </a14:backgroundRemoval>
                    </a14:imgEffect>
                  </a14:imgLayer>
                </a14:imgProps>
              </a:ext>
            </a:extLst>
          </a:blip>
          <a:srcRect l="27361" t="5417" r="24306" b="5832"/>
          <a:stretch/>
        </p:blipFill>
        <p:spPr>
          <a:xfrm>
            <a:off x="344663" y="2438400"/>
            <a:ext cx="2374567" cy="4360197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90D7C18F-B5BA-0704-19A5-E4FE4F66B1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311539"/>
              </p:ext>
            </p:extLst>
          </p:nvPr>
        </p:nvGraphicFramePr>
        <p:xfrm>
          <a:off x="3390901" y="3102118"/>
          <a:ext cx="8026398" cy="3413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3063">
                  <a:extLst>
                    <a:ext uri="{9D8B030D-6E8A-4147-A177-3AD203B41FA5}">
                      <a16:colId xmlns="" xmlns:a16="http://schemas.microsoft.com/office/drawing/2014/main" val="3847497914"/>
                    </a:ext>
                  </a:extLst>
                </a:gridCol>
                <a:gridCol w="3062710">
                  <a:extLst>
                    <a:ext uri="{9D8B030D-6E8A-4147-A177-3AD203B41FA5}">
                      <a16:colId xmlns="" xmlns:a16="http://schemas.microsoft.com/office/drawing/2014/main" val="3186759346"/>
                    </a:ext>
                  </a:extLst>
                </a:gridCol>
                <a:gridCol w="2860625">
                  <a:extLst>
                    <a:ext uri="{9D8B030D-6E8A-4147-A177-3AD203B41FA5}">
                      <a16:colId xmlns="" xmlns:a16="http://schemas.microsoft.com/office/drawing/2014/main" val="345740106"/>
                    </a:ext>
                  </a:extLst>
                </a:gridCol>
              </a:tblGrid>
              <a:tr h="349211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endParaRPr lang="en-US" sz="2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</a:t>
                      </a:r>
                      <a:endParaRPr lang="en-US" sz="2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</a:t>
                      </a:r>
                      <a:endParaRPr lang="en-US" sz="2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93573322"/>
                  </a:ext>
                </a:extLst>
              </a:tr>
              <a:tr h="349211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Ngại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5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dạy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69591603"/>
                  </a:ext>
                </a:extLst>
              </a:tr>
              <a:tr h="349211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endParaRPr lang="en-US" sz="25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43007876"/>
                  </a:ext>
                </a:extLst>
              </a:tr>
              <a:tr h="349211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276801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83761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1AF0F85A-5112-425B-A91A-9FD405691111}"/>
              </a:ext>
            </a:extLst>
          </p:cNvPr>
          <p:cNvSpPr/>
          <p:nvPr/>
        </p:nvSpPr>
        <p:spPr>
          <a:xfrm>
            <a:off x="3352801" y="1795563"/>
            <a:ext cx="7915274" cy="62604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SÁT QUA HÌNH THỨC GIƠ TAY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1312D4B0-2675-1FDF-9AAD-19566DA6E355}"/>
              </a:ext>
            </a:extLst>
          </p:cNvPr>
          <p:cNvSpPr/>
          <p:nvPr/>
        </p:nvSpPr>
        <p:spPr>
          <a:xfrm>
            <a:off x="-2817" y="59403"/>
            <a:ext cx="121920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1: TỰ TẠO ĐỘNG LỰC VÀ ỨNG PHÓ VỚI ÁP LỰC TRONG CUỘC SỐNG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B7A83A7-F35E-BFFA-B51B-1CFF47D7CB32}"/>
              </a:ext>
            </a:extLst>
          </p:cNvPr>
          <p:cNvSpPr txBox="1"/>
          <p:nvPr/>
        </p:nvSpPr>
        <p:spPr>
          <a:xfrm>
            <a:off x="194114" y="743288"/>
            <a:ext cx="116993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91E17E6-50CD-417A-0345-60842B9C51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91" b="92674" l="10000" r="90000">
                        <a14:foregroundMark x1="43837" y1="9767" x2="43837" y2="9767"/>
                        <a14:foregroundMark x1="43837" y1="9767" x2="43837" y2="9767"/>
                        <a14:foregroundMark x1="47907" y1="7791" x2="47907" y2="7791"/>
                        <a14:foregroundMark x1="47907" y1="7791" x2="47907" y2="7791"/>
                        <a14:foregroundMark x1="46860" y1="90698" x2="46860" y2="90698"/>
                        <a14:foregroundMark x1="46860" y1="90698" x2="46860" y2="90698"/>
                        <a14:foregroundMark x1="46860" y1="90698" x2="46628" y2="91163"/>
                        <a14:foregroundMark x1="45233" y1="92674" x2="45233" y2="92674"/>
                        <a14:foregroundMark x1="51977" y1="91977" x2="51977" y2="91977"/>
                        <a14:foregroundMark x1="52093" y1="91977" x2="52093" y2="91977"/>
                        <a14:foregroundMark x1="52674" y1="91860" x2="52674" y2="91860"/>
                      </a14:backgroundRemoval>
                    </a14:imgEffect>
                  </a14:imgLayer>
                </a14:imgProps>
              </a:ext>
            </a:extLst>
          </a:blip>
          <a:srcRect l="27361" t="5417" r="24306" b="5832"/>
          <a:stretch/>
        </p:blipFill>
        <p:spPr>
          <a:xfrm>
            <a:off x="344663" y="2438400"/>
            <a:ext cx="2374567" cy="43601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A6CC606-8920-0C1E-8197-42E1B5E99367}"/>
              </a:ext>
            </a:extLst>
          </p:cNvPr>
          <p:cNvSpPr txBox="1"/>
          <p:nvPr/>
        </p:nvSpPr>
        <p:spPr>
          <a:xfrm>
            <a:off x="3640853" y="2794610"/>
            <a:ext cx="309086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A265BFC-2180-CB06-5279-D3C35A542E1D}"/>
              </a:ext>
            </a:extLst>
          </p:cNvPr>
          <p:cNvSpPr txBox="1"/>
          <p:nvPr/>
        </p:nvSpPr>
        <p:spPr>
          <a:xfrm>
            <a:off x="7653338" y="2794610"/>
            <a:ext cx="34528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="" xmlns:a16="http://schemas.microsoft.com/office/drawing/2014/main" id="{8F1AB1D6-488D-ECDD-1858-0DBD04587D64}"/>
              </a:ext>
            </a:extLst>
          </p:cNvPr>
          <p:cNvSpPr/>
          <p:nvPr/>
        </p:nvSpPr>
        <p:spPr>
          <a:xfrm>
            <a:off x="7067550" y="4141438"/>
            <a:ext cx="266700" cy="477054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D19F784C-92E0-610F-C782-994F060DB850}"/>
              </a:ext>
            </a:extLst>
          </p:cNvPr>
          <p:cNvSpPr/>
          <p:nvPr/>
        </p:nvSpPr>
        <p:spPr>
          <a:xfrm>
            <a:off x="3352801" y="4710213"/>
            <a:ext cx="7915274" cy="9666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7219950" y="2822002"/>
            <a:ext cx="0" cy="1191709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49481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1AF0F85A-5112-425B-A91A-9FD405691111}"/>
              </a:ext>
            </a:extLst>
          </p:cNvPr>
          <p:cNvSpPr/>
          <p:nvPr/>
        </p:nvSpPr>
        <p:spPr>
          <a:xfrm>
            <a:off x="3416301" y="1605062"/>
            <a:ext cx="8477128" cy="31320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1312D4B0-2675-1FDF-9AAD-19566DA6E355}"/>
              </a:ext>
            </a:extLst>
          </p:cNvPr>
          <p:cNvSpPr/>
          <p:nvPr/>
        </p:nvSpPr>
        <p:spPr>
          <a:xfrm>
            <a:off x="-2817" y="59403"/>
            <a:ext cx="121920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1: TỰ TẠO ĐỘNG LỰC VÀ ỨNG PHÓ VỚI ÁP LỰC TRONG CUỘC SỐNG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B7A83A7-F35E-BFFA-B51B-1CFF47D7CB32}"/>
              </a:ext>
            </a:extLst>
          </p:cNvPr>
          <p:cNvSpPr txBox="1"/>
          <p:nvPr/>
        </p:nvSpPr>
        <p:spPr>
          <a:xfrm>
            <a:off x="194114" y="743288"/>
            <a:ext cx="116993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91E17E6-50CD-417A-0345-60842B9C51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91" b="92674" l="10000" r="90000">
                        <a14:foregroundMark x1="43837" y1="9767" x2="43837" y2="9767"/>
                        <a14:foregroundMark x1="43837" y1="9767" x2="43837" y2="9767"/>
                        <a14:foregroundMark x1="47907" y1="7791" x2="47907" y2="7791"/>
                        <a14:foregroundMark x1="47907" y1="7791" x2="47907" y2="7791"/>
                        <a14:foregroundMark x1="46860" y1="90698" x2="46860" y2="90698"/>
                        <a14:foregroundMark x1="46860" y1="90698" x2="46860" y2="90698"/>
                        <a14:foregroundMark x1="46860" y1="90698" x2="46628" y2="91163"/>
                        <a14:foregroundMark x1="45233" y1="92674" x2="45233" y2="92674"/>
                        <a14:foregroundMark x1="51977" y1="91977" x2="51977" y2="91977"/>
                        <a14:foregroundMark x1="52093" y1="91977" x2="52093" y2="91977"/>
                        <a14:foregroundMark x1="52674" y1="91860" x2="52674" y2="91860"/>
                      </a14:backgroundRemoval>
                    </a14:imgEffect>
                  </a14:imgLayer>
                </a14:imgProps>
              </a:ext>
            </a:extLst>
          </a:blip>
          <a:srcRect l="27361" t="5417" r="24306" b="5832"/>
          <a:stretch/>
        </p:blipFill>
        <p:spPr>
          <a:xfrm>
            <a:off x="928863" y="2222500"/>
            <a:ext cx="2374567" cy="43601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6E6037F-CCAE-8314-17A2-B79035C72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3463" y="5056942"/>
            <a:ext cx="1639966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229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1312D4B0-2675-1FDF-9AAD-19566DA6E355}"/>
              </a:ext>
            </a:extLst>
          </p:cNvPr>
          <p:cNvSpPr/>
          <p:nvPr/>
        </p:nvSpPr>
        <p:spPr>
          <a:xfrm>
            <a:off x="-2817" y="59403"/>
            <a:ext cx="121920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1: TỰ TẠO ĐỘNG LỰC VÀ ỨNG PHÓ VỚI ÁP LỰC TRONG CUỘC SỐNG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B7A83A7-F35E-BFFA-B51B-1CFF47D7CB32}"/>
              </a:ext>
            </a:extLst>
          </p:cNvPr>
          <p:cNvSpPr txBox="1"/>
          <p:nvPr/>
        </p:nvSpPr>
        <p:spPr>
          <a:xfrm>
            <a:off x="194114" y="743288"/>
            <a:ext cx="116993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phó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092AAA3-A8B8-D4ED-DCD4-2C46AD7B2DDF}"/>
              </a:ext>
            </a:extLst>
          </p:cNvPr>
          <p:cNvSpPr/>
          <p:nvPr/>
        </p:nvSpPr>
        <p:spPr>
          <a:xfrm>
            <a:off x="3177411" y="1625492"/>
            <a:ext cx="8716018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Nhóm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1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2: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Chia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sẻ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những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căng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thẳng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áp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lực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mà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em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thường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gặp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trong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tập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  <a:endParaRPr kumimoji="0" lang="en-US" altLang="zh-CN" sz="2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 Light"/>
              <a:ea typeface="微软雅黑" pitchFamily="34" charset="-122"/>
              <a:cs typeface="Times New Roman" pitchFamily="18" charset="0"/>
              <a:sym typeface="Calibri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0EC85B6-7502-656C-6DF2-04A0BE184B1A}"/>
              </a:ext>
            </a:extLst>
          </p:cNvPr>
          <p:cNvSpPr/>
          <p:nvPr/>
        </p:nvSpPr>
        <p:spPr>
          <a:xfrm>
            <a:off x="664638" y="1745656"/>
            <a:ext cx="226785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5B6932E-0493-5F73-7E57-C9F9F1738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287" y="3772341"/>
            <a:ext cx="1614557" cy="1619250"/>
          </a:xfrm>
          <a:prstGeom prst="rect">
            <a:avLst/>
          </a:prstGeom>
        </p:spPr>
      </p:pic>
      <p:pic>
        <p:nvPicPr>
          <p:cNvPr id="8" name="5 phút">
            <a:hlinkClick r:id="" action="ppaction://media"/>
            <a:extLst>
              <a:ext uri="{FF2B5EF4-FFF2-40B4-BE49-F238E27FC236}">
                <a16:creationId xmlns="" xmlns:a16="http://schemas.microsoft.com/office/drawing/2014/main" id="{31757EB2-5AA9-9360-F16F-6057FD0974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9567" y="2524718"/>
            <a:ext cx="2217995" cy="124762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23179F4-678E-2A72-602E-77C60177157A}"/>
              </a:ext>
            </a:extLst>
          </p:cNvPr>
          <p:cNvSpPr/>
          <p:nvPr/>
        </p:nvSpPr>
        <p:spPr>
          <a:xfrm>
            <a:off x="3177411" y="2951946"/>
            <a:ext cx="8716018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Nhóm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3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4: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Chia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sẻ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những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căng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thẳng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áp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lực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mà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em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thường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gặp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trong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cuộc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sống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  <a:endParaRPr kumimoji="0" lang="en-US" altLang="zh-CN" sz="2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 Light"/>
              <a:ea typeface="微软雅黑" pitchFamily="34" charset="-122"/>
              <a:cs typeface="Times New Roman" pitchFamily="18" charset="0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4461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111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1AF0F85A-5112-425B-A91A-9FD405691111}"/>
              </a:ext>
            </a:extLst>
          </p:cNvPr>
          <p:cNvSpPr/>
          <p:nvPr/>
        </p:nvSpPr>
        <p:spPr>
          <a:xfrm>
            <a:off x="1620609" y="1433256"/>
            <a:ext cx="9084457" cy="7860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D6F187F-5DD5-C087-1909-8906F6A3E053}"/>
              </a:ext>
            </a:extLst>
          </p:cNvPr>
          <p:cNvSpPr/>
          <p:nvPr/>
        </p:nvSpPr>
        <p:spPr>
          <a:xfrm>
            <a:off x="-2817" y="59403"/>
            <a:ext cx="121920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1: TỰ TẠO ĐỘNG LỰC VÀ ỨNG PHÓ VỚI ÁP LỰC TRONG CUỘC SỐNG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09DF4A4-E348-946A-B0D9-BA3A5521EE8B}"/>
              </a:ext>
            </a:extLst>
          </p:cNvPr>
          <p:cNvSpPr txBox="1"/>
          <p:nvPr/>
        </p:nvSpPr>
        <p:spPr>
          <a:xfrm>
            <a:off x="194114" y="743288"/>
            <a:ext cx="116993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phó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BDFCAB2-1F91-0FD0-554E-EC9E33368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11" y="1127516"/>
            <a:ext cx="1393498" cy="139754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31A260D-3B08-5A60-D469-12FCE6781B6D}"/>
              </a:ext>
            </a:extLst>
          </p:cNvPr>
          <p:cNvSpPr/>
          <p:nvPr/>
        </p:nvSpPr>
        <p:spPr>
          <a:xfrm>
            <a:off x="901700" y="2525064"/>
            <a:ext cx="5013325" cy="31042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1DEFF9B1-7309-CCB7-48C6-4D7279DDA0AD}"/>
              </a:ext>
            </a:extLst>
          </p:cNvPr>
          <p:cNvSpPr/>
          <p:nvPr/>
        </p:nvSpPr>
        <p:spPr>
          <a:xfrm>
            <a:off x="6372225" y="2525064"/>
            <a:ext cx="5133975" cy="31042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0661864-7700-0631-EFBB-3B534D132CE2}"/>
              </a:ext>
            </a:extLst>
          </p:cNvPr>
          <p:cNvSpPr txBox="1"/>
          <p:nvPr/>
        </p:nvSpPr>
        <p:spPr>
          <a:xfrm>
            <a:off x="901700" y="2670765"/>
            <a:ext cx="486568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E1CC7DD-9707-D7B0-EBFE-6BE68359D72F}"/>
              </a:ext>
            </a:extLst>
          </p:cNvPr>
          <p:cNvSpPr txBox="1"/>
          <p:nvPr/>
        </p:nvSpPr>
        <p:spPr>
          <a:xfrm>
            <a:off x="6386512" y="2670765"/>
            <a:ext cx="51196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0661864-7700-0631-EFBB-3B534D132CE2}"/>
              </a:ext>
            </a:extLst>
          </p:cNvPr>
          <p:cNvSpPr txBox="1"/>
          <p:nvPr/>
        </p:nvSpPr>
        <p:spPr>
          <a:xfrm>
            <a:off x="1066800" y="3147819"/>
            <a:ext cx="470058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E1CC7DD-9707-D7B0-EBFE-6BE68359D72F}"/>
              </a:ext>
            </a:extLst>
          </p:cNvPr>
          <p:cNvSpPr txBox="1"/>
          <p:nvPr/>
        </p:nvSpPr>
        <p:spPr>
          <a:xfrm>
            <a:off x="6531768" y="3147819"/>
            <a:ext cx="48148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8720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D6F187F-5DD5-C087-1909-8906F6A3E053}"/>
              </a:ext>
            </a:extLst>
          </p:cNvPr>
          <p:cNvSpPr/>
          <p:nvPr/>
        </p:nvSpPr>
        <p:spPr>
          <a:xfrm>
            <a:off x="-2817" y="59403"/>
            <a:ext cx="121920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1: TỰ TẠO ĐỘNG LỰC VÀ ỨNG PHÓ VỚI ÁP LỰC TRONG CUỘC SỐNG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09DF4A4-E348-946A-B0D9-BA3A5521EE8B}"/>
              </a:ext>
            </a:extLst>
          </p:cNvPr>
          <p:cNvSpPr txBox="1"/>
          <p:nvPr/>
        </p:nvSpPr>
        <p:spPr>
          <a:xfrm>
            <a:off x="194114" y="743288"/>
            <a:ext cx="116993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phó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BDFCAB2-1F91-0FD0-554E-EC9E33368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86" y="2376585"/>
            <a:ext cx="1393498" cy="1397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DD27244-2D0D-1EF7-3E15-A786D6A74BB8}"/>
              </a:ext>
            </a:extLst>
          </p:cNvPr>
          <p:cNvSpPr/>
          <p:nvPr/>
        </p:nvSpPr>
        <p:spPr>
          <a:xfrm>
            <a:off x="194114" y="1527674"/>
            <a:ext cx="2267856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NHÓM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23217C5B-E87C-7BA2-6198-674FCA14D9FA}"/>
              </a:ext>
            </a:extLst>
          </p:cNvPr>
          <p:cNvSpPr/>
          <p:nvPr/>
        </p:nvSpPr>
        <p:spPr>
          <a:xfrm>
            <a:off x="2571326" y="1497159"/>
            <a:ext cx="8906299" cy="7860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đoán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xảy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EBBD43F-0D65-8E3F-3463-36FA3A9E3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333" y="2315897"/>
            <a:ext cx="2737666" cy="22598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5D50B4E-E2F2-2BC9-72DE-57A032D5E4C4}"/>
              </a:ext>
            </a:extLst>
          </p:cNvPr>
          <p:cNvSpPr txBox="1"/>
          <p:nvPr/>
        </p:nvSpPr>
        <p:spPr>
          <a:xfrm>
            <a:off x="2291533" y="3075359"/>
            <a:ext cx="7162800" cy="2246769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262918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D6F187F-5DD5-C087-1909-8906F6A3E053}"/>
              </a:ext>
            </a:extLst>
          </p:cNvPr>
          <p:cNvSpPr/>
          <p:nvPr/>
        </p:nvSpPr>
        <p:spPr>
          <a:xfrm>
            <a:off x="-2817" y="59403"/>
            <a:ext cx="121920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1: TỰ TẠO ĐỘNG LỰC VÀ ỨNG PHÓ VỚI ÁP LỰC TRONG CUỘC SỐNG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09DF4A4-E348-946A-B0D9-BA3A5521EE8B}"/>
              </a:ext>
            </a:extLst>
          </p:cNvPr>
          <p:cNvSpPr txBox="1"/>
          <p:nvPr/>
        </p:nvSpPr>
        <p:spPr>
          <a:xfrm>
            <a:off x="194114" y="743288"/>
            <a:ext cx="116993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phó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D50046E3-B1BF-AAD7-1E09-0F817DECDCCC}"/>
              </a:ext>
            </a:extLst>
          </p:cNvPr>
          <p:cNvSpPr/>
          <p:nvPr/>
        </p:nvSpPr>
        <p:spPr>
          <a:xfrm>
            <a:off x="3352801" y="1285483"/>
            <a:ext cx="7915274" cy="8617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SÁT QUA HÌNH THỨC GIƠ TAY VỀ ÁP LỰC CỦA HỌC SINH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365C486-BA5B-A3E6-B133-F2CFCE8C5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91" b="92674" l="10000" r="90000">
                        <a14:foregroundMark x1="43837" y1="9767" x2="43837" y2="9767"/>
                        <a14:foregroundMark x1="43837" y1="9767" x2="43837" y2="9767"/>
                        <a14:foregroundMark x1="47907" y1="7791" x2="47907" y2="7791"/>
                        <a14:foregroundMark x1="47907" y1="7791" x2="47907" y2="7791"/>
                        <a14:foregroundMark x1="46860" y1="90698" x2="46860" y2="90698"/>
                        <a14:foregroundMark x1="46860" y1="90698" x2="46860" y2="90698"/>
                        <a14:foregroundMark x1="46860" y1="90698" x2="46628" y2="91163"/>
                        <a14:foregroundMark x1="45233" y1="92674" x2="45233" y2="92674"/>
                        <a14:foregroundMark x1="51977" y1="91977" x2="51977" y2="91977"/>
                        <a14:foregroundMark x1="52093" y1="91977" x2="52093" y2="91977"/>
                        <a14:foregroundMark x1="52674" y1="91860" x2="52674" y2="91860"/>
                      </a14:backgroundRemoval>
                    </a14:imgEffect>
                  </a14:imgLayer>
                </a14:imgProps>
              </a:ext>
            </a:extLst>
          </a:blip>
          <a:srcRect l="27361" t="5417" r="24306" b="5832"/>
          <a:stretch/>
        </p:blipFill>
        <p:spPr>
          <a:xfrm>
            <a:off x="978234" y="1966759"/>
            <a:ext cx="2374567" cy="43601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2734E8F-8493-52E0-EE5B-8BEFBCBE220E}"/>
              </a:ext>
            </a:extLst>
          </p:cNvPr>
          <p:cNvSpPr txBox="1"/>
          <p:nvPr/>
        </p:nvSpPr>
        <p:spPr>
          <a:xfrm>
            <a:off x="3792538" y="2806700"/>
            <a:ext cx="6858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D379B8F-272E-25DB-3661-F0FECD050D59}"/>
              </a:ext>
            </a:extLst>
          </p:cNvPr>
          <p:cNvSpPr txBox="1"/>
          <p:nvPr/>
        </p:nvSpPr>
        <p:spPr>
          <a:xfrm>
            <a:off x="4040188" y="3336371"/>
            <a:ext cx="6858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061AADF-6FDD-CFE0-CBFB-29DD4FA0F1AE}"/>
              </a:ext>
            </a:extLst>
          </p:cNvPr>
          <p:cNvSpPr txBox="1"/>
          <p:nvPr/>
        </p:nvSpPr>
        <p:spPr>
          <a:xfrm>
            <a:off x="4430713" y="3908331"/>
            <a:ext cx="6858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F9B5B72-07B1-61E7-7F56-D8D245975B1F}"/>
              </a:ext>
            </a:extLst>
          </p:cNvPr>
          <p:cNvSpPr txBox="1"/>
          <p:nvPr/>
        </p:nvSpPr>
        <p:spPr>
          <a:xfrm>
            <a:off x="4735513" y="4395713"/>
            <a:ext cx="6858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951998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D6F187F-5DD5-C087-1909-8906F6A3E053}"/>
              </a:ext>
            </a:extLst>
          </p:cNvPr>
          <p:cNvSpPr/>
          <p:nvPr/>
        </p:nvSpPr>
        <p:spPr>
          <a:xfrm>
            <a:off x="-2817" y="59403"/>
            <a:ext cx="121920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1: TỰ TẠO ĐỘNG LỰC VÀ ỨNG PHÓ VỚI ÁP LỰC TRONG CUỘC SỐNG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09DF4A4-E348-946A-B0D9-BA3A5521EE8B}"/>
              </a:ext>
            </a:extLst>
          </p:cNvPr>
          <p:cNvSpPr txBox="1"/>
          <p:nvPr/>
        </p:nvSpPr>
        <p:spPr>
          <a:xfrm>
            <a:off x="194114" y="743288"/>
            <a:ext cx="116993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phó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D50046E3-B1BF-AAD7-1E09-0F817DECDCCC}"/>
              </a:ext>
            </a:extLst>
          </p:cNvPr>
          <p:cNvSpPr/>
          <p:nvPr/>
        </p:nvSpPr>
        <p:spPr>
          <a:xfrm>
            <a:off x="4343399" y="1285483"/>
            <a:ext cx="7110414" cy="8617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2734E8F-8493-52E0-EE5B-8BEFBCBE220E}"/>
              </a:ext>
            </a:extLst>
          </p:cNvPr>
          <p:cNvSpPr txBox="1"/>
          <p:nvPr/>
        </p:nvSpPr>
        <p:spPr>
          <a:xfrm>
            <a:off x="4595813" y="2335261"/>
            <a:ext cx="6858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D379B8F-272E-25DB-3661-F0FECD050D59}"/>
              </a:ext>
            </a:extLst>
          </p:cNvPr>
          <p:cNvSpPr txBox="1"/>
          <p:nvPr/>
        </p:nvSpPr>
        <p:spPr>
          <a:xfrm>
            <a:off x="4595813" y="2822643"/>
            <a:ext cx="6858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nhược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061AADF-6FDD-CFE0-CBFB-29DD4FA0F1AE}"/>
              </a:ext>
            </a:extLst>
          </p:cNvPr>
          <p:cNvSpPr txBox="1"/>
          <p:nvPr/>
        </p:nvSpPr>
        <p:spPr>
          <a:xfrm>
            <a:off x="4595813" y="3362354"/>
            <a:ext cx="6858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F9B5B72-07B1-61E7-7F56-D8D245975B1F}"/>
              </a:ext>
            </a:extLst>
          </p:cNvPr>
          <p:cNvSpPr txBox="1"/>
          <p:nvPr/>
        </p:nvSpPr>
        <p:spPr>
          <a:xfrm>
            <a:off x="4595813" y="3849736"/>
            <a:ext cx="6858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Rối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Flowchart: Alternate Process 3">
            <a:extLst>
              <a:ext uri="{FF2B5EF4-FFF2-40B4-BE49-F238E27FC236}">
                <a16:creationId xmlns="" xmlns:a16="http://schemas.microsoft.com/office/drawing/2014/main" id="{56513E75-F600-C8AE-9B21-0EFB8738805A}"/>
              </a:ext>
            </a:extLst>
          </p:cNvPr>
          <p:cNvSpPr/>
          <p:nvPr/>
        </p:nvSpPr>
        <p:spPr>
          <a:xfrm>
            <a:off x="702634" y="1668624"/>
            <a:ext cx="2616078" cy="957263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CẶP ĐÔI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4D8D11B-86A7-3D96-C187-2BB8EBB2F1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0" b="9305"/>
          <a:stretch/>
        </p:blipFill>
        <p:spPr>
          <a:xfrm>
            <a:off x="123825" y="3258145"/>
            <a:ext cx="3475246" cy="24429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DD56A70-25BE-0A12-2D94-AE2F93750D35}"/>
              </a:ext>
            </a:extLst>
          </p:cNvPr>
          <p:cNvSpPr txBox="1"/>
          <p:nvPr/>
        </p:nvSpPr>
        <p:spPr>
          <a:xfrm>
            <a:off x="4595813" y="4326790"/>
            <a:ext cx="6858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839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D6F187F-5DD5-C087-1909-8906F6A3E053}"/>
              </a:ext>
            </a:extLst>
          </p:cNvPr>
          <p:cNvSpPr/>
          <p:nvPr/>
        </p:nvSpPr>
        <p:spPr>
          <a:xfrm>
            <a:off x="-2817" y="59403"/>
            <a:ext cx="121920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1: TỰ TẠO ĐỘNG LỰC VÀ ỨNG PHÓ VỚI ÁP LỰC TRONG CUỘC SỐNG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09DF4A4-E348-946A-B0D9-BA3A5521EE8B}"/>
              </a:ext>
            </a:extLst>
          </p:cNvPr>
          <p:cNvSpPr txBox="1"/>
          <p:nvPr/>
        </p:nvSpPr>
        <p:spPr>
          <a:xfrm>
            <a:off x="194114" y="743288"/>
            <a:ext cx="116993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phó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D50046E3-B1BF-AAD7-1E09-0F817DECDCCC}"/>
              </a:ext>
            </a:extLst>
          </p:cNvPr>
          <p:cNvSpPr/>
          <p:nvPr/>
        </p:nvSpPr>
        <p:spPr>
          <a:xfrm>
            <a:off x="4343399" y="1285483"/>
            <a:ext cx="6924675" cy="8617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Flowchart: Alternate Process 3">
            <a:extLst>
              <a:ext uri="{FF2B5EF4-FFF2-40B4-BE49-F238E27FC236}">
                <a16:creationId xmlns="" xmlns:a16="http://schemas.microsoft.com/office/drawing/2014/main" id="{56513E75-F600-C8AE-9B21-0EFB8738805A}"/>
              </a:ext>
            </a:extLst>
          </p:cNvPr>
          <p:cNvSpPr/>
          <p:nvPr/>
        </p:nvSpPr>
        <p:spPr>
          <a:xfrm>
            <a:off x="639134" y="1992562"/>
            <a:ext cx="2616078" cy="957263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CẶP ĐÔI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4D8D11B-86A7-3D96-C187-2BB8EBB2F1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0" b="9305"/>
          <a:stretch/>
        </p:blipFill>
        <p:spPr>
          <a:xfrm>
            <a:off x="123825" y="3258145"/>
            <a:ext cx="3475246" cy="2442924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="" xmlns:a16="http://schemas.microsoft.com/office/drawing/2014/main" id="{3F53A8F7-378B-682A-84D6-17DC176ECA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979661"/>
              </p:ext>
            </p:extLst>
          </p:nvPr>
        </p:nvGraphicFramePr>
        <p:xfrm>
          <a:off x="4057649" y="2668308"/>
          <a:ext cx="7705725" cy="23608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42235">
                  <a:extLst>
                    <a:ext uri="{9D8B030D-6E8A-4147-A177-3AD203B41FA5}">
                      <a16:colId xmlns="" xmlns:a16="http://schemas.microsoft.com/office/drawing/2014/main" val="3847497914"/>
                    </a:ext>
                  </a:extLst>
                </a:gridCol>
                <a:gridCol w="3563490">
                  <a:extLst>
                    <a:ext uri="{9D8B030D-6E8A-4147-A177-3AD203B41FA5}">
                      <a16:colId xmlns="" xmlns:a16="http://schemas.microsoft.com/office/drawing/2014/main" val="3186759346"/>
                    </a:ext>
                  </a:extLst>
                </a:gridCol>
              </a:tblGrid>
              <a:tr h="534216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endParaRPr lang="en-US" sz="2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endParaRPr lang="en-US" sz="2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93573322"/>
                  </a:ext>
                </a:extLst>
              </a:tr>
              <a:tr h="1826675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2768011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D574FFD-06EE-42C2-A2BC-AB009AB8DF82}"/>
              </a:ext>
            </a:extLst>
          </p:cNvPr>
          <p:cNvSpPr txBox="1"/>
          <p:nvPr/>
        </p:nvSpPr>
        <p:spPr>
          <a:xfrm>
            <a:off x="4169133" y="3265937"/>
            <a:ext cx="3848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Nhức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DCE1016-E9A5-5F84-7C52-D52CA0A92D27}"/>
              </a:ext>
            </a:extLst>
          </p:cNvPr>
          <p:cNvSpPr txBox="1"/>
          <p:nvPr/>
        </p:nvSpPr>
        <p:spPr>
          <a:xfrm>
            <a:off x="8277225" y="3262041"/>
            <a:ext cx="34752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lo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</a:p>
        </p:txBody>
      </p:sp>
    </p:spTree>
    <p:extLst>
      <p:ext uri="{BB962C8B-B14F-4D97-AF65-F5344CB8AC3E}">
        <p14:creationId xmlns:p14="http://schemas.microsoft.com/office/powerpoint/2010/main" val="38648360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="" xmlns:a16="http://schemas.microsoft.com/office/drawing/2014/main" id="{19FF449A-6E46-1C7D-2AAF-E5EB8C19DBF1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9FD21B3-B4CD-3116-B652-D5E41798AE7C}"/>
              </a:ext>
            </a:extLst>
          </p:cNvPr>
          <p:cNvSpPr/>
          <p:nvPr/>
        </p:nvSpPr>
        <p:spPr>
          <a:xfrm>
            <a:off x="-2817" y="59403"/>
            <a:ext cx="121920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1: TỰ TẠO ĐỘNG LỰC VÀ ỨNG PHÓ VỚI ÁP LỰC TRONG CUỘC SỐNG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857FBEF-D254-6D68-2FFF-74583E9B0F33}"/>
              </a:ext>
            </a:extLst>
          </p:cNvPr>
          <p:cNvSpPr txBox="1"/>
          <p:nvPr/>
        </p:nvSpPr>
        <p:spPr>
          <a:xfrm>
            <a:off x="194114" y="743288"/>
            <a:ext cx="116993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phó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8D91B40-932A-C748-D8BE-99AE0BBCD0FB}"/>
              </a:ext>
            </a:extLst>
          </p:cNvPr>
          <p:cNvSpPr/>
          <p:nvPr/>
        </p:nvSpPr>
        <p:spPr>
          <a:xfrm>
            <a:off x="3971924" y="2348613"/>
            <a:ext cx="6924676" cy="4770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Nhóm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1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2: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Nguyên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nhân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khách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quan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  <a:endParaRPr kumimoji="0" lang="en-US" altLang="zh-CN" sz="2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 Light"/>
              <a:ea typeface="微软雅黑" pitchFamily="34" charset="-122"/>
              <a:cs typeface="Times New Roman" pitchFamily="18" charset="0"/>
              <a:sym typeface="Calibri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513B0B5-F47C-F0B0-3703-25B7D6306D52}"/>
              </a:ext>
            </a:extLst>
          </p:cNvPr>
          <p:cNvSpPr/>
          <p:nvPr/>
        </p:nvSpPr>
        <p:spPr>
          <a:xfrm>
            <a:off x="639706" y="1596756"/>
            <a:ext cx="226785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AD4A180-8873-AC24-AEC9-0959D99C2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354" y="3727216"/>
            <a:ext cx="1614557" cy="161925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072BF199-71B0-E676-A9DB-E144496990A3}"/>
              </a:ext>
            </a:extLst>
          </p:cNvPr>
          <p:cNvSpPr/>
          <p:nvPr/>
        </p:nvSpPr>
        <p:spPr>
          <a:xfrm>
            <a:off x="3971923" y="3250162"/>
            <a:ext cx="6924676" cy="4770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Nhóm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3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4: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Nguyên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nhân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chủ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quan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  <a:endParaRPr kumimoji="0" lang="en-US" altLang="zh-CN" sz="2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 Light"/>
              <a:ea typeface="微软雅黑" pitchFamily="34" charset="-122"/>
              <a:cs typeface="Times New Roman" pitchFamily="18" charset="0"/>
              <a:sym typeface="Calibri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5EE65FE3-F1FD-E750-8884-6136DD63CA22}"/>
              </a:ext>
            </a:extLst>
          </p:cNvPr>
          <p:cNvSpPr/>
          <p:nvPr/>
        </p:nvSpPr>
        <p:spPr>
          <a:xfrm>
            <a:off x="3971924" y="1254135"/>
            <a:ext cx="6924675" cy="8617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8" name="Đồng-hồ-đếm-ngược-2-phút">
            <a:hlinkClick r:id="" action="ppaction://media"/>
            <a:extLst>
              <a:ext uri="{FF2B5EF4-FFF2-40B4-BE49-F238E27FC236}">
                <a16:creationId xmlns="" xmlns:a16="http://schemas.microsoft.com/office/drawing/2014/main" id="{3A559824-64D3-C59A-413B-5A9DDCA309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389" y="2404338"/>
            <a:ext cx="1848486" cy="1039773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6760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314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17" grpId="0" animBg="1"/>
      <p:bldP spid="18" grpId="0" animBg="1"/>
      <p:bldP spid="22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wn Ribbon 5"/>
          <p:cNvSpPr/>
          <p:nvPr/>
        </p:nvSpPr>
        <p:spPr>
          <a:xfrm>
            <a:off x="2615747" y="266614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Calibri"/>
              </a:rPr>
              <a:t>KHỞI 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89477" y="1287276"/>
            <a:ext cx="2097439" cy="461665"/>
          </a:xfrm>
          <a:prstGeom prst="rect">
            <a:avLst/>
          </a:prstGeom>
          <a:solidFill>
            <a:srgbClr val="FF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 CH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</a:t>
            </a:r>
          </a:p>
        </p:txBody>
      </p:sp>
      <p:pic>
        <p:nvPicPr>
          <p:cNvPr id="9" name="图片 62">
            <a:extLst>
              <a:ext uri="{FF2B5EF4-FFF2-40B4-BE49-F238E27FC236}">
                <a16:creationId xmlns="" xmlns:a16="http://schemas.microsoft.com/office/drawing/2014/main" id="{205B7D55-8F50-4184-A2D5-63084FFFEE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91" y="4950478"/>
            <a:ext cx="3581400" cy="1502596"/>
          </a:xfrm>
          <a:prstGeom prst="rect">
            <a:avLst/>
          </a:prstGeom>
        </p:spPr>
      </p:pic>
      <p:sp>
        <p:nvSpPr>
          <p:cNvPr id="10" name="Thought Bubble: Cloud 9">
            <a:extLst>
              <a:ext uri="{FF2B5EF4-FFF2-40B4-BE49-F238E27FC236}">
                <a16:creationId xmlns="" xmlns:a16="http://schemas.microsoft.com/office/drawing/2014/main" id="{BA59658B-475E-4A1E-9F9F-8131D96B4F5D}"/>
              </a:ext>
            </a:extLst>
          </p:cNvPr>
          <p:cNvSpPr/>
          <p:nvPr/>
        </p:nvSpPr>
        <p:spPr>
          <a:xfrm rot="21104950">
            <a:off x="470236" y="2003911"/>
            <a:ext cx="4737869" cy="2461070"/>
          </a:xfrm>
          <a:prstGeom prst="cloud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Google Shape;112;p41">
            <a:extLst>
              <a:ext uri="{FF2B5EF4-FFF2-40B4-BE49-F238E27FC236}">
                <a16:creationId xmlns="" xmlns:a16="http://schemas.microsoft.com/office/drawing/2014/main" id="{F3C08338-12F5-4A9B-A0FD-CB6C5EC1A88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4232" y="108509"/>
            <a:ext cx="1428750" cy="1105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(Lyrics) Thời Học Sinh - Suni Hạ Linh">
            <a:hlinkClick r:id="" action="ppaction://media"/>
            <a:extLst>
              <a:ext uri="{FF2B5EF4-FFF2-40B4-BE49-F238E27FC236}">
                <a16:creationId xmlns="" xmlns:a16="http://schemas.microsoft.com/office/drawing/2014/main" id="{618C820F-0B64-1ED7-D408-FAD5C98C203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297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32175" y="1905000"/>
            <a:ext cx="5422900" cy="3048000"/>
          </a:xfrm>
          <a:prstGeom prst="rect">
            <a:avLst/>
          </a:prstGeom>
          <a:ln>
            <a:noFill/>
          </a:ln>
          <a:effectLst>
            <a:outerShdw blurRad="127000" dist="190500" dir="8100000" algn="tr" rotWithShape="0">
              <a:srgbClr val="000000">
                <a:alpha val="40000"/>
              </a:srgbClr>
            </a:outerShdw>
          </a:effectLst>
          <a:scene3d>
            <a:camera prst="orthographicFront"/>
            <a:lightRig rig="flood" dir="t">
              <a:rot lat="0" lon="0" rev="8100000"/>
            </a:lightRig>
          </a:scene3d>
          <a:sp3d prstMaterial="plastic">
            <a:bevelT w="508000" h="50800" prst="cross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66705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2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7879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="" xmlns:a16="http://schemas.microsoft.com/office/drawing/2014/main" id="{19FF449A-6E46-1C7D-2AAF-E5EB8C19DBF1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9FD21B3-B4CD-3116-B652-D5E41798AE7C}"/>
              </a:ext>
            </a:extLst>
          </p:cNvPr>
          <p:cNvSpPr/>
          <p:nvPr/>
        </p:nvSpPr>
        <p:spPr>
          <a:xfrm>
            <a:off x="-2817" y="59403"/>
            <a:ext cx="121920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1: TỰ TẠO ĐỘNG LỰC VÀ ỨNG PHÓ VỚI ÁP LỰC TRONG CUỘC SỐNG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857FBEF-D254-6D68-2FFF-74583E9B0F33}"/>
              </a:ext>
            </a:extLst>
          </p:cNvPr>
          <p:cNvSpPr txBox="1"/>
          <p:nvPr/>
        </p:nvSpPr>
        <p:spPr>
          <a:xfrm>
            <a:off x="194114" y="743288"/>
            <a:ext cx="116993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phó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072BF199-71B0-E676-A9DB-E144496990A3}"/>
              </a:ext>
            </a:extLst>
          </p:cNvPr>
          <p:cNvSpPr/>
          <p:nvPr/>
        </p:nvSpPr>
        <p:spPr>
          <a:xfrm>
            <a:off x="6515099" y="2384191"/>
            <a:ext cx="4419599" cy="4770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Nguyên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nhân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chủ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  <a:endParaRPr kumimoji="0" lang="en-US" altLang="zh-CN" sz="2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 Light"/>
              <a:ea typeface="微软雅黑" pitchFamily="34" charset="-122"/>
              <a:cs typeface="Times New Roman" pitchFamily="18" charset="0"/>
              <a:sym typeface="Calibri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5EE65FE3-F1FD-E750-8884-6136DD63CA22}"/>
              </a:ext>
            </a:extLst>
          </p:cNvPr>
          <p:cNvSpPr/>
          <p:nvPr/>
        </p:nvSpPr>
        <p:spPr>
          <a:xfrm>
            <a:off x="2819399" y="1250275"/>
            <a:ext cx="6924675" cy="8617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33BEECE7-53EA-F2C3-83BC-ED0C6C9ACEAC}"/>
              </a:ext>
            </a:extLst>
          </p:cNvPr>
          <p:cNvCxnSpPr/>
          <p:nvPr/>
        </p:nvCxnSpPr>
        <p:spPr>
          <a:xfrm>
            <a:off x="5943600" y="2352675"/>
            <a:ext cx="0" cy="4143375"/>
          </a:xfrm>
          <a:prstGeom prst="line">
            <a:avLst/>
          </a:prstGeom>
          <a:ln w="3810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6119FC7-9FDF-F28B-8840-19FF4D383420}"/>
              </a:ext>
            </a:extLst>
          </p:cNvPr>
          <p:cNvSpPr/>
          <p:nvPr/>
        </p:nvSpPr>
        <p:spPr>
          <a:xfrm>
            <a:off x="952503" y="2384191"/>
            <a:ext cx="4419599" cy="4770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Nguyên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nhân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khách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  <a:endParaRPr kumimoji="0" lang="en-US" altLang="zh-CN" sz="2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 Light"/>
              <a:ea typeface="微软雅黑" pitchFamily="34" charset="-122"/>
              <a:cs typeface="Times New Roman" pitchFamily="18" charset="0"/>
              <a:sym typeface="Calibri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44C78D9-91E2-7822-B74E-F551A2998F20}"/>
              </a:ext>
            </a:extLst>
          </p:cNvPr>
          <p:cNvSpPr txBox="1"/>
          <p:nvPr/>
        </p:nvSpPr>
        <p:spPr>
          <a:xfrm>
            <a:off x="952503" y="3219450"/>
            <a:ext cx="441958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342900" indent="-342900">
              <a:buFontTx/>
              <a:buChar char="-"/>
            </a:pP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34C8332-E5C5-EC06-DBD2-A8B70647A86E}"/>
              </a:ext>
            </a:extLst>
          </p:cNvPr>
          <p:cNvSpPr txBox="1"/>
          <p:nvPr/>
        </p:nvSpPr>
        <p:spPr>
          <a:xfrm>
            <a:off x="6515112" y="3219450"/>
            <a:ext cx="441958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342900" indent="-342900">
              <a:buFontTx/>
              <a:buChar char="-"/>
            </a:pP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4A1753E-B18F-1B43-E487-521C02C4F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3" y="4884174"/>
            <a:ext cx="1688802" cy="163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9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 animBg="1"/>
      <p:bldP spid="6" grpId="0" build="p"/>
      <p:bldP spid="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="" xmlns:a16="http://schemas.microsoft.com/office/drawing/2014/main" id="{10671E35-CA27-6094-C74D-92EA0E202B91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CEC226A4-D891-EC3C-E4C4-4A6B6171D79F}"/>
              </a:ext>
            </a:extLst>
          </p:cNvPr>
          <p:cNvSpPr/>
          <p:nvPr/>
        </p:nvSpPr>
        <p:spPr>
          <a:xfrm>
            <a:off x="-2817" y="59403"/>
            <a:ext cx="121920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1: TỰ TẠO ĐỘNG LỰC VÀ ỨNG PHÓ VỚI ÁP LỰC TRONG CUỘC SỐNG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321F87A-C5BA-BD9E-2B49-6547916ACD1B}"/>
              </a:ext>
            </a:extLst>
          </p:cNvPr>
          <p:cNvSpPr txBox="1"/>
          <p:nvPr/>
        </p:nvSpPr>
        <p:spPr>
          <a:xfrm>
            <a:off x="194114" y="743288"/>
            <a:ext cx="116993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phó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DC7BCA3-FEDF-6325-A94F-79BDCB568C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8888" r="6666" b="12222"/>
          <a:stretch/>
        </p:blipFill>
        <p:spPr>
          <a:xfrm>
            <a:off x="298571" y="1371600"/>
            <a:ext cx="3829855" cy="3486150"/>
          </a:xfrm>
          <a:prstGeom prst="rect">
            <a:avLst/>
          </a:prstGeom>
        </p:spPr>
      </p:pic>
      <p:sp>
        <p:nvSpPr>
          <p:cNvPr id="19" name="Flowchart: Alternate Process 18">
            <a:extLst>
              <a:ext uri="{FF2B5EF4-FFF2-40B4-BE49-F238E27FC236}">
                <a16:creationId xmlns="" xmlns:a16="http://schemas.microsoft.com/office/drawing/2014/main" id="{99C5EA1A-FF9F-CD48-5DEF-790870C8E8DD}"/>
              </a:ext>
            </a:extLst>
          </p:cNvPr>
          <p:cNvSpPr/>
          <p:nvPr/>
        </p:nvSpPr>
        <p:spPr>
          <a:xfrm>
            <a:off x="4752975" y="1743075"/>
            <a:ext cx="7140454" cy="971550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1" name="Flowchart: Alternate Process 20">
            <a:extLst>
              <a:ext uri="{FF2B5EF4-FFF2-40B4-BE49-F238E27FC236}">
                <a16:creationId xmlns="" xmlns:a16="http://schemas.microsoft.com/office/drawing/2014/main" id="{E9777029-2118-C2AE-8742-30CDA84477ED}"/>
              </a:ext>
            </a:extLst>
          </p:cNvPr>
          <p:cNvSpPr/>
          <p:nvPr/>
        </p:nvSpPr>
        <p:spPr>
          <a:xfrm>
            <a:off x="4752975" y="3352800"/>
            <a:ext cx="7140454" cy="971550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3" name="Arrow: Down 22">
            <a:extLst>
              <a:ext uri="{FF2B5EF4-FFF2-40B4-BE49-F238E27FC236}">
                <a16:creationId xmlns="" xmlns:a16="http://schemas.microsoft.com/office/drawing/2014/main" id="{2D05EB23-0E4A-3F32-6488-BCBA666129CB}"/>
              </a:ext>
            </a:extLst>
          </p:cNvPr>
          <p:cNvSpPr/>
          <p:nvPr/>
        </p:nvSpPr>
        <p:spPr>
          <a:xfrm>
            <a:off x="8323202" y="2828925"/>
            <a:ext cx="325498" cy="40843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="" xmlns:a16="http://schemas.microsoft.com/office/drawing/2014/main" id="{10671E35-CA27-6094-C74D-92EA0E202B91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CEC226A4-D891-EC3C-E4C4-4A6B6171D79F}"/>
              </a:ext>
            </a:extLst>
          </p:cNvPr>
          <p:cNvSpPr/>
          <p:nvPr/>
        </p:nvSpPr>
        <p:spPr>
          <a:xfrm>
            <a:off x="-2817" y="59403"/>
            <a:ext cx="121920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1: TỰ TẠO ĐỘNG LỰC VÀ ỨNG PHÓ VỚI ÁP LỰC TRONG CUỘC SỐNG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321F87A-C5BA-BD9E-2B49-6547916ACD1B}"/>
              </a:ext>
            </a:extLst>
          </p:cNvPr>
          <p:cNvSpPr txBox="1"/>
          <p:nvPr/>
        </p:nvSpPr>
        <p:spPr>
          <a:xfrm>
            <a:off x="194114" y="743288"/>
            <a:ext cx="116993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phó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DC7BCA3-FEDF-6325-A94F-79BDCB568C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8888" r="6666" b="12222"/>
          <a:stretch/>
        </p:blipFill>
        <p:spPr>
          <a:xfrm>
            <a:off x="298571" y="1371600"/>
            <a:ext cx="3829855" cy="3486150"/>
          </a:xfrm>
          <a:prstGeom prst="rect">
            <a:avLst/>
          </a:prstGeom>
        </p:spPr>
      </p:pic>
      <p:sp>
        <p:nvSpPr>
          <p:cNvPr id="19" name="Flowchart: Alternate Process 18">
            <a:extLst>
              <a:ext uri="{FF2B5EF4-FFF2-40B4-BE49-F238E27FC236}">
                <a16:creationId xmlns="" xmlns:a16="http://schemas.microsoft.com/office/drawing/2014/main" id="{99C5EA1A-FF9F-CD48-5DEF-790870C8E8DD}"/>
              </a:ext>
            </a:extLst>
          </p:cNvPr>
          <p:cNvSpPr/>
          <p:nvPr/>
        </p:nvSpPr>
        <p:spPr>
          <a:xfrm>
            <a:off x="4752975" y="1743075"/>
            <a:ext cx="6686550" cy="971550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vọng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Flowchart: Alternate Process 20">
            <a:extLst>
              <a:ext uri="{FF2B5EF4-FFF2-40B4-BE49-F238E27FC236}">
                <a16:creationId xmlns="" xmlns:a16="http://schemas.microsoft.com/office/drawing/2014/main" id="{E9777029-2118-C2AE-8742-30CDA84477ED}"/>
              </a:ext>
            </a:extLst>
          </p:cNvPr>
          <p:cNvSpPr/>
          <p:nvPr/>
        </p:nvSpPr>
        <p:spPr>
          <a:xfrm>
            <a:off x="4752975" y="3782400"/>
            <a:ext cx="6686550" cy="1418250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rõ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ràng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Arrow: Down 22">
            <a:extLst>
              <a:ext uri="{FF2B5EF4-FFF2-40B4-BE49-F238E27FC236}">
                <a16:creationId xmlns="" xmlns:a16="http://schemas.microsoft.com/office/drawing/2014/main" id="{2D05EB23-0E4A-3F32-6488-BCBA666129CB}"/>
              </a:ext>
            </a:extLst>
          </p:cNvPr>
          <p:cNvSpPr/>
          <p:nvPr/>
        </p:nvSpPr>
        <p:spPr>
          <a:xfrm>
            <a:off x="7770752" y="2868001"/>
            <a:ext cx="292824" cy="7895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B6AC522-C05C-A20C-90AD-2F0738B4FE4A}"/>
              </a:ext>
            </a:extLst>
          </p:cNvPr>
          <p:cNvSpPr txBox="1"/>
          <p:nvPr/>
        </p:nvSpPr>
        <p:spPr>
          <a:xfrm>
            <a:off x="8063576" y="3024273"/>
            <a:ext cx="210667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19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4">
            <a:extLst>
              <a:ext uri="{FF2B5EF4-FFF2-40B4-BE49-F238E27FC236}">
                <a16:creationId xmlns="" xmlns:a16="http://schemas.microsoft.com/office/drawing/2014/main" id="{DF12C098-4DCC-B879-4FC3-622316EC8A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32" y="3480821"/>
            <a:ext cx="3329789" cy="3329789"/>
          </a:xfrm>
          <a:prstGeom prst="rect">
            <a:avLst/>
          </a:prstGeom>
        </p:spPr>
      </p:pic>
      <p:sp>
        <p:nvSpPr>
          <p:cNvPr id="16" name="Google Shape;131;p3">
            <a:extLst>
              <a:ext uri="{FF2B5EF4-FFF2-40B4-BE49-F238E27FC236}">
                <a16:creationId xmlns="" xmlns:a16="http://schemas.microsoft.com/office/drawing/2014/main" id="{2F3CCE81-D309-701B-E444-0BAE66DBA5CA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F612468-C619-322F-ADF4-2BE01C4E74F8}"/>
              </a:ext>
            </a:extLst>
          </p:cNvPr>
          <p:cNvSpPr/>
          <p:nvPr/>
        </p:nvSpPr>
        <p:spPr>
          <a:xfrm>
            <a:off x="-2817" y="59403"/>
            <a:ext cx="121920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1: TỰ TẠO ĐỘNG LỰC VÀ ỨNG PHÓ VỚI ÁP LỰC TRONG CUỘC SỐNG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93DFB92-669E-EE74-5E30-149BE0003C1E}"/>
              </a:ext>
            </a:extLst>
          </p:cNvPr>
          <p:cNvSpPr txBox="1"/>
          <p:nvPr/>
        </p:nvSpPr>
        <p:spPr>
          <a:xfrm>
            <a:off x="194114" y="743288"/>
            <a:ext cx="116993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phó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9" name="Cloud 18">
            <a:extLst>
              <a:ext uri="{FF2B5EF4-FFF2-40B4-BE49-F238E27FC236}">
                <a16:creationId xmlns="" xmlns:a16="http://schemas.microsoft.com/office/drawing/2014/main" id="{0873B141-443D-2A4D-6476-0AFDF32BB1FB}"/>
              </a:ext>
            </a:extLst>
          </p:cNvPr>
          <p:cNvSpPr/>
          <p:nvPr/>
        </p:nvSpPr>
        <p:spPr>
          <a:xfrm>
            <a:off x="3824287" y="1545491"/>
            <a:ext cx="6524625" cy="2428875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3662E2C-00A6-80E4-14C9-41203C3E3FF3}"/>
              </a:ext>
            </a:extLst>
          </p:cNvPr>
          <p:cNvSpPr txBox="1"/>
          <p:nvPr/>
        </p:nvSpPr>
        <p:spPr>
          <a:xfrm>
            <a:off x="4743450" y="2019300"/>
            <a:ext cx="46482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581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31;p3">
            <a:extLst>
              <a:ext uri="{FF2B5EF4-FFF2-40B4-BE49-F238E27FC236}">
                <a16:creationId xmlns="" xmlns:a16="http://schemas.microsoft.com/office/drawing/2014/main" id="{6560A0A6-29BF-3D5E-53B7-09E6A74D9C35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8AC0418-7027-F3C7-F64F-DE261E0F8FD0}"/>
              </a:ext>
            </a:extLst>
          </p:cNvPr>
          <p:cNvSpPr/>
          <p:nvPr/>
        </p:nvSpPr>
        <p:spPr>
          <a:xfrm>
            <a:off x="-2817" y="59403"/>
            <a:ext cx="121920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1: TỰ TẠO ĐỘNG LỰC VÀ ỨNG PHÓ VỚI ÁP LỰC TRONG CUỘC SỐNG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EBCA9A8-69B5-534C-59F7-E16FDA2FEB2C}"/>
              </a:ext>
            </a:extLst>
          </p:cNvPr>
          <p:cNvSpPr txBox="1"/>
          <p:nvPr/>
        </p:nvSpPr>
        <p:spPr>
          <a:xfrm>
            <a:off x="194114" y="743288"/>
            <a:ext cx="116993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phó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F5F63CC4-692B-85FD-FF49-198CA25FE0EC}"/>
              </a:ext>
            </a:extLst>
          </p:cNvPr>
          <p:cNvSpPr/>
          <p:nvPr/>
        </p:nvSpPr>
        <p:spPr>
          <a:xfrm>
            <a:off x="729786" y="1736131"/>
            <a:ext cx="2267856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NHÓM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EC20FCC-F05F-F239-C40E-3B1400ED3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431" y="4052811"/>
            <a:ext cx="1614557" cy="1619250"/>
          </a:xfrm>
          <a:prstGeom prst="rect">
            <a:avLst/>
          </a:prstGeom>
        </p:spPr>
      </p:pic>
      <p:pic>
        <p:nvPicPr>
          <p:cNvPr id="21" name="5 phút">
            <a:hlinkClick r:id="" action="ppaction://media"/>
            <a:extLst>
              <a:ext uri="{FF2B5EF4-FFF2-40B4-BE49-F238E27FC236}">
                <a16:creationId xmlns="" xmlns:a16="http://schemas.microsoft.com/office/drawing/2014/main" id="{9011E825-D628-F608-3824-24BF9C0038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4713" y="2805188"/>
            <a:ext cx="2217995" cy="124762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2" name="Cloud 21">
            <a:extLst>
              <a:ext uri="{FF2B5EF4-FFF2-40B4-BE49-F238E27FC236}">
                <a16:creationId xmlns="" xmlns:a16="http://schemas.microsoft.com/office/drawing/2014/main" id="{648AA678-44C5-B490-5F85-8CA5061CDEC7}"/>
              </a:ext>
            </a:extLst>
          </p:cNvPr>
          <p:cNvSpPr/>
          <p:nvPr/>
        </p:nvSpPr>
        <p:spPr>
          <a:xfrm>
            <a:off x="4438650" y="1545491"/>
            <a:ext cx="5114925" cy="2188309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40A1659-71EC-6E95-218F-9CC85B81F59D}"/>
              </a:ext>
            </a:extLst>
          </p:cNvPr>
          <p:cNvSpPr txBox="1"/>
          <p:nvPr/>
        </p:nvSpPr>
        <p:spPr>
          <a:xfrm>
            <a:off x="5353050" y="2019300"/>
            <a:ext cx="360045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738BA0B8-7A81-266C-A97A-B0836A4BBF49}"/>
              </a:ext>
            </a:extLst>
          </p:cNvPr>
          <p:cNvSpPr/>
          <p:nvPr/>
        </p:nvSpPr>
        <p:spPr>
          <a:xfrm>
            <a:off x="3800474" y="3917275"/>
            <a:ext cx="4000501" cy="8617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1/Tr10 SGK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2FDC95D0-8767-A380-4265-E810B86DAD10}"/>
              </a:ext>
            </a:extLst>
          </p:cNvPr>
          <p:cNvSpPr/>
          <p:nvPr/>
        </p:nvSpPr>
        <p:spPr>
          <a:xfrm>
            <a:off x="8020049" y="3917275"/>
            <a:ext cx="4000501" cy="8617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2/Tr10 SGK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F537B8CE-382F-6817-D062-116C7DDB2CE5}"/>
              </a:ext>
            </a:extLst>
          </p:cNvPr>
          <p:cNvSpPr/>
          <p:nvPr/>
        </p:nvSpPr>
        <p:spPr>
          <a:xfrm>
            <a:off x="6019798" y="4969546"/>
            <a:ext cx="4000501" cy="8617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3/Tr10 SGK</a:t>
            </a:r>
          </a:p>
        </p:txBody>
      </p:sp>
    </p:spTree>
    <p:extLst>
      <p:ext uri="{BB962C8B-B14F-4D97-AF65-F5344CB8AC3E}">
        <p14:creationId xmlns:p14="http://schemas.microsoft.com/office/powerpoint/2010/main" val="417410546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31;p3">
            <a:extLst>
              <a:ext uri="{FF2B5EF4-FFF2-40B4-BE49-F238E27FC236}">
                <a16:creationId xmlns="" xmlns:a16="http://schemas.microsoft.com/office/drawing/2014/main" id="{6560A0A6-29BF-3D5E-53B7-09E6A74D9C35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8AC0418-7027-F3C7-F64F-DE261E0F8FD0}"/>
              </a:ext>
            </a:extLst>
          </p:cNvPr>
          <p:cNvSpPr/>
          <p:nvPr/>
        </p:nvSpPr>
        <p:spPr>
          <a:xfrm>
            <a:off x="-2817" y="59403"/>
            <a:ext cx="121920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1: TỰ TẠO ĐỘNG LỰC VÀ ỨNG PHÓ VỚI ÁP LỰC TRONG CUỘC SỐNG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EBCA9A8-69B5-534C-59F7-E16FDA2FEB2C}"/>
              </a:ext>
            </a:extLst>
          </p:cNvPr>
          <p:cNvSpPr txBox="1"/>
          <p:nvPr/>
        </p:nvSpPr>
        <p:spPr>
          <a:xfrm>
            <a:off x="194114" y="743288"/>
            <a:ext cx="116993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phó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DCB9C59-1F56-AFFB-D1D5-4BE24FDF6EF0}"/>
              </a:ext>
            </a:extLst>
          </p:cNvPr>
          <p:cNvGrpSpPr/>
          <p:nvPr/>
        </p:nvGrpSpPr>
        <p:grpSpPr>
          <a:xfrm>
            <a:off x="670889" y="1645449"/>
            <a:ext cx="4998722" cy="3046988"/>
            <a:chOff x="670889" y="1645449"/>
            <a:chExt cx="4998722" cy="3046988"/>
          </a:xfrm>
        </p:grpSpPr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040A1659-71EC-6E95-218F-9CC85B81F59D}"/>
                </a:ext>
              </a:extLst>
            </p:cNvPr>
            <p:cNvSpPr txBox="1"/>
            <p:nvPr/>
          </p:nvSpPr>
          <p:spPr>
            <a:xfrm>
              <a:off x="670889" y="1645449"/>
              <a:ext cx="4998722" cy="3046988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huống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1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sang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9,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G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rằng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cường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luôn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nhắc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nhở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G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căng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35E69117-EFC3-085A-7C9D-BC32762D6E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3" t="17907" r="52000" b="64000"/>
            <a:stretch/>
          </p:blipFill>
          <p:spPr>
            <a:xfrm>
              <a:off x="4032335" y="3500305"/>
              <a:ext cx="1637276" cy="1192132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08E80D7A-E88A-F017-B0C5-91FAEA35970B}"/>
              </a:ext>
            </a:extLst>
          </p:cNvPr>
          <p:cNvGrpSpPr/>
          <p:nvPr/>
        </p:nvGrpSpPr>
        <p:grpSpPr>
          <a:xfrm>
            <a:off x="670889" y="5212551"/>
            <a:ext cx="8825347" cy="1200329"/>
            <a:chOff x="670889" y="5212551"/>
            <a:chExt cx="8825347" cy="1200329"/>
          </a:xfrm>
        </p:grpSpPr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613B797D-D1EF-6B5D-BF46-BECFE41DA3BD}"/>
                </a:ext>
              </a:extLst>
            </p:cNvPr>
            <p:cNvSpPr txBox="1"/>
            <p:nvPr/>
          </p:nvSpPr>
          <p:spPr>
            <a:xfrm>
              <a:off x="670889" y="5212551"/>
              <a:ext cx="8825347" cy="1200329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huống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xuyên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trêu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chọc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căng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lo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AB791559-F506-DF6D-DF5C-BA5E185C6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52" t="67922" r="52071" b="13985"/>
            <a:stretch/>
          </p:blipFill>
          <p:spPr>
            <a:xfrm>
              <a:off x="7858960" y="5220748"/>
              <a:ext cx="1637276" cy="119213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240EA8F2-85E8-73E6-29E0-772C1727FEF2}"/>
              </a:ext>
            </a:extLst>
          </p:cNvPr>
          <p:cNvGrpSpPr/>
          <p:nvPr/>
        </p:nvGrpSpPr>
        <p:grpSpPr>
          <a:xfrm>
            <a:off x="5913119" y="1645449"/>
            <a:ext cx="5607992" cy="3416320"/>
            <a:chOff x="5913119" y="1645449"/>
            <a:chExt cx="5607992" cy="3416320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1B1890B4-843A-303F-6AF8-5DF83935753D}"/>
                </a:ext>
              </a:extLst>
            </p:cNvPr>
            <p:cNvSpPr txBox="1"/>
            <p:nvPr/>
          </p:nvSpPr>
          <p:spPr>
            <a:xfrm>
              <a:off x="5913119" y="1645449"/>
              <a:ext cx="5607992" cy="341632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huống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tấm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gương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gắng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gương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M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áp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128B6533-BF7F-9D42-E5F8-E8CF30BE1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6" t="42382" r="68737" b="39525"/>
            <a:stretch/>
          </p:blipFill>
          <p:spPr>
            <a:xfrm>
              <a:off x="9883835" y="3869637"/>
              <a:ext cx="1637276" cy="11921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026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31;p3">
            <a:extLst>
              <a:ext uri="{FF2B5EF4-FFF2-40B4-BE49-F238E27FC236}">
                <a16:creationId xmlns="" xmlns:a16="http://schemas.microsoft.com/office/drawing/2014/main" id="{6560A0A6-29BF-3D5E-53B7-09E6A74D9C35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8AC0418-7027-F3C7-F64F-DE261E0F8FD0}"/>
              </a:ext>
            </a:extLst>
          </p:cNvPr>
          <p:cNvSpPr/>
          <p:nvPr/>
        </p:nvSpPr>
        <p:spPr>
          <a:xfrm>
            <a:off x="-2817" y="59403"/>
            <a:ext cx="121920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1: TỰ TẠO ĐỘNG LỰC VÀ ỨNG PHÓ VỚI ÁP LỰC TRONG CUỘC SỐNG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EBCA9A8-69B5-534C-59F7-E16FDA2FEB2C}"/>
              </a:ext>
            </a:extLst>
          </p:cNvPr>
          <p:cNvSpPr txBox="1"/>
          <p:nvPr/>
        </p:nvSpPr>
        <p:spPr>
          <a:xfrm>
            <a:off x="194114" y="743288"/>
            <a:ext cx="116993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phó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DCB9C59-1F56-AFFB-D1D5-4BE24FDF6EF0}"/>
              </a:ext>
            </a:extLst>
          </p:cNvPr>
          <p:cNvGrpSpPr/>
          <p:nvPr/>
        </p:nvGrpSpPr>
        <p:grpSpPr>
          <a:xfrm>
            <a:off x="670889" y="1645449"/>
            <a:ext cx="4998722" cy="3046988"/>
            <a:chOff x="670889" y="1645449"/>
            <a:chExt cx="4998722" cy="3046988"/>
          </a:xfrm>
        </p:grpSpPr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040A1659-71EC-6E95-218F-9CC85B81F59D}"/>
                </a:ext>
              </a:extLst>
            </p:cNvPr>
            <p:cNvSpPr txBox="1"/>
            <p:nvPr/>
          </p:nvSpPr>
          <p:spPr>
            <a:xfrm>
              <a:off x="670889" y="1645449"/>
              <a:ext cx="4998722" cy="3046988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huống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1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Vừa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bước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sang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lớp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9,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mẹ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nói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G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phải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tăng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gian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việc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;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thầy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cô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ở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luôn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nhắc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nhở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về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năm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quan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trọng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G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cảm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thực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căng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thẳng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35E69117-EFC3-085A-7C9D-BC32762D6E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3" t="17907" r="52000" b="64000"/>
            <a:stretch/>
          </p:blipFill>
          <p:spPr>
            <a:xfrm>
              <a:off x="4032335" y="3500305"/>
              <a:ext cx="1637276" cy="1192132"/>
            </a:xfrm>
            <a:prstGeom prst="rect">
              <a:avLst/>
            </a:prstGeom>
          </p:spPr>
        </p:pic>
      </p:grp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005775B5-EA9D-6A9B-EEFC-1B2C70178B3F}"/>
              </a:ext>
            </a:extLst>
          </p:cNvPr>
          <p:cNvCxnSpPr>
            <a:cxnSpLocks/>
          </p:cNvCxnSpPr>
          <p:nvPr/>
        </p:nvCxnSpPr>
        <p:spPr>
          <a:xfrm>
            <a:off x="6238875" y="1343025"/>
            <a:ext cx="0" cy="5334000"/>
          </a:xfrm>
          <a:prstGeom prst="line">
            <a:avLst/>
          </a:prstGeom>
          <a:ln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A17CCA7-EBBF-35E4-9AA6-A236F609EB44}"/>
              </a:ext>
            </a:extLst>
          </p:cNvPr>
          <p:cNvSpPr txBox="1"/>
          <p:nvPr/>
        </p:nvSpPr>
        <p:spPr>
          <a:xfrm>
            <a:off x="6515100" y="1847850"/>
            <a:ext cx="5006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F0ED1D9-31D5-EB7A-0B16-9BE19306A3B8}"/>
              </a:ext>
            </a:extLst>
          </p:cNvPr>
          <p:cNvSpPr txBox="1"/>
          <p:nvPr/>
        </p:nvSpPr>
        <p:spPr>
          <a:xfrm>
            <a:off x="6528052" y="3080075"/>
            <a:ext cx="5006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882A054-D7D8-1E2A-F6A1-C765BCE01296}"/>
              </a:ext>
            </a:extLst>
          </p:cNvPr>
          <p:cNvSpPr txBox="1"/>
          <p:nvPr/>
        </p:nvSpPr>
        <p:spPr>
          <a:xfrm>
            <a:off x="6515100" y="3942969"/>
            <a:ext cx="5006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99B7578-3F2D-753D-B422-E4F281B530FD}"/>
              </a:ext>
            </a:extLst>
          </p:cNvPr>
          <p:cNvSpPr txBox="1"/>
          <p:nvPr/>
        </p:nvSpPr>
        <p:spPr>
          <a:xfrm>
            <a:off x="6515101" y="5175195"/>
            <a:ext cx="5006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……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76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31;p3">
            <a:extLst>
              <a:ext uri="{FF2B5EF4-FFF2-40B4-BE49-F238E27FC236}">
                <a16:creationId xmlns="" xmlns:a16="http://schemas.microsoft.com/office/drawing/2014/main" id="{6560A0A6-29BF-3D5E-53B7-09E6A74D9C35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8AC0418-7027-F3C7-F64F-DE261E0F8FD0}"/>
              </a:ext>
            </a:extLst>
          </p:cNvPr>
          <p:cNvSpPr/>
          <p:nvPr/>
        </p:nvSpPr>
        <p:spPr>
          <a:xfrm>
            <a:off x="-2817" y="59403"/>
            <a:ext cx="121920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1: TỰ TẠO ĐỘNG LỰC VÀ ỨNG PHÓ VỚI ÁP LỰC TRONG CUỘC SỐNG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EBCA9A8-69B5-534C-59F7-E16FDA2FEB2C}"/>
              </a:ext>
            </a:extLst>
          </p:cNvPr>
          <p:cNvSpPr txBox="1"/>
          <p:nvPr/>
        </p:nvSpPr>
        <p:spPr>
          <a:xfrm>
            <a:off x="194114" y="743288"/>
            <a:ext cx="116993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phó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240EA8F2-85E8-73E6-29E0-772C1727FEF2}"/>
              </a:ext>
            </a:extLst>
          </p:cNvPr>
          <p:cNvGrpSpPr/>
          <p:nvPr/>
        </p:nvGrpSpPr>
        <p:grpSpPr>
          <a:xfrm>
            <a:off x="5913119" y="1645449"/>
            <a:ext cx="5607992" cy="3416320"/>
            <a:chOff x="5913119" y="1645449"/>
            <a:chExt cx="5607992" cy="3416320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1B1890B4-843A-303F-6AF8-5DF83935753D}"/>
                </a:ext>
              </a:extLst>
            </p:cNvPr>
            <p:cNvSpPr txBox="1"/>
            <p:nvPr/>
          </p:nvSpPr>
          <p:spPr>
            <a:xfrm>
              <a:off x="5913119" y="1645449"/>
              <a:ext cx="5607992" cy="341632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huống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M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truyền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tập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tốt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mẹ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về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tấm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gương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tập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chú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chị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họ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hàng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Nhiều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lúc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nói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M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tập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tốt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gương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M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thực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cảm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bị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áp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lực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128B6533-BF7F-9D42-E5F8-E8CF30BE1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6" t="42382" r="68737" b="39525"/>
            <a:stretch/>
          </p:blipFill>
          <p:spPr>
            <a:xfrm>
              <a:off x="9883835" y="3869637"/>
              <a:ext cx="1637276" cy="1192132"/>
            </a:xfrm>
            <a:prstGeom prst="rect">
              <a:avLst/>
            </a:prstGeom>
          </p:spPr>
        </p:pic>
      </p:grpSp>
      <p:cxnSp>
        <p:nvCxnSpPr>
          <p:cNvPr id="2" name="Straight Connector 1">
            <a:extLst>
              <a:ext uri="{FF2B5EF4-FFF2-40B4-BE49-F238E27FC236}">
                <a16:creationId xmlns="" xmlns:a16="http://schemas.microsoft.com/office/drawing/2014/main" id="{3EB70FA6-D236-5888-50AD-9E188D3D6C06}"/>
              </a:ext>
            </a:extLst>
          </p:cNvPr>
          <p:cNvCxnSpPr>
            <a:cxnSpLocks/>
          </p:cNvCxnSpPr>
          <p:nvPr/>
        </p:nvCxnSpPr>
        <p:spPr>
          <a:xfrm>
            <a:off x="5476875" y="1261496"/>
            <a:ext cx="0" cy="5334000"/>
          </a:xfrm>
          <a:prstGeom prst="line">
            <a:avLst/>
          </a:prstGeom>
          <a:ln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803AD05-5A82-09FC-2D5B-289DD1583375}"/>
              </a:ext>
            </a:extLst>
          </p:cNvPr>
          <p:cNvSpPr txBox="1"/>
          <p:nvPr/>
        </p:nvSpPr>
        <p:spPr>
          <a:xfrm>
            <a:off x="252744" y="2302307"/>
            <a:ext cx="50060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39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31;p3">
            <a:extLst>
              <a:ext uri="{FF2B5EF4-FFF2-40B4-BE49-F238E27FC236}">
                <a16:creationId xmlns="" xmlns:a16="http://schemas.microsoft.com/office/drawing/2014/main" id="{6560A0A6-29BF-3D5E-53B7-09E6A74D9C35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8AC0418-7027-F3C7-F64F-DE261E0F8FD0}"/>
              </a:ext>
            </a:extLst>
          </p:cNvPr>
          <p:cNvSpPr/>
          <p:nvPr/>
        </p:nvSpPr>
        <p:spPr>
          <a:xfrm>
            <a:off x="-2817" y="59403"/>
            <a:ext cx="121920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1: TỰ TẠO ĐỘNG LỰC VÀ ỨNG PHÓ VỚI ÁP LỰC TRONG CUỘC SỐNG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EBCA9A8-69B5-534C-59F7-E16FDA2FEB2C}"/>
              </a:ext>
            </a:extLst>
          </p:cNvPr>
          <p:cNvSpPr txBox="1"/>
          <p:nvPr/>
        </p:nvSpPr>
        <p:spPr>
          <a:xfrm>
            <a:off x="194114" y="743288"/>
            <a:ext cx="116993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phó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08E80D7A-E88A-F017-B0C5-91FAEA35970B}"/>
              </a:ext>
            </a:extLst>
          </p:cNvPr>
          <p:cNvGrpSpPr/>
          <p:nvPr/>
        </p:nvGrpSpPr>
        <p:grpSpPr>
          <a:xfrm>
            <a:off x="1785314" y="1669251"/>
            <a:ext cx="8825347" cy="1200329"/>
            <a:chOff x="670889" y="5212551"/>
            <a:chExt cx="8825347" cy="1200329"/>
          </a:xfrm>
        </p:grpSpPr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613B797D-D1EF-6B5D-BF46-BECFE41DA3BD}"/>
                </a:ext>
              </a:extLst>
            </p:cNvPr>
            <p:cNvSpPr txBox="1"/>
            <p:nvPr/>
          </p:nvSpPr>
          <p:spPr>
            <a:xfrm>
              <a:off x="670889" y="5212551"/>
              <a:ext cx="8825347" cy="1200329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huống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xuyên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bị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trêu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căng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thẳng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lo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lắng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AB791559-F506-DF6D-DF5C-BA5E185C6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52" t="67922" r="52071" b="13985"/>
            <a:stretch/>
          </p:blipFill>
          <p:spPr>
            <a:xfrm>
              <a:off x="7858960" y="5220748"/>
              <a:ext cx="1637276" cy="1192132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F99513B-A886-58A2-2E62-9CAEA087764D}"/>
              </a:ext>
            </a:extLst>
          </p:cNvPr>
          <p:cNvSpPr txBox="1"/>
          <p:nvPr/>
        </p:nvSpPr>
        <p:spPr>
          <a:xfrm>
            <a:off x="2695575" y="3157424"/>
            <a:ext cx="5895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99B7578-3F2D-753D-B422-E4F281B530FD}"/>
              </a:ext>
            </a:extLst>
          </p:cNvPr>
          <p:cNvSpPr txBox="1"/>
          <p:nvPr/>
        </p:nvSpPr>
        <p:spPr>
          <a:xfrm>
            <a:off x="2695575" y="3988421"/>
            <a:ext cx="5895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99B7578-3F2D-753D-B422-E4F281B530FD}"/>
              </a:ext>
            </a:extLst>
          </p:cNvPr>
          <p:cNvSpPr txBox="1"/>
          <p:nvPr/>
        </p:nvSpPr>
        <p:spPr>
          <a:xfrm>
            <a:off x="2695574" y="4450086"/>
            <a:ext cx="5895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5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31;p3">
            <a:extLst>
              <a:ext uri="{FF2B5EF4-FFF2-40B4-BE49-F238E27FC236}">
                <a16:creationId xmlns="" xmlns:a16="http://schemas.microsoft.com/office/drawing/2014/main" id="{6560A0A6-29BF-3D5E-53B7-09E6A74D9C35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8AC0418-7027-F3C7-F64F-DE261E0F8FD0}"/>
              </a:ext>
            </a:extLst>
          </p:cNvPr>
          <p:cNvSpPr/>
          <p:nvPr/>
        </p:nvSpPr>
        <p:spPr>
          <a:xfrm>
            <a:off x="-2817" y="59403"/>
            <a:ext cx="121920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1: TỰ TẠO ĐỘNG LỰC VÀ ỨNG PHÓ VỚI ÁP LỰC TRONG CUỘC SỐNG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EBCA9A8-69B5-534C-59F7-E16FDA2FEB2C}"/>
              </a:ext>
            </a:extLst>
          </p:cNvPr>
          <p:cNvSpPr txBox="1"/>
          <p:nvPr/>
        </p:nvSpPr>
        <p:spPr>
          <a:xfrm>
            <a:off x="194114" y="743288"/>
            <a:ext cx="116993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13B797D-D1EF-6B5D-BF46-BECFE41DA3BD}"/>
              </a:ext>
            </a:extLst>
          </p:cNvPr>
          <p:cNvSpPr txBox="1"/>
          <p:nvPr/>
        </p:nvSpPr>
        <p:spPr>
          <a:xfrm>
            <a:off x="1785314" y="1669251"/>
            <a:ext cx="8825347" cy="46166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F99513B-A886-58A2-2E62-9CAEA087764D}"/>
              </a:ext>
            </a:extLst>
          </p:cNvPr>
          <p:cNvSpPr txBox="1"/>
          <p:nvPr/>
        </p:nvSpPr>
        <p:spPr>
          <a:xfrm>
            <a:off x="3324225" y="3013501"/>
            <a:ext cx="5895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niềm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hứng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99B7578-3F2D-753D-B422-E4F281B530FD}"/>
              </a:ext>
            </a:extLst>
          </p:cNvPr>
          <p:cNvSpPr txBox="1"/>
          <p:nvPr/>
        </p:nvSpPr>
        <p:spPr>
          <a:xfrm>
            <a:off x="3324225" y="3844498"/>
            <a:ext cx="6838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đẩy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nỗ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2" descr="Những hình ảnh suy nghĩ đẹp">
            <a:extLst>
              <a:ext uri="{FF2B5EF4-FFF2-40B4-BE49-F238E27FC236}">
                <a16:creationId xmlns="" xmlns:a16="http://schemas.microsoft.com/office/drawing/2014/main" id="{0FA262A2-60AF-7259-92E0-3D7FE20C5D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0" b="98833" l="9947" r="89876">
                        <a14:foregroundMark x1="46536" y1="9833" x2="46536" y2="9833"/>
                        <a14:foregroundMark x1="47069" y1="9333" x2="47069" y2="9333"/>
                        <a14:foregroundMark x1="47957" y1="8333" x2="47957" y2="8333"/>
                        <a14:foregroundMark x1="83304" y1="8667" x2="83304" y2="8667"/>
                        <a14:foregroundMark x1="83304" y1="8667" x2="83304" y2="8667"/>
                        <a14:foregroundMark x1="83304" y1="8667" x2="83304" y2="8667"/>
                        <a14:foregroundMark x1="84192" y1="3500" x2="84192" y2="3500"/>
                        <a14:foregroundMark x1="83481" y1="2667" x2="83481" y2="2667"/>
                        <a14:foregroundMark x1="82060" y1="2000" x2="82060" y2="2000"/>
                        <a14:foregroundMark x1="76199" y1="19333" x2="76199" y2="19333"/>
                        <a14:foregroundMark x1="75133" y1="18667" x2="75133" y2="18667"/>
                        <a14:foregroundMark x1="41918" y1="33833" x2="41918" y2="33833"/>
                        <a14:foregroundMark x1="49023" y1="91333" x2="49023" y2="91333"/>
                        <a14:foregroundMark x1="49023" y1="91333" x2="49023" y2="91333"/>
                        <a14:foregroundMark x1="49201" y1="91333" x2="49201" y2="91333"/>
                        <a14:foregroundMark x1="43517" y1="90833" x2="43517" y2="90833"/>
                        <a14:foregroundMark x1="43517" y1="90833" x2="43517" y2="90833"/>
                        <a14:foregroundMark x1="43517" y1="90833" x2="43517" y2="90833"/>
                        <a14:foregroundMark x1="42806" y1="90833" x2="42806" y2="90833"/>
                        <a14:foregroundMark x1="42806" y1="90833" x2="42806" y2="90833"/>
                        <a14:foregroundMark x1="40497" y1="90833" x2="40497" y2="90833"/>
                        <a14:foregroundMark x1="37833" y1="91333" x2="37833" y2="91333"/>
                        <a14:foregroundMark x1="36412" y1="92333" x2="36057" y2="93000"/>
                        <a14:foregroundMark x1="35524" y1="93833" x2="33748" y2="95667"/>
                        <a14:foregroundMark x1="30551" y1="96167" x2="28597" y2="96333"/>
                        <a14:foregroundMark x1="24689" y1="94833" x2="24689" y2="94833"/>
                        <a14:foregroundMark x1="22025" y1="90500" x2="22025" y2="90500"/>
                        <a14:foregroundMark x1="60213" y1="96333" x2="60213" y2="96333"/>
                        <a14:foregroundMark x1="55240" y1="96833" x2="55062" y2="97333"/>
                        <a14:foregroundMark x1="55062" y1="98000" x2="55595" y2="98667"/>
                        <a14:foregroundMark x1="55595" y1="98667" x2="56128" y2="98667"/>
                        <a14:foregroundMark x1="57904" y1="98833" x2="57904" y2="98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65" r="10567"/>
          <a:stretch/>
        </p:blipFill>
        <p:spPr bwMode="auto">
          <a:xfrm>
            <a:off x="438150" y="2512294"/>
            <a:ext cx="2257425" cy="324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46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wn Ribbon 5"/>
          <p:cNvSpPr/>
          <p:nvPr/>
        </p:nvSpPr>
        <p:spPr>
          <a:xfrm>
            <a:off x="2615747" y="266614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Calibri"/>
              </a:rPr>
              <a:t>KHỞI 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89477" y="1287276"/>
            <a:ext cx="2097439" cy="461665"/>
          </a:xfrm>
          <a:prstGeom prst="rect">
            <a:avLst/>
          </a:prstGeom>
          <a:solidFill>
            <a:srgbClr val="FF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 CH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</a:t>
            </a:r>
          </a:p>
        </p:txBody>
      </p:sp>
      <p:pic>
        <p:nvPicPr>
          <p:cNvPr id="9" name="图片 62">
            <a:extLst>
              <a:ext uri="{FF2B5EF4-FFF2-40B4-BE49-F238E27FC236}">
                <a16:creationId xmlns="" xmlns:a16="http://schemas.microsoft.com/office/drawing/2014/main" id="{205B7D55-8F50-4184-A2D5-63084FFFEE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91" y="4950478"/>
            <a:ext cx="3581400" cy="1502596"/>
          </a:xfrm>
          <a:prstGeom prst="rect">
            <a:avLst/>
          </a:prstGeom>
        </p:spPr>
      </p:pic>
      <p:sp>
        <p:nvSpPr>
          <p:cNvPr id="10" name="Thought Bubble: Cloud 9">
            <a:extLst>
              <a:ext uri="{FF2B5EF4-FFF2-40B4-BE49-F238E27FC236}">
                <a16:creationId xmlns="" xmlns:a16="http://schemas.microsoft.com/office/drawing/2014/main" id="{BA59658B-475E-4A1E-9F9F-8131D96B4F5D}"/>
              </a:ext>
            </a:extLst>
          </p:cNvPr>
          <p:cNvSpPr/>
          <p:nvPr/>
        </p:nvSpPr>
        <p:spPr>
          <a:xfrm rot="21104950">
            <a:off x="470236" y="2003911"/>
            <a:ext cx="4737869" cy="2461070"/>
          </a:xfrm>
          <a:prstGeom prst="cloud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1" name="文本框 32">
            <a:extLst>
              <a:ext uri="{FF2B5EF4-FFF2-40B4-BE49-F238E27FC236}">
                <a16:creationId xmlns="" xmlns:a16="http://schemas.microsoft.com/office/drawing/2014/main" id="{CFF423C7-711C-4178-8B46-373EEAAEA396}"/>
              </a:ext>
            </a:extLst>
          </p:cNvPr>
          <p:cNvSpPr txBox="1"/>
          <p:nvPr/>
        </p:nvSpPr>
        <p:spPr>
          <a:xfrm>
            <a:off x="5764696" y="2027069"/>
            <a:ext cx="5430741" cy="27853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>
              <a:lnSpc>
                <a:spcPct val="100000"/>
              </a:lnSpc>
              <a:defRPr/>
            </a:pPr>
            <a:r>
              <a:rPr kumimoji="0" lang="en-US" altLang="zh-CN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Lớp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9,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giai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đoạn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sắp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thúc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cấp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trung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cơ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sở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Sắp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bước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sang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cấp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cao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hơn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trang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bị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cho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bản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thân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mình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năng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lực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thiết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đáp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ứng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cầu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sống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như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năng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lực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nghi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tự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tạo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lực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ứng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phó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áp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lực</a:t>
            </a:r>
            <a:r>
              <a:rPr kumimoji="0" lang="en-US" altLang="zh-CN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,…</a:t>
            </a:r>
            <a:endParaRPr kumimoji="0" lang="en-US" altLang="zh-CN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Google Shape;112;p41">
            <a:extLst>
              <a:ext uri="{FF2B5EF4-FFF2-40B4-BE49-F238E27FC236}">
                <a16:creationId xmlns="" xmlns:a16="http://schemas.microsoft.com/office/drawing/2014/main" id="{F3C08338-12F5-4A9B-A0FD-CB6C5EC1A88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4232" y="108509"/>
            <a:ext cx="1428750" cy="1105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13754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31;p3">
            <a:extLst>
              <a:ext uri="{FF2B5EF4-FFF2-40B4-BE49-F238E27FC236}">
                <a16:creationId xmlns="" xmlns:a16="http://schemas.microsoft.com/office/drawing/2014/main" id="{6560A0A6-29BF-3D5E-53B7-09E6A74D9C35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8AC0418-7027-F3C7-F64F-DE261E0F8FD0}"/>
              </a:ext>
            </a:extLst>
          </p:cNvPr>
          <p:cNvSpPr/>
          <p:nvPr/>
        </p:nvSpPr>
        <p:spPr>
          <a:xfrm>
            <a:off x="-2817" y="59403"/>
            <a:ext cx="121920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1: TỰ TẠO ĐỘNG LỰC VÀ ỨNG PHÓ VỚI ÁP LỰC TRONG CUỘC SỐNG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EBCA9A8-69B5-534C-59F7-E16FDA2FEB2C}"/>
              </a:ext>
            </a:extLst>
          </p:cNvPr>
          <p:cNvSpPr txBox="1"/>
          <p:nvPr/>
        </p:nvSpPr>
        <p:spPr>
          <a:xfrm>
            <a:off x="194114" y="743288"/>
            <a:ext cx="116993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13B797D-D1EF-6B5D-BF46-BECFE41DA3BD}"/>
              </a:ext>
            </a:extLst>
          </p:cNvPr>
          <p:cNvSpPr txBox="1"/>
          <p:nvPr/>
        </p:nvSpPr>
        <p:spPr>
          <a:xfrm>
            <a:off x="3819525" y="1504578"/>
            <a:ext cx="7733341" cy="830997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F99513B-A886-58A2-2E62-9CAEA087764D}"/>
              </a:ext>
            </a:extLst>
          </p:cNvPr>
          <p:cNvSpPr txBox="1"/>
          <p:nvPr/>
        </p:nvSpPr>
        <p:spPr>
          <a:xfrm>
            <a:off x="3819525" y="2949825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Luôn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99B7578-3F2D-753D-B422-E4F281B530FD}"/>
              </a:ext>
            </a:extLst>
          </p:cNvPr>
          <p:cNvSpPr txBox="1"/>
          <p:nvPr/>
        </p:nvSpPr>
        <p:spPr>
          <a:xfrm>
            <a:off x="3819525" y="3567937"/>
            <a:ext cx="6838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niềm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Flowchart: Alternate Process 3">
            <a:extLst>
              <a:ext uri="{FF2B5EF4-FFF2-40B4-BE49-F238E27FC236}">
                <a16:creationId xmlns="" xmlns:a16="http://schemas.microsoft.com/office/drawing/2014/main" id="{1CC2FDE2-0793-F3CA-3A03-F86D172A8022}"/>
              </a:ext>
            </a:extLst>
          </p:cNvPr>
          <p:cNvSpPr/>
          <p:nvPr/>
        </p:nvSpPr>
        <p:spPr>
          <a:xfrm>
            <a:off x="639134" y="1992562"/>
            <a:ext cx="2616078" cy="957263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CẶP ĐÔI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E287948-3D71-5825-9379-C1250588B3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0" b="9305"/>
          <a:stretch/>
        </p:blipFill>
        <p:spPr>
          <a:xfrm>
            <a:off x="123825" y="3258145"/>
            <a:ext cx="3475246" cy="24429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C2891AC-73C1-AA75-C865-B480DAE4AD48}"/>
              </a:ext>
            </a:extLst>
          </p:cNvPr>
          <p:cNvSpPr txBox="1"/>
          <p:nvPr/>
        </p:nvSpPr>
        <p:spPr>
          <a:xfrm>
            <a:off x="3819525" y="4182187"/>
            <a:ext cx="7733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khích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lệ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thưởng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C2891AC-73C1-AA75-C865-B480DAE4AD48}"/>
              </a:ext>
            </a:extLst>
          </p:cNvPr>
          <p:cNvSpPr txBox="1"/>
          <p:nvPr/>
        </p:nvSpPr>
        <p:spPr>
          <a:xfrm>
            <a:off x="3819525" y="5013184"/>
            <a:ext cx="7733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55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3" grpId="0"/>
      <p:bldP spid="8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C1929D6B-7E0D-4791-BF51-5DCC2173073D}"/>
              </a:ext>
            </a:extLst>
          </p:cNvPr>
          <p:cNvSpPr/>
          <p:nvPr/>
        </p:nvSpPr>
        <p:spPr>
          <a:xfrm>
            <a:off x="3266371" y="1613489"/>
            <a:ext cx="8716018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500" noProof="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Đề</a:t>
            </a:r>
            <a:r>
              <a:rPr lang="en-US" altLang="zh-CN" sz="2500" noProof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en-US" altLang="zh-CN" sz="2500" noProof="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xuất</a:t>
            </a:r>
            <a:r>
              <a:rPr lang="en-US" altLang="zh-CN" sz="2500" noProof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en-US" altLang="zh-CN" sz="2500" noProof="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cách</a:t>
            </a:r>
            <a:r>
              <a:rPr lang="en-US" altLang="zh-CN" sz="2500" noProof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en-US" altLang="zh-CN" sz="2500" noProof="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tạo</a:t>
            </a:r>
            <a:r>
              <a:rPr lang="en-US" altLang="zh-CN" sz="2500" noProof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en-US" altLang="zh-CN" sz="2500" noProof="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động</a:t>
            </a:r>
            <a:r>
              <a:rPr lang="en-US" altLang="zh-CN" sz="2500" noProof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en-US" altLang="zh-CN" sz="2500" noProof="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lực</a:t>
            </a:r>
            <a:r>
              <a:rPr lang="en-US" altLang="zh-CN" sz="2500" noProof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en-US" altLang="zh-CN" sz="2500" noProof="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thực</a:t>
            </a:r>
            <a:r>
              <a:rPr lang="en-US" altLang="zh-CN" sz="2500" noProof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en-US" altLang="zh-CN" sz="2500" noProof="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hiện</a:t>
            </a:r>
            <a:r>
              <a:rPr lang="en-US" altLang="zh-CN" sz="2500" noProof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en-US" altLang="zh-CN" sz="2500" noProof="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hoạt</a:t>
            </a:r>
            <a:r>
              <a:rPr lang="en-US" altLang="zh-CN" sz="2500" noProof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en-US" altLang="zh-CN" sz="2500" noProof="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động</a:t>
            </a:r>
            <a:r>
              <a:rPr lang="en-US" altLang="zh-CN" sz="2500" noProof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en-US" altLang="zh-CN" sz="2500" noProof="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trong</a:t>
            </a:r>
            <a:r>
              <a:rPr lang="en-US" altLang="zh-CN" sz="2500" noProof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en-US" altLang="zh-CN" sz="2500" noProof="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những</a:t>
            </a:r>
            <a:r>
              <a:rPr lang="en-US" altLang="zh-CN" sz="2500" noProof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en-US" altLang="zh-CN" sz="2500" noProof="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tình</a:t>
            </a:r>
            <a:r>
              <a:rPr lang="en-US" altLang="zh-CN" sz="2500" noProof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en-US" altLang="zh-CN" sz="2500" noProof="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huống</a:t>
            </a:r>
            <a:r>
              <a:rPr lang="en-US" altLang="zh-CN" sz="2500" noProof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en-US" altLang="zh-CN" sz="2500" noProof="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sau</a:t>
            </a:r>
            <a:r>
              <a:rPr lang="en-US" altLang="zh-CN" sz="2500" noProof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itchFamily="34" charset="0"/>
              </a:rPr>
              <a:t>:</a:t>
            </a:r>
            <a:endParaRPr kumimoji="0" lang="en-US" altLang="zh-CN" sz="2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Calibri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852292A0-947B-439D-A507-126D83E5FE0F}"/>
              </a:ext>
            </a:extLst>
          </p:cNvPr>
          <p:cNvSpPr/>
          <p:nvPr/>
        </p:nvSpPr>
        <p:spPr>
          <a:xfrm>
            <a:off x="634536" y="1621831"/>
            <a:ext cx="226785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</a:t>
            </a:r>
          </a:p>
        </p:txBody>
      </p:sp>
      <p:pic>
        <p:nvPicPr>
          <p:cNvPr id="22" name="Picture 21" descr="A picture containing toy&#10;&#10;Description automatically generated">
            <a:extLst>
              <a:ext uri="{FF2B5EF4-FFF2-40B4-BE49-F238E27FC236}">
                <a16:creationId xmlns="" xmlns:a16="http://schemas.microsoft.com/office/drawing/2014/main" id="{B11E28F1-15A4-4996-962E-D646022763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1" t="17977" r="13128" b="18996"/>
          <a:stretch/>
        </p:blipFill>
        <p:spPr>
          <a:xfrm>
            <a:off x="958518" y="3508153"/>
            <a:ext cx="1429935" cy="1383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Đồng-hồ-đếm-ngược-2-phút">
            <a:hlinkClick r:id="" action="ppaction://media"/>
            <a:extLst>
              <a:ext uri="{FF2B5EF4-FFF2-40B4-BE49-F238E27FC236}">
                <a16:creationId xmlns="" xmlns:a16="http://schemas.microsoft.com/office/drawing/2014/main" id="{BD26877D-6844-46F9-A22B-FD5564ADB3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221" y="2265397"/>
            <a:ext cx="1848486" cy="1039773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sp>
        <p:nvSpPr>
          <p:cNvPr id="30" name="Arrow: Right 29">
            <a:extLst>
              <a:ext uri="{FF2B5EF4-FFF2-40B4-BE49-F238E27FC236}">
                <a16:creationId xmlns="" xmlns:a16="http://schemas.microsoft.com/office/drawing/2014/main" id="{72ADED0C-BC2C-4992-A63F-6E26945F66F7}"/>
              </a:ext>
            </a:extLst>
          </p:cNvPr>
          <p:cNvSpPr/>
          <p:nvPr/>
        </p:nvSpPr>
        <p:spPr>
          <a:xfrm rot="5400000">
            <a:off x="7476743" y="2788180"/>
            <a:ext cx="533400" cy="23812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552788AD-4D47-4B54-85F0-A31A6885F056}"/>
              </a:ext>
            </a:extLst>
          </p:cNvPr>
          <p:cNvSpPr/>
          <p:nvPr/>
        </p:nvSpPr>
        <p:spPr>
          <a:xfrm>
            <a:off x="3842955" y="3304530"/>
            <a:ext cx="7562850" cy="15866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FontTx/>
              <a:buChar char="-"/>
            </a:pP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TH1: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TH2: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TH3: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5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5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131;p3">
            <a:extLst>
              <a:ext uri="{FF2B5EF4-FFF2-40B4-BE49-F238E27FC236}">
                <a16:creationId xmlns="" xmlns:a16="http://schemas.microsoft.com/office/drawing/2014/main" id="{A174A301-1C9C-ABAF-C5D1-208C960AE3EA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D255E07-74D0-80FC-604C-DDC54C6788EE}"/>
              </a:ext>
            </a:extLst>
          </p:cNvPr>
          <p:cNvSpPr txBox="1"/>
          <p:nvPr/>
        </p:nvSpPr>
        <p:spPr>
          <a:xfrm>
            <a:off x="194114" y="743288"/>
            <a:ext cx="116993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E41A617-9BBF-F2FD-DAAB-93DD250F0315}"/>
              </a:ext>
            </a:extLst>
          </p:cNvPr>
          <p:cNvSpPr/>
          <p:nvPr/>
        </p:nvSpPr>
        <p:spPr>
          <a:xfrm>
            <a:off x="-2817" y="59403"/>
            <a:ext cx="121920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1: TỰ TẠO ĐỘNG LỰC VÀ ỨNG PHÓ VỚI ÁP LỰC TRONG CUỘC SỐNG</a:t>
            </a:r>
          </a:p>
        </p:txBody>
      </p:sp>
    </p:spTree>
    <p:extLst>
      <p:ext uri="{BB962C8B-B14F-4D97-AF65-F5344CB8AC3E}">
        <p14:creationId xmlns:p14="http://schemas.microsoft.com/office/powerpoint/2010/main" val="27831952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314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4" grpId="0" animBg="1"/>
      <p:bldP spid="30" grpId="0" animBg="1"/>
      <p:bldP spid="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552788AD-4D47-4B54-85F0-A31A6885F056}"/>
              </a:ext>
            </a:extLst>
          </p:cNvPr>
          <p:cNvSpPr/>
          <p:nvPr/>
        </p:nvSpPr>
        <p:spPr>
          <a:xfrm>
            <a:off x="647700" y="1437629"/>
            <a:ext cx="5143500" cy="27098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TH1: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khoảnh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400" baseline="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……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131;p3">
            <a:extLst>
              <a:ext uri="{FF2B5EF4-FFF2-40B4-BE49-F238E27FC236}">
                <a16:creationId xmlns="" xmlns:a16="http://schemas.microsoft.com/office/drawing/2014/main" id="{A174A301-1C9C-ABAF-C5D1-208C960AE3EA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D255E07-74D0-80FC-604C-DDC54C6788EE}"/>
              </a:ext>
            </a:extLst>
          </p:cNvPr>
          <p:cNvSpPr txBox="1"/>
          <p:nvPr/>
        </p:nvSpPr>
        <p:spPr>
          <a:xfrm>
            <a:off x="194114" y="743288"/>
            <a:ext cx="116993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E41A617-9BBF-F2FD-DAAB-93DD250F0315}"/>
              </a:ext>
            </a:extLst>
          </p:cNvPr>
          <p:cNvSpPr/>
          <p:nvPr/>
        </p:nvSpPr>
        <p:spPr>
          <a:xfrm>
            <a:off x="-2817" y="59403"/>
            <a:ext cx="121920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1: TỰ TẠO ĐỘNG LỰC VÀ ỨNG PHÓ VỚI ÁP LỰC TRONG CUỘC SỐNG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201540E3-962E-AA92-1087-98AA5A62D42B}"/>
              </a:ext>
            </a:extLst>
          </p:cNvPr>
          <p:cNvSpPr/>
          <p:nvPr/>
        </p:nvSpPr>
        <p:spPr>
          <a:xfrm>
            <a:off x="3112112" y="4351138"/>
            <a:ext cx="5863318" cy="23152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TH3: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ngoại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500" baseline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5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25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5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5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en-US" sz="25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r>
              <a:rPr kumimoji="0" lang="en-GB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……</a:t>
            </a:r>
            <a:endParaRPr kumimoji="0" lang="vi-VN" sz="25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F3185426-2CC4-8C2F-221B-B083DFFAAF03}"/>
              </a:ext>
            </a:extLst>
          </p:cNvPr>
          <p:cNvSpPr/>
          <p:nvPr/>
        </p:nvSpPr>
        <p:spPr>
          <a:xfrm>
            <a:off x="6334125" y="1437630"/>
            <a:ext cx="5143500" cy="270982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TH2: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sạch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thoải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500" baseline="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……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6491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 animBg="1"/>
      <p:bldP spid="3" grpId="0" build="p" animBg="1"/>
      <p:bldP spid="4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="" xmlns:a16="http://schemas.microsoft.com/office/drawing/2014/main" id="{A174A301-1C9C-ABAF-C5D1-208C960AE3EA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D255E07-74D0-80FC-604C-DDC54C6788EE}"/>
              </a:ext>
            </a:extLst>
          </p:cNvPr>
          <p:cNvSpPr txBox="1"/>
          <p:nvPr/>
        </p:nvSpPr>
        <p:spPr>
          <a:xfrm>
            <a:off x="194114" y="743288"/>
            <a:ext cx="116993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rèn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phó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E41A617-9BBF-F2FD-DAAB-93DD250F0315}"/>
              </a:ext>
            </a:extLst>
          </p:cNvPr>
          <p:cNvSpPr/>
          <p:nvPr/>
        </p:nvSpPr>
        <p:spPr>
          <a:xfrm>
            <a:off x="-2817" y="59403"/>
            <a:ext cx="121920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1: TỰ TẠO ĐỘNG LỰC VÀ ỨNG PHÓ VỚI ÁP LỰC TRONG CUỘC SỐNG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5C96A08-1FB0-07BD-CFDF-A2A705C88405}"/>
              </a:ext>
            </a:extLst>
          </p:cNvPr>
          <p:cNvSpPr/>
          <p:nvPr/>
        </p:nvSpPr>
        <p:spPr>
          <a:xfrm>
            <a:off x="2876550" y="1791202"/>
            <a:ext cx="7904823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679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LẬP KẾ HOẠCH RÈN LUYỆN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CAB4BF2F-0B97-1009-6BFE-A991C60EE1EC}"/>
              </a:ext>
            </a:extLst>
          </p:cNvPr>
          <p:cNvSpPr/>
          <p:nvPr/>
        </p:nvSpPr>
        <p:spPr>
          <a:xfrm>
            <a:off x="699390" y="3595685"/>
            <a:ext cx="609600" cy="5810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6152FC6E-DB25-EB75-D41F-A7E13F1B64EE}"/>
              </a:ext>
            </a:extLst>
          </p:cNvPr>
          <p:cNvSpPr/>
          <p:nvPr/>
        </p:nvSpPr>
        <p:spPr>
          <a:xfrm>
            <a:off x="1308990" y="2682405"/>
            <a:ext cx="2901060" cy="22420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00868149-5B7D-4C55-E539-C63427205BF0}"/>
              </a:ext>
            </a:extLst>
          </p:cNvPr>
          <p:cNvSpPr/>
          <p:nvPr/>
        </p:nvSpPr>
        <p:spPr>
          <a:xfrm>
            <a:off x="4474930" y="3886198"/>
            <a:ext cx="609600" cy="5810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606FA013-242C-3A44-C52F-4AE1E444D7FD}"/>
              </a:ext>
            </a:extLst>
          </p:cNvPr>
          <p:cNvSpPr/>
          <p:nvPr/>
        </p:nvSpPr>
        <p:spPr>
          <a:xfrm>
            <a:off x="5084530" y="3019578"/>
            <a:ext cx="2992670" cy="231426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7B6DC820-D03D-DDE6-AB6C-A9F6631ECF9B}"/>
              </a:ext>
            </a:extLst>
          </p:cNvPr>
          <p:cNvSpPr/>
          <p:nvPr/>
        </p:nvSpPr>
        <p:spPr>
          <a:xfrm>
            <a:off x="8342080" y="4633912"/>
            <a:ext cx="609600" cy="5810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52361170-D497-2C0E-0E13-A513D3B3FA01}"/>
              </a:ext>
            </a:extLst>
          </p:cNvPr>
          <p:cNvSpPr/>
          <p:nvPr/>
        </p:nvSpPr>
        <p:spPr>
          <a:xfrm>
            <a:off x="8951680" y="3781425"/>
            <a:ext cx="2921006" cy="231426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2" name="Connector: Curved 11">
            <a:extLst>
              <a:ext uri="{FF2B5EF4-FFF2-40B4-BE49-F238E27FC236}">
                <a16:creationId xmlns="" xmlns:a16="http://schemas.microsoft.com/office/drawing/2014/main" id="{A96B4E63-F9F2-FCB5-EDA9-B55A302342BB}"/>
              </a:ext>
            </a:extLst>
          </p:cNvPr>
          <p:cNvCxnSpPr>
            <a:cxnSpLocks/>
            <a:stCxn id="7" idx="2"/>
            <a:endCxn id="9" idx="2"/>
          </p:cNvCxnSpPr>
          <p:nvPr/>
        </p:nvCxnSpPr>
        <p:spPr>
          <a:xfrm rot="16200000" flipH="1">
            <a:off x="4465482" y="3218462"/>
            <a:ext cx="409420" cy="3821345"/>
          </a:xfrm>
          <a:prstGeom prst="curvedConnector3">
            <a:avLst>
              <a:gd name="adj1" fmla="val 290770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Curved 12">
            <a:extLst>
              <a:ext uri="{FF2B5EF4-FFF2-40B4-BE49-F238E27FC236}">
                <a16:creationId xmlns="" xmlns:a16="http://schemas.microsoft.com/office/drawing/2014/main" id="{5419F576-1EB6-DE0D-FBE4-E5968129AFC2}"/>
              </a:ext>
            </a:extLst>
          </p:cNvPr>
          <p:cNvCxnSpPr>
            <a:cxnSpLocks/>
            <a:stCxn id="9" idx="0"/>
            <a:endCxn id="11" idx="0"/>
          </p:cNvCxnSpPr>
          <p:nvPr/>
        </p:nvCxnSpPr>
        <p:spPr>
          <a:xfrm rot="16200000" flipH="1">
            <a:off x="8115600" y="1484842"/>
            <a:ext cx="761847" cy="3831318"/>
          </a:xfrm>
          <a:prstGeom prst="curvedConnector3">
            <a:avLst>
              <a:gd name="adj1" fmla="val -80016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8630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="" xmlns:a16="http://schemas.microsoft.com/office/drawing/2014/main" id="{A174A301-1C9C-ABAF-C5D1-208C960AE3EA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D255E07-74D0-80FC-604C-DDC54C6788EE}"/>
              </a:ext>
            </a:extLst>
          </p:cNvPr>
          <p:cNvSpPr txBox="1"/>
          <p:nvPr/>
        </p:nvSpPr>
        <p:spPr>
          <a:xfrm>
            <a:off x="194114" y="743288"/>
            <a:ext cx="116993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rèn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phó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E41A617-9BBF-F2FD-DAAB-93DD250F0315}"/>
              </a:ext>
            </a:extLst>
          </p:cNvPr>
          <p:cNvSpPr/>
          <p:nvPr/>
        </p:nvSpPr>
        <p:spPr>
          <a:xfrm>
            <a:off x="-2817" y="59403"/>
            <a:ext cx="121920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1: TỰ TẠO ĐỘNG LỰC VÀ ỨNG PHÓ VỚI ÁP LỰC TRONG CUỘC SỐNG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2BCF029-BC3A-A5BC-F19F-FAEC78DFDA5F}"/>
              </a:ext>
            </a:extLst>
          </p:cNvPr>
          <p:cNvSpPr/>
          <p:nvPr/>
        </p:nvSpPr>
        <p:spPr>
          <a:xfrm>
            <a:off x="4933950" y="2037422"/>
            <a:ext cx="6295098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defTabSz="679216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HS chia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2DC68ED-BB02-81DE-29E7-B04ECF49721F}"/>
              </a:ext>
            </a:extLst>
          </p:cNvPr>
          <p:cNvSpPr/>
          <p:nvPr/>
        </p:nvSpPr>
        <p:spPr>
          <a:xfrm>
            <a:off x="602157" y="2052811"/>
            <a:ext cx="3716438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</a:t>
            </a:r>
          </a:p>
          <a:p>
            <a:pPr lvl="0" algn="ctr">
              <a:defRPr/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NHÓM 4 HS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7B28AA6-4E52-47D7-7D6E-0E2E1AC88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947" y="4210883"/>
            <a:ext cx="1614557" cy="1619250"/>
          </a:xfrm>
          <a:prstGeom prst="rect">
            <a:avLst/>
          </a:prstGeom>
        </p:spPr>
      </p:pic>
      <p:pic>
        <p:nvPicPr>
          <p:cNvPr id="6" name="3 phut">
            <a:hlinkClick r:id="" action="ppaction://media"/>
            <a:extLst>
              <a:ext uri="{FF2B5EF4-FFF2-40B4-BE49-F238E27FC236}">
                <a16:creationId xmlns="" xmlns:a16="http://schemas.microsoft.com/office/drawing/2014/main" id="{BBEC16AD-8600-6069-3B69-A66E499BCB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98992" y="3179062"/>
            <a:ext cx="1008468" cy="79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1879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12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="" xmlns:a16="http://schemas.microsoft.com/office/drawing/2014/main" id="{A174A301-1C9C-ABAF-C5D1-208C960AE3EA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D255E07-74D0-80FC-604C-DDC54C6788EE}"/>
              </a:ext>
            </a:extLst>
          </p:cNvPr>
          <p:cNvSpPr txBox="1"/>
          <p:nvPr/>
        </p:nvSpPr>
        <p:spPr>
          <a:xfrm>
            <a:off x="194114" y="743288"/>
            <a:ext cx="116993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rèn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phó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E41A617-9BBF-F2FD-DAAB-93DD250F0315}"/>
              </a:ext>
            </a:extLst>
          </p:cNvPr>
          <p:cNvSpPr/>
          <p:nvPr/>
        </p:nvSpPr>
        <p:spPr>
          <a:xfrm>
            <a:off x="-2817" y="59403"/>
            <a:ext cx="121920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1: TỰ TẠO ĐỘNG LỰC VÀ ỨNG PHÓ VỚI ÁP LỰC TRONG CUỘC SỐNG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2BCF029-BC3A-A5BC-F19F-FAEC78DFDA5F}"/>
              </a:ext>
            </a:extLst>
          </p:cNvPr>
          <p:cNvSpPr/>
          <p:nvPr/>
        </p:nvSpPr>
        <p:spPr>
          <a:xfrm>
            <a:off x="4629150" y="2789897"/>
            <a:ext cx="6295098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679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thực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kế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đã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đề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chia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sẻ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US" sz="2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DF24FFA-B2D1-AE60-C261-A4DEFF215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30" y="1753298"/>
            <a:ext cx="2711669" cy="271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601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="" xmlns:a16="http://schemas.microsoft.com/office/drawing/2014/main" id="{A174A301-1C9C-ABAF-C5D1-208C960AE3EA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D255E07-74D0-80FC-604C-DDC54C6788EE}"/>
              </a:ext>
            </a:extLst>
          </p:cNvPr>
          <p:cNvSpPr txBox="1"/>
          <p:nvPr/>
        </p:nvSpPr>
        <p:spPr>
          <a:xfrm>
            <a:off x="194114" y="743288"/>
            <a:ext cx="116993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rèn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phó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E41A617-9BBF-F2FD-DAAB-93DD250F0315}"/>
              </a:ext>
            </a:extLst>
          </p:cNvPr>
          <p:cNvSpPr/>
          <p:nvPr/>
        </p:nvSpPr>
        <p:spPr>
          <a:xfrm>
            <a:off x="-2817" y="59403"/>
            <a:ext cx="121920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1: TỰ TẠO ĐỘNG LỰC VÀ ỨNG PHÓ VỚI ÁP LỰC TRONG CUỘC SỐNG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A09B4D3-5F5F-14B7-4371-252D00DD1D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91" b="92674" l="10000" r="90000">
                        <a14:foregroundMark x1="43837" y1="9767" x2="43837" y2="9767"/>
                        <a14:foregroundMark x1="43837" y1="9767" x2="43837" y2="9767"/>
                        <a14:foregroundMark x1="47907" y1="7791" x2="47907" y2="7791"/>
                        <a14:foregroundMark x1="47907" y1="7791" x2="47907" y2="7791"/>
                        <a14:foregroundMark x1="46860" y1="90698" x2="46860" y2="90698"/>
                        <a14:foregroundMark x1="46860" y1="90698" x2="46860" y2="90698"/>
                        <a14:foregroundMark x1="46860" y1="90698" x2="46628" y2="91163"/>
                        <a14:foregroundMark x1="45233" y1="92674" x2="45233" y2="92674"/>
                        <a14:foregroundMark x1="51977" y1="91977" x2="51977" y2="91977"/>
                        <a14:foregroundMark x1="52093" y1="91977" x2="52093" y2="91977"/>
                        <a14:foregroundMark x1="52674" y1="91860" x2="52674" y2="91860"/>
                      </a14:backgroundRemoval>
                    </a14:imgEffect>
                  </a14:imgLayer>
                </a14:imgProps>
              </a:ext>
            </a:extLst>
          </a:blip>
          <a:srcRect l="27361" t="5417" r="24306" b="5832"/>
          <a:stretch/>
        </p:blipFill>
        <p:spPr>
          <a:xfrm>
            <a:off x="1320800" y="3082145"/>
            <a:ext cx="2033430" cy="3733799"/>
          </a:xfrm>
          <a:prstGeom prst="rect">
            <a:avLst/>
          </a:prstGeom>
        </p:spPr>
      </p:pic>
      <p:sp>
        <p:nvSpPr>
          <p:cNvPr id="5" name="Cloud Callout 16">
            <a:extLst>
              <a:ext uri="{FF2B5EF4-FFF2-40B4-BE49-F238E27FC236}">
                <a16:creationId xmlns="" xmlns:a16="http://schemas.microsoft.com/office/drawing/2014/main" id="{2C75AD14-4A2C-BFCB-151E-88172CCDF1E8}"/>
              </a:ext>
            </a:extLst>
          </p:cNvPr>
          <p:cNvSpPr/>
          <p:nvPr/>
        </p:nvSpPr>
        <p:spPr>
          <a:xfrm rot="647004">
            <a:off x="3118710" y="1924004"/>
            <a:ext cx="4365266" cy="2316281"/>
          </a:xfrm>
          <a:prstGeom prst="cloudCallout">
            <a:avLst>
              <a:gd name="adj1" fmla="val -35881"/>
              <a:gd name="adj2" fmla="val 71158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defTabSz="67921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FA89850-FFFC-8972-CE47-7A5B3CD7D458}"/>
              </a:ext>
            </a:extLst>
          </p:cNvPr>
          <p:cNvSpPr txBox="1"/>
          <p:nvPr/>
        </p:nvSpPr>
        <p:spPr>
          <a:xfrm>
            <a:off x="7877175" y="2062627"/>
            <a:ext cx="4016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Luôn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9CDD7FD-C68B-8FB5-4B6B-97782654BB9B}"/>
              </a:ext>
            </a:extLst>
          </p:cNvPr>
          <p:cNvSpPr txBox="1"/>
          <p:nvPr/>
        </p:nvSpPr>
        <p:spPr>
          <a:xfrm>
            <a:off x="7877175" y="3262956"/>
            <a:ext cx="4016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424D38A-CF53-CE10-C76A-25CB528F617A}"/>
              </a:ext>
            </a:extLst>
          </p:cNvPr>
          <p:cNvSpPr txBox="1"/>
          <p:nvPr/>
        </p:nvSpPr>
        <p:spPr>
          <a:xfrm>
            <a:off x="3943350" y="4539191"/>
            <a:ext cx="7842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quỹ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6ACD7E7-2A2F-64BF-D225-EA1A369EECF7}"/>
              </a:ext>
            </a:extLst>
          </p:cNvPr>
          <p:cNvSpPr txBox="1"/>
          <p:nvPr/>
        </p:nvSpPr>
        <p:spPr>
          <a:xfrm>
            <a:off x="3943350" y="5076763"/>
            <a:ext cx="772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thưởng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553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="" xmlns:a16="http://schemas.microsoft.com/office/drawing/2014/main" id="{A174A301-1C9C-ABAF-C5D1-208C960AE3EA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D255E07-74D0-80FC-604C-DDC54C6788EE}"/>
              </a:ext>
            </a:extLst>
          </p:cNvPr>
          <p:cNvSpPr txBox="1"/>
          <p:nvPr/>
        </p:nvSpPr>
        <p:spPr>
          <a:xfrm>
            <a:off x="194114" y="743288"/>
            <a:ext cx="116993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E41A617-9BBF-F2FD-DAAB-93DD250F0315}"/>
              </a:ext>
            </a:extLst>
          </p:cNvPr>
          <p:cNvSpPr/>
          <p:nvPr/>
        </p:nvSpPr>
        <p:spPr>
          <a:xfrm>
            <a:off x="-2817" y="59403"/>
            <a:ext cx="121920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1: TỰ TẠO ĐỘNG LỰC VÀ ỨNG PHÓ VỚI ÁP LỰC TRONG CUỘC SỐNG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2BCF029-BC3A-A5BC-F19F-FAEC78DFDA5F}"/>
              </a:ext>
            </a:extLst>
          </p:cNvPr>
          <p:cNvSpPr/>
          <p:nvPr/>
        </p:nvSpPr>
        <p:spPr>
          <a:xfrm>
            <a:off x="2896222" y="1542122"/>
            <a:ext cx="6295098" cy="4770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679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Gọi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tên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yêu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0923722-55E1-E6EE-1AA4-2C238198F901}"/>
              </a:ext>
            </a:extLst>
          </p:cNvPr>
          <p:cNvSpPr/>
          <p:nvPr/>
        </p:nvSpPr>
        <p:spPr>
          <a:xfrm>
            <a:off x="573582" y="2510011"/>
            <a:ext cx="3716438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</a:t>
            </a:r>
          </a:p>
          <a:p>
            <a:pPr lvl="0" algn="ctr">
              <a:defRPr/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NHÓM 6 HS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07B0247-70C1-600A-25E4-95DE18CEB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822" y="3544133"/>
            <a:ext cx="1614557" cy="16192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9A595363-98B8-A246-05DE-3184F1087436}"/>
              </a:ext>
            </a:extLst>
          </p:cNvPr>
          <p:cNvGrpSpPr/>
          <p:nvPr/>
        </p:nvGrpSpPr>
        <p:grpSpPr>
          <a:xfrm>
            <a:off x="4924120" y="2226656"/>
            <a:ext cx="4267200" cy="3497869"/>
            <a:chOff x="5857875" y="2340956"/>
            <a:chExt cx="4267200" cy="3497869"/>
          </a:xfrm>
        </p:grpSpPr>
        <p:sp>
          <p:nvSpPr>
            <p:cNvPr id="6" name="Rectangle: Folded Corner 5">
              <a:extLst>
                <a:ext uri="{FF2B5EF4-FFF2-40B4-BE49-F238E27FC236}">
                  <a16:creationId xmlns="" xmlns:a16="http://schemas.microsoft.com/office/drawing/2014/main" id="{B6120C91-9863-8A37-5D17-EA701104ECF9}"/>
                </a:ext>
              </a:extLst>
            </p:cNvPr>
            <p:cNvSpPr/>
            <p:nvPr/>
          </p:nvSpPr>
          <p:spPr>
            <a:xfrm>
              <a:off x="5857875" y="2340956"/>
              <a:ext cx="4267200" cy="3497869"/>
            </a:xfrm>
            <a:prstGeom prst="foldedCorner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C4B5A68D-7862-9B54-4E4D-31F850880298}"/>
                </a:ext>
              </a:extLst>
            </p:cNvPr>
            <p:cNvSpPr txBox="1"/>
            <p:nvPr/>
          </p:nvSpPr>
          <p:spPr>
            <a:xfrm>
              <a:off x="6248399" y="2818010"/>
              <a:ext cx="367665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01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VD: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Luôn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Vượt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căng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,..</a:t>
              </a:r>
            </a:p>
          </p:txBody>
        </p:sp>
      </p:grpSp>
      <p:sp>
        <p:nvSpPr>
          <p:cNvPr id="10" name="Lightning Bolt 9">
            <a:extLst>
              <a:ext uri="{FF2B5EF4-FFF2-40B4-BE49-F238E27FC236}">
                <a16:creationId xmlns="" xmlns:a16="http://schemas.microsoft.com/office/drawing/2014/main" id="{51F96301-BE85-DB29-FBE2-5588D268C3A2}"/>
              </a:ext>
            </a:extLst>
          </p:cNvPr>
          <p:cNvSpPr/>
          <p:nvPr/>
        </p:nvSpPr>
        <p:spPr>
          <a:xfrm>
            <a:off x="10325100" y="1542122"/>
            <a:ext cx="638175" cy="1591603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A778E69-F76F-BDF3-827A-AD1CE6ED0BE9}"/>
              </a:ext>
            </a:extLst>
          </p:cNvPr>
          <p:cNvSpPr/>
          <p:nvPr/>
        </p:nvSpPr>
        <p:spPr>
          <a:xfrm>
            <a:off x="9929270" y="3159982"/>
            <a:ext cx="2068009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679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vở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giành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53020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="" xmlns:a16="http://schemas.microsoft.com/office/drawing/2014/main" id="{A174A301-1C9C-ABAF-C5D1-208C960AE3EA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D255E07-74D0-80FC-604C-DDC54C6788EE}"/>
              </a:ext>
            </a:extLst>
          </p:cNvPr>
          <p:cNvSpPr txBox="1"/>
          <p:nvPr/>
        </p:nvSpPr>
        <p:spPr>
          <a:xfrm>
            <a:off x="194114" y="743288"/>
            <a:ext cx="116993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E41A617-9BBF-F2FD-DAAB-93DD250F0315}"/>
              </a:ext>
            </a:extLst>
          </p:cNvPr>
          <p:cNvSpPr/>
          <p:nvPr/>
        </p:nvSpPr>
        <p:spPr>
          <a:xfrm>
            <a:off x="-2817" y="59403"/>
            <a:ext cx="121920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1: TỰ TẠO ĐỘNG LỰC VÀ ỨNG PHÓ VỚI ÁP LỰC TRONG CUỘC SỐNG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2BCF029-BC3A-A5BC-F19F-FAEC78DFDA5F}"/>
              </a:ext>
            </a:extLst>
          </p:cNvPr>
          <p:cNvSpPr/>
          <p:nvPr/>
        </p:nvSpPr>
        <p:spPr>
          <a:xfrm>
            <a:off x="2896222" y="1542122"/>
            <a:ext cx="6295098" cy="4770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679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Mong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đổi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0923722-55E1-E6EE-1AA4-2C238198F901}"/>
              </a:ext>
            </a:extLst>
          </p:cNvPr>
          <p:cNvSpPr/>
          <p:nvPr/>
        </p:nvSpPr>
        <p:spPr>
          <a:xfrm>
            <a:off x="573582" y="2510011"/>
            <a:ext cx="3716438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NHÓM 6 HS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07B0247-70C1-600A-25E4-95DE18CEB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822" y="3544133"/>
            <a:ext cx="1614557" cy="16192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9A595363-98B8-A246-05DE-3184F1087436}"/>
              </a:ext>
            </a:extLst>
          </p:cNvPr>
          <p:cNvGrpSpPr/>
          <p:nvPr/>
        </p:nvGrpSpPr>
        <p:grpSpPr>
          <a:xfrm>
            <a:off x="4924120" y="2226656"/>
            <a:ext cx="4267200" cy="2612169"/>
            <a:chOff x="5857875" y="2340956"/>
            <a:chExt cx="4267200" cy="2612169"/>
          </a:xfrm>
        </p:grpSpPr>
        <p:sp>
          <p:nvSpPr>
            <p:cNvPr id="6" name="Rectangle: Folded Corner 5">
              <a:extLst>
                <a:ext uri="{FF2B5EF4-FFF2-40B4-BE49-F238E27FC236}">
                  <a16:creationId xmlns="" xmlns:a16="http://schemas.microsoft.com/office/drawing/2014/main" id="{B6120C91-9863-8A37-5D17-EA701104ECF9}"/>
                </a:ext>
              </a:extLst>
            </p:cNvPr>
            <p:cNvSpPr/>
            <p:nvPr/>
          </p:nvSpPr>
          <p:spPr>
            <a:xfrm>
              <a:off x="5857875" y="2340956"/>
              <a:ext cx="4267200" cy="2612169"/>
            </a:xfrm>
            <a:prstGeom prst="foldedCorner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C4B5A68D-7862-9B54-4E4D-31F850880298}"/>
                </a:ext>
              </a:extLst>
            </p:cNvPr>
            <p:cNvSpPr txBox="1"/>
            <p:nvPr/>
          </p:nvSpPr>
          <p:spPr>
            <a:xfrm>
              <a:off x="6248399" y="2818010"/>
              <a:ext cx="367665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01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điều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thay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đổi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thảo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luận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giúp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VD: 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…”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Lightning Bolt 9">
            <a:extLst>
              <a:ext uri="{FF2B5EF4-FFF2-40B4-BE49-F238E27FC236}">
                <a16:creationId xmlns="" xmlns:a16="http://schemas.microsoft.com/office/drawing/2014/main" id="{51F96301-BE85-DB29-FBE2-5588D268C3A2}"/>
              </a:ext>
            </a:extLst>
          </p:cNvPr>
          <p:cNvSpPr/>
          <p:nvPr/>
        </p:nvSpPr>
        <p:spPr>
          <a:xfrm>
            <a:off x="10325100" y="1542122"/>
            <a:ext cx="638175" cy="1591603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A778E69-F76F-BDF3-827A-AD1CE6ED0BE9}"/>
              </a:ext>
            </a:extLst>
          </p:cNvPr>
          <p:cNvSpPr/>
          <p:nvPr/>
        </p:nvSpPr>
        <p:spPr>
          <a:xfrm>
            <a:off x="9929270" y="3159982"/>
            <a:ext cx="2068009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679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vở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thân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đổi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60695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="" xmlns:a16="http://schemas.microsoft.com/office/drawing/2014/main" id="{A174A301-1C9C-ABAF-C5D1-208C960AE3EA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D255E07-74D0-80FC-604C-DDC54C6788EE}"/>
              </a:ext>
            </a:extLst>
          </p:cNvPr>
          <p:cNvSpPr txBox="1"/>
          <p:nvPr/>
        </p:nvSpPr>
        <p:spPr>
          <a:xfrm>
            <a:off x="194114" y="743288"/>
            <a:ext cx="116993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E41A617-9BBF-F2FD-DAAB-93DD250F0315}"/>
              </a:ext>
            </a:extLst>
          </p:cNvPr>
          <p:cNvSpPr/>
          <p:nvPr/>
        </p:nvSpPr>
        <p:spPr>
          <a:xfrm>
            <a:off x="-2817" y="59403"/>
            <a:ext cx="121920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1: TỰ TẠO ĐỘNG LỰC VÀ ỨNG PHÓ VỚI ÁP LỰC TRONG CUỘC SỐNG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061CD5CC-A62F-1186-2989-10CED0D13A00}"/>
              </a:ext>
            </a:extLst>
          </p:cNvPr>
          <p:cNvSpPr/>
          <p:nvPr/>
        </p:nvSpPr>
        <p:spPr>
          <a:xfrm>
            <a:off x="7172078" y="3977157"/>
            <a:ext cx="2952997" cy="14709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7921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 defTabSz="67921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2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defTabSz="67921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Ch</a:t>
            </a:r>
            <a:r>
              <a:rPr lang="vi-VN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1 </a:t>
            </a:r>
            <a:r>
              <a:rPr lang="en-US" sz="2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2" name="Cloud Callout 16">
            <a:extLst>
              <a:ext uri="{FF2B5EF4-FFF2-40B4-BE49-F238E27FC236}">
                <a16:creationId xmlns="" xmlns:a16="http://schemas.microsoft.com/office/drawing/2014/main" id="{CF5E2E90-8B33-2FC2-D744-53B15DC674D4}"/>
              </a:ext>
            </a:extLst>
          </p:cNvPr>
          <p:cNvSpPr/>
          <p:nvPr/>
        </p:nvSpPr>
        <p:spPr>
          <a:xfrm rot="647004">
            <a:off x="6327792" y="943560"/>
            <a:ext cx="4365266" cy="2316281"/>
          </a:xfrm>
          <a:prstGeom prst="cloudCallout">
            <a:avLst>
              <a:gd name="adj1" fmla="val -35881"/>
              <a:gd name="adj2" fmla="val 71158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defTabSz="67921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385E102-AD50-B8E6-FF90-5C4861ED4E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1" t="17795" r="8984" b="25417"/>
          <a:stretch/>
        </p:blipFill>
        <p:spPr>
          <a:xfrm>
            <a:off x="590550" y="1395983"/>
            <a:ext cx="5343525" cy="502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913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1"/>
          <p:cNvSpPr/>
          <p:nvPr/>
        </p:nvSpPr>
        <p:spPr>
          <a:xfrm>
            <a:off x="-78164" y="0"/>
            <a:ext cx="12226622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0" name="Google Shape;100;p41"/>
          <p:cNvSpPr/>
          <p:nvPr/>
        </p:nvSpPr>
        <p:spPr>
          <a:xfrm rot="2700000">
            <a:off x="82782" y="-1386168"/>
            <a:ext cx="2424873" cy="3611191"/>
          </a:xfrm>
          <a:custGeom>
            <a:avLst/>
            <a:gdLst/>
            <a:ahLst/>
            <a:cxnLst/>
            <a:rect l="l" t="t" r="r" b="b"/>
            <a:pathLst>
              <a:path w="2424873" h="3611191" extrusionOk="0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41"/>
          <p:cNvSpPr/>
          <p:nvPr/>
        </p:nvSpPr>
        <p:spPr>
          <a:xfrm rot="2700000">
            <a:off x="1571000" y="-338582"/>
            <a:ext cx="1635955" cy="1635955"/>
          </a:xfrm>
          <a:custGeom>
            <a:avLst/>
            <a:gdLst/>
            <a:ahLst/>
            <a:cxnLst/>
            <a:rect l="l" t="t" r="r" b="b"/>
            <a:pathLst>
              <a:path w="1635955" h="1635955" extrusionOk="0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41"/>
          <p:cNvSpPr/>
          <p:nvPr/>
        </p:nvSpPr>
        <p:spPr>
          <a:xfrm rot="2700000">
            <a:off x="9627985" y="-6588"/>
            <a:ext cx="4059393" cy="2548110"/>
          </a:xfrm>
          <a:custGeom>
            <a:avLst/>
            <a:gdLst/>
            <a:ahLst/>
            <a:cxnLst/>
            <a:rect l="l" t="t" r="r" b="b"/>
            <a:pathLst>
              <a:path w="4059393" h="2548110" extrusionOk="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41"/>
          <p:cNvSpPr/>
          <p:nvPr/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41"/>
          <p:cNvSpPr/>
          <p:nvPr/>
        </p:nvSpPr>
        <p:spPr>
          <a:xfrm rot="2700000">
            <a:off x="-29557" y="5198743"/>
            <a:ext cx="2444907" cy="2366116"/>
          </a:xfrm>
          <a:custGeom>
            <a:avLst/>
            <a:gdLst/>
            <a:ahLst/>
            <a:cxnLst/>
            <a:rect l="l" t="t" r="r" b="b"/>
            <a:pathLst>
              <a:path w="2203753" h="2132734" extrusionOk="0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1"/>
          <p:cNvSpPr/>
          <p:nvPr/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41"/>
          <p:cNvSpPr/>
          <p:nvPr/>
        </p:nvSpPr>
        <p:spPr>
          <a:xfrm rot="2700000">
            <a:off x="3145087" y="790015"/>
            <a:ext cx="5389379" cy="5389379"/>
          </a:xfrm>
          <a:custGeom>
            <a:avLst/>
            <a:gdLst/>
            <a:ahLst/>
            <a:cxnLst/>
            <a:rect l="l" t="t" r="r" b="b"/>
            <a:pathLst>
              <a:path w="5389379" h="5389379" extrusionOk="0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41"/>
          <p:cNvSpPr/>
          <p:nvPr/>
        </p:nvSpPr>
        <p:spPr>
          <a:xfrm rot="2700000">
            <a:off x="2443663" y="33282"/>
            <a:ext cx="6791435" cy="6791435"/>
          </a:xfrm>
          <a:custGeom>
            <a:avLst/>
            <a:gdLst/>
            <a:ahLst/>
            <a:cxnLst/>
            <a:rect l="l" t="t" r="r" b="b"/>
            <a:pathLst>
              <a:path w="6791435" h="6791435" extrusionOk="0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41"/>
          <p:cNvSpPr/>
          <p:nvPr/>
        </p:nvSpPr>
        <p:spPr>
          <a:xfrm rot="2700000">
            <a:off x="9629823" y="5457591"/>
            <a:ext cx="2231794" cy="2568811"/>
          </a:xfrm>
          <a:custGeom>
            <a:avLst/>
            <a:gdLst/>
            <a:ahLst/>
            <a:cxnLst/>
            <a:rect l="l" t="t" r="r" b="b"/>
            <a:pathLst>
              <a:path w="2940086" h="3384061" extrusionOk="0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41"/>
          <p:cNvSpPr/>
          <p:nvPr/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626" y="129140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5CCBABD-BF6B-4A81-B872-3FEB35A8D16E}"/>
              </a:ext>
            </a:extLst>
          </p:cNvPr>
          <p:cNvSpPr txBox="1"/>
          <p:nvPr/>
        </p:nvSpPr>
        <p:spPr>
          <a:xfrm>
            <a:off x="2790669" y="5220894"/>
            <a:ext cx="6097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 VIÊN GIẢNG DẠY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2208681-4DEE-4919-B107-9560A6AEC93A}"/>
              </a:ext>
            </a:extLst>
          </p:cNvPr>
          <p:cNvSpPr txBox="1"/>
          <p:nvPr/>
        </p:nvSpPr>
        <p:spPr>
          <a:xfrm>
            <a:off x="2863239" y="5663472"/>
            <a:ext cx="6097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……</a:t>
            </a:r>
            <a:endParaRPr kumimoji="0" lang="en-GB" sz="2400" b="1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3247B8C0-774D-44A7-8D46-05DF1138B503}"/>
              </a:ext>
            </a:extLst>
          </p:cNvPr>
          <p:cNvCxnSpPr/>
          <p:nvPr/>
        </p:nvCxnSpPr>
        <p:spPr>
          <a:xfrm>
            <a:off x="4911511" y="5612196"/>
            <a:ext cx="1871529" cy="0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 txBox="1">
            <a:spLocks/>
          </p:cNvSpPr>
          <p:nvPr/>
        </p:nvSpPr>
        <p:spPr>
          <a:xfrm>
            <a:off x="3314598" y="190840"/>
            <a:ext cx="6039492" cy="620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/>
            </a:r>
            <a:b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</a:b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TRƯỜNG THCS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TRẦN QUỐC TOẢN 1</a:t>
            </a:r>
            <a:endParaRPr kumimoji="0" lang="en-US" sz="2000" b="1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61282" y="1401463"/>
            <a:ext cx="9727636" cy="1132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 TẠO ĐỘNG LỰC VÀ ỨNG PHÓ VỚI ÁP LỰC TRONG CUỘC SỐNG</a:t>
            </a:r>
          </a:p>
        </p:txBody>
      </p:sp>
      <p:pic>
        <p:nvPicPr>
          <p:cNvPr id="25" name="Picture 5" descr="FLOWERS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665" y="3792859"/>
            <a:ext cx="2282239" cy="309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FLOWERS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393" y="5073755"/>
            <a:ext cx="2112714" cy="181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Object 7"/>
          <p:cNvGraphicFramePr>
            <a:graphicFrameLocks noChangeAspect="1"/>
          </p:cNvGraphicFramePr>
          <p:nvPr/>
        </p:nvGraphicFramePr>
        <p:xfrm>
          <a:off x="845001" y="4415910"/>
          <a:ext cx="2048849" cy="245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Clip" r:id="rId7" imgW="3531960" imgH="4445640" progId="MS_ClipArt_Gallery.2">
                  <p:embed/>
                </p:oleObj>
              </mc:Choice>
              <mc:Fallback>
                <p:oleObj name="Clip" r:id="rId7" imgW="3531960" imgH="4445640" progId="MS_ClipArt_Gallery.2">
                  <p:embed/>
                  <p:pic>
                    <p:nvPicPr>
                      <p:cNvPr id="2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001" y="4415910"/>
                        <a:ext cx="2048849" cy="2458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2376580" y="828950"/>
            <a:ext cx="73171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 ĐỘNG TRẢI NGHIỆM, HƯỚNG NGHIỆP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3FED78A-DA46-5239-745F-CA5404BE105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9" t="17793" r="21729" b="23482"/>
          <a:stretch/>
        </p:blipFill>
        <p:spPr>
          <a:xfrm>
            <a:off x="4556065" y="2736138"/>
            <a:ext cx="2629988" cy="2106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7071"/>
            <a:ext cx="12192000" cy="24744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76" y="1155508"/>
            <a:ext cx="6058707" cy="58615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7" y="13472"/>
            <a:ext cx="2873791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128525" y="14869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028146" y="1585641"/>
            <a:ext cx="9294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/>
            <a:r>
              <a:rPr lang="en-US" altLang="zh-CN" sz="40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XIN CHÀO VÀ HẸN GẶP LẠI CÁC </a:t>
            </a:r>
            <a:r>
              <a:rPr lang="en-US" altLang="zh-CN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EM!</a:t>
            </a:r>
            <a:endParaRPr lang="en-US" altLang="zh-CN" sz="40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Google Shape;112;p41">
            <a:extLst>
              <a:ext uri="{FF2B5EF4-FFF2-40B4-BE49-F238E27FC236}">
                <a16:creationId xmlns="" xmlns:a16="http://schemas.microsoft.com/office/drawing/2014/main" id="{11881B09-BEFA-4B00-B057-834495BE15D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63250" y="0"/>
            <a:ext cx="1428750" cy="1105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143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2817" y="59403"/>
            <a:ext cx="121920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1: TỰ TẠO ĐỘNG LỰC VÀ ỨNG PHÓ VỚI ÁP LỰC TRONG CUỘC SỐNG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A4A2D35-4E01-7500-BFB6-385FA0AC247E}"/>
              </a:ext>
            </a:extLst>
          </p:cNvPr>
          <p:cNvSpPr txBox="1"/>
          <p:nvPr/>
        </p:nvSpPr>
        <p:spPr>
          <a:xfrm>
            <a:off x="194114" y="743288"/>
            <a:ext cx="116993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6A93057-5E1D-FB4B-FB5C-8AF550652F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8888" r="6666" b="12222"/>
          <a:stretch/>
        </p:blipFill>
        <p:spPr>
          <a:xfrm>
            <a:off x="194114" y="2171700"/>
            <a:ext cx="3829855" cy="3486150"/>
          </a:xfrm>
          <a:prstGeom prst="rect">
            <a:avLst/>
          </a:prstGeom>
        </p:spPr>
      </p:pic>
      <p:sp>
        <p:nvSpPr>
          <p:cNvPr id="19" name="Flowchart: Alternate Process 18">
            <a:extLst>
              <a:ext uri="{FF2B5EF4-FFF2-40B4-BE49-F238E27FC236}">
                <a16:creationId xmlns="" xmlns:a16="http://schemas.microsoft.com/office/drawing/2014/main" id="{4191ED35-DC93-38E2-9223-BE43406015AC}"/>
              </a:ext>
            </a:extLst>
          </p:cNvPr>
          <p:cNvSpPr/>
          <p:nvPr/>
        </p:nvSpPr>
        <p:spPr>
          <a:xfrm>
            <a:off x="4752975" y="1743075"/>
            <a:ext cx="7140454" cy="971550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="" xmlns:a16="http://schemas.microsoft.com/office/drawing/2014/main" id="{5FCAFE7C-2DDA-EB53-6230-8218864712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663941"/>
              </p:ext>
            </p:extLst>
          </p:nvPr>
        </p:nvGraphicFramePr>
        <p:xfrm>
          <a:off x="4829175" y="3272077"/>
          <a:ext cx="7064253" cy="2087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4751">
                  <a:extLst>
                    <a:ext uri="{9D8B030D-6E8A-4147-A177-3AD203B41FA5}">
                      <a16:colId xmlns="" xmlns:a16="http://schemas.microsoft.com/office/drawing/2014/main" val="3847497914"/>
                    </a:ext>
                  </a:extLst>
                </a:gridCol>
                <a:gridCol w="2354751">
                  <a:extLst>
                    <a:ext uri="{9D8B030D-6E8A-4147-A177-3AD203B41FA5}">
                      <a16:colId xmlns="" xmlns:a16="http://schemas.microsoft.com/office/drawing/2014/main" val="3186759346"/>
                    </a:ext>
                  </a:extLst>
                </a:gridCol>
                <a:gridCol w="2354751">
                  <a:extLst>
                    <a:ext uri="{9D8B030D-6E8A-4147-A177-3AD203B41FA5}">
                      <a16:colId xmlns="" xmlns:a16="http://schemas.microsoft.com/office/drawing/2014/main" val="345740106"/>
                    </a:ext>
                  </a:extLst>
                </a:gridCol>
              </a:tblGrid>
              <a:tr h="349211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93573322"/>
                  </a:ext>
                </a:extLst>
              </a:tr>
              <a:tr h="349211"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695916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013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2817" y="59403"/>
            <a:ext cx="121920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1: TỰ TẠO ĐỘNG LỰC VÀ ỨNG PHÓ VỚI ÁP LỰC TRONG CUỘC SỐNG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A4A2D35-4E01-7500-BFB6-385FA0AC247E}"/>
              </a:ext>
            </a:extLst>
          </p:cNvPr>
          <p:cNvSpPr txBox="1"/>
          <p:nvPr/>
        </p:nvSpPr>
        <p:spPr>
          <a:xfrm>
            <a:off x="194114" y="743288"/>
            <a:ext cx="116993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="" xmlns:a16="http://schemas.microsoft.com/office/drawing/2014/main" id="{4191ED35-DC93-38E2-9223-BE43406015AC}"/>
              </a:ext>
            </a:extLst>
          </p:cNvPr>
          <p:cNvSpPr/>
          <p:nvPr/>
        </p:nvSpPr>
        <p:spPr>
          <a:xfrm>
            <a:off x="194114" y="2738437"/>
            <a:ext cx="3590925" cy="1381125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xảy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="" xmlns:a16="http://schemas.microsoft.com/office/drawing/2014/main" id="{5FCAFE7C-2DDA-EB53-6230-8218864712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366816"/>
              </p:ext>
            </p:extLst>
          </p:nvPr>
        </p:nvGraphicFramePr>
        <p:xfrm>
          <a:off x="4178302" y="1490901"/>
          <a:ext cx="7715127" cy="37754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26403">
                  <a:extLst>
                    <a:ext uri="{9D8B030D-6E8A-4147-A177-3AD203B41FA5}">
                      <a16:colId xmlns="" xmlns:a16="http://schemas.microsoft.com/office/drawing/2014/main" val="3847497914"/>
                    </a:ext>
                  </a:extLst>
                </a:gridCol>
                <a:gridCol w="2617015">
                  <a:extLst>
                    <a:ext uri="{9D8B030D-6E8A-4147-A177-3AD203B41FA5}">
                      <a16:colId xmlns="" xmlns:a16="http://schemas.microsoft.com/office/drawing/2014/main" val="3186759346"/>
                    </a:ext>
                  </a:extLst>
                </a:gridCol>
                <a:gridCol w="2571709">
                  <a:extLst>
                    <a:ext uri="{9D8B030D-6E8A-4147-A177-3AD203B41FA5}">
                      <a16:colId xmlns="" xmlns:a16="http://schemas.microsoft.com/office/drawing/2014/main" val="345740106"/>
                    </a:ext>
                  </a:extLst>
                </a:gridCol>
              </a:tblGrid>
              <a:tr h="1495456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endParaRPr lang="en-US" sz="2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endParaRPr lang="en-US" sz="2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93573322"/>
                  </a:ext>
                </a:extLst>
              </a:tr>
              <a:tr h="2280035">
                <a:tc>
                  <a:txBody>
                    <a:bodyPr/>
                    <a:lstStyle/>
                    <a:p>
                      <a:pPr marL="342900" indent="-342900" algn="just">
                        <a:buFontTx/>
                        <a:buChar char="-"/>
                      </a:pP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just">
                        <a:buFontTx/>
                        <a:buChar char="-"/>
                      </a:pP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6959160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4153258" y="3058095"/>
            <a:ext cx="275590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en-US" sz="2500" dirty="0"/>
          </a:p>
        </p:txBody>
      </p:sp>
      <p:sp>
        <p:nvSpPr>
          <p:cNvPr id="4" name="Rectangle 3"/>
          <p:cNvSpPr/>
          <p:nvPr/>
        </p:nvSpPr>
        <p:spPr>
          <a:xfrm>
            <a:off x="6642101" y="3058095"/>
            <a:ext cx="254000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en-US" sz="2500" dirty="0"/>
          </a:p>
        </p:txBody>
      </p:sp>
      <p:sp>
        <p:nvSpPr>
          <p:cNvPr id="5" name="Rectangle 4"/>
          <p:cNvSpPr/>
          <p:nvPr/>
        </p:nvSpPr>
        <p:spPr>
          <a:xfrm>
            <a:off x="9285297" y="3058095"/>
            <a:ext cx="26081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42105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2817" y="59403"/>
            <a:ext cx="121920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1: TỰ TẠO ĐỘNG LỰC VÀ ỨNG PHÓ VỚI ÁP LỰC TRONG CUỘC SỐNG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A4A2D35-4E01-7500-BFB6-385FA0AC247E}"/>
              </a:ext>
            </a:extLst>
          </p:cNvPr>
          <p:cNvSpPr txBox="1"/>
          <p:nvPr/>
        </p:nvSpPr>
        <p:spPr>
          <a:xfrm>
            <a:off x="194114" y="743288"/>
            <a:ext cx="116993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="" xmlns:a16="http://schemas.microsoft.com/office/drawing/2014/main" id="{4191ED35-DC93-38E2-9223-BE43406015AC}"/>
              </a:ext>
            </a:extLst>
          </p:cNvPr>
          <p:cNvSpPr/>
          <p:nvPr/>
        </p:nvSpPr>
        <p:spPr>
          <a:xfrm>
            <a:off x="553409" y="2043275"/>
            <a:ext cx="2616078" cy="957263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CẶP ĐÔI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55587EF-1F20-19EB-5D62-9469BF8BF2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0" b="9305"/>
          <a:stretch/>
        </p:blipFill>
        <p:spPr>
          <a:xfrm>
            <a:off x="123825" y="3258145"/>
            <a:ext cx="3475246" cy="244292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8AD37593-758E-3249-1806-B743D28FF5FF}"/>
              </a:ext>
            </a:extLst>
          </p:cNvPr>
          <p:cNvGrpSpPr/>
          <p:nvPr/>
        </p:nvGrpSpPr>
        <p:grpSpPr>
          <a:xfrm>
            <a:off x="3732841" y="1375677"/>
            <a:ext cx="7829550" cy="3703689"/>
            <a:chOff x="3732841" y="1375677"/>
            <a:chExt cx="7829550" cy="3703689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64C385A9-0365-0D63-2A64-AD003B71BA52}"/>
                </a:ext>
              </a:extLst>
            </p:cNvPr>
            <p:cNvGrpSpPr/>
            <p:nvPr/>
          </p:nvGrpSpPr>
          <p:grpSpPr>
            <a:xfrm>
              <a:off x="3732841" y="1375677"/>
              <a:ext cx="7829550" cy="3703689"/>
              <a:chOff x="3732841" y="1375677"/>
              <a:chExt cx="7829550" cy="3703689"/>
            </a:xfrm>
          </p:grpSpPr>
          <p:sp>
            <p:nvSpPr>
              <p:cNvPr id="5" name="Speech Bubble: Oval 4">
                <a:extLst>
                  <a:ext uri="{FF2B5EF4-FFF2-40B4-BE49-F238E27FC236}">
                    <a16:creationId xmlns="" xmlns:a16="http://schemas.microsoft.com/office/drawing/2014/main" id="{DC84EAC6-2DAA-0B98-F94D-8F1E4F1D7EA4}"/>
                  </a:ext>
                </a:extLst>
              </p:cNvPr>
              <p:cNvSpPr/>
              <p:nvPr/>
            </p:nvSpPr>
            <p:spPr>
              <a:xfrm>
                <a:off x="6286500" y="1375677"/>
                <a:ext cx="3543300" cy="1143000"/>
              </a:xfrm>
              <a:prstGeom prst="wedgeEllipseCallou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Flowchart: Alternate Process 5">
                <a:extLst>
                  <a:ext uri="{FF2B5EF4-FFF2-40B4-BE49-F238E27FC236}">
                    <a16:creationId xmlns="" xmlns:a16="http://schemas.microsoft.com/office/drawing/2014/main" id="{C8B32A3F-2D38-6DA7-614C-E73BDC3AB76F}"/>
                  </a:ext>
                </a:extLst>
              </p:cNvPr>
              <p:cNvSpPr/>
              <p:nvPr/>
            </p:nvSpPr>
            <p:spPr>
              <a:xfrm>
                <a:off x="3732841" y="2636442"/>
                <a:ext cx="7829550" cy="2442924"/>
              </a:xfrm>
              <a:prstGeom prst="flowChartAlternateProcess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phải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chuyển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trường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vì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gia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đình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đến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sống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ở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một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địa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khác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A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chủ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động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hỏi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bố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mẹ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về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nơi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ở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mới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tìm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hiểu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về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ngôi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trường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mà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mình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sắp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chuyển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đến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qua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trang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thông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tin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điện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tử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trường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Những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ngày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đầu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đi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học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A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khá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bỡ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5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ngỡ</a:t>
                </a:r>
                <a:r>
                  <a:rPr lang="en-US" sz="2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nhưng</a:t>
                </a:r>
                <a:r>
                  <a:rPr lang="en-US" sz="2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2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tuần</a:t>
                </a:r>
                <a:r>
                  <a:rPr lang="en-US" sz="2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2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2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mới</a:t>
                </a:r>
                <a:r>
                  <a:rPr lang="en-US" sz="2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A </a:t>
                </a:r>
                <a:r>
                  <a:rPr lang="en-US" sz="2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cũng</a:t>
                </a:r>
                <a:r>
                  <a:rPr lang="en-US" sz="2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quen</a:t>
                </a:r>
                <a:r>
                  <a:rPr lang="en-US" sz="2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dạy</a:t>
                </a:r>
                <a:r>
                  <a:rPr lang="en-US" sz="2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thầy</a:t>
                </a:r>
                <a:r>
                  <a:rPr lang="en-US" sz="2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</a:t>
                </a:r>
                <a:r>
                  <a:rPr lang="en-US" sz="2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kumimoji="0" lang="en-US" sz="25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4F2BE8CA-AC32-8A7E-267E-2A9DB4026419}"/>
                </a:ext>
              </a:extLst>
            </p:cNvPr>
            <p:cNvSpPr txBox="1"/>
            <p:nvPr/>
          </p:nvSpPr>
          <p:spPr>
            <a:xfrm>
              <a:off x="6905626" y="1716022"/>
              <a:ext cx="253365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 HUỐNG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3BDADA0-D734-4C03-CDE2-BC571580748E}"/>
              </a:ext>
            </a:extLst>
          </p:cNvPr>
          <p:cNvSpPr txBox="1"/>
          <p:nvPr/>
        </p:nvSpPr>
        <p:spPr>
          <a:xfrm>
            <a:off x="3649453" y="5349420"/>
            <a:ext cx="79129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948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2817" y="59403"/>
            <a:ext cx="121920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1: TỰ TẠO ĐỘNG LỰC VÀ ỨNG PHÓ VỚI ÁP LỰC TRONG CUỘC SỐNG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A4A2D35-4E01-7500-BFB6-385FA0AC247E}"/>
              </a:ext>
            </a:extLst>
          </p:cNvPr>
          <p:cNvSpPr txBox="1"/>
          <p:nvPr/>
        </p:nvSpPr>
        <p:spPr>
          <a:xfrm>
            <a:off x="194114" y="743288"/>
            <a:ext cx="116993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="" xmlns:a16="http://schemas.microsoft.com/office/drawing/2014/main" id="{C8B32A3F-2D38-6DA7-614C-E73BDC3AB76F}"/>
              </a:ext>
            </a:extLst>
          </p:cNvPr>
          <p:cNvSpPr/>
          <p:nvPr/>
        </p:nvSpPr>
        <p:spPr>
          <a:xfrm>
            <a:off x="4063879" y="1386260"/>
            <a:ext cx="7829550" cy="2442924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A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A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bỡ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ngỡ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A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40F033A-BA92-5857-2288-E34E9DAA6FDA}"/>
              </a:ext>
            </a:extLst>
          </p:cNvPr>
          <p:cNvSpPr/>
          <p:nvPr/>
        </p:nvSpPr>
        <p:spPr>
          <a:xfrm>
            <a:off x="298571" y="1725433"/>
            <a:ext cx="3279516" cy="15902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8A58752-67F6-D6D3-A6E2-373DE55A7949}"/>
              </a:ext>
            </a:extLst>
          </p:cNvPr>
          <p:cNvSpPr/>
          <p:nvPr/>
        </p:nvSpPr>
        <p:spPr>
          <a:xfrm>
            <a:off x="1550504" y="4167809"/>
            <a:ext cx="9104243" cy="15902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GV.</a:t>
            </a:r>
          </a:p>
        </p:txBody>
      </p:sp>
    </p:spTree>
    <p:extLst>
      <p:ext uri="{BB962C8B-B14F-4D97-AF65-F5344CB8AC3E}">
        <p14:creationId xmlns:p14="http://schemas.microsoft.com/office/powerpoint/2010/main" val="155490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1AF0F85A-5112-425B-A91A-9FD405691111}"/>
              </a:ext>
            </a:extLst>
          </p:cNvPr>
          <p:cNvSpPr/>
          <p:nvPr/>
        </p:nvSpPr>
        <p:spPr>
          <a:xfrm>
            <a:off x="3415517" y="1612807"/>
            <a:ext cx="8243083" cy="309675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1312D4B0-2675-1FDF-9AAD-19566DA6E355}"/>
              </a:ext>
            </a:extLst>
          </p:cNvPr>
          <p:cNvSpPr/>
          <p:nvPr/>
        </p:nvSpPr>
        <p:spPr>
          <a:xfrm>
            <a:off x="-2817" y="59403"/>
            <a:ext cx="121920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1: TỰ TẠO ĐỘNG LỰC VÀ ỨNG PHÓ VỚI ÁP LỰC TRONG CUỘC SỐNG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B7A83A7-F35E-BFFA-B51B-1CFF47D7CB32}"/>
              </a:ext>
            </a:extLst>
          </p:cNvPr>
          <p:cNvSpPr txBox="1"/>
          <p:nvPr/>
        </p:nvSpPr>
        <p:spPr>
          <a:xfrm>
            <a:off x="194114" y="743288"/>
            <a:ext cx="116993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91E17E6-50CD-417A-0345-60842B9C51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91" b="92674" l="10000" r="90000">
                        <a14:foregroundMark x1="43837" y1="9767" x2="43837" y2="9767"/>
                        <a14:foregroundMark x1="43837" y1="9767" x2="43837" y2="9767"/>
                        <a14:foregroundMark x1="47907" y1="7791" x2="47907" y2="7791"/>
                        <a14:foregroundMark x1="47907" y1="7791" x2="47907" y2="7791"/>
                        <a14:foregroundMark x1="46860" y1="90698" x2="46860" y2="90698"/>
                        <a14:foregroundMark x1="46860" y1="90698" x2="46860" y2="90698"/>
                        <a14:foregroundMark x1="46860" y1="90698" x2="46628" y2="91163"/>
                        <a14:foregroundMark x1="45233" y1="92674" x2="45233" y2="92674"/>
                        <a14:foregroundMark x1="51977" y1="91977" x2="51977" y2="91977"/>
                        <a14:foregroundMark x1="52093" y1="91977" x2="52093" y2="91977"/>
                        <a14:foregroundMark x1="52674" y1="91860" x2="52674" y2="91860"/>
                      </a14:backgroundRemoval>
                    </a14:imgEffect>
                  </a14:imgLayer>
                </a14:imgProps>
              </a:ext>
            </a:extLst>
          </a:blip>
          <a:srcRect l="27361" t="5417" r="24306" b="5832"/>
          <a:stretch/>
        </p:blipFill>
        <p:spPr>
          <a:xfrm>
            <a:off x="852663" y="2120900"/>
            <a:ext cx="2374567" cy="436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2868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1650</TotalTime>
  <Words>3634</Words>
  <Application>Microsoft Office PowerPoint</Application>
  <PresentationFormat>Widescreen</PresentationFormat>
  <Paragraphs>276</Paragraphs>
  <Slides>40</Slides>
  <Notes>5</Notes>
  <HiddenSlides>0</HiddenSlides>
  <MMClips>6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8" baseType="lpstr">
      <vt:lpstr>微软雅黑</vt:lpstr>
      <vt:lpstr>宋体</vt:lpstr>
      <vt:lpstr>Arial</vt:lpstr>
      <vt:lpstr>Calibri</vt:lpstr>
      <vt:lpstr>Calibri Light</vt:lpstr>
      <vt:lpstr>Cambria</vt:lpstr>
      <vt:lpstr>Myriad Pro</vt:lpstr>
      <vt:lpstr>Tahoma</vt:lpstr>
      <vt:lpstr>Times New Roman</vt:lpstr>
      <vt:lpstr>方正静蕾简体</vt:lpstr>
      <vt:lpstr>等线</vt:lpstr>
      <vt:lpstr>等线 Light</vt:lpstr>
      <vt:lpstr>Office 主题​​</vt:lpstr>
      <vt:lpstr>自定义设计方案</vt:lpstr>
      <vt:lpstr>1_Office 主题​​</vt:lpstr>
      <vt:lpstr>2_Office 主题</vt:lpstr>
      <vt:lpstr>1_Office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299</cp:revision>
  <dcterms:created xsi:type="dcterms:W3CDTF">2021-10-26T14:05:20Z</dcterms:created>
  <dcterms:modified xsi:type="dcterms:W3CDTF">2024-08-15T07:47:19Z</dcterms:modified>
</cp:coreProperties>
</file>