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353" r:id="rId2"/>
    <p:sldId id="329" r:id="rId3"/>
    <p:sldId id="330" r:id="rId4"/>
    <p:sldId id="332" r:id="rId5"/>
    <p:sldId id="333" r:id="rId6"/>
    <p:sldId id="334" r:id="rId7"/>
    <p:sldId id="348" r:id="rId8"/>
    <p:sldId id="349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35" r:id="rId18"/>
    <p:sldId id="336" r:id="rId19"/>
    <p:sldId id="345" r:id="rId20"/>
    <p:sldId id="351" r:id="rId21"/>
    <p:sldId id="352" r:id="rId22"/>
    <p:sldId id="347" r:id="rId23"/>
    <p:sldId id="350" r:id="rId24"/>
    <p:sldId id="34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1D5D32"/>
    <a:srgbClr val="993300"/>
    <a:srgbClr val="0066FF"/>
    <a:srgbClr val="FF3300"/>
    <a:srgbClr val="CC6600"/>
    <a:srgbClr val="00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>
      <p:cViewPr varScale="1">
        <p:scale>
          <a:sx n="62" d="100"/>
          <a:sy n="62" d="100"/>
        </p:scale>
        <p:origin x="142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B4A0FD-D389-D1A6-E5EB-444A407A1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507C6-C244-46ED-9FD8-8EAF9A8FBBD4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FFFEC6-062B-CB7D-E6C6-1D95C99C72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D68D3C-E7EC-4E3C-265F-5D6D21656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8A62B-02F1-4E59-B065-31DE1E3C1C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346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2D435D-810B-B70A-800B-C4A74AE25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8DCA4-A69A-4329-B247-347A876259B5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DDEE43-2E21-6983-F4D8-A9E5E4DEF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80A12A-7899-1B16-8102-3AF4258BB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D128D-BC14-4631-84EF-9552317373A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866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7E1DBB-1498-7A85-D20D-31695786B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430F-DFAF-4452-884B-4BA7936FB52C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BB7302-93E0-E8DC-4DF3-B1E0FABA6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E49361-2C4A-609E-0828-F0A663DF8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DCE40-41C0-4800-874C-091E74CB16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957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FCD80A-DEF0-D193-47C2-7171693E4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B0BC-453C-4CB4-8758-1E744E6E273D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4E3848-F69D-382C-1146-AFCBD9F53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BCB3A3-D358-966D-BBD1-C5C46E8C6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BCE88-EB06-42C9-8154-10E68AA03A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158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9DBB5A-2751-E098-3281-CDF07E6ED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B4DF-B9C0-4AA8-9497-39A29F16BEC0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CAB3A7-122C-3654-6878-404B6D04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1A2E52-7D9B-84CF-B37C-69E3F68C2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BA8EA-1161-4025-B1C3-5E19C13780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221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AD875-9ED2-FF1E-C075-EFF6F77FDB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0620D-2D92-44B7-9E7C-968587A25198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860E1-9A2E-7F71-2015-03D209C95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E7DF7-9ED0-BB3B-CC60-A80E020ED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6300D-93A1-4150-9D1C-3322881D0C8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026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8AC5FB-A3FE-15C6-BED8-7476256277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6A40A-C607-4095-A27B-E2879D64CE93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7B8D79-82C4-D7E6-DFBF-9BF06FE68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2B0393-8B35-4525-708A-359B738CA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5F698-A117-40C5-85BB-14EA924FC29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501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005396-0D83-3B8A-B3D7-6CE23F371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9239-98D8-423D-90BC-E75BF28AD9FE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AD435C-B91D-9D34-A012-18A97B11A2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CD1CBF-1B8C-0588-3ECB-5E1181D4E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A9508-5DB7-493A-BF22-DF62B43918B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1671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8826C0-EF04-377D-9588-9C53A9384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19486-CF8E-4859-8BAE-213938B791B4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1A2DF1-549A-0554-777F-D5FF2E48B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70E95C-BFAF-46CB-0CA4-372222CA1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2277C-960D-4DB4-ABA4-D6D77947498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254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684C4-D741-31ED-01B0-9312441F9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FC31-3437-4E4C-8D45-EA35CFF007C0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5FAB6-4BE0-2CA1-585B-24774021F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A9FB0-ED9B-9F74-DE27-1894CDFA2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E1F0B-08CB-4C4D-BF19-5F85389746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930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27D1C-167A-C1E7-2F52-07E646098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A31AC-3250-4CCE-ACCA-F2F62F35ABF8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7CD37-AB20-794A-598E-555FB9625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2BC91-A57F-41B9-3C95-2E78433D5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95268-5F28-4078-9FB1-7667D6A3EDA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32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ACE37D-2BF8-1DCB-2498-C35B0B1F1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B7A7E5-9437-F58A-3907-786BEAF89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D92C6D5D-4FC4-15B4-469F-070FE6A2D4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A68A08-AFF6-44AA-BEFB-1FAF1CD086BB}" type="datetimeFigureOut">
              <a:rPr lang="en-US"/>
              <a:pPr>
                <a:defRPr/>
              </a:pPr>
              <a:t>4/7/2023</a:t>
            </a:fld>
            <a:endParaRPr lang="en-US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4A4DEF4F-FBCC-DF6F-ED5F-B1F86BE420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D85A6A7C-7917-17CC-67DC-B97BDC82EF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2698160-D51E-428F-BBF3-B624FB34EE69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3E33C-C7BE-F5B4-E645-FF35714C1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097"/>
            <a:ext cx="9067801" cy="6781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DB689-6270-E6D4-0B45-48DE43C9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3016"/>
            <a:ext cx="9067801" cy="6781801"/>
          </a:xfrm>
          <a:prstGeom prst="rect">
            <a:avLst/>
          </a:prstGeom>
        </p:spPr>
      </p:pic>
      <p:sp>
        <p:nvSpPr>
          <p:cNvPr id="4" name="WordArt 5" descr="ANH DONG">
            <a:extLst>
              <a:ext uri="{FF2B5EF4-FFF2-40B4-BE49-F238E27FC236}">
                <a16:creationId xmlns:a16="http://schemas.microsoft.com/office/drawing/2014/main" id="{30DCB560-B976-3208-51BE-3D2D9EE885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6300" y="1371600"/>
            <a:ext cx="7391400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Giáo dục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417859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748526" cy="4824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562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 lý chất thải</a:t>
            </a:r>
            <a:r>
              <a:rPr lang="de-DE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 và chất thải sinh hoạt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773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" y="831257"/>
            <a:ext cx="3810001" cy="2674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1166"/>
            <a:ext cx="4121325" cy="27448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4525" y="3810000"/>
            <a:ext cx="6032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guồn năng lượng không gây ô nhiễm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6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3048000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9600"/>
            <a:ext cx="4181475" cy="2508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3200400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Vườn Quốc gia Cúc phương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01573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Công viên Thúy Sơn Ninh Bình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2" y="3569732"/>
            <a:ext cx="4256132" cy="2625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0110" y="6195438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Rừng ngập mặn ở Kim Sơn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609109"/>
            <a:ext cx="3399968" cy="22768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5637" y="6010772"/>
            <a:ext cx="362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Trồng rừng ngập mặn ở Kim Sơn</a:t>
            </a:r>
          </a:p>
        </p:txBody>
      </p:sp>
    </p:spTree>
    <p:extLst>
      <p:ext uri="{BB962C8B-B14F-4D97-AF65-F5344CB8AC3E}">
        <p14:creationId xmlns:p14="http://schemas.microsoft.com/office/powerpoint/2010/main" val="425030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512294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694" y="685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GIÁO DỤC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0962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694" y="685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GIÁO DỤC Ý THỨC BẢO VỆ MÔI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94" y="1447800"/>
            <a:ext cx="6400800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145838" cy="494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694" y="685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GIÁO DỤC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3475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29802"/>
            <a:ext cx="6531845" cy="5014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694" y="685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GIÁO DỤC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1825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24000"/>
            <a:ext cx="7848600" cy="414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Xử lý chất thải</a:t>
            </a:r>
            <a:r>
              <a:rPr lang="de-DE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 và chất thải sinh hoạt 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Cải tiến công nghệ để sản xuất ít gây ô nhiễm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Sử dụng nhiều nguồn năng lượng không gây ô nhiễm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Xây dựng nhiều công viên cây xanh để hạn chế bụi và điều hòa khí hậu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vi-VN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Tăng cường công tác giáo dục và tuyên truyền để năng cao hiểu biết và ý thức của mọi người trong việc phòng chống ô nhiễm môi trường…..</a:t>
            </a:r>
            <a:endParaRPr lang="en-US" sz="2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38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BIỆN PHÁP HẠN CHẾ Ô NHIỄM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55268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3716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Là học sinh, em cần làm gì để góp phần giữ gìn và bảo vệ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178610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ground, person&#10;&#10;Description automatically generated">
            <a:extLst>
              <a:ext uri="{FF2B5EF4-FFF2-40B4-BE49-F238E27FC236}">
                <a16:creationId xmlns:a16="http://schemas.microsoft.com/office/drawing/2014/main" id="{6816B4A9-7E8C-5602-E886-FF845989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7620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images443484_moi_truong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 descr="ANH DONG"/>
          <p:cNvSpPr>
            <a:spLocks noChangeArrowheads="1" noChangeShapeType="1" noTextEdit="1"/>
          </p:cNvSpPr>
          <p:nvPr/>
        </p:nvSpPr>
        <p:spPr bwMode="auto">
          <a:xfrm>
            <a:off x="1066800" y="2019300"/>
            <a:ext cx="7391400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GDĐP</a:t>
            </a:r>
            <a:r>
              <a:rPr lang="en-U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75190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people, colonnade&#10;&#10;Description automatically generated">
            <a:extLst>
              <a:ext uri="{FF2B5EF4-FFF2-40B4-BE49-F238E27FC236}">
                <a16:creationId xmlns:a16="http://schemas.microsoft.com/office/drawing/2014/main" id="{F30B852A-EB6D-EE59-1D04-F2C0AB48D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"/>
            <a:ext cx="7467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sky&#10;&#10;Description automatically generated">
            <a:extLst>
              <a:ext uri="{FF2B5EF4-FFF2-40B4-BE49-F238E27FC236}">
                <a16:creationId xmlns:a16="http://schemas.microsoft.com/office/drawing/2014/main" id="{C4B5CC60-C080-26E9-9757-BAC8E141F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84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19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THÔNG ĐIỆP CÁC EM GỬI TỚI MỌI NGƯỜI QUA BÀI HỌC NGÀY HÔM NAY LÀ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2971800"/>
            <a:ext cx="7315200" cy="19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6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-KARAOKE CHUNG TAY BẢO VỀ MÔI TRƯỜNG_ Tone Nữ (D.major)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458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762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CHUẨN BỊ CHO TIẾT SAU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Thiết kế sơ đồ tư duy cho bài học ngày hôm nay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Viết bài tuyên truyền bảo vệ môi trường</a:t>
            </a:r>
          </a:p>
          <a:p>
            <a:r>
              <a:rPr lang="en-US" sz="2800" i="1" dirty="0"/>
              <a:t>       (Tiết học sau các em sẽ báo cáo)</a:t>
            </a:r>
          </a:p>
        </p:txBody>
      </p:sp>
    </p:spTree>
    <p:extLst>
      <p:ext uri="{BB962C8B-B14F-4D97-AF65-F5344CB8AC3E}">
        <p14:creationId xmlns:p14="http://schemas.microsoft.com/office/powerpoint/2010/main" val="14412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401782"/>
            <a:ext cx="3733800" cy="3657600"/>
            <a:chOff x="0" y="0"/>
            <a:chExt cx="3581400" cy="2876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81400" cy="2457450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762000" y="2543175"/>
              <a:ext cx="2124075" cy="3333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>
                  <a:solidFill>
                    <a:srgbClr val="2E74B5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1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95800" y="574964"/>
            <a:ext cx="4191000" cy="3505200"/>
            <a:chOff x="0" y="0"/>
            <a:chExt cx="3609975" cy="2800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09975" cy="2457450"/>
            </a:xfrm>
            <a:prstGeom prst="rect">
              <a:avLst/>
            </a:prstGeom>
          </p:spPr>
        </p:pic>
        <p:sp>
          <p:nvSpPr>
            <p:cNvPr id="8" name="Text Box 6"/>
            <p:cNvSpPr txBox="1"/>
            <p:nvPr/>
          </p:nvSpPr>
          <p:spPr>
            <a:xfrm>
              <a:off x="885825" y="2466975"/>
              <a:ext cx="2124075" cy="3333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>
                  <a:solidFill>
                    <a:srgbClr val="2E74B5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2</a:t>
              </a:r>
              <a:endPara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57200" y="4343400"/>
            <a:ext cx="8305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Quan sát và nêu nhận xét của em về môi trường của hai địa điểm trong hình 1 và 2.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4D2D00"/>
                </a:solidFill>
                <a:latin typeface="+mj-lt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364182"/>
            <a:ext cx="8305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Môi trường bị ô nhiễm </a:t>
            </a:r>
            <a:r>
              <a:rPr lang="en-US" sz="2800" dirty="0">
                <a:solidFill>
                  <a:srgbClr val="002060"/>
                </a:solidFill>
                <a:ea typeface="Calibri" panose="020F0502020204030204" pitchFamily="34" charset="0"/>
              </a:rPr>
              <a:t>có ảnh hưởng như thế nào tới sức </a:t>
            </a:r>
            <a:r>
              <a:rPr lang="en-US" sz="2800" dirty="0" err="1">
                <a:solidFill>
                  <a:srgbClr val="002060"/>
                </a:solidFill>
                <a:ea typeface="Calibri" panose="020F0502020204030204" pitchFamily="34" charset="0"/>
              </a:rPr>
              <a:t>khoẻ</a:t>
            </a:r>
            <a:r>
              <a:rPr lang="en-US" sz="2800" dirty="0">
                <a:solidFill>
                  <a:srgbClr val="002060"/>
                </a:solidFill>
                <a:ea typeface="Calibri" panose="020F0502020204030204" pitchFamily="34" charset="0"/>
              </a:rPr>
              <a:t> con người và các sinh vật khác?</a:t>
            </a:r>
            <a:endParaRPr lang="en-US" sz="2800" dirty="0"/>
          </a:p>
          <a:p>
            <a:pPr algn="just"/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4D2D00"/>
                </a:solidFill>
                <a:latin typeface="+mj-lt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097"/>
            <a:ext cx="9067801" cy="6781801"/>
          </a:xfrm>
          <a:prstGeom prst="rect">
            <a:avLst/>
          </a:prstGeom>
        </p:spPr>
      </p:pic>
      <p:sp>
        <p:nvSpPr>
          <p:cNvPr id="8" name="WordArt 5" descr="ANH DONG"/>
          <p:cNvSpPr>
            <a:spLocks noChangeArrowheads="1" noChangeShapeType="1" noTextEdit="1"/>
          </p:cNvSpPr>
          <p:nvPr/>
        </p:nvSpPr>
        <p:spPr bwMode="auto">
          <a:xfrm>
            <a:off x="1066800" y="2019300"/>
            <a:ext cx="7391400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" descr="ANH DONG"/>
          <p:cNvSpPr>
            <a:spLocks noChangeArrowheads="1" noChangeShapeType="1" noTextEdit="1"/>
          </p:cNvSpPr>
          <p:nvPr/>
        </p:nvSpPr>
        <p:spPr bwMode="auto">
          <a:xfrm>
            <a:off x="876300" y="1371600"/>
            <a:ext cx="7391400" cy="2819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Giáo dục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62410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68580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CÁC NHÓM BÁO CÁO KẾT QUẢ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4D2D00"/>
                </a:solidFill>
                <a:latin typeface="+mj-lt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954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Thực trạng các môi trường đất, nước, không khí… ở tỉnh Ninh Bình và địa phương em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6277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Nguyên nhân chủ yếu gây ra ô nhiễm môi trường là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7620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Chủ yếu do hoạt động của con người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8453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Vậy chúng ta cần làm gì để giữ gìn và bảo vệ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23534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7620000" cy="398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 lý chất thải</a:t>
            </a: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 và chất thải sinh hoạt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0292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 lý chất thải</a:t>
            </a:r>
            <a:r>
              <a:rPr lang="de-DE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 và chất thải sinh hoạt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8336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2422</TotalTime>
  <Words>393</Words>
  <Application>Microsoft Office PowerPoint</Application>
  <PresentationFormat>On-screen Show (4:3)</PresentationFormat>
  <Paragraphs>40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45: NGUỒN GỐC CÂY TRỒNG</dc:title>
  <dc:creator>Nhu Thi Truc Linh</dc:creator>
  <cp:lastModifiedBy>Phương Minh</cp:lastModifiedBy>
  <cp:revision>173</cp:revision>
  <dcterms:created xsi:type="dcterms:W3CDTF">2007-01-22T15:57:00Z</dcterms:created>
  <dcterms:modified xsi:type="dcterms:W3CDTF">2023-04-07T02:33:20Z</dcterms:modified>
</cp:coreProperties>
</file>