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8" r:id="rId2"/>
    <p:sldMasterId id="2147483687" r:id="rId3"/>
    <p:sldMasterId id="2147483699" r:id="rId4"/>
    <p:sldMasterId id="2147483711" r:id="rId5"/>
    <p:sldMasterId id="2147483723" r:id="rId6"/>
  </p:sldMasterIdLst>
  <p:notesMasterIdLst>
    <p:notesMasterId r:id="rId82"/>
  </p:notesMasterIdLst>
  <p:handoutMasterIdLst>
    <p:handoutMasterId r:id="rId83"/>
  </p:handoutMasterIdLst>
  <p:sldIdLst>
    <p:sldId id="2956" r:id="rId7"/>
    <p:sldId id="3030" r:id="rId8"/>
    <p:sldId id="3089" r:id="rId9"/>
    <p:sldId id="3128" r:id="rId10"/>
    <p:sldId id="3090" r:id="rId11"/>
    <p:sldId id="2949" r:id="rId12"/>
    <p:sldId id="3094" r:id="rId13"/>
    <p:sldId id="3095" r:id="rId14"/>
    <p:sldId id="3129" r:id="rId15"/>
    <p:sldId id="3093" r:id="rId16"/>
    <p:sldId id="295" r:id="rId17"/>
    <p:sldId id="1121" r:id="rId18"/>
    <p:sldId id="1120" r:id="rId19"/>
    <p:sldId id="3096" r:id="rId20"/>
    <p:sldId id="3097" r:id="rId21"/>
    <p:sldId id="3099" r:id="rId22"/>
    <p:sldId id="3098" r:id="rId23"/>
    <p:sldId id="1115" r:id="rId24"/>
    <p:sldId id="3102" r:id="rId25"/>
    <p:sldId id="3103" r:id="rId26"/>
    <p:sldId id="3104" r:id="rId27"/>
    <p:sldId id="1126" r:id="rId28"/>
    <p:sldId id="1127" r:id="rId29"/>
    <p:sldId id="1118" r:id="rId30"/>
    <p:sldId id="1128" r:id="rId31"/>
    <p:sldId id="3105" r:id="rId32"/>
    <p:sldId id="1129" r:id="rId33"/>
    <p:sldId id="1132" r:id="rId34"/>
    <p:sldId id="1133" r:id="rId35"/>
    <p:sldId id="3106" r:id="rId36"/>
    <p:sldId id="1093" r:id="rId37"/>
    <p:sldId id="1095" r:id="rId38"/>
    <p:sldId id="1092" r:id="rId39"/>
    <p:sldId id="1096" r:id="rId40"/>
    <p:sldId id="1097" r:id="rId41"/>
    <p:sldId id="1098" r:id="rId42"/>
    <p:sldId id="1099" r:id="rId43"/>
    <p:sldId id="1100" r:id="rId44"/>
    <p:sldId id="1104" r:id="rId45"/>
    <p:sldId id="1103" r:id="rId46"/>
    <p:sldId id="1123" r:id="rId47"/>
    <p:sldId id="1134" r:id="rId48"/>
    <p:sldId id="3107" r:id="rId49"/>
    <p:sldId id="3108" r:id="rId50"/>
    <p:sldId id="3109" r:id="rId51"/>
    <p:sldId id="3110" r:id="rId52"/>
    <p:sldId id="1135" r:id="rId53"/>
    <p:sldId id="3111" r:id="rId54"/>
    <p:sldId id="3112" r:id="rId55"/>
    <p:sldId id="3113" r:id="rId56"/>
    <p:sldId id="1139" r:id="rId57"/>
    <p:sldId id="3114" r:id="rId58"/>
    <p:sldId id="3116" r:id="rId59"/>
    <p:sldId id="3115" r:id="rId60"/>
    <p:sldId id="3117" r:id="rId61"/>
    <p:sldId id="3118" r:id="rId62"/>
    <p:sldId id="3119" r:id="rId63"/>
    <p:sldId id="3120" r:id="rId64"/>
    <p:sldId id="1145" r:id="rId65"/>
    <p:sldId id="1146" r:id="rId66"/>
    <p:sldId id="3121" r:id="rId67"/>
    <p:sldId id="3122" r:id="rId68"/>
    <p:sldId id="1147" r:id="rId69"/>
    <p:sldId id="1094" r:id="rId70"/>
    <p:sldId id="3123" r:id="rId71"/>
    <p:sldId id="1153" r:id="rId72"/>
    <p:sldId id="1150" r:id="rId73"/>
    <p:sldId id="1171" r:id="rId74"/>
    <p:sldId id="1085" r:id="rId75"/>
    <p:sldId id="3124" r:id="rId76"/>
    <p:sldId id="3125" r:id="rId77"/>
    <p:sldId id="3126" r:id="rId78"/>
    <p:sldId id="3127" r:id="rId79"/>
    <p:sldId id="1086" r:id="rId80"/>
    <p:sldId id="1157" r:id="rId81"/>
  </p:sldIdLst>
  <p:sldSz cx="9144000" cy="5143500" type="screen16x9"/>
  <p:notesSz cx="6858000" cy="9144000"/>
  <p:embeddedFontLst>
    <p:embeddedFont>
      <p:font typeface="#9Slide05 IcielRukola" panose="020B0604020202020204" charset="0"/>
      <p:regular r:id="rId84"/>
    </p:embeddedFont>
    <p:embeddedFont>
      <p:font typeface="宋体" panose="02010600030101010101" pitchFamily="2" charset="-122"/>
      <p:regular r:id="rId85"/>
    </p:embeddedFont>
    <p:embeddedFont>
      <p:font typeface="Sabon Next LT" panose="020B0604020202020204" charset="0"/>
      <p:regular r:id="rId86"/>
      <p:bold r:id="rId87"/>
      <p:italic r:id="rId88"/>
      <p:boldItalic r:id="rId89"/>
    </p:embeddedFont>
    <p:embeddedFont>
      <p:font typeface="#9Slide03 AmpleSoft" panose="020B0604020202020204" charset="0"/>
      <p:regular r:id="rId90"/>
    </p:embeddedFont>
    <p:embeddedFont>
      <p:font typeface="Aharoni" panose="020B0604020202020204" charset="-79"/>
      <p:bold r:id="rId91"/>
    </p:embeddedFont>
    <p:embeddedFont>
      <p:font typeface="Avenir Next LT Pro" panose="020B0604020202020204" charset="0"/>
      <p:regular r:id="rId92"/>
      <p:bold r:id="rId93"/>
      <p:italic r:id="rId94"/>
      <p:boldItalic r:id="rId95"/>
    </p:embeddedFont>
    <p:embeddedFont>
      <p:font typeface="Microsoft YaHei" panose="020B0503020204020204" pitchFamily="34" charset="-122"/>
      <p:regular r:id="rId96"/>
      <p:bold r:id="rId97"/>
    </p:embeddedFont>
    <p:embeddedFont>
      <p:font typeface="Gill Sans Nova" panose="020B0604020202020204" charset="0"/>
      <p:regular r:id="rId98"/>
      <p:bold r:id="rId99"/>
      <p:italic r:id="rId100"/>
      <p:boldItalic r:id="rId101"/>
    </p:embeddedFont>
    <p:embeddedFont>
      <p:font typeface="#9Slide05 Brannboll Ny" panose="020B0604020202020204" charset="0"/>
      <p:regular r:id="rId102"/>
    </p:embeddedFont>
    <p:embeddedFont>
      <p:font typeface="#9Slide05 Fourth Medium" panose="020B0604020202020204" charset="0"/>
      <p:bold r:id="rId103"/>
    </p:embeddedFont>
    <p:embeddedFont>
      <p:font typeface="Bierstadt" panose="020B0604020202020204" charset="0"/>
      <p:regular r:id="rId104"/>
      <p:bold r:id="rId105"/>
      <p:italic r:id="rId106"/>
      <p:boldItalic r:id="rId107"/>
    </p:embeddedFont>
    <p:embeddedFont>
      <p:font typeface="Calibri" panose="020F0502020204030204" pitchFamily="34" charset="0"/>
      <p:regular r:id="rId108"/>
      <p:bold r:id="rId109"/>
      <p:italic r:id="rId110"/>
      <p:boldItalic r:id="rId111"/>
    </p:embeddedFont>
    <p:embeddedFont>
      <p:font typeface="#9Slide03 AmpleSoft Bold" panose="020B0604020202020204" charset="0"/>
      <p:regular r:id="rId112"/>
    </p:embeddedFont>
    <p:embeddedFont>
      <p:font typeface="#9Slide05 SVNUT Triumph" panose="00000500000000000000" charset="0"/>
      <p:italic r:id="rId113"/>
    </p:embeddedFont>
  </p:embeddedFontLst>
  <p:custDataLst>
    <p:tags r:id="rId114"/>
  </p:custDataLst>
  <p:defaultText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92"/>
    <a:srgbClr val="008487"/>
    <a:srgbClr val="034EA2"/>
    <a:srgbClr val="0075BF"/>
    <a:srgbClr val="0087CD"/>
    <a:srgbClr val="C68F06"/>
    <a:srgbClr val="DB2C03"/>
    <a:srgbClr val="EBAC07"/>
    <a:srgbClr val="163C46"/>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93891" autoAdjust="0"/>
  </p:normalViewPr>
  <p:slideViewPr>
    <p:cSldViewPr>
      <p:cViewPr varScale="1">
        <p:scale>
          <a:sx n="91" d="100"/>
          <a:sy n="91" d="100"/>
        </p:scale>
        <p:origin x="216"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20224"/>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theme" Target="theme/theme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font" Target="fonts/font1.fntdata"/><Relationship Id="rId89" Type="http://schemas.openxmlformats.org/officeDocument/2006/relationships/font" Target="fonts/font6.fntdata"/><Relationship Id="rId112" Type="http://schemas.openxmlformats.org/officeDocument/2006/relationships/font" Target="fonts/font29.fntdata"/><Relationship Id="rId16" Type="http://schemas.openxmlformats.org/officeDocument/2006/relationships/slide" Target="slides/slide10.xml"/><Relationship Id="rId107" Type="http://schemas.openxmlformats.org/officeDocument/2006/relationships/font" Target="fonts/font24.fntdata"/><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font" Target="fonts/font4.fntdata"/><Relationship Id="rId102" Type="http://schemas.openxmlformats.org/officeDocument/2006/relationships/font" Target="fonts/font19.fntdata"/><Relationship Id="rId110" Type="http://schemas.openxmlformats.org/officeDocument/2006/relationships/font" Target="fonts/font27.fntdata"/><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notesMaster" Target="notesMasters/notesMaster1.xml"/><Relationship Id="rId90" Type="http://schemas.openxmlformats.org/officeDocument/2006/relationships/font" Target="fonts/font7.fntdata"/><Relationship Id="rId95" Type="http://schemas.openxmlformats.org/officeDocument/2006/relationships/font" Target="fonts/font12.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font" Target="fonts/font17.fntdata"/><Relationship Id="rId105" Type="http://schemas.openxmlformats.org/officeDocument/2006/relationships/font" Target="fonts/font22.fntdata"/><Relationship Id="rId113" Type="http://schemas.openxmlformats.org/officeDocument/2006/relationships/font" Target="fonts/font30.fntdata"/><Relationship Id="rId118"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font" Target="fonts/font2.fntdata"/><Relationship Id="rId93" Type="http://schemas.openxmlformats.org/officeDocument/2006/relationships/font" Target="fonts/font10.fntdata"/><Relationship Id="rId98" Type="http://schemas.openxmlformats.org/officeDocument/2006/relationships/font" Target="fonts/font15.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font" Target="fonts/font20.fntdata"/><Relationship Id="rId108" Type="http://schemas.openxmlformats.org/officeDocument/2006/relationships/font" Target="fonts/font25.fntdata"/><Relationship Id="rId11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handoutMaster" Target="handoutMasters/handoutMaster1.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font" Target="fonts/font13.fntdata"/><Relationship Id="rId111"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font" Target="fonts/font23.fntdata"/><Relationship Id="rId114" Type="http://schemas.openxmlformats.org/officeDocument/2006/relationships/tags" Target="tags/tag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font" Target="fonts/font3.fntdata"/><Relationship Id="rId94" Type="http://schemas.openxmlformats.org/officeDocument/2006/relationships/font" Target="fonts/font11.fntdata"/><Relationship Id="rId99" Type="http://schemas.openxmlformats.org/officeDocument/2006/relationships/font" Target="fonts/font16.fntdata"/><Relationship Id="rId101" Type="http://schemas.openxmlformats.org/officeDocument/2006/relationships/font" Target="fonts/font18.fntdata"/><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font" Target="fonts/font26.fntdata"/><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font" Target="fonts/font14.fntdata"/><Relationship Id="rId104" Type="http://schemas.openxmlformats.org/officeDocument/2006/relationships/font" Target="fonts/font21.fntdata"/><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font" Target="fonts/font9.fntdata"/><Relationship Id="rId2" Type="http://schemas.openxmlformats.org/officeDocument/2006/relationships/slideMaster" Target="slideMasters/slideMaster2.xml"/><Relationship Id="rId29"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08ACB0-01D2-4F30-B7B7-BD1F3B24FCB0}" type="datetimeFigureOut">
              <a:rPr lang="zh-CN" altLang="en-US" smtClean="0"/>
              <a:t>2024/10/6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921FAF-E6FA-4F24-91A5-47C0F87F9F77}" type="slidenum">
              <a:rPr lang="zh-CN" altLang="en-US" smtClean="0"/>
              <a:t>‹#›</a:t>
            </a:fld>
            <a:endParaRPr lang="zh-CN" altLang="en-US"/>
          </a:p>
        </p:txBody>
      </p:sp>
    </p:spTree>
    <p:extLst>
      <p:ext uri="{BB962C8B-B14F-4D97-AF65-F5344CB8AC3E}">
        <p14:creationId xmlns:p14="http://schemas.microsoft.com/office/powerpoint/2010/main" val="1349544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pPr/>
              <a:t>2024/10/6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pPr/>
              <a:t>‹#›</a:t>
            </a:fld>
            <a:endParaRPr lang="zh-CN" altLang="en-US"/>
          </a:p>
        </p:txBody>
      </p:sp>
    </p:spTree>
    <p:extLst>
      <p:ext uri="{BB962C8B-B14F-4D97-AF65-F5344CB8AC3E}">
        <p14:creationId xmlns:p14="http://schemas.microsoft.com/office/powerpoint/2010/main" val="48234476"/>
      </p:ext>
    </p:extLst>
  </p:cSld>
  <p:clrMap bg1="lt1" tx1="dk1" bg2="lt2" tx2="dk2" accent1="accent1" accent2="accent2" accent3="accent3" accent4="accent4" accent5="accent5" accent6="accent6" hlink="hlink" folHlink="folHlink"/>
  <p:notesStyle>
    <a:lvl1pPr marL="0" algn="l" defTabSz="914282" rtl="0" eaLnBrk="1" latinLnBrk="0" hangingPunct="1">
      <a:defRPr sz="1200" kern="1200">
        <a:solidFill>
          <a:schemeClr val="tx1"/>
        </a:solidFill>
        <a:latin typeface="+mn-lt"/>
        <a:ea typeface="+mn-ea"/>
        <a:cs typeface="+mn-cs"/>
      </a:defRPr>
    </a:lvl1pPr>
    <a:lvl2pPr marL="457140" algn="l" defTabSz="914282" rtl="0" eaLnBrk="1" latinLnBrk="0" hangingPunct="1">
      <a:defRPr sz="1200" kern="1200">
        <a:solidFill>
          <a:schemeClr val="tx1"/>
        </a:solidFill>
        <a:latin typeface="+mn-lt"/>
        <a:ea typeface="+mn-ea"/>
        <a:cs typeface="+mn-cs"/>
      </a:defRPr>
    </a:lvl2pPr>
    <a:lvl3pPr marL="914282" algn="l" defTabSz="914282" rtl="0" eaLnBrk="1" latinLnBrk="0" hangingPunct="1">
      <a:defRPr sz="1200" kern="1200">
        <a:solidFill>
          <a:schemeClr val="tx1"/>
        </a:solidFill>
        <a:latin typeface="+mn-lt"/>
        <a:ea typeface="+mn-ea"/>
        <a:cs typeface="+mn-cs"/>
      </a:defRPr>
    </a:lvl3pPr>
    <a:lvl4pPr marL="1371422" algn="l" defTabSz="914282" rtl="0" eaLnBrk="1" latinLnBrk="0" hangingPunct="1">
      <a:defRPr sz="1200" kern="1200">
        <a:solidFill>
          <a:schemeClr val="tx1"/>
        </a:solidFill>
        <a:latin typeface="+mn-lt"/>
        <a:ea typeface="+mn-ea"/>
        <a:cs typeface="+mn-cs"/>
      </a:defRPr>
    </a:lvl4pPr>
    <a:lvl5pPr marL="1828563" algn="l" defTabSz="914282" rtl="0" eaLnBrk="1" latinLnBrk="0" hangingPunct="1">
      <a:defRPr sz="1200" kern="1200">
        <a:solidFill>
          <a:schemeClr val="tx1"/>
        </a:solidFill>
        <a:latin typeface="+mn-lt"/>
        <a:ea typeface="+mn-ea"/>
        <a:cs typeface="+mn-cs"/>
      </a:defRPr>
    </a:lvl5pPr>
    <a:lvl6pPr marL="2285704" algn="l" defTabSz="914282" rtl="0" eaLnBrk="1" latinLnBrk="0" hangingPunct="1">
      <a:defRPr sz="1200" kern="1200">
        <a:solidFill>
          <a:schemeClr val="tx1"/>
        </a:solidFill>
        <a:latin typeface="+mn-lt"/>
        <a:ea typeface="+mn-ea"/>
        <a:cs typeface="+mn-cs"/>
      </a:defRPr>
    </a:lvl6pPr>
    <a:lvl7pPr marL="2742845" algn="l" defTabSz="914282" rtl="0" eaLnBrk="1" latinLnBrk="0" hangingPunct="1">
      <a:defRPr sz="1200" kern="1200">
        <a:solidFill>
          <a:schemeClr val="tx1"/>
        </a:solidFill>
        <a:latin typeface="+mn-lt"/>
        <a:ea typeface="+mn-ea"/>
        <a:cs typeface="+mn-cs"/>
      </a:defRPr>
    </a:lvl7pPr>
    <a:lvl8pPr marL="3199985" algn="l" defTabSz="914282" rtl="0" eaLnBrk="1" latinLnBrk="0" hangingPunct="1">
      <a:defRPr sz="1200" kern="1200">
        <a:solidFill>
          <a:schemeClr val="tx1"/>
        </a:solidFill>
        <a:latin typeface="+mn-lt"/>
        <a:ea typeface="+mn-ea"/>
        <a:cs typeface="+mn-cs"/>
      </a:defRPr>
    </a:lvl8pPr>
    <a:lvl9pPr marL="3657126" algn="l" defTabSz="91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18</a:t>
            </a:fld>
            <a:endParaRPr lang="zh-CN" altLang="en-US"/>
          </a:p>
        </p:txBody>
      </p:sp>
    </p:spTree>
    <p:extLst>
      <p:ext uri="{BB962C8B-B14F-4D97-AF65-F5344CB8AC3E}">
        <p14:creationId xmlns:p14="http://schemas.microsoft.com/office/powerpoint/2010/main" val="698286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29</a:t>
            </a:fld>
            <a:endParaRPr lang="zh-CN" altLang="en-US"/>
          </a:p>
        </p:txBody>
      </p:sp>
    </p:spTree>
    <p:extLst>
      <p:ext uri="{BB962C8B-B14F-4D97-AF65-F5344CB8AC3E}">
        <p14:creationId xmlns:p14="http://schemas.microsoft.com/office/powerpoint/2010/main" val="1937994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30</a:t>
            </a:fld>
            <a:endParaRPr lang="zh-CN" altLang="en-US"/>
          </a:p>
        </p:txBody>
      </p:sp>
    </p:spTree>
    <p:extLst>
      <p:ext uri="{BB962C8B-B14F-4D97-AF65-F5344CB8AC3E}">
        <p14:creationId xmlns:p14="http://schemas.microsoft.com/office/powerpoint/2010/main" val="3174817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40</a:t>
            </a:fld>
            <a:endParaRPr lang="zh-CN" altLang="en-US"/>
          </a:p>
        </p:txBody>
      </p:sp>
    </p:spTree>
    <p:extLst>
      <p:ext uri="{BB962C8B-B14F-4D97-AF65-F5344CB8AC3E}">
        <p14:creationId xmlns:p14="http://schemas.microsoft.com/office/powerpoint/2010/main" val="4049060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42</a:t>
            </a:fld>
            <a:endParaRPr lang="zh-CN" altLang="en-US"/>
          </a:p>
        </p:txBody>
      </p:sp>
    </p:spTree>
    <p:extLst>
      <p:ext uri="{BB962C8B-B14F-4D97-AF65-F5344CB8AC3E}">
        <p14:creationId xmlns:p14="http://schemas.microsoft.com/office/powerpoint/2010/main" val="1161917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47</a:t>
            </a:fld>
            <a:endParaRPr lang="zh-CN" altLang="en-US"/>
          </a:p>
        </p:txBody>
      </p:sp>
    </p:spTree>
    <p:extLst>
      <p:ext uri="{BB962C8B-B14F-4D97-AF65-F5344CB8AC3E}">
        <p14:creationId xmlns:p14="http://schemas.microsoft.com/office/powerpoint/2010/main" val="3040024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48</a:t>
            </a:fld>
            <a:endParaRPr lang="zh-CN" altLang="en-US"/>
          </a:p>
        </p:txBody>
      </p:sp>
    </p:spTree>
    <p:extLst>
      <p:ext uri="{BB962C8B-B14F-4D97-AF65-F5344CB8AC3E}">
        <p14:creationId xmlns:p14="http://schemas.microsoft.com/office/powerpoint/2010/main" val="444794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49</a:t>
            </a:fld>
            <a:endParaRPr lang="zh-CN" altLang="en-US"/>
          </a:p>
        </p:txBody>
      </p:sp>
    </p:spTree>
    <p:extLst>
      <p:ext uri="{BB962C8B-B14F-4D97-AF65-F5344CB8AC3E}">
        <p14:creationId xmlns:p14="http://schemas.microsoft.com/office/powerpoint/2010/main" val="2409577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50</a:t>
            </a:fld>
            <a:endParaRPr lang="zh-CN" altLang="en-US"/>
          </a:p>
        </p:txBody>
      </p:sp>
    </p:spTree>
    <p:extLst>
      <p:ext uri="{BB962C8B-B14F-4D97-AF65-F5344CB8AC3E}">
        <p14:creationId xmlns:p14="http://schemas.microsoft.com/office/powerpoint/2010/main" val="2476393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51</a:t>
            </a:fld>
            <a:endParaRPr lang="zh-CN" altLang="en-US"/>
          </a:p>
        </p:txBody>
      </p:sp>
    </p:spTree>
    <p:extLst>
      <p:ext uri="{BB962C8B-B14F-4D97-AF65-F5344CB8AC3E}">
        <p14:creationId xmlns:p14="http://schemas.microsoft.com/office/powerpoint/2010/main" val="1862815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56</a:t>
            </a:fld>
            <a:endParaRPr lang="zh-CN" altLang="en-US"/>
          </a:p>
        </p:txBody>
      </p:sp>
    </p:spTree>
    <p:extLst>
      <p:ext uri="{BB962C8B-B14F-4D97-AF65-F5344CB8AC3E}">
        <p14:creationId xmlns:p14="http://schemas.microsoft.com/office/powerpoint/2010/main" val="1950043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19</a:t>
            </a:fld>
            <a:endParaRPr lang="zh-CN" altLang="en-US"/>
          </a:p>
        </p:txBody>
      </p:sp>
    </p:spTree>
    <p:extLst>
      <p:ext uri="{BB962C8B-B14F-4D97-AF65-F5344CB8AC3E}">
        <p14:creationId xmlns:p14="http://schemas.microsoft.com/office/powerpoint/2010/main" val="1991519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57</a:t>
            </a:fld>
            <a:endParaRPr lang="zh-CN" altLang="en-US"/>
          </a:p>
        </p:txBody>
      </p:sp>
    </p:spTree>
    <p:extLst>
      <p:ext uri="{BB962C8B-B14F-4D97-AF65-F5344CB8AC3E}">
        <p14:creationId xmlns:p14="http://schemas.microsoft.com/office/powerpoint/2010/main" val="2133527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58</a:t>
            </a:fld>
            <a:endParaRPr lang="zh-CN" altLang="en-US"/>
          </a:p>
        </p:txBody>
      </p:sp>
    </p:spTree>
    <p:extLst>
      <p:ext uri="{BB962C8B-B14F-4D97-AF65-F5344CB8AC3E}">
        <p14:creationId xmlns:p14="http://schemas.microsoft.com/office/powerpoint/2010/main" val="1853808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59</a:t>
            </a:fld>
            <a:endParaRPr lang="zh-CN" altLang="en-US"/>
          </a:p>
        </p:txBody>
      </p:sp>
    </p:spTree>
    <p:extLst>
      <p:ext uri="{BB962C8B-B14F-4D97-AF65-F5344CB8AC3E}">
        <p14:creationId xmlns:p14="http://schemas.microsoft.com/office/powerpoint/2010/main" val="848951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60</a:t>
            </a:fld>
            <a:endParaRPr lang="zh-CN" altLang="en-US"/>
          </a:p>
        </p:txBody>
      </p:sp>
    </p:spTree>
    <p:extLst>
      <p:ext uri="{BB962C8B-B14F-4D97-AF65-F5344CB8AC3E}">
        <p14:creationId xmlns:p14="http://schemas.microsoft.com/office/powerpoint/2010/main" val="2204827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61</a:t>
            </a:fld>
            <a:endParaRPr lang="zh-CN" altLang="en-US"/>
          </a:p>
        </p:txBody>
      </p:sp>
    </p:spTree>
    <p:extLst>
      <p:ext uri="{BB962C8B-B14F-4D97-AF65-F5344CB8AC3E}">
        <p14:creationId xmlns:p14="http://schemas.microsoft.com/office/powerpoint/2010/main" val="774236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62</a:t>
            </a:fld>
            <a:endParaRPr lang="zh-CN" altLang="en-US"/>
          </a:p>
        </p:txBody>
      </p:sp>
    </p:spTree>
    <p:extLst>
      <p:ext uri="{BB962C8B-B14F-4D97-AF65-F5344CB8AC3E}">
        <p14:creationId xmlns:p14="http://schemas.microsoft.com/office/powerpoint/2010/main" val="2209728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63</a:t>
            </a:fld>
            <a:endParaRPr lang="zh-CN" altLang="en-US"/>
          </a:p>
        </p:txBody>
      </p:sp>
    </p:spTree>
    <p:extLst>
      <p:ext uri="{BB962C8B-B14F-4D97-AF65-F5344CB8AC3E}">
        <p14:creationId xmlns:p14="http://schemas.microsoft.com/office/powerpoint/2010/main" val="356156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66</a:t>
            </a:fld>
            <a:endParaRPr lang="zh-CN" altLang="en-US"/>
          </a:p>
        </p:txBody>
      </p:sp>
    </p:spTree>
    <p:extLst>
      <p:ext uri="{BB962C8B-B14F-4D97-AF65-F5344CB8AC3E}">
        <p14:creationId xmlns:p14="http://schemas.microsoft.com/office/powerpoint/2010/main" val="424665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67</a:t>
            </a:fld>
            <a:endParaRPr lang="zh-CN" altLang="en-US"/>
          </a:p>
        </p:txBody>
      </p:sp>
    </p:spTree>
    <p:extLst>
      <p:ext uri="{BB962C8B-B14F-4D97-AF65-F5344CB8AC3E}">
        <p14:creationId xmlns:p14="http://schemas.microsoft.com/office/powerpoint/2010/main" val="4112645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68</a:t>
            </a:fld>
            <a:endParaRPr lang="zh-CN" altLang="en-US"/>
          </a:p>
        </p:txBody>
      </p:sp>
    </p:spTree>
    <p:extLst>
      <p:ext uri="{BB962C8B-B14F-4D97-AF65-F5344CB8AC3E}">
        <p14:creationId xmlns:p14="http://schemas.microsoft.com/office/powerpoint/2010/main" val="2064373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7795A699-AB68-4A20-99FB-6F69DC266D4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76677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62E442-3828-41CA-915E-C7A0C8D1496D}" type="slidenum">
              <a:rPr lang="en-US" smtClean="0"/>
              <a:t>69</a:t>
            </a:fld>
            <a:endParaRPr lang="en-US"/>
          </a:p>
        </p:txBody>
      </p:sp>
    </p:spTree>
    <p:extLst>
      <p:ext uri="{BB962C8B-B14F-4D97-AF65-F5344CB8AC3E}">
        <p14:creationId xmlns:p14="http://schemas.microsoft.com/office/powerpoint/2010/main" val="1096556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70</a:t>
            </a:fld>
            <a:endParaRPr lang="zh-CN" altLang="en-US"/>
          </a:p>
        </p:txBody>
      </p:sp>
    </p:spTree>
    <p:extLst>
      <p:ext uri="{BB962C8B-B14F-4D97-AF65-F5344CB8AC3E}">
        <p14:creationId xmlns:p14="http://schemas.microsoft.com/office/powerpoint/2010/main" val="2208821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62E442-3828-41CA-915E-C7A0C8D1496D}" type="slidenum">
              <a:rPr lang="en-US" smtClean="0"/>
              <a:t>74</a:t>
            </a:fld>
            <a:endParaRPr lang="en-US"/>
          </a:p>
        </p:txBody>
      </p:sp>
    </p:spTree>
    <p:extLst>
      <p:ext uri="{BB962C8B-B14F-4D97-AF65-F5344CB8AC3E}">
        <p14:creationId xmlns:p14="http://schemas.microsoft.com/office/powerpoint/2010/main" val="13486902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75</a:t>
            </a:fld>
            <a:endParaRPr lang="zh-CN" altLang="en-US"/>
          </a:p>
        </p:txBody>
      </p:sp>
    </p:spTree>
    <p:extLst>
      <p:ext uri="{BB962C8B-B14F-4D97-AF65-F5344CB8AC3E}">
        <p14:creationId xmlns:p14="http://schemas.microsoft.com/office/powerpoint/2010/main" val="351831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7795A699-AB68-4A20-99FB-6F69DC266D4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8180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24</a:t>
            </a:fld>
            <a:endParaRPr lang="zh-CN" altLang="en-US"/>
          </a:p>
        </p:txBody>
      </p:sp>
    </p:spTree>
    <p:extLst>
      <p:ext uri="{BB962C8B-B14F-4D97-AF65-F5344CB8AC3E}">
        <p14:creationId xmlns:p14="http://schemas.microsoft.com/office/powerpoint/2010/main" val="3297432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25</a:t>
            </a:fld>
            <a:endParaRPr lang="zh-CN" altLang="en-US"/>
          </a:p>
        </p:txBody>
      </p:sp>
    </p:spTree>
    <p:extLst>
      <p:ext uri="{BB962C8B-B14F-4D97-AF65-F5344CB8AC3E}">
        <p14:creationId xmlns:p14="http://schemas.microsoft.com/office/powerpoint/2010/main" val="2964544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26</a:t>
            </a:fld>
            <a:endParaRPr lang="zh-CN" altLang="en-US"/>
          </a:p>
        </p:txBody>
      </p:sp>
    </p:spTree>
    <p:extLst>
      <p:ext uri="{BB962C8B-B14F-4D97-AF65-F5344CB8AC3E}">
        <p14:creationId xmlns:p14="http://schemas.microsoft.com/office/powerpoint/2010/main" val="1408506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27</a:t>
            </a:fld>
            <a:endParaRPr lang="zh-CN" altLang="en-US"/>
          </a:p>
        </p:txBody>
      </p:sp>
    </p:spTree>
    <p:extLst>
      <p:ext uri="{BB962C8B-B14F-4D97-AF65-F5344CB8AC3E}">
        <p14:creationId xmlns:p14="http://schemas.microsoft.com/office/powerpoint/2010/main" val="2756455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28</a:t>
            </a:fld>
            <a:endParaRPr lang="zh-CN" altLang="en-US"/>
          </a:p>
        </p:txBody>
      </p:sp>
    </p:spTree>
    <p:extLst>
      <p:ext uri="{BB962C8B-B14F-4D97-AF65-F5344CB8AC3E}">
        <p14:creationId xmlns:p14="http://schemas.microsoft.com/office/powerpoint/2010/main" val="4033082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3662550" y="203143"/>
            <a:ext cx="1989570" cy="346082"/>
          </a:xfrm>
          <a:prstGeom prst="rect">
            <a:avLst/>
          </a:prstGeom>
          <a:noFill/>
        </p:spPr>
        <p:txBody>
          <a:bodyPr wrap="none" lIns="68542" tIns="34271" rIns="68542" bIns="34271" rtlCol="0">
            <a:spAutoFit/>
          </a:bodyPr>
          <a:lstStyle/>
          <a:p>
            <a:pPr lvl="0" defTabSz="685663">
              <a:defRPr/>
            </a:pPr>
            <a:r>
              <a:rPr lang="en-US" altLang="zh-CN" sz="1799" b="0" dirty="0">
                <a:solidFill>
                  <a:schemeClr val="accent1"/>
                </a:solidFill>
                <a:latin typeface="微软雅黑" pitchFamily="34" charset="-122"/>
                <a:ea typeface="微软雅黑" pitchFamily="34" charset="-122"/>
              </a:rPr>
              <a:t>Click Enter a title</a:t>
            </a:r>
            <a:endParaRPr kumimoji="0" lang="zh-CN" altLang="en-US" sz="1799"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cxnSp>
        <p:nvCxnSpPr>
          <p:cNvPr id="6" name="直接连接符 5">
            <a:extLst>
              <a:ext uri="{FF2B5EF4-FFF2-40B4-BE49-F238E27FC236}">
                <a16:creationId xmlns:a16="http://schemas.microsoft.com/office/drawing/2014/main" id="{938D03C8-5A6E-48BF-B576-BF785595610E}"/>
              </a:ext>
            </a:extLst>
          </p:cNvPr>
          <p:cNvCxnSpPr>
            <a:cxnSpLocks/>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a:cxnSpLocks/>
          </p:cNvCxnSpPr>
          <p:nvPr userDrawn="1"/>
        </p:nvCxnSpPr>
        <p:spPr>
          <a:xfrm>
            <a:off x="5652120" y="376184"/>
            <a:ext cx="34918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4316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10/6/2024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49915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CDEED52-802E-4197-B28B-0234086E3458}"/>
              </a:ext>
            </a:extLst>
          </p:cNvPr>
          <p:cNvSpPr>
            <a:spLocks noGrp="1"/>
          </p:cNvSpPr>
          <p:nvPr>
            <p:ph type="pic" sz="quarter" idx="10"/>
          </p:nvPr>
        </p:nvSpPr>
        <p:spPr>
          <a:xfrm>
            <a:off x="0" y="1"/>
            <a:ext cx="2766081" cy="3972443"/>
          </a:xfrm>
          <a:custGeom>
            <a:avLst/>
            <a:gdLst>
              <a:gd name="connsiteX0" fmla="*/ 19653 w 3688108"/>
              <a:gd name="connsiteY0" fmla="*/ 0 h 5296591"/>
              <a:gd name="connsiteX1" fmla="*/ 1497171 w 3688108"/>
              <a:gd name="connsiteY1" fmla="*/ 0 h 5296591"/>
              <a:gd name="connsiteX2" fmla="*/ 3563687 w 3688108"/>
              <a:gd name="connsiteY2" fmla="*/ 2066516 h 5296591"/>
              <a:gd name="connsiteX3" fmla="*/ 3563687 w 3688108"/>
              <a:gd name="connsiteY3" fmla="*/ 2667274 h 5296591"/>
              <a:gd name="connsiteX4" fmla="*/ 1058791 w 3688108"/>
              <a:gd name="connsiteY4" fmla="*/ 5172170 h 5296591"/>
              <a:gd name="connsiteX5" fmla="*/ 458033 w 3688108"/>
              <a:gd name="connsiteY5" fmla="*/ 5172170 h 5296591"/>
              <a:gd name="connsiteX6" fmla="*/ 0 w 3688108"/>
              <a:gd name="connsiteY6" fmla="*/ 4714138 h 5296591"/>
              <a:gd name="connsiteX7" fmla="*/ 0 w 3688108"/>
              <a:gd name="connsiteY7" fmla="*/ 19653 h 529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8108" h="5296591">
                <a:moveTo>
                  <a:pt x="19653" y="0"/>
                </a:moveTo>
                <a:lnTo>
                  <a:pt x="1497171" y="0"/>
                </a:lnTo>
                <a:lnTo>
                  <a:pt x="3563687" y="2066516"/>
                </a:lnTo>
                <a:cubicBezTo>
                  <a:pt x="3729582" y="2232411"/>
                  <a:pt x="3729582" y="2501379"/>
                  <a:pt x="3563687" y="2667274"/>
                </a:cubicBezTo>
                <a:lnTo>
                  <a:pt x="1058791" y="5172170"/>
                </a:lnTo>
                <a:cubicBezTo>
                  <a:pt x="892896" y="5338065"/>
                  <a:pt x="623928" y="5338065"/>
                  <a:pt x="458033" y="5172170"/>
                </a:cubicBezTo>
                <a:lnTo>
                  <a:pt x="0" y="4714138"/>
                </a:lnTo>
                <a:lnTo>
                  <a:pt x="0" y="19653"/>
                </a:lnTo>
                <a:close/>
              </a:path>
            </a:pathLst>
          </a:custGeom>
          <a:solidFill>
            <a:schemeClr val="bg1">
              <a:lumMod val="85000"/>
            </a:schemeClr>
          </a:solidFill>
        </p:spPr>
        <p:txBody>
          <a:bodyPr wrap="square">
            <a:noAutofit/>
          </a:bodyPr>
          <a:lstStyle/>
          <a:p>
            <a:endParaRPr lang="en-US"/>
          </a:p>
        </p:txBody>
      </p:sp>
      <p:sp>
        <p:nvSpPr>
          <p:cNvPr id="11" name="Picture Placeholder 10">
            <a:extLst>
              <a:ext uri="{FF2B5EF4-FFF2-40B4-BE49-F238E27FC236}">
                <a16:creationId xmlns:a16="http://schemas.microsoft.com/office/drawing/2014/main" id="{E16AE4FC-3C4D-496D-9344-7BA3A440E4B1}"/>
              </a:ext>
            </a:extLst>
          </p:cNvPr>
          <p:cNvSpPr>
            <a:spLocks noGrp="1"/>
          </p:cNvSpPr>
          <p:nvPr>
            <p:ph type="pic" sz="quarter" idx="11"/>
          </p:nvPr>
        </p:nvSpPr>
        <p:spPr>
          <a:xfrm>
            <a:off x="1856407" y="1757352"/>
            <a:ext cx="2763924" cy="2763924"/>
          </a:xfrm>
          <a:custGeom>
            <a:avLst/>
            <a:gdLst>
              <a:gd name="connsiteX0" fmla="*/ 1842616 w 3685232"/>
              <a:gd name="connsiteY0" fmla="*/ 0 h 3685232"/>
              <a:gd name="connsiteX1" fmla="*/ 2031538 w 3685232"/>
              <a:gd name="connsiteY1" fmla="*/ 78254 h 3685232"/>
              <a:gd name="connsiteX2" fmla="*/ 3606978 w 3685232"/>
              <a:gd name="connsiteY2" fmla="*/ 1653695 h 3685232"/>
              <a:gd name="connsiteX3" fmla="*/ 3606978 w 3685232"/>
              <a:gd name="connsiteY3" fmla="*/ 2031538 h 3685232"/>
              <a:gd name="connsiteX4" fmla="*/ 2031538 w 3685232"/>
              <a:gd name="connsiteY4" fmla="*/ 3606978 h 3685232"/>
              <a:gd name="connsiteX5" fmla="*/ 1653695 w 3685232"/>
              <a:gd name="connsiteY5" fmla="*/ 3606978 h 3685232"/>
              <a:gd name="connsiteX6" fmla="*/ 78254 w 3685232"/>
              <a:gd name="connsiteY6" fmla="*/ 2031538 h 3685232"/>
              <a:gd name="connsiteX7" fmla="*/ 78254 w 3685232"/>
              <a:gd name="connsiteY7" fmla="*/ 1653695 h 3685232"/>
              <a:gd name="connsiteX8" fmla="*/ 1653695 w 3685232"/>
              <a:gd name="connsiteY8" fmla="*/ 78254 h 3685232"/>
              <a:gd name="connsiteX9" fmla="*/ 1842616 w 3685232"/>
              <a:gd name="connsiteY9" fmla="*/ 0 h 368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232" h="3685232">
                <a:moveTo>
                  <a:pt x="1842616" y="0"/>
                </a:moveTo>
                <a:cubicBezTo>
                  <a:pt x="1910992" y="0"/>
                  <a:pt x="1979368" y="26084"/>
                  <a:pt x="2031538" y="78254"/>
                </a:cubicBezTo>
                <a:lnTo>
                  <a:pt x="3606978" y="1653695"/>
                </a:lnTo>
                <a:cubicBezTo>
                  <a:pt x="3711317" y="1758033"/>
                  <a:pt x="3711317" y="1927199"/>
                  <a:pt x="3606978" y="2031538"/>
                </a:cubicBezTo>
                <a:lnTo>
                  <a:pt x="2031538" y="3606978"/>
                </a:lnTo>
                <a:cubicBezTo>
                  <a:pt x="1927199" y="3711317"/>
                  <a:pt x="1758034" y="3711317"/>
                  <a:pt x="1653695" y="3606978"/>
                </a:cubicBezTo>
                <a:lnTo>
                  <a:pt x="78254" y="2031538"/>
                </a:lnTo>
                <a:cubicBezTo>
                  <a:pt x="-26085" y="1927199"/>
                  <a:pt x="-26085" y="1758033"/>
                  <a:pt x="78254" y="1653695"/>
                </a:cubicBezTo>
                <a:lnTo>
                  <a:pt x="1653695" y="78254"/>
                </a:lnTo>
                <a:cubicBezTo>
                  <a:pt x="1705864" y="26084"/>
                  <a:pt x="1774240" y="0"/>
                  <a:pt x="1842616" y="0"/>
                </a:cubicBez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845246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mtClean="0">
                <a:solidFill>
                  <a:prstClr val="black"/>
                </a:solidFill>
              </a:rPr>
              <a:pPr defTabSz="914400"/>
              <a:t>2024/10/6</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2837133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mtClean="0">
                <a:solidFill>
                  <a:prstClr val="black"/>
                </a:solidFill>
              </a:rPr>
              <a:pPr defTabSz="914400"/>
              <a:t>2024/10/6</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749668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337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10/6/2024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3966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9141714" cy="51435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1"/>
            <a:ext cx="9141714" cy="2675660"/>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571352" y="639042"/>
            <a:ext cx="7785429" cy="1936097"/>
          </a:xfrm>
        </p:spPr>
        <p:txBody>
          <a:bodyPr anchor="b">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571352" y="2815937"/>
            <a:ext cx="7785429" cy="1683327"/>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10/6/2024</a:t>
            </a:fld>
            <a:endParaRPr lang="en-US" dirty="0"/>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a:t>
            </a:fld>
            <a:endParaRPr lang="en-US" dirty="0"/>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8751116" y="4230758"/>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8751116" y="4230758"/>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188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571351" y="644237"/>
            <a:ext cx="7785430" cy="1074205"/>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571350" y="2062595"/>
            <a:ext cx="7785904" cy="2446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10/6/2024</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280653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9144000" cy="51435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9144000" cy="2896548"/>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8751116" y="639042"/>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571351" y="639042"/>
            <a:ext cx="7785429" cy="1932708"/>
          </a:xfrm>
        </p:spPr>
        <p:txBody>
          <a:bodyPr anchor="b">
            <a:normAutofit/>
          </a:bodyPr>
          <a:lstStyle>
            <a:lvl1pPr>
              <a:defRPr sz="405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571348" y="3152124"/>
            <a:ext cx="7796337" cy="1341945"/>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249361" y="4677156"/>
            <a:ext cx="2278094" cy="273844"/>
          </a:xfrm>
        </p:spPr>
        <p:txBody>
          <a:bodyPr/>
          <a:lstStyle/>
          <a:p>
            <a:fld id="{217A73C3-B243-44D3-809D-EF8FDFBD85D4}" type="datetime1">
              <a:rPr lang="en-US" smtClean="0"/>
              <a:t>10/6/2024</a:t>
            </a:fld>
            <a:endParaRPr lang="en-US" dirty="0"/>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249361" y="178308"/>
            <a:ext cx="3086100" cy="273844"/>
          </a:xfrm>
        </p:spPr>
        <p:txBody>
          <a:bodyPr/>
          <a:lstStyle/>
          <a:p>
            <a:endParaRPr lang="en-US" dirty="0"/>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8467336" y="178308"/>
            <a:ext cx="567560" cy="274320"/>
          </a:xfrm>
        </p:spPr>
        <p:txBody>
          <a:bodyPr/>
          <a:lstStyle/>
          <a:p>
            <a:fld id="{B4A918BC-4D43-4B42-B3C0-E7EBE25E6AF0}" type="slidenum">
              <a:rPr lang="en-US" smtClean="0"/>
              <a:t>‹#›</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8751116" y="639042"/>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57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571351" y="644237"/>
            <a:ext cx="7785430" cy="1074205"/>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571350" y="2124942"/>
            <a:ext cx="3783961" cy="23743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4572819" y="2124942"/>
            <a:ext cx="3783961" cy="23743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249361" y="4677156"/>
            <a:ext cx="2278094" cy="273844"/>
          </a:xfrm>
        </p:spPr>
        <p:txBody>
          <a:bodyPr/>
          <a:lstStyle/>
          <a:p>
            <a:fld id="{C9B6D3E3-28E2-4380-A113-67698215C5F8}" type="datetime1">
              <a:rPr lang="en-US" smtClean="0"/>
              <a:t>10/6/2024</a:t>
            </a:fld>
            <a:endParaRPr lang="en-US" dirty="0"/>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249361" y="178308"/>
            <a:ext cx="3086100" cy="273844"/>
          </a:xfrm>
        </p:spPr>
        <p:txBody>
          <a:bodyPr/>
          <a:lstStyle/>
          <a:p>
            <a:endParaRPr lang="en-US" dirty="0"/>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8467336" y="178308"/>
            <a:ext cx="567560" cy="27432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850322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1" y="4767264"/>
            <a:ext cx="2133600" cy="273844"/>
          </a:xfrm>
          <a:prstGeom prst="rect">
            <a:avLst/>
          </a:prstGeom>
        </p:spPr>
        <p:txBody>
          <a:bodyPr/>
          <a:lstStyle/>
          <a:p>
            <a:fld id="{02854A03-91AF-448A-9954-517C0577E5F0}" type="datetimeFigureOut">
              <a:rPr lang="zh-CN" altLang="en-US" smtClean="0"/>
              <a:pPr/>
              <a:t>2024/10/6</a:t>
            </a:fld>
            <a:endParaRPr lang="zh-CN" altLang="en-US"/>
          </a:p>
        </p:txBody>
      </p:sp>
      <p:sp>
        <p:nvSpPr>
          <p:cNvPr id="3" name="页脚占位符 2"/>
          <p:cNvSpPr>
            <a:spLocks noGrp="1"/>
          </p:cNvSpPr>
          <p:nvPr>
            <p:ph type="ftr" sz="quarter" idx="11"/>
          </p:nvPr>
        </p:nvSpPr>
        <p:spPr>
          <a:xfrm>
            <a:off x="3124201" y="4767264"/>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1" y="4767264"/>
            <a:ext cx="2133600" cy="273844"/>
          </a:xfrm>
          <a:prstGeom prst="rect">
            <a:avLst/>
          </a:prstGeom>
        </p:spPr>
        <p:txBody>
          <a:bodyPr/>
          <a:lstStyle/>
          <a:p>
            <a:fld id="{2EEFC946-6D13-4F8C-9740-992A906A613E}" type="slidenum">
              <a:rPr lang="zh-CN" altLang="en-US" smtClean="0"/>
              <a:pPr/>
              <a:t>‹#›</a:t>
            </a:fld>
            <a:endParaRPr lang="zh-CN" altLang="en-US"/>
          </a:p>
        </p:txBody>
      </p:sp>
      <p:sp>
        <p:nvSpPr>
          <p:cNvPr id="14" name="文本框 37"/>
          <p:cNvSpPr txBox="1"/>
          <p:nvPr userDrawn="1"/>
        </p:nvSpPr>
        <p:spPr>
          <a:xfrm>
            <a:off x="899592" y="311719"/>
            <a:ext cx="2404972" cy="343597"/>
          </a:xfrm>
          <a:prstGeom prst="rect">
            <a:avLst/>
          </a:prstGeom>
          <a:noFill/>
        </p:spPr>
        <p:txBody>
          <a:bodyPr wrap="none" lIns="96434" tIns="48217" rIns="96434" bIns="48217" rtlCol="0">
            <a:spAutoFit/>
          </a:bodyPr>
          <a:lstStyle/>
          <a:p>
            <a:pPr defTabSz="964278"/>
            <a:r>
              <a:rPr lang="en-US" altLang="zh-CN" sz="1600" b="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ADD TITLE TEXT</a:t>
            </a:r>
            <a:endParaRPr lang="zh-CN" altLang="en-US" sz="1600" b="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8" name="燕尾形 7"/>
          <p:cNvSpPr/>
          <p:nvPr userDrawn="1"/>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燕尾形 8"/>
          <p:cNvSpPr/>
          <p:nvPr userDrawn="1"/>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9321356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571352" y="654628"/>
            <a:ext cx="7785429" cy="10702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571351" y="2034995"/>
            <a:ext cx="3767568" cy="617934"/>
          </a:xfrm>
        </p:spPr>
        <p:txBody>
          <a:bodyPr anchor="b">
            <a:normAutofit/>
          </a:bodyPr>
          <a:lstStyle>
            <a:lvl1pPr marL="0" indent="0">
              <a:buNone/>
              <a:defRPr sz="1800" b="0" i="1" u="none"/>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571351" y="2779569"/>
            <a:ext cx="3767568" cy="17508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4570659" y="2034995"/>
            <a:ext cx="3786122" cy="617934"/>
          </a:xfrm>
        </p:spPr>
        <p:txBody>
          <a:bodyPr anchor="b">
            <a:normAutofit/>
          </a:bodyPr>
          <a:lstStyle>
            <a:lvl1pPr marL="0" indent="0">
              <a:buNone/>
              <a:defRPr sz="1800" b="0" i="1" u="none"/>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4570659" y="2779569"/>
            <a:ext cx="3786122" cy="17508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249361" y="4677156"/>
            <a:ext cx="2278094" cy="273844"/>
          </a:xfrm>
        </p:spPr>
        <p:txBody>
          <a:bodyPr/>
          <a:lstStyle/>
          <a:p>
            <a:fld id="{A9EFCB61-04AD-47C9-BF79-2BD8B9CEC07A}" type="datetime1">
              <a:rPr lang="en-US" smtClean="0"/>
              <a:t>10/6/2024</a:t>
            </a:fld>
            <a:endParaRPr lang="en-US" dirty="0"/>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249361" y="178308"/>
            <a:ext cx="3086100" cy="273844"/>
          </a:xfrm>
        </p:spPr>
        <p:txBody>
          <a:bodyPr/>
          <a:lstStyle/>
          <a:p>
            <a:endParaRPr lang="en-US" dirty="0"/>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8467336" y="178308"/>
            <a:ext cx="567560" cy="27432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4179263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10/6/2024</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96680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9144000" cy="51435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10/6/2024</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8751116" y="4230758"/>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80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59300" y="0"/>
            <a:ext cx="3748968" cy="51435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9141714" cy="51435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4572000" cy="51435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577903" y="654627"/>
            <a:ext cx="3420394" cy="1710788"/>
          </a:xfrm>
        </p:spPr>
        <p:txBody>
          <a:bodyPr anchor="b">
            <a:noAutofit/>
          </a:bodyPr>
          <a:lstStyle>
            <a:lvl1pPr>
              <a:defRPr sz="27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4966336" y="654628"/>
            <a:ext cx="3390445" cy="3855027"/>
          </a:xfrm>
        </p:spPr>
        <p:txBody>
          <a:bodyPr>
            <a:normAutofit/>
          </a:bodyPr>
          <a:lstStyle>
            <a:lvl1pPr algn="l">
              <a:defRPr sz="2100"/>
            </a:lvl1pPr>
            <a:lvl2pPr algn="l">
              <a:defRPr sz="1800"/>
            </a:lvl2pPr>
            <a:lvl3pPr algn="l">
              <a:defRPr sz="1500"/>
            </a:lvl3pPr>
            <a:lvl4pPr algn="l">
              <a:defRPr sz="1350"/>
            </a:lvl4pPr>
            <a:lvl5pPr algn="l">
              <a:defRPr sz="13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577903" y="2582141"/>
            <a:ext cx="3420394" cy="1932709"/>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246889" y="4677156"/>
            <a:ext cx="2278094" cy="273844"/>
          </a:xfrm>
        </p:spPr>
        <p:txBody>
          <a:bodyPr/>
          <a:lstStyle/>
          <a:p>
            <a:fld id="{962E767E-8A14-4E70-91B9-2101CBC4D7BD}" type="datetime1">
              <a:rPr lang="en-US" smtClean="0"/>
              <a:t>10/6/2024</a:t>
            </a:fld>
            <a:endParaRPr lang="en-US" dirty="0"/>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246888" y="178308"/>
            <a:ext cx="2844399" cy="273844"/>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8469630" y="178308"/>
            <a:ext cx="567560" cy="274320"/>
          </a:xfrm>
        </p:spPr>
        <p:txBody>
          <a:bodyPr/>
          <a:lstStyle/>
          <a:p>
            <a:fld id="{B4A918BC-4D43-4B42-B3C0-E7EBE25E6AF0}" type="slidenum">
              <a:rPr lang="en-US" smtClean="0"/>
              <a:t>‹#›</a:t>
            </a:fld>
            <a:endParaRPr lang="en-US" dirty="0"/>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8751116" y="4230758"/>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8751116" y="4230758"/>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968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9141714" cy="51435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4565758" cy="51435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576550" y="644236"/>
            <a:ext cx="3417562" cy="1710789"/>
          </a:xfrm>
        </p:spPr>
        <p:txBody>
          <a:bodyPr anchor="b"/>
          <a:lstStyle>
            <a:lvl1pPr>
              <a:defRPr lang="en-US" sz="27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4919870" y="649432"/>
            <a:ext cx="3436911" cy="384463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576550" y="2571750"/>
            <a:ext cx="3417562" cy="1943100"/>
          </a:xfrm>
        </p:spPr>
        <p:txBody>
          <a:bodyPr/>
          <a:lstStyle>
            <a:lvl1pPr marL="0" indent="0">
              <a:buNone/>
              <a:defRPr lang="en-US" sz="1800" kern="1200" dirty="0">
                <a:solidFill>
                  <a:schemeClr val="tx1"/>
                </a:solidFill>
                <a:latin typeface="+mn-lt"/>
                <a:ea typeface="+mn-ea"/>
                <a:cs typeface="+mn-cs"/>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246889" y="4677156"/>
            <a:ext cx="2278094" cy="273844"/>
          </a:xfrm>
        </p:spPr>
        <p:txBody>
          <a:bodyPr/>
          <a:lstStyle/>
          <a:p>
            <a:fld id="{01AF0C4B-5A4A-45CA-ABEC-10F107160D33}" type="datetime1">
              <a:rPr lang="en-US" smtClean="0"/>
              <a:t>10/6/2024</a:t>
            </a:fld>
            <a:endParaRPr lang="en-US" dirty="0"/>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246888" y="178308"/>
            <a:ext cx="3086100" cy="273844"/>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8469630" y="178308"/>
            <a:ext cx="567560" cy="274320"/>
          </a:xfrm>
        </p:spPr>
        <p:txBody>
          <a:bodyPr/>
          <a:lstStyle/>
          <a:p>
            <a:fld id="{B4A918BC-4D43-4B42-B3C0-E7EBE25E6AF0}" type="slidenum">
              <a:rPr lang="en-US" smtClean="0"/>
              <a:t>‹#›</a:t>
            </a:fld>
            <a:endParaRPr lang="en-US" dirty="0"/>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8751116" y="4230758"/>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8751116" y="4230758"/>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431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10/6/2024</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267912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9144000" cy="51435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ectangle 7">
            <a:extLst>
              <a:ext uri="{FF2B5EF4-FFF2-40B4-BE49-F238E27FC236}">
                <a16:creationId xmlns:a16="http://schemas.microsoft.com/office/drawing/2014/main" id="{F245A432-7E52-48B5-A8BB-13EED592E35A}"/>
              </a:ext>
            </a:extLst>
          </p:cNvPr>
          <p:cNvSpPr/>
          <p:nvPr/>
        </p:nvSpPr>
        <p:spPr>
          <a:xfrm>
            <a:off x="5860473" y="0"/>
            <a:ext cx="3283527" cy="51435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7771153" y="90579"/>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6104659" y="654627"/>
            <a:ext cx="1891145" cy="3839442"/>
          </a:xfrm>
        </p:spPr>
        <p:txBody>
          <a:bodyPr vert="eaVert"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567560" y="654627"/>
            <a:ext cx="4975627" cy="38394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246889" y="4677156"/>
            <a:ext cx="2278094" cy="273844"/>
          </a:xfrm>
        </p:spPr>
        <p:txBody>
          <a:bodyPr/>
          <a:lstStyle/>
          <a:p>
            <a:fld id="{26ADDCAE-6443-42C3-9C19-F95985500186}" type="datetime1">
              <a:rPr lang="en-US" smtClean="0"/>
              <a:t>10/6/2024</a:t>
            </a:fld>
            <a:endParaRPr lang="en-US" dirty="0"/>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246888" y="178308"/>
            <a:ext cx="2686050" cy="273844"/>
          </a:xfrm>
        </p:spPr>
        <p:txBody>
          <a:bodyPr/>
          <a:lstStyle/>
          <a:p>
            <a:endParaRPr lang="en-US" dirty="0"/>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8469630" y="178308"/>
            <a:ext cx="567560" cy="274320"/>
          </a:xfrm>
        </p:spPr>
        <p:txBody>
          <a:bodyPr/>
          <a:lstStyle/>
          <a:p>
            <a:fld id="{B4A918BC-4D43-4B42-B3C0-E7EBE25E6AF0}" type="slidenum">
              <a:rPr lang="en-US" smtClean="0"/>
              <a:t>‹#›</a:t>
            </a:fld>
            <a:endParaRPr lang="en-US" dirty="0"/>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7771153" y="90579"/>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704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143000" y="841772"/>
            <a:ext cx="6858000" cy="1790700"/>
          </a:xfrm>
        </p:spPr>
        <p:txBody>
          <a:bodyPr anchor="b"/>
          <a:lstStyle>
            <a:lvl1pPr algn="ctr">
              <a:defRPr sz="405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10/6/2024</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344398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10/6/2024</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8539446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582930" y="1282304"/>
            <a:ext cx="7927658" cy="2069171"/>
          </a:xfrm>
        </p:spPr>
        <p:txBody>
          <a:bodyPr anchor="b">
            <a:normAutofit/>
          </a:bodyPr>
          <a:lstStyle>
            <a:lvl1pPr>
              <a:defRPr sz="405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582930" y="3442098"/>
            <a:ext cx="7927658" cy="1125140"/>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10/6/2024</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096882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30293"/>
            <a:ext cx="1796090" cy="3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solidFill>
                <a:latin typeface="微软雅黑" panose="020B0503020204020204" pitchFamily="34" charset="-122"/>
                <a:ea typeface="微软雅黑" panose="020B0503020204020204" pitchFamily="34" charset="-122"/>
                <a:cs typeface="+mn-ea"/>
                <a:sym typeface="+mn-lt"/>
              </a:rPr>
              <a:t>Click Add title</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11680807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582930" y="1369219"/>
            <a:ext cx="393192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10/6/2024</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776292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582930" y="273844"/>
            <a:ext cx="7933611" cy="99417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582931" y="1351359"/>
            <a:ext cx="3915251" cy="70127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582931" y="2119312"/>
            <a:ext cx="3915251" cy="25229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4629150" y="1351359"/>
            <a:ext cx="3887391" cy="70127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4629150" y="2119312"/>
            <a:ext cx="3887391" cy="25229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10/6/2024</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297585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582930" y="273844"/>
            <a:ext cx="7994333" cy="994172"/>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10/6/2024</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814723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10/6/2024</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44784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582930" y="342900"/>
            <a:ext cx="2996089" cy="1876425"/>
          </a:xfrm>
        </p:spPr>
        <p:txBody>
          <a:bodyPr anchor="b">
            <a:normAutofit/>
          </a:bodyPr>
          <a:lstStyle>
            <a:lvl1pPr>
              <a:defRPr sz="3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3887391" y="342901"/>
            <a:ext cx="4629150" cy="4052888"/>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582930" y="2319338"/>
            <a:ext cx="2996089" cy="2082403"/>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10/6/2024</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76388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582930" y="342900"/>
            <a:ext cx="2996089" cy="1879092"/>
          </a:xfrm>
        </p:spPr>
        <p:txBody>
          <a:bodyPr anchor="b"/>
          <a:lstStyle>
            <a:lvl1pPr>
              <a:defRPr sz="3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582930" y="2310956"/>
            <a:ext cx="2996089" cy="2084832"/>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10/6/2024</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919828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10/6/2024</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597456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10/6/2024</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2167877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138428" y="1138428"/>
            <a:ext cx="6858000" cy="2098548"/>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138428" y="3429000"/>
            <a:ext cx="6858000" cy="1145286"/>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10/6/2024</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75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750" dirty="0"/>
          </a:p>
        </p:txBody>
      </p:sp>
    </p:spTree>
    <p:extLst>
      <p:ext uri="{BB962C8B-B14F-4D97-AF65-F5344CB8AC3E}">
        <p14:creationId xmlns:p14="http://schemas.microsoft.com/office/powerpoint/2010/main" val="4090453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10/6/2024</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109730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07542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138428" y="1138428"/>
            <a:ext cx="6858000" cy="2139553"/>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138428" y="3429001"/>
            <a:ext cx="68580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10/6/2024</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8651941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138428" y="2235708"/>
            <a:ext cx="3250692" cy="2338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4752594" y="2235708"/>
            <a:ext cx="3250692" cy="2338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10/6/2024</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34445092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138429" y="2208276"/>
            <a:ext cx="3250692" cy="454520"/>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138428" y="2733741"/>
            <a:ext cx="3250692" cy="1837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4752594" y="2208276"/>
            <a:ext cx="3250692" cy="454520"/>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4752594" y="2733741"/>
            <a:ext cx="3250692" cy="1837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10/6/2024</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17650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10/6/2024</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69969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10/6/2024</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101253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138428" y="1138428"/>
            <a:ext cx="2359152" cy="1344168"/>
          </a:xfrm>
        </p:spPr>
        <p:txBody>
          <a:bodyPr anchor="b">
            <a:normAutofit/>
          </a:bodyPr>
          <a:lstStyle>
            <a:lvl1pPr>
              <a:lnSpc>
                <a:spcPct val="100000"/>
              </a:lnSpc>
              <a:defRPr sz="27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3998214" y="1138428"/>
            <a:ext cx="3998214" cy="343585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138428" y="2612898"/>
            <a:ext cx="2359152" cy="19613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10/6/2024</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851871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138428" y="1138428"/>
            <a:ext cx="2359152" cy="1344168"/>
          </a:xfrm>
        </p:spPr>
        <p:txBody>
          <a:bodyPr anchor="b">
            <a:normAutofit/>
          </a:bodyPr>
          <a:lstStyle>
            <a:lvl1pPr>
              <a:lnSpc>
                <a:spcPct val="100000"/>
              </a:lnSpc>
              <a:defRPr sz="27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4011930" y="573024"/>
            <a:ext cx="4567428" cy="3998214"/>
          </a:xfr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138428" y="2612898"/>
            <a:ext cx="2359152" cy="19613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10/6/2024</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9792682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10/6/2024</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776404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6337738" y="1138428"/>
            <a:ext cx="1665548" cy="341009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138428" y="1138428"/>
            <a:ext cx="4921915" cy="3410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10/6/2024</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785932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143000" y="841772"/>
            <a:ext cx="6858000" cy="1790700"/>
          </a:xfrm>
        </p:spPr>
        <p:txBody>
          <a:bodyPr anchor="b"/>
          <a:lstStyle>
            <a:lvl1pPr algn="ctr">
              <a:defRPr sz="405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10/6/2024</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331867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2149" y="-10716"/>
            <a:ext cx="7608095" cy="2475310"/>
          </a:xfrm>
          <a:custGeom>
            <a:avLst/>
            <a:gdLst>
              <a:gd name="connsiteX0" fmla="*/ 0 w 10144126"/>
              <a:gd name="connsiteY0" fmla="*/ 0 h 3300413"/>
              <a:gd name="connsiteX1" fmla="*/ 10144126 w 10144126"/>
              <a:gd name="connsiteY1" fmla="*/ 14288 h 3300413"/>
              <a:gd name="connsiteX2" fmla="*/ 6600826 w 10144126"/>
              <a:gd name="connsiteY2" fmla="*/ 3300413 h 3300413"/>
              <a:gd name="connsiteX3" fmla="*/ 5843588 w 10144126"/>
              <a:gd name="connsiteY3" fmla="*/ 2500313 h 3300413"/>
              <a:gd name="connsiteX4" fmla="*/ 4914901 w 10144126"/>
              <a:gd name="connsiteY4" fmla="*/ 3300413 h 3300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126" h="3300413">
                <a:moveTo>
                  <a:pt x="0" y="0"/>
                </a:moveTo>
                <a:lnTo>
                  <a:pt x="10144126" y="14288"/>
                </a:lnTo>
                <a:lnTo>
                  <a:pt x="6600826" y="3300413"/>
                </a:lnTo>
                <a:lnTo>
                  <a:pt x="5843588" y="2500313"/>
                </a:lnTo>
                <a:lnTo>
                  <a:pt x="4914901" y="3300413"/>
                </a:lnTo>
                <a:close/>
              </a:path>
            </a:pathLst>
          </a:custGeom>
        </p:spPr>
        <p:txBody>
          <a:bodyPr wrap="square">
            <a:noAutofit/>
          </a:bodyPr>
          <a:lstStyle/>
          <a:p>
            <a:endParaRPr lang="en-US"/>
          </a:p>
        </p:txBody>
      </p:sp>
    </p:spTree>
    <p:extLst>
      <p:ext uri="{BB962C8B-B14F-4D97-AF65-F5344CB8AC3E}">
        <p14:creationId xmlns:p14="http://schemas.microsoft.com/office/powerpoint/2010/main" val="167385648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514350" indent="-171450">
              <a:buFont typeface="Wingdings" panose="05000000000000000000" pitchFamily="2" charset="2"/>
              <a:buChar char="§"/>
              <a:defRPr/>
            </a:lvl2pPr>
            <a:lvl3pPr>
              <a:buFont typeface="Wingdings" panose="05000000000000000000" pitchFamily="2" charset="2"/>
              <a:buChar char="§"/>
              <a:defRPr/>
            </a:lvl3pPr>
            <a:lvl4pPr marL="1200150" indent="-17145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10/6/2024</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537044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623888" y="1282304"/>
            <a:ext cx="7886700" cy="2139553"/>
          </a:xfrm>
        </p:spPr>
        <p:txBody>
          <a:bodyPr anchor="b"/>
          <a:lstStyle>
            <a:lvl1pPr>
              <a:defRPr sz="405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10/6/2024</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6395969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628650" y="1543050"/>
            <a:ext cx="3886200" cy="30896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4629150" y="1543050"/>
            <a:ext cx="3886200" cy="3089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10/6/2024</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007485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629841" y="501253"/>
            <a:ext cx="7886700" cy="81319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629842" y="1371600"/>
            <a:ext cx="3868340" cy="617934"/>
          </a:xfrm>
        </p:spPr>
        <p:txBody>
          <a:bodyPr anchor="b"/>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629842" y="2057400"/>
            <a:ext cx="3868340" cy="25848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4629150" y="1371600"/>
            <a:ext cx="3887391" cy="617934"/>
          </a:xfrm>
        </p:spPr>
        <p:txBody>
          <a:bodyPr anchor="b"/>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4629150" y="2057400"/>
            <a:ext cx="3887391" cy="25848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10/6/2024</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2288313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10/6/2024</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8156365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10/6/2024</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4066520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629841" y="514350"/>
            <a:ext cx="2949178" cy="1028700"/>
          </a:xfrm>
        </p:spPr>
        <p:txBody>
          <a:bodyPr anchor="b"/>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3887391" y="514351"/>
            <a:ext cx="4629150" cy="38814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629841" y="1657350"/>
            <a:ext cx="2949178" cy="27443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10/6/2024</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6526163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629841" y="514350"/>
            <a:ext cx="2949178" cy="1028700"/>
          </a:xfrm>
        </p:spPr>
        <p:txBody>
          <a:bodyPr anchor="b"/>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3887391" y="514351"/>
            <a:ext cx="4629150" cy="388143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629841" y="1657350"/>
            <a:ext cx="2949178" cy="27443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10/6/2024</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5696363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10/6/2024</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444903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6543675" y="571500"/>
            <a:ext cx="1971675" cy="40612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628650" y="571500"/>
            <a:ext cx="5800725" cy="406122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10/6/2024</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28481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25AACA8-6795-475A-8E8D-3C827EA66D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80" r="17670"/>
          <a:stretch/>
        </p:blipFill>
        <p:spPr>
          <a:xfrm>
            <a:off x="4059" y="0"/>
            <a:ext cx="9139941" cy="5149868"/>
          </a:xfrm>
          <a:prstGeom prst="rect">
            <a:avLst/>
          </a:prstGeom>
        </p:spPr>
      </p:pic>
    </p:spTree>
    <p:extLst>
      <p:ext uri="{BB962C8B-B14F-4D97-AF65-F5344CB8AC3E}">
        <p14:creationId xmlns:p14="http://schemas.microsoft.com/office/powerpoint/2010/main" val="262012461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07708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5275067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4" name="TextBox 3"/>
          <p:cNvSpPr txBox="1"/>
          <p:nvPr userDrawn="1"/>
        </p:nvSpPr>
        <p:spPr>
          <a:xfrm>
            <a:off x="1907704" y="4829584"/>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317006564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1" name="矩形 10"/>
          <p:cNvSpPr/>
          <p:nvPr userDrawn="1"/>
        </p:nvSpPr>
        <p:spPr>
          <a:xfrm>
            <a:off x="0" y="0"/>
            <a:ext cx="9144000" cy="51435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95072685"/>
      </p:ext>
    </p:extLst>
  </p:cSld>
  <p:clrMap bg1="lt1" tx1="dk1" bg2="lt2" tx2="dk2" accent1="accent1" accent2="accent2" accent3="accent3" accent4="accent4" accent5="accent5" accent6="accent6" hlink="hlink" folHlink="folHlink"/>
  <p:sldLayoutIdLst>
    <p:sldLayoutId id="2147483673" r:id="rId1"/>
    <p:sldLayoutId id="2147483655" r:id="rId2"/>
    <p:sldLayoutId id="2147483666" r:id="rId3"/>
    <p:sldLayoutId id="2147483670" r:id="rId4"/>
    <p:sldLayoutId id="2147483672" r:id="rId5"/>
    <p:sldLayoutId id="2147483674" r:id="rId6"/>
    <p:sldLayoutId id="2147483675" r:id="rId7"/>
    <p:sldLayoutId id="2147483676" r:id="rId8"/>
    <p:sldLayoutId id="2147483677" r:id="rId9"/>
    <p:sldLayoutId id="2147483682" r:id="rId10"/>
    <p:sldLayoutId id="2147483683" r:id="rId11"/>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xStyles>
    <p:titleStyle>
      <a:lvl1pPr algn="ctr" defTabSz="914282" rtl="0" eaLnBrk="1" latinLnBrk="0" hangingPunct="1">
        <a:spcBef>
          <a:spcPct val="0"/>
        </a:spcBef>
        <a:buNone/>
        <a:defRPr sz="4400" kern="1200">
          <a:solidFill>
            <a:schemeClr val="tx1"/>
          </a:solidFill>
          <a:latin typeface="+mj-lt"/>
          <a:ea typeface="+mj-ea"/>
          <a:cs typeface="+mj-cs"/>
        </a:defRPr>
      </a:lvl1pPr>
    </p:titleStyle>
    <p:bodyStyle>
      <a:lvl1pPr marL="342855" indent="-342855" algn="l" defTabSz="9142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4" indent="-285713" algn="l" defTabSz="9142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2" indent="-228570" algn="l" defTabSz="9142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9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3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7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56"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97"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3642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5"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7B9A221-B33F-47C2-85FF-2C8F363D797B}"/>
              </a:ext>
            </a:extLst>
          </p:cNvPr>
          <p:cNvSpPr/>
          <p:nvPr/>
        </p:nvSpPr>
        <p:spPr>
          <a:xfrm>
            <a:off x="0" y="0"/>
            <a:ext cx="9141714" cy="51435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9141714" cy="51435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1"/>
            <a:ext cx="9141714" cy="1908311"/>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571351" y="644237"/>
            <a:ext cx="7785430" cy="10742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571350" y="2062595"/>
            <a:ext cx="7785904" cy="24463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249361" y="4680060"/>
            <a:ext cx="3086100" cy="273844"/>
          </a:xfrm>
          <a:prstGeom prst="rect">
            <a:avLst/>
          </a:prstGeom>
        </p:spPr>
        <p:txBody>
          <a:bodyPr vert="horz" lIns="91440" tIns="45720" rIns="91440" bIns="45720" rtlCol="0" anchor="ctr"/>
          <a:lstStyle>
            <a:lvl1pPr algn="l">
              <a:defRPr sz="675">
                <a:solidFill>
                  <a:schemeClr val="tx1"/>
                </a:solidFill>
              </a:defRPr>
            </a:lvl1pPr>
          </a:lstStyle>
          <a:p>
            <a:fld id="{6989806E-8E94-473C-AEE7-BE6F15F85533}" type="datetime1">
              <a:rPr lang="en-US" smtClean="0"/>
              <a:t>10/6/2024</a:t>
            </a:fld>
            <a:endParaRPr lang="en-US" dirty="0"/>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249361" y="177150"/>
            <a:ext cx="3086100" cy="273844"/>
          </a:xfrm>
          <a:prstGeom prst="rect">
            <a:avLst/>
          </a:prstGeom>
        </p:spPr>
        <p:txBody>
          <a:bodyPr vert="horz" lIns="91440" tIns="45720" rIns="91440" bIns="45720" rtlCol="0" anchor="ctr"/>
          <a:lstStyle>
            <a:lvl1pPr algn="l">
              <a:defRPr sz="675">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8467336" y="176911"/>
            <a:ext cx="567560" cy="274320"/>
          </a:xfrm>
          <a:prstGeom prst="rect">
            <a:avLst/>
          </a:prstGeom>
        </p:spPr>
        <p:txBody>
          <a:bodyPr vert="horz" lIns="91440" tIns="45720" rIns="91440" bIns="45720" rtlCol="0" anchor="ctr"/>
          <a:lstStyle>
            <a:lvl1pPr algn="ctr">
              <a:defRPr lang="en-US" sz="105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a:t>
            </a:fld>
            <a:endParaRPr lang="en-US" dirty="0"/>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8751116" y="4230758"/>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8751116" y="4230758"/>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75730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685800" rtl="0" eaLnBrk="1" latinLnBrk="0" hangingPunct="1">
        <a:lnSpc>
          <a:spcPct val="10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110000"/>
        </a:lnSpc>
        <a:spcBef>
          <a:spcPts val="750"/>
        </a:spcBef>
        <a:buFont typeface="Arial" panose="020B0604020202020204" pitchFamily="34" charset="0"/>
        <a:buNone/>
        <a:defRPr sz="1650" kern="1200">
          <a:solidFill>
            <a:schemeClr val="tx1"/>
          </a:solidFill>
          <a:latin typeface="+mn-lt"/>
          <a:ea typeface="+mn-ea"/>
          <a:cs typeface="+mn-cs"/>
        </a:defRPr>
      </a:lvl1pPr>
      <a:lvl2pPr marL="171450" indent="0" algn="l" defTabSz="685800" rtl="0" eaLnBrk="1" latinLnBrk="0" hangingPunct="1">
        <a:lnSpc>
          <a:spcPct val="110000"/>
        </a:lnSpc>
        <a:spcBef>
          <a:spcPts val="375"/>
        </a:spcBef>
        <a:buFont typeface="Arial" panose="020B0604020202020204" pitchFamily="34" charset="0"/>
        <a:buNone/>
        <a:defRPr sz="1500" kern="1200">
          <a:solidFill>
            <a:schemeClr val="tx1"/>
          </a:solidFill>
          <a:latin typeface="+mn-lt"/>
          <a:ea typeface="+mn-ea"/>
          <a:cs typeface="+mn-cs"/>
        </a:defRPr>
      </a:lvl2pPr>
      <a:lvl3pPr marL="342900" indent="0" algn="l" defTabSz="685800" rtl="0" eaLnBrk="1" latinLnBrk="0" hangingPunct="1">
        <a:lnSpc>
          <a:spcPct val="110000"/>
        </a:lnSpc>
        <a:spcBef>
          <a:spcPts val="375"/>
        </a:spcBef>
        <a:buFont typeface="Arial" panose="020B0604020202020204" pitchFamily="34" charset="0"/>
        <a:buNone/>
        <a:defRPr sz="1350" kern="1200">
          <a:solidFill>
            <a:schemeClr val="tx1"/>
          </a:solidFill>
          <a:latin typeface="+mn-lt"/>
          <a:ea typeface="+mn-ea"/>
          <a:cs typeface="+mn-cs"/>
        </a:defRPr>
      </a:lvl3pPr>
      <a:lvl4pPr marL="514350" indent="0" algn="l" defTabSz="685800" rtl="0" eaLnBrk="1" latinLnBrk="0" hangingPunct="1">
        <a:lnSpc>
          <a:spcPct val="110000"/>
        </a:lnSpc>
        <a:spcBef>
          <a:spcPts val="375"/>
        </a:spcBef>
        <a:buFont typeface="Arial" panose="020B0604020202020204" pitchFamily="34" charset="0"/>
        <a:buNone/>
        <a:defRPr sz="1200" kern="1200">
          <a:solidFill>
            <a:schemeClr val="tx1"/>
          </a:solidFill>
          <a:latin typeface="+mn-lt"/>
          <a:ea typeface="+mn-ea"/>
          <a:cs typeface="+mn-cs"/>
        </a:defRPr>
      </a:lvl4pPr>
      <a:lvl5pPr marL="685800" indent="0" algn="l" defTabSz="685800" rtl="0" eaLnBrk="1" latinLnBrk="0" hangingPunct="1">
        <a:lnSpc>
          <a:spcPct val="11000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9144001"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9144001" cy="51435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9144001" cy="51435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75"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75"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75"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75"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582930" y="4866201"/>
            <a:ext cx="2057400" cy="174907"/>
          </a:xfrm>
          <a:prstGeom prst="rect">
            <a:avLst/>
          </a:prstGeom>
        </p:spPr>
        <p:txBody>
          <a:bodyPr vert="horz" lIns="91440" tIns="45720" rIns="91440" bIns="45720" rtlCol="0" anchor="ctr"/>
          <a:lstStyle>
            <a:lvl1pPr algn="l">
              <a:defRPr sz="750">
                <a:solidFill>
                  <a:schemeClr val="tx1">
                    <a:tint val="75000"/>
                  </a:schemeClr>
                </a:solidFill>
              </a:defRPr>
            </a:lvl1pPr>
          </a:lstStyle>
          <a:p>
            <a:fld id="{4A8D24A4-5FEC-4062-8995-EB21925B3B40}" type="datetime1">
              <a:rPr lang="en-US" smtClean="0"/>
              <a:t>10/6/2024</a:t>
            </a:fld>
            <a:endParaRPr lang="en-US" sz="75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3028950" y="4866201"/>
            <a:ext cx="3086100" cy="174907"/>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en-US" sz="75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6519863" y="4866201"/>
            <a:ext cx="2057400" cy="174907"/>
          </a:xfrm>
          <a:prstGeom prst="rect">
            <a:avLst/>
          </a:prstGeom>
        </p:spPr>
        <p:txBody>
          <a:bodyPr vert="horz" lIns="91440" tIns="45720" rIns="91440" bIns="45720" rtlCol="0" anchor="ctr"/>
          <a:lstStyle>
            <a:lvl1pPr algn="r">
              <a:defRPr sz="750">
                <a:solidFill>
                  <a:schemeClr val="tx1">
                    <a:tint val="75000"/>
                  </a:schemeClr>
                </a:solidFill>
              </a:defRPr>
            </a:lvl1pPr>
          </a:lstStyle>
          <a:p>
            <a:fld id="{35747434-7036-48DB-A148-6B3D8EE75CDA}" type="slidenum">
              <a:rPr lang="en-US" smtClean="0"/>
              <a:pPr/>
              <a:t>‹#›</a:t>
            </a:fld>
            <a:endParaRPr lang="en-US" sz="75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582930" y="273844"/>
            <a:ext cx="7994333"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582930" y="1369219"/>
            <a:ext cx="7994333"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277046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algn="l" defTabSz="685800" rtl="0" eaLnBrk="1" latinLnBrk="0" hangingPunct="1">
        <a:lnSpc>
          <a:spcPct val="90000"/>
        </a:lnSpc>
        <a:spcBef>
          <a:spcPct val="0"/>
        </a:spcBef>
        <a:buNone/>
        <a:defRPr sz="405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tx2">
            <a:lumMod val="75000"/>
            <a:lumOff val="25000"/>
          </a:schemeClr>
        </a:buClr>
        <a:buFont typeface="Arial" panose="020B0604020202020204" pitchFamily="34" charset="0"/>
        <a:buChar char="•"/>
        <a:defRPr sz="15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Clr>
          <a:schemeClr val="tx2">
            <a:lumMod val="75000"/>
            <a:lumOff val="25000"/>
          </a:schemeClr>
        </a:buClr>
        <a:buFont typeface="Arial" panose="020B0604020202020204" pitchFamily="34" charset="0"/>
        <a:buChar char="•"/>
        <a:defRPr sz="135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Clr>
          <a:schemeClr val="tx2">
            <a:lumMod val="75000"/>
            <a:lumOff val="25000"/>
          </a:schemeClr>
        </a:buClr>
        <a:buFont typeface="Arial" panose="020B0604020202020204" pitchFamily="34" charset="0"/>
        <a:buChar char="•"/>
        <a:defRPr sz="12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Clr>
          <a:schemeClr val="tx2">
            <a:lumMod val="75000"/>
            <a:lumOff val="25000"/>
          </a:schemeClr>
        </a:buClr>
        <a:buFont typeface="Arial" panose="020B0604020202020204" pitchFamily="34" charset="0"/>
        <a:buChar char="•"/>
        <a:defRPr sz="10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Clr>
          <a:schemeClr val="tx2">
            <a:lumMod val="75000"/>
            <a:lumOff val="25000"/>
          </a:schemeClr>
        </a:buClr>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138428" y="1138428"/>
            <a:ext cx="6858000" cy="10081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138428" y="2228850"/>
            <a:ext cx="6858000" cy="2345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6604254" y="4800600"/>
            <a:ext cx="1399032" cy="273844"/>
          </a:xfrm>
          <a:prstGeom prst="rect">
            <a:avLst/>
          </a:prstGeom>
        </p:spPr>
        <p:txBody>
          <a:bodyPr vert="horz" lIns="91440" tIns="45720" rIns="91440" bIns="45720" rtlCol="0" anchor="ctr"/>
          <a:lstStyle>
            <a:lvl1pPr algn="r">
              <a:defRPr sz="750">
                <a:solidFill>
                  <a:schemeClr val="tx1"/>
                </a:solidFill>
              </a:defRPr>
            </a:lvl1pPr>
          </a:lstStyle>
          <a:p>
            <a:pPr algn="r"/>
            <a:fld id="{3F9AFA87-1417-4992-ABD9-27C3BC8CC883}" type="datetimeFigureOut">
              <a:rPr lang="en-US" smtClean="0"/>
              <a:pPr algn="r"/>
              <a:t>10/6/2024</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569214" y="4800600"/>
            <a:ext cx="4574286" cy="273844"/>
          </a:xfrm>
          <a:prstGeom prst="rect">
            <a:avLst/>
          </a:prstGeom>
        </p:spPr>
        <p:txBody>
          <a:bodyPr vert="horz" lIns="91440" tIns="45720" rIns="91440" bIns="45720" rtlCol="0" anchor="ctr"/>
          <a:lstStyle>
            <a:lvl1pPr algn="l">
              <a:defRPr sz="750">
                <a:solidFill>
                  <a:schemeClr val="tx1"/>
                </a:solidFill>
              </a:defRPr>
            </a:lvl1pPr>
          </a:lstStyle>
          <a:p>
            <a:endParaRPr lang="en-US" sz="75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8174736" y="4800600"/>
            <a:ext cx="397764" cy="273844"/>
          </a:xfrm>
          <a:prstGeom prst="rect">
            <a:avLst/>
          </a:prstGeom>
        </p:spPr>
        <p:txBody>
          <a:bodyPr vert="horz" lIns="91440" tIns="45720" rIns="91440" bIns="45720" rtlCol="0" anchor="ctr"/>
          <a:lstStyle>
            <a:lvl1pPr algn="r">
              <a:defRPr sz="750" b="1">
                <a:solidFill>
                  <a:schemeClr val="tx1"/>
                </a:solidFill>
              </a:defRPr>
            </a:lvl1pPr>
          </a:lstStyle>
          <a:p>
            <a:fld id="{CB1E4CB7-CB13-4810-BF18-BE31AFC64F93}" type="slidenum">
              <a:rPr lang="en-US" smtClean="0"/>
              <a:pPr/>
              <a:t>‹#›</a:t>
            </a:fld>
            <a:endParaRPr lang="en-US" sz="75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9144000" cy="4579143"/>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251254536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685800" rtl="0" eaLnBrk="1" latinLnBrk="0" hangingPunct="1">
        <a:lnSpc>
          <a:spcPct val="95000"/>
        </a:lnSpc>
        <a:spcBef>
          <a:spcPct val="0"/>
        </a:spcBef>
        <a:buNone/>
        <a:defRPr sz="3150" kern="1200" spc="-38" baseline="0">
          <a:solidFill>
            <a:schemeClr val="tx1"/>
          </a:solidFill>
          <a:latin typeface="+mj-lt"/>
          <a:ea typeface="+mj-ea"/>
          <a:cs typeface="+mj-cs"/>
        </a:defRPr>
      </a:lvl1pPr>
    </p:titleStyle>
    <p:bodyStyle>
      <a:lvl1pPr marL="274320" indent="-274320" algn="l" defTabSz="685800" rtl="0" eaLnBrk="1" latinLnBrk="0" hangingPunct="1">
        <a:lnSpc>
          <a:spcPct val="105000"/>
        </a:lnSpc>
        <a:spcBef>
          <a:spcPts val="675"/>
        </a:spcBef>
        <a:buClr>
          <a:schemeClr val="accent5"/>
        </a:buClr>
        <a:buFont typeface="Avenir Next LT Pro" panose="020B0504020202020204" pitchFamily="34" charset="0"/>
        <a:buChar char="+"/>
        <a:defRPr sz="1950" kern="1200">
          <a:solidFill>
            <a:schemeClr val="tx1"/>
          </a:solidFill>
          <a:latin typeface="+mn-lt"/>
          <a:ea typeface="+mn-ea"/>
          <a:cs typeface="+mn-cs"/>
        </a:defRPr>
      </a:lvl1pPr>
      <a:lvl2pPr marL="274320" indent="0" algn="l" defTabSz="685800" rtl="0" eaLnBrk="1" latinLnBrk="0" hangingPunct="1">
        <a:lnSpc>
          <a:spcPct val="105000"/>
        </a:lnSpc>
        <a:spcBef>
          <a:spcPts val="675"/>
        </a:spcBef>
        <a:buFont typeface="Arial" panose="020B0604020202020204" pitchFamily="34" charset="0"/>
        <a:buNone/>
        <a:defRPr sz="1500" kern="1200">
          <a:solidFill>
            <a:schemeClr val="tx1">
              <a:lumMod val="75000"/>
              <a:lumOff val="25000"/>
            </a:schemeClr>
          </a:solidFill>
          <a:latin typeface="+mn-lt"/>
          <a:ea typeface="+mn-ea"/>
          <a:cs typeface="+mn-cs"/>
        </a:defRPr>
      </a:lvl2pPr>
      <a:lvl3pPr marL="480060" indent="-205740" algn="l" defTabSz="685800" rtl="0" eaLnBrk="1" latinLnBrk="0" hangingPunct="1">
        <a:lnSpc>
          <a:spcPct val="105000"/>
        </a:lnSpc>
        <a:spcBef>
          <a:spcPts val="450"/>
        </a:spcBef>
        <a:buClr>
          <a:schemeClr val="accent5"/>
        </a:buClr>
        <a:buFont typeface="Avenir Next LT Pro" panose="020B0504020202020204" pitchFamily="34" charset="0"/>
        <a:buChar char="+"/>
        <a:defRPr sz="1500" kern="1200">
          <a:solidFill>
            <a:schemeClr val="tx1"/>
          </a:solidFill>
          <a:latin typeface="+mn-lt"/>
          <a:ea typeface="+mn-ea"/>
          <a:cs typeface="+mn-cs"/>
        </a:defRPr>
      </a:lvl3pPr>
      <a:lvl4pPr marL="480060" indent="0" algn="l" defTabSz="685800" rtl="0" eaLnBrk="1" latinLnBrk="0" hangingPunct="1">
        <a:lnSpc>
          <a:spcPct val="105000"/>
        </a:lnSpc>
        <a:spcBef>
          <a:spcPts val="450"/>
        </a:spcBef>
        <a:buFontTx/>
        <a:buNone/>
        <a:defRPr sz="1350" i="1" kern="1200">
          <a:solidFill>
            <a:schemeClr val="tx1">
              <a:lumMod val="75000"/>
              <a:lumOff val="25000"/>
            </a:schemeClr>
          </a:solidFill>
          <a:latin typeface="+mn-lt"/>
          <a:ea typeface="+mn-ea"/>
          <a:cs typeface="+mn-cs"/>
        </a:defRPr>
      </a:lvl4pPr>
      <a:lvl5pPr marL="665226" indent="-205740" algn="l" defTabSz="685800" rtl="0" eaLnBrk="1" latinLnBrk="0" hangingPunct="1">
        <a:lnSpc>
          <a:spcPct val="105000"/>
        </a:lnSpc>
        <a:spcBef>
          <a:spcPts val="450"/>
        </a:spcBef>
        <a:buClr>
          <a:schemeClr val="accent5"/>
        </a:buClr>
        <a:buFont typeface="Avenir Next LT Pro" panose="020B05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9141714" cy="51435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628650" y="510778"/>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628650" y="1633993"/>
            <a:ext cx="7886700" cy="29987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628650" y="4822032"/>
            <a:ext cx="2057400" cy="273844"/>
          </a:xfrm>
          <a:prstGeom prst="rect">
            <a:avLst/>
          </a:prstGeom>
        </p:spPr>
        <p:txBody>
          <a:bodyPr vert="horz" lIns="91440" tIns="45720" rIns="91440" bIns="45720" rtlCol="0" anchor="ctr"/>
          <a:lstStyle>
            <a:lvl1pPr algn="l">
              <a:defRPr sz="675" cap="all" spc="113" baseline="0">
                <a:solidFill>
                  <a:srgbClr val="FFFFFF"/>
                </a:solidFill>
              </a:defRPr>
            </a:lvl1pPr>
          </a:lstStyle>
          <a:p>
            <a:fld id="{AA70F276-1833-4A75-9C1D-A56E2295A68D}" type="datetimeFigureOut">
              <a:rPr lang="en-US" smtClean="0"/>
              <a:pPr/>
              <a:t>10/6/2024</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3028950" y="4822032"/>
            <a:ext cx="3086100" cy="273844"/>
          </a:xfrm>
          <a:prstGeom prst="rect">
            <a:avLst/>
          </a:prstGeom>
        </p:spPr>
        <p:txBody>
          <a:bodyPr vert="horz" lIns="91440" tIns="45720" rIns="91440" bIns="45720" rtlCol="0" anchor="ctr"/>
          <a:lstStyle>
            <a:lvl1pPr algn="ctr">
              <a:defRPr sz="675" cap="all" spc="113"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6457950" y="4822032"/>
            <a:ext cx="2057400" cy="273844"/>
          </a:xfrm>
          <a:prstGeom prst="rect">
            <a:avLst/>
          </a:prstGeom>
        </p:spPr>
        <p:txBody>
          <a:bodyPr vert="horz" lIns="91440" tIns="45720" rIns="91440" bIns="45720" rtlCol="0" anchor="ctr"/>
          <a:lstStyle>
            <a:lvl1pPr algn="r">
              <a:defRPr sz="675" cap="all" spc="113"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387437314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marL="0" algn="l" defTabSz="685800" rtl="0" eaLnBrk="1" latinLnBrk="0" hangingPunct="1">
        <a:lnSpc>
          <a:spcPct val="90000"/>
        </a:lnSpc>
        <a:spcBef>
          <a:spcPct val="0"/>
        </a:spcBef>
        <a:buNone/>
        <a:defRPr lang="en-US" sz="39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342900" indent="-171450" algn="l" defTabSz="685800" rtl="0" eaLnBrk="1" latinLnBrk="0" hangingPunct="1">
        <a:lnSpc>
          <a:spcPct val="110000"/>
        </a:lnSpc>
        <a:spcBef>
          <a:spcPts val="750"/>
        </a:spcBef>
        <a:buClr>
          <a:schemeClr val="tx2">
            <a:lumMod val="10000"/>
            <a:lumOff val="90000"/>
          </a:schemeClr>
        </a:buClr>
        <a:buSzPct val="80000"/>
        <a:buFont typeface="Wingdings" panose="05000000000000000000" pitchFamily="2" charset="2"/>
        <a:buChar char="§"/>
        <a:defRPr sz="2100" kern="1200">
          <a:solidFill>
            <a:schemeClr val="tx2">
              <a:alpha val="70000"/>
            </a:schemeClr>
          </a:solidFill>
          <a:latin typeface="+mn-lt"/>
          <a:ea typeface="+mn-ea"/>
          <a:cs typeface="+mn-cs"/>
        </a:defRPr>
      </a:lvl1pPr>
      <a:lvl2pPr marL="600075" indent="-171450" algn="l" defTabSz="685800" rtl="0" eaLnBrk="1" latinLnBrk="0" hangingPunct="1">
        <a:lnSpc>
          <a:spcPct val="110000"/>
        </a:lnSpc>
        <a:spcBef>
          <a:spcPts val="375"/>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2pPr>
      <a:lvl3pPr marL="942975" indent="-171450" algn="l" defTabSz="685800" rtl="0" eaLnBrk="1" latinLnBrk="0" hangingPunct="1">
        <a:lnSpc>
          <a:spcPct val="110000"/>
        </a:lnSpc>
        <a:spcBef>
          <a:spcPts val="375"/>
        </a:spcBef>
        <a:buClr>
          <a:schemeClr val="tx2">
            <a:lumMod val="10000"/>
            <a:lumOff val="90000"/>
          </a:schemeClr>
        </a:buClr>
        <a:buSzPct val="80000"/>
        <a:buFont typeface="Wingdings" panose="05000000000000000000" pitchFamily="2" charset="2"/>
        <a:buChar char="§"/>
        <a:defRPr sz="1500" kern="1200">
          <a:solidFill>
            <a:schemeClr val="tx2">
              <a:alpha val="70000"/>
            </a:schemeClr>
          </a:solidFill>
          <a:latin typeface="+mn-lt"/>
          <a:ea typeface="+mn-ea"/>
          <a:cs typeface="+mn-cs"/>
        </a:defRPr>
      </a:lvl3pPr>
      <a:lvl4pPr marL="1243013" indent="-171450" algn="l" defTabSz="685800" rtl="0" eaLnBrk="1" latinLnBrk="0" hangingPunct="1">
        <a:lnSpc>
          <a:spcPct val="110000"/>
        </a:lnSpc>
        <a:spcBef>
          <a:spcPts val="375"/>
        </a:spcBef>
        <a:buClr>
          <a:schemeClr val="tx2">
            <a:lumMod val="10000"/>
            <a:lumOff val="90000"/>
          </a:schemeClr>
        </a:buClr>
        <a:buSzPct val="80000"/>
        <a:buFont typeface="Wingdings" panose="05000000000000000000" pitchFamily="2" charset="2"/>
        <a:buChar char="§"/>
        <a:defRPr sz="1350" kern="1200">
          <a:solidFill>
            <a:schemeClr val="tx2">
              <a:alpha val="70000"/>
            </a:schemeClr>
          </a:solidFill>
          <a:latin typeface="+mn-lt"/>
          <a:ea typeface="+mn-ea"/>
          <a:cs typeface="+mn-cs"/>
        </a:defRPr>
      </a:lvl4pPr>
      <a:lvl5pPr marL="1585913" indent="-171450" algn="l" defTabSz="685800" rtl="0" eaLnBrk="1" latinLnBrk="0" hangingPunct="1">
        <a:lnSpc>
          <a:spcPct val="110000"/>
        </a:lnSpc>
        <a:spcBef>
          <a:spcPts val="375"/>
        </a:spcBef>
        <a:buClr>
          <a:schemeClr val="tx2">
            <a:lumMod val="10000"/>
            <a:lumOff val="90000"/>
          </a:schemeClr>
        </a:buClr>
        <a:buSzPct val="80000"/>
        <a:buFont typeface="Wingdings" panose="05000000000000000000" pitchFamily="2" charset="2"/>
        <a:buChar char="§"/>
        <a:defRPr sz="1350" kern="1200">
          <a:solidFill>
            <a:schemeClr val="tx2">
              <a:alpha val="7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Layout" Target="../slideLayouts/slideLayout11.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Layout" Target="../slideLayouts/slideLayout11.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Layout" Target="../slideLayouts/slideLayout11.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8.emf"/><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8.jpg"/><Relationship Id="rId5" Type="http://schemas.openxmlformats.org/officeDocument/2006/relationships/image" Target="../media/image33.sv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8.emf"/><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8.jpg"/><Relationship Id="rId5" Type="http://schemas.openxmlformats.org/officeDocument/2006/relationships/image" Target="../media/image33.sv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8.emf"/><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8.jpg"/><Relationship Id="rId5" Type="http://schemas.openxmlformats.org/officeDocument/2006/relationships/image" Target="../media/image33.sv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emf"/><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slide" Target="slide39.xml"/><Relationship Id="rId2" Type="http://schemas.openxmlformats.org/officeDocument/2006/relationships/slide" Target="slide34.xml"/><Relationship Id="rId1" Type="http://schemas.openxmlformats.org/officeDocument/2006/relationships/slideLayout" Target="../slideLayouts/slideLayout6.xml"/><Relationship Id="rId6" Type="http://schemas.openxmlformats.org/officeDocument/2006/relationships/slide" Target="slide38.xml"/><Relationship Id="rId5" Type="http://schemas.openxmlformats.org/officeDocument/2006/relationships/slide" Target="slide37.xml"/><Relationship Id="rId4" Type="http://schemas.openxmlformats.org/officeDocument/2006/relationships/slide" Target="slide35.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emf"/><Relationship Id="rId1" Type="http://schemas.openxmlformats.org/officeDocument/2006/relationships/slideLayout" Target="../slideLayouts/slideLayout11.xml"/><Relationship Id="rId5" Type="http://schemas.openxmlformats.org/officeDocument/2006/relationships/slide" Target="slide33.xml"/><Relationship Id="rId4" Type="http://schemas.openxmlformats.org/officeDocument/2006/relationships/image" Target="../media/image17.jpg"/></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emf"/><Relationship Id="rId1" Type="http://schemas.openxmlformats.org/officeDocument/2006/relationships/slideLayout" Target="../slideLayouts/slideLayout11.xml"/><Relationship Id="rId5" Type="http://schemas.openxmlformats.org/officeDocument/2006/relationships/slide" Target="slide33.xml"/><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emf"/><Relationship Id="rId1" Type="http://schemas.openxmlformats.org/officeDocument/2006/relationships/slideLayout" Target="../slideLayouts/slideLayout11.xml"/><Relationship Id="rId5" Type="http://schemas.openxmlformats.org/officeDocument/2006/relationships/slide" Target="slide33.xml"/><Relationship Id="rId4" Type="http://schemas.openxmlformats.org/officeDocument/2006/relationships/image" Target="../media/image17.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emf"/><Relationship Id="rId1" Type="http://schemas.openxmlformats.org/officeDocument/2006/relationships/slideLayout" Target="../slideLayouts/slideLayout11.xml"/><Relationship Id="rId5" Type="http://schemas.openxmlformats.org/officeDocument/2006/relationships/slide" Target="slide33.xml"/><Relationship Id="rId4" Type="http://schemas.openxmlformats.org/officeDocument/2006/relationships/image" Target="../media/image17.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emf"/><Relationship Id="rId1" Type="http://schemas.openxmlformats.org/officeDocument/2006/relationships/slideLayout" Target="../slideLayouts/slideLayout11.xml"/><Relationship Id="rId5" Type="http://schemas.openxmlformats.org/officeDocument/2006/relationships/slide" Target="slide33.xml"/><Relationship Id="rId4" Type="http://schemas.openxmlformats.org/officeDocument/2006/relationships/image" Target="../media/image17.jpg"/></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4.jpeg"/><Relationship Id="rId5" Type="http://schemas.openxmlformats.org/officeDocument/2006/relationships/image" Target="../media/image23.jpeg"/><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Layout" Target="../slideLayouts/slideLayout11.xml"/><Relationship Id="rId4" Type="http://schemas.openxmlformats.org/officeDocument/2006/relationships/image" Target="../media/image19.jpg"/></Relationships>
</file>

<file path=ppt/slides/_rels/slide4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8.emf"/><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8.emf"/><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8.emf"/><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g"/></Relationships>
</file>

<file path=ppt/slides/_rels/slide5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46.svg"/><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7.xml"/><Relationship Id="rId4" Type="http://schemas.openxmlformats.org/officeDocument/2006/relationships/image" Target="../media/image11.jpg"/></Relationships>
</file>

<file path=ppt/slides/_rels/slide6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5.jpg"/></Relationships>
</file>

<file path=ppt/slides/_rels/slide6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35.jpg"/></Relationships>
</file>

<file path=ppt/slides/_rels/slide6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35.jpg"/></Relationships>
</file>

<file path=ppt/slides/_rels/slide6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35.jpg"/></Relationships>
</file>

<file path=ppt/slides/_rels/slide6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Layout" Target="../slideLayouts/slideLayout11.xml"/><Relationship Id="rId4" Type="http://schemas.openxmlformats.org/officeDocument/2006/relationships/image" Target="../media/image19.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55.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DF6F6B-DB76-4E7B-E73B-BD8438FB8DE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1610" y="1689203"/>
            <a:ext cx="2581566" cy="2472432"/>
          </a:xfrm>
          <a:prstGeom prst="rect">
            <a:avLst/>
          </a:prstGeom>
        </p:spPr>
      </p:pic>
      <p:cxnSp>
        <p:nvCxnSpPr>
          <p:cNvPr id="26" name="Straight Connector 25">
            <a:extLst>
              <a:ext uri="{FF2B5EF4-FFF2-40B4-BE49-F238E27FC236}">
                <a16:creationId xmlns:a16="http://schemas.microsoft.com/office/drawing/2014/main" id="{DCD67800-37AC-4E14-89B0-F79DCB3FB86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4200" y="1180416"/>
            <a:ext cx="0" cy="278267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CE871AE-EE17-2924-D902-38A3478B92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33007" y="1866398"/>
            <a:ext cx="2653009" cy="1974725"/>
          </a:xfrm>
          <a:prstGeom prst="rect">
            <a:avLst/>
          </a:prstGeom>
        </p:spPr>
      </p:pic>
      <p:cxnSp>
        <p:nvCxnSpPr>
          <p:cNvPr id="16" name="Straight Connector 15">
            <a:extLst>
              <a:ext uri="{FF2B5EF4-FFF2-40B4-BE49-F238E27FC236}">
                <a16:creationId xmlns:a16="http://schemas.microsoft.com/office/drawing/2014/main" id="{20F1788F-A5AE-4188-8274-F7F2E3833E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96940" y="1180416"/>
            <a:ext cx="0" cy="278267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1589A6E-C74E-D3F7-5917-329793A8563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121752" y="1689479"/>
            <a:ext cx="2637840" cy="2471659"/>
          </a:xfrm>
          <a:prstGeom prst="rect">
            <a:avLst/>
          </a:prstGeom>
        </p:spPr>
      </p:pic>
      <p:graphicFrame>
        <p:nvGraphicFramePr>
          <p:cNvPr id="2" name="Table 1">
            <a:extLst>
              <a:ext uri="{FF2B5EF4-FFF2-40B4-BE49-F238E27FC236}">
                <a16:creationId xmlns:a16="http://schemas.microsoft.com/office/drawing/2014/main" id="{1538BB68-7BD4-8B77-E14E-5A78AB167F67}"/>
              </a:ext>
            </a:extLst>
          </p:cNvPr>
          <p:cNvGraphicFramePr>
            <a:graphicFrameLocks noGrp="1"/>
          </p:cNvGraphicFramePr>
          <p:nvPr/>
        </p:nvGraphicFramePr>
        <p:xfrm>
          <a:off x="391611" y="481654"/>
          <a:ext cx="8644267" cy="1120140"/>
        </p:xfrm>
        <a:graphic>
          <a:graphicData uri="http://schemas.openxmlformats.org/drawingml/2006/table">
            <a:tbl>
              <a:tblPr/>
              <a:tblGrid>
                <a:gridCol w="8644267">
                  <a:extLst>
                    <a:ext uri="{9D8B030D-6E8A-4147-A177-3AD203B41FA5}">
                      <a16:colId xmlns:a16="http://schemas.microsoft.com/office/drawing/2014/main" val="2116195333"/>
                    </a:ext>
                  </a:extLst>
                </a:gridCol>
              </a:tblGrid>
              <a:tr h="1120140">
                <a:tc>
                  <a:txBody>
                    <a:bodyPr/>
                    <a:lstStyle/>
                    <a:p>
                      <a:pPr algn="ctr">
                        <a:lnSpc>
                          <a:spcPct val="130000"/>
                        </a:lnSpc>
                        <a:spcAft>
                          <a:spcPts val="1000"/>
                        </a:spcAft>
                      </a:pPr>
                      <a:r>
                        <a:rPr lang="en-US" sz="6000" b="1" dirty="0" err="1">
                          <a:solidFill>
                            <a:srgbClr val="FF0000"/>
                          </a:solidFill>
                          <a:effectLst/>
                          <a:latin typeface="#9Slide05 IcielRukola" panose="02000506050000020003" pitchFamily="2" charset="0"/>
                          <a:ea typeface="Calibri" panose="020F0502020204030204" pitchFamily="34" charset="0"/>
                          <a:cs typeface="Times New Roman" panose="02020603050405020304" pitchFamily="18" charset="0"/>
                        </a:rPr>
                        <a:t>Hồn</a:t>
                      </a:r>
                      <a:r>
                        <a:rPr lang="en-US" sz="6000" b="1" dirty="0">
                          <a:solidFill>
                            <a:srgbClr val="FF0000"/>
                          </a:solidFill>
                          <a:effectLst/>
                          <a:latin typeface="#9Slide05 IcielRukola" panose="02000506050000020003" pitchFamily="2" charset="0"/>
                          <a:ea typeface="Calibri" panose="020F0502020204030204" pitchFamily="34" charset="0"/>
                          <a:cs typeface="Times New Roman" panose="02020603050405020304" pitchFamily="18" charset="0"/>
                        </a:rPr>
                        <a:t> </a:t>
                      </a:r>
                      <a:r>
                        <a:rPr lang="en-US" sz="6000" b="1" dirty="0" err="1">
                          <a:solidFill>
                            <a:srgbClr val="FF0000"/>
                          </a:solidFill>
                          <a:effectLst/>
                          <a:latin typeface="#9Slide05 IcielRukola" panose="02000506050000020003" pitchFamily="2" charset="0"/>
                          <a:ea typeface="Calibri" panose="020F0502020204030204" pitchFamily="34" charset="0"/>
                          <a:cs typeface="Times New Roman" panose="02020603050405020304" pitchFamily="18" charset="0"/>
                        </a:rPr>
                        <a:t>nước</a:t>
                      </a:r>
                      <a:r>
                        <a:rPr lang="en-US" sz="6000" b="1" dirty="0">
                          <a:solidFill>
                            <a:srgbClr val="FF0000"/>
                          </a:solidFill>
                          <a:effectLst/>
                          <a:latin typeface="#9Slide05 IcielRukola" panose="02000506050000020003" pitchFamily="2" charset="0"/>
                          <a:ea typeface="Calibri" panose="020F0502020204030204" pitchFamily="34" charset="0"/>
                          <a:cs typeface="Times New Roman" panose="02020603050405020304" pitchFamily="18" charset="0"/>
                        </a:rPr>
                        <a:t> </a:t>
                      </a:r>
                      <a:r>
                        <a:rPr lang="en-US" sz="6000" b="1" dirty="0" err="1">
                          <a:solidFill>
                            <a:srgbClr val="FF0000"/>
                          </a:solidFill>
                          <a:effectLst/>
                          <a:latin typeface="#9Slide05 IcielRukola" panose="02000506050000020003" pitchFamily="2" charset="0"/>
                          <a:ea typeface="Calibri" panose="020F0502020204030204" pitchFamily="34" charset="0"/>
                          <a:cs typeface="Times New Roman" panose="02020603050405020304" pitchFamily="18" charset="0"/>
                        </a:rPr>
                        <a:t>nằm</a:t>
                      </a:r>
                      <a:r>
                        <a:rPr lang="en-US" sz="6000" b="1" dirty="0">
                          <a:solidFill>
                            <a:srgbClr val="FF0000"/>
                          </a:solidFill>
                          <a:effectLst/>
                          <a:latin typeface="#9Slide05 IcielRukola" panose="02000506050000020003" pitchFamily="2" charset="0"/>
                          <a:ea typeface="Calibri" panose="020F0502020204030204" pitchFamily="34" charset="0"/>
                          <a:cs typeface="Times New Roman" panose="02020603050405020304" pitchFamily="18" charset="0"/>
                        </a:rPr>
                        <a:t> </a:t>
                      </a:r>
                      <a:r>
                        <a:rPr lang="en-US" sz="6000" b="1" dirty="0" err="1">
                          <a:solidFill>
                            <a:srgbClr val="FF0000"/>
                          </a:solidFill>
                          <a:effectLst/>
                          <a:latin typeface="#9Slide05 IcielRukola" panose="02000506050000020003" pitchFamily="2" charset="0"/>
                          <a:ea typeface="Calibri" panose="020F0502020204030204" pitchFamily="34" charset="0"/>
                          <a:cs typeface="Times New Roman" panose="02020603050405020304" pitchFamily="18" charset="0"/>
                        </a:rPr>
                        <a:t>trong</a:t>
                      </a:r>
                      <a:r>
                        <a:rPr lang="en-US" sz="6000" b="1" dirty="0">
                          <a:solidFill>
                            <a:srgbClr val="FF0000"/>
                          </a:solidFill>
                          <a:effectLst/>
                          <a:latin typeface="#9Slide05 IcielRukola" panose="02000506050000020003" pitchFamily="2" charset="0"/>
                          <a:ea typeface="Calibri" panose="020F0502020204030204" pitchFamily="34" charset="0"/>
                          <a:cs typeface="Times New Roman" panose="02020603050405020304" pitchFamily="18" charset="0"/>
                        </a:rPr>
                        <a:t> </a:t>
                      </a:r>
                      <a:r>
                        <a:rPr lang="en-US" sz="6000" b="1" dirty="0" err="1">
                          <a:solidFill>
                            <a:srgbClr val="FF0000"/>
                          </a:solidFill>
                          <a:effectLst/>
                          <a:latin typeface="#9Slide05 IcielRukola" panose="02000506050000020003" pitchFamily="2" charset="0"/>
                          <a:ea typeface="Calibri" panose="020F0502020204030204" pitchFamily="34" charset="0"/>
                          <a:cs typeface="Times New Roman" panose="02020603050405020304" pitchFamily="18" charset="0"/>
                        </a:rPr>
                        <a:t>tiếng</a:t>
                      </a:r>
                      <a:r>
                        <a:rPr lang="en-US" sz="6000" b="1" dirty="0">
                          <a:solidFill>
                            <a:srgbClr val="FF0000"/>
                          </a:solidFill>
                          <a:effectLst/>
                          <a:latin typeface="#9Slide05 IcielRukola" panose="02000506050000020003" pitchFamily="2" charset="0"/>
                          <a:ea typeface="Calibri" panose="020F0502020204030204" pitchFamily="34" charset="0"/>
                          <a:cs typeface="Times New Roman" panose="02020603050405020304" pitchFamily="18" charset="0"/>
                        </a:rPr>
                        <a:t> </a:t>
                      </a:r>
                      <a:r>
                        <a:rPr lang="en-US" sz="6000" b="1" dirty="0" err="1">
                          <a:solidFill>
                            <a:srgbClr val="FF0000"/>
                          </a:solidFill>
                          <a:effectLst/>
                          <a:latin typeface="#9Slide05 IcielRukola" panose="02000506050000020003" pitchFamily="2" charset="0"/>
                          <a:ea typeface="Calibri" panose="020F0502020204030204" pitchFamily="34" charset="0"/>
                          <a:cs typeface="Times New Roman" panose="02020603050405020304" pitchFamily="18" charset="0"/>
                        </a:rPr>
                        <a:t>mẹ</a:t>
                      </a:r>
                      <a:r>
                        <a:rPr lang="en-US" sz="6000" b="1" dirty="0">
                          <a:solidFill>
                            <a:srgbClr val="FF0000"/>
                          </a:solidFill>
                          <a:effectLst/>
                          <a:latin typeface="#9Slide05 IcielRukola" panose="02000506050000020003" pitchFamily="2" charset="0"/>
                          <a:ea typeface="Calibri" panose="020F0502020204030204" pitchFamily="34" charset="0"/>
                          <a:cs typeface="Times New Roman" panose="02020603050405020304" pitchFamily="18" charset="0"/>
                        </a:rPr>
                        <a:t> cha</a:t>
                      </a:r>
                      <a:endParaRPr lang="en-US" sz="5400" dirty="0">
                        <a:effectLst/>
                        <a:latin typeface="#9Slide05 IcielRukola" panose="02000506050000020003" pitchFamily="2" charset="0"/>
                        <a:ea typeface="Calibri" panose="020F0502020204030204" pitchFamily="34" charset="0"/>
                        <a:cs typeface="Times New Roman" panose="02020603050405020304" pitchFamily="18" charset="0"/>
                      </a:endParaRPr>
                    </a:p>
                  </a:txBody>
                  <a:tcPr marL="85725" marR="85725" marT="0" marB="0">
                    <a:lnL>
                      <a:noFill/>
                    </a:lnL>
                    <a:lnR>
                      <a:noFill/>
                    </a:lnR>
                    <a:lnT>
                      <a:noFill/>
                    </a:lnT>
                    <a:lnB>
                      <a:noFill/>
                    </a:lnB>
                    <a:noFill/>
                  </a:tcPr>
                </a:tc>
                <a:extLst>
                  <a:ext uri="{0D108BD9-81ED-4DB2-BD59-A6C34878D82A}">
                    <a16:rowId xmlns:a16="http://schemas.microsoft.com/office/drawing/2014/main" val="323451418"/>
                  </a:ext>
                </a:extLst>
              </a:tr>
            </a:tbl>
          </a:graphicData>
        </a:graphic>
      </p:graphicFrame>
      <p:sp>
        <p:nvSpPr>
          <p:cNvPr id="6" name="TextBox 5">
            <a:extLst>
              <a:ext uri="{FF2B5EF4-FFF2-40B4-BE49-F238E27FC236}">
                <a16:creationId xmlns:a16="http://schemas.microsoft.com/office/drawing/2014/main" id="{EF339E54-53E1-F0B5-FF13-809925B6EFCB}"/>
              </a:ext>
            </a:extLst>
          </p:cNvPr>
          <p:cNvSpPr txBox="1"/>
          <p:nvPr/>
        </p:nvSpPr>
        <p:spPr>
          <a:xfrm>
            <a:off x="324365" y="157549"/>
            <a:ext cx="1844246" cy="600164"/>
          </a:xfrm>
          <a:prstGeom prst="rect">
            <a:avLst/>
          </a:prstGeom>
          <a:noFill/>
        </p:spPr>
        <p:txBody>
          <a:bodyPr wrap="square" rtlCol="0">
            <a:spAutoFit/>
          </a:bodyPr>
          <a:lstStyle/>
          <a:p>
            <a:pPr defTabSz="685800"/>
            <a:r>
              <a:rPr lang="en-US" sz="3300" dirty="0">
                <a:solidFill>
                  <a:srgbClr val="000000"/>
                </a:solidFill>
                <a:latin typeface="#9Slide03 AmpleSoft Bold" panose="02000000000000000000" pitchFamily="2" charset="0"/>
              </a:rPr>
              <a:t>BÀI 3</a:t>
            </a:r>
          </a:p>
        </p:txBody>
      </p:sp>
    </p:spTree>
    <p:extLst>
      <p:ext uri="{BB962C8B-B14F-4D97-AF65-F5344CB8AC3E}">
        <p14:creationId xmlns:p14="http://schemas.microsoft.com/office/powerpoint/2010/main" val="29532753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814166-FB20-845A-62FE-E8AA415A1ECF}"/>
              </a:ext>
            </a:extLst>
          </p:cNvPr>
          <p:cNvSpPr txBox="1"/>
          <p:nvPr/>
        </p:nvSpPr>
        <p:spPr>
          <a:xfrm>
            <a:off x="395536" y="699542"/>
            <a:ext cx="8280920" cy="3416320"/>
          </a:xfrm>
          <a:prstGeom prst="rect">
            <a:avLst/>
          </a:prstGeom>
          <a:noFill/>
        </p:spPr>
        <p:txBody>
          <a:bodyPr wrap="square">
            <a:spAutoFit/>
          </a:bodyPr>
          <a:lstStyle/>
          <a:p>
            <a:pPr marL="457200" lvl="0" indent="-457200" algn="just">
              <a:lnSpc>
                <a:spcPct val="150000"/>
              </a:lnSpc>
              <a:buClr>
                <a:srgbClr val="DB2C03"/>
              </a:buClr>
              <a:buSzPct val="100000"/>
              <a:buFont typeface="Wingdings" panose="05000000000000000000" pitchFamily="2" charset="2"/>
              <a:buChar char="Ø"/>
              <a:tabLst>
                <a:tab pos="140335" algn="l"/>
              </a:tabLst>
            </a:pPr>
            <a:r>
              <a:rPr lang="en-US" sz="2400" b="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b="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VB </a:t>
            </a:r>
            <a:r>
              <a:rPr lang="en-US" sz="2400" b="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u="none" strike="noStrike" spc="0"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u="none" strike="noStrike" spc="0"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Nôm</a:t>
            </a:r>
            <a:r>
              <a:rPr lang="en-US" sz="2400" u="none" strike="noStrike" spc="0" dirty="0" smtClean="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p>
          <a:p>
            <a:pPr marL="457200" lvl="0" indent="-457200" algn="just">
              <a:lnSpc>
                <a:spcPct val="150000"/>
              </a:lnSpc>
              <a:buClr>
                <a:srgbClr val="DB2C03"/>
              </a:buClr>
              <a:buSzPct val="100000"/>
              <a:buFont typeface="Wingdings" panose="05000000000000000000" pitchFamily="2" charset="2"/>
              <a:buChar char="Ø"/>
              <a:tabLst>
                <a:tab pos="140335" algn="l"/>
              </a:tabLst>
            </a:pPr>
            <a:r>
              <a:rPr lang="en-US" sz="2400" dirty="0" smtClean="0">
                <a:solidFill>
                  <a:srgbClr val="231F2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smtClean="0">
                <a:solidFill>
                  <a:srgbClr val="231F2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smtClean="0">
                <a:solidFill>
                  <a:srgbClr val="231F2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231F2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smtClean="0">
                <a:solidFill>
                  <a:srgbClr val="231F2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231F2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smtClean="0">
                <a:solidFill>
                  <a:srgbClr val="231F2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231F2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nối</a:t>
            </a:r>
            <a:r>
              <a:rPr lang="en-US" sz="2400" dirty="0" smtClean="0">
                <a:solidFill>
                  <a:srgbClr val="231F2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231F2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smtClean="0">
                <a:solidFill>
                  <a:srgbClr val="231F2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231F2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smtClean="0">
                <a:solidFill>
                  <a:srgbClr val="231F2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err="1" smtClean="0">
                <a:solidFill>
                  <a:srgbClr val="FF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dirty="0" smtClean="0">
                <a:solidFill>
                  <a:srgbClr val="FF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FF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smtClean="0">
                <a:solidFill>
                  <a:srgbClr val="FF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FF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smtClean="0">
                <a:solidFill>
                  <a:srgbClr val="FF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FF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cú</a:t>
            </a:r>
            <a:r>
              <a:rPr lang="en-US" sz="2400" dirty="0" smtClean="0">
                <a:solidFill>
                  <a:srgbClr val="FF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FF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smtClean="0">
                <a:solidFill>
                  <a:srgbClr val="FF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FF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dirty="0" smtClean="0">
                <a:solidFill>
                  <a:srgbClr val="231F2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ct val="150000"/>
              </a:lnSpc>
              <a:buClr>
                <a:srgbClr val="DB2C03"/>
              </a:buClr>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Điểm</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chung</a:t>
            </a:r>
            <a:r>
              <a:rPr lang="en-US" sz="2400" dirty="0">
                <a:effectLst/>
                <a:latin typeface="Times New Roman" panose="02020603050405020304" pitchFamily="18" charset="0"/>
                <a:ea typeface="Calibri" panose="020F0502020204030204" pitchFamily="34" charset="0"/>
              </a:rPr>
              <a:t>: 3 VB </a:t>
            </a:r>
            <a:r>
              <a:rPr lang="en-US" sz="2400" dirty="0" err="1">
                <a:effectLst/>
                <a:latin typeface="Times New Roman" panose="02020603050405020304" pitchFamily="18" charset="0"/>
                <a:ea typeface="Calibri" panose="020F0502020204030204" pitchFamily="34" charset="0"/>
              </a:rPr>
              <a:t>đọc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bài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được</a:t>
            </a:r>
            <a:r>
              <a:rPr lang="en-US" sz="2400" dirty="0">
                <a:effectLst/>
                <a:latin typeface="Times New Roman" panose="02020603050405020304" pitchFamily="18" charset="0"/>
                <a:ea typeface="Calibri" panose="020F0502020204030204" pitchFamily="34" charset="0"/>
              </a:rPr>
              <a:t> viết </a:t>
            </a:r>
            <a:r>
              <a:rPr lang="en-US" sz="2400" dirty="0" err="1">
                <a:effectLst/>
                <a:latin typeface="Times New Roman" panose="02020603050405020304" pitchFamily="18" charset="0"/>
                <a:ea typeface="Calibri" panose="020F0502020204030204" pitchFamily="34" charset="0"/>
              </a:rPr>
              <a:t>bằng</a:t>
            </a:r>
            <a:r>
              <a:rPr lang="en-US" sz="2400" dirty="0">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chữ</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Nôm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thể</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hiện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vẻ</a:t>
            </a:r>
            <a:r>
              <a:rPr lang="en-US" sz="2400" dirty="0">
                <a:effectLst/>
                <a:latin typeface="Times New Roman" panose="02020603050405020304" pitchFamily="18" charset="0"/>
                <a:ea typeface="Calibri" panose="020F0502020204030204" pitchFamily="34" charset="0"/>
              </a:rPr>
              <a:t> đẹp </a:t>
            </a:r>
            <a:r>
              <a:rPr lang="en-US" sz="2400" dirty="0" err="1">
                <a:effectLst/>
                <a:latin typeface="Times New Roman" panose="02020603050405020304" pitchFamily="18" charset="0"/>
                <a:ea typeface="Calibri" panose="020F0502020204030204" pitchFamily="34" charset="0"/>
              </a:rPr>
              <a:t>tinh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tế</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phú</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sống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tiếng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Việt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việc </a:t>
            </a:r>
            <a:r>
              <a:rPr lang="en-US" sz="2400" dirty="0" err="1">
                <a:effectLst/>
                <a:latin typeface="Times New Roman" panose="02020603050405020304" pitchFamily="18" charset="0"/>
                <a:ea typeface="Calibri" panose="020F0502020204030204" pitchFamily="34" charset="0"/>
              </a:rPr>
              <a:t>phản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ánh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những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vấn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đề</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thuộc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đời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sống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hiện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thực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tâm </a:t>
            </a:r>
            <a:r>
              <a:rPr lang="en-US" sz="2400" dirty="0" err="1">
                <a:effectLst/>
                <a:latin typeface="Times New Roman" panose="02020603050405020304" pitchFamily="18" charset="0"/>
                <a:ea typeface="Calibri" panose="020F0502020204030204" pitchFamily="34" charset="0"/>
              </a:rPr>
              <a:t>hồn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người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Việt</a:t>
            </a:r>
            <a:r>
              <a:rPr lang="en-US" sz="2400" dirty="0">
                <a:effectLst/>
                <a:latin typeface="Times New Roman" panose="02020603050405020304" pitchFamily="18" charset="0"/>
                <a:ea typeface="Calibri" panose="020F0502020204030204" pitchFamily="34" charset="0"/>
              </a:rPr>
              <a:t>.</a:t>
            </a:r>
            <a:endParaRPr lang="en-US" sz="2400" dirty="0"/>
          </a:p>
        </p:txBody>
      </p:sp>
    </p:spTree>
    <p:extLst>
      <p:ext uri="{BB962C8B-B14F-4D97-AF65-F5344CB8AC3E}">
        <p14:creationId xmlns:p14="http://schemas.microsoft.com/office/powerpoint/2010/main" val="46983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H="1">
            <a:off x="1880754" y="0"/>
            <a:ext cx="7263245" cy="51435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5"/>
          <p:cNvSpPr/>
          <p:nvPr/>
        </p:nvSpPr>
        <p:spPr>
          <a:xfrm>
            <a:off x="1" y="0"/>
            <a:ext cx="9150494" cy="5218913"/>
          </a:xfrm>
          <a:custGeom>
            <a:avLst/>
            <a:gdLst>
              <a:gd name="connsiteX0" fmla="*/ 0 w 12192000"/>
              <a:gd name="connsiteY0" fmla="*/ 0 h 6958550"/>
              <a:gd name="connsiteX1" fmla="*/ 12192000 w 12192000"/>
              <a:gd name="connsiteY1" fmla="*/ 0 h 6958550"/>
              <a:gd name="connsiteX2" fmla="*/ 12192000 w 12192000"/>
              <a:gd name="connsiteY2" fmla="*/ 6958550 h 6958550"/>
              <a:gd name="connsiteX3" fmla="*/ 0 w 12192000"/>
              <a:gd name="connsiteY3" fmla="*/ 6958550 h 6958550"/>
              <a:gd name="connsiteX4" fmla="*/ 0 w 12192000"/>
              <a:gd name="connsiteY4" fmla="*/ 0 h 6958550"/>
              <a:gd name="connsiteX0" fmla="*/ 0 w 12192000"/>
              <a:gd name="connsiteY0" fmla="*/ 0 h 6958550"/>
              <a:gd name="connsiteX1" fmla="*/ 2571750 w 12192000"/>
              <a:gd name="connsiteY1" fmla="*/ 0 h 6958550"/>
              <a:gd name="connsiteX2" fmla="*/ 12192000 w 12192000"/>
              <a:gd name="connsiteY2" fmla="*/ 0 h 6958550"/>
              <a:gd name="connsiteX3" fmla="*/ 12192000 w 12192000"/>
              <a:gd name="connsiteY3" fmla="*/ 6958550 h 6958550"/>
              <a:gd name="connsiteX4" fmla="*/ 0 w 12192000"/>
              <a:gd name="connsiteY4" fmla="*/ 6958550 h 6958550"/>
              <a:gd name="connsiteX5" fmla="*/ 0 w 12192000"/>
              <a:gd name="connsiteY5" fmla="*/ 0 h 6958550"/>
              <a:gd name="connsiteX0" fmla="*/ 0 w 12192000"/>
              <a:gd name="connsiteY0" fmla="*/ 0 h 6958550"/>
              <a:gd name="connsiteX1" fmla="*/ 2571750 w 12192000"/>
              <a:gd name="connsiteY1" fmla="*/ 0 h 6958550"/>
              <a:gd name="connsiteX2" fmla="*/ 7048500 w 12192000"/>
              <a:gd name="connsiteY2" fmla="*/ 0 h 6958550"/>
              <a:gd name="connsiteX3" fmla="*/ 12192000 w 12192000"/>
              <a:gd name="connsiteY3" fmla="*/ 0 h 6958550"/>
              <a:gd name="connsiteX4" fmla="*/ 12192000 w 12192000"/>
              <a:gd name="connsiteY4" fmla="*/ 6958550 h 6958550"/>
              <a:gd name="connsiteX5" fmla="*/ 0 w 12192000"/>
              <a:gd name="connsiteY5" fmla="*/ 6958550 h 6958550"/>
              <a:gd name="connsiteX6" fmla="*/ 0 w 12192000"/>
              <a:gd name="connsiteY6" fmla="*/ 0 h 6958550"/>
              <a:gd name="connsiteX0" fmla="*/ 0 w 12192000"/>
              <a:gd name="connsiteY0" fmla="*/ 0 h 6958550"/>
              <a:gd name="connsiteX1" fmla="*/ 2571750 w 12192000"/>
              <a:gd name="connsiteY1" fmla="*/ 0 h 6958550"/>
              <a:gd name="connsiteX2" fmla="*/ 6286500 w 12192000"/>
              <a:gd name="connsiteY2" fmla="*/ 2971800 h 6958550"/>
              <a:gd name="connsiteX3" fmla="*/ 12192000 w 12192000"/>
              <a:gd name="connsiteY3" fmla="*/ 0 h 6958550"/>
              <a:gd name="connsiteX4" fmla="*/ 12192000 w 12192000"/>
              <a:gd name="connsiteY4" fmla="*/ 6958550 h 6958550"/>
              <a:gd name="connsiteX5" fmla="*/ 0 w 12192000"/>
              <a:gd name="connsiteY5" fmla="*/ 6958550 h 6958550"/>
              <a:gd name="connsiteX6" fmla="*/ 0 w 12192000"/>
              <a:gd name="connsiteY6" fmla="*/ 0 h 6958550"/>
              <a:gd name="connsiteX0" fmla="*/ 0 w 12192000"/>
              <a:gd name="connsiteY0" fmla="*/ 0 h 6958550"/>
              <a:gd name="connsiteX1" fmla="*/ 2571750 w 12192000"/>
              <a:gd name="connsiteY1" fmla="*/ 0 h 6958550"/>
              <a:gd name="connsiteX2" fmla="*/ 6286500 w 12192000"/>
              <a:gd name="connsiteY2" fmla="*/ 2971800 h 6958550"/>
              <a:gd name="connsiteX3" fmla="*/ 12192000 w 12192000"/>
              <a:gd name="connsiteY3" fmla="*/ 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477250 w 12192000"/>
              <a:gd name="connsiteY3" fmla="*/ 379095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771410 w 12192000"/>
              <a:gd name="connsiteY2" fmla="*/ 26670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771410 w 12192000"/>
              <a:gd name="connsiteY2" fmla="*/ 2667000 h 6958550"/>
              <a:gd name="connsiteX3" fmla="*/ 9206345 w 12192000"/>
              <a:gd name="connsiteY3" fmla="*/ 3425537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771410 w 12192000"/>
              <a:gd name="connsiteY2" fmla="*/ 2667000 h 6958550"/>
              <a:gd name="connsiteX3" fmla="*/ 9206345 w 12192000"/>
              <a:gd name="connsiteY3" fmla="*/ 3425537 h 6958550"/>
              <a:gd name="connsiteX4" fmla="*/ 9601200 w 12192000"/>
              <a:gd name="connsiteY4" fmla="*/ 6724650 h 6958550"/>
              <a:gd name="connsiteX5" fmla="*/ 12172950 w 12192000"/>
              <a:gd name="connsiteY5" fmla="*/ 3345873 h 6958550"/>
              <a:gd name="connsiteX6" fmla="*/ 12192000 w 12192000"/>
              <a:gd name="connsiteY6" fmla="*/ 6958550 h 6958550"/>
              <a:gd name="connsiteX7" fmla="*/ 0 w 12192000"/>
              <a:gd name="connsiteY7" fmla="*/ 6958550 h 6958550"/>
              <a:gd name="connsiteX8" fmla="*/ 0 w 12192000"/>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0659" h="6958550">
                <a:moveTo>
                  <a:pt x="0" y="0"/>
                </a:moveTo>
                <a:lnTo>
                  <a:pt x="2571750" y="0"/>
                </a:lnTo>
                <a:cubicBezTo>
                  <a:pt x="4180609" y="822614"/>
                  <a:pt x="3633355" y="2214996"/>
                  <a:pt x="6771410" y="2667000"/>
                </a:cubicBezTo>
                <a:cubicBezTo>
                  <a:pt x="7883814" y="2751571"/>
                  <a:pt x="8584622" y="2633807"/>
                  <a:pt x="9206345" y="3425537"/>
                </a:cubicBezTo>
                <a:cubicBezTo>
                  <a:pt x="10378785" y="5105689"/>
                  <a:pt x="8505537" y="5448589"/>
                  <a:pt x="9601200" y="6724650"/>
                </a:cubicBezTo>
                <a:cubicBezTo>
                  <a:pt x="8823614" y="5025737"/>
                  <a:pt x="11329554" y="6000750"/>
                  <a:pt x="12200659" y="3345873"/>
                </a:cubicBezTo>
                <a:cubicBezTo>
                  <a:pt x="12197773" y="4550099"/>
                  <a:pt x="12194886" y="5754324"/>
                  <a:pt x="12192000" y="6958550"/>
                </a:cubicBezTo>
                <a:lnTo>
                  <a:pt x="0" y="6958550"/>
                </a:lnTo>
                <a:lnTo>
                  <a:pt x="0" y="0"/>
                </a:lnTo>
                <a:close/>
              </a:path>
            </a:pathLst>
          </a:custGeom>
          <a:solidFill>
            <a:schemeClr val="bg1">
              <a:lumMod val="85000"/>
              <a:alpha val="57000"/>
            </a:schemeClr>
          </a:solidFill>
          <a:ln>
            <a:noFill/>
          </a:ln>
          <a:effectLst>
            <a:outerShdw blurRad="101600" dist="381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p:nvSpPr>
        <p:spPr>
          <a:xfrm>
            <a:off x="0" y="0"/>
            <a:ext cx="9144000" cy="5218913"/>
          </a:xfrm>
          <a:custGeom>
            <a:avLst/>
            <a:gdLst>
              <a:gd name="connsiteX0" fmla="*/ 0 w 12192000"/>
              <a:gd name="connsiteY0" fmla="*/ 0 h 6958550"/>
              <a:gd name="connsiteX1" fmla="*/ 12192000 w 12192000"/>
              <a:gd name="connsiteY1" fmla="*/ 0 h 6958550"/>
              <a:gd name="connsiteX2" fmla="*/ 12192000 w 12192000"/>
              <a:gd name="connsiteY2" fmla="*/ 6958550 h 6958550"/>
              <a:gd name="connsiteX3" fmla="*/ 0 w 12192000"/>
              <a:gd name="connsiteY3" fmla="*/ 6958550 h 6958550"/>
              <a:gd name="connsiteX4" fmla="*/ 0 w 12192000"/>
              <a:gd name="connsiteY4" fmla="*/ 0 h 6958550"/>
              <a:gd name="connsiteX0" fmla="*/ 0 w 12192000"/>
              <a:gd name="connsiteY0" fmla="*/ 0 h 6958550"/>
              <a:gd name="connsiteX1" fmla="*/ 2571750 w 12192000"/>
              <a:gd name="connsiteY1" fmla="*/ 0 h 6958550"/>
              <a:gd name="connsiteX2" fmla="*/ 12192000 w 12192000"/>
              <a:gd name="connsiteY2" fmla="*/ 0 h 6958550"/>
              <a:gd name="connsiteX3" fmla="*/ 12192000 w 12192000"/>
              <a:gd name="connsiteY3" fmla="*/ 6958550 h 6958550"/>
              <a:gd name="connsiteX4" fmla="*/ 0 w 12192000"/>
              <a:gd name="connsiteY4" fmla="*/ 6958550 h 6958550"/>
              <a:gd name="connsiteX5" fmla="*/ 0 w 12192000"/>
              <a:gd name="connsiteY5" fmla="*/ 0 h 6958550"/>
              <a:gd name="connsiteX0" fmla="*/ 0 w 12192000"/>
              <a:gd name="connsiteY0" fmla="*/ 0 h 6958550"/>
              <a:gd name="connsiteX1" fmla="*/ 2571750 w 12192000"/>
              <a:gd name="connsiteY1" fmla="*/ 0 h 6958550"/>
              <a:gd name="connsiteX2" fmla="*/ 7048500 w 12192000"/>
              <a:gd name="connsiteY2" fmla="*/ 0 h 6958550"/>
              <a:gd name="connsiteX3" fmla="*/ 12192000 w 12192000"/>
              <a:gd name="connsiteY3" fmla="*/ 0 h 6958550"/>
              <a:gd name="connsiteX4" fmla="*/ 12192000 w 12192000"/>
              <a:gd name="connsiteY4" fmla="*/ 6958550 h 6958550"/>
              <a:gd name="connsiteX5" fmla="*/ 0 w 12192000"/>
              <a:gd name="connsiteY5" fmla="*/ 6958550 h 6958550"/>
              <a:gd name="connsiteX6" fmla="*/ 0 w 12192000"/>
              <a:gd name="connsiteY6" fmla="*/ 0 h 6958550"/>
              <a:gd name="connsiteX0" fmla="*/ 0 w 12192000"/>
              <a:gd name="connsiteY0" fmla="*/ 0 h 6958550"/>
              <a:gd name="connsiteX1" fmla="*/ 2571750 w 12192000"/>
              <a:gd name="connsiteY1" fmla="*/ 0 h 6958550"/>
              <a:gd name="connsiteX2" fmla="*/ 6286500 w 12192000"/>
              <a:gd name="connsiteY2" fmla="*/ 2971800 h 6958550"/>
              <a:gd name="connsiteX3" fmla="*/ 12192000 w 12192000"/>
              <a:gd name="connsiteY3" fmla="*/ 0 h 6958550"/>
              <a:gd name="connsiteX4" fmla="*/ 12192000 w 12192000"/>
              <a:gd name="connsiteY4" fmla="*/ 6958550 h 6958550"/>
              <a:gd name="connsiteX5" fmla="*/ 0 w 12192000"/>
              <a:gd name="connsiteY5" fmla="*/ 6958550 h 6958550"/>
              <a:gd name="connsiteX6" fmla="*/ 0 w 12192000"/>
              <a:gd name="connsiteY6" fmla="*/ 0 h 6958550"/>
              <a:gd name="connsiteX0" fmla="*/ 0 w 12192000"/>
              <a:gd name="connsiteY0" fmla="*/ 0 h 6958550"/>
              <a:gd name="connsiteX1" fmla="*/ 2571750 w 12192000"/>
              <a:gd name="connsiteY1" fmla="*/ 0 h 6958550"/>
              <a:gd name="connsiteX2" fmla="*/ 6286500 w 12192000"/>
              <a:gd name="connsiteY2" fmla="*/ 2971800 h 6958550"/>
              <a:gd name="connsiteX3" fmla="*/ 12192000 w 12192000"/>
              <a:gd name="connsiteY3" fmla="*/ 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477250 w 12192000"/>
              <a:gd name="connsiteY3" fmla="*/ 379095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958550">
                <a:moveTo>
                  <a:pt x="0" y="0"/>
                </a:moveTo>
                <a:lnTo>
                  <a:pt x="2571750" y="0"/>
                </a:lnTo>
                <a:cubicBezTo>
                  <a:pt x="4596245" y="628651"/>
                  <a:pt x="4381500" y="2533650"/>
                  <a:pt x="6286500" y="2971800"/>
                </a:cubicBezTo>
                <a:cubicBezTo>
                  <a:pt x="7385050" y="3222625"/>
                  <a:pt x="8210550" y="2994025"/>
                  <a:pt x="8763000" y="3619500"/>
                </a:cubicBezTo>
                <a:cubicBezTo>
                  <a:pt x="9658350" y="4759325"/>
                  <a:pt x="8491682" y="6016625"/>
                  <a:pt x="9601200" y="6724650"/>
                </a:cubicBezTo>
                <a:cubicBezTo>
                  <a:pt x="9169978" y="5150428"/>
                  <a:pt x="11218718" y="6000750"/>
                  <a:pt x="12172950" y="4038600"/>
                </a:cubicBezTo>
                <a:lnTo>
                  <a:pt x="12192000" y="6958550"/>
                </a:lnTo>
                <a:lnTo>
                  <a:pt x="0" y="6958550"/>
                </a:lnTo>
                <a:lnTo>
                  <a:pt x="0" y="0"/>
                </a:lnTo>
                <a:close/>
              </a:path>
            </a:pathLst>
          </a:custGeom>
          <a:solidFill>
            <a:srgbClr val="F7F6F1"/>
          </a:solidFill>
          <a:ln>
            <a:noFill/>
          </a:ln>
          <a:effectLst>
            <a:outerShdw blurRad="101600" dist="381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0" name="矩形 5"/>
          <p:cNvSpPr/>
          <p:nvPr/>
        </p:nvSpPr>
        <p:spPr>
          <a:xfrm>
            <a:off x="-274318" y="-62345"/>
            <a:ext cx="9414161" cy="5587520"/>
          </a:xfrm>
          <a:custGeom>
            <a:avLst/>
            <a:gdLst>
              <a:gd name="connsiteX0" fmla="*/ 0 w 12192000"/>
              <a:gd name="connsiteY0" fmla="*/ 0 h 6958550"/>
              <a:gd name="connsiteX1" fmla="*/ 12192000 w 12192000"/>
              <a:gd name="connsiteY1" fmla="*/ 0 h 6958550"/>
              <a:gd name="connsiteX2" fmla="*/ 12192000 w 12192000"/>
              <a:gd name="connsiteY2" fmla="*/ 6958550 h 6958550"/>
              <a:gd name="connsiteX3" fmla="*/ 0 w 12192000"/>
              <a:gd name="connsiteY3" fmla="*/ 6958550 h 6958550"/>
              <a:gd name="connsiteX4" fmla="*/ 0 w 12192000"/>
              <a:gd name="connsiteY4" fmla="*/ 0 h 6958550"/>
              <a:gd name="connsiteX0" fmla="*/ 0 w 12192000"/>
              <a:gd name="connsiteY0" fmla="*/ 0 h 6958550"/>
              <a:gd name="connsiteX1" fmla="*/ 2571750 w 12192000"/>
              <a:gd name="connsiteY1" fmla="*/ 0 h 6958550"/>
              <a:gd name="connsiteX2" fmla="*/ 12192000 w 12192000"/>
              <a:gd name="connsiteY2" fmla="*/ 0 h 6958550"/>
              <a:gd name="connsiteX3" fmla="*/ 12192000 w 12192000"/>
              <a:gd name="connsiteY3" fmla="*/ 6958550 h 6958550"/>
              <a:gd name="connsiteX4" fmla="*/ 0 w 12192000"/>
              <a:gd name="connsiteY4" fmla="*/ 6958550 h 6958550"/>
              <a:gd name="connsiteX5" fmla="*/ 0 w 12192000"/>
              <a:gd name="connsiteY5" fmla="*/ 0 h 6958550"/>
              <a:gd name="connsiteX0" fmla="*/ 0 w 12192000"/>
              <a:gd name="connsiteY0" fmla="*/ 0 h 6958550"/>
              <a:gd name="connsiteX1" fmla="*/ 2571750 w 12192000"/>
              <a:gd name="connsiteY1" fmla="*/ 0 h 6958550"/>
              <a:gd name="connsiteX2" fmla="*/ 7048500 w 12192000"/>
              <a:gd name="connsiteY2" fmla="*/ 0 h 6958550"/>
              <a:gd name="connsiteX3" fmla="*/ 12192000 w 12192000"/>
              <a:gd name="connsiteY3" fmla="*/ 0 h 6958550"/>
              <a:gd name="connsiteX4" fmla="*/ 12192000 w 12192000"/>
              <a:gd name="connsiteY4" fmla="*/ 6958550 h 6958550"/>
              <a:gd name="connsiteX5" fmla="*/ 0 w 12192000"/>
              <a:gd name="connsiteY5" fmla="*/ 6958550 h 6958550"/>
              <a:gd name="connsiteX6" fmla="*/ 0 w 12192000"/>
              <a:gd name="connsiteY6" fmla="*/ 0 h 6958550"/>
              <a:gd name="connsiteX0" fmla="*/ 0 w 12192000"/>
              <a:gd name="connsiteY0" fmla="*/ 0 h 6958550"/>
              <a:gd name="connsiteX1" fmla="*/ 2571750 w 12192000"/>
              <a:gd name="connsiteY1" fmla="*/ 0 h 6958550"/>
              <a:gd name="connsiteX2" fmla="*/ 6286500 w 12192000"/>
              <a:gd name="connsiteY2" fmla="*/ 2971800 h 6958550"/>
              <a:gd name="connsiteX3" fmla="*/ 12192000 w 12192000"/>
              <a:gd name="connsiteY3" fmla="*/ 0 h 6958550"/>
              <a:gd name="connsiteX4" fmla="*/ 12192000 w 12192000"/>
              <a:gd name="connsiteY4" fmla="*/ 6958550 h 6958550"/>
              <a:gd name="connsiteX5" fmla="*/ 0 w 12192000"/>
              <a:gd name="connsiteY5" fmla="*/ 6958550 h 6958550"/>
              <a:gd name="connsiteX6" fmla="*/ 0 w 12192000"/>
              <a:gd name="connsiteY6" fmla="*/ 0 h 6958550"/>
              <a:gd name="connsiteX0" fmla="*/ 0 w 12192000"/>
              <a:gd name="connsiteY0" fmla="*/ 0 h 6958550"/>
              <a:gd name="connsiteX1" fmla="*/ 2571750 w 12192000"/>
              <a:gd name="connsiteY1" fmla="*/ 0 h 6958550"/>
              <a:gd name="connsiteX2" fmla="*/ 6286500 w 12192000"/>
              <a:gd name="connsiteY2" fmla="*/ 2971800 h 6958550"/>
              <a:gd name="connsiteX3" fmla="*/ 12192000 w 12192000"/>
              <a:gd name="connsiteY3" fmla="*/ 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477250 w 12192000"/>
              <a:gd name="connsiteY3" fmla="*/ 379095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802167 w 12192000"/>
              <a:gd name="connsiteY4" fmla="*/ 6554121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802167 w 12192000"/>
              <a:gd name="connsiteY4" fmla="*/ 6554121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802167 w 12192000"/>
              <a:gd name="connsiteY4" fmla="*/ 6554121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761973 w 12192000"/>
              <a:gd name="connsiteY4" fmla="*/ 6488533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761973 w 12192000"/>
              <a:gd name="connsiteY4" fmla="*/ 6488533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761973 w 12192000"/>
              <a:gd name="connsiteY4" fmla="*/ 6488533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958550">
                <a:moveTo>
                  <a:pt x="0" y="0"/>
                </a:moveTo>
                <a:lnTo>
                  <a:pt x="2571750" y="0"/>
                </a:lnTo>
                <a:cubicBezTo>
                  <a:pt x="4596245" y="628651"/>
                  <a:pt x="4381500" y="2533650"/>
                  <a:pt x="6286500" y="2971800"/>
                </a:cubicBezTo>
                <a:cubicBezTo>
                  <a:pt x="7385050" y="3222625"/>
                  <a:pt x="8210550" y="2994025"/>
                  <a:pt x="8763000" y="3619500"/>
                </a:cubicBezTo>
                <a:cubicBezTo>
                  <a:pt x="9658350" y="4759325"/>
                  <a:pt x="8371102" y="5793625"/>
                  <a:pt x="9761973" y="6488533"/>
                </a:cubicBezTo>
                <a:cubicBezTo>
                  <a:pt x="9531718" y="4783134"/>
                  <a:pt x="11218718" y="6000750"/>
                  <a:pt x="12172950" y="4038600"/>
                </a:cubicBezTo>
                <a:lnTo>
                  <a:pt x="12192000" y="6958550"/>
                </a:lnTo>
                <a:lnTo>
                  <a:pt x="0" y="6958550"/>
                </a:lnTo>
                <a:lnTo>
                  <a:pt x="0" y="0"/>
                </a:lnTo>
                <a:close/>
              </a:path>
            </a:pathLst>
          </a:custGeom>
          <a:noFill/>
          <a:ln>
            <a:solidFill>
              <a:schemeClr val="bg1">
                <a:lumMod val="85000"/>
                <a:alpha val="7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文本框 15"/>
          <p:cNvSpPr txBox="1"/>
          <p:nvPr/>
        </p:nvSpPr>
        <p:spPr>
          <a:xfrm>
            <a:off x="1259632" y="1688958"/>
            <a:ext cx="2569550" cy="830997"/>
          </a:xfrm>
          <a:prstGeom prst="rect">
            <a:avLst/>
          </a:prstGeom>
          <a:noFill/>
        </p:spPr>
        <p:txBody>
          <a:bodyPr wrap="none" rtlCol="0">
            <a:spAutoFit/>
          </a:bodyPr>
          <a:lstStyle/>
          <a:p>
            <a:r>
              <a:rPr lang="en-US" sz="4800" dirty="0" err="1" smtClean="0">
                <a:solidFill>
                  <a:srgbClr val="C00000"/>
                </a:solidFill>
                <a:latin typeface="#9Slide05 Fourth Medium" panose="00000600000000000000" pitchFamily="2" charset="0"/>
              </a:rPr>
              <a:t>Văn</a:t>
            </a:r>
            <a:r>
              <a:rPr lang="en-US" sz="4800" dirty="0" smtClean="0">
                <a:solidFill>
                  <a:srgbClr val="C00000"/>
                </a:solidFill>
                <a:latin typeface="#9Slide05 Fourth Medium" panose="00000600000000000000" pitchFamily="2" charset="0"/>
              </a:rPr>
              <a:t> </a:t>
            </a:r>
            <a:r>
              <a:rPr lang="en-US" sz="4800" dirty="0" err="1" smtClean="0">
                <a:solidFill>
                  <a:srgbClr val="C00000"/>
                </a:solidFill>
                <a:latin typeface="#9Slide05 Fourth Medium" panose="00000600000000000000" pitchFamily="2" charset="0"/>
              </a:rPr>
              <a:t>bản</a:t>
            </a:r>
            <a:r>
              <a:rPr lang="en-US" sz="4800" dirty="0" smtClean="0">
                <a:solidFill>
                  <a:srgbClr val="C00000"/>
                </a:solidFill>
                <a:latin typeface="#9Slide05 Fourth Medium" panose="00000600000000000000" pitchFamily="2" charset="0"/>
              </a:rPr>
              <a:t> 1:</a:t>
            </a:r>
            <a:endParaRPr lang="en-US" sz="4800" dirty="0">
              <a:solidFill>
                <a:srgbClr val="C00000"/>
              </a:solidFill>
              <a:latin typeface="#9Slide05 Fourth Medium" panose="00000600000000000000" pitchFamily="2" charset="0"/>
            </a:endParaRPr>
          </a:p>
        </p:txBody>
      </p:sp>
      <p:grpSp>
        <p:nvGrpSpPr>
          <p:cNvPr id="28" name="组合 27"/>
          <p:cNvGrpSpPr/>
          <p:nvPr/>
        </p:nvGrpSpPr>
        <p:grpSpPr>
          <a:xfrm flipV="1">
            <a:off x="431020" y="371889"/>
            <a:ext cx="270462" cy="78915"/>
            <a:chOff x="837026" y="5913866"/>
            <a:chExt cx="360616" cy="105220"/>
          </a:xfrm>
        </p:grpSpPr>
        <p:cxnSp>
          <p:nvCxnSpPr>
            <p:cNvPr id="29" name="直接连接符 28"/>
            <p:cNvCxnSpPr/>
            <p:nvPr/>
          </p:nvCxnSpPr>
          <p:spPr>
            <a:xfrm>
              <a:off x="837026" y="5913866"/>
              <a:ext cx="360616" cy="0"/>
            </a:xfrm>
            <a:prstGeom prst="line">
              <a:avLst/>
            </a:prstGeom>
            <a:ln w="38100">
              <a:gradFill>
                <a:gsLst>
                  <a:gs pos="100000">
                    <a:srgbClr val="92D050"/>
                  </a:gs>
                  <a:gs pos="0">
                    <a:srgbClr val="00642D"/>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37026" y="6019086"/>
              <a:ext cx="180308" cy="0"/>
            </a:xfrm>
            <a:prstGeom prst="line">
              <a:avLst/>
            </a:prstGeom>
            <a:ln w="38100">
              <a:gradFill>
                <a:gsLst>
                  <a:gs pos="100000">
                    <a:srgbClr val="92D050"/>
                  </a:gs>
                  <a:gs pos="0">
                    <a:srgbClr val="00642D"/>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38" name="图片 37"/>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a:ext>
            </a:extLst>
          </a:blip>
          <a:srcRect/>
          <a:stretch/>
        </p:blipFill>
        <p:spPr>
          <a:xfrm flipH="1">
            <a:off x="327080" y="1049104"/>
            <a:ext cx="483401" cy="431696"/>
          </a:xfrm>
          <a:prstGeom prst="rect">
            <a:avLst/>
          </a:prstGeom>
          <a:effectLst>
            <a:outerShdw blurRad="12700" dist="25400" dir="2700000" algn="tl" rotWithShape="0">
              <a:prstClr val="black">
                <a:alpha val="20000"/>
              </a:prstClr>
            </a:outerShdw>
          </a:effectLst>
        </p:spPr>
      </p:pic>
      <p:sp>
        <p:nvSpPr>
          <p:cNvPr id="2" name="文本框 15">
            <a:extLst>
              <a:ext uri="{FF2B5EF4-FFF2-40B4-BE49-F238E27FC236}">
                <a16:creationId xmlns:a16="http://schemas.microsoft.com/office/drawing/2014/main" id="{A9E1F163-303D-DA20-EC27-742BE1F14540}"/>
              </a:ext>
            </a:extLst>
          </p:cNvPr>
          <p:cNvSpPr txBox="1"/>
          <p:nvPr/>
        </p:nvSpPr>
        <p:spPr>
          <a:xfrm>
            <a:off x="431020" y="2420335"/>
            <a:ext cx="6939720" cy="1015663"/>
          </a:xfrm>
          <a:prstGeom prst="rect">
            <a:avLst/>
          </a:prstGeom>
          <a:noFill/>
        </p:spPr>
        <p:txBody>
          <a:bodyPr wrap="none" rtlCol="0">
            <a:spAutoFit/>
          </a:bodyPr>
          <a:lstStyle/>
          <a:p>
            <a:r>
              <a:rPr lang="en-US" sz="6000" i="1" dirty="0">
                <a:solidFill>
                  <a:schemeClr val="accent3">
                    <a:lumMod val="75000"/>
                  </a:schemeClr>
                </a:solidFill>
                <a:latin typeface="#9Slide05 SVNUT Triumph" panose="00000500000000000000" pitchFamily="2" charset="0"/>
              </a:rPr>
              <a:t>Kim – </a:t>
            </a:r>
            <a:r>
              <a:rPr lang="en-US" sz="6000" i="1" dirty="0" err="1">
                <a:solidFill>
                  <a:schemeClr val="accent3">
                    <a:lumMod val="75000"/>
                  </a:schemeClr>
                </a:solidFill>
                <a:latin typeface="#9Slide05 SVNUT Triumph" panose="00000500000000000000" pitchFamily="2" charset="0"/>
              </a:rPr>
              <a:t>Kiều</a:t>
            </a:r>
            <a:r>
              <a:rPr lang="en-US" sz="6000" i="1" dirty="0">
                <a:solidFill>
                  <a:schemeClr val="accent3">
                    <a:lumMod val="75000"/>
                  </a:schemeClr>
                </a:solidFill>
                <a:latin typeface="#9Slide05 SVNUT Triumph" panose="00000500000000000000" pitchFamily="2" charset="0"/>
              </a:rPr>
              <a:t> </a:t>
            </a:r>
            <a:r>
              <a:rPr lang="en-US" sz="6000" i="1" dirty="0" err="1">
                <a:solidFill>
                  <a:schemeClr val="accent3">
                    <a:lumMod val="75000"/>
                  </a:schemeClr>
                </a:solidFill>
                <a:latin typeface="#9Slide05 SVNUT Triumph" panose="00000500000000000000" pitchFamily="2" charset="0"/>
              </a:rPr>
              <a:t>gặp</a:t>
            </a:r>
            <a:r>
              <a:rPr lang="en-US" sz="6000" i="1" dirty="0">
                <a:solidFill>
                  <a:schemeClr val="accent3">
                    <a:lumMod val="75000"/>
                  </a:schemeClr>
                </a:solidFill>
                <a:latin typeface="#9Slide05 SVNUT Triumph" panose="00000500000000000000" pitchFamily="2" charset="0"/>
              </a:rPr>
              <a:t> </a:t>
            </a:r>
            <a:r>
              <a:rPr lang="en-US" sz="6000" i="1" dirty="0" err="1">
                <a:solidFill>
                  <a:schemeClr val="accent3">
                    <a:lumMod val="75000"/>
                  </a:schemeClr>
                </a:solidFill>
                <a:latin typeface="#9Slide05 SVNUT Triumph" panose="00000500000000000000" pitchFamily="2" charset="0"/>
              </a:rPr>
              <a:t>gỡ</a:t>
            </a:r>
            <a:endParaRPr lang="en-US" sz="6000" dirty="0">
              <a:solidFill>
                <a:schemeClr val="accent3">
                  <a:lumMod val="75000"/>
                </a:schemeClr>
              </a:solidFill>
              <a:latin typeface="#9Slide05 SVNUT Triumph" panose="00000500000000000000" pitchFamily="2" charset="0"/>
            </a:endParaRPr>
          </a:p>
        </p:txBody>
      </p:sp>
      <p:sp>
        <p:nvSpPr>
          <p:cNvPr id="3" name="文本框 15">
            <a:extLst>
              <a:ext uri="{FF2B5EF4-FFF2-40B4-BE49-F238E27FC236}">
                <a16:creationId xmlns:a16="http://schemas.microsoft.com/office/drawing/2014/main" id="{4AC2EEAF-9DB7-D8D2-477B-69AADCD352F6}"/>
              </a:ext>
            </a:extLst>
          </p:cNvPr>
          <p:cNvSpPr txBox="1"/>
          <p:nvPr/>
        </p:nvSpPr>
        <p:spPr>
          <a:xfrm>
            <a:off x="1259632" y="3498343"/>
            <a:ext cx="4681090" cy="523220"/>
          </a:xfrm>
          <a:prstGeom prst="rect">
            <a:avLst/>
          </a:prstGeom>
          <a:noFill/>
        </p:spPr>
        <p:txBody>
          <a:bodyPr wrap="none" rtlCol="0">
            <a:spAutoFit/>
          </a:bodyPr>
          <a:lstStyle/>
          <a:p>
            <a:r>
              <a:rPr lang="en-US" sz="2800" i="1" dirty="0">
                <a:solidFill>
                  <a:srgbClr val="C00000"/>
                </a:solidFill>
                <a:latin typeface="#9Slide05 Fourth Medium" panose="00000600000000000000" pitchFamily="2" charset="0"/>
              </a:rPr>
              <a:t> </a:t>
            </a:r>
            <a:r>
              <a:rPr lang="vi-VN" sz="2800" dirty="0">
                <a:solidFill>
                  <a:srgbClr val="C00000"/>
                </a:solidFill>
                <a:latin typeface="#9Slide05 Fourth Medium" panose="00000600000000000000" pitchFamily="2" charset="0"/>
              </a:rPr>
              <a:t>(</a:t>
            </a:r>
            <a:r>
              <a:rPr lang="en-US" sz="2800" dirty="0" err="1">
                <a:solidFill>
                  <a:srgbClr val="C00000"/>
                </a:solidFill>
                <a:latin typeface="#9Slide05 Fourth Medium" panose="00000600000000000000" pitchFamily="2" charset="0"/>
              </a:rPr>
              <a:t>Trích</a:t>
            </a:r>
            <a:r>
              <a:rPr lang="en-US" sz="2800" dirty="0">
                <a:solidFill>
                  <a:srgbClr val="C00000"/>
                </a:solidFill>
                <a:latin typeface="#9Slide05 Fourth Medium" panose="00000600000000000000" pitchFamily="2" charset="0"/>
              </a:rPr>
              <a:t> </a:t>
            </a:r>
            <a:r>
              <a:rPr lang="en-US" sz="2800" i="1" dirty="0" err="1">
                <a:solidFill>
                  <a:srgbClr val="C00000"/>
                </a:solidFill>
                <a:latin typeface="#9Slide05 Fourth Medium" panose="00000600000000000000" pitchFamily="2" charset="0"/>
              </a:rPr>
              <a:t>Truyện</a:t>
            </a:r>
            <a:r>
              <a:rPr lang="en-US" sz="2800" i="1" dirty="0">
                <a:solidFill>
                  <a:srgbClr val="C00000"/>
                </a:solidFill>
                <a:latin typeface="#9Slide05 Fourth Medium" panose="00000600000000000000" pitchFamily="2" charset="0"/>
              </a:rPr>
              <a:t> </a:t>
            </a:r>
            <a:r>
              <a:rPr lang="en-US" sz="2800" i="1" dirty="0" err="1">
                <a:solidFill>
                  <a:srgbClr val="C00000"/>
                </a:solidFill>
                <a:latin typeface="#9Slide05 Fourth Medium" panose="00000600000000000000" pitchFamily="2" charset="0"/>
              </a:rPr>
              <a:t>Kiều</a:t>
            </a:r>
            <a:r>
              <a:rPr lang="en-US" sz="2800" dirty="0">
                <a:solidFill>
                  <a:srgbClr val="C00000"/>
                </a:solidFill>
                <a:latin typeface="#9Slide05 Fourth Medium" panose="00000600000000000000" pitchFamily="2" charset="0"/>
              </a:rPr>
              <a:t>, </a:t>
            </a:r>
            <a:r>
              <a:rPr lang="vi-VN" sz="2800" dirty="0">
                <a:solidFill>
                  <a:srgbClr val="C00000"/>
                </a:solidFill>
                <a:latin typeface="#9Slide05 Fourth Medium" panose="00000600000000000000" pitchFamily="2" charset="0"/>
              </a:rPr>
              <a:t>N</a:t>
            </a:r>
            <a:r>
              <a:rPr lang="en-US" sz="2800" dirty="0" err="1">
                <a:solidFill>
                  <a:srgbClr val="C00000"/>
                </a:solidFill>
                <a:latin typeface="#9Slide05 Fourth Medium" panose="00000600000000000000" pitchFamily="2" charset="0"/>
              </a:rPr>
              <a:t>guyễn</a:t>
            </a:r>
            <a:r>
              <a:rPr lang="en-US" sz="2800" dirty="0">
                <a:solidFill>
                  <a:srgbClr val="C00000"/>
                </a:solidFill>
                <a:latin typeface="#9Slide05 Fourth Medium" panose="00000600000000000000" pitchFamily="2" charset="0"/>
              </a:rPr>
              <a:t> Du</a:t>
            </a:r>
            <a:r>
              <a:rPr lang="vi-VN" sz="2800" dirty="0">
                <a:solidFill>
                  <a:srgbClr val="C00000"/>
                </a:solidFill>
                <a:latin typeface="#9Slide05 Fourth Medium" panose="00000600000000000000" pitchFamily="2" charset="0"/>
              </a:rPr>
              <a:t>)</a:t>
            </a:r>
            <a:endParaRPr lang="en-US" sz="2800" dirty="0">
              <a:solidFill>
                <a:srgbClr val="C00000"/>
              </a:solidFill>
              <a:latin typeface="#9Slide05 Fourth Medium" panose="00000600000000000000" pitchFamily="2" charset="0"/>
            </a:endParaRPr>
          </a:p>
        </p:txBody>
      </p:sp>
    </p:spTree>
    <p:extLst>
      <p:ext uri="{BB962C8B-B14F-4D97-AF65-F5344CB8AC3E}">
        <p14:creationId xmlns:p14="http://schemas.microsoft.com/office/powerpoint/2010/main" val="161859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2" presetClass="entr" presetSubtype="4" fill="hold" nodeType="withEffect">
                                  <p:stCondLst>
                                    <p:cond delay="175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par>
                                <p:cTn id="23" presetID="42" presetClass="entr" presetSubtype="0" fill="hold" nodeType="withEffect">
                                  <p:stCondLst>
                                    <p:cond delay="175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anim calcmode="lin" valueType="num">
                                      <p:cBhvr>
                                        <p:cTn id="26" dur="1000" fill="hold"/>
                                        <p:tgtEl>
                                          <p:spTgt spid="38"/>
                                        </p:tgtEl>
                                        <p:attrNameLst>
                                          <p:attrName>ppt_x</p:attrName>
                                        </p:attrNameLst>
                                      </p:cBhvr>
                                      <p:tavLst>
                                        <p:tav tm="0">
                                          <p:val>
                                            <p:strVal val="#ppt_x"/>
                                          </p:val>
                                        </p:tav>
                                        <p:tav tm="100000">
                                          <p:val>
                                            <p:strVal val="#ppt_x"/>
                                          </p:val>
                                        </p:tav>
                                      </p:tavLst>
                                    </p:anim>
                                    <p:anim calcmode="lin" valueType="num">
                                      <p:cBhvr>
                                        <p:cTn id="2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16"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A grass field with trees and sun rays&#10;&#10;Description automatically generated">
            <a:extLst>
              <a:ext uri="{FF2B5EF4-FFF2-40B4-BE49-F238E27FC236}">
                <a16:creationId xmlns:a16="http://schemas.microsoft.com/office/drawing/2014/main" id="{AAA12535-246F-3F6E-42BA-4B16245CFD5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1831" r="21831"/>
          <a:stretch>
            <a:fillRect/>
          </a:stretch>
        </p:blipFill>
        <p:spPr/>
      </p:pic>
      <p:pic>
        <p:nvPicPr>
          <p:cNvPr id="38" name="Picture 37">
            <a:extLst>
              <a:ext uri="{FF2B5EF4-FFF2-40B4-BE49-F238E27FC236}">
                <a16:creationId xmlns:a16="http://schemas.microsoft.com/office/drawing/2014/main" id="{A3A85B0C-D116-C5E1-69C2-AA3EC76F8E99}"/>
              </a:ext>
            </a:extLst>
          </p:cNvPr>
          <p:cNvPicPr/>
          <p:nvPr/>
        </p:nvPicPr>
        <p:blipFill>
          <a:blip r:embed="rId3"/>
          <a:stretch>
            <a:fillRect/>
          </a:stretch>
        </p:blipFill>
        <p:spPr>
          <a:xfrm>
            <a:off x="-6531" y="4658004"/>
            <a:ext cx="9143999" cy="485495"/>
          </a:xfrm>
          <a:prstGeom prst="rect">
            <a:avLst/>
          </a:prstGeom>
        </p:spPr>
      </p:pic>
      <p:sp>
        <p:nvSpPr>
          <p:cNvPr id="4" name="TextBox 3">
            <a:extLst>
              <a:ext uri="{FF2B5EF4-FFF2-40B4-BE49-F238E27FC236}">
                <a16:creationId xmlns:a16="http://schemas.microsoft.com/office/drawing/2014/main" id="{204D8B39-6620-98B1-B4CB-9BE6B43FC8A1}"/>
              </a:ext>
            </a:extLst>
          </p:cNvPr>
          <p:cNvSpPr txBox="1"/>
          <p:nvPr/>
        </p:nvSpPr>
        <p:spPr>
          <a:xfrm>
            <a:off x="156008" y="186089"/>
            <a:ext cx="1010653" cy="253916"/>
          </a:xfrm>
          <a:prstGeom prst="rect">
            <a:avLst/>
          </a:prstGeom>
          <a:noFill/>
        </p:spPr>
        <p:txBody>
          <a:bodyPr wrap="square" rtlCol="0">
            <a:spAutoFit/>
          </a:bodyPr>
          <a:lstStyle/>
          <a:p>
            <a:r>
              <a:rPr lang="en-US" sz="1050" dirty="0" err="1">
                <a:solidFill>
                  <a:schemeClr val="bg1">
                    <a:lumMod val="75000"/>
                  </a:schemeClr>
                </a:solidFill>
                <a:latin typeface="+mj-lt"/>
              </a:rPr>
              <a:t>Geedz</a:t>
            </a:r>
            <a:r>
              <a:rPr lang="en-US" sz="1050" dirty="0">
                <a:solidFill>
                  <a:schemeClr val="bg1">
                    <a:lumMod val="75000"/>
                  </a:schemeClr>
                </a:solidFill>
                <a:latin typeface="+mj-lt"/>
              </a:rPr>
              <a:t>.</a:t>
            </a:r>
            <a:endParaRPr lang="en-ID" sz="1050" dirty="0">
              <a:solidFill>
                <a:schemeClr val="bg1">
                  <a:lumMod val="75000"/>
                </a:schemeClr>
              </a:solidFill>
              <a:latin typeface="+mj-lt"/>
            </a:endParaRPr>
          </a:p>
        </p:txBody>
      </p:sp>
      <p:cxnSp>
        <p:nvCxnSpPr>
          <p:cNvPr id="18" name="Straight Connector 17">
            <a:extLst>
              <a:ext uri="{FF2B5EF4-FFF2-40B4-BE49-F238E27FC236}">
                <a16:creationId xmlns:a16="http://schemas.microsoft.com/office/drawing/2014/main" id="{E6B720F2-233F-A564-CFAF-F7881067C94E}"/>
              </a:ext>
            </a:extLst>
          </p:cNvPr>
          <p:cNvCxnSpPr>
            <a:cxnSpLocks/>
          </p:cNvCxnSpPr>
          <p:nvPr/>
        </p:nvCxnSpPr>
        <p:spPr>
          <a:xfrm>
            <a:off x="8486912" y="1101093"/>
            <a:ext cx="6641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962F046-B4DB-A5F5-817F-7C51EF956C98}"/>
              </a:ext>
            </a:extLst>
          </p:cNvPr>
          <p:cNvSpPr/>
          <p:nvPr/>
        </p:nvSpPr>
        <p:spPr>
          <a:xfrm rot="2700000">
            <a:off x="2623664" y="695738"/>
            <a:ext cx="810711" cy="810710"/>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21" name="Rectangle: Rounded Corners 20">
            <a:extLst>
              <a:ext uri="{FF2B5EF4-FFF2-40B4-BE49-F238E27FC236}">
                <a16:creationId xmlns:a16="http://schemas.microsoft.com/office/drawing/2014/main" id="{26BA2FD7-C225-3B26-934C-63A3F21C6222}"/>
              </a:ext>
            </a:extLst>
          </p:cNvPr>
          <p:cNvSpPr/>
          <p:nvPr/>
        </p:nvSpPr>
        <p:spPr>
          <a:xfrm rot="2700000">
            <a:off x="1479406" y="3413700"/>
            <a:ext cx="349407" cy="349407"/>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9" name="Freeform: Shape 38">
            <a:extLst>
              <a:ext uri="{FF2B5EF4-FFF2-40B4-BE49-F238E27FC236}">
                <a16:creationId xmlns:a16="http://schemas.microsoft.com/office/drawing/2014/main" id="{C54C5D1B-BC28-8F86-9E0B-93DA6524CF69}"/>
              </a:ext>
            </a:extLst>
          </p:cNvPr>
          <p:cNvSpPr/>
          <p:nvPr/>
        </p:nvSpPr>
        <p:spPr>
          <a:xfrm rot="2700000">
            <a:off x="7887955" y="-120267"/>
            <a:ext cx="349407" cy="349407"/>
          </a:xfrm>
          <a:custGeom>
            <a:avLst/>
            <a:gdLst>
              <a:gd name="connsiteX0" fmla="*/ 0 w 465876"/>
              <a:gd name="connsiteY0" fmla="*/ 363230 h 465876"/>
              <a:gd name="connsiteX1" fmla="*/ 363230 w 465876"/>
              <a:gd name="connsiteY1" fmla="*/ 0 h 465876"/>
              <a:gd name="connsiteX2" fmla="*/ 416698 w 465876"/>
              <a:gd name="connsiteY2" fmla="*/ 0 h 465876"/>
              <a:gd name="connsiteX3" fmla="*/ 465876 w 465876"/>
              <a:gd name="connsiteY3" fmla="*/ 49178 h 465876"/>
              <a:gd name="connsiteX4" fmla="*/ 465876 w 465876"/>
              <a:gd name="connsiteY4" fmla="*/ 416698 h 465876"/>
              <a:gd name="connsiteX5" fmla="*/ 416698 w 465876"/>
              <a:gd name="connsiteY5" fmla="*/ 465876 h 465876"/>
              <a:gd name="connsiteX6" fmla="*/ 49178 w 465876"/>
              <a:gd name="connsiteY6" fmla="*/ 465876 h 465876"/>
              <a:gd name="connsiteX7" fmla="*/ 0 w 465876"/>
              <a:gd name="connsiteY7" fmla="*/ 416698 h 46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76" h="465876">
                <a:moveTo>
                  <a:pt x="0" y="363230"/>
                </a:moveTo>
                <a:lnTo>
                  <a:pt x="363230" y="0"/>
                </a:lnTo>
                <a:lnTo>
                  <a:pt x="416698" y="0"/>
                </a:lnTo>
                <a:cubicBezTo>
                  <a:pt x="443858" y="0"/>
                  <a:pt x="465876" y="22018"/>
                  <a:pt x="465876" y="49178"/>
                </a:cubicBezTo>
                <a:lnTo>
                  <a:pt x="465876" y="416698"/>
                </a:lnTo>
                <a:cubicBezTo>
                  <a:pt x="465876" y="443858"/>
                  <a:pt x="443858" y="465876"/>
                  <a:pt x="416698" y="465876"/>
                </a:cubicBezTo>
                <a:lnTo>
                  <a:pt x="49178" y="465876"/>
                </a:lnTo>
                <a:cubicBezTo>
                  <a:pt x="22018" y="465876"/>
                  <a:pt x="0" y="443858"/>
                  <a:pt x="0" y="416698"/>
                </a:cubicBezTo>
                <a:close/>
              </a:path>
            </a:pathLst>
          </a:cu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50"/>
          </a:p>
        </p:txBody>
      </p:sp>
      <p:pic>
        <p:nvPicPr>
          <p:cNvPr id="2" name="Picture 1">
            <a:extLst>
              <a:ext uri="{FF2B5EF4-FFF2-40B4-BE49-F238E27FC236}">
                <a16:creationId xmlns:a16="http://schemas.microsoft.com/office/drawing/2014/main" id="{3598B266-EF93-01E9-BFA4-183D0A9B67B7}"/>
              </a:ext>
            </a:extLst>
          </p:cNvPr>
          <p:cNvPicPr/>
          <p:nvPr/>
        </p:nvPicPr>
        <p:blipFill>
          <a:blip r:embed="rId3"/>
          <a:stretch>
            <a:fillRect/>
          </a:stretch>
        </p:blipFill>
        <p:spPr>
          <a:xfrm>
            <a:off x="-39009" y="-20174"/>
            <a:ext cx="9143999" cy="321680"/>
          </a:xfrm>
          <a:prstGeom prst="rect">
            <a:avLst/>
          </a:prstGeom>
        </p:spPr>
      </p:pic>
      <p:pic>
        <p:nvPicPr>
          <p:cNvPr id="16" name="Picture Placeholder 15" descr="A book in a field of flowers&#10;&#10;Description automatically generated">
            <a:extLst>
              <a:ext uri="{FF2B5EF4-FFF2-40B4-BE49-F238E27FC236}">
                <a16:creationId xmlns:a16="http://schemas.microsoft.com/office/drawing/2014/main" id="{59679762-A196-C3AC-7436-9233624DFEEF}"/>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5188" r="15188"/>
          <a:stretch>
            <a:fillRect/>
          </a:stretch>
        </p:blipFill>
        <p:spPr/>
      </p:pic>
      <p:sp>
        <p:nvSpPr>
          <p:cNvPr id="8" name="TextBox 7">
            <a:extLst>
              <a:ext uri="{FF2B5EF4-FFF2-40B4-BE49-F238E27FC236}">
                <a16:creationId xmlns:a16="http://schemas.microsoft.com/office/drawing/2014/main" id="{641D8273-CD03-FFCE-EC64-82B5077E4C89}"/>
              </a:ext>
            </a:extLst>
          </p:cNvPr>
          <p:cNvSpPr txBox="1"/>
          <p:nvPr/>
        </p:nvSpPr>
        <p:spPr>
          <a:xfrm>
            <a:off x="4532990" y="1491630"/>
            <a:ext cx="3689397" cy="1603516"/>
          </a:xfrm>
          <a:prstGeom prst="rect">
            <a:avLst/>
          </a:prstGeom>
          <a:noFill/>
        </p:spPr>
        <p:txBody>
          <a:bodyPr wrap="square">
            <a:spAutoFit/>
          </a:bodyPr>
          <a:lstStyle/>
          <a:p>
            <a:pPr algn="ctr">
              <a:lnSpc>
                <a:spcPct val="115000"/>
              </a:lnSpc>
              <a:spcAft>
                <a:spcPts val="800"/>
              </a:spcAft>
              <a:tabLst>
                <a:tab pos="1386840" algn="l"/>
              </a:tabLst>
            </a:pPr>
            <a:r>
              <a:rPr lang="de-DE" sz="44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I. TÌM HIỂU CHUNG</a:t>
            </a:r>
            <a:endParaRPr lang="en-US" sz="44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1609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A grass field with trees and sun rays&#10;&#10;Description automatically generated">
            <a:extLst>
              <a:ext uri="{FF2B5EF4-FFF2-40B4-BE49-F238E27FC236}">
                <a16:creationId xmlns:a16="http://schemas.microsoft.com/office/drawing/2014/main" id="{AAA12535-246F-3F6E-42BA-4B16245CFD5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1831" r="21831"/>
          <a:stretch>
            <a:fillRect/>
          </a:stretch>
        </p:blipFill>
        <p:spPr/>
      </p:pic>
      <p:pic>
        <p:nvPicPr>
          <p:cNvPr id="38" name="Picture 37">
            <a:extLst>
              <a:ext uri="{FF2B5EF4-FFF2-40B4-BE49-F238E27FC236}">
                <a16:creationId xmlns:a16="http://schemas.microsoft.com/office/drawing/2014/main" id="{A3A85B0C-D116-C5E1-69C2-AA3EC76F8E99}"/>
              </a:ext>
            </a:extLst>
          </p:cNvPr>
          <p:cNvPicPr/>
          <p:nvPr/>
        </p:nvPicPr>
        <p:blipFill>
          <a:blip r:embed="rId3"/>
          <a:stretch>
            <a:fillRect/>
          </a:stretch>
        </p:blipFill>
        <p:spPr>
          <a:xfrm>
            <a:off x="-6531" y="4658004"/>
            <a:ext cx="9143999" cy="485495"/>
          </a:xfrm>
          <a:prstGeom prst="rect">
            <a:avLst/>
          </a:prstGeom>
        </p:spPr>
      </p:pic>
      <p:sp>
        <p:nvSpPr>
          <p:cNvPr id="4" name="TextBox 3">
            <a:extLst>
              <a:ext uri="{FF2B5EF4-FFF2-40B4-BE49-F238E27FC236}">
                <a16:creationId xmlns:a16="http://schemas.microsoft.com/office/drawing/2014/main" id="{204D8B39-6620-98B1-B4CB-9BE6B43FC8A1}"/>
              </a:ext>
            </a:extLst>
          </p:cNvPr>
          <p:cNvSpPr txBox="1"/>
          <p:nvPr/>
        </p:nvSpPr>
        <p:spPr>
          <a:xfrm>
            <a:off x="156008" y="186089"/>
            <a:ext cx="1010653" cy="253916"/>
          </a:xfrm>
          <a:prstGeom prst="rect">
            <a:avLst/>
          </a:prstGeom>
          <a:noFill/>
        </p:spPr>
        <p:txBody>
          <a:bodyPr wrap="square" rtlCol="0">
            <a:spAutoFit/>
          </a:bodyPr>
          <a:lstStyle/>
          <a:p>
            <a:r>
              <a:rPr lang="en-US" sz="1050" dirty="0" err="1">
                <a:solidFill>
                  <a:schemeClr val="bg1">
                    <a:lumMod val="75000"/>
                  </a:schemeClr>
                </a:solidFill>
                <a:latin typeface="+mj-lt"/>
              </a:rPr>
              <a:t>Geedz</a:t>
            </a:r>
            <a:r>
              <a:rPr lang="en-US" sz="1050" dirty="0">
                <a:solidFill>
                  <a:schemeClr val="bg1">
                    <a:lumMod val="75000"/>
                  </a:schemeClr>
                </a:solidFill>
                <a:latin typeface="+mj-lt"/>
              </a:rPr>
              <a:t>.</a:t>
            </a:r>
            <a:endParaRPr lang="en-ID" sz="1050" dirty="0">
              <a:solidFill>
                <a:schemeClr val="bg1">
                  <a:lumMod val="75000"/>
                </a:schemeClr>
              </a:solidFill>
              <a:latin typeface="+mj-lt"/>
            </a:endParaRPr>
          </a:p>
        </p:txBody>
      </p:sp>
      <p:cxnSp>
        <p:nvCxnSpPr>
          <p:cNvPr id="18" name="Straight Connector 17">
            <a:extLst>
              <a:ext uri="{FF2B5EF4-FFF2-40B4-BE49-F238E27FC236}">
                <a16:creationId xmlns:a16="http://schemas.microsoft.com/office/drawing/2014/main" id="{E6B720F2-233F-A564-CFAF-F7881067C94E}"/>
              </a:ext>
            </a:extLst>
          </p:cNvPr>
          <p:cNvCxnSpPr>
            <a:cxnSpLocks/>
          </p:cNvCxnSpPr>
          <p:nvPr/>
        </p:nvCxnSpPr>
        <p:spPr>
          <a:xfrm>
            <a:off x="8486912" y="1101093"/>
            <a:ext cx="6641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962F046-B4DB-A5F5-817F-7C51EF956C98}"/>
              </a:ext>
            </a:extLst>
          </p:cNvPr>
          <p:cNvSpPr/>
          <p:nvPr/>
        </p:nvSpPr>
        <p:spPr>
          <a:xfrm rot="2700000">
            <a:off x="2623664" y="695738"/>
            <a:ext cx="810711" cy="810710"/>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21" name="Rectangle: Rounded Corners 20">
            <a:extLst>
              <a:ext uri="{FF2B5EF4-FFF2-40B4-BE49-F238E27FC236}">
                <a16:creationId xmlns:a16="http://schemas.microsoft.com/office/drawing/2014/main" id="{26BA2FD7-C225-3B26-934C-63A3F21C6222}"/>
              </a:ext>
            </a:extLst>
          </p:cNvPr>
          <p:cNvSpPr/>
          <p:nvPr/>
        </p:nvSpPr>
        <p:spPr>
          <a:xfrm rot="2700000">
            <a:off x="1479406" y="3413700"/>
            <a:ext cx="349407" cy="349407"/>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9" name="Freeform: Shape 38">
            <a:extLst>
              <a:ext uri="{FF2B5EF4-FFF2-40B4-BE49-F238E27FC236}">
                <a16:creationId xmlns:a16="http://schemas.microsoft.com/office/drawing/2014/main" id="{C54C5D1B-BC28-8F86-9E0B-93DA6524CF69}"/>
              </a:ext>
            </a:extLst>
          </p:cNvPr>
          <p:cNvSpPr/>
          <p:nvPr/>
        </p:nvSpPr>
        <p:spPr>
          <a:xfrm rot="2700000">
            <a:off x="7887955" y="-120267"/>
            <a:ext cx="349407" cy="349407"/>
          </a:xfrm>
          <a:custGeom>
            <a:avLst/>
            <a:gdLst>
              <a:gd name="connsiteX0" fmla="*/ 0 w 465876"/>
              <a:gd name="connsiteY0" fmla="*/ 363230 h 465876"/>
              <a:gd name="connsiteX1" fmla="*/ 363230 w 465876"/>
              <a:gd name="connsiteY1" fmla="*/ 0 h 465876"/>
              <a:gd name="connsiteX2" fmla="*/ 416698 w 465876"/>
              <a:gd name="connsiteY2" fmla="*/ 0 h 465876"/>
              <a:gd name="connsiteX3" fmla="*/ 465876 w 465876"/>
              <a:gd name="connsiteY3" fmla="*/ 49178 h 465876"/>
              <a:gd name="connsiteX4" fmla="*/ 465876 w 465876"/>
              <a:gd name="connsiteY4" fmla="*/ 416698 h 465876"/>
              <a:gd name="connsiteX5" fmla="*/ 416698 w 465876"/>
              <a:gd name="connsiteY5" fmla="*/ 465876 h 465876"/>
              <a:gd name="connsiteX6" fmla="*/ 49178 w 465876"/>
              <a:gd name="connsiteY6" fmla="*/ 465876 h 465876"/>
              <a:gd name="connsiteX7" fmla="*/ 0 w 465876"/>
              <a:gd name="connsiteY7" fmla="*/ 416698 h 46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76" h="465876">
                <a:moveTo>
                  <a:pt x="0" y="363230"/>
                </a:moveTo>
                <a:lnTo>
                  <a:pt x="363230" y="0"/>
                </a:lnTo>
                <a:lnTo>
                  <a:pt x="416698" y="0"/>
                </a:lnTo>
                <a:cubicBezTo>
                  <a:pt x="443858" y="0"/>
                  <a:pt x="465876" y="22018"/>
                  <a:pt x="465876" y="49178"/>
                </a:cubicBezTo>
                <a:lnTo>
                  <a:pt x="465876" y="416698"/>
                </a:lnTo>
                <a:cubicBezTo>
                  <a:pt x="465876" y="443858"/>
                  <a:pt x="443858" y="465876"/>
                  <a:pt x="416698" y="465876"/>
                </a:cubicBezTo>
                <a:lnTo>
                  <a:pt x="49178" y="465876"/>
                </a:lnTo>
                <a:cubicBezTo>
                  <a:pt x="22018" y="465876"/>
                  <a:pt x="0" y="443858"/>
                  <a:pt x="0" y="416698"/>
                </a:cubicBezTo>
                <a:close/>
              </a:path>
            </a:pathLst>
          </a:cu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50"/>
          </a:p>
        </p:txBody>
      </p:sp>
      <p:pic>
        <p:nvPicPr>
          <p:cNvPr id="2" name="Picture 1">
            <a:extLst>
              <a:ext uri="{FF2B5EF4-FFF2-40B4-BE49-F238E27FC236}">
                <a16:creationId xmlns:a16="http://schemas.microsoft.com/office/drawing/2014/main" id="{3598B266-EF93-01E9-BFA4-183D0A9B67B7}"/>
              </a:ext>
            </a:extLst>
          </p:cNvPr>
          <p:cNvPicPr/>
          <p:nvPr/>
        </p:nvPicPr>
        <p:blipFill>
          <a:blip r:embed="rId3"/>
          <a:stretch>
            <a:fillRect/>
          </a:stretch>
        </p:blipFill>
        <p:spPr>
          <a:xfrm>
            <a:off x="-39009" y="-20174"/>
            <a:ext cx="9143999" cy="321680"/>
          </a:xfrm>
          <a:prstGeom prst="rect">
            <a:avLst/>
          </a:prstGeom>
        </p:spPr>
      </p:pic>
      <p:pic>
        <p:nvPicPr>
          <p:cNvPr id="16" name="Picture Placeholder 15" descr="A book in a field of flowers&#10;&#10;Description automatically generated">
            <a:extLst>
              <a:ext uri="{FF2B5EF4-FFF2-40B4-BE49-F238E27FC236}">
                <a16:creationId xmlns:a16="http://schemas.microsoft.com/office/drawing/2014/main" id="{59679762-A196-C3AC-7436-9233624DFEEF}"/>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5188" r="15188"/>
          <a:stretch>
            <a:fillRect/>
          </a:stretch>
        </p:blipFill>
        <p:spPr/>
      </p:pic>
      <p:sp>
        <p:nvSpPr>
          <p:cNvPr id="8" name="TextBox 7">
            <a:extLst>
              <a:ext uri="{FF2B5EF4-FFF2-40B4-BE49-F238E27FC236}">
                <a16:creationId xmlns:a16="http://schemas.microsoft.com/office/drawing/2014/main" id="{641D8273-CD03-FFCE-EC64-82B5077E4C89}"/>
              </a:ext>
            </a:extLst>
          </p:cNvPr>
          <p:cNvSpPr txBox="1"/>
          <p:nvPr/>
        </p:nvSpPr>
        <p:spPr>
          <a:xfrm>
            <a:off x="4532990" y="1491630"/>
            <a:ext cx="3689397" cy="1603516"/>
          </a:xfrm>
          <a:prstGeom prst="rect">
            <a:avLst/>
          </a:prstGeom>
          <a:noFill/>
        </p:spPr>
        <p:txBody>
          <a:bodyPr wrap="square">
            <a:spAutoFit/>
          </a:bodyPr>
          <a:lstStyle/>
          <a:p>
            <a:pPr algn="ctr">
              <a:lnSpc>
                <a:spcPct val="115000"/>
              </a:lnSpc>
              <a:spcAft>
                <a:spcPts val="800"/>
              </a:spcAft>
              <a:tabLst>
                <a:tab pos="1386840" algn="l"/>
              </a:tabLst>
            </a:pPr>
            <a:r>
              <a:rPr lang="de-DE" sz="4400" b="1" dirty="0">
                <a:solidFill>
                  <a:srgbClr val="FF0000"/>
                </a:solidFill>
                <a:latin typeface="#9Slide03 AmpleSoft Bold" panose="02000000000000000000" pitchFamily="2" charset="0"/>
                <a:ea typeface="Times New Roman" panose="02020603050405020304" pitchFamily="18" charset="0"/>
                <a:cs typeface="Times New Roman" panose="02020603050405020304" pitchFamily="18" charset="0"/>
              </a:rPr>
              <a:t>1</a:t>
            </a:r>
            <a:r>
              <a:rPr lang="de-DE" sz="44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TRI THỨC VỀ THỂ LOẠI</a:t>
            </a:r>
            <a:endParaRPr lang="en-US" sz="44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8870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A15A682-5EA7-6BD8-F23D-635B180B88CA}"/>
              </a:ext>
            </a:extLst>
          </p:cNvPr>
          <p:cNvGraphicFramePr>
            <a:graphicFrameLocks noGrp="1"/>
          </p:cNvGraphicFramePr>
          <p:nvPr>
            <p:extLst>
              <p:ext uri="{D42A27DB-BD31-4B8C-83A1-F6EECF244321}">
                <p14:modId xmlns:p14="http://schemas.microsoft.com/office/powerpoint/2010/main" val="1861283288"/>
              </p:ext>
            </p:extLst>
          </p:nvPr>
        </p:nvGraphicFramePr>
        <p:xfrm>
          <a:off x="269179" y="584859"/>
          <a:ext cx="8568952" cy="3546493"/>
        </p:xfrm>
        <a:graphic>
          <a:graphicData uri="http://schemas.openxmlformats.org/drawingml/2006/table">
            <a:tbl>
              <a:tblPr firstRow="1" firstCol="1" bandRow="1">
                <a:tableStyleId>{0E3FDE45-AF77-4B5C-9715-49D594BDF05E}</a:tableStyleId>
              </a:tblPr>
              <a:tblGrid>
                <a:gridCol w="6895109">
                  <a:extLst>
                    <a:ext uri="{9D8B030D-6E8A-4147-A177-3AD203B41FA5}">
                      <a16:colId xmlns:a16="http://schemas.microsoft.com/office/drawing/2014/main" val="1699985820"/>
                    </a:ext>
                  </a:extLst>
                </a:gridCol>
                <a:gridCol w="1673843">
                  <a:extLst>
                    <a:ext uri="{9D8B030D-6E8A-4147-A177-3AD203B41FA5}">
                      <a16:colId xmlns:a16="http://schemas.microsoft.com/office/drawing/2014/main" val="2444955839"/>
                    </a:ext>
                  </a:extLst>
                </a:gridCol>
              </a:tblGrid>
              <a:tr h="426938">
                <a:tc gridSpan="2">
                  <a:txBody>
                    <a:bodyPr/>
                    <a:lstStyle/>
                    <a:p>
                      <a:pPr algn="ctr">
                        <a:lnSpc>
                          <a:spcPct val="130000"/>
                        </a:lnSpc>
                        <a:spcAft>
                          <a:spcPts val="1000"/>
                        </a:spcAft>
                      </a:pPr>
                      <a:r>
                        <a:rPr lang="en-US" sz="2400" dirty="0" err="1">
                          <a:effectLst/>
                          <a:latin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hiểu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chung</a:t>
                      </a:r>
                      <a:r>
                        <a:rPr lang="en-US" sz="2400" dirty="0">
                          <a:effectLst/>
                          <a:latin typeface="Times New Roman" panose="02020603050405020304" pitchFamily="18" charset="0"/>
                          <a:cs typeface="Times New Roman" panose="02020603050405020304" pitchFamily="18" charset="0"/>
                        </a:rPr>
                        <a:t> về </a:t>
                      </a:r>
                      <a:r>
                        <a:rPr lang="en-US" sz="2400" dirty="0" err="1">
                          <a:effectLst/>
                          <a:latin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501" marR="4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83830982"/>
                  </a:ext>
                </a:extLst>
              </a:tr>
              <a:tr h="160580">
                <a:tc>
                  <a:txBody>
                    <a:bodyPr/>
                    <a:lstStyle/>
                    <a:p>
                      <a:pPr>
                        <a:lnSpc>
                          <a:spcPct val="130000"/>
                        </a:lnSpc>
                        <a:spcAft>
                          <a:spcPts val="0"/>
                        </a:spcAft>
                      </a:pPr>
                      <a:r>
                        <a:rPr lang="en-US" sz="2400" b="1" dirty="0">
                          <a:effectLst/>
                          <a:latin typeface="Times New Roman" panose="02020603050405020304" pitchFamily="18" charset="0"/>
                          <a:cs typeface="Times New Roman" panose="02020603050405020304" pitchFamily="18" charset="0"/>
                        </a:rPr>
                        <a:t>1. </a:t>
                      </a:r>
                      <a:r>
                        <a:rPr lang="en-US" sz="2400" b="1" dirty="0" err="1">
                          <a:effectLst/>
                          <a:latin typeface="Times New Roman" panose="02020603050405020304" pitchFamily="18" charset="0"/>
                          <a:cs typeface="Times New Roman" panose="02020603050405020304" pitchFamily="18" charset="0"/>
                        </a:rPr>
                        <a:t>Văn</a:t>
                      </a:r>
                      <a:r>
                        <a:rPr lang="en-US" sz="2400" b="1" dirty="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tự</a:t>
                      </a:r>
                      <a:r>
                        <a:rPr lang="en-US" sz="2400" b="1" dirty="0" smtClean="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501" marR="4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4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7501" marR="4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4101615"/>
                  </a:ext>
                </a:extLst>
              </a:tr>
              <a:tr h="608725">
                <a:tc>
                  <a:txBody>
                    <a:bodyPr/>
                    <a:lstStyle/>
                    <a:p>
                      <a:pPr>
                        <a:lnSpc>
                          <a:spcPct val="130000"/>
                        </a:lnSpc>
                        <a:spcAft>
                          <a:spcPts val="0"/>
                        </a:spcAft>
                      </a:pPr>
                      <a:r>
                        <a:rPr lang="en-US" sz="2400" b="1" dirty="0">
                          <a:effectLst/>
                          <a:latin typeface="Times New Roman" panose="02020603050405020304" pitchFamily="18" charset="0"/>
                          <a:cs typeface="Times New Roman" panose="02020603050405020304" pitchFamily="18" charset="0"/>
                        </a:rPr>
                        <a:t>2. </a:t>
                      </a:r>
                      <a:r>
                        <a:rPr lang="en-US" sz="2400" b="1" dirty="0" err="1">
                          <a:effectLst/>
                          <a:latin typeface="Times New Roman" panose="02020603050405020304" pitchFamily="18" charset="0"/>
                          <a:cs typeface="Times New Roman" panose="02020603050405020304" pitchFamily="18" charset="0"/>
                        </a:rPr>
                        <a:t>Thời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kì</a:t>
                      </a:r>
                      <a:r>
                        <a:rPr lang="en-US" sz="2400" b="1" dirty="0">
                          <a:effectLst/>
                          <a:latin typeface="Times New Roman" panose="02020603050405020304" pitchFamily="18" charset="0"/>
                          <a:cs typeface="Times New Roman" panose="02020603050405020304" pitchFamily="18" charset="0"/>
                        </a:rPr>
                        <a:t> hình </a:t>
                      </a:r>
                      <a:r>
                        <a:rPr lang="en-US" sz="2400" b="1" dirty="0" err="1">
                          <a:effectLst/>
                          <a:latin typeface="Times New Roman" panose="02020603050405020304" pitchFamily="18" charset="0"/>
                          <a:cs typeface="Times New Roman" panose="02020603050405020304" pitchFamily="18" charset="0"/>
                        </a:rPr>
                        <a:t>thành</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và</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phát</a:t>
                      </a:r>
                      <a:r>
                        <a:rPr lang="en-US" sz="2400" b="1" dirty="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triển</a:t>
                      </a:r>
                      <a:r>
                        <a:rPr lang="en-US" sz="2400" b="1" dirty="0" smtClean="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501" marR="4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4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7501" marR="4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2137876"/>
                  </a:ext>
                </a:extLst>
              </a:tr>
              <a:tr h="160580">
                <a:tc>
                  <a:txBody>
                    <a:bodyPr/>
                    <a:lstStyle/>
                    <a:p>
                      <a:pPr>
                        <a:lnSpc>
                          <a:spcPct val="130000"/>
                        </a:lnSpc>
                        <a:spcAft>
                          <a:spcPts val="0"/>
                        </a:spcAft>
                      </a:pPr>
                      <a:r>
                        <a:rPr lang="en-US" sz="2400" b="1" dirty="0">
                          <a:effectLst/>
                          <a:latin typeface="Times New Roman" panose="02020603050405020304" pitchFamily="18" charset="0"/>
                          <a:cs typeface="Times New Roman" panose="02020603050405020304" pitchFamily="18" charset="0"/>
                        </a:rPr>
                        <a:t>3. </a:t>
                      </a:r>
                      <a:r>
                        <a:rPr lang="en-US" sz="2400" b="1" dirty="0" err="1">
                          <a:effectLst/>
                          <a:latin typeface="Times New Roman" panose="02020603050405020304" pitchFamily="18" charset="0"/>
                          <a:cs typeface="Times New Roman" panose="02020603050405020304" pitchFamily="18" charset="0"/>
                        </a:rPr>
                        <a:t>Thể</a:t>
                      </a:r>
                      <a:r>
                        <a:rPr lang="en-US" sz="2400" b="1" dirty="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thơ</a:t>
                      </a:r>
                      <a:r>
                        <a:rPr lang="en-US" sz="2400" b="1" dirty="0" smtClean="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501" marR="4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4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7501" marR="4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2516889"/>
                  </a:ext>
                </a:extLst>
              </a:tr>
              <a:tr h="338973">
                <a:tc>
                  <a:txBody>
                    <a:bodyPr/>
                    <a:lstStyle/>
                    <a:p>
                      <a:pPr>
                        <a:lnSpc>
                          <a:spcPct val="130000"/>
                        </a:lnSpc>
                        <a:spcAft>
                          <a:spcPts val="0"/>
                        </a:spcAft>
                      </a:pPr>
                      <a:r>
                        <a:rPr lang="en-US" sz="2400" b="1" dirty="0">
                          <a:effectLst/>
                          <a:latin typeface="Times New Roman" panose="02020603050405020304" pitchFamily="18" charset="0"/>
                          <a:cs typeface="Times New Roman" panose="02020603050405020304" pitchFamily="18" charset="0"/>
                        </a:rPr>
                        <a:t>4. </a:t>
                      </a:r>
                      <a:r>
                        <a:rPr lang="en-US" sz="2400" b="1" dirty="0" err="1">
                          <a:effectLst/>
                          <a:latin typeface="Times New Roman" panose="02020603050405020304" pitchFamily="18" charset="0"/>
                          <a:cs typeface="Times New Roman" panose="02020603050405020304" pitchFamily="18" charset="0"/>
                        </a:rPr>
                        <a:t>Đặc</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điểm</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nội</a:t>
                      </a:r>
                      <a:r>
                        <a:rPr lang="en-US" sz="2400" b="1" dirty="0">
                          <a:effectLst/>
                          <a:latin typeface="Times New Roman" panose="02020603050405020304" pitchFamily="18" charset="0"/>
                          <a:cs typeface="Times New Roman" panose="02020603050405020304" pitchFamily="18" charset="0"/>
                        </a:rPr>
                        <a:t> </a:t>
                      </a:r>
                      <a:r>
                        <a:rPr lang="en-US" sz="2400" b="1" dirty="0" smtClean="0">
                          <a:effectLst/>
                          <a:latin typeface="Times New Roman" panose="02020603050405020304" pitchFamily="18" charset="0"/>
                          <a:cs typeface="Times New Roman" panose="02020603050405020304" pitchFamily="18" charset="0"/>
                        </a:rPr>
                        <a:t>dung:</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501" marR="4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4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7501" marR="4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0432797"/>
                  </a:ext>
                </a:extLst>
              </a:tr>
              <a:tr h="1035816">
                <a:tc>
                  <a:txBody>
                    <a:bodyPr/>
                    <a:lstStyle/>
                    <a:p>
                      <a:pPr>
                        <a:lnSpc>
                          <a:spcPct val="130000"/>
                        </a:lnSpc>
                        <a:spcAft>
                          <a:spcPts val="0"/>
                        </a:spcAft>
                      </a:pPr>
                      <a:r>
                        <a:rPr lang="en-US" sz="2400" b="1" dirty="0">
                          <a:effectLst/>
                          <a:latin typeface="Times New Roman" panose="02020603050405020304" pitchFamily="18" charset="0"/>
                          <a:cs typeface="Times New Roman" panose="02020603050405020304" pitchFamily="18" charset="0"/>
                        </a:rPr>
                        <a:t>5. </a:t>
                      </a:r>
                      <a:r>
                        <a:rPr lang="en-US" sz="2400" b="1" dirty="0" err="1">
                          <a:effectLst/>
                          <a:latin typeface="Times New Roman" panose="02020603050405020304" pitchFamily="18" charset="0"/>
                          <a:cs typeface="Times New Roman" panose="02020603050405020304" pitchFamily="18" charset="0"/>
                        </a:rPr>
                        <a:t>Đặc</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điểm</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hình</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thức</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nghệ</a:t>
                      </a:r>
                      <a:r>
                        <a:rPr lang="en-US" sz="2400" b="1" dirty="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thuật</a:t>
                      </a:r>
                      <a:r>
                        <a:rPr lang="en-US" sz="2400" b="1" dirty="0" smtClean="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a:p>
                      <a:pPr>
                        <a:lnSpc>
                          <a:spcPct val="130000"/>
                        </a:lnSpc>
                        <a:spcAft>
                          <a:spcPts val="0"/>
                        </a:spcAft>
                      </a:pPr>
                      <a:r>
                        <a:rPr lang="en-US" sz="2400" b="1" dirty="0">
                          <a:effectLst/>
                          <a:latin typeface="Times New Roman" panose="02020603050405020304" pitchFamily="18" charset="0"/>
                          <a:cs typeface="Times New Roman" panose="02020603050405020304" pitchFamily="18" charset="0"/>
                        </a:rPr>
                        <a:t>(</a:t>
                      </a:r>
                      <a:r>
                        <a:rPr lang="en-US" sz="2400" b="1" dirty="0" err="1">
                          <a:effectLst/>
                          <a:latin typeface="Times New Roman" panose="02020603050405020304" pitchFamily="18" charset="0"/>
                          <a:cs typeface="Times New Roman" panose="02020603050405020304" pitchFamily="18" charset="0"/>
                        </a:rPr>
                        <a:t>cốt</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truyện</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nhân</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vật</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ngôi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kể</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ngôn</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ngữ</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thể</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thơ</a:t>
                      </a:r>
                      <a:r>
                        <a:rPr lang="en-US" sz="24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501" marR="4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4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501" marR="4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9657616"/>
                  </a:ext>
                </a:extLst>
              </a:tr>
            </a:tbl>
          </a:graphicData>
        </a:graphic>
      </p:graphicFrame>
      <p:sp>
        <p:nvSpPr>
          <p:cNvPr id="3" name="TextBox 2">
            <a:extLst>
              <a:ext uri="{FF2B5EF4-FFF2-40B4-BE49-F238E27FC236}">
                <a16:creationId xmlns:a16="http://schemas.microsoft.com/office/drawing/2014/main" id="{F18004AA-7B0C-CBA0-4CF5-9369A06A0600}"/>
              </a:ext>
            </a:extLst>
          </p:cNvPr>
          <p:cNvSpPr txBox="1"/>
          <p:nvPr/>
        </p:nvSpPr>
        <p:spPr>
          <a:xfrm>
            <a:off x="2249399" y="7864"/>
            <a:ext cx="4608512" cy="584775"/>
          </a:xfrm>
          <a:prstGeom prst="rect">
            <a:avLst/>
          </a:prstGeom>
          <a:noFill/>
        </p:spPr>
        <p:txBody>
          <a:bodyPr wrap="square" rtlCol="0">
            <a:spAutoFit/>
          </a:bodyPr>
          <a:lstStyle/>
          <a:p>
            <a:r>
              <a:rPr lang="en-US" sz="3200" dirty="0">
                <a:solidFill>
                  <a:srgbClr val="FF0000"/>
                </a:solidFill>
                <a:latin typeface="#9Slide03 AmpleSoft Bold" panose="02000000000000000000" pitchFamily="2" charset="0"/>
              </a:rPr>
              <a:t>HOẠT </a:t>
            </a:r>
            <a:r>
              <a:rPr lang="en-US" sz="3200" dirty="0" smtClean="0">
                <a:solidFill>
                  <a:srgbClr val="FF0000"/>
                </a:solidFill>
                <a:latin typeface="#9Slide03 AmpleSoft Bold" panose="02000000000000000000" pitchFamily="2" charset="0"/>
              </a:rPr>
              <a:t>ĐỘNG CẶP ĐÔI</a:t>
            </a:r>
            <a:endParaRPr lang="en-US" sz="3200" dirty="0">
              <a:solidFill>
                <a:srgbClr val="FF0000"/>
              </a:solidFill>
              <a:latin typeface="#9Slide03 AmpleSoft Bold" panose="02000000000000000000" pitchFamily="2" charset="0"/>
            </a:endParaRPr>
          </a:p>
        </p:txBody>
      </p:sp>
    </p:spTree>
    <p:extLst>
      <p:ext uri="{BB962C8B-B14F-4D97-AF65-F5344CB8AC3E}">
        <p14:creationId xmlns:p14="http://schemas.microsoft.com/office/powerpoint/2010/main" val="36456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7C1F6A4-AA97-E7A1-FAAD-B69FE63D6A02}"/>
              </a:ext>
            </a:extLst>
          </p:cNvPr>
          <p:cNvGraphicFramePr>
            <a:graphicFrameLocks noGrp="1"/>
          </p:cNvGraphicFramePr>
          <p:nvPr>
            <p:extLst>
              <p:ext uri="{D42A27DB-BD31-4B8C-83A1-F6EECF244321}">
                <p14:modId xmlns:p14="http://schemas.microsoft.com/office/powerpoint/2010/main" val="1527290441"/>
              </p:ext>
            </p:extLst>
          </p:nvPr>
        </p:nvGraphicFramePr>
        <p:xfrm>
          <a:off x="107504" y="123478"/>
          <a:ext cx="9145016" cy="3985070"/>
        </p:xfrm>
        <a:graphic>
          <a:graphicData uri="http://schemas.openxmlformats.org/drawingml/2006/table">
            <a:tbl>
              <a:tblPr firstRow="1" firstCol="1" bandRow="1">
                <a:tableStyleId>{0E3FDE45-AF77-4B5C-9715-49D594BDF05E}</a:tableStyleId>
              </a:tblPr>
              <a:tblGrid>
                <a:gridCol w="1954064">
                  <a:extLst>
                    <a:ext uri="{9D8B030D-6E8A-4147-A177-3AD203B41FA5}">
                      <a16:colId xmlns:a16="http://schemas.microsoft.com/office/drawing/2014/main" val="255363926"/>
                    </a:ext>
                  </a:extLst>
                </a:gridCol>
                <a:gridCol w="7190952">
                  <a:extLst>
                    <a:ext uri="{9D8B030D-6E8A-4147-A177-3AD203B41FA5}">
                      <a16:colId xmlns:a16="http://schemas.microsoft.com/office/drawing/2014/main" val="887795161"/>
                    </a:ext>
                  </a:extLst>
                </a:gridCol>
              </a:tblGrid>
              <a:tr h="55194">
                <a:tc gridSpan="2">
                  <a:txBody>
                    <a:bodyPr/>
                    <a:lstStyle/>
                    <a:p>
                      <a:pPr algn="ctr">
                        <a:lnSpc>
                          <a:spcPct val="130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Tìm</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hiểu</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chung</a:t>
                      </a:r>
                      <a:r>
                        <a:rPr lang="en-US" sz="2400" dirty="0">
                          <a:solidFill>
                            <a:srgbClr val="FF0000"/>
                          </a:solidFill>
                          <a:effectLst/>
                          <a:latin typeface="Times New Roman" panose="02020603050405020304" pitchFamily="18" charset="0"/>
                          <a:cs typeface="Times New Roman" panose="02020603050405020304" pitchFamily="18" charset="0"/>
                        </a:rPr>
                        <a:t> về </a:t>
                      </a:r>
                      <a:r>
                        <a:rPr lang="en-US" sz="2400" dirty="0" err="1">
                          <a:solidFill>
                            <a:srgbClr val="FF0000"/>
                          </a:solidFill>
                          <a:effectLst/>
                          <a:latin typeface="Times New Roman" panose="02020603050405020304" pitchFamily="18" charset="0"/>
                          <a:cs typeface="Times New Roman" panose="02020603050405020304" pitchFamily="18" charset="0"/>
                        </a:rPr>
                        <a:t>truyện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thơ</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Nôm</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38322530"/>
                  </a:ext>
                </a:extLst>
              </a:tr>
              <a:tr h="55194">
                <a:tc>
                  <a:txBody>
                    <a:bodyPr/>
                    <a:lstStyle/>
                    <a:p>
                      <a:pPr>
                        <a:lnSpc>
                          <a:spcPct val="130000"/>
                        </a:lnSpc>
                        <a:spcAft>
                          <a:spcPts val="1000"/>
                        </a:spcAft>
                      </a:pPr>
                      <a:r>
                        <a:rPr lang="en-US" sz="2400" dirty="0">
                          <a:effectLst/>
                          <a:latin typeface="Times New Roman" panose="02020603050405020304" pitchFamily="18" charset="0"/>
                          <a:cs typeface="Times New Roman" panose="02020603050405020304" pitchFamily="18" charset="0"/>
                        </a:rPr>
                        <a:t>1.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pPr>
                      <a:r>
                        <a:rPr lang="en-US" sz="2400" dirty="0" smtClean="0">
                          <a:effectLst/>
                          <a:latin typeface="Times New Roman" panose="02020603050405020304" pitchFamily="18" charset="0"/>
                          <a:cs typeface="Times New Roman" panose="02020603050405020304" pitchFamily="18" charset="0"/>
                        </a:rPr>
                        <a:t>-</a:t>
                      </a:r>
                      <a:r>
                        <a:rPr lang="en-US" sz="2400" dirty="0" err="1" smtClean="0">
                          <a:effectLst/>
                          <a:latin typeface="Times New Roman" panose="02020603050405020304" pitchFamily="18" charset="0"/>
                          <a:cs typeface="Times New Roman" panose="02020603050405020304" pitchFamily="18" charset="0"/>
                        </a:rPr>
                        <a:t>Chữ</a:t>
                      </a:r>
                      <a:r>
                        <a:rPr lang="en-US" sz="2400" dirty="0" smtClean="0">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Nôm</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460575"/>
                  </a:ext>
                </a:extLst>
              </a:tr>
              <a:tr h="330695">
                <a:tc>
                  <a:txBody>
                    <a:bodyPr/>
                    <a:lstStyle/>
                    <a:p>
                      <a:pPr>
                        <a:lnSpc>
                          <a:spcPct val="120000"/>
                        </a:lnSpc>
                        <a:spcAft>
                          <a:spcPts val="1000"/>
                        </a:spcAft>
                      </a:pPr>
                      <a:r>
                        <a:rPr lang="en-US" sz="2400" dirty="0">
                          <a:effectLst/>
                          <a:latin typeface="Times New Roman" panose="02020603050405020304" pitchFamily="18" charset="0"/>
                          <a:cs typeface="Times New Roman" panose="02020603050405020304" pitchFamily="18" charset="0"/>
                        </a:rPr>
                        <a:t>2. </a:t>
                      </a:r>
                      <a:r>
                        <a:rPr lang="en-US" sz="2400" dirty="0" err="1">
                          <a:effectLst/>
                          <a:latin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triển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2400" dirty="0">
                          <a:effectLst/>
                          <a:latin typeface="Times New Roman" panose="02020603050405020304" pitchFamily="18" charset="0"/>
                          <a:cs typeface="Times New Roman" panose="02020603050405020304" pitchFamily="18" charset="0"/>
                        </a:rPr>
                        <a:t>- Hình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khoảng</a:t>
                      </a:r>
                      <a:r>
                        <a:rPr lang="en-US" sz="2400" dirty="0">
                          <a:effectLst/>
                          <a:latin typeface="Times New Roman" panose="02020603050405020304" pitchFamily="18" charset="0"/>
                          <a:cs typeface="Times New Roman" panose="02020603050405020304" pitchFamily="18" charset="0"/>
                        </a:rPr>
                        <a:t> </a:t>
                      </a:r>
                      <a:r>
                        <a:rPr lang="en-US" sz="2400" dirty="0">
                          <a:solidFill>
                            <a:srgbClr val="FF0000"/>
                          </a:solidFill>
                          <a:effectLst/>
                          <a:latin typeface="Times New Roman" panose="02020603050405020304" pitchFamily="18" charset="0"/>
                          <a:cs typeface="Times New Roman" panose="02020603050405020304" pitchFamily="18" charset="0"/>
                        </a:rPr>
                        <a:t>thế </a:t>
                      </a:r>
                      <a:r>
                        <a:rPr lang="en-US" sz="2400" dirty="0" err="1">
                          <a:solidFill>
                            <a:srgbClr val="FF0000"/>
                          </a:solidFill>
                          <a:effectLst/>
                          <a:latin typeface="Times New Roman" panose="02020603050405020304" pitchFamily="18" charset="0"/>
                          <a:cs typeface="Times New Roman" panose="02020603050405020304" pitchFamily="18" charset="0"/>
                        </a:rPr>
                        <a:t>kỉ</a:t>
                      </a:r>
                      <a:r>
                        <a:rPr lang="en-US" sz="2400" dirty="0">
                          <a:solidFill>
                            <a:srgbClr val="FF0000"/>
                          </a:solidFill>
                          <a:effectLst/>
                          <a:latin typeface="Times New Roman" panose="02020603050405020304" pitchFamily="18" charset="0"/>
                          <a:cs typeface="Times New Roman" panose="02020603050405020304" pitchFamily="18" charset="0"/>
                        </a:rPr>
                        <a:t> XVI – XVII</a:t>
                      </a:r>
                      <a:r>
                        <a:rPr lang="en-US" sz="2400" dirty="0">
                          <a:effectLst/>
                          <a:latin typeface="Times New Roman" panose="02020603050405020304" pitchFamily="18" charset="0"/>
                          <a:cs typeface="Times New Roman" panose="02020603050405020304" pitchFamily="18" charset="0"/>
                        </a:rPr>
                        <a:t>.</a:t>
                      </a:r>
                    </a:p>
                    <a:p>
                      <a:pPr>
                        <a:lnSpc>
                          <a:spcPct val="120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triển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nhiều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tựu</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cuối</a:t>
                      </a:r>
                      <a:r>
                        <a:rPr lang="en-US" sz="2400" dirty="0">
                          <a:effectLst/>
                          <a:latin typeface="Times New Roman" panose="02020603050405020304" pitchFamily="18" charset="0"/>
                          <a:cs typeface="Times New Roman" panose="02020603050405020304" pitchFamily="18" charset="0"/>
                        </a:rPr>
                        <a:t> </a:t>
                      </a:r>
                      <a:r>
                        <a:rPr lang="en-US" sz="2400" dirty="0">
                          <a:solidFill>
                            <a:srgbClr val="FF0000"/>
                          </a:solidFill>
                          <a:effectLst/>
                          <a:latin typeface="Times New Roman" panose="02020603050405020304" pitchFamily="18" charset="0"/>
                          <a:cs typeface="Times New Roman" panose="02020603050405020304" pitchFamily="18" charset="0"/>
                        </a:rPr>
                        <a:t>thế </a:t>
                      </a:r>
                      <a:r>
                        <a:rPr lang="en-US" sz="2400" dirty="0" err="1">
                          <a:solidFill>
                            <a:srgbClr val="FF0000"/>
                          </a:solidFill>
                          <a:effectLst/>
                          <a:latin typeface="Times New Roman" panose="02020603050405020304" pitchFamily="18" charset="0"/>
                          <a:cs typeface="Times New Roman" panose="02020603050405020304" pitchFamily="18" charset="0"/>
                        </a:rPr>
                        <a:t>kỉ</a:t>
                      </a:r>
                      <a:r>
                        <a:rPr lang="en-US" sz="2400" dirty="0">
                          <a:solidFill>
                            <a:srgbClr val="FF0000"/>
                          </a:solidFill>
                          <a:effectLst/>
                          <a:latin typeface="Times New Roman" panose="02020603050405020304" pitchFamily="18" charset="0"/>
                          <a:cs typeface="Times New Roman" panose="02020603050405020304" pitchFamily="18" charset="0"/>
                        </a:rPr>
                        <a:t> XVIII </a:t>
                      </a:r>
                      <a:r>
                        <a:rPr lang="en-US" sz="2400" dirty="0" err="1">
                          <a:solidFill>
                            <a:srgbClr val="FF0000"/>
                          </a:solidFill>
                          <a:effectLst/>
                          <a:latin typeface="Times New Roman" panose="02020603050405020304" pitchFamily="18" charset="0"/>
                          <a:cs typeface="Times New Roman" panose="02020603050405020304" pitchFamily="18" charset="0"/>
                        </a:rPr>
                        <a:t>và</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nửa</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đầu</a:t>
                      </a:r>
                      <a:r>
                        <a:rPr lang="en-US" sz="2400" dirty="0">
                          <a:solidFill>
                            <a:srgbClr val="FF0000"/>
                          </a:solidFill>
                          <a:effectLst/>
                          <a:latin typeface="Times New Roman" panose="02020603050405020304" pitchFamily="18" charset="0"/>
                          <a:cs typeface="Times New Roman" panose="02020603050405020304" pitchFamily="18" charset="0"/>
                        </a:rPr>
                        <a:t> thế </a:t>
                      </a:r>
                      <a:r>
                        <a:rPr lang="en-US" sz="2400" dirty="0" err="1">
                          <a:solidFill>
                            <a:srgbClr val="FF0000"/>
                          </a:solidFill>
                          <a:effectLst/>
                          <a:latin typeface="Times New Roman" panose="02020603050405020304" pitchFamily="18" charset="0"/>
                          <a:cs typeface="Times New Roman" panose="02020603050405020304" pitchFamily="18" charset="0"/>
                        </a:rPr>
                        <a:t>kỉ</a:t>
                      </a:r>
                      <a:r>
                        <a:rPr lang="en-US" sz="2400" dirty="0">
                          <a:solidFill>
                            <a:srgbClr val="FF0000"/>
                          </a:solidFill>
                          <a:effectLst/>
                          <a:latin typeface="Times New Roman" panose="02020603050405020304" pitchFamily="18" charset="0"/>
                          <a:cs typeface="Times New Roman" panose="02020603050405020304" pitchFamily="18" charset="0"/>
                        </a:rPr>
                        <a:t> XIX</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6116413"/>
                  </a:ext>
                </a:extLst>
              </a:tr>
              <a:tr h="55194">
                <a:tc>
                  <a:txBody>
                    <a:bodyPr/>
                    <a:lstStyle/>
                    <a:p>
                      <a:pPr>
                        <a:lnSpc>
                          <a:spcPct val="120000"/>
                        </a:lnSpc>
                        <a:spcAft>
                          <a:spcPts val="1000"/>
                        </a:spcAft>
                      </a:pPr>
                      <a:r>
                        <a:rPr lang="en-US" sz="2400" dirty="0">
                          <a:effectLst/>
                          <a:latin typeface="Times New Roman" panose="02020603050405020304" pitchFamily="18" charset="0"/>
                          <a:cs typeface="Times New Roman" panose="02020603050405020304" pitchFamily="18" charset="0"/>
                        </a:rPr>
                        <a:t>3.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2400" dirty="0" smtClean="0">
                          <a:effectLst/>
                          <a:latin typeface="Times New Roman" panose="02020603050405020304" pitchFamily="18" charset="0"/>
                          <a:cs typeface="Times New Roman" panose="02020603050405020304" pitchFamily="18" charset="0"/>
                        </a:rPr>
                        <a:t>-</a:t>
                      </a:r>
                      <a:r>
                        <a:rPr lang="en-US" sz="2400" dirty="0" err="1" smtClean="0">
                          <a:effectLst/>
                          <a:latin typeface="Times New Roman" panose="02020603050405020304" pitchFamily="18" charset="0"/>
                          <a:cs typeface="Times New Roman" panose="02020603050405020304" pitchFamily="18" charset="0"/>
                        </a:rPr>
                        <a:t>Phần</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lớn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lục</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bát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9176153"/>
                  </a:ext>
                </a:extLst>
              </a:tr>
              <a:tr h="360930">
                <a:tc>
                  <a:txBody>
                    <a:bodyPr/>
                    <a:lstStyle/>
                    <a:p>
                      <a:pPr>
                        <a:lnSpc>
                          <a:spcPct val="120000"/>
                        </a:lnSpc>
                        <a:spcAft>
                          <a:spcPts val="1000"/>
                        </a:spcAft>
                      </a:pPr>
                      <a:r>
                        <a:rPr lang="en-US" sz="2400" dirty="0">
                          <a:effectLst/>
                          <a:latin typeface="Times New Roman" panose="02020603050405020304" pitchFamily="18" charset="0"/>
                          <a:cs typeface="Times New Roman" panose="02020603050405020304" pitchFamily="18" charset="0"/>
                        </a:rPr>
                        <a:t>4. </a:t>
                      </a:r>
                      <a:r>
                        <a:rPr lang="en-US" sz="2400" dirty="0" err="1">
                          <a:effectLst/>
                          <a:latin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ánh</a:t>
                      </a:r>
                      <a:r>
                        <a:rPr lang="en-US" sz="2400" dirty="0">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cuộc</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sống</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xã</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smtClean="0">
                          <a:solidFill>
                            <a:srgbClr val="FF0000"/>
                          </a:solidFill>
                          <a:effectLst/>
                          <a:latin typeface="Times New Roman" panose="02020603050405020304" pitchFamily="18" charset="0"/>
                          <a:cs typeface="Times New Roman" panose="02020603050405020304" pitchFamily="18" charset="0"/>
                        </a:rPr>
                        <a:t>hội</a:t>
                      </a:r>
                      <a:r>
                        <a:rPr lang="en-US" sz="2400" dirty="0" smtClean="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cs typeface="Times New Roman" panose="02020603050405020304" pitchFamily="18" charset="0"/>
                      </a:endParaRPr>
                    </a:p>
                    <a:p>
                      <a:pPr>
                        <a:lnSpc>
                          <a:spcPct val="120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lộ</a:t>
                      </a:r>
                      <a:r>
                        <a:rPr lang="en-US" sz="2400" dirty="0">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thái</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độ</a:t>
                      </a:r>
                      <a:r>
                        <a:rPr lang="en-US" sz="2400" dirty="0">
                          <a:solidFill>
                            <a:srgbClr val="FF0000"/>
                          </a:solidFill>
                          <a:effectLst/>
                          <a:latin typeface="Times New Roman" panose="02020603050405020304" pitchFamily="18" charset="0"/>
                          <a:cs typeface="Times New Roman" panose="02020603050405020304" pitchFamily="18" charset="0"/>
                        </a:rPr>
                        <a:t>, cảm </a:t>
                      </a:r>
                      <a:r>
                        <a:rPr lang="en-US" sz="2400" dirty="0" err="1">
                          <a:solidFill>
                            <a:srgbClr val="FF0000"/>
                          </a:solidFill>
                          <a:effectLst/>
                          <a:latin typeface="Times New Roman" panose="02020603050405020304" pitchFamily="18" charset="0"/>
                          <a:cs typeface="Times New Roman" panose="02020603050405020304" pitchFamily="18" charset="0"/>
                        </a:rPr>
                        <a:t>xúc</a:t>
                      </a:r>
                      <a:r>
                        <a:rPr lang="en-US" sz="2400" dirty="0">
                          <a:solidFill>
                            <a:srgbClr val="FF0000"/>
                          </a:solidFill>
                          <a:effectLst/>
                          <a:latin typeface="Times New Roman" panose="02020603050405020304" pitchFamily="18" charset="0"/>
                          <a:cs typeface="Times New Roman" panose="02020603050405020304" pitchFamily="18" charset="0"/>
                        </a:rPr>
                        <a:t>, tâm </a:t>
                      </a:r>
                      <a:r>
                        <a:rPr lang="en-US" sz="2400" dirty="0" err="1">
                          <a:solidFill>
                            <a:srgbClr val="FF0000"/>
                          </a:solidFill>
                          <a:effectLst/>
                          <a:latin typeface="Times New Roman" panose="02020603050405020304" pitchFamily="18" charset="0"/>
                          <a:cs typeface="Times New Roman" panose="02020603050405020304" pitchFamily="18" charset="0"/>
                        </a:rPr>
                        <a:t>trạng</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giả</a:t>
                      </a:r>
                      <a:r>
                        <a:rPr lang="en-US" sz="2400" dirty="0">
                          <a:effectLst/>
                          <a:latin typeface="Times New Roman" panose="02020603050405020304" pitchFamily="18" charset="0"/>
                          <a:cs typeface="Times New Roman" panose="02020603050405020304" pitchFamily="18" charset="0"/>
                        </a:rPr>
                        <a:t>.</a:t>
                      </a:r>
                    </a:p>
                    <a:p>
                      <a:pPr>
                        <a:lnSpc>
                          <a:spcPct val="120000"/>
                        </a:lnSpc>
                        <a:spcAft>
                          <a:spcPts val="0"/>
                        </a:spcAft>
                      </a:pPr>
                      <a:r>
                        <a:rPr lang="en-US" sz="2400" dirty="0">
                          <a:effectLst/>
                          <a:latin typeface="Times New Roman" panose="02020603050405020304" pitchFamily="18" charset="0"/>
                          <a:cs typeface="Times New Roman" panose="02020603050405020304" pitchFamily="18" charset="0"/>
                        </a:rPr>
                        <a:t>- Giàu cảm </a:t>
                      </a:r>
                      <a:r>
                        <a:rPr lang="en-US" sz="2400" dirty="0" err="1">
                          <a:effectLst/>
                          <a:latin typeface="Times New Roman" panose="02020603050405020304" pitchFamily="18" charset="0"/>
                          <a:cs typeface="Times New Roman" panose="02020603050405020304" pitchFamily="18" charset="0"/>
                        </a:rPr>
                        <a:t>hứng</a:t>
                      </a:r>
                      <a:r>
                        <a:rPr lang="en-US" sz="2400" dirty="0">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nhân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đạo</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có giá </a:t>
                      </a:r>
                      <a:r>
                        <a:rPr lang="en-US" sz="2400" dirty="0" err="1">
                          <a:effectLst/>
                          <a:latin typeface="Times New Roman" panose="02020603050405020304" pitchFamily="18" charset="0"/>
                          <a:cs typeface="Times New Roman" panose="02020603050405020304" pitchFamily="18" charset="0"/>
                        </a:rPr>
                        <a:t>trị</a:t>
                      </a:r>
                      <a:r>
                        <a:rPr lang="en-US" sz="2400" dirty="0">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hiện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thực</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sắc</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2784004"/>
                  </a:ext>
                </a:extLst>
              </a:tr>
            </a:tbl>
          </a:graphicData>
        </a:graphic>
      </p:graphicFrame>
    </p:spTree>
    <p:extLst>
      <p:ext uri="{BB962C8B-B14F-4D97-AF65-F5344CB8AC3E}">
        <p14:creationId xmlns:p14="http://schemas.microsoft.com/office/powerpoint/2010/main" val="45991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7C1F6A4-AA97-E7A1-FAAD-B69FE63D6A02}"/>
              </a:ext>
            </a:extLst>
          </p:cNvPr>
          <p:cNvGraphicFramePr>
            <a:graphicFrameLocks noGrp="1"/>
          </p:cNvGraphicFramePr>
          <p:nvPr>
            <p:extLst>
              <p:ext uri="{D42A27DB-BD31-4B8C-83A1-F6EECF244321}">
                <p14:modId xmlns:p14="http://schemas.microsoft.com/office/powerpoint/2010/main" val="34911017"/>
              </p:ext>
            </p:extLst>
          </p:nvPr>
        </p:nvGraphicFramePr>
        <p:xfrm>
          <a:off x="251520" y="98742"/>
          <a:ext cx="8712968" cy="4750806"/>
        </p:xfrm>
        <a:graphic>
          <a:graphicData uri="http://schemas.openxmlformats.org/drawingml/2006/table">
            <a:tbl>
              <a:tblPr firstRow="1" firstCol="1" bandRow="1">
                <a:tableStyleId>{0E3FDE45-AF77-4B5C-9715-49D594BDF05E}</a:tableStyleId>
              </a:tblPr>
              <a:tblGrid>
                <a:gridCol w="1414927">
                  <a:extLst>
                    <a:ext uri="{9D8B030D-6E8A-4147-A177-3AD203B41FA5}">
                      <a16:colId xmlns:a16="http://schemas.microsoft.com/office/drawing/2014/main" val="255363926"/>
                    </a:ext>
                  </a:extLst>
                </a:gridCol>
                <a:gridCol w="7298041">
                  <a:extLst>
                    <a:ext uri="{9D8B030D-6E8A-4147-A177-3AD203B41FA5}">
                      <a16:colId xmlns:a16="http://schemas.microsoft.com/office/drawing/2014/main" val="887795161"/>
                    </a:ext>
                  </a:extLst>
                </a:gridCol>
              </a:tblGrid>
              <a:tr h="312768">
                <a:tc gridSpan="2">
                  <a:txBody>
                    <a:bodyPr/>
                    <a:lstStyle/>
                    <a:p>
                      <a:pPr marL="0" marR="0" indent="0" algn="ctr" defTabSz="914400" rtl="0" eaLnBrk="1" fontAlgn="auto" latinLnBrk="0" hangingPunct="1">
                        <a:lnSpc>
                          <a:spcPct val="130000"/>
                        </a:lnSpc>
                        <a:spcBef>
                          <a:spcPts val="0"/>
                        </a:spcBef>
                        <a:spcAft>
                          <a:spcPts val="1000"/>
                        </a:spcAft>
                        <a:buClrTx/>
                        <a:buSzTx/>
                        <a:buFontTx/>
                        <a:buNone/>
                        <a:tabLst/>
                        <a:defRPr/>
                      </a:pPr>
                      <a:r>
                        <a:rPr lang="en-US" sz="2400" dirty="0" err="1" smtClean="0">
                          <a:solidFill>
                            <a:srgbClr val="FF0000"/>
                          </a:solidFill>
                          <a:effectLst/>
                          <a:latin typeface="Times New Roman" panose="02020603050405020304" pitchFamily="18" charset="0"/>
                          <a:cs typeface="Times New Roman" panose="02020603050405020304" pitchFamily="18" charset="0"/>
                        </a:rPr>
                        <a:t>Tìm</a:t>
                      </a:r>
                      <a:r>
                        <a:rPr lang="en-US" sz="2400" dirty="0" smtClean="0">
                          <a:solidFill>
                            <a:srgbClr val="FF0000"/>
                          </a:solidFill>
                          <a:effectLst/>
                          <a:latin typeface="Times New Roman" panose="02020603050405020304" pitchFamily="18" charset="0"/>
                          <a:cs typeface="Times New Roman" panose="02020603050405020304" pitchFamily="18" charset="0"/>
                        </a:rPr>
                        <a:t> </a:t>
                      </a:r>
                      <a:r>
                        <a:rPr lang="en-US" sz="2400" dirty="0" err="1" smtClean="0">
                          <a:solidFill>
                            <a:srgbClr val="FF0000"/>
                          </a:solidFill>
                          <a:effectLst/>
                          <a:latin typeface="Times New Roman" panose="02020603050405020304" pitchFamily="18" charset="0"/>
                          <a:cs typeface="Times New Roman" panose="02020603050405020304" pitchFamily="18" charset="0"/>
                        </a:rPr>
                        <a:t>hiểu</a:t>
                      </a:r>
                      <a:r>
                        <a:rPr lang="en-US" sz="2400" dirty="0" smtClean="0">
                          <a:solidFill>
                            <a:srgbClr val="FF0000"/>
                          </a:solidFill>
                          <a:effectLst/>
                          <a:latin typeface="Times New Roman" panose="02020603050405020304" pitchFamily="18" charset="0"/>
                          <a:cs typeface="Times New Roman" panose="02020603050405020304" pitchFamily="18" charset="0"/>
                        </a:rPr>
                        <a:t> </a:t>
                      </a:r>
                      <a:r>
                        <a:rPr lang="en-US" sz="2400" dirty="0" err="1" smtClean="0">
                          <a:solidFill>
                            <a:srgbClr val="FF0000"/>
                          </a:solidFill>
                          <a:effectLst/>
                          <a:latin typeface="Times New Roman" panose="02020603050405020304" pitchFamily="18" charset="0"/>
                          <a:cs typeface="Times New Roman" panose="02020603050405020304" pitchFamily="18" charset="0"/>
                        </a:rPr>
                        <a:t>chung</a:t>
                      </a:r>
                      <a:r>
                        <a:rPr lang="en-US" sz="2400" dirty="0" smtClean="0">
                          <a:solidFill>
                            <a:srgbClr val="FF0000"/>
                          </a:solidFill>
                          <a:effectLst/>
                          <a:latin typeface="Times New Roman" panose="02020603050405020304" pitchFamily="18" charset="0"/>
                          <a:cs typeface="Times New Roman" panose="02020603050405020304" pitchFamily="18" charset="0"/>
                        </a:rPr>
                        <a:t> </a:t>
                      </a:r>
                      <a:r>
                        <a:rPr lang="en-US" sz="2400" dirty="0" err="1" smtClean="0">
                          <a:solidFill>
                            <a:srgbClr val="FF0000"/>
                          </a:solidFill>
                          <a:effectLst/>
                          <a:latin typeface="Times New Roman" panose="02020603050405020304" pitchFamily="18" charset="0"/>
                          <a:cs typeface="Times New Roman" panose="02020603050405020304" pitchFamily="18" charset="0"/>
                        </a:rPr>
                        <a:t>về</a:t>
                      </a:r>
                      <a:r>
                        <a:rPr lang="en-US" sz="2400" dirty="0" smtClean="0">
                          <a:solidFill>
                            <a:srgbClr val="FF0000"/>
                          </a:solidFill>
                          <a:effectLst/>
                          <a:latin typeface="Times New Roman" panose="02020603050405020304" pitchFamily="18" charset="0"/>
                          <a:cs typeface="Times New Roman" panose="02020603050405020304" pitchFamily="18" charset="0"/>
                        </a:rPr>
                        <a:t> </a:t>
                      </a:r>
                      <a:r>
                        <a:rPr lang="en-US" sz="2400" dirty="0" err="1" smtClean="0">
                          <a:solidFill>
                            <a:srgbClr val="FF0000"/>
                          </a:solidFill>
                          <a:effectLst/>
                          <a:latin typeface="Times New Roman" panose="02020603050405020304" pitchFamily="18" charset="0"/>
                          <a:cs typeface="Times New Roman" panose="02020603050405020304" pitchFamily="18" charset="0"/>
                        </a:rPr>
                        <a:t>truyện</a:t>
                      </a:r>
                      <a:r>
                        <a:rPr lang="en-US" sz="2400" dirty="0" smtClean="0">
                          <a:solidFill>
                            <a:srgbClr val="FF0000"/>
                          </a:solidFill>
                          <a:effectLst/>
                          <a:latin typeface="Times New Roman" panose="02020603050405020304" pitchFamily="18" charset="0"/>
                          <a:cs typeface="Times New Roman" panose="02020603050405020304" pitchFamily="18" charset="0"/>
                        </a:rPr>
                        <a:t> </a:t>
                      </a:r>
                      <a:r>
                        <a:rPr lang="en-US" sz="2400" dirty="0" err="1" smtClean="0">
                          <a:solidFill>
                            <a:srgbClr val="FF0000"/>
                          </a:solidFill>
                          <a:effectLst/>
                          <a:latin typeface="Times New Roman" panose="02020603050405020304" pitchFamily="18" charset="0"/>
                          <a:cs typeface="Times New Roman" panose="02020603050405020304" pitchFamily="18" charset="0"/>
                        </a:rPr>
                        <a:t>thơ</a:t>
                      </a:r>
                      <a:r>
                        <a:rPr lang="en-US" sz="2400" dirty="0" smtClean="0">
                          <a:solidFill>
                            <a:srgbClr val="FF0000"/>
                          </a:solidFill>
                          <a:effectLst/>
                          <a:latin typeface="Times New Roman" panose="02020603050405020304" pitchFamily="18" charset="0"/>
                          <a:cs typeface="Times New Roman" panose="02020603050405020304" pitchFamily="18" charset="0"/>
                        </a:rPr>
                        <a:t> </a:t>
                      </a:r>
                      <a:r>
                        <a:rPr lang="en-US" sz="2400" dirty="0" err="1" smtClean="0">
                          <a:solidFill>
                            <a:srgbClr val="FF0000"/>
                          </a:solidFill>
                          <a:effectLst/>
                          <a:latin typeface="Times New Roman" panose="02020603050405020304" pitchFamily="18" charset="0"/>
                          <a:cs typeface="Times New Roman" panose="02020603050405020304" pitchFamily="18" charset="0"/>
                        </a:rPr>
                        <a:t>Nôm</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38322530"/>
                  </a:ext>
                </a:extLst>
              </a:tr>
              <a:tr h="4275318">
                <a:tc>
                  <a:txBody>
                    <a:bodyPr/>
                    <a:lstStyle/>
                    <a:p>
                      <a:pPr>
                        <a:lnSpc>
                          <a:spcPct val="130000"/>
                        </a:lnSpc>
                        <a:spcAft>
                          <a:spcPts val="1000"/>
                        </a:spcAft>
                      </a:pPr>
                      <a:r>
                        <a:rPr lang="en-US" sz="2000" dirty="0">
                          <a:effectLst/>
                          <a:latin typeface="Times New Roman" panose="02020603050405020304" pitchFamily="18" charset="0"/>
                          <a:cs typeface="Times New Roman" panose="02020603050405020304" pitchFamily="18" charset="0"/>
                        </a:rPr>
                        <a:t>5. </a:t>
                      </a:r>
                      <a:r>
                        <a:rPr lang="en-US" sz="2000" dirty="0" err="1">
                          <a:effectLst/>
                          <a:latin typeface="Times New Roman" panose="02020603050405020304" pitchFamily="18" charset="0"/>
                          <a:cs typeface="Times New Roman" panose="02020603050405020304" pitchFamily="18" charset="0"/>
                        </a:rPr>
                        <a:t>Đặc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điểm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thức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nghệ</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thuật</a:t>
                      </a:r>
                      <a:endParaRPr lang="en-US" sz="2000" dirty="0">
                        <a:effectLst/>
                        <a:latin typeface="Times New Roman" panose="02020603050405020304" pitchFamily="18" charset="0"/>
                        <a:cs typeface="Times New Roman" panose="02020603050405020304" pitchFamily="18" charset="0"/>
                      </a:endParaRPr>
                    </a:p>
                    <a:p>
                      <a:pPr>
                        <a:lnSpc>
                          <a:spcPct val="130000"/>
                        </a:lnSpc>
                        <a:spcAft>
                          <a:spcPts val="10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pPr>
                      <a:r>
                        <a:rPr lang="en-US" sz="1800" b="1" dirty="0" smtClean="0">
                          <a:effectLst/>
                          <a:latin typeface="Times New Roman" panose="02020603050405020304" pitchFamily="18" charset="0"/>
                          <a:cs typeface="Times New Roman" panose="02020603050405020304" pitchFamily="18" charset="0"/>
                        </a:rPr>
                        <a:t>- </a:t>
                      </a:r>
                      <a:r>
                        <a:rPr lang="en-US" sz="1800" b="1" dirty="0" err="1" smtClean="0">
                          <a:effectLst/>
                          <a:latin typeface="Times New Roman" panose="02020603050405020304" pitchFamily="18" charset="0"/>
                          <a:cs typeface="Times New Roman" panose="02020603050405020304" pitchFamily="18" charset="0"/>
                        </a:rPr>
                        <a:t>Cốt</a:t>
                      </a:r>
                      <a:r>
                        <a:rPr lang="en-US" sz="1800" b="1" dirty="0" smtClean="0">
                          <a:effectLst/>
                          <a:latin typeface="Times New Roman" panose="02020603050405020304" pitchFamily="18" charset="0"/>
                          <a:cs typeface="Times New Roman" panose="02020603050405020304" pitchFamily="18" charset="0"/>
                        </a:rPr>
                        <a:t> </a:t>
                      </a:r>
                      <a:r>
                        <a:rPr lang="en-US" sz="1800" b="1" dirty="0" err="1" smtClean="0">
                          <a:effectLst/>
                          <a:latin typeface="Times New Roman" panose="02020603050405020304" pitchFamily="18" charset="0"/>
                          <a:cs typeface="Times New Roman" panose="02020603050405020304" pitchFamily="18" charset="0"/>
                        </a:rPr>
                        <a:t>truyện</a:t>
                      </a:r>
                      <a:r>
                        <a:rPr lang="en-US" sz="1800" b="1" dirty="0" smtClean="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Thường</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xây</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dựng</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theo</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mô</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hình</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với</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ba</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phần</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cơ</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bản</a:t>
                      </a:r>
                      <a:r>
                        <a:rPr lang="en-US" sz="1800" dirty="0" smtClean="0">
                          <a:effectLst/>
                          <a:latin typeface="Times New Roman" panose="02020603050405020304" pitchFamily="18" charset="0"/>
                          <a:cs typeface="Times New Roman" panose="02020603050405020304" pitchFamily="18" charset="0"/>
                        </a:rPr>
                        <a:t>: </a:t>
                      </a:r>
                      <a:r>
                        <a:rPr lang="en-US" sz="1800" dirty="0" err="1" smtClean="0">
                          <a:solidFill>
                            <a:srgbClr val="FF0000"/>
                          </a:solidFill>
                          <a:effectLst/>
                          <a:latin typeface="Times New Roman" panose="02020603050405020304" pitchFamily="18" charset="0"/>
                          <a:cs typeface="Times New Roman" panose="02020603050405020304" pitchFamily="18" charset="0"/>
                        </a:rPr>
                        <a:t>Gặp</a:t>
                      </a:r>
                      <a:r>
                        <a:rPr lang="en-US" sz="1800" dirty="0" smtClean="0">
                          <a:solidFill>
                            <a:srgbClr val="FF0000"/>
                          </a:solidFill>
                          <a:effectLst/>
                          <a:latin typeface="Times New Roman" panose="02020603050405020304" pitchFamily="18" charset="0"/>
                          <a:cs typeface="Times New Roman" panose="02020603050405020304" pitchFamily="18" charset="0"/>
                        </a:rPr>
                        <a:t> </a:t>
                      </a:r>
                      <a:r>
                        <a:rPr lang="en-US" sz="1800" dirty="0" err="1" smtClean="0">
                          <a:solidFill>
                            <a:srgbClr val="FF0000"/>
                          </a:solidFill>
                          <a:effectLst/>
                          <a:latin typeface="Times New Roman" panose="02020603050405020304" pitchFamily="18" charset="0"/>
                          <a:cs typeface="Times New Roman" panose="02020603050405020304" pitchFamily="18" charset="0"/>
                        </a:rPr>
                        <a:t>gỡ</a:t>
                      </a:r>
                      <a:r>
                        <a:rPr lang="en-US" sz="1800" dirty="0" smtClean="0">
                          <a:solidFill>
                            <a:srgbClr val="FF0000"/>
                          </a:solidFill>
                          <a:effectLst/>
                          <a:latin typeface="Times New Roman" panose="02020603050405020304" pitchFamily="18" charset="0"/>
                          <a:cs typeface="Times New Roman" panose="02020603050405020304" pitchFamily="18" charset="0"/>
                        </a:rPr>
                        <a:t> - Chia li – </a:t>
                      </a:r>
                      <a:r>
                        <a:rPr lang="en-US" sz="1800" dirty="0" err="1" smtClean="0">
                          <a:solidFill>
                            <a:srgbClr val="FF0000"/>
                          </a:solidFill>
                          <a:effectLst/>
                          <a:latin typeface="Times New Roman" panose="02020603050405020304" pitchFamily="18" charset="0"/>
                          <a:cs typeface="Times New Roman" panose="02020603050405020304" pitchFamily="18" charset="0"/>
                        </a:rPr>
                        <a:t>Đoàn</a:t>
                      </a:r>
                      <a:r>
                        <a:rPr lang="en-US" sz="1800" dirty="0" smtClean="0">
                          <a:solidFill>
                            <a:srgbClr val="FF0000"/>
                          </a:solidFill>
                          <a:effectLst/>
                          <a:latin typeface="Times New Roman" panose="02020603050405020304" pitchFamily="18" charset="0"/>
                          <a:cs typeface="Times New Roman" panose="02020603050405020304" pitchFamily="18" charset="0"/>
                        </a:rPr>
                        <a:t> </a:t>
                      </a:r>
                      <a:r>
                        <a:rPr lang="en-US" sz="1800" dirty="0" err="1" smtClean="0">
                          <a:solidFill>
                            <a:srgbClr val="FF0000"/>
                          </a:solidFill>
                          <a:effectLst/>
                          <a:latin typeface="Times New Roman" panose="02020603050405020304" pitchFamily="18" charset="0"/>
                          <a:cs typeface="Times New Roman" panose="02020603050405020304" pitchFamily="18" charset="0"/>
                        </a:rPr>
                        <a:t>tụ</a:t>
                      </a:r>
                      <a:r>
                        <a:rPr lang="en-US" sz="1800" dirty="0" smtClean="0">
                          <a:solidFill>
                            <a:srgbClr val="FF0000"/>
                          </a:solidFill>
                          <a:effectLst/>
                          <a:latin typeface="Times New Roman" panose="02020603050405020304" pitchFamily="18" charset="0"/>
                          <a:cs typeface="Times New Roman" panose="02020603050405020304" pitchFamily="18" charset="0"/>
                        </a:rPr>
                        <a:t>.</a:t>
                      </a:r>
                    </a:p>
                    <a:p>
                      <a:pPr>
                        <a:lnSpc>
                          <a:spcPct val="130000"/>
                        </a:lnSpc>
                        <a:spcAft>
                          <a:spcPts val="0"/>
                        </a:spcAft>
                      </a:pPr>
                      <a:r>
                        <a:rPr lang="en-US" sz="1800" dirty="0" smtClean="0">
                          <a:effectLst/>
                          <a:latin typeface="Times New Roman" panose="02020603050405020304" pitchFamily="18" charset="0"/>
                          <a:cs typeface="Times New Roman" panose="02020603050405020304" pitchFamily="18" charset="0"/>
                        </a:rPr>
                        <a:t> + </a:t>
                      </a:r>
                      <a:r>
                        <a:rPr lang="en-US" sz="1800" dirty="0" err="1" smtClean="0">
                          <a:effectLst/>
                          <a:latin typeface="Times New Roman" panose="02020603050405020304" pitchFamily="18" charset="0"/>
                          <a:cs typeface="Times New Roman" panose="02020603050405020304" pitchFamily="18" charset="0"/>
                        </a:rPr>
                        <a:t>Tiếp</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thu</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nguồn</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cốt</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truyện</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dân</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gian</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hoặc</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văn</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học</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Trung</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Quốc</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hoặc</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lấy</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đề</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tài</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từ</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đời</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sống</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thực</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tế</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với</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cốt</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truyện</a:t>
                      </a:r>
                      <a:r>
                        <a:rPr lang="en-US" sz="1800" dirty="0" smtClean="0">
                          <a:effectLst/>
                          <a:latin typeface="Times New Roman" panose="02020603050405020304" pitchFamily="18" charset="0"/>
                          <a:cs typeface="Times New Roman" panose="02020603050405020304" pitchFamily="18" charset="0"/>
                        </a:rPr>
                        <a:t> do </a:t>
                      </a:r>
                      <a:r>
                        <a:rPr lang="en-US" sz="1800" dirty="0" err="1" smtClean="0">
                          <a:effectLst/>
                          <a:latin typeface="Times New Roman" panose="02020603050405020304" pitchFamily="18" charset="0"/>
                          <a:cs typeface="Times New Roman" panose="02020603050405020304" pitchFamily="18" charset="0"/>
                        </a:rPr>
                        <a:t>tác</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giả</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tự</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sáng</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tạo</a:t>
                      </a:r>
                      <a:r>
                        <a:rPr lang="en-US" sz="1800" dirty="0" smtClean="0">
                          <a:effectLst/>
                          <a:latin typeface="Times New Roman" panose="02020603050405020304" pitchFamily="18" charset="0"/>
                          <a:cs typeface="Times New Roman" panose="02020603050405020304" pitchFamily="18" charset="0"/>
                        </a:rPr>
                        <a:t>.</a:t>
                      </a:r>
                    </a:p>
                    <a:p>
                      <a:pPr>
                        <a:lnSpc>
                          <a:spcPct val="130000"/>
                        </a:lnSpc>
                        <a:spcAft>
                          <a:spcPts val="0"/>
                        </a:spcAft>
                      </a:pPr>
                      <a:r>
                        <a:rPr lang="en-US" sz="2400" b="1" dirty="0" smtClean="0">
                          <a:effectLst/>
                          <a:latin typeface="Times New Roman" panose="02020603050405020304" pitchFamily="18" charset="0"/>
                          <a:cs typeface="Times New Roman" panose="02020603050405020304" pitchFamily="18" charset="0"/>
                        </a:rPr>
                        <a:t>- </a:t>
                      </a:r>
                      <a:r>
                        <a:rPr lang="en-US" sz="1800" b="1" dirty="0" err="1" smtClean="0">
                          <a:effectLst/>
                          <a:latin typeface="Times New Roman" panose="02020603050405020304" pitchFamily="18" charset="0"/>
                          <a:cs typeface="Times New Roman" panose="02020603050405020304" pitchFamily="18" charset="0"/>
                        </a:rPr>
                        <a:t>Nhân</a:t>
                      </a:r>
                      <a:r>
                        <a:rPr lang="en-US" sz="1800" b="1" dirty="0" smtClean="0">
                          <a:effectLst/>
                          <a:latin typeface="Times New Roman" panose="02020603050405020304" pitchFamily="18" charset="0"/>
                          <a:cs typeface="Times New Roman" panose="02020603050405020304" pitchFamily="18" charset="0"/>
                        </a:rPr>
                        <a:t> </a:t>
                      </a:r>
                      <a:r>
                        <a:rPr lang="en-US" sz="1800" b="1" dirty="0" err="1" smtClean="0">
                          <a:effectLst/>
                          <a:latin typeface="Times New Roman" panose="02020603050405020304" pitchFamily="18" charset="0"/>
                          <a:cs typeface="Times New Roman" panose="02020603050405020304" pitchFamily="18" charset="0"/>
                        </a:rPr>
                        <a:t>vật</a:t>
                      </a:r>
                      <a:r>
                        <a:rPr lang="en-US" sz="1800" b="1" dirty="0" smtClean="0">
                          <a:effectLst/>
                          <a:latin typeface="Times New Roman" panose="02020603050405020304" pitchFamily="18" charset="0"/>
                          <a:cs typeface="Times New Roman" panose="02020603050405020304" pitchFamily="18" charset="0"/>
                        </a:rPr>
                        <a:t>: </a:t>
                      </a:r>
                    </a:p>
                    <a:p>
                      <a:pPr>
                        <a:lnSpc>
                          <a:spcPct val="130000"/>
                        </a:lnSpc>
                        <a:spcAft>
                          <a:spcPts val="0"/>
                        </a:spcAft>
                      </a:pPr>
                      <a:r>
                        <a:rPr lang="en-US" sz="1800" dirty="0" smtClean="0">
                          <a:effectLst/>
                          <a:latin typeface="Times New Roman" panose="02020603050405020304" pitchFamily="18" charset="0"/>
                          <a:cs typeface="Times New Roman" panose="02020603050405020304" pitchFamily="18" charset="0"/>
                        </a:rPr>
                        <a:t>+ </a:t>
                      </a:r>
                      <a:r>
                        <a:rPr lang="en-US" sz="1800" dirty="0" err="1" smtClean="0">
                          <a:solidFill>
                            <a:srgbClr val="FF0000"/>
                          </a:solidFill>
                          <a:effectLst/>
                          <a:latin typeface="Times New Roman" panose="02020603050405020304" pitchFamily="18" charset="0"/>
                          <a:cs typeface="Times New Roman" panose="02020603050405020304" pitchFamily="18" charset="0"/>
                        </a:rPr>
                        <a:t>Nhân</a:t>
                      </a:r>
                      <a:r>
                        <a:rPr lang="en-US" sz="1800" dirty="0" smtClean="0">
                          <a:solidFill>
                            <a:srgbClr val="FF0000"/>
                          </a:solidFill>
                          <a:effectLst/>
                          <a:latin typeface="Times New Roman" panose="02020603050405020304" pitchFamily="18" charset="0"/>
                          <a:cs typeface="Times New Roman" panose="02020603050405020304" pitchFamily="18" charset="0"/>
                        </a:rPr>
                        <a:t> </a:t>
                      </a:r>
                      <a:r>
                        <a:rPr lang="en-US" sz="1800" dirty="0" err="1" smtClean="0">
                          <a:solidFill>
                            <a:srgbClr val="FF0000"/>
                          </a:solidFill>
                          <a:effectLst/>
                          <a:latin typeface="Times New Roman" panose="02020603050405020304" pitchFamily="18" charset="0"/>
                          <a:cs typeface="Times New Roman" panose="02020603050405020304" pitchFamily="18" charset="0"/>
                        </a:rPr>
                        <a:t>vật</a:t>
                      </a:r>
                      <a:r>
                        <a:rPr lang="en-US" sz="1800" dirty="0" smtClean="0">
                          <a:solidFill>
                            <a:srgbClr val="FF0000"/>
                          </a:solidFill>
                          <a:effectLst/>
                          <a:latin typeface="Times New Roman" panose="02020603050405020304" pitchFamily="18" charset="0"/>
                          <a:cs typeface="Times New Roman" panose="02020603050405020304" pitchFamily="18" charset="0"/>
                        </a:rPr>
                        <a:t> </a:t>
                      </a:r>
                      <a:r>
                        <a:rPr lang="en-US" sz="1800" dirty="0" err="1" smtClean="0">
                          <a:solidFill>
                            <a:srgbClr val="FF0000"/>
                          </a:solidFill>
                          <a:effectLst/>
                          <a:latin typeface="Times New Roman" panose="02020603050405020304" pitchFamily="18" charset="0"/>
                          <a:cs typeface="Times New Roman" panose="02020603050405020304" pitchFamily="18" charset="0"/>
                        </a:rPr>
                        <a:t>chính</a:t>
                      </a:r>
                      <a:r>
                        <a:rPr lang="en-US" sz="1800" dirty="0" smtClean="0">
                          <a:solidFill>
                            <a:srgbClr val="FF0000"/>
                          </a:solidFill>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thường</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là</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những</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chàng</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trai</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cô</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gái</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có</a:t>
                      </a:r>
                      <a:r>
                        <a:rPr lang="en-US" sz="1800" dirty="0" smtClean="0">
                          <a:effectLst/>
                          <a:latin typeface="Times New Roman" panose="02020603050405020304" pitchFamily="18" charset="0"/>
                          <a:cs typeface="Times New Roman" panose="02020603050405020304" pitchFamily="18" charset="0"/>
                        </a:rPr>
                        <a:t> </a:t>
                      </a:r>
                      <a:r>
                        <a:rPr lang="en-US" sz="1800" dirty="0" err="1" smtClean="0">
                          <a:solidFill>
                            <a:srgbClr val="FF0000"/>
                          </a:solidFill>
                          <a:effectLst/>
                          <a:latin typeface="Times New Roman" panose="02020603050405020304" pitchFamily="18" charset="0"/>
                          <a:cs typeface="Times New Roman" panose="02020603050405020304" pitchFamily="18" charset="0"/>
                        </a:rPr>
                        <a:t>vẻ</a:t>
                      </a:r>
                      <a:r>
                        <a:rPr lang="en-US" sz="1800" dirty="0" smtClean="0">
                          <a:solidFill>
                            <a:srgbClr val="FF0000"/>
                          </a:solidFill>
                          <a:effectLst/>
                          <a:latin typeface="Times New Roman" panose="02020603050405020304" pitchFamily="18" charset="0"/>
                          <a:cs typeface="Times New Roman" panose="02020603050405020304" pitchFamily="18" charset="0"/>
                        </a:rPr>
                        <a:t> </a:t>
                      </a:r>
                      <a:r>
                        <a:rPr lang="en-US" sz="1800" dirty="0" err="1" smtClean="0">
                          <a:solidFill>
                            <a:srgbClr val="FF0000"/>
                          </a:solidFill>
                          <a:effectLst/>
                          <a:latin typeface="Times New Roman" panose="02020603050405020304" pitchFamily="18" charset="0"/>
                          <a:cs typeface="Times New Roman" panose="02020603050405020304" pitchFamily="18" charset="0"/>
                        </a:rPr>
                        <a:t>đẹp</a:t>
                      </a:r>
                      <a:r>
                        <a:rPr lang="en-US" sz="1800" dirty="0" smtClean="0">
                          <a:solidFill>
                            <a:srgbClr val="FF0000"/>
                          </a:solidFill>
                          <a:effectLst/>
                          <a:latin typeface="Times New Roman" panose="02020603050405020304" pitchFamily="18" charset="0"/>
                          <a:cs typeface="Times New Roman" panose="02020603050405020304" pitchFamily="18" charset="0"/>
                        </a:rPr>
                        <a:t> </a:t>
                      </a:r>
                      <a:r>
                        <a:rPr lang="en-US" sz="1800" dirty="0" err="1" smtClean="0">
                          <a:solidFill>
                            <a:srgbClr val="FF0000"/>
                          </a:solidFill>
                          <a:effectLst/>
                          <a:latin typeface="Times New Roman" panose="02020603050405020304" pitchFamily="18" charset="0"/>
                          <a:cs typeface="Times New Roman" panose="02020603050405020304" pitchFamily="18" charset="0"/>
                        </a:rPr>
                        <a:t>toàn</a:t>
                      </a:r>
                      <a:r>
                        <a:rPr lang="en-US" sz="1800" dirty="0" smtClean="0">
                          <a:solidFill>
                            <a:srgbClr val="FF0000"/>
                          </a:solidFill>
                          <a:effectLst/>
                          <a:latin typeface="Times New Roman" panose="02020603050405020304" pitchFamily="18" charset="0"/>
                          <a:cs typeface="Times New Roman" panose="02020603050405020304" pitchFamily="18" charset="0"/>
                        </a:rPr>
                        <a:t> </a:t>
                      </a:r>
                      <a:r>
                        <a:rPr lang="en-US" sz="1800" dirty="0" err="1" smtClean="0">
                          <a:solidFill>
                            <a:srgbClr val="FF0000"/>
                          </a:solidFill>
                          <a:effectLst/>
                          <a:latin typeface="Times New Roman" panose="02020603050405020304" pitchFamily="18" charset="0"/>
                          <a:cs typeface="Times New Roman" panose="02020603050405020304" pitchFamily="18" charset="0"/>
                        </a:rPr>
                        <a:t>diện</a:t>
                      </a:r>
                      <a:r>
                        <a:rPr lang="en-US" sz="1800" dirty="0" smtClean="0">
                          <a:solidFill>
                            <a:srgbClr val="FF0000"/>
                          </a:solidFill>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nhưng</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cuộc</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sống</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thường</a:t>
                      </a:r>
                      <a:r>
                        <a:rPr lang="en-US" sz="1800" dirty="0" smtClean="0">
                          <a:effectLst/>
                          <a:latin typeface="Times New Roman" panose="02020603050405020304" pitchFamily="18" charset="0"/>
                          <a:cs typeface="Times New Roman" panose="02020603050405020304" pitchFamily="18" charset="0"/>
                        </a:rPr>
                        <a:t> </a:t>
                      </a:r>
                      <a:r>
                        <a:rPr lang="en-US" sz="1800" dirty="0" err="1" smtClean="0">
                          <a:solidFill>
                            <a:srgbClr val="FF0000"/>
                          </a:solidFill>
                          <a:effectLst/>
                          <a:latin typeface="Times New Roman" panose="02020603050405020304" pitchFamily="18" charset="0"/>
                          <a:cs typeface="Times New Roman" panose="02020603050405020304" pitchFamily="18" charset="0"/>
                        </a:rPr>
                        <a:t>gặp</a:t>
                      </a:r>
                      <a:r>
                        <a:rPr lang="en-US" sz="1800" dirty="0" smtClean="0">
                          <a:solidFill>
                            <a:srgbClr val="FF0000"/>
                          </a:solidFill>
                          <a:effectLst/>
                          <a:latin typeface="Times New Roman" panose="02020603050405020304" pitchFamily="18" charset="0"/>
                          <a:cs typeface="Times New Roman" panose="02020603050405020304" pitchFamily="18" charset="0"/>
                        </a:rPr>
                        <a:t> </a:t>
                      </a:r>
                      <a:r>
                        <a:rPr lang="en-US" sz="1800" dirty="0" err="1" smtClean="0">
                          <a:solidFill>
                            <a:srgbClr val="FF0000"/>
                          </a:solidFill>
                          <a:effectLst/>
                          <a:latin typeface="Times New Roman" panose="02020603050405020304" pitchFamily="18" charset="0"/>
                          <a:cs typeface="Times New Roman" panose="02020603050405020304" pitchFamily="18" charset="0"/>
                        </a:rPr>
                        <a:t>nhiều</a:t>
                      </a:r>
                      <a:r>
                        <a:rPr lang="en-US" sz="1800" dirty="0" smtClean="0">
                          <a:solidFill>
                            <a:srgbClr val="FF0000"/>
                          </a:solidFill>
                          <a:effectLst/>
                          <a:latin typeface="Times New Roman" panose="02020603050405020304" pitchFamily="18" charset="0"/>
                          <a:cs typeface="Times New Roman" panose="02020603050405020304" pitchFamily="18" charset="0"/>
                        </a:rPr>
                        <a:t> </a:t>
                      </a:r>
                      <a:r>
                        <a:rPr lang="en-US" sz="1800" dirty="0" err="1" smtClean="0">
                          <a:solidFill>
                            <a:srgbClr val="FF0000"/>
                          </a:solidFill>
                          <a:effectLst/>
                          <a:latin typeface="Times New Roman" panose="02020603050405020304" pitchFamily="18" charset="0"/>
                          <a:cs typeface="Times New Roman" panose="02020603050405020304" pitchFamily="18" charset="0"/>
                        </a:rPr>
                        <a:t>trắc</a:t>
                      </a:r>
                      <a:r>
                        <a:rPr lang="en-US" sz="1800" dirty="0" smtClean="0">
                          <a:solidFill>
                            <a:srgbClr val="FF0000"/>
                          </a:solidFill>
                          <a:effectLst/>
                          <a:latin typeface="Times New Roman" panose="02020603050405020304" pitchFamily="18" charset="0"/>
                          <a:cs typeface="Times New Roman" panose="02020603050405020304" pitchFamily="18" charset="0"/>
                        </a:rPr>
                        <a:t> </a:t>
                      </a:r>
                      <a:r>
                        <a:rPr lang="en-US" sz="1800" dirty="0" err="1" smtClean="0">
                          <a:solidFill>
                            <a:srgbClr val="FF0000"/>
                          </a:solidFill>
                          <a:effectLst/>
                          <a:latin typeface="Times New Roman" panose="02020603050405020304" pitchFamily="18" charset="0"/>
                          <a:cs typeface="Times New Roman" panose="02020603050405020304" pitchFamily="18" charset="0"/>
                        </a:rPr>
                        <a:t>trở</a:t>
                      </a:r>
                      <a:r>
                        <a:rPr lang="en-US" sz="1800" dirty="0" smtClean="0">
                          <a:effectLst/>
                          <a:latin typeface="Times New Roman" panose="02020603050405020304" pitchFamily="18" charset="0"/>
                          <a:cs typeface="Times New Roman" panose="02020603050405020304" pitchFamily="18" charset="0"/>
                        </a:rPr>
                        <a:t>.</a:t>
                      </a:r>
                    </a:p>
                    <a:p>
                      <a:pPr>
                        <a:lnSpc>
                          <a:spcPct val="130000"/>
                        </a:lnSpc>
                        <a:spcAft>
                          <a:spcPts val="0"/>
                        </a:spcAft>
                      </a:pP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Được</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khắc</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họa</a:t>
                      </a:r>
                      <a:r>
                        <a:rPr lang="en-US" sz="1800" dirty="0" smtClean="0">
                          <a:effectLst/>
                          <a:latin typeface="Times New Roman" panose="02020603050405020304" pitchFamily="18" charset="0"/>
                          <a:cs typeface="Times New Roman" panose="02020603050405020304" pitchFamily="18" charset="0"/>
                        </a:rPr>
                        <a:t> ở </a:t>
                      </a:r>
                      <a:r>
                        <a:rPr lang="en-US" sz="1800" dirty="0" err="1" smtClean="0">
                          <a:effectLst/>
                          <a:latin typeface="Times New Roman" panose="02020603050405020304" pitchFamily="18" charset="0"/>
                          <a:cs typeface="Times New Roman" panose="02020603050405020304" pitchFamily="18" charset="0"/>
                        </a:rPr>
                        <a:t>cả</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hai</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phương</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diện</a:t>
                      </a:r>
                      <a:r>
                        <a:rPr lang="en-US" sz="1800" dirty="0" smtClean="0">
                          <a:effectLst/>
                          <a:latin typeface="Times New Roman" panose="02020603050405020304" pitchFamily="18" charset="0"/>
                          <a:cs typeface="Times New Roman" panose="02020603050405020304" pitchFamily="18" charset="0"/>
                        </a:rPr>
                        <a:t>: </a:t>
                      </a:r>
                      <a:r>
                        <a:rPr lang="en-US" sz="1800" dirty="0" smtClean="0">
                          <a:solidFill>
                            <a:srgbClr val="FF0000"/>
                          </a:solidFill>
                          <a:effectLst/>
                          <a:latin typeface="Times New Roman" panose="02020603050405020304" pitchFamily="18" charset="0"/>
                          <a:cs typeface="Times New Roman" panose="02020603050405020304" pitchFamily="18" charset="0"/>
                        </a:rPr>
                        <a:t>con </a:t>
                      </a:r>
                      <a:r>
                        <a:rPr lang="en-US" sz="1800" dirty="0" err="1" smtClean="0">
                          <a:solidFill>
                            <a:srgbClr val="FF0000"/>
                          </a:solidFill>
                          <a:effectLst/>
                          <a:latin typeface="Times New Roman" panose="02020603050405020304" pitchFamily="18" charset="0"/>
                          <a:cs typeface="Times New Roman" panose="02020603050405020304" pitchFamily="18" charset="0"/>
                        </a:rPr>
                        <a:t>người</a:t>
                      </a:r>
                      <a:r>
                        <a:rPr lang="en-US" sz="1800" dirty="0" smtClean="0">
                          <a:solidFill>
                            <a:srgbClr val="FF0000"/>
                          </a:solidFill>
                          <a:effectLst/>
                          <a:latin typeface="Times New Roman" panose="02020603050405020304" pitchFamily="18" charset="0"/>
                          <a:cs typeface="Times New Roman" panose="02020603050405020304" pitchFamily="18" charset="0"/>
                        </a:rPr>
                        <a:t> </a:t>
                      </a:r>
                      <a:r>
                        <a:rPr lang="en-US" sz="1800" dirty="0" err="1" smtClean="0">
                          <a:solidFill>
                            <a:srgbClr val="FF0000"/>
                          </a:solidFill>
                          <a:effectLst/>
                          <a:latin typeface="Times New Roman" panose="02020603050405020304" pitchFamily="18" charset="0"/>
                          <a:cs typeface="Times New Roman" panose="02020603050405020304" pitchFamily="18" charset="0"/>
                        </a:rPr>
                        <a:t>bên</a:t>
                      </a:r>
                      <a:r>
                        <a:rPr lang="en-US" sz="1800" dirty="0" smtClean="0">
                          <a:solidFill>
                            <a:srgbClr val="FF0000"/>
                          </a:solidFill>
                          <a:effectLst/>
                          <a:latin typeface="Times New Roman" panose="02020603050405020304" pitchFamily="18" charset="0"/>
                          <a:cs typeface="Times New Roman" panose="02020603050405020304" pitchFamily="18" charset="0"/>
                        </a:rPr>
                        <a:t> </a:t>
                      </a:r>
                      <a:r>
                        <a:rPr lang="en-US" sz="1800" dirty="0" err="1" smtClean="0">
                          <a:solidFill>
                            <a:srgbClr val="FF0000"/>
                          </a:solidFill>
                          <a:effectLst/>
                          <a:latin typeface="Times New Roman" panose="02020603050405020304" pitchFamily="18" charset="0"/>
                          <a:cs typeface="Times New Roman" panose="02020603050405020304" pitchFamily="18" charset="0"/>
                        </a:rPr>
                        <a:t>ngoài</a:t>
                      </a:r>
                      <a:r>
                        <a:rPr lang="en-US" sz="1800" dirty="0" smtClean="0">
                          <a:solidFill>
                            <a:srgbClr val="FF0000"/>
                          </a:solidFill>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a:t>
                      </a:r>
                      <a:r>
                        <a:rPr lang="en-US" sz="1800" dirty="0" err="1" smtClean="0">
                          <a:effectLst/>
                          <a:latin typeface="Times New Roman" panose="02020603050405020304" pitchFamily="18" charset="0"/>
                          <a:cs typeface="Times New Roman" panose="02020603050405020304" pitchFamily="18" charset="0"/>
                        </a:rPr>
                        <a:t>ngoại</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hình</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lời</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nói</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hành</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động</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cử</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chỉ</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và</a:t>
                      </a:r>
                      <a:r>
                        <a:rPr lang="en-US" sz="1800" dirty="0" smtClean="0">
                          <a:effectLst/>
                          <a:latin typeface="Times New Roman" panose="02020603050405020304" pitchFamily="18" charset="0"/>
                          <a:cs typeface="Times New Roman" panose="02020603050405020304" pitchFamily="18" charset="0"/>
                        </a:rPr>
                        <a:t> </a:t>
                      </a:r>
                      <a:r>
                        <a:rPr lang="en-US" sz="1800" dirty="0" smtClean="0">
                          <a:solidFill>
                            <a:srgbClr val="FF0000"/>
                          </a:solidFill>
                          <a:effectLst/>
                          <a:latin typeface="Times New Roman" panose="02020603050405020304" pitchFamily="18" charset="0"/>
                          <a:cs typeface="Times New Roman" panose="02020603050405020304" pitchFamily="18" charset="0"/>
                        </a:rPr>
                        <a:t>con </a:t>
                      </a:r>
                      <a:r>
                        <a:rPr lang="en-US" sz="1800" dirty="0" err="1" smtClean="0">
                          <a:solidFill>
                            <a:srgbClr val="FF0000"/>
                          </a:solidFill>
                          <a:effectLst/>
                          <a:latin typeface="Times New Roman" panose="02020603050405020304" pitchFamily="18" charset="0"/>
                          <a:cs typeface="Times New Roman" panose="02020603050405020304" pitchFamily="18" charset="0"/>
                        </a:rPr>
                        <a:t>người</a:t>
                      </a:r>
                      <a:r>
                        <a:rPr lang="en-US" sz="1800" dirty="0" smtClean="0">
                          <a:solidFill>
                            <a:srgbClr val="FF0000"/>
                          </a:solidFill>
                          <a:effectLst/>
                          <a:latin typeface="Times New Roman" panose="02020603050405020304" pitchFamily="18" charset="0"/>
                          <a:cs typeface="Times New Roman" panose="02020603050405020304" pitchFamily="18" charset="0"/>
                        </a:rPr>
                        <a:t> </a:t>
                      </a:r>
                      <a:r>
                        <a:rPr lang="en-US" sz="1800" dirty="0" err="1" smtClean="0">
                          <a:solidFill>
                            <a:srgbClr val="FF0000"/>
                          </a:solidFill>
                          <a:effectLst/>
                          <a:latin typeface="Times New Roman" panose="02020603050405020304" pitchFamily="18" charset="0"/>
                          <a:cs typeface="Times New Roman" panose="02020603050405020304" pitchFamily="18" charset="0"/>
                        </a:rPr>
                        <a:t>bên</a:t>
                      </a:r>
                      <a:r>
                        <a:rPr lang="en-US" sz="1800" dirty="0" smtClean="0">
                          <a:solidFill>
                            <a:srgbClr val="FF0000"/>
                          </a:solidFill>
                          <a:effectLst/>
                          <a:latin typeface="Times New Roman" panose="02020603050405020304" pitchFamily="18" charset="0"/>
                          <a:cs typeface="Times New Roman" panose="02020603050405020304" pitchFamily="18" charset="0"/>
                        </a:rPr>
                        <a:t> </a:t>
                      </a:r>
                      <a:r>
                        <a:rPr lang="en-US" sz="1800" dirty="0" err="1" smtClean="0">
                          <a:solidFill>
                            <a:srgbClr val="FF0000"/>
                          </a:solidFill>
                          <a:effectLst/>
                          <a:latin typeface="Times New Roman" panose="02020603050405020304" pitchFamily="18" charset="0"/>
                          <a:cs typeface="Times New Roman" panose="02020603050405020304" pitchFamily="18" charset="0"/>
                        </a:rPr>
                        <a:t>trong</a:t>
                      </a:r>
                      <a:r>
                        <a:rPr lang="en-US" sz="1800" dirty="0" smtClean="0">
                          <a:solidFill>
                            <a:srgbClr val="FF0000"/>
                          </a:solidFill>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a:t>
                      </a:r>
                      <a:r>
                        <a:rPr lang="en-US" sz="1800" dirty="0" err="1" smtClean="0">
                          <a:effectLst/>
                          <a:latin typeface="Times New Roman" panose="02020603050405020304" pitchFamily="18" charset="0"/>
                          <a:cs typeface="Times New Roman" panose="02020603050405020304" pitchFamily="18" charset="0"/>
                        </a:rPr>
                        <a:t>suy</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nghĩ</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cảm</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xúc</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diễn</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biến</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tâm</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lí</a:t>
                      </a:r>
                      <a:r>
                        <a:rPr lang="en-US" sz="1800" dirty="0" smtClean="0">
                          <a:effectLst/>
                          <a:latin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30000"/>
                        </a:lnSpc>
                        <a:spcBef>
                          <a:spcPts val="0"/>
                        </a:spcBef>
                        <a:spcAft>
                          <a:spcPts val="0"/>
                        </a:spcAft>
                        <a:buClrTx/>
                        <a:buSzTx/>
                        <a:buFontTx/>
                        <a:buNone/>
                        <a:tabLst/>
                        <a:defRPr/>
                      </a:pP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Lời</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thoại</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nhân</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vật</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đã</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được</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chú</a:t>
                      </a:r>
                      <a:r>
                        <a:rPr lang="en-US" sz="1800" dirty="0" smtClean="0">
                          <a:effectLst/>
                          <a:latin typeface="Times New Roman" panose="02020603050405020304" pitchFamily="18" charset="0"/>
                          <a:cs typeface="Times New Roman" panose="02020603050405020304" pitchFamily="18" charset="0"/>
                        </a:rPr>
                        <a:t> ý ở </a:t>
                      </a:r>
                      <a:r>
                        <a:rPr lang="en-US" sz="1800" dirty="0" err="1" smtClean="0">
                          <a:effectLst/>
                          <a:latin typeface="Times New Roman" panose="02020603050405020304" pitchFamily="18" charset="0"/>
                          <a:cs typeface="Times New Roman" panose="02020603050405020304" pitchFamily="18" charset="0"/>
                        </a:rPr>
                        <a:t>cả</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hai</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hình</a:t>
                      </a:r>
                      <a:r>
                        <a:rPr lang="en-US" sz="1800" dirty="0" smtClean="0">
                          <a:effectLst/>
                          <a:latin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cs typeface="Times New Roman" panose="02020603050405020304" pitchFamily="18" charset="0"/>
                        </a:rPr>
                        <a:t>thức</a:t>
                      </a:r>
                      <a:r>
                        <a:rPr lang="en-US" sz="1800" dirty="0" smtClean="0">
                          <a:effectLst/>
                          <a:latin typeface="Times New Roman" panose="02020603050405020304" pitchFamily="18" charset="0"/>
                          <a:cs typeface="Times New Roman" panose="02020603050405020304" pitchFamily="18" charset="0"/>
                        </a:rPr>
                        <a:t>: </a:t>
                      </a:r>
                      <a:r>
                        <a:rPr lang="en-US" sz="1800" dirty="0" err="1" smtClean="0">
                          <a:solidFill>
                            <a:srgbClr val="FF0000"/>
                          </a:solidFill>
                          <a:effectLst/>
                          <a:latin typeface="Times New Roman" panose="02020603050405020304" pitchFamily="18" charset="0"/>
                          <a:cs typeface="Times New Roman" panose="02020603050405020304" pitchFamily="18" charset="0"/>
                        </a:rPr>
                        <a:t>đối</a:t>
                      </a:r>
                      <a:r>
                        <a:rPr lang="en-US" sz="1800" dirty="0" smtClean="0">
                          <a:solidFill>
                            <a:srgbClr val="FF0000"/>
                          </a:solidFill>
                          <a:effectLst/>
                          <a:latin typeface="Times New Roman" panose="02020603050405020304" pitchFamily="18" charset="0"/>
                          <a:cs typeface="Times New Roman" panose="02020603050405020304" pitchFamily="18" charset="0"/>
                        </a:rPr>
                        <a:t> </a:t>
                      </a:r>
                      <a:r>
                        <a:rPr lang="en-US" sz="1800" dirty="0" err="1" smtClean="0">
                          <a:solidFill>
                            <a:srgbClr val="FF0000"/>
                          </a:solidFill>
                          <a:effectLst/>
                          <a:latin typeface="Times New Roman" panose="02020603050405020304" pitchFamily="18" charset="0"/>
                          <a:cs typeface="Times New Roman" panose="02020603050405020304" pitchFamily="18" charset="0"/>
                        </a:rPr>
                        <a:t>thoại</a:t>
                      </a:r>
                      <a:r>
                        <a:rPr lang="en-US" sz="1800" dirty="0" smtClean="0">
                          <a:solidFill>
                            <a:srgbClr val="FF0000"/>
                          </a:solidFill>
                          <a:effectLst/>
                          <a:latin typeface="Times New Roman" panose="02020603050405020304" pitchFamily="18" charset="0"/>
                          <a:cs typeface="Times New Roman" panose="02020603050405020304" pitchFamily="18" charset="0"/>
                        </a:rPr>
                        <a:t> </a:t>
                      </a:r>
                      <a:r>
                        <a:rPr lang="en-US" sz="1800" dirty="0" err="1" smtClean="0">
                          <a:solidFill>
                            <a:srgbClr val="FF0000"/>
                          </a:solidFill>
                          <a:effectLst/>
                          <a:latin typeface="Times New Roman" panose="02020603050405020304" pitchFamily="18" charset="0"/>
                          <a:cs typeface="Times New Roman" panose="02020603050405020304" pitchFamily="18" charset="0"/>
                        </a:rPr>
                        <a:t>và</a:t>
                      </a:r>
                      <a:r>
                        <a:rPr lang="en-US" sz="1800" dirty="0" smtClean="0">
                          <a:solidFill>
                            <a:srgbClr val="FF0000"/>
                          </a:solidFill>
                          <a:effectLst/>
                          <a:latin typeface="Times New Roman" panose="02020603050405020304" pitchFamily="18" charset="0"/>
                          <a:cs typeface="Times New Roman" panose="02020603050405020304" pitchFamily="18" charset="0"/>
                        </a:rPr>
                        <a:t> </a:t>
                      </a:r>
                      <a:r>
                        <a:rPr lang="en-US" sz="1800" dirty="0" err="1" smtClean="0">
                          <a:solidFill>
                            <a:srgbClr val="FF0000"/>
                          </a:solidFill>
                          <a:effectLst/>
                          <a:latin typeface="Times New Roman" panose="02020603050405020304" pitchFamily="18" charset="0"/>
                          <a:cs typeface="Times New Roman" panose="02020603050405020304" pitchFamily="18" charset="0"/>
                        </a:rPr>
                        <a:t>độc</a:t>
                      </a:r>
                      <a:r>
                        <a:rPr lang="en-US" sz="1800" dirty="0" smtClean="0">
                          <a:solidFill>
                            <a:srgbClr val="FF0000"/>
                          </a:solidFill>
                          <a:effectLst/>
                          <a:latin typeface="Times New Roman" panose="02020603050405020304" pitchFamily="18" charset="0"/>
                          <a:cs typeface="Times New Roman" panose="02020603050405020304" pitchFamily="18" charset="0"/>
                        </a:rPr>
                        <a:t> </a:t>
                      </a:r>
                      <a:r>
                        <a:rPr lang="en-US" sz="1800" dirty="0" err="1" smtClean="0">
                          <a:solidFill>
                            <a:srgbClr val="FF0000"/>
                          </a:solidFill>
                          <a:effectLst/>
                          <a:latin typeface="Times New Roman" panose="02020603050405020304" pitchFamily="18" charset="0"/>
                          <a:cs typeface="Times New Roman" panose="02020603050405020304" pitchFamily="18" charset="0"/>
                        </a:rPr>
                        <a:t>thoại</a:t>
                      </a:r>
                      <a:r>
                        <a:rPr lang="en-US" sz="1800" dirty="0" smtClean="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75280"/>
                  </a:ext>
                </a:extLst>
              </a:tr>
            </a:tbl>
          </a:graphicData>
        </a:graphic>
      </p:graphicFrame>
    </p:spTree>
    <p:extLst>
      <p:ext uri="{BB962C8B-B14F-4D97-AF65-F5344CB8AC3E}">
        <p14:creationId xmlns:p14="http://schemas.microsoft.com/office/powerpoint/2010/main" val="365899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7C1F6A4-AA97-E7A1-FAAD-B69FE63D6A02}"/>
              </a:ext>
            </a:extLst>
          </p:cNvPr>
          <p:cNvGraphicFramePr>
            <a:graphicFrameLocks noGrp="1"/>
          </p:cNvGraphicFramePr>
          <p:nvPr>
            <p:extLst>
              <p:ext uri="{D42A27DB-BD31-4B8C-83A1-F6EECF244321}">
                <p14:modId xmlns:p14="http://schemas.microsoft.com/office/powerpoint/2010/main" val="1779848392"/>
              </p:ext>
            </p:extLst>
          </p:nvPr>
        </p:nvGraphicFramePr>
        <p:xfrm>
          <a:off x="179512" y="195486"/>
          <a:ext cx="8784976" cy="2326323"/>
        </p:xfrm>
        <a:graphic>
          <a:graphicData uri="http://schemas.openxmlformats.org/drawingml/2006/table">
            <a:tbl>
              <a:tblPr firstRow="1" firstCol="1" bandRow="1">
                <a:tableStyleId>{0E3FDE45-AF77-4B5C-9715-49D594BDF05E}</a:tableStyleId>
              </a:tblPr>
              <a:tblGrid>
                <a:gridCol w="2171807">
                  <a:extLst>
                    <a:ext uri="{9D8B030D-6E8A-4147-A177-3AD203B41FA5}">
                      <a16:colId xmlns:a16="http://schemas.microsoft.com/office/drawing/2014/main" val="255363926"/>
                    </a:ext>
                  </a:extLst>
                </a:gridCol>
                <a:gridCol w="6613169">
                  <a:extLst>
                    <a:ext uri="{9D8B030D-6E8A-4147-A177-3AD203B41FA5}">
                      <a16:colId xmlns:a16="http://schemas.microsoft.com/office/drawing/2014/main" val="887795161"/>
                    </a:ext>
                  </a:extLst>
                </a:gridCol>
              </a:tblGrid>
              <a:tr h="55194">
                <a:tc gridSpan="2">
                  <a:txBody>
                    <a:bodyPr/>
                    <a:lstStyle/>
                    <a:p>
                      <a:pPr algn="ctr">
                        <a:lnSpc>
                          <a:spcPct val="130000"/>
                        </a:lnSpc>
                        <a:spcAft>
                          <a:spcPts val="1000"/>
                        </a:spcAft>
                      </a:pPr>
                      <a:r>
                        <a:rPr lang="en-US" sz="2200" dirty="0" err="1">
                          <a:solidFill>
                            <a:srgbClr val="FF0000"/>
                          </a:solidFill>
                          <a:effectLst/>
                          <a:latin typeface="Times New Roman" panose="02020603050405020304" pitchFamily="18" charset="0"/>
                          <a:cs typeface="Times New Roman" panose="02020603050405020304" pitchFamily="18" charset="0"/>
                        </a:rPr>
                        <a:t>Tìm</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hiểu</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chung</a:t>
                      </a:r>
                      <a:r>
                        <a:rPr lang="en-US" sz="2200" dirty="0">
                          <a:solidFill>
                            <a:srgbClr val="FF0000"/>
                          </a:solidFill>
                          <a:effectLst/>
                          <a:latin typeface="Times New Roman" panose="02020603050405020304" pitchFamily="18" charset="0"/>
                          <a:cs typeface="Times New Roman" panose="02020603050405020304" pitchFamily="18" charset="0"/>
                        </a:rPr>
                        <a:t> về </a:t>
                      </a:r>
                      <a:r>
                        <a:rPr lang="en-US" sz="2200" dirty="0" err="1">
                          <a:solidFill>
                            <a:srgbClr val="FF0000"/>
                          </a:solidFill>
                          <a:effectLst/>
                          <a:latin typeface="Times New Roman" panose="02020603050405020304" pitchFamily="18" charset="0"/>
                          <a:cs typeface="Times New Roman" panose="02020603050405020304" pitchFamily="18" charset="0"/>
                        </a:rPr>
                        <a:t>truyện</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thơ</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Nôm</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38322530"/>
                  </a:ext>
                </a:extLst>
              </a:tr>
              <a:tr h="1890459">
                <a:tc>
                  <a:txBody>
                    <a:bodyPr/>
                    <a:lstStyle/>
                    <a:p>
                      <a:pPr>
                        <a:lnSpc>
                          <a:spcPct val="130000"/>
                        </a:lnSpc>
                        <a:spcAft>
                          <a:spcPts val="1000"/>
                        </a:spcAft>
                      </a:pPr>
                      <a:r>
                        <a:rPr lang="en-US" sz="2200" dirty="0">
                          <a:effectLst/>
                          <a:latin typeface="Times New Roman" panose="02020603050405020304" pitchFamily="18" charset="0"/>
                          <a:cs typeface="Times New Roman" panose="02020603050405020304" pitchFamily="18" charset="0"/>
                        </a:rPr>
                        <a:t>5. </a:t>
                      </a:r>
                      <a:r>
                        <a:rPr lang="en-US" sz="2200" dirty="0" err="1">
                          <a:effectLst/>
                          <a:latin typeface="Times New Roman" panose="02020603050405020304" pitchFamily="18" charset="0"/>
                          <a:cs typeface="Times New Roman" panose="02020603050405020304" pitchFamily="18" charset="0"/>
                        </a:rPr>
                        <a:t>Đặc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điểm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hình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thức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nghệ</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thuật</a:t>
                      </a:r>
                      <a:endParaRPr lang="en-US" sz="2200" dirty="0">
                        <a:effectLst/>
                        <a:latin typeface="Times New Roman" panose="02020603050405020304" pitchFamily="18" charset="0"/>
                        <a:cs typeface="Times New Roman" panose="02020603050405020304" pitchFamily="18" charset="0"/>
                      </a:endParaRPr>
                    </a:p>
                    <a:p>
                      <a:pPr>
                        <a:lnSpc>
                          <a:spcPct val="130000"/>
                        </a:lnSpc>
                        <a:spcAft>
                          <a:spcPts val="1000"/>
                        </a:spcAft>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pPr>
                      <a:r>
                        <a:rPr lang="en-US" sz="2000" b="1" dirty="0" smtClean="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Ngôi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kể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thường</a:t>
                      </a:r>
                      <a:r>
                        <a:rPr lang="en-US" sz="2000" dirty="0">
                          <a:effectLst/>
                          <a:latin typeface="Times New Roman" panose="02020603050405020304" pitchFamily="18" charset="0"/>
                          <a:cs typeface="Times New Roman" panose="02020603050405020304" pitchFamily="18" charset="0"/>
                        </a:rPr>
                        <a:t> ở </a:t>
                      </a:r>
                      <a:r>
                        <a:rPr lang="en-US" sz="2000" dirty="0" err="1">
                          <a:solidFill>
                            <a:srgbClr val="FF0000"/>
                          </a:solidFill>
                          <a:effectLst/>
                          <a:latin typeface="Times New Roman" panose="02020603050405020304" pitchFamily="18" charset="0"/>
                          <a:cs typeface="Times New Roman" panose="02020603050405020304" pitchFamily="18" charset="0"/>
                        </a:rPr>
                        <a:t>ngôi</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thứ</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ba</a:t>
                      </a:r>
                      <a:endParaRPr lang="en-US" sz="2000" dirty="0">
                        <a:solidFill>
                          <a:srgbClr val="FF0000"/>
                        </a:solidFill>
                        <a:effectLst/>
                        <a:latin typeface="Times New Roman" panose="02020603050405020304" pitchFamily="18" charset="0"/>
                        <a:cs typeface="Times New Roman" panose="02020603050405020304" pitchFamily="18" charset="0"/>
                      </a:endParaRPr>
                    </a:p>
                    <a:p>
                      <a:pPr>
                        <a:lnSpc>
                          <a:spcPct val="130000"/>
                        </a:lnSpc>
                        <a:spcAft>
                          <a:spcPts val="0"/>
                        </a:spcAft>
                      </a:pP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Ngôn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ngữ</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Ngôn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ngữ</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lời</a:t>
                      </a:r>
                      <a:r>
                        <a:rPr lang="en-US" sz="2000" dirty="0">
                          <a:effectLst/>
                          <a:latin typeface="Times New Roman" panose="02020603050405020304" pitchFamily="18" charset="0"/>
                          <a:cs typeface="Times New Roman" panose="02020603050405020304" pitchFamily="18" charset="0"/>
                        </a:rPr>
                        <a:t> ăn </a:t>
                      </a:r>
                      <a:r>
                        <a:rPr lang="en-US" sz="2000" dirty="0" err="1">
                          <a:effectLst/>
                          <a:latin typeface="Times New Roman" panose="02020603050405020304" pitchFamily="18" charset="0"/>
                          <a:cs typeface="Times New Roman" panose="02020603050405020304" pitchFamily="18" charset="0"/>
                        </a:rPr>
                        <a:t>tiếng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nói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dân</a:t>
                      </a:r>
                      <a:r>
                        <a:rPr lang="en-US" sz="2000" dirty="0">
                          <a:effectLst/>
                          <a:latin typeface="Times New Roman" panose="02020603050405020304" pitchFamily="18" charset="0"/>
                          <a:cs typeface="Times New Roman" panose="02020603050405020304" pitchFamily="18" charset="0"/>
                        </a:rPr>
                        <a:t>.</a:t>
                      </a:r>
                    </a:p>
                    <a:p>
                      <a:pPr>
                        <a:lnSpc>
                          <a:spcPct val="130000"/>
                        </a:lnSpc>
                        <a:spcAft>
                          <a:spcPts val="0"/>
                        </a:spcAft>
                      </a:pPr>
                      <a:r>
                        <a:rPr lang="en-US" sz="2000" b="1" dirty="0" smtClean="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Thể</a:t>
                      </a:r>
                      <a:r>
                        <a:rPr lang="en-US" sz="2000" b="1" dirty="0">
                          <a:effectLst/>
                          <a:latin typeface="Times New Roman" panose="02020603050405020304" pitchFamily="18" charset="0"/>
                          <a:cs typeface="Times New Roman" panose="02020603050405020304" pitchFamily="18" charset="0"/>
                        </a:rPr>
                        <a:t> </a:t>
                      </a:r>
                      <a:r>
                        <a:rPr lang="en-US" sz="2000" b="1" dirty="0" err="1" smtClean="0">
                          <a:effectLst/>
                          <a:latin typeface="Times New Roman" panose="02020603050405020304" pitchFamily="18" charset="0"/>
                          <a:cs typeface="Times New Roman" panose="02020603050405020304" pitchFamily="18" charset="0"/>
                        </a:rPr>
                        <a:t>thơ</a:t>
                      </a:r>
                      <a:r>
                        <a:rPr lang="en-US" sz="2000" b="1" dirty="0" smtClean="0">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lục</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bát</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hoàn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thiện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đạt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mức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nhuần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nhuyễn</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75280"/>
                  </a:ext>
                </a:extLst>
              </a:tr>
            </a:tbl>
          </a:graphicData>
        </a:graphic>
      </p:graphicFrame>
    </p:spTree>
    <p:extLst>
      <p:ext uri="{BB962C8B-B14F-4D97-AF65-F5344CB8AC3E}">
        <p14:creationId xmlns:p14="http://schemas.microsoft.com/office/powerpoint/2010/main" val="417357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1D4754E-6CE6-2F84-C44F-DB4B40FEF2AA}"/>
              </a:ext>
            </a:extLst>
          </p:cNvPr>
          <p:cNvSpPr txBox="1"/>
          <p:nvPr/>
        </p:nvSpPr>
        <p:spPr>
          <a:xfrm>
            <a:off x="1115616" y="293487"/>
            <a:ext cx="7704856" cy="523220"/>
          </a:xfrm>
          <a:prstGeom prst="rect">
            <a:avLst/>
          </a:prstGeom>
          <a:noFill/>
        </p:spPr>
        <p:txBody>
          <a:bodyPr wrap="square">
            <a:spAutoFit/>
          </a:bodyPr>
          <a:lstStyle/>
          <a:p>
            <a:pPr algn="ctr"/>
            <a:r>
              <a:rPr lang="en-US" sz="2800" b="1" dirty="0">
                <a:solidFill>
                  <a:srgbClr val="034EA2"/>
                </a:solidFill>
              </a:rPr>
              <a:t>1.</a:t>
            </a:r>
            <a:r>
              <a:rPr lang="vi-VN" sz="2800" b="1" dirty="0">
                <a:solidFill>
                  <a:srgbClr val="034EA2"/>
                </a:solidFill>
              </a:rPr>
              <a:t>2. </a:t>
            </a:r>
            <a:r>
              <a:rPr lang="en-US" sz="2800" b="1" dirty="0" err="1">
                <a:solidFill>
                  <a:srgbClr val="034EA2"/>
                </a:solidFill>
              </a:rPr>
              <a:t>Lời</a:t>
            </a:r>
            <a:r>
              <a:rPr lang="en-US" sz="2800" b="1" dirty="0">
                <a:solidFill>
                  <a:srgbClr val="034EA2"/>
                </a:solidFill>
              </a:rPr>
              <a:t> </a:t>
            </a:r>
            <a:r>
              <a:rPr lang="en-US" sz="2800" b="1" dirty="0" err="1">
                <a:solidFill>
                  <a:srgbClr val="034EA2"/>
                </a:solidFill>
              </a:rPr>
              <a:t>đối</a:t>
            </a:r>
            <a:r>
              <a:rPr lang="en-US" sz="2800" b="1" dirty="0">
                <a:solidFill>
                  <a:srgbClr val="034EA2"/>
                </a:solidFill>
              </a:rPr>
              <a:t> </a:t>
            </a:r>
            <a:r>
              <a:rPr lang="en-US" sz="2800" b="1" dirty="0" err="1">
                <a:solidFill>
                  <a:srgbClr val="034EA2"/>
                </a:solidFill>
              </a:rPr>
              <a:t>thoại</a:t>
            </a:r>
            <a:r>
              <a:rPr lang="en-US" sz="2800" b="1" dirty="0">
                <a:solidFill>
                  <a:srgbClr val="034EA2"/>
                </a:solidFill>
              </a:rPr>
              <a:t>, </a:t>
            </a:r>
            <a:r>
              <a:rPr lang="en-US" sz="2800" b="1" dirty="0" err="1">
                <a:solidFill>
                  <a:srgbClr val="034EA2"/>
                </a:solidFill>
              </a:rPr>
              <a:t>độc</a:t>
            </a:r>
            <a:r>
              <a:rPr lang="en-US" sz="2800" b="1" dirty="0">
                <a:solidFill>
                  <a:srgbClr val="034EA2"/>
                </a:solidFill>
              </a:rPr>
              <a:t> </a:t>
            </a:r>
            <a:r>
              <a:rPr lang="en-US" sz="2800" b="1" dirty="0" err="1">
                <a:solidFill>
                  <a:srgbClr val="034EA2"/>
                </a:solidFill>
              </a:rPr>
              <a:t>thoại</a:t>
            </a:r>
            <a:r>
              <a:rPr lang="en-US" sz="2800" b="1" dirty="0">
                <a:solidFill>
                  <a:srgbClr val="034EA2"/>
                </a:solidFill>
              </a:rPr>
              <a:t> </a:t>
            </a:r>
            <a:r>
              <a:rPr lang="vi-VN" sz="2800" b="1" dirty="0">
                <a:solidFill>
                  <a:srgbClr val="034EA2"/>
                </a:solidFill>
              </a:rPr>
              <a:t>trong</a:t>
            </a:r>
            <a:r>
              <a:rPr lang="en-US" sz="2800" b="1" dirty="0">
                <a:solidFill>
                  <a:srgbClr val="034EA2"/>
                </a:solidFill>
              </a:rPr>
              <a:t> </a:t>
            </a:r>
            <a:r>
              <a:rPr lang="en-US" sz="2800" b="1" dirty="0" err="1">
                <a:solidFill>
                  <a:srgbClr val="034EA2"/>
                </a:solidFill>
              </a:rPr>
              <a:t>truyện</a:t>
            </a:r>
            <a:r>
              <a:rPr lang="vi-VN" sz="2800" b="1" dirty="0">
                <a:solidFill>
                  <a:srgbClr val="034EA2"/>
                </a:solidFill>
              </a:rPr>
              <a:t> </a:t>
            </a:r>
            <a:r>
              <a:rPr lang="en-US" sz="2800" b="1" dirty="0">
                <a:solidFill>
                  <a:srgbClr val="034EA2"/>
                </a:solidFill>
              </a:rPr>
              <a:t> </a:t>
            </a:r>
            <a:endParaRPr lang="en-US" sz="2800" dirty="0">
              <a:solidFill>
                <a:srgbClr val="034EA2"/>
              </a:solidFill>
            </a:endParaRPr>
          </a:p>
        </p:txBody>
      </p:sp>
      <p:sp>
        <p:nvSpPr>
          <p:cNvPr id="4" name="TextBox 3">
            <a:extLst>
              <a:ext uri="{FF2B5EF4-FFF2-40B4-BE49-F238E27FC236}">
                <a16:creationId xmlns:a16="http://schemas.microsoft.com/office/drawing/2014/main" id="{820B3129-E4F1-23E5-EBF3-87483BE0F641}"/>
              </a:ext>
            </a:extLst>
          </p:cNvPr>
          <p:cNvSpPr txBox="1"/>
          <p:nvPr/>
        </p:nvSpPr>
        <p:spPr>
          <a:xfrm>
            <a:off x="836150" y="1469666"/>
            <a:ext cx="7984321" cy="2317558"/>
          </a:xfrm>
          <a:prstGeom prst="rect">
            <a:avLst/>
          </a:prstGeom>
          <a:noFill/>
        </p:spPr>
        <p:txBody>
          <a:bodyPr wrap="square" rtlCol="0">
            <a:spAutoFit/>
          </a:bodyPr>
          <a:lstStyle/>
          <a:p>
            <a:pPr algn="ctr">
              <a:lnSpc>
                <a:spcPct val="115000"/>
              </a:lnSpc>
              <a:spcAft>
                <a:spcPts val="800"/>
              </a:spcAft>
            </a:pPr>
            <a:r>
              <a:rPr lang="en-US" sz="2800" b="1" dirty="0">
                <a:solidFill>
                  <a:srgbClr val="FF0000"/>
                </a:solidFill>
                <a:effectLst/>
                <a:ea typeface="Calibri" panose="020F0502020204030204" pitchFamily="34" charset="0"/>
                <a:cs typeface="Times New Roman" panose="02020603050405020304" pitchFamily="18" charset="0"/>
              </a:rPr>
              <a:t>NHIỆM VỤ </a:t>
            </a:r>
          </a:p>
          <a:p>
            <a:pPr algn="just">
              <a:lnSpc>
                <a:spcPct val="115000"/>
              </a:lnSpc>
              <a:spcAft>
                <a:spcPts val="800"/>
              </a:spcAft>
            </a:pPr>
            <a:r>
              <a:rPr lang="en-US" sz="2800" b="1" dirty="0">
                <a:solidFill>
                  <a:srgbClr val="FF0000"/>
                </a:solidFill>
                <a:effectLst/>
                <a:ea typeface="Calibri" panose="020F0502020204030204" pitchFamily="34" charset="0"/>
                <a:cs typeface="Times New Roman" panose="02020603050405020304" pitchFamily="18" charset="0"/>
              </a:rPr>
              <a:t> </a:t>
            </a:r>
            <a:r>
              <a:rPr lang="de-DE" sz="2800" i="1" dirty="0">
                <a:solidFill>
                  <a:srgbClr val="000000"/>
                </a:solidFill>
                <a:effectLst/>
                <a:ea typeface="Times New Roman" panose="02020603050405020304" pitchFamily="18" charset="0"/>
                <a:cs typeface="Times New Roman" panose="02020603050405020304" pitchFamily="18" charset="0"/>
              </a:rPr>
              <a:t>Phân biệt lời đối thoại và độc thoại</a:t>
            </a:r>
            <a:r>
              <a:rPr lang="en-US" sz="2800" i="1" dirty="0">
                <a:solidFill>
                  <a:srgbClr val="000000"/>
                </a:solidFill>
                <a:effectLst/>
                <a:ea typeface="Times New Roman" panose="02020603050405020304" pitchFamily="18" charset="0"/>
                <a:cs typeface="Times New Roman" panose="02020603050405020304" pitchFamily="18" charset="0"/>
              </a:rPr>
              <a:t> </a:t>
            </a:r>
            <a:r>
              <a:rPr lang="en-US" sz="2800" i="1" dirty="0" err="1">
                <a:solidFill>
                  <a:srgbClr val="000000"/>
                </a:solidFill>
                <a:effectLst/>
                <a:ea typeface="Times New Roman" panose="02020603050405020304" pitchFamily="18" charset="0"/>
                <a:cs typeface="Times New Roman" panose="02020603050405020304" pitchFamily="18" charset="0"/>
              </a:rPr>
              <a:t>trong</a:t>
            </a:r>
            <a:r>
              <a:rPr lang="en-US" sz="2800" i="1" dirty="0">
                <a:solidFill>
                  <a:srgbClr val="000000"/>
                </a:solidFill>
                <a:effectLst/>
                <a:ea typeface="Times New Roman" panose="02020603050405020304" pitchFamily="18" charset="0"/>
                <a:cs typeface="Times New Roman" panose="02020603050405020304" pitchFamily="18" charset="0"/>
              </a:rPr>
              <a:t> </a:t>
            </a:r>
            <a:r>
              <a:rPr lang="en-US" sz="2800" i="1" dirty="0" err="1" smtClean="0">
                <a:solidFill>
                  <a:srgbClr val="000000"/>
                </a:solidFill>
                <a:effectLst/>
                <a:ea typeface="Times New Roman" panose="02020603050405020304" pitchFamily="18" charset="0"/>
                <a:cs typeface="Times New Roman" panose="02020603050405020304" pitchFamily="18" charset="0"/>
              </a:rPr>
              <a:t>truyện</a:t>
            </a:r>
            <a:r>
              <a:rPr lang="en-US" sz="2800" i="1" dirty="0">
                <a:solidFill>
                  <a:srgbClr val="000000"/>
                </a:solidFill>
                <a:ea typeface="Times New Roman" panose="02020603050405020304" pitchFamily="18"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a:p>
            <a:pPr algn="just">
              <a:lnSpc>
                <a:spcPct val="115000"/>
              </a:lnSpc>
              <a:spcAft>
                <a:spcPts val="800"/>
              </a:spcAft>
            </a:pPr>
            <a:r>
              <a:rPr lang="en-US" sz="2800" dirty="0">
                <a:solidFill>
                  <a:srgbClr val="000000"/>
                </a:solidFill>
                <a:effectLst/>
                <a:ea typeface="Calibri" panose="020F0502020204030204" pitchFamily="34" charset="0"/>
                <a:cs typeface="Times New Roman" panose="02020603050405020304" pitchFamily="18" charset="0"/>
              </a:rPr>
              <a:t> </a:t>
            </a:r>
            <a:r>
              <a:rPr lang="en-US" sz="2800" b="1" dirty="0">
                <a:solidFill>
                  <a:srgbClr val="FF0000"/>
                </a:solidFill>
                <a:effectLst/>
                <a:ea typeface="Times New Roman" panose="02020603050405020304" pitchFamily="18" charset="0"/>
                <a:cs typeface="Times New Roman" panose="02020603050405020304" pitchFamily="18" charset="0"/>
              </a:rPr>
              <a:t> </a:t>
            </a:r>
            <a:endParaRPr lang="en-US" sz="2800" dirty="0">
              <a:effectLst/>
              <a:ea typeface="Calibri" panose="020F0502020204030204" pitchFamily="34" charset="0"/>
              <a:cs typeface="Times New Roman" panose="02020603050405020304" pitchFamily="18" charset="0"/>
            </a:endParaRPr>
          </a:p>
          <a:p>
            <a:endParaRPr lang="en-US" sz="2800" dirty="0"/>
          </a:p>
        </p:txBody>
      </p:sp>
      <p:pic>
        <p:nvPicPr>
          <p:cNvPr id="5" name="Picture 4">
            <a:extLst>
              <a:ext uri="{FF2B5EF4-FFF2-40B4-BE49-F238E27FC236}">
                <a16:creationId xmlns:a16="http://schemas.microsoft.com/office/drawing/2014/main" id="{D23BD64D-4CEE-499C-4B9D-928502190DDA}"/>
              </a:ext>
            </a:extLst>
          </p:cNvPr>
          <p:cNvPicPr>
            <a:picLocks noChangeAspect="1"/>
          </p:cNvPicPr>
          <p:nvPr/>
        </p:nvPicPr>
        <p:blipFill>
          <a:blip r:embed="rId4"/>
          <a:stretch>
            <a:fillRect/>
          </a:stretch>
        </p:blipFill>
        <p:spPr>
          <a:xfrm>
            <a:off x="8052" y="2018810"/>
            <a:ext cx="838893" cy="838893"/>
          </a:xfrm>
          <a:prstGeom prst="rect">
            <a:avLst/>
          </a:prstGeom>
        </p:spPr>
      </p:pic>
    </p:spTree>
    <p:extLst>
      <p:ext uri="{BB962C8B-B14F-4D97-AF65-F5344CB8AC3E}">
        <p14:creationId xmlns:p14="http://schemas.microsoft.com/office/powerpoint/2010/main" val="2121615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par>
                                <p:cTn id="18" presetID="3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1D4754E-6CE6-2F84-C44F-DB4B40FEF2AA}"/>
              </a:ext>
            </a:extLst>
          </p:cNvPr>
          <p:cNvSpPr txBox="1"/>
          <p:nvPr/>
        </p:nvSpPr>
        <p:spPr>
          <a:xfrm>
            <a:off x="1115616" y="293487"/>
            <a:ext cx="7704856" cy="523220"/>
          </a:xfrm>
          <a:prstGeom prst="rect">
            <a:avLst/>
          </a:prstGeom>
          <a:noFill/>
        </p:spPr>
        <p:txBody>
          <a:bodyPr wrap="square">
            <a:spAutoFit/>
          </a:bodyPr>
          <a:lstStyle/>
          <a:p>
            <a:pPr algn="ctr"/>
            <a:r>
              <a:rPr lang="en-US" sz="2800" b="1" dirty="0">
                <a:solidFill>
                  <a:srgbClr val="034EA2"/>
                </a:solidFill>
              </a:rPr>
              <a:t>1.</a:t>
            </a:r>
            <a:r>
              <a:rPr lang="vi-VN" sz="2800" b="1" dirty="0">
                <a:solidFill>
                  <a:srgbClr val="034EA2"/>
                </a:solidFill>
              </a:rPr>
              <a:t>2. </a:t>
            </a:r>
            <a:r>
              <a:rPr lang="en-US" sz="2800" b="1" dirty="0" err="1">
                <a:solidFill>
                  <a:srgbClr val="034EA2"/>
                </a:solidFill>
              </a:rPr>
              <a:t>Lời</a:t>
            </a:r>
            <a:r>
              <a:rPr lang="en-US" sz="2800" b="1" dirty="0">
                <a:solidFill>
                  <a:srgbClr val="034EA2"/>
                </a:solidFill>
              </a:rPr>
              <a:t> </a:t>
            </a:r>
            <a:r>
              <a:rPr lang="en-US" sz="2800" b="1" dirty="0" err="1">
                <a:solidFill>
                  <a:srgbClr val="034EA2"/>
                </a:solidFill>
              </a:rPr>
              <a:t>đối</a:t>
            </a:r>
            <a:r>
              <a:rPr lang="en-US" sz="2800" b="1" dirty="0">
                <a:solidFill>
                  <a:srgbClr val="034EA2"/>
                </a:solidFill>
              </a:rPr>
              <a:t> </a:t>
            </a:r>
            <a:r>
              <a:rPr lang="en-US" sz="2800" b="1" dirty="0" err="1">
                <a:solidFill>
                  <a:srgbClr val="034EA2"/>
                </a:solidFill>
              </a:rPr>
              <a:t>thoại</a:t>
            </a:r>
            <a:r>
              <a:rPr lang="en-US" sz="2800" b="1" dirty="0">
                <a:solidFill>
                  <a:srgbClr val="034EA2"/>
                </a:solidFill>
              </a:rPr>
              <a:t>, </a:t>
            </a:r>
            <a:r>
              <a:rPr lang="en-US" sz="2800" b="1" dirty="0" err="1">
                <a:solidFill>
                  <a:srgbClr val="034EA2"/>
                </a:solidFill>
              </a:rPr>
              <a:t>độc</a:t>
            </a:r>
            <a:r>
              <a:rPr lang="en-US" sz="2800" b="1" dirty="0">
                <a:solidFill>
                  <a:srgbClr val="034EA2"/>
                </a:solidFill>
              </a:rPr>
              <a:t> </a:t>
            </a:r>
            <a:r>
              <a:rPr lang="en-US" sz="2800" b="1" dirty="0" err="1">
                <a:solidFill>
                  <a:srgbClr val="034EA2"/>
                </a:solidFill>
              </a:rPr>
              <a:t>thoại</a:t>
            </a:r>
            <a:r>
              <a:rPr lang="en-US" sz="2800" b="1" dirty="0">
                <a:solidFill>
                  <a:srgbClr val="034EA2"/>
                </a:solidFill>
              </a:rPr>
              <a:t> </a:t>
            </a:r>
            <a:r>
              <a:rPr lang="vi-VN" sz="2800" b="1" dirty="0">
                <a:solidFill>
                  <a:srgbClr val="034EA2"/>
                </a:solidFill>
              </a:rPr>
              <a:t>trong</a:t>
            </a:r>
            <a:r>
              <a:rPr lang="en-US" sz="2800" b="1" dirty="0">
                <a:solidFill>
                  <a:srgbClr val="034EA2"/>
                </a:solidFill>
              </a:rPr>
              <a:t> </a:t>
            </a:r>
            <a:r>
              <a:rPr lang="en-US" sz="2800" b="1" dirty="0" err="1">
                <a:solidFill>
                  <a:srgbClr val="034EA2"/>
                </a:solidFill>
              </a:rPr>
              <a:t>truyện</a:t>
            </a:r>
            <a:r>
              <a:rPr lang="vi-VN" sz="2800" b="1" dirty="0">
                <a:solidFill>
                  <a:srgbClr val="034EA2"/>
                </a:solidFill>
              </a:rPr>
              <a:t> </a:t>
            </a:r>
            <a:r>
              <a:rPr lang="en-US" sz="2800" b="1" dirty="0">
                <a:solidFill>
                  <a:srgbClr val="034EA2"/>
                </a:solidFill>
              </a:rPr>
              <a:t> </a:t>
            </a:r>
            <a:endParaRPr lang="en-US" sz="2800" dirty="0">
              <a:solidFill>
                <a:srgbClr val="034EA2"/>
              </a:solidFill>
            </a:endParaRPr>
          </a:p>
        </p:txBody>
      </p:sp>
      <p:sp>
        <p:nvSpPr>
          <p:cNvPr id="4" name="TextBox 3">
            <a:extLst>
              <a:ext uri="{FF2B5EF4-FFF2-40B4-BE49-F238E27FC236}">
                <a16:creationId xmlns:a16="http://schemas.microsoft.com/office/drawing/2014/main" id="{820B3129-E4F1-23E5-EBF3-87483BE0F641}"/>
              </a:ext>
            </a:extLst>
          </p:cNvPr>
          <p:cNvSpPr txBox="1"/>
          <p:nvPr/>
        </p:nvSpPr>
        <p:spPr>
          <a:xfrm>
            <a:off x="975883" y="1469666"/>
            <a:ext cx="7984321" cy="1384995"/>
          </a:xfrm>
          <a:prstGeom prst="rect">
            <a:avLst/>
          </a:prstGeom>
          <a:noFill/>
        </p:spPr>
        <p:txBody>
          <a:bodyPr wrap="square" rtlCol="0">
            <a:spAutoFit/>
          </a:bodyPr>
          <a:lstStyle/>
          <a:p>
            <a:pPr algn="just"/>
            <a:r>
              <a:rPr lang="en-US" sz="2800" b="1" dirty="0" err="1"/>
              <a:t>Lời</a:t>
            </a:r>
            <a:r>
              <a:rPr lang="en-US" sz="2800" b="1" dirty="0"/>
              <a:t> </a:t>
            </a:r>
            <a:r>
              <a:rPr lang="en-US" sz="2800" b="1" dirty="0" err="1"/>
              <a:t>đối</a:t>
            </a:r>
            <a:r>
              <a:rPr lang="en-US" sz="2800" b="1" dirty="0"/>
              <a:t> </a:t>
            </a:r>
            <a:r>
              <a:rPr lang="en-US" sz="2800" b="1" dirty="0" err="1"/>
              <a:t>thoại</a:t>
            </a:r>
            <a:r>
              <a:rPr lang="en-US" sz="2800" b="1" dirty="0"/>
              <a:t>: </a:t>
            </a:r>
            <a:r>
              <a:rPr lang="en-US" sz="2800" dirty="0"/>
              <a:t>Là hình </a:t>
            </a:r>
            <a:r>
              <a:rPr lang="en-US" sz="2800" dirty="0" err="1"/>
              <a:t>thức</a:t>
            </a:r>
            <a:r>
              <a:rPr lang="en-US" sz="2800" dirty="0"/>
              <a:t> </a:t>
            </a:r>
            <a:r>
              <a:rPr lang="en-US" sz="2800" dirty="0" err="1"/>
              <a:t>thể</a:t>
            </a:r>
            <a:r>
              <a:rPr lang="en-US" sz="2800" dirty="0"/>
              <a:t> </a:t>
            </a:r>
            <a:r>
              <a:rPr lang="en-US" sz="2800" dirty="0" err="1"/>
              <a:t>hiện</a:t>
            </a:r>
            <a:r>
              <a:rPr lang="en-US" sz="2800" dirty="0"/>
              <a:t> </a:t>
            </a:r>
            <a:r>
              <a:rPr lang="en-US" sz="2800" dirty="0" err="1"/>
              <a:t>của</a:t>
            </a:r>
            <a:r>
              <a:rPr lang="en-US" sz="2800" dirty="0"/>
              <a:t> </a:t>
            </a:r>
            <a:r>
              <a:rPr lang="en-US" sz="2800" dirty="0" err="1"/>
              <a:t>lời</a:t>
            </a:r>
            <a:r>
              <a:rPr lang="en-US" sz="2800" dirty="0"/>
              <a:t> </a:t>
            </a:r>
            <a:r>
              <a:rPr lang="en-US" sz="2800" dirty="0" err="1"/>
              <a:t>nhân</a:t>
            </a:r>
            <a:r>
              <a:rPr lang="en-US" sz="2800" dirty="0"/>
              <a:t> </a:t>
            </a:r>
            <a:r>
              <a:rPr lang="en-US" sz="2800" dirty="0" err="1"/>
              <a:t>vật</a:t>
            </a:r>
            <a:r>
              <a:rPr lang="en-US" sz="2800" dirty="0"/>
              <a:t> khi </a:t>
            </a:r>
            <a:r>
              <a:rPr lang="en-US" sz="2800" dirty="0" err="1"/>
              <a:t>đối</a:t>
            </a:r>
            <a:r>
              <a:rPr lang="en-US" sz="2800" dirty="0"/>
              <a:t> </a:t>
            </a:r>
            <a:r>
              <a:rPr lang="en-US" sz="2800" dirty="0" err="1"/>
              <a:t>tượng</a:t>
            </a:r>
            <a:r>
              <a:rPr lang="en-US" sz="2800" dirty="0"/>
              <a:t> </a:t>
            </a:r>
            <a:r>
              <a:rPr lang="en-US" sz="2800" dirty="0" err="1"/>
              <a:t>hướng</a:t>
            </a:r>
            <a:r>
              <a:rPr lang="en-US" sz="2800" dirty="0"/>
              <a:t> đến là </a:t>
            </a:r>
            <a:r>
              <a:rPr lang="en-US" sz="2800" dirty="0" err="1"/>
              <a:t>một</a:t>
            </a:r>
            <a:r>
              <a:rPr lang="en-US" sz="2800" dirty="0"/>
              <a:t> </a:t>
            </a:r>
            <a:r>
              <a:rPr lang="en-US" sz="2800" dirty="0" err="1"/>
              <a:t>hoặc</a:t>
            </a:r>
            <a:r>
              <a:rPr lang="en-US" sz="2800" dirty="0"/>
              <a:t> nhiều </a:t>
            </a:r>
            <a:r>
              <a:rPr lang="en-US" sz="2800" dirty="0" err="1"/>
              <a:t>người</a:t>
            </a:r>
            <a:r>
              <a:rPr lang="en-US" sz="2800" dirty="0"/>
              <a:t> </a:t>
            </a:r>
            <a:r>
              <a:rPr lang="en-US" sz="2800" dirty="0" err="1"/>
              <a:t>tham</a:t>
            </a:r>
            <a:r>
              <a:rPr lang="en-US" sz="2800" dirty="0"/>
              <a:t> </a:t>
            </a:r>
            <a:r>
              <a:rPr lang="en-US" sz="2800" dirty="0" err="1"/>
              <a:t>gia</a:t>
            </a:r>
            <a:r>
              <a:rPr lang="en-US" sz="2800" dirty="0"/>
              <a:t> giao </a:t>
            </a:r>
            <a:r>
              <a:rPr lang="en-US" sz="2800" dirty="0" err="1"/>
              <a:t>tiếp</a:t>
            </a:r>
            <a:r>
              <a:rPr lang="en-US" sz="2800" dirty="0"/>
              <a:t> </a:t>
            </a:r>
            <a:r>
              <a:rPr lang="en-US" sz="2800" dirty="0" err="1"/>
              <a:t>trực</a:t>
            </a:r>
            <a:r>
              <a:rPr lang="en-US" sz="2800" dirty="0"/>
              <a:t> </a:t>
            </a:r>
            <a:r>
              <a:rPr lang="en-US" sz="2800" dirty="0" err="1"/>
              <a:t>tiếp</a:t>
            </a:r>
            <a:r>
              <a:rPr lang="en-US" sz="2800" dirty="0"/>
              <a:t>.</a:t>
            </a:r>
          </a:p>
        </p:txBody>
      </p:sp>
      <p:pic>
        <p:nvPicPr>
          <p:cNvPr id="5" name="Picture 4">
            <a:extLst>
              <a:ext uri="{FF2B5EF4-FFF2-40B4-BE49-F238E27FC236}">
                <a16:creationId xmlns:a16="http://schemas.microsoft.com/office/drawing/2014/main" id="{D23BD64D-4CEE-499C-4B9D-928502190DDA}"/>
              </a:ext>
            </a:extLst>
          </p:cNvPr>
          <p:cNvPicPr>
            <a:picLocks noChangeAspect="1"/>
          </p:cNvPicPr>
          <p:nvPr/>
        </p:nvPicPr>
        <p:blipFill>
          <a:blip r:embed="rId4"/>
          <a:stretch>
            <a:fillRect/>
          </a:stretch>
        </p:blipFill>
        <p:spPr>
          <a:xfrm>
            <a:off x="20219" y="1469666"/>
            <a:ext cx="838893" cy="838893"/>
          </a:xfrm>
          <a:prstGeom prst="rect">
            <a:avLst/>
          </a:prstGeom>
        </p:spPr>
      </p:pic>
      <p:pic>
        <p:nvPicPr>
          <p:cNvPr id="6" name="Picture 5">
            <a:extLst>
              <a:ext uri="{FF2B5EF4-FFF2-40B4-BE49-F238E27FC236}">
                <a16:creationId xmlns:a16="http://schemas.microsoft.com/office/drawing/2014/main" id="{3FCB9A62-8DFF-1E27-78BD-A4A4CDFCFF4D}"/>
              </a:ext>
            </a:extLst>
          </p:cNvPr>
          <p:cNvPicPr>
            <a:picLocks noChangeAspect="1"/>
          </p:cNvPicPr>
          <p:nvPr/>
        </p:nvPicPr>
        <p:blipFill>
          <a:blip r:embed="rId4"/>
          <a:stretch>
            <a:fillRect/>
          </a:stretch>
        </p:blipFill>
        <p:spPr>
          <a:xfrm>
            <a:off x="6817" y="3004919"/>
            <a:ext cx="838893" cy="838893"/>
          </a:xfrm>
          <a:prstGeom prst="rect">
            <a:avLst/>
          </a:prstGeom>
        </p:spPr>
      </p:pic>
      <p:sp>
        <p:nvSpPr>
          <p:cNvPr id="8" name="TextBox 7">
            <a:extLst>
              <a:ext uri="{FF2B5EF4-FFF2-40B4-BE49-F238E27FC236}">
                <a16:creationId xmlns:a16="http://schemas.microsoft.com/office/drawing/2014/main" id="{CB62A12A-9657-B448-78ED-7EE8DB79DC66}"/>
              </a:ext>
            </a:extLst>
          </p:cNvPr>
          <p:cNvSpPr txBox="1"/>
          <p:nvPr/>
        </p:nvSpPr>
        <p:spPr>
          <a:xfrm>
            <a:off x="826100" y="3093670"/>
            <a:ext cx="7984321" cy="2185214"/>
          </a:xfrm>
          <a:prstGeom prst="rect">
            <a:avLst/>
          </a:prstGeom>
          <a:noFill/>
        </p:spPr>
        <p:txBody>
          <a:bodyPr wrap="square" rtlCol="0">
            <a:spAutoFit/>
          </a:bodyPr>
          <a:lstStyle/>
          <a:p>
            <a:pPr algn="just"/>
            <a:r>
              <a:rPr lang="en-US" sz="2800" b="1" dirty="0"/>
              <a:t> </a:t>
            </a:r>
            <a:r>
              <a:rPr lang="en-US" sz="2800" dirty="0"/>
              <a:t> </a:t>
            </a:r>
            <a:r>
              <a:rPr lang="en-US" sz="2800" b="1" dirty="0" err="1"/>
              <a:t>Lời</a:t>
            </a:r>
            <a:r>
              <a:rPr lang="en-US" sz="2800" b="1" dirty="0"/>
              <a:t> </a:t>
            </a:r>
            <a:r>
              <a:rPr lang="en-US" sz="2800" b="1" dirty="0" err="1"/>
              <a:t>độc</a:t>
            </a:r>
            <a:r>
              <a:rPr lang="en-US" sz="2800" b="1" dirty="0"/>
              <a:t> </a:t>
            </a:r>
            <a:r>
              <a:rPr lang="en-US" sz="2800" b="1" dirty="0" err="1"/>
              <a:t>thoại</a:t>
            </a:r>
            <a:r>
              <a:rPr lang="en-US" sz="2800" b="1" dirty="0"/>
              <a:t>: </a:t>
            </a:r>
            <a:r>
              <a:rPr lang="en-US" sz="2800" dirty="0"/>
              <a:t>Là hình </a:t>
            </a:r>
            <a:r>
              <a:rPr lang="en-US" sz="2800" dirty="0" err="1"/>
              <a:t>thức</a:t>
            </a:r>
            <a:r>
              <a:rPr lang="en-US" sz="2800" dirty="0"/>
              <a:t> </a:t>
            </a:r>
            <a:r>
              <a:rPr lang="en-US" sz="2800" dirty="0" err="1"/>
              <a:t>thể</a:t>
            </a:r>
            <a:r>
              <a:rPr lang="en-US" sz="2800" dirty="0"/>
              <a:t> </a:t>
            </a:r>
            <a:r>
              <a:rPr lang="en-US" sz="2800" dirty="0" err="1"/>
              <a:t>hiện</a:t>
            </a:r>
            <a:r>
              <a:rPr lang="en-US" sz="2800" dirty="0"/>
              <a:t> </a:t>
            </a:r>
            <a:r>
              <a:rPr lang="en-US" sz="2800" dirty="0" err="1"/>
              <a:t>của</a:t>
            </a:r>
            <a:r>
              <a:rPr lang="en-US" sz="2800" dirty="0"/>
              <a:t> </a:t>
            </a:r>
            <a:r>
              <a:rPr lang="en-US" sz="2800" dirty="0" err="1"/>
              <a:t>lời</a:t>
            </a:r>
            <a:r>
              <a:rPr lang="en-US" sz="2800" dirty="0"/>
              <a:t> </a:t>
            </a:r>
            <a:r>
              <a:rPr lang="en-US" sz="2800" dirty="0" err="1"/>
              <a:t>nhân</a:t>
            </a:r>
            <a:r>
              <a:rPr lang="en-US" sz="2800" dirty="0"/>
              <a:t> </a:t>
            </a:r>
            <a:r>
              <a:rPr lang="en-US" sz="2800" dirty="0" err="1"/>
              <a:t>vật</a:t>
            </a:r>
            <a:r>
              <a:rPr lang="en-US" sz="2800" dirty="0"/>
              <a:t>, khi </a:t>
            </a:r>
            <a:r>
              <a:rPr lang="en-US" sz="2800" dirty="0" err="1"/>
              <a:t>đối</a:t>
            </a:r>
            <a:r>
              <a:rPr lang="en-US" sz="2800" dirty="0"/>
              <a:t> </a:t>
            </a:r>
            <a:r>
              <a:rPr lang="en-US" sz="2800" dirty="0" err="1"/>
              <a:t>tượng</a:t>
            </a:r>
            <a:r>
              <a:rPr lang="en-US" sz="2800" dirty="0"/>
              <a:t> </a:t>
            </a:r>
            <a:r>
              <a:rPr lang="en-US" sz="2800" dirty="0" err="1"/>
              <a:t>hướng</a:t>
            </a:r>
            <a:r>
              <a:rPr lang="en-US" sz="2800" dirty="0"/>
              <a:t> đến </a:t>
            </a:r>
            <a:r>
              <a:rPr lang="en-US" sz="2800" dirty="0" err="1"/>
              <a:t>không</a:t>
            </a:r>
            <a:r>
              <a:rPr lang="en-US" sz="2800" dirty="0"/>
              <a:t> </a:t>
            </a:r>
            <a:r>
              <a:rPr lang="en-US" sz="2800" dirty="0" err="1"/>
              <a:t>phải</a:t>
            </a:r>
            <a:r>
              <a:rPr lang="en-US" sz="2800" dirty="0"/>
              <a:t> là </a:t>
            </a:r>
            <a:r>
              <a:rPr lang="en-US" sz="2800" dirty="0" err="1"/>
              <a:t>người</a:t>
            </a:r>
            <a:r>
              <a:rPr lang="en-US" sz="2800" dirty="0"/>
              <a:t> </a:t>
            </a:r>
            <a:r>
              <a:rPr lang="en-US" sz="2800" dirty="0" err="1"/>
              <a:t>tham</a:t>
            </a:r>
            <a:r>
              <a:rPr lang="en-US" sz="2800" dirty="0"/>
              <a:t> </a:t>
            </a:r>
            <a:r>
              <a:rPr lang="en-US" sz="2800" dirty="0" err="1"/>
              <a:t>gia</a:t>
            </a:r>
            <a:r>
              <a:rPr lang="en-US" sz="2800" dirty="0"/>
              <a:t> </a:t>
            </a:r>
            <a:r>
              <a:rPr lang="en-US" sz="2800" dirty="0" err="1"/>
              <a:t>đối</a:t>
            </a:r>
            <a:r>
              <a:rPr lang="en-US" sz="2800" dirty="0"/>
              <a:t> </a:t>
            </a:r>
            <a:r>
              <a:rPr lang="en-US" sz="2800" dirty="0" err="1"/>
              <a:t>thoại</a:t>
            </a:r>
            <a:r>
              <a:rPr lang="en-US" sz="2800" dirty="0"/>
              <a:t> </a:t>
            </a:r>
            <a:r>
              <a:rPr lang="en-US" sz="2800" dirty="0" err="1"/>
              <a:t>trực</a:t>
            </a:r>
            <a:r>
              <a:rPr lang="en-US" sz="2800" dirty="0"/>
              <a:t> </a:t>
            </a:r>
            <a:r>
              <a:rPr lang="en-US" sz="2800" dirty="0" err="1"/>
              <a:t>tiếp</a:t>
            </a:r>
            <a:r>
              <a:rPr lang="en-US" sz="2800" dirty="0"/>
              <a:t>.</a:t>
            </a:r>
            <a:r>
              <a:rPr lang="en-US" sz="4000" dirty="0">
                <a:solidFill>
                  <a:srgbClr val="000000"/>
                </a:solidFill>
                <a:effectLst/>
                <a:ea typeface="Calibri" panose="020F0502020204030204" pitchFamily="34" charset="0"/>
                <a:cs typeface="Times New Roman" panose="02020603050405020304" pitchFamily="18" charset="0"/>
              </a:rPr>
              <a:t> </a:t>
            </a:r>
            <a:r>
              <a:rPr lang="en-US" sz="4000" b="1" dirty="0">
                <a:solidFill>
                  <a:srgbClr val="FF0000"/>
                </a:solidFill>
                <a:effectLst/>
                <a:ea typeface="Times New Roman" panose="02020603050405020304" pitchFamily="18" charset="0"/>
                <a:cs typeface="Times New Roman" panose="02020603050405020304" pitchFamily="18" charset="0"/>
              </a:rPr>
              <a:t> </a:t>
            </a:r>
            <a:endParaRPr lang="en-US" sz="4000" dirty="0">
              <a:effectLst/>
              <a:ea typeface="Calibri" panose="020F0502020204030204" pitchFamily="34" charset="0"/>
              <a:cs typeface="Times New Roman" panose="02020603050405020304" pitchFamily="18" charset="0"/>
            </a:endParaRPr>
          </a:p>
          <a:p>
            <a:pPr algn="just"/>
            <a:endParaRPr lang="en-US" sz="4000" dirty="0"/>
          </a:p>
        </p:txBody>
      </p:sp>
    </p:spTree>
    <p:extLst>
      <p:ext uri="{BB962C8B-B14F-4D97-AF65-F5344CB8AC3E}">
        <p14:creationId xmlns:p14="http://schemas.microsoft.com/office/powerpoint/2010/main" val="4275411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par>
                                <p:cTn id="18" presetID="3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par>
                                <p:cTn id="24" presetID="31"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 calcmode="lin" valueType="num">
                                      <p:cBhvr>
                                        <p:cTn id="36" dur="1000" fill="hold"/>
                                        <p:tgtEl>
                                          <p:spTgt spid="8"/>
                                        </p:tgtEl>
                                        <p:attrNameLst>
                                          <p:attrName>style.rotation</p:attrName>
                                        </p:attrNameLst>
                                      </p:cBhvr>
                                      <p:tavLst>
                                        <p:tav tm="0">
                                          <p:val>
                                            <p:fltVal val="90"/>
                                          </p:val>
                                        </p:tav>
                                        <p:tav tm="100000">
                                          <p:val>
                                            <p:fltVal val="0"/>
                                          </p:val>
                                        </p:tav>
                                      </p:tavLst>
                                    </p:anim>
                                    <p:animEffect transition="in" filter="fade">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B4ECDFC-8958-4B83-B01F-58AEFB867B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37" name="Rectangle 36">
            <a:extLst>
              <a:ext uri="{FF2B5EF4-FFF2-40B4-BE49-F238E27FC236}">
                <a16:creationId xmlns:a16="http://schemas.microsoft.com/office/drawing/2014/main" id="{C1D68778-F94A-4C5B-9118-3B992BB975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1435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675">
              <a:solidFill>
                <a:prstClr val="white"/>
              </a:solidFill>
              <a:latin typeface="Gill Sans Nova"/>
            </a:endParaRPr>
          </a:p>
        </p:txBody>
      </p:sp>
      <p:grpSp>
        <p:nvGrpSpPr>
          <p:cNvPr id="39"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06470" y="217271"/>
            <a:ext cx="4096031" cy="4475136"/>
            <a:chOff x="6008627" y="289695"/>
            <a:chExt cx="5461374" cy="5966848"/>
          </a:xfrm>
        </p:grpSpPr>
        <p:sp>
          <p:nvSpPr>
            <p:cNvPr id="40" name="Oval 39">
              <a:extLst>
                <a:ext uri="{FF2B5EF4-FFF2-40B4-BE49-F238E27FC236}">
                  <a16:creationId xmlns:a16="http://schemas.microsoft.com/office/drawing/2014/main" id="{28548D73-0AE2-434D-B75C-77D24F5EDC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41" name="Oval 40">
              <a:extLst>
                <a:ext uri="{FF2B5EF4-FFF2-40B4-BE49-F238E27FC236}">
                  <a16:creationId xmlns:a16="http://schemas.microsoft.com/office/drawing/2014/main" id="{9BC26AF4-B368-411A-BF70-74F07FA77E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42" name="Oval 41">
              <a:extLst>
                <a:ext uri="{FF2B5EF4-FFF2-40B4-BE49-F238E27FC236}">
                  <a16:creationId xmlns:a16="http://schemas.microsoft.com/office/drawing/2014/main" id="{6BE4EEE7-FD25-4B68-819D-487E4D78F3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43" name="Oval 42">
              <a:extLst>
                <a:ext uri="{FF2B5EF4-FFF2-40B4-BE49-F238E27FC236}">
                  <a16:creationId xmlns:a16="http://schemas.microsoft.com/office/drawing/2014/main" id="{6E52A4F8-9F27-4959-B733-FDA9FCA2E8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44" name="Oval 43">
              <a:extLst>
                <a:ext uri="{FF2B5EF4-FFF2-40B4-BE49-F238E27FC236}">
                  <a16:creationId xmlns:a16="http://schemas.microsoft.com/office/drawing/2014/main" id="{F13DA742-C9EF-49AA-ADEB-5533449305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pic>
        <p:nvPicPr>
          <p:cNvPr id="11" name="Content Placeholder 10" descr="A group of cartoon characters sitting around a table&#10;&#10;Description automatically generated">
            <a:extLst>
              <a:ext uri="{FF2B5EF4-FFF2-40B4-BE49-F238E27FC236}">
                <a16:creationId xmlns:a16="http://schemas.microsoft.com/office/drawing/2014/main" id="{3A2EEA81-B157-C8BF-F7BC-0A623515C165}"/>
              </a:ext>
            </a:extLst>
          </p:cNvPr>
          <p:cNvPicPr>
            <a:picLocks noChangeAspect="1"/>
          </p:cNvPicPr>
          <p:nvPr/>
        </p:nvPicPr>
        <p:blipFill rotWithShape="1">
          <a:blip r:embed="rId2">
            <a:extLst>
              <a:ext uri="{28A0092B-C50C-407E-A947-70E740481C1C}">
                <a14:useLocalDpi xmlns:a14="http://schemas.microsoft.com/office/drawing/2010/main" val="0"/>
              </a:ext>
            </a:extLst>
          </a:blip>
          <a:srcRect l="20253" r="21496" b="-2"/>
          <a:stretch/>
        </p:blipFill>
        <p:spPr>
          <a:xfrm>
            <a:off x="4729930" y="414254"/>
            <a:ext cx="4296131" cy="4296131"/>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sp>
        <p:nvSpPr>
          <p:cNvPr id="4" name="TextBox 3">
            <a:extLst>
              <a:ext uri="{FF2B5EF4-FFF2-40B4-BE49-F238E27FC236}">
                <a16:creationId xmlns:a16="http://schemas.microsoft.com/office/drawing/2014/main" id="{F7BAA864-567B-F4EB-8045-A3ADEF548ED3}"/>
              </a:ext>
            </a:extLst>
          </p:cNvPr>
          <p:cNvSpPr txBox="1"/>
          <p:nvPr/>
        </p:nvSpPr>
        <p:spPr>
          <a:xfrm>
            <a:off x="541500" y="604794"/>
            <a:ext cx="4030501" cy="2851743"/>
          </a:xfrm>
          <a:prstGeom prst="rect">
            <a:avLst/>
          </a:prstGeom>
          <a:noFill/>
        </p:spPr>
        <p:txBody>
          <a:bodyPr wrap="square">
            <a:spAutoFit/>
          </a:bodyPr>
          <a:lstStyle/>
          <a:p>
            <a:pPr algn="just" defTabSz="685800">
              <a:lnSpc>
                <a:spcPct val="130000"/>
              </a:lnSpc>
              <a:spcAft>
                <a:spcPts val="750"/>
              </a:spcAft>
            </a:pPr>
            <a:r>
              <a:rPr lang="en-US" sz="27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Trò</a:t>
            </a:r>
            <a:r>
              <a:rPr lang="en-US" sz="27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chơi</a:t>
            </a:r>
            <a:r>
              <a:rPr lang="en-US" sz="27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Tôi</a:t>
            </a:r>
            <a:r>
              <a:rPr lang="en-US" sz="27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tinh</a:t>
            </a:r>
            <a:r>
              <a:rPr lang="en-US" sz="27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7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2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30000"/>
              </a:lnSpc>
              <a:spcAft>
                <a:spcPts val="750"/>
              </a:spcAft>
            </a:pPr>
            <a:r>
              <a:rPr lang="en-US" sz="27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Yêu</a:t>
            </a:r>
            <a:r>
              <a:rPr lang="en-US" sz="27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cầu</a:t>
            </a:r>
            <a:r>
              <a:rPr lang="en-US" sz="27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Tìm</a:t>
            </a:r>
            <a:r>
              <a:rPr lang="en-US" sz="27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tên</a:t>
            </a:r>
            <a:r>
              <a:rPr lang="en-US" sz="27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các </a:t>
            </a:r>
            <a:r>
              <a:rPr lang="en-US" sz="27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yếu</a:t>
            </a:r>
            <a:r>
              <a:rPr lang="en-US" sz="27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tố</a:t>
            </a:r>
            <a:r>
              <a:rPr lang="en-US" sz="27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7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trưng</a:t>
            </a:r>
            <a:r>
              <a:rPr lang="en-US" sz="27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7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văn</a:t>
            </a:r>
            <a:r>
              <a:rPr lang="en-US" sz="27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bản</a:t>
            </a:r>
            <a:r>
              <a:rPr lang="en-US" sz="27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27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7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ẩn</a:t>
            </a:r>
            <a:r>
              <a:rPr lang="en-US" sz="27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trong</a:t>
            </a:r>
            <a:r>
              <a:rPr lang="en-US" sz="27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các hàng </a:t>
            </a:r>
            <a:r>
              <a:rPr lang="en-US" sz="27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chữ</a:t>
            </a:r>
            <a:r>
              <a:rPr lang="en-US" sz="27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ngẫu</a:t>
            </a:r>
            <a:r>
              <a:rPr lang="en-US" sz="27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7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sau</a:t>
            </a:r>
            <a:r>
              <a:rPr lang="en-US" sz="27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2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00073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A grass field with trees and sun rays&#10;&#10;Description automatically generated">
            <a:extLst>
              <a:ext uri="{FF2B5EF4-FFF2-40B4-BE49-F238E27FC236}">
                <a16:creationId xmlns:a16="http://schemas.microsoft.com/office/drawing/2014/main" id="{AAA12535-246F-3F6E-42BA-4B16245CFD5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1831" r="21831"/>
          <a:stretch>
            <a:fillRect/>
          </a:stretch>
        </p:blipFill>
        <p:spPr/>
      </p:pic>
      <p:pic>
        <p:nvPicPr>
          <p:cNvPr id="38" name="Picture 37">
            <a:extLst>
              <a:ext uri="{FF2B5EF4-FFF2-40B4-BE49-F238E27FC236}">
                <a16:creationId xmlns:a16="http://schemas.microsoft.com/office/drawing/2014/main" id="{A3A85B0C-D116-C5E1-69C2-AA3EC76F8E99}"/>
              </a:ext>
            </a:extLst>
          </p:cNvPr>
          <p:cNvPicPr/>
          <p:nvPr/>
        </p:nvPicPr>
        <p:blipFill>
          <a:blip r:embed="rId3"/>
          <a:stretch>
            <a:fillRect/>
          </a:stretch>
        </p:blipFill>
        <p:spPr>
          <a:xfrm>
            <a:off x="-6531" y="4658004"/>
            <a:ext cx="9143999" cy="485495"/>
          </a:xfrm>
          <a:prstGeom prst="rect">
            <a:avLst/>
          </a:prstGeom>
        </p:spPr>
      </p:pic>
      <p:sp>
        <p:nvSpPr>
          <p:cNvPr id="4" name="TextBox 3">
            <a:extLst>
              <a:ext uri="{FF2B5EF4-FFF2-40B4-BE49-F238E27FC236}">
                <a16:creationId xmlns:a16="http://schemas.microsoft.com/office/drawing/2014/main" id="{204D8B39-6620-98B1-B4CB-9BE6B43FC8A1}"/>
              </a:ext>
            </a:extLst>
          </p:cNvPr>
          <p:cNvSpPr txBox="1"/>
          <p:nvPr/>
        </p:nvSpPr>
        <p:spPr>
          <a:xfrm>
            <a:off x="156008" y="186089"/>
            <a:ext cx="1010653" cy="253916"/>
          </a:xfrm>
          <a:prstGeom prst="rect">
            <a:avLst/>
          </a:prstGeom>
          <a:noFill/>
        </p:spPr>
        <p:txBody>
          <a:bodyPr wrap="square" rtlCol="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prstClr val="white">
                    <a:lumMod val="75000"/>
                  </a:prstClr>
                </a:solidFill>
                <a:effectLst/>
                <a:uLnTx/>
                <a:uFillTx/>
                <a:latin typeface="times new roman"/>
                <a:ea typeface="+mn-ea"/>
                <a:cs typeface="+mn-cs"/>
              </a:rPr>
              <a:t>Geedz</a:t>
            </a:r>
            <a:r>
              <a:rPr kumimoji="0" lang="en-US" sz="1050" b="0" i="0" u="none" strike="noStrike" kern="1200" cap="none" spc="0" normalizeH="0" baseline="0" noProof="0" dirty="0">
                <a:ln>
                  <a:noFill/>
                </a:ln>
                <a:solidFill>
                  <a:prstClr val="white">
                    <a:lumMod val="75000"/>
                  </a:prstClr>
                </a:solidFill>
                <a:effectLst/>
                <a:uLnTx/>
                <a:uFillTx/>
                <a:latin typeface="times new roman"/>
                <a:ea typeface="+mn-ea"/>
                <a:cs typeface="+mn-cs"/>
              </a:rPr>
              <a:t>.</a:t>
            </a:r>
            <a:endParaRPr kumimoji="0" lang="en-ID" sz="1050" b="0" i="0" u="none" strike="noStrike" kern="1200" cap="none" spc="0" normalizeH="0" baseline="0" noProof="0" dirty="0">
              <a:ln>
                <a:noFill/>
              </a:ln>
              <a:solidFill>
                <a:prstClr val="white">
                  <a:lumMod val="75000"/>
                </a:prstClr>
              </a:solidFill>
              <a:effectLst/>
              <a:uLnTx/>
              <a:uFillTx/>
              <a:latin typeface="times new roman"/>
              <a:ea typeface="+mn-ea"/>
              <a:cs typeface="+mn-cs"/>
            </a:endParaRPr>
          </a:p>
        </p:txBody>
      </p:sp>
      <p:cxnSp>
        <p:nvCxnSpPr>
          <p:cNvPr id="18" name="Straight Connector 17">
            <a:extLst>
              <a:ext uri="{FF2B5EF4-FFF2-40B4-BE49-F238E27FC236}">
                <a16:creationId xmlns:a16="http://schemas.microsoft.com/office/drawing/2014/main" id="{E6B720F2-233F-A564-CFAF-F7881067C94E}"/>
              </a:ext>
            </a:extLst>
          </p:cNvPr>
          <p:cNvCxnSpPr>
            <a:cxnSpLocks/>
          </p:cNvCxnSpPr>
          <p:nvPr/>
        </p:nvCxnSpPr>
        <p:spPr>
          <a:xfrm>
            <a:off x="8486912" y="1101093"/>
            <a:ext cx="6641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962F046-B4DB-A5F5-817F-7C51EF956C98}"/>
              </a:ext>
            </a:extLst>
          </p:cNvPr>
          <p:cNvSpPr/>
          <p:nvPr/>
        </p:nvSpPr>
        <p:spPr>
          <a:xfrm rot="2700000">
            <a:off x="2623664" y="695738"/>
            <a:ext cx="810711" cy="810710"/>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en-ID" sz="1350" b="0" i="0" u="none" strike="noStrike" kern="1200" cap="none" spc="0" normalizeH="0" baseline="0" noProof="0">
              <a:ln>
                <a:noFill/>
              </a:ln>
              <a:solidFill>
                <a:prstClr val="white"/>
              </a:solidFill>
              <a:effectLst/>
              <a:uLnTx/>
              <a:uFillTx/>
              <a:latin typeface="times new roman"/>
              <a:ea typeface="+mn-ea"/>
              <a:cs typeface="+mn-cs"/>
            </a:endParaRPr>
          </a:p>
        </p:txBody>
      </p:sp>
      <p:sp>
        <p:nvSpPr>
          <p:cNvPr id="21" name="Rectangle: Rounded Corners 20">
            <a:extLst>
              <a:ext uri="{FF2B5EF4-FFF2-40B4-BE49-F238E27FC236}">
                <a16:creationId xmlns:a16="http://schemas.microsoft.com/office/drawing/2014/main" id="{26BA2FD7-C225-3B26-934C-63A3F21C6222}"/>
              </a:ext>
            </a:extLst>
          </p:cNvPr>
          <p:cNvSpPr/>
          <p:nvPr/>
        </p:nvSpPr>
        <p:spPr>
          <a:xfrm rot="2700000">
            <a:off x="1479406" y="3413700"/>
            <a:ext cx="349407" cy="349407"/>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en-ID" sz="1350" b="0" i="0" u="none" strike="noStrike" kern="1200" cap="none" spc="0" normalizeH="0" baseline="0" noProof="0">
              <a:ln>
                <a:noFill/>
              </a:ln>
              <a:solidFill>
                <a:prstClr val="white"/>
              </a:solidFill>
              <a:effectLst/>
              <a:uLnTx/>
              <a:uFillTx/>
              <a:latin typeface="times new roman"/>
              <a:ea typeface="+mn-ea"/>
              <a:cs typeface="+mn-cs"/>
            </a:endParaRPr>
          </a:p>
        </p:txBody>
      </p:sp>
      <p:sp>
        <p:nvSpPr>
          <p:cNvPr id="39" name="Freeform: Shape 38">
            <a:extLst>
              <a:ext uri="{FF2B5EF4-FFF2-40B4-BE49-F238E27FC236}">
                <a16:creationId xmlns:a16="http://schemas.microsoft.com/office/drawing/2014/main" id="{C54C5D1B-BC28-8F86-9E0B-93DA6524CF69}"/>
              </a:ext>
            </a:extLst>
          </p:cNvPr>
          <p:cNvSpPr/>
          <p:nvPr/>
        </p:nvSpPr>
        <p:spPr>
          <a:xfrm rot="2700000">
            <a:off x="7887955" y="-120267"/>
            <a:ext cx="349407" cy="349407"/>
          </a:xfrm>
          <a:custGeom>
            <a:avLst/>
            <a:gdLst>
              <a:gd name="connsiteX0" fmla="*/ 0 w 465876"/>
              <a:gd name="connsiteY0" fmla="*/ 363230 h 465876"/>
              <a:gd name="connsiteX1" fmla="*/ 363230 w 465876"/>
              <a:gd name="connsiteY1" fmla="*/ 0 h 465876"/>
              <a:gd name="connsiteX2" fmla="*/ 416698 w 465876"/>
              <a:gd name="connsiteY2" fmla="*/ 0 h 465876"/>
              <a:gd name="connsiteX3" fmla="*/ 465876 w 465876"/>
              <a:gd name="connsiteY3" fmla="*/ 49178 h 465876"/>
              <a:gd name="connsiteX4" fmla="*/ 465876 w 465876"/>
              <a:gd name="connsiteY4" fmla="*/ 416698 h 465876"/>
              <a:gd name="connsiteX5" fmla="*/ 416698 w 465876"/>
              <a:gd name="connsiteY5" fmla="*/ 465876 h 465876"/>
              <a:gd name="connsiteX6" fmla="*/ 49178 w 465876"/>
              <a:gd name="connsiteY6" fmla="*/ 465876 h 465876"/>
              <a:gd name="connsiteX7" fmla="*/ 0 w 465876"/>
              <a:gd name="connsiteY7" fmla="*/ 416698 h 46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76" h="465876">
                <a:moveTo>
                  <a:pt x="0" y="363230"/>
                </a:moveTo>
                <a:lnTo>
                  <a:pt x="363230" y="0"/>
                </a:lnTo>
                <a:lnTo>
                  <a:pt x="416698" y="0"/>
                </a:lnTo>
                <a:cubicBezTo>
                  <a:pt x="443858" y="0"/>
                  <a:pt x="465876" y="22018"/>
                  <a:pt x="465876" y="49178"/>
                </a:cubicBezTo>
                <a:lnTo>
                  <a:pt x="465876" y="416698"/>
                </a:lnTo>
                <a:cubicBezTo>
                  <a:pt x="465876" y="443858"/>
                  <a:pt x="443858" y="465876"/>
                  <a:pt x="416698" y="465876"/>
                </a:cubicBezTo>
                <a:lnTo>
                  <a:pt x="49178" y="465876"/>
                </a:lnTo>
                <a:cubicBezTo>
                  <a:pt x="22018" y="465876"/>
                  <a:pt x="0" y="443858"/>
                  <a:pt x="0" y="416698"/>
                </a:cubicBezTo>
                <a:close/>
              </a:path>
            </a:pathLst>
          </a:cu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en-ID" sz="1350" b="0" i="0" u="none" strike="noStrike" kern="1200" cap="none" spc="0" normalizeH="0" baseline="0" noProof="0">
              <a:ln>
                <a:noFill/>
              </a:ln>
              <a:solidFill>
                <a:prstClr val="white"/>
              </a:solidFill>
              <a:effectLst/>
              <a:uLnTx/>
              <a:uFillTx/>
              <a:latin typeface="times new roman"/>
              <a:ea typeface="+mn-ea"/>
              <a:cs typeface="+mn-cs"/>
            </a:endParaRPr>
          </a:p>
        </p:txBody>
      </p:sp>
      <p:pic>
        <p:nvPicPr>
          <p:cNvPr id="2" name="Picture 1">
            <a:extLst>
              <a:ext uri="{FF2B5EF4-FFF2-40B4-BE49-F238E27FC236}">
                <a16:creationId xmlns:a16="http://schemas.microsoft.com/office/drawing/2014/main" id="{3598B266-EF93-01E9-BFA4-183D0A9B67B7}"/>
              </a:ext>
            </a:extLst>
          </p:cNvPr>
          <p:cNvPicPr/>
          <p:nvPr/>
        </p:nvPicPr>
        <p:blipFill>
          <a:blip r:embed="rId3"/>
          <a:stretch>
            <a:fillRect/>
          </a:stretch>
        </p:blipFill>
        <p:spPr>
          <a:xfrm>
            <a:off x="-39009" y="-20174"/>
            <a:ext cx="9143999" cy="321680"/>
          </a:xfrm>
          <a:prstGeom prst="rect">
            <a:avLst/>
          </a:prstGeom>
        </p:spPr>
      </p:pic>
      <p:pic>
        <p:nvPicPr>
          <p:cNvPr id="16" name="Picture Placeholder 15" descr="A book in a field of flowers&#10;&#10;Description automatically generated">
            <a:extLst>
              <a:ext uri="{FF2B5EF4-FFF2-40B4-BE49-F238E27FC236}">
                <a16:creationId xmlns:a16="http://schemas.microsoft.com/office/drawing/2014/main" id="{59679762-A196-C3AC-7436-9233624DFEEF}"/>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5188" r="15188"/>
          <a:stretch>
            <a:fillRect/>
          </a:stretch>
        </p:blipFill>
        <p:spPr/>
      </p:pic>
      <p:sp>
        <p:nvSpPr>
          <p:cNvPr id="8" name="TextBox 7">
            <a:extLst>
              <a:ext uri="{FF2B5EF4-FFF2-40B4-BE49-F238E27FC236}">
                <a16:creationId xmlns:a16="http://schemas.microsoft.com/office/drawing/2014/main" id="{641D8273-CD03-FFCE-EC64-82B5077E4C89}"/>
              </a:ext>
            </a:extLst>
          </p:cNvPr>
          <p:cNvSpPr txBox="1"/>
          <p:nvPr/>
        </p:nvSpPr>
        <p:spPr>
          <a:xfrm>
            <a:off x="5066249" y="1350689"/>
            <a:ext cx="3689397" cy="824841"/>
          </a:xfrm>
          <a:prstGeom prst="rect">
            <a:avLst/>
          </a:prstGeom>
          <a:noFill/>
        </p:spPr>
        <p:txBody>
          <a:bodyPr wrap="square">
            <a:spAutoFit/>
          </a:bodyPr>
          <a:lstStyle/>
          <a:p>
            <a:pPr marL="0" marR="0" lvl="0" indent="0" algn="just" defTabSz="914282" rtl="0" eaLnBrk="1" fontAlgn="auto" latinLnBrk="0" hangingPunct="1">
              <a:lnSpc>
                <a:spcPct val="115000"/>
              </a:lnSpc>
              <a:spcBef>
                <a:spcPts val="0"/>
              </a:spcBef>
              <a:spcAft>
                <a:spcPts val="800"/>
              </a:spcAft>
              <a:buClrTx/>
              <a:buSzTx/>
              <a:buFontTx/>
              <a:buNone/>
              <a:tabLst>
                <a:tab pos="1386840" algn="l"/>
              </a:tabLst>
              <a:defRPr/>
            </a:pPr>
            <a:r>
              <a:rPr kumimoji="0" lang="de-DE" sz="4400" b="1" i="0" u="none" strike="noStrike" kern="1200" cap="none" spc="0" normalizeH="0" baseline="0" noProof="0" dirty="0">
                <a:ln>
                  <a:noFill/>
                </a:ln>
                <a:solidFill>
                  <a:srgbClr val="FF0000"/>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E4D40C1-86A0-78B7-E4F9-452626EC8DB5}"/>
              </a:ext>
            </a:extLst>
          </p:cNvPr>
          <p:cNvSpPr txBox="1"/>
          <p:nvPr/>
        </p:nvSpPr>
        <p:spPr>
          <a:xfrm>
            <a:off x="4355977" y="1390700"/>
            <a:ext cx="4795078" cy="1200329"/>
          </a:xfrm>
          <a:prstGeom prst="rect">
            <a:avLst/>
          </a:prstGeom>
          <a:noFill/>
        </p:spPr>
        <p:txBody>
          <a:bodyPr wrap="square" rtlCol="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smtClean="0">
                <a:ln>
                  <a:noFill/>
                </a:ln>
                <a:solidFill>
                  <a:srgbClr val="FF0000"/>
                </a:solidFill>
                <a:effectLst/>
                <a:uLnTx/>
                <a:uFillTx/>
                <a:latin typeface="#9Slide03 AmpleSoft Bold" panose="02000000000000000000" pitchFamily="2" charset="0"/>
                <a:ea typeface="+mn-ea"/>
                <a:cs typeface="+mn-cs"/>
              </a:rPr>
              <a:t>2.Tác </a:t>
            </a:r>
            <a:r>
              <a:rPr kumimoji="0" lang="de-DE" sz="36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giả, tác phẩm và đoạn trích</a:t>
            </a:r>
            <a:endParaRPr kumimoji="0" lang="en-US" sz="3600" b="0"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endParaRPr>
          </a:p>
        </p:txBody>
      </p:sp>
    </p:spTree>
    <p:extLst>
      <p:ext uri="{BB962C8B-B14F-4D97-AF65-F5344CB8AC3E}">
        <p14:creationId xmlns:p14="http://schemas.microsoft.com/office/powerpoint/2010/main" val="2518032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0F8B-40BB-3E48-4032-B80984AF107A}"/>
              </a:ext>
            </a:extLst>
          </p:cNvPr>
          <p:cNvSpPr>
            <a:spLocks noGrp="1"/>
          </p:cNvSpPr>
          <p:nvPr>
            <p:ph type="title"/>
          </p:nvPr>
        </p:nvSpPr>
        <p:spPr/>
        <p:txBody>
          <a:bodyPr/>
          <a:lstStyle/>
          <a:p>
            <a:endParaRPr lang="en-US" dirty="0"/>
          </a:p>
        </p:txBody>
      </p:sp>
      <p:graphicFrame>
        <p:nvGraphicFramePr>
          <p:cNvPr id="4" name="Table 3">
            <a:extLst>
              <a:ext uri="{FF2B5EF4-FFF2-40B4-BE49-F238E27FC236}">
                <a16:creationId xmlns:a16="http://schemas.microsoft.com/office/drawing/2014/main" id="{15EB5F92-4521-5565-13AA-776F6243E77A}"/>
              </a:ext>
            </a:extLst>
          </p:cNvPr>
          <p:cNvGraphicFramePr>
            <a:graphicFrameLocks noGrp="1"/>
          </p:cNvGraphicFramePr>
          <p:nvPr>
            <p:extLst>
              <p:ext uri="{D42A27DB-BD31-4B8C-83A1-F6EECF244321}">
                <p14:modId xmlns:p14="http://schemas.microsoft.com/office/powerpoint/2010/main" val="18695468"/>
              </p:ext>
            </p:extLst>
          </p:nvPr>
        </p:nvGraphicFramePr>
        <p:xfrm>
          <a:off x="215516" y="938505"/>
          <a:ext cx="4428492" cy="3808096"/>
        </p:xfrm>
        <a:graphic>
          <a:graphicData uri="http://schemas.openxmlformats.org/drawingml/2006/table">
            <a:tbl>
              <a:tblPr firstRow="1" firstCol="1" bandRow="1">
                <a:tableStyleId>{0E3FDE45-AF77-4B5C-9715-49D594BDF05E}</a:tableStyleId>
              </a:tblPr>
              <a:tblGrid>
                <a:gridCol w="1231986">
                  <a:extLst>
                    <a:ext uri="{9D8B030D-6E8A-4147-A177-3AD203B41FA5}">
                      <a16:colId xmlns:a16="http://schemas.microsoft.com/office/drawing/2014/main" val="3330429610"/>
                    </a:ext>
                  </a:extLst>
                </a:gridCol>
                <a:gridCol w="3196506">
                  <a:extLst>
                    <a:ext uri="{9D8B030D-6E8A-4147-A177-3AD203B41FA5}">
                      <a16:colId xmlns:a16="http://schemas.microsoft.com/office/drawing/2014/main" val="2666349526"/>
                    </a:ext>
                  </a:extLst>
                </a:gridCol>
              </a:tblGrid>
              <a:tr h="247574">
                <a:tc>
                  <a:txBody>
                    <a:bodyPr/>
                    <a:lstStyle/>
                    <a:p>
                      <a:pPr algn="ctr">
                        <a:lnSpc>
                          <a:spcPct val="130000"/>
                        </a:lnSpc>
                        <a:spcAft>
                          <a:spcPts val="1000"/>
                        </a:spcAft>
                        <a:tabLst>
                          <a:tab pos="2743200" algn="ctr"/>
                          <a:tab pos="5486400" algn="r"/>
                        </a:tabLst>
                      </a:pPr>
                      <a:r>
                        <a:rPr lang="en-US" sz="1800" dirty="0" err="1">
                          <a:solidFill>
                            <a:srgbClr val="FF0000"/>
                          </a:solidFill>
                          <a:effectLst/>
                          <a:latin typeface="Times New Roman" panose="02020603050405020304" pitchFamily="18" charset="0"/>
                          <a:cs typeface="Times New Roman" panose="02020603050405020304" pitchFamily="18" charset="0"/>
                        </a:rPr>
                        <a:t>Nhiệm</a:t>
                      </a:r>
                      <a:r>
                        <a:rPr lang="en-US" sz="1800" dirty="0">
                          <a:solidFill>
                            <a:srgbClr val="FF0000"/>
                          </a:solidFill>
                          <a:effectLst/>
                          <a:latin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cs typeface="Times New Roman" panose="02020603050405020304" pitchFamily="18" charset="0"/>
                        </a:rPr>
                        <a:t>vụ</a:t>
                      </a:r>
                      <a:endPar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93" marR="34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tabLst>
                          <a:tab pos="2743200" algn="ctr"/>
                          <a:tab pos="5486400" algn="r"/>
                        </a:tabLst>
                      </a:pPr>
                      <a:r>
                        <a:rPr lang="en-US" sz="1800" dirty="0" err="1">
                          <a:solidFill>
                            <a:srgbClr val="FF0000"/>
                          </a:solidFill>
                          <a:effectLst/>
                          <a:latin typeface="Times New Roman" panose="02020603050405020304" pitchFamily="18" charset="0"/>
                          <a:cs typeface="Times New Roman" panose="02020603050405020304" pitchFamily="18" charset="0"/>
                        </a:rPr>
                        <a:t>Yêu</a:t>
                      </a:r>
                      <a:r>
                        <a:rPr lang="en-US" sz="1800" dirty="0">
                          <a:solidFill>
                            <a:srgbClr val="FF0000"/>
                          </a:solidFill>
                          <a:effectLst/>
                          <a:latin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cs typeface="Times New Roman" panose="02020603050405020304" pitchFamily="18" charset="0"/>
                        </a:rPr>
                        <a:t>cầu</a:t>
                      </a:r>
                      <a:r>
                        <a:rPr lang="en-US" sz="1800" dirty="0">
                          <a:solidFill>
                            <a:srgbClr val="FF0000"/>
                          </a:solidFill>
                          <a:effectLst/>
                          <a:latin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cs typeface="Times New Roman" panose="02020603050405020304" pitchFamily="18" charset="0"/>
                        </a:rPr>
                        <a:t>tìm</a:t>
                      </a:r>
                      <a:r>
                        <a:rPr lang="en-US" sz="1800" dirty="0">
                          <a:solidFill>
                            <a:srgbClr val="FF0000"/>
                          </a:solidFill>
                          <a:effectLst/>
                          <a:latin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cs typeface="Times New Roman" panose="02020603050405020304" pitchFamily="18" charset="0"/>
                        </a:rPr>
                        <a:t>hiểu</a:t>
                      </a:r>
                      <a:endPar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93" marR="34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9485557"/>
                  </a:ext>
                </a:extLst>
              </a:tr>
              <a:tr h="506359">
                <a:tc>
                  <a:txBody>
                    <a:bodyPr/>
                    <a:lstStyle/>
                    <a:p>
                      <a:pPr>
                        <a:lnSpc>
                          <a:spcPct val="130000"/>
                        </a:lnSpc>
                        <a:spcAft>
                          <a:spcPts val="0"/>
                        </a:spcAft>
                        <a:tabLst>
                          <a:tab pos="2743200" algn="ctr"/>
                          <a:tab pos="5486400" algn="r"/>
                        </a:tabLst>
                      </a:pPr>
                      <a:r>
                        <a:rPr lang="en-US" sz="2000" dirty="0" err="1">
                          <a:solidFill>
                            <a:srgbClr val="0070C0"/>
                          </a:solidFill>
                          <a:effectLst/>
                          <a:latin typeface="Times New Roman" panose="02020603050405020304" pitchFamily="18" charset="0"/>
                          <a:cs typeface="Times New Roman" panose="02020603050405020304" pitchFamily="18" charset="0"/>
                        </a:rPr>
                        <a:t>Tác</a:t>
                      </a:r>
                      <a:r>
                        <a:rPr lang="en-US" sz="2000" dirty="0">
                          <a:solidFill>
                            <a:srgbClr val="0070C0"/>
                          </a:solidFill>
                          <a:effectLst/>
                          <a:latin typeface="Times New Roman" panose="02020603050405020304" pitchFamily="18" charset="0"/>
                          <a:cs typeface="Times New Roman" panose="02020603050405020304" pitchFamily="18" charset="0"/>
                        </a:rPr>
                        <a:t> </a:t>
                      </a:r>
                      <a:r>
                        <a:rPr lang="en-US" sz="2000" dirty="0" err="1">
                          <a:solidFill>
                            <a:srgbClr val="0070C0"/>
                          </a:solidFill>
                          <a:effectLst/>
                          <a:latin typeface="Times New Roman" panose="02020603050405020304" pitchFamily="18" charset="0"/>
                          <a:cs typeface="Times New Roman" panose="02020603050405020304" pitchFamily="18" charset="0"/>
                        </a:rPr>
                        <a:t>giả</a:t>
                      </a:r>
                      <a:r>
                        <a:rPr lang="en-US" sz="2000" dirty="0">
                          <a:solidFill>
                            <a:srgbClr val="0070C0"/>
                          </a:solidFill>
                          <a:effectLst/>
                          <a:latin typeface="Times New Roman" panose="02020603050405020304" pitchFamily="18" charset="0"/>
                          <a:cs typeface="Times New Roman" panose="02020603050405020304" pitchFamily="18" charset="0"/>
                        </a:rPr>
                        <a:t> </a:t>
                      </a:r>
                      <a:r>
                        <a:rPr lang="en-US" sz="2000" dirty="0" err="1">
                          <a:solidFill>
                            <a:srgbClr val="0070C0"/>
                          </a:solidFill>
                          <a:effectLst/>
                          <a:latin typeface="Times New Roman" panose="02020603050405020304" pitchFamily="18" charset="0"/>
                          <a:cs typeface="Times New Roman" panose="02020603050405020304" pitchFamily="18" charset="0"/>
                        </a:rPr>
                        <a:t>Nguyễn</a:t>
                      </a:r>
                      <a:r>
                        <a:rPr lang="en-US" sz="2000" dirty="0">
                          <a:solidFill>
                            <a:srgbClr val="0070C0"/>
                          </a:solidFill>
                          <a:effectLst/>
                          <a:latin typeface="Times New Roman" panose="02020603050405020304" pitchFamily="18" charset="0"/>
                          <a:cs typeface="Times New Roman" panose="02020603050405020304" pitchFamily="18" charset="0"/>
                        </a:rPr>
                        <a:t> Du</a:t>
                      </a:r>
                    </a:p>
                    <a:p>
                      <a:pPr>
                        <a:lnSpc>
                          <a:spcPct val="130000"/>
                        </a:lnSpc>
                        <a:spcAft>
                          <a:spcPts val="0"/>
                        </a:spcAft>
                        <a:tabLst>
                          <a:tab pos="2743200" algn="ctr"/>
                          <a:tab pos="5486400" algn="r"/>
                        </a:tabLst>
                      </a:pPr>
                      <a:r>
                        <a:rPr lang="en-US" sz="2000" dirty="0" smtClean="0">
                          <a:solidFill>
                            <a:schemeClr val="tx1"/>
                          </a:solidFill>
                          <a:effectLst/>
                          <a:latin typeface="Times New Roman" panose="02020603050405020304" pitchFamily="18" charset="0"/>
                          <a:cs typeface="Times New Roman" panose="02020603050405020304" pitchFamily="18" charset="0"/>
                        </a:rPr>
                        <a:t>(</a:t>
                      </a:r>
                      <a:r>
                        <a:rPr lang="en-US" sz="2000" dirty="0" err="1">
                          <a:solidFill>
                            <a:schemeClr val="tx1"/>
                          </a:solidFill>
                          <a:effectLst/>
                          <a:latin typeface="Times New Roman" panose="02020603050405020304" pitchFamily="18" charset="0"/>
                          <a:cs typeface="Times New Roman" panose="02020603050405020304" pitchFamily="18" charset="0"/>
                        </a:rPr>
                        <a:t>N</a:t>
                      </a:r>
                      <a:r>
                        <a:rPr lang="en-US" sz="2000" dirty="0" err="1" smtClean="0">
                          <a:solidFill>
                            <a:schemeClr val="tx1"/>
                          </a:solidFill>
                          <a:effectLst/>
                          <a:latin typeface="Times New Roman" panose="02020603050405020304" pitchFamily="18" charset="0"/>
                          <a:cs typeface="Times New Roman" panose="02020603050405020304" pitchFamily="18" charset="0"/>
                        </a:rPr>
                        <a:t>hóm</a:t>
                      </a:r>
                      <a:r>
                        <a:rPr lang="en-US" sz="2000" dirty="0" smtClean="0">
                          <a:solidFill>
                            <a:schemeClr val="tx1"/>
                          </a:solidFill>
                          <a:effectLst/>
                          <a:latin typeface="Times New Roman" panose="02020603050405020304" pitchFamily="18" charset="0"/>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1)</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93" marR="34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tabLst>
                          <a:tab pos="2743200" algn="ctr"/>
                          <a:tab pos="5486400" algn="r"/>
                        </a:tabLs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Quê</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hương</a:t>
                      </a:r>
                      <a:endParaRPr lang="en-US" sz="2000" dirty="0">
                        <a:effectLst/>
                        <a:latin typeface="Times New Roman" panose="02020603050405020304" pitchFamily="18" charset="0"/>
                        <a:cs typeface="Times New Roman" panose="02020603050405020304" pitchFamily="18" charset="0"/>
                      </a:endParaRPr>
                    </a:p>
                    <a:p>
                      <a:pPr>
                        <a:lnSpc>
                          <a:spcPct val="130000"/>
                        </a:lnSpc>
                        <a:spcAft>
                          <a:spcPts val="0"/>
                        </a:spcAft>
                        <a:tabLst>
                          <a:tab pos="2743200" algn="ctr"/>
                          <a:tab pos="5486400" algn="r"/>
                        </a:tabLs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đại</a:t>
                      </a:r>
                      <a:endParaRPr lang="en-US" sz="2000" dirty="0">
                        <a:effectLst/>
                        <a:latin typeface="Times New Roman" panose="02020603050405020304" pitchFamily="18" charset="0"/>
                        <a:cs typeface="Times New Roman" panose="02020603050405020304" pitchFamily="18" charset="0"/>
                      </a:endParaRPr>
                    </a:p>
                    <a:p>
                      <a:pPr marL="0" indent="0">
                        <a:lnSpc>
                          <a:spcPct val="130000"/>
                        </a:lnSpc>
                        <a:spcAft>
                          <a:spcPts val="0"/>
                        </a:spcAft>
                        <a:buFontTx/>
                        <a:buNone/>
                        <a:tabLst>
                          <a:tab pos="2743200" algn="ctr"/>
                          <a:tab pos="5486400" algn="r"/>
                        </a:tabLst>
                      </a:pPr>
                      <a:r>
                        <a:rPr lang="en-US" sz="2000" dirty="0" smtClean="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Cuộc</a:t>
                      </a:r>
                      <a:r>
                        <a:rPr lang="en-US" sz="2000" dirty="0" smtClean="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đời</a:t>
                      </a:r>
                      <a:endParaRPr lang="en-US" sz="2000" dirty="0" smtClean="0">
                        <a:effectLst/>
                        <a:latin typeface="Times New Roman" panose="02020603050405020304" pitchFamily="18" charset="0"/>
                        <a:cs typeface="Times New Roman" panose="02020603050405020304" pitchFamily="18" charset="0"/>
                      </a:endParaRPr>
                    </a:p>
                    <a:p>
                      <a:pPr marL="0" indent="0">
                        <a:lnSpc>
                          <a:spcPct val="130000"/>
                        </a:lnSpc>
                        <a:spcAft>
                          <a:spcPts val="0"/>
                        </a:spcAft>
                        <a:buFontTx/>
                        <a:buNone/>
                        <a:tabLst>
                          <a:tab pos="2743200" algn="ctr"/>
                          <a:tab pos="5486400" algn="r"/>
                        </a:tabLst>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0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0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học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93" marR="34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1773206"/>
                  </a:ext>
                </a:extLst>
              </a:tr>
              <a:tr h="1352358">
                <a:tc>
                  <a:txBody>
                    <a:bodyPr/>
                    <a:lstStyle/>
                    <a:p>
                      <a:pPr>
                        <a:lnSpc>
                          <a:spcPct val="130000"/>
                        </a:lnSpc>
                        <a:spcAft>
                          <a:spcPts val="0"/>
                        </a:spcAft>
                        <a:tabLst>
                          <a:tab pos="2743200" algn="ctr"/>
                          <a:tab pos="5486400" algn="r"/>
                        </a:tabLst>
                      </a:pPr>
                      <a:r>
                        <a:rPr lang="en-US" sz="2000" dirty="0" err="1">
                          <a:solidFill>
                            <a:srgbClr val="0070C0"/>
                          </a:solidFill>
                          <a:effectLst/>
                          <a:latin typeface="Times New Roman" panose="02020603050405020304" pitchFamily="18" charset="0"/>
                          <a:cs typeface="Times New Roman" panose="02020603050405020304" pitchFamily="18" charset="0"/>
                        </a:rPr>
                        <a:t>Tác</a:t>
                      </a:r>
                      <a:r>
                        <a:rPr lang="en-US" sz="2000" dirty="0">
                          <a:solidFill>
                            <a:srgbClr val="0070C0"/>
                          </a:solidFill>
                          <a:effectLst/>
                          <a:latin typeface="Times New Roman" panose="02020603050405020304" pitchFamily="18" charset="0"/>
                          <a:cs typeface="Times New Roman" panose="02020603050405020304" pitchFamily="18" charset="0"/>
                        </a:rPr>
                        <a:t> </a:t>
                      </a:r>
                      <a:r>
                        <a:rPr lang="en-US" sz="2000" dirty="0" err="1">
                          <a:solidFill>
                            <a:srgbClr val="0070C0"/>
                          </a:solidFill>
                          <a:effectLst/>
                          <a:latin typeface="Times New Roman" panose="02020603050405020304" pitchFamily="18" charset="0"/>
                          <a:cs typeface="Times New Roman" panose="02020603050405020304" pitchFamily="18" charset="0"/>
                        </a:rPr>
                        <a:t>phẩm</a:t>
                      </a:r>
                      <a:r>
                        <a:rPr lang="en-US" sz="2000" dirty="0">
                          <a:solidFill>
                            <a:srgbClr val="0070C0"/>
                          </a:solidFill>
                          <a:effectLst/>
                          <a:latin typeface="Times New Roman" panose="02020603050405020304" pitchFamily="18" charset="0"/>
                          <a:cs typeface="Times New Roman" panose="02020603050405020304" pitchFamily="18" charset="0"/>
                        </a:rPr>
                        <a:t> </a:t>
                      </a:r>
                      <a:r>
                        <a:rPr lang="en-US" sz="2000" dirty="0" err="1">
                          <a:solidFill>
                            <a:srgbClr val="0070C0"/>
                          </a:solidFill>
                          <a:effectLst/>
                          <a:latin typeface="Times New Roman" panose="02020603050405020304" pitchFamily="18" charset="0"/>
                          <a:cs typeface="Times New Roman" panose="02020603050405020304" pitchFamily="18" charset="0"/>
                        </a:rPr>
                        <a:t>Truyện</a:t>
                      </a:r>
                      <a:r>
                        <a:rPr lang="en-US" sz="2000" dirty="0">
                          <a:solidFill>
                            <a:srgbClr val="0070C0"/>
                          </a:solidFill>
                          <a:effectLst/>
                          <a:latin typeface="Times New Roman" panose="02020603050405020304" pitchFamily="18" charset="0"/>
                          <a:cs typeface="Times New Roman" panose="02020603050405020304" pitchFamily="18" charset="0"/>
                        </a:rPr>
                        <a:t> </a:t>
                      </a:r>
                      <a:r>
                        <a:rPr lang="en-US" sz="2000" dirty="0" err="1">
                          <a:solidFill>
                            <a:srgbClr val="0070C0"/>
                          </a:solidFill>
                          <a:effectLst/>
                          <a:latin typeface="Times New Roman" panose="02020603050405020304" pitchFamily="18" charset="0"/>
                          <a:cs typeface="Times New Roman" panose="02020603050405020304" pitchFamily="18" charset="0"/>
                        </a:rPr>
                        <a:t>Kiều</a:t>
                      </a:r>
                      <a:endParaRPr lang="en-US" sz="2000" dirty="0">
                        <a:solidFill>
                          <a:srgbClr val="0070C0"/>
                        </a:solidFill>
                        <a:effectLst/>
                        <a:latin typeface="Times New Roman" panose="02020603050405020304" pitchFamily="18" charset="0"/>
                        <a:cs typeface="Times New Roman" panose="02020603050405020304" pitchFamily="18" charset="0"/>
                      </a:endParaRPr>
                    </a:p>
                    <a:p>
                      <a:pPr>
                        <a:lnSpc>
                          <a:spcPct val="130000"/>
                        </a:lnSpc>
                        <a:spcAft>
                          <a:spcPts val="0"/>
                        </a:spcAft>
                        <a:tabLst>
                          <a:tab pos="2743200" algn="ctr"/>
                          <a:tab pos="5486400" algn="r"/>
                        </a:tabLst>
                      </a:pPr>
                      <a:r>
                        <a:rPr lang="en-US" sz="2000" dirty="0" smtClean="0">
                          <a:solidFill>
                            <a:schemeClr val="tx1"/>
                          </a:solidFill>
                          <a:effectLst/>
                          <a:latin typeface="Times New Roman" panose="02020603050405020304" pitchFamily="18" charset="0"/>
                          <a:cs typeface="Times New Roman" panose="02020603050405020304" pitchFamily="18" charset="0"/>
                        </a:rPr>
                        <a:t>(</a:t>
                      </a:r>
                      <a:r>
                        <a:rPr lang="en-US" sz="2000" dirty="0" err="1">
                          <a:solidFill>
                            <a:schemeClr val="tx1"/>
                          </a:solidFill>
                          <a:effectLst/>
                          <a:latin typeface="Times New Roman" panose="02020603050405020304" pitchFamily="18" charset="0"/>
                          <a:cs typeface="Times New Roman" panose="02020603050405020304" pitchFamily="18" charset="0"/>
                        </a:rPr>
                        <a:t>N</a:t>
                      </a:r>
                      <a:r>
                        <a:rPr lang="en-US" sz="2000" dirty="0" err="1" smtClean="0">
                          <a:solidFill>
                            <a:schemeClr val="tx1"/>
                          </a:solidFill>
                          <a:effectLst/>
                          <a:latin typeface="Times New Roman" panose="02020603050405020304" pitchFamily="18" charset="0"/>
                          <a:cs typeface="Times New Roman" panose="02020603050405020304" pitchFamily="18" charset="0"/>
                        </a:rPr>
                        <a:t>hóm</a:t>
                      </a:r>
                      <a:r>
                        <a:rPr lang="en-US" sz="2000" dirty="0" smtClean="0">
                          <a:solidFill>
                            <a:schemeClr val="tx1"/>
                          </a:solidFill>
                          <a:effectLst/>
                          <a:latin typeface="Times New Roman" panose="02020603050405020304" pitchFamily="18" charset="0"/>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2)</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93" marR="34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tabLst>
                          <a:tab pos="2743200" algn="ctr"/>
                          <a:tab pos="5486400" algn="r"/>
                        </a:tabLs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Nguồn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gốc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cốt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truyện</a:t>
                      </a:r>
                      <a:endParaRPr lang="en-US" sz="2000" dirty="0">
                        <a:effectLst/>
                        <a:latin typeface="Times New Roman" panose="02020603050405020304" pitchFamily="18" charset="0"/>
                        <a:cs typeface="Times New Roman" panose="02020603050405020304" pitchFamily="18" charset="0"/>
                      </a:endParaRPr>
                    </a:p>
                    <a:p>
                      <a:pPr>
                        <a:lnSpc>
                          <a:spcPct val="130000"/>
                        </a:lnSpc>
                        <a:spcAft>
                          <a:spcPts val="0"/>
                        </a:spcAft>
                        <a:tabLst>
                          <a:tab pos="2743200" algn="ctr"/>
                          <a:tab pos="5486400" algn="r"/>
                        </a:tabLs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Ngôn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ngữ</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loại</a:t>
                      </a:r>
                      <a:endParaRPr lang="en-US" sz="2000" dirty="0">
                        <a:effectLst/>
                        <a:latin typeface="Times New Roman" panose="02020603050405020304" pitchFamily="18" charset="0"/>
                        <a:cs typeface="Times New Roman" panose="02020603050405020304" pitchFamily="18" charset="0"/>
                      </a:endParaRPr>
                    </a:p>
                    <a:p>
                      <a:pPr>
                        <a:lnSpc>
                          <a:spcPct val="130000"/>
                        </a:lnSpc>
                        <a:spcAft>
                          <a:spcPts val="0"/>
                        </a:spcAft>
                        <a:tabLst>
                          <a:tab pos="2743200" algn="ctr"/>
                          <a:tab pos="5486400" algn="r"/>
                        </a:tabLs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Tóm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tắt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phẩm</a:t>
                      </a:r>
                      <a:endParaRPr lang="en-US" sz="2000" dirty="0">
                        <a:effectLst/>
                        <a:latin typeface="Times New Roman" panose="02020603050405020304" pitchFamily="18" charset="0"/>
                        <a:cs typeface="Times New Roman" panose="02020603050405020304" pitchFamily="18" charset="0"/>
                      </a:endParaRPr>
                    </a:p>
                    <a:p>
                      <a:pPr>
                        <a:lnSpc>
                          <a:spcPct val="130000"/>
                        </a:lnSpc>
                        <a:spcAft>
                          <a:spcPts val="0"/>
                        </a:spcAft>
                        <a:tabLst>
                          <a:tab pos="2743200" algn="ctr"/>
                          <a:tab pos="5486400" algn="r"/>
                        </a:tabLst>
                      </a:pPr>
                      <a:r>
                        <a:rPr lang="en-US" sz="2000" dirty="0">
                          <a:effectLst/>
                          <a:latin typeface="Times New Roman" panose="02020603050405020304" pitchFamily="18" charset="0"/>
                          <a:cs typeface="Times New Roman" panose="02020603050405020304" pitchFamily="18" charset="0"/>
                        </a:rPr>
                        <a:t>- Giá </a:t>
                      </a:r>
                      <a:r>
                        <a:rPr lang="en-US" sz="2000" dirty="0" err="1">
                          <a:effectLst/>
                          <a:latin typeface="Times New Roman" panose="02020603050405020304" pitchFamily="18" charset="0"/>
                          <a:cs typeface="Times New Roman" panose="02020603050405020304" pitchFamily="18" charset="0"/>
                        </a:rPr>
                        <a:t>trị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nội</a:t>
                      </a:r>
                      <a:r>
                        <a:rPr lang="en-US" sz="2000" dirty="0">
                          <a:effectLst/>
                          <a:latin typeface="Times New Roman" panose="02020603050405020304" pitchFamily="18" charset="0"/>
                          <a:cs typeface="Times New Roman" panose="02020603050405020304" pitchFamily="18" charset="0"/>
                        </a:rPr>
                        <a:t> dung, giá </a:t>
                      </a:r>
                      <a:r>
                        <a:rPr lang="en-US" sz="2000" dirty="0" err="1">
                          <a:effectLst/>
                          <a:latin typeface="Times New Roman" panose="02020603050405020304" pitchFamily="18" charset="0"/>
                          <a:cs typeface="Times New Roman" panose="02020603050405020304" pitchFamily="18" charset="0"/>
                        </a:rPr>
                        <a:t>trị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nghệ</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thuật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93" marR="34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4862925"/>
                  </a:ext>
                </a:extLst>
              </a:tr>
            </a:tbl>
          </a:graphicData>
        </a:graphic>
      </p:graphicFrame>
      <p:sp>
        <p:nvSpPr>
          <p:cNvPr id="3" name="TextBox 2">
            <a:extLst>
              <a:ext uri="{FF2B5EF4-FFF2-40B4-BE49-F238E27FC236}">
                <a16:creationId xmlns:a16="http://schemas.microsoft.com/office/drawing/2014/main" id="{C5EBCBDA-049E-B6BC-D19C-DD1B8595EA25}"/>
              </a:ext>
            </a:extLst>
          </p:cNvPr>
          <p:cNvSpPr txBox="1"/>
          <p:nvPr/>
        </p:nvSpPr>
        <p:spPr>
          <a:xfrm>
            <a:off x="2627784" y="0"/>
            <a:ext cx="5976664" cy="954107"/>
          </a:xfrm>
          <a:prstGeom prst="rect">
            <a:avLst/>
          </a:prstGeom>
          <a:noFill/>
        </p:spPr>
        <p:txBody>
          <a:bodyPr wrap="square" rtlCol="0">
            <a:spAutoFit/>
          </a:bodyPr>
          <a:lstStyle/>
          <a:p>
            <a:r>
              <a:rPr lang="en-US" sz="2800" b="1" dirty="0" smtClean="0">
                <a:solidFill>
                  <a:srgbClr val="FF0000"/>
                </a:solidFill>
              </a:rPr>
              <a:t>  PHIẾU </a:t>
            </a:r>
            <a:r>
              <a:rPr lang="en-US" sz="2800" b="1" dirty="0">
                <a:solidFill>
                  <a:srgbClr val="FF0000"/>
                </a:solidFill>
              </a:rPr>
              <a:t>HỌC TẬP </a:t>
            </a:r>
            <a:r>
              <a:rPr lang="en-US" sz="2800" b="1" dirty="0" smtClean="0">
                <a:solidFill>
                  <a:srgbClr val="FF0000"/>
                </a:solidFill>
              </a:rPr>
              <a:t>02</a:t>
            </a:r>
          </a:p>
          <a:p>
            <a:r>
              <a:rPr lang="en-US" sz="2800" b="1" dirty="0" smtClean="0">
                <a:solidFill>
                  <a:srgbClr val="FF0000"/>
                </a:solidFill>
              </a:rPr>
              <a:t>( </a:t>
            </a:r>
            <a:r>
              <a:rPr lang="en-US" sz="2800" b="1" dirty="0" err="1" smtClean="0">
                <a:solidFill>
                  <a:srgbClr val="FF0000"/>
                </a:solidFill>
              </a:rPr>
              <a:t>Chuẩn</a:t>
            </a:r>
            <a:r>
              <a:rPr lang="en-US" sz="2800" b="1" dirty="0" smtClean="0">
                <a:solidFill>
                  <a:srgbClr val="FF0000"/>
                </a:solidFill>
              </a:rPr>
              <a:t> </a:t>
            </a:r>
            <a:r>
              <a:rPr lang="en-US" sz="2800" b="1" dirty="0" err="1" smtClean="0">
                <a:solidFill>
                  <a:srgbClr val="FF0000"/>
                </a:solidFill>
              </a:rPr>
              <a:t>bị</a:t>
            </a:r>
            <a:r>
              <a:rPr lang="en-US" sz="2800" b="1" dirty="0" smtClean="0">
                <a:solidFill>
                  <a:srgbClr val="FF0000"/>
                </a:solidFill>
              </a:rPr>
              <a:t> </a:t>
            </a:r>
            <a:r>
              <a:rPr lang="en-US" sz="2800" b="1" dirty="0" err="1" smtClean="0">
                <a:solidFill>
                  <a:srgbClr val="FF0000"/>
                </a:solidFill>
              </a:rPr>
              <a:t>trước</a:t>
            </a:r>
            <a:r>
              <a:rPr lang="en-US" sz="2800" b="1" dirty="0" smtClean="0">
                <a:solidFill>
                  <a:srgbClr val="FF0000"/>
                </a:solidFill>
              </a:rPr>
              <a:t> ở </a:t>
            </a:r>
            <a:r>
              <a:rPr lang="en-US" sz="2800" b="1" dirty="0" err="1" smtClean="0">
                <a:solidFill>
                  <a:srgbClr val="FF0000"/>
                </a:solidFill>
              </a:rPr>
              <a:t>nhà</a:t>
            </a:r>
            <a:r>
              <a:rPr lang="en-US" sz="2800" b="1" dirty="0" smtClean="0">
                <a:solidFill>
                  <a:srgbClr val="FF0000"/>
                </a:solidFill>
              </a:rPr>
              <a:t>)</a:t>
            </a:r>
            <a:endParaRPr lang="en-US" sz="2800" b="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76643213"/>
              </p:ext>
            </p:extLst>
          </p:nvPr>
        </p:nvGraphicFramePr>
        <p:xfrm>
          <a:off x="4776734" y="954107"/>
          <a:ext cx="3851920" cy="3907174"/>
        </p:xfrm>
        <a:graphic>
          <a:graphicData uri="http://schemas.openxmlformats.org/drawingml/2006/table">
            <a:tbl>
              <a:tblPr firstRow="1" firstCol="1" bandRow="1">
                <a:tableStyleId>{0E3FDE45-AF77-4B5C-9715-49D594BDF05E}</a:tableStyleId>
              </a:tblPr>
              <a:tblGrid>
                <a:gridCol w="1265631">
                  <a:extLst>
                    <a:ext uri="{9D8B030D-6E8A-4147-A177-3AD203B41FA5}">
                      <a16:colId xmlns:a16="http://schemas.microsoft.com/office/drawing/2014/main" val="881643547"/>
                    </a:ext>
                  </a:extLst>
                </a:gridCol>
                <a:gridCol w="2586289">
                  <a:extLst>
                    <a:ext uri="{9D8B030D-6E8A-4147-A177-3AD203B41FA5}">
                      <a16:colId xmlns:a16="http://schemas.microsoft.com/office/drawing/2014/main" val="1948976149"/>
                    </a:ext>
                  </a:extLst>
                </a:gridCol>
              </a:tblGrid>
              <a:tr h="483544">
                <a:tc>
                  <a:txBody>
                    <a:bodyPr/>
                    <a:lstStyle/>
                    <a:p>
                      <a:pPr algn="ctr">
                        <a:lnSpc>
                          <a:spcPct val="130000"/>
                        </a:lnSpc>
                        <a:spcAft>
                          <a:spcPts val="1000"/>
                        </a:spcAft>
                        <a:tabLst>
                          <a:tab pos="2743200" algn="ctr"/>
                          <a:tab pos="5486400" algn="r"/>
                        </a:tabLst>
                      </a:pPr>
                      <a:r>
                        <a:rPr lang="en-US" sz="2000" dirty="0" err="1">
                          <a:solidFill>
                            <a:srgbClr val="FF0000"/>
                          </a:solidFill>
                          <a:effectLst/>
                          <a:latin typeface="Times New Roman" panose="02020603050405020304" pitchFamily="18" charset="0"/>
                          <a:cs typeface="Times New Roman" panose="02020603050405020304" pitchFamily="18" charset="0"/>
                        </a:rPr>
                        <a:t>Nhiệm</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vụ</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93" marR="34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tabLst>
                          <a:tab pos="2743200" algn="ctr"/>
                          <a:tab pos="5486400" algn="r"/>
                        </a:tabLst>
                      </a:pPr>
                      <a:r>
                        <a:rPr lang="en-US" sz="2000" dirty="0" err="1">
                          <a:solidFill>
                            <a:srgbClr val="FF0000"/>
                          </a:solidFill>
                          <a:effectLst/>
                          <a:latin typeface="Times New Roman" panose="02020603050405020304" pitchFamily="18" charset="0"/>
                          <a:cs typeface="Times New Roman" panose="02020603050405020304" pitchFamily="18" charset="0"/>
                        </a:rPr>
                        <a:t>Yêu</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cầu</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tìm</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hiểu</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93" marR="34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3223049"/>
                  </a:ext>
                </a:extLst>
              </a:tr>
              <a:tr h="3423630">
                <a:tc>
                  <a:txBody>
                    <a:bodyPr/>
                    <a:lstStyle/>
                    <a:p>
                      <a:pPr>
                        <a:lnSpc>
                          <a:spcPct val="130000"/>
                        </a:lnSpc>
                        <a:spcAft>
                          <a:spcPts val="0"/>
                        </a:spcAft>
                        <a:tabLst>
                          <a:tab pos="2743200" algn="ctr"/>
                          <a:tab pos="5486400" algn="r"/>
                        </a:tabLst>
                      </a:pPr>
                      <a:r>
                        <a:rPr lang="en-US" sz="2000" dirty="0" err="1">
                          <a:solidFill>
                            <a:srgbClr val="0070C0"/>
                          </a:solidFill>
                          <a:effectLst/>
                          <a:latin typeface="Times New Roman" panose="02020603050405020304" pitchFamily="18" charset="0"/>
                          <a:cs typeface="Times New Roman" panose="02020603050405020304" pitchFamily="18" charset="0"/>
                        </a:rPr>
                        <a:t>Đoạn</a:t>
                      </a:r>
                      <a:r>
                        <a:rPr lang="en-US" sz="2000" dirty="0">
                          <a:solidFill>
                            <a:srgbClr val="0070C0"/>
                          </a:solidFill>
                          <a:effectLst/>
                          <a:latin typeface="Times New Roman" panose="02020603050405020304" pitchFamily="18" charset="0"/>
                          <a:cs typeface="Times New Roman" panose="02020603050405020304" pitchFamily="18" charset="0"/>
                        </a:rPr>
                        <a:t> </a:t>
                      </a:r>
                      <a:r>
                        <a:rPr lang="en-US" sz="2000" dirty="0" err="1">
                          <a:solidFill>
                            <a:srgbClr val="0070C0"/>
                          </a:solidFill>
                          <a:effectLst/>
                          <a:latin typeface="Times New Roman" panose="02020603050405020304" pitchFamily="18" charset="0"/>
                          <a:cs typeface="Times New Roman" panose="02020603050405020304" pitchFamily="18" charset="0"/>
                        </a:rPr>
                        <a:t>trích</a:t>
                      </a:r>
                      <a:r>
                        <a:rPr lang="en-US" sz="2000" dirty="0">
                          <a:solidFill>
                            <a:srgbClr val="0070C0"/>
                          </a:solidFill>
                          <a:effectLst/>
                          <a:latin typeface="Times New Roman" panose="02020603050405020304" pitchFamily="18" charset="0"/>
                          <a:cs typeface="Times New Roman" panose="02020603050405020304" pitchFamily="18" charset="0"/>
                        </a:rPr>
                        <a:t> Kim – </a:t>
                      </a:r>
                      <a:r>
                        <a:rPr lang="en-US" sz="2000" dirty="0" err="1">
                          <a:solidFill>
                            <a:srgbClr val="0070C0"/>
                          </a:solidFill>
                          <a:effectLst/>
                          <a:latin typeface="Times New Roman" panose="02020603050405020304" pitchFamily="18" charset="0"/>
                          <a:cs typeface="Times New Roman" panose="02020603050405020304" pitchFamily="18" charset="0"/>
                        </a:rPr>
                        <a:t>Kiều</a:t>
                      </a:r>
                      <a:r>
                        <a:rPr lang="en-US" sz="2000" dirty="0">
                          <a:solidFill>
                            <a:srgbClr val="0070C0"/>
                          </a:solidFill>
                          <a:effectLst/>
                          <a:latin typeface="Times New Roman" panose="02020603050405020304" pitchFamily="18" charset="0"/>
                          <a:cs typeface="Times New Roman" panose="02020603050405020304" pitchFamily="18" charset="0"/>
                        </a:rPr>
                        <a:t> </a:t>
                      </a:r>
                      <a:r>
                        <a:rPr lang="en-US" sz="2000" dirty="0" err="1">
                          <a:solidFill>
                            <a:srgbClr val="0070C0"/>
                          </a:solidFill>
                          <a:effectLst/>
                          <a:latin typeface="Times New Roman" panose="02020603050405020304" pitchFamily="18" charset="0"/>
                          <a:cs typeface="Times New Roman" panose="02020603050405020304" pitchFamily="18" charset="0"/>
                        </a:rPr>
                        <a:t>gặp</a:t>
                      </a:r>
                      <a:r>
                        <a:rPr lang="en-US" sz="2000" dirty="0">
                          <a:solidFill>
                            <a:srgbClr val="0070C0"/>
                          </a:solidFill>
                          <a:effectLst/>
                          <a:latin typeface="Times New Roman" panose="02020603050405020304" pitchFamily="18" charset="0"/>
                          <a:cs typeface="Times New Roman" panose="02020603050405020304" pitchFamily="18" charset="0"/>
                        </a:rPr>
                        <a:t> </a:t>
                      </a:r>
                      <a:r>
                        <a:rPr lang="en-US" sz="2000" dirty="0" err="1" smtClean="0">
                          <a:solidFill>
                            <a:srgbClr val="0070C0"/>
                          </a:solidFill>
                          <a:effectLst/>
                          <a:latin typeface="Times New Roman" panose="02020603050405020304" pitchFamily="18" charset="0"/>
                          <a:cs typeface="Times New Roman" panose="02020603050405020304" pitchFamily="18" charset="0"/>
                        </a:rPr>
                        <a:t>gỡ</a:t>
                      </a:r>
                      <a:endParaRPr lang="en-US" sz="2000" dirty="0">
                        <a:solidFill>
                          <a:srgbClr val="0070C0"/>
                        </a:solidFill>
                        <a:effectLst/>
                        <a:latin typeface="Times New Roman" panose="02020603050405020304" pitchFamily="18" charset="0"/>
                        <a:cs typeface="Times New Roman" panose="02020603050405020304" pitchFamily="18" charset="0"/>
                      </a:endParaRPr>
                    </a:p>
                    <a:p>
                      <a:pPr>
                        <a:lnSpc>
                          <a:spcPct val="130000"/>
                        </a:lnSpc>
                        <a:spcAft>
                          <a:spcPts val="0"/>
                        </a:spcAft>
                        <a:tabLst>
                          <a:tab pos="2743200" algn="ctr"/>
                          <a:tab pos="5486400" algn="r"/>
                        </a:tabLst>
                      </a:pPr>
                      <a:r>
                        <a:rPr lang="en-US" sz="2000" dirty="0" smtClean="0">
                          <a:solidFill>
                            <a:schemeClr val="tx1"/>
                          </a:solidFill>
                          <a:effectLst/>
                          <a:latin typeface="Times New Roman" panose="02020603050405020304" pitchFamily="18" charset="0"/>
                          <a:cs typeface="Times New Roman" panose="02020603050405020304" pitchFamily="18" charset="0"/>
                        </a:rPr>
                        <a:t>(</a:t>
                      </a:r>
                      <a:r>
                        <a:rPr lang="en-US" sz="2000" dirty="0" err="1" smtClean="0">
                          <a:solidFill>
                            <a:schemeClr val="tx1"/>
                          </a:solidFill>
                          <a:effectLst/>
                          <a:latin typeface="Times New Roman" panose="02020603050405020304" pitchFamily="18" charset="0"/>
                          <a:cs typeface="Times New Roman" panose="02020603050405020304" pitchFamily="18" charset="0"/>
                        </a:rPr>
                        <a:t>Nhóm</a:t>
                      </a:r>
                      <a:r>
                        <a:rPr lang="en-US" sz="2000" dirty="0" smtClean="0">
                          <a:solidFill>
                            <a:schemeClr val="tx1"/>
                          </a:solidFill>
                          <a:effectLst/>
                          <a:latin typeface="Times New Roman" panose="02020603050405020304" pitchFamily="18" charset="0"/>
                          <a:cs typeface="Times New Roman" panose="02020603050405020304" pitchFamily="18" charset="0"/>
                        </a:rPr>
                        <a:t> </a:t>
                      </a:r>
                    </a:p>
                    <a:p>
                      <a:pPr algn="ctr">
                        <a:lnSpc>
                          <a:spcPct val="130000"/>
                        </a:lnSpc>
                        <a:spcAft>
                          <a:spcPts val="0"/>
                        </a:spcAft>
                        <a:tabLst>
                          <a:tab pos="2743200" algn="ctr"/>
                          <a:tab pos="5486400" algn="r"/>
                        </a:tabLst>
                      </a:pPr>
                      <a:r>
                        <a:rPr lang="en-US" sz="2000" dirty="0" smtClean="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4)</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93" marR="34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trí</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bối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trích</a:t>
                      </a:r>
                      <a:endParaRPr lang="en-US" sz="2400" dirty="0">
                        <a:effectLst/>
                        <a:latin typeface="Times New Roman" panose="02020603050405020304" pitchFamily="18" charset="0"/>
                        <a:cs typeface="Times New Roman" panose="02020603050405020304" pitchFamily="18" charset="0"/>
                      </a:endParaRPr>
                    </a:p>
                    <a:p>
                      <a:pPr>
                        <a:lnSpc>
                          <a:spcPct val="13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 Nhan </a:t>
                      </a:r>
                      <a:r>
                        <a:rPr lang="en-US" sz="2400" dirty="0" err="1">
                          <a:effectLst/>
                          <a:latin typeface="Times New Roman" panose="02020603050405020304" pitchFamily="18" charset="0"/>
                          <a:cs typeface="Times New Roman" panose="02020603050405020304" pitchFamily="18" charset="0"/>
                        </a:rPr>
                        <a:t>đề</a:t>
                      </a:r>
                      <a:endParaRPr lang="en-US" sz="2400" dirty="0">
                        <a:effectLst/>
                        <a:latin typeface="Times New Roman" panose="02020603050405020304" pitchFamily="18" charset="0"/>
                        <a:cs typeface="Times New Roman" panose="02020603050405020304" pitchFamily="18" charset="0"/>
                      </a:endParaRPr>
                    </a:p>
                    <a:p>
                      <a:pPr>
                        <a:lnSpc>
                          <a:spcPct val="13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 Hệ </a:t>
                      </a:r>
                      <a:r>
                        <a:rPr lang="en-US" sz="2400" dirty="0" err="1">
                          <a:effectLst/>
                          <a:latin typeface="Times New Roman" panose="02020603050405020304" pitchFamily="18" charset="0"/>
                          <a:cs typeface="Times New Roman" panose="02020603050405020304" pitchFamily="18" charset="0"/>
                        </a:rPr>
                        <a:t>thống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endParaRPr lang="en-US" sz="2400" dirty="0">
                        <a:effectLst/>
                        <a:latin typeface="Times New Roman" panose="02020603050405020304" pitchFamily="18" charset="0"/>
                        <a:cs typeface="Times New Roman" panose="02020603050405020304" pitchFamily="18" charset="0"/>
                      </a:endParaRPr>
                    </a:p>
                    <a:p>
                      <a:pPr>
                        <a:lnSpc>
                          <a:spcPct val="13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việc</a:t>
                      </a:r>
                    </a:p>
                    <a:p>
                      <a:pPr>
                        <a:lnSpc>
                          <a:spcPct val="13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cục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93" marR="34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7616670"/>
                  </a:ext>
                </a:extLst>
              </a:tr>
            </a:tbl>
          </a:graphicData>
        </a:graphic>
      </p:graphicFrame>
    </p:spTree>
    <p:extLst>
      <p:ext uri="{BB962C8B-B14F-4D97-AF65-F5344CB8AC3E}">
        <p14:creationId xmlns:p14="http://schemas.microsoft.com/office/powerpoint/2010/main" val="272720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655467-DE37-FFAE-13FE-FD39646C7583}"/>
              </a:ext>
            </a:extLst>
          </p:cNvPr>
          <p:cNvPicPr>
            <a:picLocks noChangeAspect="1"/>
          </p:cNvPicPr>
          <p:nvPr/>
        </p:nvPicPr>
        <p:blipFill>
          <a:blip r:embed="rId3"/>
          <a:stretch>
            <a:fillRect/>
          </a:stretch>
        </p:blipFill>
        <p:spPr>
          <a:xfrm>
            <a:off x="6948264" y="1419622"/>
            <a:ext cx="1790700" cy="16859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26" name="Picture 2" descr="Soạn bài Tác giả Nguyễn Du – Cuộc đời và sự nghiệp - Ngữ Văn ...">
            <a:extLst>
              <a:ext uri="{FF2B5EF4-FFF2-40B4-BE49-F238E27FC236}">
                <a16:creationId xmlns:a16="http://schemas.microsoft.com/office/drawing/2014/main" id="{291850DA-52CC-938A-0C60-E0320F8C70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1838" y="2658616"/>
            <a:ext cx="2646506" cy="249082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8" name="Picture 4" descr="Tiểu sử Nguyễn Du">
            <a:extLst>
              <a:ext uri="{FF2B5EF4-FFF2-40B4-BE49-F238E27FC236}">
                <a16:creationId xmlns:a16="http://schemas.microsoft.com/office/drawing/2014/main" id="{7940EEC4-A3F5-CF59-EB3F-792DF1AC32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344" y="-67928"/>
            <a:ext cx="1417072" cy="137843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F3EFF2-16AB-CC7A-F9DB-77CC347B7644}"/>
              </a:ext>
            </a:extLst>
          </p:cNvPr>
          <p:cNvSpPr txBox="1"/>
          <p:nvPr/>
        </p:nvSpPr>
        <p:spPr>
          <a:xfrm>
            <a:off x="323528" y="123478"/>
            <a:ext cx="4158302" cy="523220"/>
          </a:xfrm>
          <a:prstGeom prst="rect">
            <a:avLst/>
          </a:prstGeom>
          <a:noFill/>
        </p:spPr>
        <p:txBody>
          <a:bodyPr wrap="square" rtlCol="0">
            <a:spAutoFit/>
          </a:bodyPr>
          <a:lstStyle/>
          <a:p>
            <a:r>
              <a:rPr lang="en-US" sz="2800" b="1" dirty="0" smtClean="0">
                <a:solidFill>
                  <a:srgbClr val="FF0000"/>
                </a:solidFill>
              </a:rPr>
              <a:t>2.1 </a:t>
            </a:r>
            <a:r>
              <a:rPr lang="en-US" sz="2800" b="1" dirty="0" err="1">
                <a:solidFill>
                  <a:srgbClr val="FF0000"/>
                </a:solidFill>
              </a:rPr>
              <a:t>Tác</a:t>
            </a:r>
            <a:r>
              <a:rPr lang="en-US" sz="2800" b="1" dirty="0">
                <a:solidFill>
                  <a:srgbClr val="FF0000"/>
                </a:solidFill>
              </a:rPr>
              <a:t> </a:t>
            </a:r>
            <a:r>
              <a:rPr lang="en-US" sz="2800" b="1" dirty="0" err="1">
                <a:solidFill>
                  <a:srgbClr val="FF0000"/>
                </a:solidFill>
              </a:rPr>
              <a:t>giả</a:t>
            </a:r>
            <a:r>
              <a:rPr lang="en-US" sz="2800" b="1" dirty="0">
                <a:solidFill>
                  <a:srgbClr val="FF0000"/>
                </a:solidFill>
              </a:rPr>
              <a:t> </a:t>
            </a:r>
            <a:r>
              <a:rPr lang="vi-VN" sz="2800" b="1" dirty="0">
                <a:solidFill>
                  <a:srgbClr val="FF0000"/>
                </a:solidFill>
              </a:rPr>
              <a:t>Nguyễn Du</a:t>
            </a:r>
            <a:endParaRPr lang="en-US" sz="2800" dirty="0">
              <a:solidFill>
                <a:srgbClr val="FF0000"/>
              </a:solidFill>
            </a:endParaRPr>
          </a:p>
        </p:txBody>
      </p:sp>
      <p:sp>
        <p:nvSpPr>
          <p:cNvPr id="5" name="TextBox 4">
            <a:extLst>
              <a:ext uri="{FF2B5EF4-FFF2-40B4-BE49-F238E27FC236}">
                <a16:creationId xmlns:a16="http://schemas.microsoft.com/office/drawing/2014/main" id="{6AC95FF6-7805-3A11-7E57-0C82BDE41260}"/>
              </a:ext>
            </a:extLst>
          </p:cNvPr>
          <p:cNvSpPr txBox="1"/>
          <p:nvPr/>
        </p:nvSpPr>
        <p:spPr>
          <a:xfrm>
            <a:off x="67363" y="679309"/>
            <a:ext cx="5080701" cy="4180825"/>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Cuộc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đời</a:t>
            </a:r>
            <a:endParaRPr lang="en-US" sz="2400" dirty="0">
              <a:latin typeface="Times New Roman" panose="02020603050405020304" pitchFamily="18" charset="0"/>
              <a:cs typeface="Times New Roman" panose="02020603050405020304" pitchFamily="18" charset="0"/>
            </a:endParaRPr>
          </a:p>
          <a:p>
            <a:pPr marL="342900" lvl="0" indent="-342900" algn="just">
              <a:buClr>
                <a:srgbClr val="FF0000"/>
              </a:buClr>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Sinh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1765, mất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1820.</a:t>
            </a:r>
          </a:p>
          <a:p>
            <a:pPr marL="342900" indent="-342900" algn="just">
              <a:buClr>
                <a:srgbClr val="FF0000"/>
              </a:buClr>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Quê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Quê ở </a:t>
            </a:r>
            <a:r>
              <a:rPr lang="en-US" sz="2400" dirty="0" err="1">
                <a:latin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cs typeface="Times New Roman" panose="02020603050405020304" pitchFamily="18" charset="0"/>
              </a:rPr>
              <a:t> Tiên </a:t>
            </a:r>
            <a:r>
              <a:rPr lang="en-US" sz="2400" dirty="0" err="1">
                <a:latin typeface="Times New Roman" panose="02020603050405020304" pitchFamily="18" charset="0"/>
                <a:cs typeface="Times New Roman" panose="02020603050405020304" pitchFamily="18" charset="0"/>
              </a:rPr>
              <a:t>Điền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cs typeface="Times New Roman" panose="02020603050405020304" pitchFamily="18" charset="0"/>
              </a:rPr>
              <a:t> Nghi Xuân, </a:t>
            </a:r>
            <a:r>
              <a:rPr lang="en-US" sz="2400" dirty="0" err="1">
                <a:latin typeface="Times New Roman" panose="02020603050405020304" pitchFamily="18" charset="0"/>
                <a:cs typeface="Times New Roman" panose="02020603050405020304" pitchFamily="18" charset="0"/>
              </a:rPr>
              <a:t>trấn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An (nay là </a:t>
            </a:r>
            <a:r>
              <a:rPr lang="en-US" sz="2400" dirty="0" err="1">
                <a:latin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cs typeface="Times New Roman" panose="02020603050405020304" pitchFamily="18" charset="0"/>
              </a:rPr>
              <a:t> Nghi Xuân, </a:t>
            </a:r>
            <a:r>
              <a:rPr lang="en-US" sz="2400" dirty="0" err="1">
                <a:latin typeface="Times New Roman" panose="02020603050405020304" pitchFamily="18" charset="0"/>
                <a:cs typeface="Times New Roman" panose="02020603050405020304" pitchFamily="18" charset="0"/>
              </a:rPr>
              <a:t>tỉnh</a:t>
            </a:r>
            <a:r>
              <a:rPr lang="en-US" sz="2400" dirty="0">
                <a:latin typeface="Times New Roman" panose="02020603050405020304" pitchFamily="18" charset="0"/>
                <a:cs typeface="Times New Roman" panose="02020603050405020304" pitchFamily="18" charset="0"/>
              </a:rPr>
              <a:t> Hà </a:t>
            </a:r>
            <a:r>
              <a:rPr lang="en-US" sz="2400" dirty="0" err="1">
                <a:latin typeface="Times New Roman" panose="02020603050405020304" pitchFamily="18" charset="0"/>
                <a:cs typeface="Times New Roman" panose="02020603050405020304" pitchFamily="18" charset="0"/>
              </a:rPr>
              <a:t>Tĩnh</a:t>
            </a:r>
            <a:r>
              <a:rPr lang="en-US" sz="2400" dirty="0">
                <a:latin typeface="Times New Roman" panose="02020603050405020304" pitchFamily="18" charset="0"/>
                <a:cs typeface="Times New Roman" panose="02020603050405020304" pitchFamily="18" charset="0"/>
              </a:rPr>
              <a:t>).</a:t>
            </a:r>
          </a:p>
          <a:p>
            <a:pPr marL="342900" indent="-342900" algn="just">
              <a:buClr>
                <a:srgbClr val="FF0000"/>
              </a:buClr>
              <a:buFont typeface="Wingdings" panose="05000000000000000000" pitchFamily="2" charset="2"/>
              <a:buChar char="ü"/>
            </a:pP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Sinh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lên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nhiều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a:t>
            </a:r>
          </a:p>
          <a:p>
            <a:pPr marL="342900" indent="-342900" algn="just">
              <a:buClr>
                <a:srgbClr val="FF0000"/>
              </a:buClr>
              <a:buFont typeface="Wingdings" panose="05000000000000000000" pitchFamily="2" charset="2"/>
              <a:buChar char="ü"/>
            </a:pP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nhiều </a:t>
            </a:r>
            <a:r>
              <a:rPr lang="en-US" sz="2400" dirty="0" err="1">
                <a:latin typeface="Times New Roman" panose="02020603050405020304" pitchFamily="18" charset="0"/>
                <a:cs typeface="Times New Roman" panose="02020603050405020304" pitchFamily="18" charset="0"/>
              </a:rPr>
              <a:t>thăng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phú</a:t>
            </a:r>
            <a:r>
              <a:rPr lang="en-US" sz="2400" dirty="0">
                <a:latin typeface="Times New Roman" panose="02020603050405020304" pitchFamily="18" charset="0"/>
                <a:cs typeface="Times New Roman" panose="02020603050405020304" pitchFamily="18" charset="0"/>
              </a:rPr>
              <a:t>.</a:t>
            </a:r>
          </a:p>
          <a:p>
            <a:pPr marL="285750" indent="-285750" algn="just">
              <a:lnSpc>
                <a:spcPct val="107000"/>
              </a:lnSpc>
              <a:spcAft>
                <a:spcPts val="800"/>
              </a:spcAft>
              <a:buFontTx/>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64918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arn(inVertical)">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barn(inVertical)">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barn(inVertical)">
                                      <p:cBhvr>
                                        <p:cTn id="3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ạn bài Tác giả Nguyễn Du – Cuộc đời và sự nghiệp - Ngữ Văn ...">
            <a:extLst>
              <a:ext uri="{FF2B5EF4-FFF2-40B4-BE49-F238E27FC236}">
                <a16:creationId xmlns:a16="http://schemas.microsoft.com/office/drawing/2014/main" id="{291850DA-52CC-938A-0C60-E0320F8C7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1323" y="2674607"/>
            <a:ext cx="2646506" cy="249082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8655467-DE37-FFAE-13FE-FD39646C7583}"/>
              </a:ext>
            </a:extLst>
          </p:cNvPr>
          <p:cNvPicPr>
            <a:picLocks noChangeAspect="1"/>
          </p:cNvPicPr>
          <p:nvPr/>
        </p:nvPicPr>
        <p:blipFill>
          <a:blip r:embed="rId4"/>
          <a:stretch>
            <a:fillRect/>
          </a:stretch>
        </p:blipFill>
        <p:spPr>
          <a:xfrm>
            <a:off x="6325830" y="987574"/>
            <a:ext cx="1790700" cy="16859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28" name="Picture 4" descr="Tiểu sử Nguyễn Du">
            <a:extLst>
              <a:ext uri="{FF2B5EF4-FFF2-40B4-BE49-F238E27FC236}">
                <a16:creationId xmlns:a16="http://schemas.microsoft.com/office/drawing/2014/main" id="{7940EEC4-A3F5-CF59-EB3F-792DF1AC32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344" y="-67928"/>
            <a:ext cx="1417072" cy="137843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F3EFF2-16AB-CC7A-F9DB-77CC347B7644}"/>
              </a:ext>
            </a:extLst>
          </p:cNvPr>
          <p:cNvSpPr txBox="1"/>
          <p:nvPr/>
        </p:nvSpPr>
        <p:spPr>
          <a:xfrm>
            <a:off x="323528" y="123478"/>
            <a:ext cx="4158302" cy="523220"/>
          </a:xfrm>
          <a:prstGeom prst="rect">
            <a:avLst/>
          </a:prstGeom>
          <a:noFill/>
        </p:spPr>
        <p:txBody>
          <a:bodyPr wrap="square" rtlCol="0">
            <a:spAutoFit/>
          </a:bodyPr>
          <a:lstStyle/>
          <a:p>
            <a:r>
              <a:rPr lang="en-US" sz="2800" b="1" dirty="0" smtClean="0">
                <a:solidFill>
                  <a:srgbClr val="FF0000"/>
                </a:solidFill>
                <a:latin typeface="#9Slide03 AmpleSoft Bold" panose="02000000000000000000" pitchFamily="2" charset="0"/>
              </a:rPr>
              <a:t>2.1 </a:t>
            </a:r>
            <a:r>
              <a:rPr lang="en-US" sz="2800" b="1" dirty="0" err="1">
                <a:solidFill>
                  <a:srgbClr val="FF0000"/>
                </a:solidFill>
                <a:latin typeface="#9Slide03 AmpleSoft Bold" panose="02000000000000000000" pitchFamily="2" charset="0"/>
              </a:rPr>
              <a:t>Tác</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giả</a:t>
            </a:r>
            <a:r>
              <a:rPr lang="en-US" sz="2800" b="1" dirty="0">
                <a:solidFill>
                  <a:srgbClr val="FF0000"/>
                </a:solidFill>
                <a:latin typeface="#9Slide03 AmpleSoft Bold" panose="02000000000000000000" pitchFamily="2" charset="0"/>
              </a:rPr>
              <a:t> </a:t>
            </a:r>
            <a:r>
              <a:rPr lang="vi-VN" sz="2800" b="1" dirty="0">
                <a:solidFill>
                  <a:srgbClr val="FF0000"/>
                </a:solidFill>
                <a:latin typeface="#9Slide03 AmpleSoft Bold" panose="02000000000000000000" pitchFamily="2" charset="0"/>
              </a:rPr>
              <a:t>Nguyễn Du</a:t>
            </a:r>
            <a:endParaRPr lang="en-US" sz="2800" dirty="0">
              <a:solidFill>
                <a:srgbClr val="FF0000"/>
              </a:solidFill>
              <a:latin typeface="#9Slide03 AmpleSoft Bold" panose="02000000000000000000" pitchFamily="2" charset="0"/>
            </a:endParaRPr>
          </a:p>
        </p:txBody>
      </p:sp>
      <p:sp>
        <p:nvSpPr>
          <p:cNvPr id="5" name="TextBox 4">
            <a:extLst>
              <a:ext uri="{FF2B5EF4-FFF2-40B4-BE49-F238E27FC236}">
                <a16:creationId xmlns:a16="http://schemas.microsoft.com/office/drawing/2014/main" id="{6AC95FF6-7805-3A11-7E57-0C82BDE41260}"/>
              </a:ext>
            </a:extLst>
          </p:cNvPr>
          <p:cNvSpPr txBox="1"/>
          <p:nvPr/>
        </p:nvSpPr>
        <p:spPr>
          <a:xfrm>
            <a:off x="58584" y="742295"/>
            <a:ext cx="6135543" cy="4401205"/>
          </a:xfrm>
          <a:prstGeom prst="rect">
            <a:avLst/>
          </a:prstGeom>
          <a:noFill/>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học</a:t>
            </a:r>
          </a:p>
          <a:p>
            <a:pPr marL="457200" indent="-457200" algn="just">
              <a:buClr>
                <a:srgbClr val="FF0000"/>
              </a:buClr>
              <a:buFont typeface="Wingdings" panose="05000000000000000000" pitchFamily="2" charset="2"/>
              <a:buChar char="ü"/>
            </a:pP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Hán</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Thanh </a:t>
            </a:r>
            <a:r>
              <a:rPr lang="en-US" sz="2800" i="1" dirty="0" err="1">
                <a:latin typeface="Times New Roman" panose="02020603050405020304" pitchFamily="18" charset="0"/>
                <a:cs typeface="Times New Roman" panose="02020603050405020304" pitchFamily="18" charset="0"/>
              </a:rPr>
              <a:t>Hiên</a:t>
            </a:r>
            <a:r>
              <a:rPr lang="en-US" sz="2800" i="1" dirty="0">
                <a:latin typeface="Times New Roman" panose="02020603050405020304" pitchFamily="18" charset="0"/>
                <a:cs typeface="Times New Roman" panose="02020603050405020304" pitchFamily="18" charset="0"/>
              </a:rPr>
              <a:t> thi </a:t>
            </a:r>
            <a:r>
              <a:rPr lang="en-US" sz="2800" i="1" dirty="0" err="1">
                <a:latin typeface="Times New Roman" panose="02020603050405020304" pitchFamily="18" charset="0"/>
                <a:cs typeface="Times New Roman" panose="02020603050405020304" pitchFamily="18" charset="0"/>
              </a:rPr>
              <a:t>tập</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(78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Nam </a:t>
            </a:r>
            <a:r>
              <a:rPr lang="en-US" sz="2800" i="1" dirty="0" err="1">
                <a:latin typeface="Times New Roman" panose="02020603050405020304" pitchFamily="18" charset="0"/>
                <a:cs typeface="Times New Roman" panose="02020603050405020304" pitchFamily="18" charset="0"/>
              </a:rPr>
              <a:t>trung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tạp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ngâm</a:t>
            </a:r>
            <a:r>
              <a:rPr lang="en-US" sz="2800" dirty="0">
                <a:latin typeface="Times New Roman" panose="02020603050405020304" pitchFamily="18" charset="0"/>
                <a:cs typeface="Times New Roman" panose="02020603050405020304" pitchFamily="18" charset="0"/>
              </a:rPr>
              <a:t> (40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Bắc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tạp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(132 </a:t>
            </a:r>
            <a:r>
              <a:rPr lang="en-US" sz="2800" dirty="0" err="1">
                <a:latin typeface="Times New Roman" panose="02020603050405020304" pitchFamily="18" charset="0"/>
                <a:cs typeface="Times New Roman" panose="02020603050405020304" pitchFamily="18" charset="0"/>
              </a:rPr>
              <a:t>bài</a:t>
            </a:r>
            <a:endParaRPr lang="en-US" sz="2800" dirty="0">
              <a:latin typeface="Times New Roman" panose="02020603050405020304" pitchFamily="18" charset="0"/>
              <a:cs typeface="Times New Roman" panose="02020603050405020304" pitchFamily="18" charset="0"/>
            </a:endParaRPr>
          </a:p>
          <a:p>
            <a:pPr marL="457200" indent="-457200" algn="just">
              <a:buClr>
                <a:srgbClr val="FF0000"/>
              </a:buClr>
              <a:buFont typeface="Wingdings" panose="05000000000000000000" pitchFamily="2" charset="2"/>
              <a:buChar char="ü"/>
            </a:pP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Truyện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Kiều</a:t>
            </a:r>
            <a:r>
              <a:rPr lang="en-US" sz="2800" i="1" dirty="0">
                <a:latin typeface="Times New Roman" panose="02020603050405020304" pitchFamily="18" charset="0"/>
                <a:cs typeface="Times New Roman" panose="02020603050405020304" pitchFamily="18" charset="0"/>
              </a:rPr>
              <a:t>, Văn </a:t>
            </a:r>
            <a:r>
              <a:rPr lang="en-US" sz="2800" i="1" dirty="0" err="1">
                <a:latin typeface="Times New Roman" panose="02020603050405020304" pitchFamily="18" charset="0"/>
                <a:cs typeface="Times New Roman" panose="02020603050405020304" pitchFamily="18" charset="0"/>
              </a:rPr>
              <a:t>tế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thập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loại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sinh</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buClr>
                <a:srgbClr val="FF0000"/>
              </a:buClr>
            </a:pPr>
            <a:r>
              <a:rPr lang="en-US" sz="2800" b="1" dirty="0" smtClean="0">
                <a:latin typeface="Times New Roman" panose="02020603050405020304" pitchFamily="18" charset="0"/>
                <a:cs typeface="Times New Roman" panose="02020603050405020304" pitchFamily="18" charset="0"/>
              </a:rPr>
              <a:t>=&gt;</a:t>
            </a:r>
            <a:r>
              <a:rPr lang="en-US" sz="2800" b="1" dirty="0" err="1" smtClean="0">
                <a:latin typeface="Times New Roman" panose="02020603050405020304" pitchFamily="18" charset="0"/>
                <a:cs typeface="Times New Roman" panose="02020603050405020304" pitchFamily="18" charset="0"/>
              </a:rPr>
              <a:t>Nguyễn</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Du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tôn</a:t>
            </a:r>
            <a:r>
              <a:rPr lang="en-US" sz="2800" b="1" dirty="0">
                <a:latin typeface="Times New Roman" panose="02020603050405020304" pitchFamily="18" charset="0"/>
                <a:cs typeface="Times New Roman" panose="02020603050405020304" pitchFamily="18" charset="0"/>
              </a:rPr>
              <a:t> là </a:t>
            </a:r>
            <a:r>
              <a:rPr lang="en-US" sz="2800" b="1" dirty="0" err="1">
                <a:latin typeface="Times New Roman" panose="02020603050405020304" pitchFamily="18" charset="0"/>
                <a:cs typeface="Times New Roman" panose="02020603050405020304" pitchFamily="18" charset="0"/>
              </a:rPr>
              <a:t>đại</a:t>
            </a:r>
            <a:r>
              <a:rPr lang="en-US" sz="2800" b="1" dirty="0">
                <a:latin typeface="Times New Roman" panose="02020603050405020304" pitchFamily="18" charset="0"/>
                <a:cs typeface="Times New Roman" panose="02020603050405020304" pitchFamily="18" charset="0"/>
              </a:rPr>
              <a:t> thi </a:t>
            </a:r>
            <a:r>
              <a:rPr lang="en-US" sz="2800" b="1" dirty="0" err="1">
                <a:latin typeface="Times New Roman" panose="02020603050405020304" pitchFamily="18" charset="0"/>
                <a:cs typeface="Times New Roman" panose="02020603050405020304" pitchFamily="18" charset="0"/>
              </a:rPr>
              <a:t>hào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UNESCO </a:t>
            </a:r>
            <a:r>
              <a:rPr lang="en-US" sz="2800" b="1" dirty="0" err="1">
                <a:latin typeface="Times New Roman" panose="02020603050405020304" pitchFamily="18" charset="0"/>
                <a:cs typeface="Times New Roman" panose="02020603050405020304" pitchFamily="18" charset="0"/>
              </a:rPr>
              <a:t>vinh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niệm</a:t>
            </a:r>
            <a:r>
              <a:rPr lang="en-US" sz="2800" b="1" dirty="0">
                <a:latin typeface="Times New Roman" panose="02020603050405020304" pitchFamily="18" charset="0"/>
                <a:cs typeface="Times New Roman" panose="02020603050405020304" pitchFamily="18" charset="0"/>
              </a:rPr>
              <a:t> 250 </a:t>
            </a:r>
            <a:r>
              <a:rPr lang="en-US" sz="2800" b="1" dirty="0" err="1">
                <a:latin typeface="Times New Roman" panose="02020603050405020304" pitchFamily="18" charset="0"/>
                <a:cs typeface="Times New Roman" panose="02020603050405020304" pitchFamily="18" charset="0"/>
              </a:rPr>
              <a:t>năm</a:t>
            </a:r>
            <a:r>
              <a:rPr lang="en-US" sz="2800" b="1" dirty="0">
                <a:latin typeface="Times New Roman" panose="02020603050405020304" pitchFamily="18" charset="0"/>
                <a:cs typeface="Times New Roman" panose="02020603050405020304" pitchFamily="18" charset="0"/>
              </a:rPr>
              <a:t> ngày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ông</a:t>
            </a:r>
            <a:r>
              <a:rPr lang="en-US" sz="2800" b="1" dirty="0">
                <a:latin typeface="Times New Roman" panose="02020603050405020304" pitchFamily="18"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785288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2596"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AA9E4A-AF1C-399D-7ABF-7362CB2027B1}"/>
              </a:ext>
            </a:extLst>
          </p:cNvPr>
          <p:cNvPicPr>
            <a:picLocks noChangeAspect="1"/>
          </p:cNvPicPr>
          <p:nvPr/>
        </p:nvPicPr>
        <p:blipFill>
          <a:blip r:embed="rId4"/>
          <a:stretch>
            <a:fillRect/>
          </a:stretch>
        </p:blipFill>
        <p:spPr>
          <a:xfrm>
            <a:off x="251520" y="577118"/>
            <a:ext cx="2232248" cy="23964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7EB58716-E510-BA45-4526-1732C717FCA7}"/>
              </a:ext>
            </a:extLst>
          </p:cNvPr>
          <p:cNvPicPr>
            <a:picLocks noChangeAspect="1"/>
          </p:cNvPicPr>
          <p:nvPr/>
        </p:nvPicPr>
        <p:blipFill>
          <a:blip r:embed="rId5"/>
          <a:stretch>
            <a:fillRect/>
          </a:stretch>
        </p:blipFill>
        <p:spPr>
          <a:xfrm>
            <a:off x="2446529" y="657676"/>
            <a:ext cx="1743075" cy="1647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5FFF9966-0610-A89D-0E8D-24833B9ABDCB}"/>
              </a:ext>
            </a:extLst>
          </p:cNvPr>
          <p:cNvPicPr>
            <a:picLocks noChangeAspect="1"/>
          </p:cNvPicPr>
          <p:nvPr/>
        </p:nvPicPr>
        <p:blipFill>
          <a:blip r:embed="rId6"/>
          <a:stretch>
            <a:fillRect/>
          </a:stretch>
        </p:blipFill>
        <p:spPr>
          <a:xfrm>
            <a:off x="1513784" y="2212285"/>
            <a:ext cx="2619836" cy="27009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AC64E2C9-9426-F31C-92BE-52D42AAF19A6}"/>
              </a:ext>
            </a:extLst>
          </p:cNvPr>
          <p:cNvSpPr txBox="1"/>
          <p:nvPr/>
        </p:nvSpPr>
        <p:spPr>
          <a:xfrm>
            <a:off x="4716016" y="577118"/>
            <a:ext cx="4248472" cy="954107"/>
          </a:xfrm>
          <a:prstGeom prst="rect">
            <a:avLst/>
          </a:prstGeom>
          <a:noFill/>
        </p:spPr>
        <p:txBody>
          <a:bodyPr wrap="square" rtlCol="0">
            <a:spAutoFit/>
          </a:bodyPr>
          <a:lstStyle/>
          <a:p>
            <a:r>
              <a:rPr lang="en-US" sz="2800" b="1" dirty="0" smtClean="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2.2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phẩm</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b="1" i="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Truyện Kiều</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solidFill>
                <a:srgbClr val="0070C0"/>
              </a:solidFill>
            </a:endParaRPr>
          </a:p>
        </p:txBody>
      </p:sp>
    </p:spTree>
    <p:extLst>
      <p:ext uri="{BB962C8B-B14F-4D97-AF65-F5344CB8AC3E}">
        <p14:creationId xmlns:p14="http://schemas.microsoft.com/office/powerpoint/2010/main" val="6853864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2596"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AA9E4A-AF1C-399D-7ABF-7362CB2027B1}"/>
              </a:ext>
            </a:extLst>
          </p:cNvPr>
          <p:cNvPicPr>
            <a:picLocks noChangeAspect="1"/>
          </p:cNvPicPr>
          <p:nvPr/>
        </p:nvPicPr>
        <p:blipFill>
          <a:blip r:embed="rId4"/>
          <a:stretch>
            <a:fillRect/>
          </a:stretch>
        </p:blipFill>
        <p:spPr>
          <a:xfrm>
            <a:off x="6925071" y="2560305"/>
            <a:ext cx="2232248" cy="23964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7EB58716-E510-BA45-4526-1732C717FCA7}"/>
              </a:ext>
            </a:extLst>
          </p:cNvPr>
          <p:cNvPicPr>
            <a:picLocks noChangeAspect="1"/>
          </p:cNvPicPr>
          <p:nvPr/>
        </p:nvPicPr>
        <p:blipFill>
          <a:blip r:embed="rId5"/>
          <a:stretch>
            <a:fillRect/>
          </a:stretch>
        </p:blipFill>
        <p:spPr>
          <a:xfrm>
            <a:off x="5436096" y="2229575"/>
            <a:ext cx="1743075" cy="1647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5FFF9966-0610-A89D-0E8D-24833B9ABDCB}"/>
              </a:ext>
            </a:extLst>
          </p:cNvPr>
          <p:cNvPicPr>
            <a:picLocks noChangeAspect="1"/>
          </p:cNvPicPr>
          <p:nvPr/>
        </p:nvPicPr>
        <p:blipFill>
          <a:blip r:embed="rId6"/>
          <a:stretch>
            <a:fillRect/>
          </a:stretch>
        </p:blipFill>
        <p:spPr>
          <a:xfrm>
            <a:off x="6588224" y="180261"/>
            <a:ext cx="2619836" cy="27009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AC64E2C9-9426-F31C-92BE-52D42AAF19A6}"/>
              </a:ext>
            </a:extLst>
          </p:cNvPr>
          <p:cNvSpPr txBox="1"/>
          <p:nvPr/>
        </p:nvSpPr>
        <p:spPr>
          <a:xfrm>
            <a:off x="242285" y="499961"/>
            <a:ext cx="4248472" cy="954107"/>
          </a:xfrm>
          <a:prstGeom prst="rect">
            <a:avLst/>
          </a:prstGeom>
          <a:noFill/>
        </p:spPr>
        <p:txBody>
          <a:bodyPr wrap="square" rtlCol="0">
            <a:spAutoFit/>
          </a:bodyPr>
          <a:lstStyle/>
          <a:p>
            <a:r>
              <a:rPr lang="en-US" sz="2800" b="1" dirty="0" smtClean="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2.2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phẩm</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b="1" i="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Truyện Kiều</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solidFill>
                <a:srgbClr val="0070C0"/>
              </a:solidFill>
            </a:endParaRPr>
          </a:p>
        </p:txBody>
      </p:sp>
      <p:sp>
        <p:nvSpPr>
          <p:cNvPr id="8" name="TextBox 7">
            <a:extLst>
              <a:ext uri="{FF2B5EF4-FFF2-40B4-BE49-F238E27FC236}">
                <a16:creationId xmlns:a16="http://schemas.microsoft.com/office/drawing/2014/main" id="{C7A562AA-3066-E311-9DCC-0627FA4C279B}"/>
              </a:ext>
            </a:extLst>
          </p:cNvPr>
          <p:cNvSpPr txBox="1"/>
          <p:nvPr/>
        </p:nvSpPr>
        <p:spPr>
          <a:xfrm>
            <a:off x="55121" y="1091587"/>
            <a:ext cx="5400600" cy="4007251"/>
          </a:xfrm>
          <a:prstGeom prst="rect">
            <a:avLst/>
          </a:prstGeom>
          <a:noFill/>
        </p:spPr>
        <p:txBody>
          <a:bodyPr wrap="square" rtlCol="0">
            <a:spAutoFit/>
          </a:bodyPr>
          <a:lstStyle/>
          <a:p>
            <a:pPr marL="342900" indent="-342900" algn="just">
              <a:lnSpc>
                <a:spcPct val="130000"/>
              </a:lnSpc>
              <a:buClr>
                <a:srgbClr val="FF0000"/>
              </a:buClr>
              <a:buFont typeface="Wingdings" panose="05000000000000000000" pitchFamily="2" charset="2"/>
              <a:buChar char="ü"/>
            </a:pPr>
            <a:r>
              <a:rPr lang="en-US" sz="2400" b="1" dirty="0" err="1"/>
              <a:t>Nguồn</a:t>
            </a:r>
            <a:r>
              <a:rPr lang="en-US" sz="2400" b="1" dirty="0"/>
              <a:t> </a:t>
            </a:r>
            <a:r>
              <a:rPr lang="en-US" sz="2400" b="1" dirty="0" err="1"/>
              <a:t>gốc</a:t>
            </a:r>
            <a:r>
              <a:rPr lang="en-US" sz="2400" b="1" dirty="0"/>
              <a:t> </a:t>
            </a:r>
            <a:r>
              <a:rPr lang="en-US" sz="2400" b="1" dirty="0" err="1"/>
              <a:t>cốt</a:t>
            </a:r>
            <a:r>
              <a:rPr lang="en-US" sz="2400" b="1" dirty="0"/>
              <a:t> </a:t>
            </a:r>
            <a:r>
              <a:rPr lang="en-US" sz="2400" b="1" dirty="0" err="1"/>
              <a:t>truyện</a:t>
            </a:r>
            <a:r>
              <a:rPr lang="en-US" sz="2400" b="1" dirty="0"/>
              <a:t>:</a:t>
            </a:r>
            <a:r>
              <a:rPr lang="en-US" sz="2400" dirty="0"/>
              <a:t> </a:t>
            </a:r>
            <a:r>
              <a:rPr lang="en-US" sz="2400" dirty="0" err="1"/>
              <a:t>sáng</a:t>
            </a:r>
            <a:r>
              <a:rPr lang="en-US" sz="2400" dirty="0"/>
              <a:t> </a:t>
            </a:r>
            <a:r>
              <a:rPr lang="en-US" sz="2400" dirty="0" err="1"/>
              <a:t>tạo</a:t>
            </a:r>
            <a:r>
              <a:rPr lang="en-US" sz="2400" dirty="0"/>
              <a:t> </a:t>
            </a:r>
            <a:r>
              <a:rPr lang="en-US" sz="2400" dirty="0" err="1"/>
              <a:t>dựa</a:t>
            </a:r>
            <a:r>
              <a:rPr lang="en-US" sz="2400" dirty="0"/>
              <a:t> trên </a:t>
            </a:r>
            <a:r>
              <a:rPr lang="en-US" sz="2400" dirty="0" err="1"/>
              <a:t>tiểu</a:t>
            </a:r>
            <a:r>
              <a:rPr lang="en-US" sz="2400" dirty="0"/>
              <a:t> </a:t>
            </a:r>
            <a:r>
              <a:rPr lang="en-US" sz="2400" dirty="0" err="1"/>
              <a:t>thuyết</a:t>
            </a:r>
            <a:r>
              <a:rPr lang="en-US" sz="2400" dirty="0"/>
              <a:t> </a:t>
            </a:r>
            <a:r>
              <a:rPr lang="en-US" sz="2400" i="1" dirty="0"/>
              <a:t>Kim Vân </a:t>
            </a:r>
            <a:r>
              <a:rPr lang="en-US" sz="2400" i="1" dirty="0" err="1"/>
              <a:t>Kiều</a:t>
            </a:r>
            <a:r>
              <a:rPr lang="en-US" sz="2400" i="1" dirty="0"/>
              <a:t> </a:t>
            </a:r>
            <a:r>
              <a:rPr lang="en-US" sz="2400" i="1" dirty="0" err="1"/>
              <a:t>truyện</a:t>
            </a:r>
            <a:r>
              <a:rPr lang="en-US" sz="2400" dirty="0"/>
              <a:t> </a:t>
            </a:r>
            <a:r>
              <a:rPr lang="en-US" sz="2400" dirty="0" err="1"/>
              <a:t>của</a:t>
            </a:r>
            <a:r>
              <a:rPr lang="en-US" sz="2400" dirty="0"/>
              <a:t> Thanh Tâm Tài </a:t>
            </a:r>
            <a:r>
              <a:rPr lang="en-US" sz="2400" dirty="0" err="1"/>
              <a:t>Nhân</a:t>
            </a:r>
            <a:r>
              <a:rPr lang="en-US" sz="2400" dirty="0"/>
              <a:t>.</a:t>
            </a:r>
          </a:p>
          <a:p>
            <a:pPr marL="342900" indent="-342900" algn="just">
              <a:lnSpc>
                <a:spcPct val="130000"/>
              </a:lnSpc>
              <a:buClr>
                <a:srgbClr val="FF0000"/>
              </a:buClr>
              <a:buFont typeface="Wingdings" panose="05000000000000000000" pitchFamily="2" charset="2"/>
              <a:buChar char="ü"/>
            </a:pPr>
            <a:r>
              <a:rPr lang="en-US" sz="2400" b="1" dirty="0" err="1"/>
              <a:t>Ngôn</a:t>
            </a:r>
            <a:r>
              <a:rPr lang="en-US" sz="2400" b="1" dirty="0"/>
              <a:t> </a:t>
            </a:r>
            <a:r>
              <a:rPr lang="en-US" sz="2400" b="1" dirty="0" err="1"/>
              <a:t>ngữ</a:t>
            </a:r>
            <a:r>
              <a:rPr lang="en-US" sz="2400" b="1" dirty="0"/>
              <a:t>, </a:t>
            </a:r>
            <a:r>
              <a:rPr lang="en-US" sz="2400" b="1" dirty="0" err="1"/>
              <a:t>thể</a:t>
            </a:r>
            <a:r>
              <a:rPr lang="en-US" sz="2400" b="1" dirty="0"/>
              <a:t> </a:t>
            </a:r>
            <a:r>
              <a:rPr lang="en-US" sz="2400" b="1" dirty="0" err="1"/>
              <a:t>loại</a:t>
            </a:r>
            <a:r>
              <a:rPr lang="en-US" sz="2400" dirty="0"/>
              <a:t>: viết </a:t>
            </a:r>
            <a:r>
              <a:rPr lang="en-US" sz="2400" dirty="0" err="1"/>
              <a:t>bằng</a:t>
            </a:r>
            <a:r>
              <a:rPr lang="en-US" sz="2400" dirty="0"/>
              <a:t> </a:t>
            </a:r>
            <a:r>
              <a:rPr lang="en-US" sz="2400" dirty="0" err="1"/>
              <a:t>chữ</a:t>
            </a:r>
            <a:r>
              <a:rPr lang="en-US" sz="2400" dirty="0"/>
              <a:t> </a:t>
            </a:r>
            <a:r>
              <a:rPr lang="en-US" sz="2400" dirty="0" err="1"/>
              <a:t>Nôm</a:t>
            </a:r>
            <a:r>
              <a:rPr lang="en-US" sz="2400" dirty="0"/>
              <a:t>, </a:t>
            </a:r>
            <a:r>
              <a:rPr lang="en-US" sz="2400" dirty="0" err="1"/>
              <a:t>theo</a:t>
            </a:r>
            <a:r>
              <a:rPr lang="en-US" sz="2400" dirty="0"/>
              <a:t> </a:t>
            </a:r>
            <a:r>
              <a:rPr lang="en-US" sz="2400" dirty="0" err="1"/>
              <a:t>thể</a:t>
            </a:r>
            <a:r>
              <a:rPr lang="en-US" sz="2400" dirty="0"/>
              <a:t> </a:t>
            </a:r>
            <a:r>
              <a:rPr lang="en-US" sz="2400" dirty="0" err="1"/>
              <a:t>loại</a:t>
            </a:r>
            <a:r>
              <a:rPr lang="en-US" sz="2400" dirty="0"/>
              <a:t> </a:t>
            </a:r>
            <a:r>
              <a:rPr lang="en-US" sz="2400" dirty="0" err="1"/>
              <a:t>truyện</a:t>
            </a:r>
            <a:r>
              <a:rPr lang="en-US" sz="2400" dirty="0"/>
              <a:t> </a:t>
            </a:r>
            <a:r>
              <a:rPr lang="en-US" sz="2400" dirty="0" err="1"/>
              <a:t>thơ</a:t>
            </a:r>
            <a:r>
              <a:rPr lang="en-US" sz="2400" dirty="0"/>
              <a:t> </a:t>
            </a:r>
            <a:r>
              <a:rPr lang="en-US" sz="2400" dirty="0" err="1"/>
              <a:t>Nôm</a:t>
            </a:r>
            <a:r>
              <a:rPr lang="en-US" sz="2400" dirty="0"/>
              <a:t>.</a:t>
            </a:r>
          </a:p>
          <a:p>
            <a:pPr marL="342900" indent="-342900" algn="just">
              <a:lnSpc>
                <a:spcPct val="130000"/>
              </a:lnSpc>
              <a:buClr>
                <a:srgbClr val="FF0000"/>
              </a:buClr>
              <a:buFont typeface="Wingdings" panose="05000000000000000000" pitchFamily="2" charset="2"/>
              <a:buChar char="ü"/>
            </a:pPr>
            <a:r>
              <a:rPr lang="en-US" sz="2400" b="1" dirty="0" err="1"/>
              <a:t>Tóm</a:t>
            </a:r>
            <a:r>
              <a:rPr lang="en-US" sz="2400" b="1" dirty="0"/>
              <a:t> </a:t>
            </a:r>
            <a:r>
              <a:rPr lang="en-US" sz="2400" b="1" dirty="0" err="1"/>
              <a:t>tắt</a:t>
            </a:r>
            <a:r>
              <a:rPr lang="en-US" sz="2400" b="1" dirty="0"/>
              <a:t> </a:t>
            </a:r>
            <a:r>
              <a:rPr lang="en-US" sz="2400" b="1" dirty="0" err="1"/>
              <a:t>tác</a:t>
            </a:r>
            <a:r>
              <a:rPr lang="en-US" sz="2400" b="1" dirty="0"/>
              <a:t> </a:t>
            </a:r>
            <a:r>
              <a:rPr lang="en-US" sz="2400" b="1" dirty="0" err="1"/>
              <a:t>phẩm</a:t>
            </a:r>
            <a:r>
              <a:rPr lang="en-US" sz="2400" dirty="0"/>
              <a:t>: (HS </a:t>
            </a:r>
            <a:r>
              <a:rPr lang="en-US" sz="2400" dirty="0" err="1"/>
              <a:t>theo</a:t>
            </a:r>
            <a:r>
              <a:rPr lang="en-US" sz="2400" dirty="0"/>
              <a:t> </a:t>
            </a:r>
            <a:r>
              <a:rPr lang="en-US" sz="2400" dirty="0" err="1"/>
              <a:t>dõi</a:t>
            </a:r>
            <a:r>
              <a:rPr lang="en-US" sz="2400" dirty="0"/>
              <a:t> ở chú thích </a:t>
            </a:r>
            <a:r>
              <a:rPr lang="en-US" sz="2400" baseline="30000" dirty="0"/>
              <a:t>(2) </a:t>
            </a:r>
            <a:r>
              <a:rPr lang="en-US" sz="2400" dirty="0"/>
              <a:t>, </a:t>
            </a:r>
            <a:r>
              <a:rPr lang="en-US" sz="2400" dirty="0" err="1"/>
              <a:t>trang</a:t>
            </a:r>
            <a:r>
              <a:rPr lang="en-US" sz="2400" dirty="0"/>
              <a:t> 67/SGK.</a:t>
            </a:r>
          </a:p>
          <a:p>
            <a:pPr marL="571500" indent="-571500" algn="just">
              <a:buClr>
                <a:srgbClr val="FF0000"/>
              </a:buClr>
              <a:buFont typeface="Wingdings" panose="05000000000000000000" pitchFamily="2" charset="2"/>
              <a:buChar char="ü"/>
            </a:pPr>
            <a:endParaRPr lang="en-US" sz="3600" dirty="0"/>
          </a:p>
        </p:txBody>
      </p:sp>
    </p:spTree>
    <p:extLst>
      <p:ext uri="{BB962C8B-B14F-4D97-AF65-F5344CB8AC3E}">
        <p14:creationId xmlns:p14="http://schemas.microsoft.com/office/powerpoint/2010/main" val="37462452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2596"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AA9E4A-AF1C-399D-7ABF-7362CB2027B1}"/>
              </a:ext>
            </a:extLst>
          </p:cNvPr>
          <p:cNvPicPr>
            <a:picLocks noChangeAspect="1"/>
          </p:cNvPicPr>
          <p:nvPr/>
        </p:nvPicPr>
        <p:blipFill>
          <a:blip r:embed="rId4"/>
          <a:stretch>
            <a:fillRect/>
          </a:stretch>
        </p:blipFill>
        <p:spPr>
          <a:xfrm>
            <a:off x="6925071" y="2560305"/>
            <a:ext cx="2232248" cy="23964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7EB58716-E510-BA45-4526-1732C717FCA7}"/>
              </a:ext>
            </a:extLst>
          </p:cNvPr>
          <p:cNvPicPr>
            <a:picLocks noChangeAspect="1"/>
          </p:cNvPicPr>
          <p:nvPr/>
        </p:nvPicPr>
        <p:blipFill>
          <a:blip r:embed="rId5"/>
          <a:stretch>
            <a:fillRect/>
          </a:stretch>
        </p:blipFill>
        <p:spPr>
          <a:xfrm>
            <a:off x="5436096" y="2229575"/>
            <a:ext cx="1743075" cy="1647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5FFF9966-0610-A89D-0E8D-24833B9ABDCB}"/>
              </a:ext>
            </a:extLst>
          </p:cNvPr>
          <p:cNvPicPr>
            <a:picLocks noChangeAspect="1"/>
          </p:cNvPicPr>
          <p:nvPr/>
        </p:nvPicPr>
        <p:blipFill>
          <a:blip r:embed="rId6"/>
          <a:stretch>
            <a:fillRect/>
          </a:stretch>
        </p:blipFill>
        <p:spPr>
          <a:xfrm>
            <a:off x="6588224" y="180261"/>
            <a:ext cx="2619836" cy="27009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AC64E2C9-9426-F31C-92BE-52D42AAF19A6}"/>
              </a:ext>
            </a:extLst>
          </p:cNvPr>
          <p:cNvSpPr txBox="1"/>
          <p:nvPr/>
        </p:nvSpPr>
        <p:spPr>
          <a:xfrm>
            <a:off x="242285" y="499961"/>
            <a:ext cx="4248472" cy="954107"/>
          </a:xfrm>
          <a:prstGeom prst="rect">
            <a:avLst/>
          </a:prstGeom>
          <a:noFill/>
        </p:spPr>
        <p:txBody>
          <a:bodyPr wrap="square" rtlCol="0">
            <a:spAutoFit/>
          </a:bodyPr>
          <a:lstStyle/>
          <a:p>
            <a:r>
              <a:rPr lang="en-US" sz="2800" b="1" dirty="0" smtClean="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2.2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phẩm</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b="1" i="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Truyện Kiều</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solidFill>
                <a:srgbClr val="0070C0"/>
              </a:solidFill>
            </a:endParaRPr>
          </a:p>
        </p:txBody>
      </p:sp>
      <p:sp>
        <p:nvSpPr>
          <p:cNvPr id="8" name="TextBox 7">
            <a:extLst>
              <a:ext uri="{FF2B5EF4-FFF2-40B4-BE49-F238E27FC236}">
                <a16:creationId xmlns:a16="http://schemas.microsoft.com/office/drawing/2014/main" id="{C7A562AA-3066-E311-9DCC-0627FA4C279B}"/>
              </a:ext>
            </a:extLst>
          </p:cNvPr>
          <p:cNvSpPr txBox="1"/>
          <p:nvPr/>
        </p:nvSpPr>
        <p:spPr>
          <a:xfrm>
            <a:off x="45350" y="1017918"/>
            <a:ext cx="5462753" cy="4493538"/>
          </a:xfrm>
          <a:prstGeom prst="rect">
            <a:avLst/>
          </a:prstGeom>
          <a:noFill/>
        </p:spPr>
        <p:txBody>
          <a:bodyPr wrap="square" rtlCol="0">
            <a:spAutoFit/>
          </a:bodyPr>
          <a:lstStyle/>
          <a:p>
            <a:pPr algn="just"/>
            <a:r>
              <a:rPr lang="en-US" sz="2600" dirty="0"/>
              <a:t>- </a:t>
            </a:r>
            <a:r>
              <a:rPr lang="en-US" sz="2600" b="1" dirty="0"/>
              <a:t>Giá </a:t>
            </a:r>
            <a:r>
              <a:rPr lang="en-US" sz="2600" b="1" dirty="0" err="1"/>
              <a:t>trị</a:t>
            </a:r>
            <a:r>
              <a:rPr lang="en-US" sz="2600" b="1" dirty="0"/>
              <a:t> </a:t>
            </a:r>
            <a:r>
              <a:rPr lang="en-US" sz="2600" b="1" dirty="0" err="1"/>
              <a:t>nội</a:t>
            </a:r>
            <a:r>
              <a:rPr lang="en-US" sz="2600" b="1" dirty="0"/>
              <a:t> dung:</a:t>
            </a:r>
            <a:endParaRPr lang="en-US" sz="2600" dirty="0"/>
          </a:p>
          <a:p>
            <a:pPr marL="457200" indent="-457200" algn="just">
              <a:buClr>
                <a:srgbClr val="DB2C03"/>
              </a:buClr>
              <a:buFont typeface="Wingdings" panose="05000000000000000000" pitchFamily="2" charset="2"/>
              <a:buChar char="ü"/>
            </a:pPr>
            <a:r>
              <a:rPr lang="en-US" sz="2600" i="1" dirty="0"/>
              <a:t>Giá </a:t>
            </a:r>
            <a:r>
              <a:rPr lang="en-US" sz="2600" i="1" dirty="0" err="1"/>
              <a:t>trị</a:t>
            </a:r>
            <a:r>
              <a:rPr lang="en-US" sz="2600" i="1" dirty="0"/>
              <a:t> </a:t>
            </a:r>
            <a:r>
              <a:rPr lang="en-US" sz="2600" i="1" dirty="0" err="1"/>
              <a:t>nhân</a:t>
            </a:r>
            <a:r>
              <a:rPr lang="en-US" sz="2600" i="1" dirty="0"/>
              <a:t> </a:t>
            </a:r>
            <a:r>
              <a:rPr lang="en-US" sz="2600" i="1" dirty="0" err="1"/>
              <a:t>đạo</a:t>
            </a:r>
            <a:r>
              <a:rPr lang="en-US" sz="2600" dirty="0"/>
              <a:t>: </a:t>
            </a:r>
            <a:r>
              <a:rPr lang="en-US" sz="2600" dirty="0" err="1"/>
              <a:t>xót</a:t>
            </a:r>
            <a:r>
              <a:rPr lang="en-US" sz="2600" dirty="0"/>
              <a:t> thương </a:t>
            </a:r>
            <a:r>
              <a:rPr lang="en-US" sz="2600" dirty="0" err="1"/>
              <a:t>cho</a:t>
            </a:r>
            <a:r>
              <a:rPr lang="en-US" sz="2600" dirty="0"/>
              <a:t> </a:t>
            </a:r>
            <a:r>
              <a:rPr lang="en-US" sz="2600" dirty="0" err="1"/>
              <a:t>số</a:t>
            </a:r>
            <a:r>
              <a:rPr lang="en-US" sz="2600" dirty="0"/>
              <a:t> </a:t>
            </a:r>
            <a:r>
              <a:rPr lang="en-US" sz="2600" dirty="0" err="1"/>
              <a:t>phận</a:t>
            </a:r>
            <a:r>
              <a:rPr lang="en-US" sz="2600" dirty="0"/>
              <a:t> bi </a:t>
            </a:r>
            <a:r>
              <a:rPr lang="en-US" sz="2600" dirty="0" err="1"/>
              <a:t>kịch</a:t>
            </a:r>
            <a:r>
              <a:rPr lang="en-US" sz="2600" dirty="0"/>
              <a:t> </a:t>
            </a:r>
            <a:r>
              <a:rPr lang="en-US" sz="2600" dirty="0" err="1"/>
              <a:t>của</a:t>
            </a:r>
            <a:r>
              <a:rPr lang="en-US" sz="2600" dirty="0"/>
              <a:t> </a:t>
            </a:r>
            <a:r>
              <a:rPr lang="en-US" sz="2600" dirty="0" err="1"/>
              <a:t>người</a:t>
            </a:r>
            <a:r>
              <a:rPr lang="en-US" sz="2600" dirty="0"/>
              <a:t> </a:t>
            </a:r>
            <a:r>
              <a:rPr lang="en-US" sz="2600" dirty="0" err="1"/>
              <a:t>phụ</a:t>
            </a:r>
            <a:r>
              <a:rPr lang="en-US" sz="2600" dirty="0"/>
              <a:t> </a:t>
            </a:r>
            <a:r>
              <a:rPr lang="en-US" sz="2600" dirty="0" err="1"/>
              <a:t>nữ</a:t>
            </a:r>
            <a:r>
              <a:rPr lang="en-US" sz="2600" dirty="0"/>
              <a:t>; </a:t>
            </a:r>
            <a:r>
              <a:rPr lang="en-US" sz="2600" dirty="0" err="1"/>
              <a:t>khẳng</a:t>
            </a:r>
            <a:r>
              <a:rPr lang="en-US" sz="2600" dirty="0"/>
              <a:t> </a:t>
            </a:r>
            <a:r>
              <a:rPr lang="en-US" sz="2600" dirty="0" err="1"/>
              <a:t>định</a:t>
            </a:r>
            <a:r>
              <a:rPr lang="en-US" sz="2600" dirty="0"/>
              <a:t> </a:t>
            </a:r>
            <a:r>
              <a:rPr lang="en-US" sz="2600" dirty="0" err="1"/>
              <a:t>vẻ</a:t>
            </a:r>
            <a:r>
              <a:rPr lang="en-US" sz="2600" dirty="0"/>
              <a:t> đẹp </a:t>
            </a:r>
            <a:r>
              <a:rPr lang="en-US" sz="2600" dirty="0" err="1"/>
              <a:t>và</a:t>
            </a:r>
            <a:r>
              <a:rPr lang="en-US" sz="2600" dirty="0"/>
              <a:t> giá </a:t>
            </a:r>
            <a:r>
              <a:rPr lang="en-US" sz="2600" dirty="0" err="1"/>
              <a:t>trị</a:t>
            </a:r>
            <a:r>
              <a:rPr lang="en-US" sz="2600" dirty="0"/>
              <a:t> </a:t>
            </a:r>
            <a:r>
              <a:rPr lang="en-US" sz="2600" dirty="0" err="1"/>
              <a:t>của</a:t>
            </a:r>
            <a:r>
              <a:rPr lang="en-US" sz="2600" dirty="0"/>
              <a:t> con </a:t>
            </a:r>
            <a:r>
              <a:rPr lang="en-US" sz="2600" dirty="0" err="1"/>
              <a:t>người</a:t>
            </a:r>
            <a:r>
              <a:rPr lang="en-US" sz="2600" dirty="0"/>
              <a:t>; </a:t>
            </a:r>
            <a:r>
              <a:rPr lang="en-US" sz="2600" dirty="0" err="1"/>
              <a:t>trân</a:t>
            </a:r>
            <a:r>
              <a:rPr lang="en-US" sz="2600" dirty="0"/>
              <a:t> </a:t>
            </a:r>
            <a:r>
              <a:rPr lang="en-US" sz="2600" dirty="0" err="1"/>
              <a:t>trọng</a:t>
            </a:r>
            <a:r>
              <a:rPr lang="en-US" sz="2600" dirty="0"/>
              <a:t> </a:t>
            </a:r>
            <a:r>
              <a:rPr lang="en-US" sz="2600" dirty="0" err="1"/>
              <a:t>khát</a:t>
            </a:r>
            <a:r>
              <a:rPr lang="en-US" sz="2600" dirty="0"/>
              <a:t> </a:t>
            </a:r>
            <a:r>
              <a:rPr lang="en-US" sz="2600" dirty="0" err="1"/>
              <a:t>vọng</a:t>
            </a:r>
            <a:r>
              <a:rPr lang="en-US" sz="2600" dirty="0"/>
              <a:t> </a:t>
            </a:r>
            <a:r>
              <a:rPr lang="en-US" sz="2600" dirty="0" err="1"/>
              <a:t>chính</a:t>
            </a:r>
            <a:r>
              <a:rPr lang="en-US" sz="2600" dirty="0"/>
              <a:t> </a:t>
            </a:r>
            <a:r>
              <a:rPr lang="en-US" sz="2600" dirty="0" err="1"/>
              <a:t>đáng</a:t>
            </a:r>
            <a:r>
              <a:rPr lang="en-US" sz="2600" dirty="0"/>
              <a:t> </a:t>
            </a:r>
            <a:r>
              <a:rPr lang="en-US" sz="2600" dirty="0" err="1"/>
              <a:t>của</a:t>
            </a:r>
            <a:r>
              <a:rPr lang="en-US" sz="2600" dirty="0"/>
              <a:t> họ.</a:t>
            </a:r>
          </a:p>
          <a:p>
            <a:pPr marL="457200" indent="-457200" algn="just">
              <a:buClr>
                <a:srgbClr val="DB2C03"/>
              </a:buClr>
              <a:buFont typeface="Wingdings" panose="05000000000000000000" pitchFamily="2" charset="2"/>
              <a:buChar char="ü"/>
            </a:pPr>
            <a:r>
              <a:rPr lang="en-US" sz="2600" i="1" dirty="0"/>
              <a:t>Giá </a:t>
            </a:r>
            <a:r>
              <a:rPr lang="en-US" sz="2600" i="1" dirty="0" err="1"/>
              <a:t>trị</a:t>
            </a:r>
            <a:r>
              <a:rPr lang="en-US" sz="2600" i="1" dirty="0"/>
              <a:t> </a:t>
            </a:r>
            <a:r>
              <a:rPr lang="en-US" sz="2600" i="1" dirty="0" err="1"/>
              <a:t>hiện</a:t>
            </a:r>
            <a:r>
              <a:rPr lang="en-US" sz="2600" i="1" dirty="0"/>
              <a:t> </a:t>
            </a:r>
            <a:r>
              <a:rPr lang="en-US" sz="2600" i="1" dirty="0" err="1"/>
              <a:t>thực</a:t>
            </a:r>
            <a:r>
              <a:rPr lang="en-US" sz="2600" i="1" dirty="0"/>
              <a:t>: </a:t>
            </a:r>
            <a:r>
              <a:rPr lang="en-US" sz="2600" dirty="0" err="1"/>
              <a:t>tố</a:t>
            </a:r>
            <a:r>
              <a:rPr lang="en-US" sz="2600" dirty="0"/>
              <a:t> </a:t>
            </a:r>
            <a:r>
              <a:rPr lang="en-US" sz="2600" dirty="0" err="1"/>
              <a:t>cáo</a:t>
            </a:r>
            <a:r>
              <a:rPr lang="en-US" sz="2600" dirty="0"/>
              <a:t>, lên </a:t>
            </a:r>
            <a:r>
              <a:rPr lang="en-US" sz="2600" dirty="0" err="1"/>
              <a:t>án</a:t>
            </a:r>
            <a:r>
              <a:rPr lang="en-US" sz="2600" dirty="0"/>
              <a:t> </a:t>
            </a:r>
            <a:r>
              <a:rPr lang="en-US" sz="2600" dirty="0" err="1"/>
              <a:t>thực</a:t>
            </a:r>
            <a:r>
              <a:rPr lang="en-US" sz="2600" dirty="0"/>
              <a:t> </a:t>
            </a:r>
            <a:r>
              <a:rPr lang="en-US" sz="2600" dirty="0" err="1"/>
              <a:t>trạng</a:t>
            </a:r>
            <a:r>
              <a:rPr lang="en-US" sz="2600" dirty="0"/>
              <a:t> </a:t>
            </a:r>
            <a:r>
              <a:rPr lang="en-US" sz="2600" dirty="0" err="1"/>
              <a:t>xã</a:t>
            </a:r>
            <a:r>
              <a:rPr lang="en-US" sz="2600" dirty="0"/>
              <a:t> </a:t>
            </a:r>
            <a:r>
              <a:rPr lang="en-US" sz="2600" dirty="0" err="1"/>
              <a:t>hội</a:t>
            </a:r>
            <a:r>
              <a:rPr lang="en-US" sz="2600" dirty="0"/>
              <a:t> </a:t>
            </a:r>
            <a:r>
              <a:rPr lang="en-US" sz="2600" dirty="0" err="1"/>
              <a:t>bất</a:t>
            </a:r>
            <a:r>
              <a:rPr lang="en-US" sz="2600" dirty="0"/>
              <a:t> </a:t>
            </a:r>
            <a:r>
              <a:rPr lang="en-US" sz="2600" dirty="0" err="1"/>
              <a:t>công</a:t>
            </a:r>
            <a:r>
              <a:rPr lang="en-US" sz="2600" dirty="0"/>
              <a:t>, </a:t>
            </a:r>
            <a:r>
              <a:rPr lang="en-US" sz="2600" dirty="0" err="1"/>
              <a:t>ngang</a:t>
            </a:r>
            <a:r>
              <a:rPr lang="en-US" sz="2600" dirty="0"/>
              <a:t> </a:t>
            </a:r>
            <a:r>
              <a:rPr lang="en-US" sz="2600" dirty="0" err="1"/>
              <a:t>trái</a:t>
            </a:r>
            <a:r>
              <a:rPr lang="en-US" sz="2600" dirty="0"/>
              <a:t> khi mà </a:t>
            </a:r>
            <a:r>
              <a:rPr lang="en-US" sz="2600" dirty="0" err="1"/>
              <a:t>đồng</a:t>
            </a:r>
            <a:r>
              <a:rPr lang="en-US" sz="2600" dirty="0"/>
              <a:t> tiền </a:t>
            </a:r>
            <a:r>
              <a:rPr lang="en-US" sz="2600" dirty="0" err="1"/>
              <a:t>và</a:t>
            </a:r>
            <a:r>
              <a:rPr lang="en-US" sz="2600" dirty="0"/>
              <a:t>  cái </a:t>
            </a:r>
            <a:r>
              <a:rPr lang="en-US" sz="2600" dirty="0" err="1"/>
              <a:t>ác</a:t>
            </a:r>
            <a:r>
              <a:rPr lang="en-US" sz="2600" dirty="0"/>
              <a:t> “lên </a:t>
            </a:r>
            <a:r>
              <a:rPr lang="en-US" sz="2600" dirty="0" err="1"/>
              <a:t>ngôi</a:t>
            </a:r>
            <a:r>
              <a:rPr lang="en-US" sz="2600" dirty="0"/>
              <a:t>”.</a:t>
            </a:r>
          </a:p>
          <a:p>
            <a:pPr algn="just"/>
            <a:endParaRPr lang="en-US" sz="2600" dirty="0"/>
          </a:p>
        </p:txBody>
      </p:sp>
    </p:spTree>
    <p:extLst>
      <p:ext uri="{BB962C8B-B14F-4D97-AF65-F5344CB8AC3E}">
        <p14:creationId xmlns:p14="http://schemas.microsoft.com/office/powerpoint/2010/main" val="225098702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2596"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AA9E4A-AF1C-399D-7ABF-7362CB2027B1}"/>
              </a:ext>
            </a:extLst>
          </p:cNvPr>
          <p:cNvPicPr>
            <a:picLocks noChangeAspect="1"/>
          </p:cNvPicPr>
          <p:nvPr/>
        </p:nvPicPr>
        <p:blipFill>
          <a:blip r:embed="rId4"/>
          <a:stretch>
            <a:fillRect/>
          </a:stretch>
        </p:blipFill>
        <p:spPr>
          <a:xfrm>
            <a:off x="6925071" y="2560305"/>
            <a:ext cx="2232248" cy="23964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7EB58716-E510-BA45-4526-1732C717FCA7}"/>
              </a:ext>
            </a:extLst>
          </p:cNvPr>
          <p:cNvPicPr>
            <a:picLocks noChangeAspect="1"/>
          </p:cNvPicPr>
          <p:nvPr/>
        </p:nvPicPr>
        <p:blipFill>
          <a:blip r:embed="rId5"/>
          <a:stretch>
            <a:fillRect/>
          </a:stretch>
        </p:blipFill>
        <p:spPr>
          <a:xfrm>
            <a:off x="5436096" y="2229575"/>
            <a:ext cx="1743075" cy="1647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5FFF9966-0610-A89D-0E8D-24833B9ABDCB}"/>
              </a:ext>
            </a:extLst>
          </p:cNvPr>
          <p:cNvPicPr>
            <a:picLocks noChangeAspect="1"/>
          </p:cNvPicPr>
          <p:nvPr/>
        </p:nvPicPr>
        <p:blipFill>
          <a:blip r:embed="rId6"/>
          <a:stretch>
            <a:fillRect/>
          </a:stretch>
        </p:blipFill>
        <p:spPr>
          <a:xfrm>
            <a:off x="6588224" y="180261"/>
            <a:ext cx="2619836" cy="27009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AC64E2C9-9426-F31C-92BE-52D42AAF19A6}"/>
              </a:ext>
            </a:extLst>
          </p:cNvPr>
          <p:cNvSpPr txBox="1"/>
          <p:nvPr/>
        </p:nvSpPr>
        <p:spPr>
          <a:xfrm>
            <a:off x="242285" y="499961"/>
            <a:ext cx="4248472" cy="954107"/>
          </a:xfrm>
          <a:prstGeom prst="rect">
            <a:avLst/>
          </a:prstGeom>
          <a:noFill/>
        </p:spPr>
        <p:txBody>
          <a:bodyPr wrap="square" rtlCol="0">
            <a:spAutoFit/>
          </a:bodyPr>
          <a:lstStyle/>
          <a:p>
            <a:r>
              <a:rPr lang="en-US" sz="2800" b="1" dirty="0" smtClean="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2.2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phẩm</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b="1" i="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Truyện Kiều</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solidFill>
                <a:srgbClr val="0070C0"/>
              </a:solidFill>
            </a:endParaRPr>
          </a:p>
        </p:txBody>
      </p:sp>
      <p:sp>
        <p:nvSpPr>
          <p:cNvPr id="8" name="TextBox 7">
            <a:extLst>
              <a:ext uri="{FF2B5EF4-FFF2-40B4-BE49-F238E27FC236}">
                <a16:creationId xmlns:a16="http://schemas.microsoft.com/office/drawing/2014/main" id="{C7A562AA-3066-E311-9DCC-0627FA4C279B}"/>
              </a:ext>
            </a:extLst>
          </p:cNvPr>
          <p:cNvSpPr txBox="1"/>
          <p:nvPr/>
        </p:nvSpPr>
        <p:spPr>
          <a:xfrm>
            <a:off x="539552" y="1366387"/>
            <a:ext cx="5101317" cy="2492990"/>
          </a:xfrm>
          <a:prstGeom prst="rect">
            <a:avLst/>
          </a:prstGeom>
          <a:noFill/>
        </p:spPr>
        <p:txBody>
          <a:bodyPr wrap="square" rtlCol="0">
            <a:spAutoFit/>
          </a:bodyPr>
          <a:lstStyle/>
          <a:p>
            <a:pPr algn="just">
              <a:lnSpc>
                <a:spcPct val="150000"/>
              </a:lnSpc>
            </a:pPr>
            <a:r>
              <a:rPr lang="en-US" sz="2400" dirty="0"/>
              <a:t>- </a:t>
            </a:r>
            <a:r>
              <a:rPr lang="en-US" sz="2400" b="1" dirty="0"/>
              <a:t>Giá </a:t>
            </a:r>
            <a:r>
              <a:rPr lang="en-US" sz="2400" b="1" dirty="0" err="1"/>
              <a:t>trị</a:t>
            </a:r>
            <a:r>
              <a:rPr lang="en-US" sz="2400" b="1" dirty="0"/>
              <a:t> </a:t>
            </a:r>
            <a:r>
              <a:rPr lang="en-US" sz="2400" b="1" dirty="0" err="1"/>
              <a:t>nghệ</a:t>
            </a:r>
            <a:r>
              <a:rPr lang="en-US" sz="2400" b="1" dirty="0"/>
              <a:t> </a:t>
            </a:r>
            <a:r>
              <a:rPr lang="en-US" sz="2400" b="1" dirty="0" err="1"/>
              <a:t>thuật</a:t>
            </a:r>
            <a:r>
              <a:rPr lang="en-US" sz="2400" dirty="0"/>
              <a:t>: </a:t>
            </a:r>
            <a:r>
              <a:rPr lang="en-US" sz="2400" dirty="0" err="1"/>
              <a:t>xây</a:t>
            </a:r>
            <a:r>
              <a:rPr lang="en-US" sz="2400" dirty="0"/>
              <a:t> </a:t>
            </a:r>
            <a:r>
              <a:rPr lang="en-US" sz="2400" dirty="0" err="1"/>
              <a:t>dựng</a:t>
            </a:r>
            <a:r>
              <a:rPr lang="en-US" sz="2400" dirty="0"/>
              <a:t> </a:t>
            </a:r>
            <a:r>
              <a:rPr lang="en-US" sz="2400" dirty="0" err="1"/>
              <a:t>nhân</a:t>
            </a:r>
            <a:r>
              <a:rPr lang="en-US" sz="2400" dirty="0"/>
              <a:t> </a:t>
            </a:r>
            <a:r>
              <a:rPr lang="en-US" sz="2400" dirty="0" err="1"/>
              <a:t>vật</a:t>
            </a:r>
            <a:r>
              <a:rPr lang="en-US" sz="2400" dirty="0"/>
              <a:t>, </a:t>
            </a:r>
            <a:r>
              <a:rPr lang="en-US" sz="2400" dirty="0" err="1"/>
              <a:t>kể</a:t>
            </a:r>
            <a:r>
              <a:rPr lang="en-US" sz="2400" dirty="0"/>
              <a:t> </a:t>
            </a:r>
            <a:r>
              <a:rPr lang="en-US" sz="2400" dirty="0" err="1"/>
              <a:t>chuyện</a:t>
            </a:r>
            <a:r>
              <a:rPr lang="en-US" sz="2400" dirty="0"/>
              <a:t>, </a:t>
            </a:r>
            <a:r>
              <a:rPr lang="en-US" sz="2400" dirty="0" err="1"/>
              <a:t>sử</a:t>
            </a:r>
            <a:r>
              <a:rPr lang="en-US" sz="2400" dirty="0"/>
              <a:t> </a:t>
            </a:r>
            <a:r>
              <a:rPr lang="en-US" sz="2400" dirty="0" err="1"/>
              <a:t>dụng</a:t>
            </a:r>
            <a:r>
              <a:rPr lang="en-US" sz="2400" dirty="0"/>
              <a:t> </a:t>
            </a:r>
            <a:r>
              <a:rPr lang="en-US" sz="2400" dirty="0" err="1"/>
              <a:t>ngôn</a:t>
            </a:r>
            <a:r>
              <a:rPr lang="en-US" sz="2400" dirty="0"/>
              <a:t> </a:t>
            </a:r>
            <a:r>
              <a:rPr lang="en-US" sz="2400" dirty="0" err="1"/>
              <a:t>ngữ</a:t>
            </a:r>
            <a:r>
              <a:rPr lang="en-US" sz="2400" dirty="0"/>
              <a:t> </a:t>
            </a:r>
            <a:r>
              <a:rPr lang="en-US" sz="2400" dirty="0" err="1"/>
              <a:t>và</a:t>
            </a:r>
            <a:r>
              <a:rPr lang="en-US" sz="2400" dirty="0"/>
              <a:t> </a:t>
            </a:r>
            <a:r>
              <a:rPr lang="en-US" sz="2400" dirty="0" err="1"/>
              <a:t>thể</a:t>
            </a:r>
            <a:r>
              <a:rPr lang="en-US" sz="2400" dirty="0"/>
              <a:t> </a:t>
            </a:r>
            <a:r>
              <a:rPr lang="en-US" sz="2400" dirty="0" err="1"/>
              <a:t>thơ</a:t>
            </a:r>
            <a:r>
              <a:rPr lang="en-US" sz="2400" dirty="0"/>
              <a:t>, </a:t>
            </a:r>
            <a:r>
              <a:rPr lang="en-US" sz="2400" dirty="0" err="1"/>
              <a:t>tổ</a:t>
            </a:r>
            <a:r>
              <a:rPr lang="en-US" sz="2400" dirty="0"/>
              <a:t> </a:t>
            </a:r>
            <a:r>
              <a:rPr lang="en-US" sz="2400" dirty="0" err="1"/>
              <a:t>chức</a:t>
            </a:r>
            <a:r>
              <a:rPr lang="en-US" sz="2400" dirty="0"/>
              <a:t> </a:t>
            </a:r>
            <a:r>
              <a:rPr lang="en-US" sz="2400" dirty="0" err="1"/>
              <a:t>cốt</a:t>
            </a:r>
            <a:r>
              <a:rPr lang="en-US" sz="2400" dirty="0"/>
              <a:t> </a:t>
            </a:r>
            <a:r>
              <a:rPr lang="en-US" sz="2400" dirty="0" err="1"/>
              <a:t>truyện</a:t>
            </a:r>
            <a:r>
              <a:rPr lang="en-US" sz="2400" dirty="0"/>
              <a:t>.</a:t>
            </a:r>
          </a:p>
          <a:p>
            <a:pPr algn="just"/>
            <a:endParaRPr lang="en-US" sz="4800" dirty="0"/>
          </a:p>
        </p:txBody>
      </p:sp>
    </p:spTree>
    <p:extLst>
      <p:ext uri="{BB962C8B-B14F-4D97-AF65-F5344CB8AC3E}">
        <p14:creationId xmlns:p14="http://schemas.microsoft.com/office/powerpoint/2010/main" val="35662494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7" y="25735"/>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32103F14-1B8B-C3C4-6D73-912AA93FABB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8618990">
            <a:off x="7452320" y="-102336"/>
            <a:ext cx="2086129" cy="1190989"/>
          </a:xfrm>
          <a:prstGeom prst="rect">
            <a:avLst/>
          </a:prstGeom>
        </p:spPr>
      </p:pic>
      <p:sp>
        <p:nvSpPr>
          <p:cNvPr id="5" name="Freeform: Shape 4">
            <a:extLst>
              <a:ext uri="{FF2B5EF4-FFF2-40B4-BE49-F238E27FC236}">
                <a16:creationId xmlns:a16="http://schemas.microsoft.com/office/drawing/2014/main" id="{D9E26BE1-75F5-A45F-D110-D251F952106D}"/>
              </a:ext>
            </a:extLst>
          </p:cNvPr>
          <p:cNvSpPr/>
          <p:nvPr/>
        </p:nvSpPr>
        <p:spPr>
          <a:xfrm>
            <a:off x="5157482" y="933963"/>
            <a:ext cx="3986518" cy="3573247"/>
          </a:xfrm>
          <a:custGeom>
            <a:avLst/>
            <a:gdLst>
              <a:gd name="connsiteX0" fmla="*/ 2301974 w 3438322"/>
              <a:gd name="connsiteY0" fmla="*/ 2136284 h 3394698"/>
              <a:gd name="connsiteX1" fmla="*/ 2849384 w 3438322"/>
              <a:gd name="connsiteY1" fmla="*/ 2409989 h 3394698"/>
              <a:gd name="connsiteX2" fmla="*/ 2849384 w 3438322"/>
              <a:gd name="connsiteY2" fmla="*/ 3120994 h 3394698"/>
              <a:gd name="connsiteX3" fmla="*/ 2301974 w 3438322"/>
              <a:gd name="connsiteY3" fmla="*/ 3394698 h 3394698"/>
              <a:gd name="connsiteX4" fmla="*/ 1754564 w 3438322"/>
              <a:gd name="connsiteY4" fmla="*/ 3120994 h 3394698"/>
              <a:gd name="connsiteX5" fmla="*/ 1754564 w 3438322"/>
              <a:gd name="connsiteY5" fmla="*/ 2409989 h 3394698"/>
              <a:gd name="connsiteX6" fmla="*/ 1119569 w 3438322"/>
              <a:gd name="connsiteY6" fmla="*/ 2136284 h 3394698"/>
              <a:gd name="connsiteX7" fmla="*/ 1666979 w 3438322"/>
              <a:gd name="connsiteY7" fmla="*/ 2409989 h 3394698"/>
              <a:gd name="connsiteX8" fmla="*/ 1666979 w 3438322"/>
              <a:gd name="connsiteY8" fmla="*/ 3120994 h 3394698"/>
              <a:gd name="connsiteX9" fmla="*/ 1119569 w 3438322"/>
              <a:gd name="connsiteY9" fmla="*/ 3394698 h 3394698"/>
              <a:gd name="connsiteX10" fmla="*/ 572159 w 3438322"/>
              <a:gd name="connsiteY10" fmla="*/ 3120994 h 3394698"/>
              <a:gd name="connsiteX11" fmla="*/ 572159 w 3438322"/>
              <a:gd name="connsiteY11" fmla="*/ 2409989 h 3394698"/>
              <a:gd name="connsiteX12" fmla="*/ 2890912 w 3438322"/>
              <a:gd name="connsiteY12" fmla="*/ 1068142 h 3394698"/>
              <a:gd name="connsiteX13" fmla="*/ 3438322 w 3438322"/>
              <a:gd name="connsiteY13" fmla="*/ 1341847 h 3394698"/>
              <a:gd name="connsiteX14" fmla="*/ 3438322 w 3438322"/>
              <a:gd name="connsiteY14" fmla="*/ 2052852 h 3394698"/>
              <a:gd name="connsiteX15" fmla="*/ 2890912 w 3438322"/>
              <a:gd name="connsiteY15" fmla="*/ 2326556 h 3394698"/>
              <a:gd name="connsiteX16" fmla="*/ 2343502 w 3438322"/>
              <a:gd name="connsiteY16" fmla="*/ 2052852 h 3394698"/>
              <a:gd name="connsiteX17" fmla="*/ 2343502 w 3438322"/>
              <a:gd name="connsiteY17" fmla="*/ 1341847 h 3394698"/>
              <a:gd name="connsiteX18" fmla="*/ 1708506 w 3438322"/>
              <a:gd name="connsiteY18" fmla="*/ 1068142 h 3394698"/>
              <a:gd name="connsiteX19" fmla="*/ 2255916 w 3438322"/>
              <a:gd name="connsiteY19" fmla="*/ 1341847 h 3394698"/>
              <a:gd name="connsiteX20" fmla="*/ 2255916 w 3438322"/>
              <a:gd name="connsiteY20" fmla="*/ 2052852 h 3394698"/>
              <a:gd name="connsiteX21" fmla="*/ 1708506 w 3438322"/>
              <a:gd name="connsiteY21" fmla="*/ 2326556 h 3394698"/>
              <a:gd name="connsiteX22" fmla="*/ 1161096 w 3438322"/>
              <a:gd name="connsiteY22" fmla="*/ 2052852 h 3394698"/>
              <a:gd name="connsiteX23" fmla="*/ 1161096 w 3438322"/>
              <a:gd name="connsiteY23" fmla="*/ 1341847 h 3394698"/>
              <a:gd name="connsiteX24" fmla="*/ 547410 w 3438322"/>
              <a:gd name="connsiteY24" fmla="*/ 1068142 h 3394698"/>
              <a:gd name="connsiteX25" fmla="*/ 1094820 w 3438322"/>
              <a:gd name="connsiteY25" fmla="*/ 1341847 h 3394698"/>
              <a:gd name="connsiteX26" fmla="*/ 1094820 w 3438322"/>
              <a:gd name="connsiteY26" fmla="*/ 2052852 h 3394698"/>
              <a:gd name="connsiteX27" fmla="*/ 547410 w 3438322"/>
              <a:gd name="connsiteY27" fmla="*/ 2326556 h 3394698"/>
              <a:gd name="connsiteX28" fmla="*/ 0 w 3438322"/>
              <a:gd name="connsiteY28" fmla="*/ 2052852 h 3394698"/>
              <a:gd name="connsiteX29" fmla="*/ 0 w 3438322"/>
              <a:gd name="connsiteY29" fmla="*/ 1341847 h 3394698"/>
              <a:gd name="connsiteX30" fmla="*/ 2301974 w 3438322"/>
              <a:gd name="connsiteY30" fmla="*/ 0 h 3394698"/>
              <a:gd name="connsiteX31" fmla="*/ 2849384 w 3438322"/>
              <a:gd name="connsiteY31" fmla="*/ 273705 h 3394698"/>
              <a:gd name="connsiteX32" fmla="*/ 2849384 w 3438322"/>
              <a:gd name="connsiteY32" fmla="*/ 984709 h 3394698"/>
              <a:gd name="connsiteX33" fmla="*/ 2301974 w 3438322"/>
              <a:gd name="connsiteY33" fmla="*/ 1258414 h 3394698"/>
              <a:gd name="connsiteX34" fmla="*/ 1754564 w 3438322"/>
              <a:gd name="connsiteY34" fmla="*/ 984709 h 3394698"/>
              <a:gd name="connsiteX35" fmla="*/ 1754564 w 3438322"/>
              <a:gd name="connsiteY35" fmla="*/ 273705 h 3394698"/>
              <a:gd name="connsiteX36" fmla="*/ 1119569 w 3438322"/>
              <a:gd name="connsiteY36" fmla="*/ 0 h 3394698"/>
              <a:gd name="connsiteX37" fmla="*/ 1666979 w 3438322"/>
              <a:gd name="connsiteY37" fmla="*/ 273705 h 3394698"/>
              <a:gd name="connsiteX38" fmla="*/ 1666979 w 3438322"/>
              <a:gd name="connsiteY38" fmla="*/ 984709 h 3394698"/>
              <a:gd name="connsiteX39" fmla="*/ 1119569 w 3438322"/>
              <a:gd name="connsiteY39" fmla="*/ 1258414 h 3394698"/>
              <a:gd name="connsiteX40" fmla="*/ 572159 w 3438322"/>
              <a:gd name="connsiteY40" fmla="*/ 984709 h 3394698"/>
              <a:gd name="connsiteX41" fmla="*/ 572159 w 3438322"/>
              <a:gd name="connsiteY41" fmla="*/ 273705 h 339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38322" h="3394698">
                <a:moveTo>
                  <a:pt x="2301974" y="2136284"/>
                </a:moveTo>
                <a:lnTo>
                  <a:pt x="2849384" y="2409989"/>
                </a:lnTo>
                <a:lnTo>
                  <a:pt x="2849384" y="3120994"/>
                </a:lnTo>
                <a:lnTo>
                  <a:pt x="2301974" y="3394698"/>
                </a:lnTo>
                <a:lnTo>
                  <a:pt x="1754564" y="3120994"/>
                </a:lnTo>
                <a:lnTo>
                  <a:pt x="1754564" y="2409989"/>
                </a:lnTo>
                <a:close/>
                <a:moveTo>
                  <a:pt x="1119569" y="2136284"/>
                </a:moveTo>
                <a:lnTo>
                  <a:pt x="1666979" y="2409989"/>
                </a:lnTo>
                <a:lnTo>
                  <a:pt x="1666979" y="3120994"/>
                </a:lnTo>
                <a:lnTo>
                  <a:pt x="1119569" y="3394698"/>
                </a:lnTo>
                <a:lnTo>
                  <a:pt x="572159" y="3120994"/>
                </a:lnTo>
                <a:lnTo>
                  <a:pt x="572159" y="2409989"/>
                </a:lnTo>
                <a:close/>
                <a:moveTo>
                  <a:pt x="2890912" y="1068142"/>
                </a:moveTo>
                <a:lnTo>
                  <a:pt x="3438322" y="1341847"/>
                </a:lnTo>
                <a:lnTo>
                  <a:pt x="3438322" y="2052852"/>
                </a:lnTo>
                <a:lnTo>
                  <a:pt x="2890912" y="2326556"/>
                </a:lnTo>
                <a:lnTo>
                  <a:pt x="2343502" y="2052852"/>
                </a:lnTo>
                <a:lnTo>
                  <a:pt x="2343502" y="1341847"/>
                </a:lnTo>
                <a:close/>
                <a:moveTo>
                  <a:pt x="1708506" y="1068142"/>
                </a:moveTo>
                <a:lnTo>
                  <a:pt x="2255916" y="1341847"/>
                </a:lnTo>
                <a:lnTo>
                  <a:pt x="2255916" y="2052852"/>
                </a:lnTo>
                <a:lnTo>
                  <a:pt x="1708506" y="2326556"/>
                </a:lnTo>
                <a:lnTo>
                  <a:pt x="1161096" y="2052852"/>
                </a:lnTo>
                <a:lnTo>
                  <a:pt x="1161096" y="1341847"/>
                </a:lnTo>
                <a:close/>
                <a:moveTo>
                  <a:pt x="547410" y="1068142"/>
                </a:moveTo>
                <a:lnTo>
                  <a:pt x="1094820" y="1341847"/>
                </a:lnTo>
                <a:lnTo>
                  <a:pt x="1094820" y="2052852"/>
                </a:lnTo>
                <a:lnTo>
                  <a:pt x="547410" y="2326556"/>
                </a:lnTo>
                <a:lnTo>
                  <a:pt x="0" y="2052852"/>
                </a:lnTo>
                <a:lnTo>
                  <a:pt x="0" y="1341847"/>
                </a:lnTo>
                <a:close/>
                <a:moveTo>
                  <a:pt x="2301974" y="0"/>
                </a:moveTo>
                <a:lnTo>
                  <a:pt x="2849384" y="273705"/>
                </a:lnTo>
                <a:lnTo>
                  <a:pt x="2849384" y="984709"/>
                </a:lnTo>
                <a:lnTo>
                  <a:pt x="2301974" y="1258414"/>
                </a:lnTo>
                <a:lnTo>
                  <a:pt x="1754564" y="984709"/>
                </a:lnTo>
                <a:lnTo>
                  <a:pt x="1754564" y="273705"/>
                </a:lnTo>
                <a:close/>
                <a:moveTo>
                  <a:pt x="1119569" y="0"/>
                </a:moveTo>
                <a:lnTo>
                  <a:pt x="1666979" y="273705"/>
                </a:lnTo>
                <a:lnTo>
                  <a:pt x="1666979" y="984709"/>
                </a:lnTo>
                <a:lnTo>
                  <a:pt x="1119569" y="1258414"/>
                </a:lnTo>
                <a:lnTo>
                  <a:pt x="572159" y="984709"/>
                </a:lnTo>
                <a:lnTo>
                  <a:pt x="572159" y="273705"/>
                </a:lnTo>
                <a:close/>
              </a:path>
            </a:pathLst>
          </a:custGeom>
          <a:blipFill>
            <a:blip r:embed="rId6"/>
            <a:srcRect/>
            <a:stretch>
              <a:fillRect l="-28787" t="-9485" r="-40872" b="126"/>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7964" tIns="207085" rIns="187964" bIns="207085" numCol="1" spcCol="1270" anchor="ctr" anchorCtr="0">
            <a:noAutofit/>
          </a:bodyPr>
          <a:lstStyle/>
          <a:p>
            <a:pPr algn="ctr" defTabSz="700088">
              <a:lnSpc>
                <a:spcPct val="90000"/>
              </a:lnSpc>
              <a:spcBef>
                <a:spcPct val="0"/>
              </a:spcBef>
              <a:spcAft>
                <a:spcPct val="35000"/>
              </a:spcAft>
            </a:pPr>
            <a:endParaRPr lang="en-US" sz="1575"/>
          </a:p>
        </p:txBody>
      </p:sp>
      <p:pic>
        <p:nvPicPr>
          <p:cNvPr id="6" name="Graphic 5">
            <a:extLst>
              <a:ext uri="{FF2B5EF4-FFF2-40B4-BE49-F238E27FC236}">
                <a16:creationId xmlns:a16="http://schemas.microsoft.com/office/drawing/2014/main" id="{82338E40-6A4E-F315-0E5C-51464C7F89D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2860722">
            <a:off x="-38278" y="-65040"/>
            <a:ext cx="1662472" cy="949121"/>
          </a:xfrm>
          <a:prstGeom prst="rect">
            <a:avLst/>
          </a:prstGeom>
        </p:spPr>
      </p:pic>
      <p:sp>
        <p:nvSpPr>
          <p:cNvPr id="7" name="TextBox 6">
            <a:extLst>
              <a:ext uri="{FF2B5EF4-FFF2-40B4-BE49-F238E27FC236}">
                <a16:creationId xmlns:a16="http://schemas.microsoft.com/office/drawing/2014/main" id="{5E8BA52B-C4B5-BAC5-63F3-D84BCEA6C898}"/>
              </a:ext>
            </a:extLst>
          </p:cNvPr>
          <p:cNvSpPr txBox="1"/>
          <p:nvPr/>
        </p:nvSpPr>
        <p:spPr>
          <a:xfrm>
            <a:off x="107504" y="987574"/>
            <a:ext cx="5400600" cy="4270272"/>
          </a:xfrm>
          <a:prstGeom prst="rect">
            <a:avLst/>
          </a:prstGeom>
          <a:noFill/>
        </p:spPr>
        <p:txBody>
          <a:bodyPr wrap="square" rtlCol="0">
            <a:spAutoFit/>
          </a:bodyPr>
          <a:lstStyle/>
          <a:p>
            <a:pPr algn="just">
              <a:lnSpc>
                <a:spcPct val="107000"/>
              </a:lnSpc>
              <a:spcAft>
                <a:spcPts val="800"/>
              </a:spcAft>
              <a:tabLst>
                <a:tab pos="2743200" algn="ctr"/>
                <a:tab pos="5486400" algn="r"/>
              </a:tabLst>
            </a:pPr>
            <a:r>
              <a:rPr lang="en-US" sz="28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2.3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Kim –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gỡ</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buClr>
                <a:srgbClr val="FF0000"/>
              </a:buClr>
              <a:buFont typeface="Wingdings" panose="05000000000000000000" pitchFamily="2" charset="2"/>
              <a:buChar char="ü"/>
            </a:pPr>
            <a:r>
              <a:rPr lang="en-US" sz="2800" b="1" dirty="0" err="1">
                <a:highlight>
                  <a:srgbClr val="FFFFFF"/>
                </a:highlight>
              </a:rPr>
              <a:t>Vị</a:t>
            </a:r>
            <a:r>
              <a:rPr lang="en-US" sz="2800" b="1" dirty="0">
                <a:highlight>
                  <a:srgbClr val="FFFFFF"/>
                </a:highlight>
              </a:rPr>
              <a:t> </a:t>
            </a:r>
            <a:r>
              <a:rPr lang="en-US" sz="2800" b="1" dirty="0" err="1">
                <a:highlight>
                  <a:srgbClr val="FFFFFF"/>
                </a:highlight>
              </a:rPr>
              <a:t>trí</a:t>
            </a:r>
            <a:r>
              <a:rPr lang="en-US" sz="2800" dirty="0">
                <a:highlight>
                  <a:srgbClr val="FFFFFF"/>
                </a:highlight>
              </a:rPr>
              <a:t>: </a:t>
            </a:r>
            <a:r>
              <a:rPr lang="en-US" sz="2800" dirty="0" err="1">
                <a:highlight>
                  <a:srgbClr val="FFFFFF"/>
                </a:highlight>
              </a:rPr>
              <a:t>Nằm</a:t>
            </a:r>
            <a:r>
              <a:rPr lang="en-US" sz="2800" dirty="0">
                <a:highlight>
                  <a:srgbClr val="FFFFFF"/>
                </a:highlight>
              </a:rPr>
              <a:t> ở </a:t>
            </a:r>
            <a:r>
              <a:rPr lang="en-US" sz="2800" dirty="0" err="1">
                <a:highlight>
                  <a:srgbClr val="FFFFFF"/>
                </a:highlight>
              </a:rPr>
              <a:t>phần</a:t>
            </a:r>
            <a:r>
              <a:rPr lang="en-US" sz="2800" dirty="0">
                <a:highlight>
                  <a:srgbClr val="FFFFFF"/>
                </a:highlight>
              </a:rPr>
              <a:t> 1 </a:t>
            </a:r>
            <a:r>
              <a:rPr lang="en-US" sz="2800" dirty="0" err="1">
                <a:highlight>
                  <a:srgbClr val="FFFFFF"/>
                </a:highlight>
              </a:rPr>
              <a:t>của</a:t>
            </a:r>
            <a:r>
              <a:rPr lang="en-US" sz="2800" dirty="0">
                <a:highlight>
                  <a:srgbClr val="FFFFFF"/>
                </a:highlight>
              </a:rPr>
              <a:t> </a:t>
            </a:r>
            <a:r>
              <a:rPr lang="en-US" sz="2800" dirty="0" err="1">
                <a:highlight>
                  <a:srgbClr val="FFFFFF"/>
                </a:highlight>
              </a:rPr>
              <a:t>cốt</a:t>
            </a:r>
            <a:r>
              <a:rPr lang="en-US" sz="2800" dirty="0">
                <a:highlight>
                  <a:srgbClr val="FFFFFF"/>
                </a:highlight>
              </a:rPr>
              <a:t> </a:t>
            </a:r>
            <a:r>
              <a:rPr lang="en-US" sz="2800" dirty="0" err="1">
                <a:highlight>
                  <a:srgbClr val="FFFFFF"/>
                </a:highlight>
              </a:rPr>
              <a:t>truyện</a:t>
            </a:r>
            <a:r>
              <a:rPr lang="en-US" sz="2800" dirty="0">
                <a:highlight>
                  <a:srgbClr val="FFFFFF"/>
                </a:highlight>
              </a:rPr>
              <a:t> (</a:t>
            </a:r>
            <a:r>
              <a:rPr lang="en-US" sz="2800" dirty="0" err="1">
                <a:highlight>
                  <a:srgbClr val="FFFFFF"/>
                </a:highlight>
              </a:rPr>
              <a:t>gặp</a:t>
            </a:r>
            <a:r>
              <a:rPr lang="en-US" sz="2800" dirty="0">
                <a:highlight>
                  <a:srgbClr val="FFFFFF"/>
                </a:highlight>
              </a:rPr>
              <a:t> </a:t>
            </a:r>
            <a:r>
              <a:rPr lang="en-US" sz="2800" dirty="0" err="1">
                <a:highlight>
                  <a:srgbClr val="FFFFFF"/>
                </a:highlight>
              </a:rPr>
              <a:t>gỡ</a:t>
            </a:r>
            <a:r>
              <a:rPr lang="en-US" sz="2800" dirty="0">
                <a:highlight>
                  <a:srgbClr val="FFFFFF"/>
                </a:highlight>
              </a:rPr>
              <a:t>), </a:t>
            </a:r>
            <a:r>
              <a:rPr lang="en-US" sz="2800" dirty="0" err="1">
                <a:highlight>
                  <a:srgbClr val="FFFFFF"/>
                </a:highlight>
              </a:rPr>
              <a:t>trích</a:t>
            </a:r>
            <a:r>
              <a:rPr lang="en-US" sz="2800" dirty="0">
                <a:highlight>
                  <a:srgbClr val="FFFFFF"/>
                </a:highlight>
              </a:rPr>
              <a:t> </a:t>
            </a:r>
            <a:r>
              <a:rPr lang="en-US" sz="2800" dirty="0" err="1">
                <a:highlight>
                  <a:srgbClr val="FFFFFF"/>
                </a:highlight>
              </a:rPr>
              <a:t>từ</a:t>
            </a:r>
            <a:r>
              <a:rPr lang="en-US" sz="2800" dirty="0">
                <a:highlight>
                  <a:srgbClr val="FFFFFF"/>
                </a:highlight>
              </a:rPr>
              <a:t> </a:t>
            </a:r>
            <a:r>
              <a:rPr lang="en-US" sz="2800" dirty="0" err="1">
                <a:highlight>
                  <a:srgbClr val="FFFFFF"/>
                </a:highlight>
              </a:rPr>
              <a:t>câu</a:t>
            </a:r>
            <a:r>
              <a:rPr lang="en-US" sz="2800" dirty="0">
                <a:highlight>
                  <a:srgbClr val="FFFFFF"/>
                </a:highlight>
              </a:rPr>
              <a:t> 141 đến </a:t>
            </a:r>
            <a:r>
              <a:rPr lang="en-US" sz="2800" dirty="0" err="1">
                <a:highlight>
                  <a:srgbClr val="FFFFFF"/>
                </a:highlight>
              </a:rPr>
              <a:t>câu</a:t>
            </a:r>
            <a:r>
              <a:rPr lang="en-US" sz="2800" dirty="0">
                <a:highlight>
                  <a:srgbClr val="FFFFFF"/>
                </a:highlight>
              </a:rPr>
              <a:t> 184.</a:t>
            </a:r>
          </a:p>
          <a:p>
            <a:pPr marL="285750" indent="-285750">
              <a:lnSpc>
                <a:spcPct val="150000"/>
              </a:lnSpc>
              <a:buClr>
                <a:srgbClr val="FF0000"/>
              </a:buClr>
              <a:buFont typeface="Wingdings" panose="05000000000000000000" pitchFamily="2" charset="2"/>
              <a:buChar char="ü"/>
            </a:pPr>
            <a:r>
              <a:rPr lang="en-US" sz="2800" b="1" dirty="0">
                <a:highlight>
                  <a:srgbClr val="FFFFFF"/>
                </a:highlight>
              </a:rPr>
              <a:t>Nhan </a:t>
            </a:r>
            <a:r>
              <a:rPr lang="en-US" sz="2800" b="1" dirty="0" err="1">
                <a:highlight>
                  <a:srgbClr val="FFFFFF"/>
                </a:highlight>
              </a:rPr>
              <a:t>đề</a:t>
            </a:r>
            <a:r>
              <a:rPr lang="en-US" sz="2800" dirty="0">
                <a:highlight>
                  <a:srgbClr val="FFFFFF"/>
                </a:highlight>
              </a:rPr>
              <a:t>: Do </a:t>
            </a:r>
            <a:r>
              <a:rPr lang="en-US" sz="2800" dirty="0" err="1">
                <a:highlight>
                  <a:srgbClr val="FFFFFF"/>
                </a:highlight>
              </a:rPr>
              <a:t>người</a:t>
            </a:r>
            <a:r>
              <a:rPr lang="en-US" sz="2800" dirty="0">
                <a:highlight>
                  <a:srgbClr val="FFFFFF"/>
                </a:highlight>
              </a:rPr>
              <a:t> </a:t>
            </a:r>
            <a:r>
              <a:rPr lang="en-US" sz="2800" dirty="0" err="1">
                <a:highlight>
                  <a:srgbClr val="FFFFFF"/>
                </a:highlight>
              </a:rPr>
              <a:t>biên</a:t>
            </a:r>
            <a:r>
              <a:rPr lang="en-US" sz="2800" dirty="0">
                <a:highlight>
                  <a:srgbClr val="FFFFFF"/>
                </a:highlight>
              </a:rPr>
              <a:t> </a:t>
            </a:r>
            <a:r>
              <a:rPr lang="en-US" sz="2800" dirty="0" err="1">
                <a:highlight>
                  <a:srgbClr val="FFFFFF"/>
                </a:highlight>
              </a:rPr>
              <a:t>soạn</a:t>
            </a:r>
            <a:r>
              <a:rPr lang="en-US" sz="2800" dirty="0">
                <a:highlight>
                  <a:srgbClr val="FFFFFF"/>
                </a:highlight>
              </a:rPr>
              <a:t> </a:t>
            </a:r>
            <a:r>
              <a:rPr lang="en-US" sz="2800" dirty="0" err="1">
                <a:highlight>
                  <a:srgbClr val="FFFFFF"/>
                </a:highlight>
              </a:rPr>
              <a:t>đặt</a:t>
            </a:r>
            <a:r>
              <a:rPr lang="en-US" sz="2800" dirty="0">
                <a:highlight>
                  <a:srgbClr val="FFFFFF"/>
                </a:highlight>
              </a:rPr>
              <a:t>.</a:t>
            </a:r>
          </a:p>
          <a:p>
            <a:pPr algn="just">
              <a:lnSpc>
                <a:spcPct val="115000"/>
              </a:lnSpc>
              <a:spcAft>
                <a:spcPts val="800"/>
              </a:spcAft>
            </a:pPr>
            <a:r>
              <a:rPr lang="en-US" sz="28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3140623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7" y="25735"/>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2400" dirty="0"/>
          </a:p>
        </p:txBody>
      </p:sp>
      <p:pic>
        <p:nvPicPr>
          <p:cNvPr id="4" name="Graphic 3">
            <a:extLst>
              <a:ext uri="{FF2B5EF4-FFF2-40B4-BE49-F238E27FC236}">
                <a16:creationId xmlns:a16="http://schemas.microsoft.com/office/drawing/2014/main" id="{32103F14-1B8B-C3C4-6D73-912AA93FABB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8618990">
            <a:off x="7452320" y="-102336"/>
            <a:ext cx="2086129" cy="1190989"/>
          </a:xfrm>
          <a:prstGeom prst="rect">
            <a:avLst/>
          </a:prstGeom>
        </p:spPr>
      </p:pic>
      <p:sp>
        <p:nvSpPr>
          <p:cNvPr id="5" name="Freeform: Shape 4">
            <a:extLst>
              <a:ext uri="{FF2B5EF4-FFF2-40B4-BE49-F238E27FC236}">
                <a16:creationId xmlns:a16="http://schemas.microsoft.com/office/drawing/2014/main" id="{D9E26BE1-75F5-A45F-D110-D251F952106D}"/>
              </a:ext>
            </a:extLst>
          </p:cNvPr>
          <p:cNvSpPr/>
          <p:nvPr/>
        </p:nvSpPr>
        <p:spPr>
          <a:xfrm>
            <a:off x="5157482" y="933963"/>
            <a:ext cx="3986518" cy="3573247"/>
          </a:xfrm>
          <a:custGeom>
            <a:avLst/>
            <a:gdLst>
              <a:gd name="connsiteX0" fmla="*/ 2301974 w 3438322"/>
              <a:gd name="connsiteY0" fmla="*/ 2136284 h 3394698"/>
              <a:gd name="connsiteX1" fmla="*/ 2849384 w 3438322"/>
              <a:gd name="connsiteY1" fmla="*/ 2409989 h 3394698"/>
              <a:gd name="connsiteX2" fmla="*/ 2849384 w 3438322"/>
              <a:gd name="connsiteY2" fmla="*/ 3120994 h 3394698"/>
              <a:gd name="connsiteX3" fmla="*/ 2301974 w 3438322"/>
              <a:gd name="connsiteY3" fmla="*/ 3394698 h 3394698"/>
              <a:gd name="connsiteX4" fmla="*/ 1754564 w 3438322"/>
              <a:gd name="connsiteY4" fmla="*/ 3120994 h 3394698"/>
              <a:gd name="connsiteX5" fmla="*/ 1754564 w 3438322"/>
              <a:gd name="connsiteY5" fmla="*/ 2409989 h 3394698"/>
              <a:gd name="connsiteX6" fmla="*/ 1119569 w 3438322"/>
              <a:gd name="connsiteY6" fmla="*/ 2136284 h 3394698"/>
              <a:gd name="connsiteX7" fmla="*/ 1666979 w 3438322"/>
              <a:gd name="connsiteY7" fmla="*/ 2409989 h 3394698"/>
              <a:gd name="connsiteX8" fmla="*/ 1666979 w 3438322"/>
              <a:gd name="connsiteY8" fmla="*/ 3120994 h 3394698"/>
              <a:gd name="connsiteX9" fmla="*/ 1119569 w 3438322"/>
              <a:gd name="connsiteY9" fmla="*/ 3394698 h 3394698"/>
              <a:gd name="connsiteX10" fmla="*/ 572159 w 3438322"/>
              <a:gd name="connsiteY10" fmla="*/ 3120994 h 3394698"/>
              <a:gd name="connsiteX11" fmla="*/ 572159 w 3438322"/>
              <a:gd name="connsiteY11" fmla="*/ 2409989 h 3394698"/>
              <a:gd name="connsiteX12" fmla="*/ 2890912 w 3438322"/>
              <a:gd name="connsiteY12" fmla="*/ 1068142 h 3394698"/>
              <a:gd name="connsiteX13" fmla="*/ 3438322 w 3438322"/>
              <a:gd name="connsiteY13" fmla="*/ 1341847 h 3394698"/>
              <a:gd name="connsiteX14" fmla="*/ 3438322 w 3438322"/>
              <a:gd name="connsiteY14" fmla="*/ 2052852 h 3394698"/>
              <a:gd name="connsiteX15" fmla="*/ 2890912 w 3438322"/>
              <a:gd name="connsiteY15" fmla="*/ 2326556 h 3394698"/>
              <a:gd name="connsiteX16" fmla="*/ 2343502 w 3438322"/>
              <a:gd name="connsiteY16" fmla="*/ 2052852 h 3394698"/>
              <a:gd name="connsiteX17" fmla="*/ 2343502 w 3438322"/>
              <a:gd name="connsiteY17" fmla="*/ 1341847 h 3394698"/>
              <a:gd name="connsiteX18" fmla="*/ 1708506 w 3438322"/>
              <a:gd name="connsiteY18" fmla="*/ 1068142 h 3394698"/>
              <a:gd name="connsiteX19" fmla="*/ 2255916 w 3438322"/>
              <a:gd name="connsiteY19" fmla="*/ 1341847 h 3394698"/>
              <a:gd name="connsiteX20" fmla="*/ 2255916 w 3438322"/>
              <a:gd name="connsiteY20" fmla="*/ 2052852 h 3394698"/>
              <a:gd name="connsiteX21" fmla="*/ 1708506 w 3438322"/>
              <a:gd name="connsiteY21" fmla="*/ 2326556 h 3394698"/>
              <a:gd name="connsiteX22" fmla="*/ 1161096 w 3438322"/>
              <a:gd name="connsiteY22" fmla="*/ 2052852 h 3394698"/>
              <a:gd name="connsiteX23" fmla="*/ 1161096 w 3438322"/>
              <a:gd name="connsiteY23" fmla="*/ 1341847 h 3394698"/>
              <a:gd name="connsiteX24" fmla="*/ 547410 w 3438322"/>
              <a:gd name="connsiteY24" fmla="*/ 1068142 h 3394698"/>
              <a:gd name="connsiteX25" fmla="*/ 1094820 w 3438322"/>
              <a:gd name="connsiteY25" fmla="*/ 1341847 h 3394698"/>
              <a:gd name="connsiteX26" fmla="*/ 1094820 w 3438322"/>
              <a:gd name="connsiteY26" fmla="*/ 2052852 h 3394698"/>
              <a:gd name="connsiteX27" fmla="*/ 547410 w 3438322"/>
              <a:gd name="connsiteY27" fmla="*/ 2326556 h 3394698"/>
              <a:gd name="connsiteX28" fmla="*/ 0 w 3438322"/>
              <a:gd name="connsiteY28" fmla="*/ 2052852 h 3394698"/>
              <a:gd name="connsiteX29" fmla="*/ 0 w 3438322"/>
              <a:gd name="connsiteY29" fmla="*/ 1341847 h 3394698"/>
              <a:gd name="connsiteX30" fmla="*/ 2301974 w 3438322"/>
              <a:gd name="connsiteY30" fmla="*/ 0 h 3394698"/>
              <a:gd name="connsiteX31" fmla="*/ 2849384 w 3438322"/>
              <a:gd name="connsiteY31" fmla="*/ 273705 h 3394698"/>
              <a:gd name="connsiteX32" fmla="*/ 2849384 w 3438322"/>
              <a:gd name="connsiteY32" fmla="*/ 984709 h 3394698"/>
              <a:gd name="connsiteX33" fmla="*/ 2301974 w 3438322"/>
              <a:gd name="connsiteY33" fmla="*/ 1258414 h 3394698"/>
              <a:gd name="connsiteX34" fmla="*/ 1754564 w 3438322"/>
              <a:gd name="connsiteY34" fmla="*/ 984709 h 3394698"/>
              <a:gd name="connsiteX35" fmla="*/ 1754564 w 3438322"/>
              <a:gd name="connsiteY35" fmla="*/ 273705 h 3394698"/>
              <a:gd name="connsiteX36" fmla="*/ 1119569 w 3438322"/>
              <a:gd name="connsiteY36" fmla="*/ 0 h 3394698"/>
              <a:gd name="connsiteX37" fmla="*/ 1666979 w 3438322"/>
              <a:gd name="connsiteY37" fmla="*/ 273705 h 3394698"/>
              <a:gd name="connsiteX38" fmla="*/ 1666979 w 3438322"/>
              <a:gd name="connsiteY38" fmla="*/ 984709 h 3394698"/>
              <a:gd name="connsiteX39" fmla="*/ 1119569 w 3438322"/>
              <a:gd name="connsiteY39" fmla="*/ 1258414 h 3394698"/>
              <a:gd name="connsiteX40" fmla="*/ 572159 w 3438322"/>
              <a:gd name="connsiteY40" fmla="*/ 984709 h 3394698"/>
              <a:gd name="connsiteX41" fmla="*/ 572159 w 3438322"/>
              <a:gd name="connsiteY41" fmla="*/ 273705 h 339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38322" h="3394698">
                <a:moveTo>
                  <a:pt x="2301974" y="2136284"/>
                </a:moveTo>
                <a:lnTo>
                  <a:pt x="2849384" y="2409989"/>
                </a:lnTo>
                <a:lnTo>
                  <a:pt x="2849384" y="3120994"/>
                </a:lnTo>
                <a:lnTo>
                  <a:pt x="2301974" y="3394698"/>
                </a:lnTo>
                <a:lnTo>
                  <a:pt x="1754564" y="3120994"/>
                </a:lnTo>
                <a:lnTo>
                  <a:pt x="1754564" y="2409989"/>
                </a:lnTo>
                <a:close/>
                <a:moveTo>
                  <a:pt x="1119569" y="2136284"/>
                </a:moveTo>
                <a:lnTo>
                  <a:pt x="1666979" y="2409989"/>
                </a:lnTo>
                <a:lnTo>
                  <a:pt x="1666979" y="3120994"/>
                </a:lnTo>
                <a:lnTo>
                  <a:pt x="1119569" y="3394698"/>
                </a:lnTo>
                <a:lnTo>
                  <a:pt x="572159" y="3120994"/>
                </a:lnTo>
                <a:lnTo>
                  <a:pt x="572159" y="2409989"/>
                </a:lnTo>
                <a:close/>
                <a:moveTo>
                  <a:pt x="2890912" y="1068142"/>
                </a:moveTo>
                <a:lnTo>
                  <a:pt x="3438322" y="1341847"/>
                </a:lnTo>
                <a:lnTo>
                  <a:pt x="3438322" y="2052852"/>
                </a:lnTo>
                <a:lnTo>
                  <a:pt x="2890912" y="2326556"/>
                </a:lnTo>
                <a:lnTo>
                  <a:pt x="2343502" y="2052852"/>
                </a:lnTo>
                <a:lnTo>
                  <a:pt x="2343502" y="1341847"/>
                </a:lnTo>
                <a:close/>
                <a:moveTo>
                  <a:pt x="1708506" y="1068142"/>
                </a:moveTo>
                <a:lnTo>
                  <a:pt x="2255916" y="1341847"/>
                </a:lnTo>
                <a:lnTo>
                  <a:pt x="2255916" y="2052852"/>
                </a:lnTo>
                <a:lnTo>
                  <a:pt x="1708506" y="2326556"/>
                </a:lnTo>
                <a:lnTo>
                  <a:pt x="1161096" y="2052852"/>
                </a:lnTo>
                <a:lnTo>
                  <a:pt x="1161096" y="1341847"/>
                </a:lnTo>
                <a:close/>
                <a:moveTo>
                  <a:pt x="547410" y="1068142"/>
                </a:moveTo>
                <a:lnTo>
                  <a:pt x="1094820" y="1341847"/>
                </a:lnTo>
                <a:lnTo>
                  <a:pt x="1094820" y="2052852"/>
                </a:lnTo>
                <a:lnTo>
                  <a:pt x="547410" y="2326556"/>
                </a:lnTo>
                <a:lnTo>
                  <a:pt x="0" y="2052852"/>
                </a:lnTo>
                <a:lnTo>
                  <a:pt x="0" y="1341847"/>
                </a:lnTo>
                <a:close/>
                <a:moveTo>
                  <a:pt x="2301974" y="0"/>
                </a:moveTo>
                <a:lnTo>
                  <a:pt x="2849384" y="273705"/>
                </a:lnTo>
                <a:lnTo>
                  <a:pt x="2849384" y="984709"/>
                </a:lnTo>
                <a:lnTo>
                  <a:pt x="2301974" y="1258414"/>
                </a:lnTo>
                <a:lnTo>
                  <a:pt x="1754564" y="984709"/>
                </a:lnTo>
                <a:lnTo>
                  <a:pt x="1754564" y="273705"/>
                </a:lnTo>
                <a:close/>
                <a:moveTo>
                  <a:pt x="1119569" y="0"/>
                </a:moveTo>
                <a:lnTo>
                  <a:pt x="1666979" y="273705"/>
                </a:lnTo>
                <a:lnTo>
                  <a:pt x="1666979" y="984709"/>
                </a:lnTo>
                <a:lnTo>
                  <a:pt x="1119569" y="1258414"/>
                </a:lnTo>
                <a:lnTo>
                  <a:pt x="572159" y="984709"/>
                </a:lnTo>
                <a:lnTo>
                  <a:pt x="572159" y="273705"/>
                </a:lnTo>
                <a:close/>
              </a:path>
            </a:pathLst>
          </a:custGeom>
          <a:blipFill>
            <a:blip r:embed="rId6"/>
            <a:srcRect/>
            <a:stretch>
              <a:fillRect l="-28787" t="-9485" r="-40872" b="126"/>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7964" tIns="207085" rIns="187964" bIns="207085" numCol="1" spcCol="1270" anchor="ctr" anchorCtr="0">
            <a:noAutofit/>
          </a:bodyPr>
          <a:lstStyle/>
          <a:p>
            <a:pPr algn="ctr" defTabSz="700088">
              <a:lnSpc>
                <a:spcPct val="90000"/>
              </a:lnSpc>
              <a:spcBef>
                <a:spcPct val="0"/>
              </a:spcBef>
              <a:spcAft>
                <a:spcPct val="35000"/>
              </a:spcAft>
            </a:pPr>
            <a:endParaRPr lang="en-US" sz="1575"/>
          </a:p>
        </p:txBody>
      </p:sp>
      <p:pic>
        <p:nvPicPr>
          <p:cNvPr id="6" name="Graphic 5">
            <a:extLst>
              <a:ext uri="{FF2B5EF4-FFF2-40B4-BE49-F238E27FC236}">
                <a16:creationId xmlns:a16="http://schemas.microsoft.com/office/drawing/2014/main" id="{82338E40-6A4E-F315-0E5C-51464C7F89D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2860722">
            <a:off x="-38278" y="-65040"/>
            <a:ext cx="1662472" cy="949121"/>
          </a:xfrm>
          <a:prstGeom prst="rect">
            <a:avLst/>
          </a:prstGeom>
        </p:spPr>
      </p:pic>
      <p:sp>
        <p:nvSpPr>
          <p:cNvPr id="7" name="TextBox 6">
            <a:extLst>
              <a:ext uri="{FF2B5EF4-FFF2-40B4-BE49-F238E27FC236}">
                <a16:creationId xmlns:a16="http://schemas.microsoft.com/office/drawing/2014/main" id="{5E8BA52B-C4B5-BAC5-63F3-D84BCEA6C898}"/>
              </a:ext>
            </a:extLst>
          </p:cNvPr>
          <p:cNvSpPr txBox="1"/>
          <p:nvPr/>
        </p:nvSpPr>
        <p:spPr>
          <a:xfrm>
            <a:off x="251520" y="689475"/>
            <a:ext cx="5184576" cy="5713359"/>
          </a:xfrm>
          <a:prstGeom prst="rect">
            <a:avLst/>
          </a:prstGeom>
          <a:noFill/>
        </p:spPr>
        <p:txBody>
          <a:bodyPr wrap="square" rtlCol="0">
            <a:spAutoFit/>
          </a:bodyPr>
          <a:lstStyle/>
          <a:p>
            <a:pPr algn="just"/>
            <a:r>
              <a:rPr lang="en-US" sz="2400" dirty="0"/>
              <a:t>- </a:t>
            </a:r>
            <a:r>
              <a:rPr lang="en-US" sz="2400" b="1" dirty="0"/>
              <a:t>Hệ </a:t>
            </a:r>
            <a:r>
              <a:rPr lang="en-US" sz="2400" b="1" dirty="0" err="1"/>
              <a:t>thống</a:t>
            </a:r>
            <a:r>
              <a:rPr lang="en-US" sz="2400" b="1" dirty="0"/>
              <a:t> </a:t>
            </a:r>
            <a:r>
              <a:rPr lang="en-US" sz="2400" b="1" dirty="0" err="1"/>
              <a:t>nhân</a:t>
            </a:r>
            <a:r>
              <a:rPr lang="en-US" sz="2400" b="1" dirty="0"/>
              <a:t> </a:t>
            </a:r>
            <a:r>
              <a:rPr lang="en-US" sz="2400" b="1" dirty="0" err="1"/>
              <a:t>vật</a:t>
            </a:r>
            <a:r>
              <a:rPr lang="en-US" sz="2400" b="1" dirty="0"/>
              <a:t>:</a:t>
            </a:r>
            <a:r>
              <a:rPr lang="en-US" sz="2400" dirty="0"/>
              <a:t> </a:t>
            </a:r>
          </a:p>
          <a:p>
            <a:pPr marL="342900" indent="-342900" algn="just">
              <a:buClr>
                <a:srgbClr val="FF0000"/>
              </a:buClr>
              <a:buFont typeface="Wingdings" panose="05000000000000000000" pitchFamily="2" charset="2"/>
              <a:buChar char="ü"/>
            </a:pPr>
            <a:r>
              <a:rPr lang="en-US" sz="2400" i="1" dirty="0"/>
              <a:t>Có 4</a:t>
            </a:r>
            <a:r>
              <a:rPr lang="en-US" sz="2400" dirty="0"/>
              <a:t> </a:t>
            </a:r>
            <a:r>
              <a:rPr lang="en-US" sz="2400" dirty="0" err="1"/>
              <a:t>nhân</a:t>
            </a:r>
            <a:r>
              <a:rPr lang="en-US" sz="2400" dirty="0"/>
              <a:t> </a:t>
            </a:r>
            <a:r>
              <a:rPr lang="en-US" sz="2400" dirty="0" err="1"/>
              <a:t>vật</a:t>
            </a:r>
            <a:r>
              <a:rPr lang="en-US" sz="2400" dirty="0"/>
              <a:t> </a:t>
            </a:r>
            <a:r>
              <a:rPr lang="en-US" sz="2400" dirty="0" err="1"/>
              <a:t>xuất</a:t>
            </a:r>
            <a:r>
              <a:rPr lang="en-US" sz="2400" dirty="0"/>
              <a:t> </a:t>
            </a:r>
            <a:r>
              <a:rPr lang="en-US" sz="2400" dirty="0" err="1"/>
              <a:t>hiện</a:t>
            </a:r>
            <a:r>
              <a:rPr lang="en-US" sz="2400" dirty="0"/>
              <a:t> </a:t>
            </a:r>
            <a:r>
              <a:rPr lang="en-US" sz="2400" dirty="0" err="1"/>
              <a:t>trong</a:t>
            </a:r>
            <a:r>
              <a:rPr lang="en-US" sz="2400" dirty="0"/>
              <a:t> </a:t>
            </a:r>
            <a:r>
              <a:rPr lang="en-US" sz="2400" dirty="0" err="1"/>
              <a:t>buổi</a:t>
            </a:r>
            <a:r>
              <a:rPr lang="en-US" sz="2400" dirty="0"/>
              <a:t> </a:t>
            </a:r>
            <a:r>
              <a:rPr lang="en-US" sz="2400" dirty="0" err="1"/>
              <a:t>gặp</a:t>
            </a:r>
            <a:r>
              <a:rPr lang="en-US" sz="2400" dirty="0"/>
              <a:t> </a:t>
            </a:r>
            <a:r>
              <a:rPr lang="en-US" sz="2400" dirty="0" err="1"/>
              <a:t>gỡ</a:t>
            </a:r>
            <a:r>
              <a:rPr lang="en-US" sz="2400" dirty="0"/>
              <a:t> </a:t>
            </a:r>
            <a:r>
              <a:rPr lang="en-US" sz="2400" dirty="0" err="1"/>
              <a:t>đầu</a:t>
            </a:r>
            <a:r>
              <a:rPr lang="en-US" sz="2400" dirty="0"/>
              <a:t> </a:t>
            </a:r>
            <a:r>
              <a:rPr lang="en-US" sz="2400" dirty="0" err="1"/>
              <a:t>xuân</a:t>
            </a:r>
            <a:r>
              <a:rPr lang="en-US" sz="2400" dirty="0"/>
              <a:t>: 3 </a:t>
            </a:r>
            <a:r>
              <a:rPr lang="en-US" sz="2400" dirty="0" err="1"/>
              <a:t>chị</a:t>
            </a:r>
            <a:r>
              <a:rPr lang="en-US" sz="2400" dirty="0"/>
              <a:t> </a:t>
            </a:r>
            <a:r>
              <a:rPr lang="en-US" sz="2400" dirty="0" err="1"/>
              <a:t>em</a:t>
            </a:r>
            <a:r>
              <a:rPr lang="en-US" sz="2400" dirty="0"/>
              <a:t> (</a:t>
            </a:r>
            <a:r>
              <a:rPr lang="en-US" sz="2400" dirty="0" err="1"/>
              <a:t>Thuý</a:t>
            </a:r>
            <a:r>
              <a:rPr lang="en-US" sz="2400" dirty="0"/>
              <a:t> </a:t>
            </a:r>
            <a:r>
              <a:rPr lang="en-US" sz="2400" dirty="0" err="1"/>
              <a:t>Kiều</a:t>
            </a:r>
            <a:r>
              <a:rPr lang="en-US" sz="2400" dirty="0"/>
              <a:t>, </a:t>
            </a:r>
            <a:r>
              <a:rPr lang="en-US" sz="2400" dirty="0" err="1"/>
              <a:t>Thuý</a:t>
            </a:r>
            <a:r>
              <a:rPr lang="en-US" sz="2400" dirty="0"/>
              <a:t> Vân, </a:t>
            </a:r>
            <a:r>
              <a:rPr lang="en-US" sz="2400" dirty="0" err="1"/>
              <a:t>Vương</a:t>
            </a:r>
            <a:r>
              <a:rPr lang="en-US" sz="2400" dirty="0"/>
              <a:t> Quan) </a:t>
            </a:r>
            <a:r>
              <a:rPr lang="en-US" sz="2400" dirty="0" err="1"/>
              <a:t>và</a:t>
            </a:r>
            <a:r>
              <a:rPr lang="en-US" sz="2400" dirty="0"/>
              <a:t> Kim </a:t>
            </a:r>
            <a:r>
              <a:rPr lang="en-US" sz="2400" dirty="0" err="1"/>
              <a:t>Trọng</a:t>
            </a:r>
            <a:r>
              <a:rPr lang="en-US" sz="2400" dirty="0"/>
              <a:t> - </a:t>
            </a:r>
            <a:r>
              <a:rPr lang="en-US" sz="2400" dirty="0" err="1"/>
              <a:t>người</a:t>
            </a:r>
            <a:r>
              <a:rPr lang="en-US" sz="2400" dirty="0"/>
              <a:t> bạn </a:t>
            </a:r>
            <a:r>
              <a:rPr lang="en-US" sz="2400" dirty="0" err="1"/>
              <a:t>của</a:t>
            </a:r>
            <a:r>
              <a:rPr lang="en-US" sz="2400" dirty="0"/>
              <a:t> </a:t>
            </a:r>
            <a:r>
              <a:rPr lang="en-US" sz="2400" dirty="0" err="1"/>
              <a:t>Vương</a:t>
            </a:r>
            <a:r>
              <a:rPr lang="en-US" sz="2400" dirty="0"/>
              <a:t> Quan. </a:t>
            </a:r>
          </a:p>
          <a:p>
            <a:pPr marL="342900" indent="-342900" algn="just">
              <a:buClr>
                <a:srgbClr val="FF0000"/>
              </a:buClr>
              <a:buFont typeface="Wingdings" panose="05000000000000000000" pitchFamily="2" charset="2"/>
              <a:buChar char="ü"/>
            </a:pPr>
            <a:r>
              <a:rPr lang="en-US" sz="2400" dirty="0"/>
              <a:t>Trung tâm </a:t>
            </a:r>
            <a:r>
              <a:rPr lang="en-US" sz="2400" dirty="0" err="1"/>
              <a:t>câu</a:t>
            </a:r>
            <a:r>
              <a:rPr lang="en-US" sz="2400" dirty="0"/>
              <a:t> </a:t>
            </a:r>
            <a:r>
              <a:rPr lang="en-US" sz="2400" dirty="0" err="1"/>
              <a:t>chuyện</a:t>
            </a:r>
            <a:r>
              <a:rPr lang="en-US" sz="2400" dirty="0"/>
              <a:t> là </a:t>
            </a:r>
            <a:r>
              <a:rPr lang="en-US" sz="2400" dirty="0" err="1"/>
              <a:t>Thuý</a:t>
            </a:r>
            <a:r>
              <a:rPr lang="en-US" sz="2400" dirty="0"/>
              <a:t> </a:t>
            </a:r>
            <a:r>
              <a:rPr lang="en-US" sz="2400" dirty="0" err="1"/>
              <a:t>Kiều</a:t>
            </a:r>
            <a:r>
              <a:rPr lang="en-US" sz="2400" dirty="0"/>
              <a:t> </a:t>
            </a:r>
            <a:r>
              <a:rPr lang="en-US" sz="2400" dirty="0" err="1"/>
              <a:t>và</a:t>
            </a:r>
            <a:r>
              <a:rPr lang="en-US" sz="2400" dirty="0"/>
              <a:t> Kim </a:t>
            </a:r>
            <a:r>
              <a:rPr lang="en-US" sz="2400" dirty="0" err="1"/>
              <a:t>Trọng</a:t>
            </a:r>
            <a:r>
              <a:rPr lang="en-US" sz="2400" dirty="0"/>
              <a:t>.</a:t>
            </a:r>
          </a:p>
          <a:p>
            <a:pPr algn="just"/>
            <a:r>
              <a:rPr lang="en-US" sz="2400" dirty="0"/>
              <a:t>- </a:t>
            </a:r>
            <a:r>
              <a:rPr lang="en-US" sz="2400" b="1" dirty="0" err="1"/>
              <a:t>Sự</a:t>
            </a:r>
            <a:r>
              <a:rPr lang="en-US" sz="2400" b="1" dirty="0"/>
              <a:t> việc</a:t>
            </a:r>
            <a:r>
              <a:rPr lang="en-US" sz="2400" dirty="0"/>
              <a:t>: </a:t>
            </a:r>
            <a:r>
              <a:rPr lang="en-US" sz="2400" dirty="0" err="1"/>
              <a:t>Kể</a:t>
            </a:r>
            <a:r>
              <a:rPr lang="en-US" sz="2400" dirty="0"/>
              <a:t> lại </a:t>
            </a:r>
            <a:r>
              <a:rPr lang="en-US" sz="2400" dirty="0" err="1"/>
              <a:t>cuộc</a:t>
            </a:r>
            <a:r>
              <a:rPr lang="en-US" sz="2400" dirty="0"/>
              <a:t> </a:t>
            </a:r>
            <a:r>
              <a:rPr lang="en-US" sz="2400" dirty="0" err="1"/>
              <a:t>gặp</a:t>
            </a:r>
            <a:r>
              <a:rPr lang="en-US" sz="2400" dirty="0"/>
              <a:t> </a:t>
            </a:r>
            <a:r>
              <a:rPr lang="en-US" sz="2400" dirty="0" err="1"/>
              <a:t>gỡ</a:t>
            </a:r>
            <a:r>
              <a:rPr lang="en-US" sz="2400" dirty="0"/>
              <a:t> </a:t>
            </a:r>
            <a:r>
              <a:rPr lang="en-US" sz="2400" dirty="0" err="1"/>
              <a:t>giữa</a:t>
            </a:r>
            <a:r>
              <a:rPr lang="en-US" sz="2400" dirty="0"/>
              <a:t> Kim </a:t>
            </a:r>
            <a:r>
              <a:rPr lang="en-US" sz="2400" dirty="0" err="1"/>
              <a:t>Trọng</a:t>
            </a:r>
            <a:r>
              <a:rPr lang="en-US" sz="2400" dirty="0"/>
              <a:t> </a:t>
            </a:r>
            <a:r>
              <a:rPr lang="en-US" sz="2400" dirty="0" err="1"/>
              <a:t>và</a:t>
            </a:r>
            <a:r>
              <a:rPr lang="en-US" sz="2400" dirty="0"/>
              <a:t> </a:t>
            </a:r>
            <a:r>
              <a:rPr lang="en-US" sz="2400" dirty="0" err="1"/>
              <a:t>Thúy</a:t>
            </a:r>
            <a:r>
              <a:rPr lang="en-US" sz="2400" dirty="0"/>
              <a:t> </a:t>
            </a:r>
            <a:r>
              <a:rPr lang="en-US" sz="2400" dirty="0" err="1"/>
              <a:t>Kiều</a:t>
            </a:r>
            <a:r>
              <a:rPr lang="en-US" sz="2400" dirty="0"/>
              <a:t> </a:t>
            </a:r>
            <a:r>
              <a:rPr lang="en-US" sz="2400" dirty="0" err="1"/>
              <a:t>nhân</a:t>
            </a:r>
            <a:r>
              <a:rPr lang="en-US" sz="2400" dirty="0"/>
              <a:t> </a:t>
            </a:r>
            <a:r>
              <a:rPr lang="en-US" sz="2400" dirty="0" err="1"/>
              <a:t>buổi</a:t>
            </a:r>
            <a:r>
              <a:rPr lang="en-US" sz="2400" dirty="0"/>
              <a:t> du </a:t>
            </a:r>
            <a:r>
              <a:rPr lang="en-US" sz="2400" dirty="0" err="1"/>
              <a:t>xuân</a:t>
            </a:r>
            <a:r>
              <a:rPr lang="en-US" sz="2400" dirty="0"/>
              <a:t> </a:t>
            </a:r>
            <a:r>
              <a:rPr lang="en-US" sz="2400" dirty="0" err="1"/>
              <a:t>trong</a:t>
            </a:r>
            <a:r>
              <a:rPr lang="en-US" sz="2400" dirty="0"/>
              <a:t> </a:t>
            </a:r>
            <a:r>
              <a:rPr lang="en-US" sz="2400" dirty="0" err="1"/>
              <a:t>tiết</a:t>
            </a:r>
            <a:r>
              <a:rPr lang="en-US" sz="2400" dirty="0"/>
              <a:t> Thanh </a:t>
            </a:r>
            <a:r>
              <a:rPr lang="en-US" sz="2400" dirty="0" err="1"/>
              <a:t>minh</a:t>
            </a:r>
            <a:r>
              <a:rPr lang="en-US" sz="2400" dirty="0"/>
              <a:t>.</a:t>
            </a:r>
          </a:p>
          <a:p>
            <a:pPr algn="just">
              <a:lnSpc>
                <a:spcPct val="115000"/>
              </a:lnSpc>
              <a:spcAft>
                <a:spcPts val="800"/>
              </a:spcAft>
            </a:pPr>
            <a:r>
              <a:rPr lang="en-US" sz="44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endParaRPr lang="en-US" sz="44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algn="just"/>
            <a:endParaRPr lang="en-US" sz="4400" dirty="0"/>
          </a:p>
        </p:txBody>
      </p:sp>
    </p:spTree>
    <p:extLst>
      <p:ext uri="{BB962C8B-B14F-4D97-AF65-F5344CB8AC3E}">
        <p14:creationId xmlns:p14="http://schemas.microsoft.com/office/powerpoint/2010/main" val="689592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barn(inVertical)">
                                      <p:cBhvr>
                                        <p:cTn id="2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9B45BA4C-9B54-4496-821F-9E0985CA9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venir Next LT Pro"/>
            </a:endParaRPr>
          </a:p>
        </p:txBody>
      </p:sp>
      <p:sp>
        <p:nvSpPr>
          <p:cNvPr id="12" name="Rectangle 11">
            <a:extLst>
              <a:ext uri="{FF2B5EF4-FFF2-40B4-BE49-F238E27FC236}">
                <a16:creationId xmlns:a16="http://schemas.microsoft.com/office/drawing/2014/main" id="{85E1BB9D-FAFF-4C3E-9E44-13F8FBABCD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81144"/>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venir Next LT Pro"/>
            </a:endParaRPr>
          </a:p>
        </p:txBody>
      </p:sp>
      <p:sp useBgFill="1">
        <p:nvSpPr>
          <p:cNvPr id="14" name="Rectangle 13">
            <a:extLst>
              <a:ext uri="{FF2B5EF4-FFF2-40B4-BE49-F238E27FC236}">
                <a16:creationId xmlns:a16="http://schemas.microsoft.com/office/drawing/2014/main" id="{EE527989-730F-465F-B072-59694C40A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0" y="571500"/>
            <a:ext cx="8001000" cy="409194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venir Next LT Pro"/>
            </a:endParaRPr>
          </a:p>
        </p:txBody>
      </p:sp>
      <p:pic>
        <p:nvPicPr>
          <p:cNvPr id="3" name="Picture 2" descr="A game of words on a white background&#10;&#10;Description automatically generated">
            <a:extLst>
              <a:ext uri="{FF2B5EF4-FFF2-40B4-BE49-F238E27FC236}">
                <a16:creationId xmlns:a16="http://schemas.microsoft.com/office/drawing/2014/main" id="{68C8D884-F241-3D38-A7A2-296B70CBBF9F}"/>
              </a:ext>
            </a:extLst>
          </p:cNvPr>
          <p:cNvPicPr>
            <a:picLocks noChangeAspect="1"/>
          </p:cNvPicPr>
          <p:nvPr/>
        </p:nvPicPr>
        <p:blipFill rotWithShape="1">
          <a:blip r:embed="rId2">
            <a:extLst>
              <a:ext uri="{28A0092B-C50C-407E-A947-70E740481C1C}">
                <a14:useLocalDpi xmlns:a14="http://schemas.microsoft.com/office/drawing/2010/main" val="0"/>
              </a:ext>
            </a:extLst>
          </a:blip>
          <a:srcRect l="9179" t="11592" r="6886" b="18409"/>
          <a:stretch/>
        </p:blipFill>
        <p:spPr>
          <a:xfrm>
            <a:off x="683568" y="603072"/>
            <a:ext cx="7776864" cy="4344942"/>
          </a:xfrm>
          <a:prstGeom prst="rect">
            <a:avLst/>
          </a:prstGeom>
        </p:spPr>
      </p:pic>
    </p:spTree>
    <p:extLst>
      <p:ext uri="{BB962C8B-B14F-4D97-AF65-F5344CB8AC3E}">
        <p14:creationId xmlns:p14="http://schemas.microsoft.com/office/powerpoint/2010/main" val="8551459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7" y="25735"/>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2400" dirty="0"/>
          </a:p>
        </p:txBody>
      </p:sp>
      <p:pic>
        <p:nvPicPr>
          <p:cNvPr id="4" name="Graphic 3">
            <a:extLst>
              <a:ext uri="{FF2B5EF4-FFF2-40B4-BE49-F238E27FC236}">
                <a16:creationId xmlns:a16="http://schemas.microsoft.com/office/drawing/2014/main" id="{32103F14-1B8B-C3C4-6D73-912AA93FABB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8618990">
            <a:off x="7452320" y="-102336"/>
            <a:ext cx="2086129" cy="1190989"/>
          </a:xfrm>
          <a:prstGeom prst="rect">
            <a:avLst/>
          </a:prstGeom>
        </p:spPr>
      </p:pic>
      <p:sp>
        <p:nvSpPr>
          <p:cNvPr id="5" name="Freeform: Shape 4">
            <a:extLst>
              <a:ext uri="{FF2B5EF4-FFF2-40B4-BE49-F238E27FC236}">
                <a16:creationId xmlns:a16="http://schemas.microsoft.com/office/drawing/2014/main" id="{D9E26BE1-75F5-A45F-D110-D251F952106D}"/>
              </a:ext>
            </a:extLst>
          </p:cNvPr>
          <p:cNvSpPr/>
          <p:nvPr/>
        </p:nvSpPr>
        <p:spPr>
          <a:xfrm>
            <a:off x="5157482" y="933963"/>
            <a:ext cx="3986518" cy="3573247"/>
          </a:xfrm>
          <a:custGeom>
            <a:avLst/>
            <a:gdLst>
              <a:gd name="connsiteX0" fmla="*/ 2301974 w 3438322"/>
              <a:gd name="connsiteY0" fmla="*/ 2136284 h 3394698"/>
              <a:gd name="connsiteX1" fmla="*/ 2849384 w 3438322"/>
              <a:gd name="connsiteY1" fmla="*/ 2409989 h 3394698"/>
              <a:gd name="connsiteX2" fmla="*/ 2849384 w 3438322"/>
              <a:gd name="connsiteY2" fmla="*/ 3120994 h 3394698"/>
              <a:gd name="connsiteX3" fmla="*/ 2301974 w 3438322"/>
              <a:gd name="connsiteY3" fmla="*/ 3394698 h 3394698"/>
              <a:gd name="connsiteX4" fmla="*/ 1754564 w 3438322"/>
              <a:gd name="connsiteY4" fmla="*/ 3120994 h 3394698"/>
              <a:gd name="connsiteX5" fmla="*/ 1754564 w 3438322"/>
              <a:gd name="connsiteY5" fmla="*/ 2409989 h 3394698"/>
              <a:gd name="connsiteX6" fmla="*/ 1119569 w 3438322"/>
              <a:gd name="connsiteY6" fmla="*/ 2136284 h 3394698"/>
              <a:gd name="connsiteX7" fmla="*/ 1666979 w 3438322"/>
              <a:gd name="connsiteY7" fmla="*/ 2409989 h 3394698"/>
              <a:gd name="connsiteX8" fmla="*/ 1666979 w 3438322"/>
              <a:gd name="connsiteY8" fmla="*/ 3120994 h 3394698"/>
              <a:gd name="connsiteX9" fmla="*/ 1119569 w 3438322"/>
              <a:gd name="connsiteY9" fmla="*/ 3394698 h 3394698"/>
              <a:gd name="connsiteX10" fmla="*/ 572159 w 3438322"/>
              <a:gd name="connsiteY10" fmla="*/ 3120994 h 3394698"/>
              <a:gd name="connsiteX11" fmla="*/ 572159 w 3438322"/>
              <a:gd name="connsiteY11" fmla="*/ 2409989 h 3394698"/>
              <a:gd name="connsiteX12" fmla="*/ 2890912 w 3438322"/>
              <a:gd name="connsiteY12" fmla="*/ 1068142 h 3394698"/>
              <a:gd name="connsiteX13" fmla="*/ 3438322 w 3438322"/>
              <a:gd name="connsiteY13" fmla="*/ 1341847 h 3394698"/>
              <a:gd name="connsiteX14" fmla="*/ 3438322 w 3438322"/>
              <a:gd name="connsiteY14" fmla="*/ 2052852 h 3394698"/>
              <a:gd name="connsiteX15" fmla="*/ 2890912 w 3438322"/>
              <a:gd name="connsiteY15" fmla="*/ 2326556 h 3394698"/>
              <a:gd name="connsiteX16" fmla="*/ 2343502 w 3438322"/>
              <a:gd name="connsiteY16" fmla="*/ 2052852 h 3394698"/>
              <a:gd name="connsiteX17" fmla="*/ 2343502 w 3438322"/>
              <a:gd name="connsiteY17" fmla="*/ 1341847 h 3394698"/>
              <a:gd name="connsiteX18" fmla="*/ 1708506 w 3438322"/>
              <a:gd name="connsiteY18" fmla="*/ 1068142 h 3394698"/>
              <a:gd name="connsiteX19" fmla="*/ 2255916 w 3438322"/>
              <a:gd name="connsiteY19" fmla="*/ 1341847 h 3394698"/>
              <a:gd name="connsiteX20" fmla="*/ 2255916 w 3438322"/>
              <a:gd name="connsiteY20" fmla="*/ 2052852 h 3394698"/>
              <a:gd name="connsiteX21" fmla="*/ 1708506 w 3438322"/>
              <a:gd name="connsiteY21" fmla="*/ 2326556 h 3394698"/>
              <a:gd name="connsiteX22" fmla="*/ 1161096 w 3438322"/>
              <a:gd name="connsiteY22" fmla="*/ 2052852 h 3394698"/>
              <a:gd name="connsiteX23" fmla="*/ 1161096 w 3438322"/>
              <a:gd name="connsiteY23" fmla="*/ 1341847 h 3394698"/>
              <a:gd name="connsiteX24" fmla="*/ 547410 w 3438322"/>
              <a:gd name="connsiteY24" fmla="*/ 1068142 h 3394698"/>
              <a:gd name="connsiteX25" fmla="*/ 1094820 w 3438322"/>
              <a:gd name="connsiteY25" fmla="*/ 1341847 h 3394698"/>
              <a:gd name="connsiteX26" fmla="*/ 1094820 w 3438322"/>
              <a:gd name="connsiteY26" fmla="*/ 2052852 h 3394698"/>
              <a:gd name="connsiteX27" fmla="*/ 547410 w 3438322"/>
              <a:gd name="connsiteY27" fmla="*/ 2326556 h 3394698"/>
              <a:gd name="connsiteX28" fmla="*/ 0 w 3438322"/>
              <a:gd name="connsiteY28" fmla="*/ 2052852 h 3394698"/>
              <a:gd name="connsiteX29" fmla="*/ 0 w 3438322"/>
              <a:gd name="connsiteY29" fmla="*/ 1341847 h 3394698"/>
              <a:gd name="connsiteX30" fmla="*/ 2301974 w 3438322"/>
              <a:gd name="connsiteY30" fmla="*/ 0 h 3394698"/>
              <a:gd name="connsiteX31" fmla="*/ 2849384 w 3438322"/>
              <a:gd name="connsiteY31" fmla="*/ 273705 h 3394698"/>
              <a:gd name="connsiteX32" fmla="*/ 2849384 w 3438322"/>
              <a:gd name="connsiteY32" fmla="*/ 984709 h 3394698"/>
              <a:gd name="connsiteX33" fmla="*/ 2301974 w 3438322"/>
              <a:gd name="connsiteY33" fmla="*/ 1258414 h 3394698"/>
              <a:gd name="connsiteX34" fmla="*/ 1754564 w 3438322"/>
              <a:gd name="connsiteY34" fmla="*/ 984709 h 3394698"/>
              <a:gd name="connsiteX35" fmla="*/ 1754564 w 3438322"/>
              <a:gd name="connsiteY35" fmla="*/ 273705 h 3394698"/>
              <a:gd name="connsiteX36" fmla="*/ 1119569 w 3438322"/>
              <a:gd name="connsiteY36" fmla="*/ 0 h 3394698"/>
              <a:gd name="connsiteX37" fmla="*/ 1666979 w 3438322"/>
              <a:gd name="connsiteY37" fmla="*/ 273705 h 3394698"/>
              <a:gd name="connsiteX38" fmla="*/ 1666979 w 3438322"/>
              <a:gd name="connsiteY38" fmla="*/ 984709 h 3394698"/>
              <a:gd name="connsiteX39" fmla="*/ 1119569 w 3438322"/>
              <a:gd name="connsiteY39" fmla="*/ 1258414 h 3394698"/>
              <a:gd name="connsiteX40" fmla="*/ 572159 w 3438322"/>
              <a:gd name="connsiteY40" fmla="*/ 984709 h 3394698"/>
              <a:gd name="connsiteX41" fmla="*/ 572159 w 3438322"/>
              <a:gd name="connsiteY41" fmla="*/ 273705 h 339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38322" h="3394698">
                <a:moveTo>
                  <a:pt x="2301974" y="2136284"/>
                </a:moveTo>
                <a:lnTo>
                  <a:pt x="2849384" y="2409989"/>
                </a:lnTo>
                <a:lnTo>
                  <a:pt x="2849384" y="3120994"/>
                </a:lnTo>
                <a:lnTo>
                  <a:pt x="2301974" y="3394698"/>
                </a:lnTo>
                <a:lnTo>
                  <a:pt x="1754564" y="3120994"/>
                </a:lnTo>
                <a:lnTo>
                  <a:pt x="1754564" y="2409989"/>
                </a:lnTo>
                <a:close/>
                <a:moveTo>
                  <a:pt x="1119569" y="2136284"/>
                </a:moveTo>
                <a:lnTo>
                  <a:pt x="1666979" y="2409989"/>
                </a:lnTo>
                <a:lnTo>
                  <a:pt x="1666979" y="3120994"/>
                </a:lnTo>
                <a:lnTo>
                  <a:pt x="1119569" y="3394698"/>
                </a:lnTo>
                <a:lnTo>
                  <a:pt x="572159" y="3120994"/>
                </a:lnTo>
                <a:lnTo>
                  <a:pt x="572159" y="2409989"/>
                </a:lnTo>
                <a:close/>
                <a:moveTo>
                  <a:pt x="2890912" y="1068142"/>
                </a:moveTo>
                <a:lnTo>
                  <a:pt x="3438322" y="1341847"/>
                </a:lnTo>
                <a:lnTo>
                  <a:pt x="3438322" y="2052852"/>
                </a:lnTo>
                <a:lnTo>
                  <a:pt x="2890912" y="2326556"/>
                </a:lnTo>
                <a:lnTo>
                  <a:pt x="2343502" y="2052852"/>
                </a:lnTo>
                <a:lnTo>
                  <a:pt x="2343502" y="1341847"/>
                </a:lnTo>
                <a:close/>
                <a:moveTo>
                  <a:pt x="1708506" y="1068142"/>
                </a:moveTo>
                <a:lnTo>
                  <a:pt x="2255916" y="1341847"/>
                </a:lnTo>
                <a:lnTo>
                  <a:pt x="2255916" y="2052852"/>
                </a:lnTo>
                <a:lnTo>
                  <a:pt x="1708506" y="2326556"/>
                </a:lnTo>
                <a:lnTo>
                  <a:pt x="1161096" y="2052852"/>
                </a:lnTo>
                <a:lnTo>
                  <a:pt x="1161096" y="1341847"/>
                </a:lnTo>
                <a:close/>
                <a:moveTo>
                  <a:pt x="547410" y="1068142"/>
                </a:moveTo>
                <a:lnTo>
                  <a:pt x="1094820" y="1341847"/>
                </a:lnTo>
                <a:lnTo>
                  <a:pt x="1094820" y="2052852"/>
                </a:lnTo>
                <a:lnTo>
                  <a:pt x="547410" y="2326556"/>
                </a:lnTo>
                <a:lnTo>
                  <a:pt x="0" y="2052852"/>
                </a:lnTo>
                <a:lnTo>
                  <a:pt x="0" y="1341847"/>
                </a:lnTo>
                <a:close/>
                <a:moveTo>
                  <a:pt x="2301974" y="0"/>
                </a:moveTo>
                <a:lnTo>
                  <a:pt x="2849384" y="273705"/>
                </a:lnTo>
                <a:lnTo>
                  <a:pt x="2849384" y="984709"/>
                </a:lnTo>
                <a:lnTo>
                  <a:pt x="2301974" y="1258414"/>
                </a:lnTo>
                <a:lnTo>
                  <a:pt x="1754564" y="984709"/>
                </a:lnTo>
                <a:lnTo>
                  <a:pt x="1754564" y="273705"/>
                </a:lnTo>
                <a:close/>
                <a:moveTo>
                  <a:pt x="1119569" y="0"/>
                </a:moveTo>
                <a:lnTo>
                  <a:pt x="1666979" y="273705"/>
                </a:lnTo>
                <a:lnTo>
                  <a:pt x="1666979" y="984709"/>
                </a:lnTo>
                <a:lnTo>
                  <a:pt x="1119569" y="1258414"/>
                </a:lnTo>
                <a:lnTo>
                  <a:pt x="572159" y="984709"/>
                </a:lnTo>
                <a:lnTo>
                  <a:pt x="572159" y="273705"/>
                </a:lnTo>
                <a:close/>
              </a:path>
            </a:pathLst>
          </a:custGeom>
          <a:blipFill>
            <a:blip r:embed="rId6"/>
            <a:srcRect/>
            <a:stretch>
              <a:fillRect l="-28787" t="-9485" r="-40872" b="126"/>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7964" tIns="207085" rIns="187964" bIns="207085" numCol="1" spcCol="1270" anchor="ctr" anchorCtr="0">
            <a:noAutofit/>
          </a:bodyPr>
          <a:lstStyle/>
          <a:p>
            <a:pPr algn="ctr" defTabSz="700088">
              <a:lnSpc>
                <a:spcPct val="90000"/>
              </a:lnSpc>
              <a:spcBef>
                <a:spcPct val="0"/>
              </a:spcBef>
              <a:spcAft>
                <a:spcPct val="35000"/>
              </a:spcAft>
            </a:pPr>
            <a:endParaRPr lang="en-US" sz="1575"/>
          </a:p>
        </p:txBody>
      </p:sp>
      <p:pic>
        <p:nvPicPr>
          <p:cNvPr id="6" name="Graphic 5">
            <a:extLst>
              <a:ext uri="{FF2B5EF4-FFF2-40B4-BE49-F238E27FC236}">
                <a16:creationId xmlns:a16="http://schemas.microsoft.com/office/drawing/2014/main" id="{82338E40-6A4E-F315-0E5C-51464C7F89D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2860722">
            <a:off x="-38278" y="-65040"/>
            <a:ext cx="1662472" cy="949121"/>
          </a:xfrm>
          <a:prstGeom prst="rect">
            <a:avLst/>
          </a:prstGeom>
        </p:spPr>
      </p:pic>
      <p:sp>
        <p:nvSpPr>
          <p:cNvPr id="7" name="TextBox 6">
            <a:extLst>
              <a:ext uri="{FF2B5EF4-FFF2-40B4-BE49-F238E27FC236}">
                <a16:creationId xmlns:a16="http://schemas.microsoft.com/office/drawing/2014/main" id="{5E8BA52B-C4B5-BAC5-63F3-D84BCEA6C898}"/>
              </a:ext>
            </a:extLst>
          </p:cNvPr>
          <p:cNvSpPr txBox="1"/>
          <p:nvPr/>
        </p:nvSpPr>
        <p:spPr>
          <a:xfrm>
            <a:off x="179512" y="1131590"/>
            <a:ext cx="5184576" cy="5305555"/>
          </a:xfrm>
          <a:prstGeom prst="rect">
            <a:avLst/>
          </a:prstGeom>
          <a:noFill/>
        </p:spPr>
        <p:txBody>
          <a:bodyPr wrap="square" rtlCol="0">
            <a:spAutoFit/>
          </a:bodyPr>
          <a:lstStyle/>
          <a:p>
            <a:pPr algn="just"/>
            <a:r>
              <a:rPr lang="en-US" sz="2400" dirty="0"/>
              <a:t>- </a:t>
            </a:r>
            <a:r>
              <a:rPr lang="en-US" sz="2400" b="1" dirty="0" err="1"/>
              <a:t>Bố</a:t>
            </a:r>
            <a:r>
              <a:rPr lang="en-US" sz="2400" b="1" dirty="0"/>
              <a:t> </a:t>
            </a:r>
            <a:r>
              <a:rPr lang="en-US" sz="2400" b="1" dirty="0" err="1"/>
              <a:t>cục</a:t>
            </a:r>
            <a:r>
              <a:rPr lang="en-US" sz="2400" b="1" dirty="0"/>
              <a:t> </a:t>
            </a:r>
            <a:r>
              <a:rPr lang="en-US" sz="2400" b="1" dirty="0" err="1"/>
              <a:t>đoạn</a:t>
            </a:r>
            <a:r>
              <a:rPr lang="en-US" sz="2400" b="1" dirty="0"/>
              <a:t> </a:t>
            </a:r>
            <a:r>
              <a:rPr lang="en-US" sz="2400" b="1" dirty="0" err="1"/>
              <a:t>trích</a:t>
            </a:r>
            <a:r>
              <a:rPr lang="en-US" sz="2400" b="1" dirty="0"/>
              <a:t>:</a:t>
            </a:r>
            <a:r>
              <a:rPr lang="en-US" sz="2400" dirty="0"/>
              <a:t> </a:t>
            </a:r>
          </a:p>
          <a:p>
            <a:pPr marL="342900" indent="-342900" algn="just">
              <a:buClr>
                <a:srgbClr val="FF0000"/>
              </a:buClr>
              <a:buFont typeface="Wingdings" panose="05000000000000000000" pitchFamily="2" charset="2"/>
              <a:buChar char="ü"/>
            </a:pPr>
            <a:r>
              <a:rPr lang="en-US" sz="2400" b="1" i="1" dirty="0"/>
              <a:t>12 </a:t>
            </a:r>
            <a:r>
              <a:rPr lang="en-US" sz="2400" b="1" i="1" dirty="0" err="1"/>
              <a:t>câu</a:t>
            </a:r>
            <a:r>
              <a:rPr lang="en-US" sz="2400" b="1" i="1" dirty="0"/>
              <a:t> </a:t>
            </a:r>
            <a:r>
              <a:rPr lang="en-US" sz="2400" b="1" i="1" dirty="0" err="1"/>
              <a:t>thơ</a:t>
            </a:r>
            <a:r>
              <a:rPr lang="en-US" sz="2400" b="1" i="1" dirty="0"/>
              <a:t> </a:t>
            </a:r>
            <a:r>
              <a:rPr lang="en-US" sz="2400" b="1" i="1" dirty="0" err="1"/>
              <a:t>đầu</a:t>
            </a:r>
            <a:r>
              <a:rPr lang="en-US" sz="2400" dirty="0"/>
              <a:t>: </a:t>
            </a:r>
            <a:r>
              <a:rPr lang="en-US" sz="2400" dirty="0" err="1"/>
              <a:t>Giới</a:t>
            </a:r>
            <a:r>
              <a:rPr lang="en-US" sz="2400" dirty="0"/>
              <a:t> </a:t>
            </a:r>
            <a:r>
              <a:rPr lang="en-US" sz="2400" dirty="0" err="1"/>
              <a:t>thiệu</a:t>
            </a:r>
            <a:r>
              <a:rPr lang="en-US" sz="2400" dirty="0"/>
              <a:t> </a:t>
            </a:r>
            <a:r>
              <a:rPr lang="en-US" sz="2400" dirty="0" err="1"/>
              <a:t>sự</a:t>
            </a:r>
            <a:r>
              <a:rPr lang="en-US" sz="2400" dirty="0"/>
              <a:t> </a:t>
            </a:r>
            <a:r>
              <a:rPr lang="en-US" sz="2400" dirty="0" err="1"/>
              <a:t>xuất</a:t>
            </a:r>
            <a:r>
              <a:rPr lang="en-US" sz="2400" dirty="0"/>
              <a:t> </a:t>
            </a:r>
            <a:r>
              <a:rPr lang="en-US" sz="2400" dirty="0" err="1"/>
              <a:t>hiện</a:t>
            </a:r>
            <a:r>
              <a:rPr lang="en-US" sz="2400" dirty="0"/>
              <a:t> </a:t>
            </a:r>
            <a:r>
              <a:rPr lang="en-US" sz="2400" dirty="0" err="1"/>
              <a:t>và</a:t>
            </a:r>
            <a:r>
              <a:rPr lang="en-US" sz="2400" dirty="0"/>
              <a:t> </a:t>
            </a:r>
            <a:r>
              <a:rPr lang="en-US" sz="2400" dirty="0" err="1"/>
              <a:t>đặc</a:t>
            </a:r>
            <a:r>
              <a:rPr lang="en-US" sz="2400" dirty="0"/>
              <a:t> </a:t>
            </a:r>
            <a:r>
              <a:rPr lang="en-US" sz="2400" dirty="0" err="1"/>
              <a:t>điểm</a:t>
            </a:r>
            <a:r>
              <a:rPr lang="en-US" sz="2400" dirty="0"/>
              <a:t> </a:t>
            </a:r>
            <a:r>
              <a:rPr lang="en-US" sz="2400" dirty="0" err="1"/>
              <a:t>của</a:t>
            </a:r>
            <a:r>
              <a:rPr lang="en-US" sz="2400" dirty="0"/>
              <a:t> </a:t>
            </a:r>
            <a:r>
              <a:rPr lang="en-US" sz="2400" dirty="0" err="1"/>
              <a:t>nhân</a:t>
            </a:r>
            <a:r>
              <a:rPr lang="en-US" sz="2400" dirty="0"/>
              <a:t> </a:t>
            </a:r>
            <a:r>
              <a:rPr lang="en-US" sz="2400" dirty="0" err="1"/>
              <a:t>vật</a:t>
            </a:r>
            <a:r>
              <a:rPr lang="en-US" sz="2400" dirty="0"/>
              <a:t> Kim </a:t>
            </a:r>
            <a:r>
              <a:rPr lang="en-US" sz="2400" dirty="0" err="1"/>
              <a:t>Trọng</a:t>
            </a:r>
            <a:r>
              <a:rPr lang="en-US" sz="2400" dirty="0"/>
              <a:t>.</a:t>
            </a:r>
          </a:p>
          <a:p>
            <a:pPr marL="342900" indent="-342900" algn="just">
              <a:buClr>
                <a:srgbClr val="FF0000"/>
              </a:buClr>
              <a:buFont typeface="Wingdings" panose="05000000000000000000" pitchFamily="2" charset="2"/>
              <a:buChar char="ü"/>
            </a:pPr>
            <a:r>
              <a:rPr lang="en-US" sz="2400" b="1" i="1" dirty="0"/>
              <a:t>10 </a:t>
            </a:r>
            <a:r>
              <a:rPr lang="en-US" sz="2400" b="1" i="1" dirty="0" err="1"/>
              <a:t>câu</a:t>
            </a:r>
            <a:r>
              <a:rPr lang="en-US" sz="2400" b="1" i="1" dirty="0"/>
              <a:t> </a:t>
            </a:r>
            <a:r>
              <a:rPr lang="en-US" sz="2400" b="1" i="1" dirty="0" err="1"/>
              <a:t>thơ</a:t>
            </a:r>
            <a:r>
              <a:rPr lang="en-US" sz="2400" b="1" i="1" dirty="0"/>
              <a:t> </a:t>
            </a:r>
            <a:r>
              <a:rPr lang="en-US" sz="2400" b="1" i="1" dirty="0" err="1"/>
              <a:t>tiếp</a:t>
            </a:r>
            <a:r>
              <a:rPr lang="en-US" sz="2400" dirty="0"/>
              <a:t>: </a:t>
            </a:r>
            <a:r>
              <a:rPr lang="en-US" sz="2400" dirty="0" err="1"/>
              <a:t>Miêu</a:t>
            </a:r>
            <a:r>
              <a:rPr lang="en-US" sz="2400" dirty="0"/>
              <a:t> </a:t>
            </a:r>
            <a:r>
              <a:rPr lang="en-US" sz="2400" dirty="0" err="1"/>
              <a:t>tả</a:t>
            </a:r>
            <a:r>
              <a:rPr lang="en-US" sz="2400" dirty="0"/>
              <a:t> tâm </a:t>
            </a:r>
            <a:r>
              <a:rPr lang="en-US" sz="2400" dirty="0" err="1"/>
              <a:t>trạng</a:t>
            </a:r>
            <a:r>
              <a:rPr lang="en-US" sz="2400" dirty="0"/>
              <a:t>, cảm </a:t>
            </a:r>
            <a:r>
              <a:rPr lang="en-US" sz="2400" dirty="0" err="1"/>
              <a:t>xúc</a:t>
            </a:r>
            <a:r>
              <a:rPr lang="en-US" sz="2400" dirty="0"/>
              <a:t> </a:t>
            </a:r>
            <a:r>
              <a:rPr lang="en-US" sz="2400" dirty="0" err="1"/>
              <a:t>của</a:t>
            </a:r>
            <a:r>
              <a:rPr lang="en-US" sz="2400" dirty="0"/>
              <a:t> </a:t>
            </a:r>
            <a:r>
              <a:rPr lang="en-US" sz="2400" dirty="0" err="1"/>
              <a:t>Thuý</a:t>
            </a:r>
            <a:r>
              <a:rPr lang="en-US" sz="2400" dirty="0"/>
              <a:t> </a:t>
            </a:r>
            <a:r>
              <a:rPr lang="en-US" sz="2400" dirty="0" err="1"/>
              <a:t>Kiều</a:t>
            </a:r>
            <a:r>
              <a:rPr lang="en-US" sz="2400" dirty="0"/>
              <a:t> </a:t>
            </a:r>
            <a:r>
              <a:rPr lang="en-US" sz="2400" dirty="0" err="1"/>
              <a:t>và</a:t>
            </a:r>
            <a:r>
              <a:rPr lang="en-US" sz="2400" dirty="0"/>
              <a:t> Kim </a:t>
            </a:r>
            <a:r>
              <a:rPr lang="en-US" sz="2400" dirty="0" err="1"/>
              <a:t>Trọng</a:t>
            </a:r>
            <a:r>
              <a:rPr lang="en-US" sz="2400" dirty="0"/>
              <a:t> </a:t>
            </a:r>
            <a:r>
              <a:rPr lang="en-US" sz="2400" dirty="0" err="1"/>
              <a:t>trong</a:t>
            </a:r>
            <a:r>
              <a:rPr lang="en-US" sz="2400" dirty="0"/>
              <a:t> </a:t>
            </a:r>
            <a:r>
              <a:rPr lang="en-US" sz="2400" dirty="0" err="1"/>
              <a:t>buổi</a:t>
            </a:r>
            <a:r>
              <a:rPr lang="en-US" sz="2400" dirty="0"/>
              <a:t> </a:t>
            </a:r>
            <a:r>
              <a:rPr lang="en-US" sz="2400" dirty="0" err="1"/>
              <a:t>đầu</a:t>
            </a:r>
            <a:r>
              <a:rPr lang="en-US" sz="2400" dirty="0"/>
              <a:t> </a:t>
            </a:r>
            <a:r>
              <a:rPr lang="en-US" sz="2400" dirty="0" err="1"/>
              <a:t>gặp</a:t>
            </a:r>
            <a:r>
              <a:rPr lang="en-US" sz="2400" dirty="0"/>
              <a:t> </a:t>
            </a:r>
            <a:r>
              <a:rPr lang="en-US" sz="2400" dirty="0" err="1"/>
              <a:t>gỡ</a:t>
            </a:r>
            <a:r>
              <a:rPr lang="en-US" sz="2400" dirty="0"/>
              <a:t>.</a:t>
            </a:r>
          </a:p>
          <a:p>
            <a:pPr marL="342900" indent="-342900" algn="just">
              <a:buClr>
                <a:srgbClr val="FF0000"/>
              </a:buClr>
              <a:buFont typeface="Wingdings" panose="05000000000000000000" pitchFamily="2" charset="2"/>
              <a:buChar char="ü"/>
            </a:pPr>
            <a:r>
              <a:rPr lang="en-US" sz="2400" b="1" i="1" dirty="0"/>
              <a:t>14 </a:t>
            </a:r>
            <a:r>
              <a:rPr lang="en-US" sz="2400" b="1" i="1" dirty="0" err="1"/>
              <a:t>câu</a:t>
            </a:r>
            <a:r>
              <a:rPr lang="en-US" sz="2400" b="1" i="1" dirty="0"/>
              <a:t> </a:t>
            </a:r>
            <a:r>
              <a:rPr lang="en-US" sz="2400" b="1" i="1" dirty="0" err="1"/>
              <a:t>thơ</a:t>
            </a:r>
            <a:r>
              <a:rPr lang="en-US" sz="2400" b="1" i="1" dirty="0"/>
              <a:t> </a:t>
            </a:r>
            <a:r>
              <a:rPr lang="en-US" sz="2400" b="1" i="1" dirty="0" err="1"/>
              <a:t>cuối</a:t>
            </a:r>
            <a:r>
              <a:rPr lang="en-US" sz="2400" dirty="0"/>
              <a:t>: Tâm </a:t>
            </a:r>
            <a:r>
              <a:rPr lang="en-US" sz="2400" dirty="0" err="1"/>
              <a:t>trạng</a:t>
            </a:r>
            <a:r>
              <a:rPr lang="en-US" sz="2400" dirty="0"/>
              <a:t>, cảm </a:t>
            </a:r>
            <a:r>
              <a:rPr lang="en-US" sz="2400" dirty="0" err="1"/>
              <a:t>xúc</a:t>
            </a:r>
            <a:r>
              <a:rPr lang="en-US" sz="2400" dirty="0"/>
              <a:t> </a:t>
            </a:r>
            <a:r>
              <a:rPr lang="en-US" sz="2400" dirty="0" err="1"/>
              <a:t>của</a:t>
            </a:r>
            <a:r>
              <a:rPr lang="en-US" sz="2400" dirty="0"/>
              <a:t> </a:t>
            </a:r>
            <a:r>
              <a:rPr lang="en-US" sz="2400" dirty="0" err="1"/>
              <a:t>Thuý</a:t>
            </a:r>
            <a:r>
              <a:rPr lang="en-US" sz="2400" dirty="0"/>
              <a:t> </a:t>
            </a:r>
            <a:r>
              <a:rPr lang="en-US" sz="2400" dirty="0" err="1"/>
              <a:t>Kiều</a:t>
            </a:r>
            <a:r>
              <a:rPr lang="en-US" sz="2400" dirty="0"/>
              <a:t> khi </a:t>
            </a:r>
            <a:r>
              <a:rPr lang="en-US" sz="2400" dirty="0" err="1"/>
              <a:t>trở</a:t>
            </a:r>
            <a:r>
              <a:rPr lang="en-US" sz="2400" dirty="0"/>
              <a:t> về nhà.</a:t>
            </a:r>
          </a:p>
          <a:p>
            <a:pPr algn="just">
              <a:lnSpc>
                <a:spcPct val="115000"/>
              </a:lnSpc>
              <a:spcAft>
                <a:spcPts val="800"/>
              </a:spcAft>
            </a:pPr>
            <a:r>
              <a:rPr lang="en-US" sz="54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endParaRPr lang="en-US" sz="54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algn="just"/>
            <a:endParaRPr lang="en-US" sz="5400" dirty="0"/>
          </a:p>
        </p:txBody>
      </p:sp>
    </p:spTree>
    <p:extLst>
      <p:ext uri="{BB962C8B-B14F-4D97-AF65-F5344CB8AC3E}">
        <p14:creationId xmlns:p14="http://schemas.microsoft.com/office/powerpoint/2010/main" val="4274337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7">
                                            <p:txEl>
                                              <p:pRg st="1" end="1"/>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p:cTn id="18"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7">
                                            <p:txEl>
                                              <p:pRg st="2" end="2"/>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p:cTn id="24"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27"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2D0E721-6423-9AA9-EF71-1EECEAE7E57C}"/>
              </a:ext>
            </a:extLst>
          </p:cNvPr>
          <p:cNvSpPr/>
          <p:nvPr/>
        </p:nvSpPr>
        <p:spPr>
          <a:xfrm rot="2700000">
            <a:off x="743176" y="347349"/>
            <a:ext cx="1080948" cy="1080947"/>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Rounded Corners 2">
            <a:extLst>
              <a:ext uri="{FF2B5EF4-FFF2-40B4-BE49-F238E27FC236}">
                <a16:creationId xmlns:a16="http://schemas.microsoft.com/office/drawing/2014/main" id="{DDE542D9-0DC8-5AE6-6A02-76E7CBCE2640}"/>
              </a:ext>
            </a:extLst>
          </p:cNvPr>
          <p:cNvSpPr/>
          <p:nvPr/>
        </p:nvSpPr>
        <p:spPr>
          <a:xfrm rot="2700000">
            <a:off x="2822809" y="620171"/>
            <a:ext cx="1080948" cy="1080947"/>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Rounded Corners 3">
            <a:extLst>
              <a:ext uri="{FF2B5EF4-FFF2-40B4-BE49-F238E27FC236}">
                <a16:creationId xmlns:a16="http://schemas.microsoft.com/office/drawing/2014/main" id="{BFB23513-0013-DB96-FFBD-2861ADF721F4}"/>
              </a:ext>
            </a:extLst>
          </p:cNvPr>
          <p:cNvSpPr/>
          <p:nvPr/>
        </p:nvSpPr>
        <p:spPr>
          <a:xfrm rot="2700000">
            <a:off x="5224144" y="860883"/>
            <a:ext cx="1080948" cy="1080947"/>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Rounded Corners 4">
            <a:extLst>
              <a:ext uri="{FF2B5EF4-FFF2-40B4-BE49-F238E27FC236}">
                <a16:creationId xmlns:a16="http://schemas.microsoft.com/office/drawing/2014/main" id="{17DB9510-9EBD-A111-C3C8-23D605AEFA06}"/>
              </a:ext>
            </a:extLst>
          </p:cNvPr>
          <p:cNvSpPr/>
          <p:nvPr/>
        </p:nvSpPr>
        <p:spPr>
          <a:xfrm rot="2700000">
            <a:off x="7388159" y="429872"/>
            <a:ext cx="1080948" cy="1080947"/>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Rounded Corners 5">
            <a:extLst>
              <a:ext uri="{FF2B5EF4-FFF2-40B4-BE49-F238E27FC236}">
                <a16:creationId xmlns:a16="http://schemas.microsoft.com/office/drawing/2014/main" id="{F6BD3393-83B1-5912-148F-1D0116F97BAB}"/>
              </a:ext>
            </a:extLst>
          </p:cNvPr>
          <p:cNvSpPr/>
          <p:nvPr/>
        </p:nvSpPr>
        <p:spPr>
          <a:xfrm rot="2700000">
            <a:off x="743177" y="2175293"/>
            <a:ext cx="1080948" cy="1080947"/>
          </a:xfrm>
          <a:prstGeom prst="roundRect">
            <a:avLst>
              <a:gd name="adj" fmla="val 10556"/>
            </a:avLst>
          </a:prstGeom>
          <a:solidFill>
            <a:srgbClr val="FFC000"/>
          </a:solidFill>
          <a:ln>
            <a:solidFill>
              <a:srgbClr val="FFC000"/>
            </a:solid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Rounded Corners 6">
            <a:extLst>
              <a:ext uri="{FF2B5EF4-FFF2-40B4-BE49-F238E27FC236}">
                <a16:creationId xmlns:a16="http://schemas.microsoft.com/office/drawing/2014/main" id="{D57A107E-6A4C-158E-8393-419584E8B2EF}"/>
              </a:ext>
            </a:extLst>
          </p:cNvPr>
          <p:cNvSpPr/>
          <p:nvPr/>
        </p:nvSpPr>
        <p:spPr>
          <a:xfrm rot="2700000">
            <a:off x="2491614" y="2651606"/>
            <a:ext cx="1080948" cy="1080947"/>
          </a:xfrm>
          <a:prstGeom prst="roundRect">
            <a:avLst>
              <a:gd name="adj" fmla="val 10556"/>
            </a:avLst>
          </a:prstGeom>
          <a:solidFill>
            <a:srgbClr val="FFC000"/>
          </a:solidFill>
          <a:ln>
            <a:solidFill>
              <a:srgbClr val="FFC000"/>
            </a:solid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Rounded Corners 7">
            <a:extLst>
              <a:ext uri="{FF2B5EF4-FFF2-40B4-BE49-F238E27FC236}">
                <a16:creationId xmlns:a16="http://schemas.microsoft.com/office/drawing/2014/main" id="{CFD8AEE1-1A45-3ECE-59ED-34E7E961C27B}"/>
              </a:ext>
            </a:extLst>
          </p:cNvPr>
          <p:cNvSpPr/>
          <p:nvPr/>
        </p:nvSpPr>
        <p:spPr>
          <a:xfrm rot="2700000">
            <a:off x="4240052" y="2795622"/>
            <a:ext cx="1080948" cy="1080947"/>
          </a:xfrm>
          <a:prstGeom prst="roundRect">
            <a:avLst>
              <a:gd name="adj" fmla="val 10556"/>
            </a:avLst>
          </a:prstGeom>
          <a:solidFill>
            <a:srgbClr val="FFC000"/>
          </a:solidFill>
          <a:ln>
            <a:solidFill>
              <a:srgbClr val="FFC000"/>
            </a:solid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Rounded Corners 8">
            <a:extLst>
              <a:ext uri="{FF2B5EF4-FFF2-40B4-BE49-F238E27FC236}">
                <a16:creationId xmlns:a16="http://schemas.microsoft.com/office/drawing/2014/main" id="{3D23430E-BECE-003E-71E8-18A99E4A5081}"/>
              </a:ext>
            </a:extLst>
          </p:cNvPr>
          <p:cNvSpPr/>
          <p:nvPr/>
        </p:nvSpPr>
        <p:spPr>
          <a:xfrm rot="2700000">
            <a:off x="5988490" y="2939638"/>
            <a:ext cx="1080948" cy="1080947"/>
          </a:xfrm>
          <a:prstGeom prst="roundRect">
            <a:avLst>
              <a:gd name="adj" fmla="val 10556"/>
            </a:avLst>
          </a:prstGeom>
          <a:solidFill>
            <a:srgbClr val="FFC000"/>
          </a:solidFill>
          <a:ln>
            <a:solidFill>
              <a:srgbClr val="FFC000"/>
            </a:solid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9">
            <a:extLst>
              <a:ext uri="{FF2B5EF4-FFF2-40B4-BE49-F238E27FC236}">
                <a16:creationId xmlns:a16="http://schemas.microsoft.com/office/drawing/2014/main" id="{65BF6A95-1D3F-5C53-C7A9-6C921198FEF3}"/>
              </a:ext>
            </a:extLst>
          </p:cNvPr>
          <p:cNvSpPr txBox="1"/>
          <p:nvPr/>
        </p:nvSpPr>
        <p:spPr>
          <a:xfrm>
            <a:off x="1041746" y="529524"/>
            <a:ext cx="864096" cy="707886"/>
          </a:xfrm>
          <a:prstGeom prst="rect">
            <a:avLst/>
          </a:prstGeom>
          <a:noFill/>
        </p:spPr>
        <p:txBody>
          <a:bodyPr wrap="square" rtlCol="0">
            <a:spAutoFit/>
          </a:bodyPr>
          <a:lstStyle/>
          <a:p>
            <a:r>
              <a:rPr lang="en-US" sz="4000" dirty="0">
                <a:solidFill>
                  <a:schemeClr val="bg1"/>
                </a:solidFill>
                <a:latin typeface="#9Slide03 AmpleSoft Bold" panose="02000000000000000000" pitchFamily="2" charset="0"/>
              </a:rPr>
              <a:t>Ô</a:t>
            </a:r>
          </a:p>
        </p:txBody>
      </p:sp>
      <p:sp>
        <p:nvSpPr>
          <p:cNvPr id="11" name="TextBox 10">
            <a:extLst>
              <a:ext uri="{FF2B5EF4-FFF2-40B4-BE49-F238E27FC236}">
                <a16:creationId xmlns:a16="http://schemas.microsoft.com/office/drawing/2014/main" id="{35C08A5E-5CAD-B69A-1469-AB422B913CE8}"/>
              </a:ext>
            </a:extLst>
          </p:cNvPr>
          <p:cNvSpPr txBox="1"/>
          <p:nvPr/>
        </p:nvSpPr>
        <p:spPr>
          <a:xfrm>
            <a:off x="3099270" y="855067"/>
            <a:ext cx="864096" cy="707886"/>
          </a:xfrm>
          <a:prstGeom prst="rect">
            <a:avLst/>
          </a:prstGeom>
          <a:noFill/>
        </p:spPr>
        <p:txBody>
          <a:bodyPr wrap="square" rtlCol="0">
            <a:spAutoFit/>
          </a:bodyPr>
          <a:lstStyle/>
          <a:p>
            <a:r>
              <a:rPr lang="en-US" sz="4000" dirty="0">
                <a:solidFill>
                  <a:schemeClr val="bg1"/>
                </a:solidFill>
                <a:latin typeface="#9Slide03 AmpleSoft Bold" panose="02000000000000000000" pitchFamily="2" charset="0"/>
              </a:rPr>
              <a:t>C</a:t>
            </a:r>
          </a:p>
        </p:txBody>
      </p:sp>
      <p:sp>
        <p:nvSpPr>
          <p:cNvPr id="12" name="TextBox 11">
            <a:extLst>
              <a:ext uri="{FF2B5EF4-FFF2-40B4-BE49-F238E27FC236}">
                <a16:creationId xmlns:a16="http://schemas.microsoft.com/office/drawing/2014/main" id="{84DC3A80-3579-8550-2D63-64E897DFA55D}"/>
              </a:ext>
            </a:extLst>
          </p:cNvPr>
          <p:cNvSpPr txBox="1"/>
          <p:nvPr/>
        </p:nvSpPr>
        <p:spPr>
          <a:xfrm>
            <a:off x="5500605" y="1078190"/>
            <a:ext cx="864096" cy="707886"/>
          </a:xfrm>
          <a:prstGeom prst="rect">
            <a:avLst/>
          </a:prstGeom>
          <a:noFill/>
        </p:spPr>
        <p:txBody>
          <a:bodyPr wrap="square" rtlCol="0">
            <a:spAutoFit/>
          </a:bodyPr>
          <a:lstStyle/>
          <a:p>
            <a:r>
              <a:rPr lang="en-US" sz="4000" dirty="0">
                <a:solidFill>
                  <a:schemeClr val="bg1"/>
                </a:solidFill>
                <a:latin typeface="#9Slide03 AmpleSoft Bold" panose="02000000000000000000" pitchFamily="2" charset="0"/>
              </a:rPr>
              <a:t>H</a:t>
            </a:r>
          </a:p>
        </p:txBody>
      </p:sp>
      <p:sp>
        <p:nvSpPr>
          <p:cNvPr id="13" name="TextBox 12">
            <a:extLst>
              <a:ext uri="{FF2B5EF4-FFF2-40B4-BE49-F238E27FC236}">
                <a16:creationId xmlns:a16="http://schemas.microsoft.com/office/drawing/2014/main" id="{37F18AC9-A3B7-6748-7216-AEE9B86EE8E9}"/>
              </a:ext>
            </a:extLst>
          </p:cNvPr>
          <p:cNvSpPr txBox="1"/>
          <p:nvPr/>
        </p:nvSpPr>
        <p:spPr>
          <a:xfrm>
            <a:off x="7670206" y="637011"/>
            <a:ext cx="864096" cy="707886"/>
          </a:xfrm>
          <a:prstGeom prst="rect">
            <a:avLst/>
          </a:prstGeom>
          <a:noFill/>
        </p:spPr>
        <p:txBody>
          <a:bodyPr wrap="square" rtlCol="0">
            <a:spAutoFit/>
          </a:bodyPr>
          <a:lstStyle/>
          <a:p>
            <a:r>
              <a:rPr lang="en-US" sz="4000" dirty="0">
                <a:solidFill>
                  <a:schemeClr val="bg1"/>
                </a:solidFill>
                <a:latin typeface="#9Slide03 AmpleSoft Bold" panose="02000000000000000000" pitchFamily="2" charset="0"/>
              </a:rPr>
              <a:t>Ữ</a:t>
            </a:r>
          </a:p>
        </p:txBody>
      </p:sp>
      <p:sp>
        <p:nvSpPr>
          <p:cNvPr id="14" name="TextBox 13">
            <a:extLst>
              <a:ext uri="{FF2B5EF4-FFF2-40B4-BE49-F238E27FC236}">
                <a16:creationId xmlns:a16="http://schemas.microsoft.com/office/drawing/2014/main" id="{9057AD3C-AE53-F8D0-5918-4AAA2891E118}"/>
              </a:ext>
            </a:extLst>
          </p:cNvPr>
          <p:cNvSpPr txBox="1"/>
          <p:nvPr/>
        </p:nvSpPr>
        <p:spPr>
          <a:xfrm>
            <a:off x="986595" y="2357467"/>
            <a:ext cx="864096" cy="707886"/>
          </a:xfrm>
          <a:prstGeom prst="rect">
            <a:avLst/>
          </a:prstGeom>
          <a:noFill/>
        </p:spPr>
        <p:txBody>
          <a:bodyPr wrap="square" rtlCol="0">
            <a:spAutoFit/>
          </a:bodyPr>
          <a:lstStyle/>
          <a:p>
            <a:r>
              <a:rPr lang="en-US" sz="4000" dirty="0">
                <a:solidFill>
                  <a:schemeClr val="bg1"/>
                </a:solidFill>
                <a:latin typeface="#9Slide03 AmpleSoft Bold" panose="02000000000000000000" pitchFamily="2" charset="0"/>
              </a:rPr>
              <a:t>B</a:t>
            </a:r>
          </a:p>
        </p:txBody>
      </p:sp>
      <p:sp>
        <p:nvSpPr>
          <p:cNvPr id="16" name="TextBox 15">
            <a:extLst>
              <a:ext uri="{FF2B5EF4-FFF2-40B4-BE49-F238E27FC236}">
                <a16:creationId xmlns:a16="http://schemas.microsoft.com/office/drawing/2014/main" id="{A8E603F5-3C46-1864-C029-66AF03F5613F}"/>
              </a:ext>
            </a:extLst>
          </p:cNvPr>
          <p:cNvSpPr txBox="1"/>
          <p:nvPr/>
        </p:nvSpPr>
        <p:spPr>
          <a:xfrm>
            <a:off x="2830684" y="2868913"/>
            <a:ext cx="864096" cy="707886"/>
          </a:xfrm>
          <a:prstGeom prst="rect">
            <a:avLst/>
          </a:prstGeom>
          <a:noFill/>
        </p:spPr>
        <p:txBody>
          <a:bodyPr wrap="square" rtlCol="0">
            <a:spAutoFit/>
          </a:bodyPr>
          <a:lstStyle/>
          <a:p>
            <a:r>
              <a:rPr lang="en-US" sz="4000" dirty="0">
                <a:solidFill>
                  <a:schemeClr val="bg1"/>
                </a:solidFill>
                <a:latin typeface="#9Slide03 AmpleSoft Bold" panose="02000000000000000000" pitchFamily="2" charset="0"/>
              </a:rPr>
              <a:t>Í</a:t>
            </a:r>
          </a:p>
        </p:txBody>
      </p:sp>
      <p:sp>
        <p:nvSpPr>
          <p:cNvPr id="17" name="TextBox 16">
            <a:extLst>
              <a:ext uri="{FF2B5EF4-FFF2-40B4-BE49-F238E27FC236}">
                <a16:creationId xmlns:a16="http://schemas.microsoft.com/office/drawing/2014/main" id="{01244A3D-B9AA-8945-B153-230E3B849A3D}"/>
              </a:ext>
            </a:extLst>
          </p:cNvPr>
          <p:cNvSpPr txBox="1"/>
          <p:nvPr/>
        </p:nvSpPr>
        <p:spPr>
          <a:xfrm>
            <a:off x="4420944" y="2982152"/>
            <a:ext cx="864096" cy="707886"/>
          </a:xfrm>
          <a:prstGeom prst="rect">
            <a:avLst/>
          </a:prstGeom>
          <a:noFill/>
        </p:spPr>
        <p:txBody>
          <a:bodyPr wrap="square" rtlCol="0">
            <a:spAutoFit/>
          </a:bodyPr>
          <a:lstStyle/>
          <a:p>
            <a:r>
              <a:rPr lang="en-US" sz="4000" dirty="0">
                <a:solidFill>
                  <a:schemeClr val="bg1"/>
                </a:solidFill>
                <a:latin typeface="#9Slide03 AmpleSoft Bold" panose="02000000000000000000" pitchFamily="2" charset="0"/>
              </a:rPr>
              <a:t>M</a:t>
            </a:r>
          </a:p>
        </p:txBody>
      </p:sp>
      <p:sp>
        <p:nvSpPr>
          <p:cNvPr id="18" name="TextBox 17">
            <a:extLst>
              <a:ext uri="{FF2B5EF4-FFF2-40B4-BE49-F238E27FC236}">
                <a16:creationId xmlns:a16="http://schemas.microsoft.com/office/drawing/2014/main" id="{9791D839-A5A4-D293-BF4D-E881B0C70250}"/>
              </a:ext>
            </a:extLst>
          </p:cNvPr>
          <p:cNvSpPr txBox="1"/>
          <p:nvPr/>
        </p:nvSpPr>
        <p:spPr>
          <a:xfrm>
            <a:off x="6270661" y="3065353"/>
            <a:ext cx="864096" cy="707886"/>
          </a:xfrm>
          <a:prstGeom prst="rect">
            <a:avLst/>
          </a:prstGeom>
          <a:noFill/>
        </p:spPr>
        <p:txBody>
          <a:bodyPr wrap="square" rtlCol="0">
            <a:spAutoFit/>
          </a:bodyPr>
          <a:lstStyle/>
          <a:p>
            <a:r>
              <a:rPr lang="en-US" sz="4000" dirty="0">
                <a:solidFill>
                  <a:schemeClr val="bg1"/>
                </a:solidFill>
                <a:latin typeface="#9Slide03 AmpleSoft Bold" panose="02000000000000000000" pitchFamily="2" charset="0"/>
              </a:rPr>
              <a:t>Ậ</a:t>
            </a:r>
          </a:p>
        </p:txBody>
      </p:sp>
      <p:sp>
        <p:nvSpPr>
          <p:cNvPr id="19" name="Rectangle: Rounded Corners 18">
            <a:extLst>
              <a:ext uri="{FF2B5EF4-FFF2-40B4-BE49-F238E27FC236}">
                <a16:creationId xmlns:a16="http://schemas.microsoft.com/office/drawing/2014/main" id="{F1604354-027B-D82C-B956-F8F461171A3E}"/>
              </a:ext>
            </a:extLst>
          </p:cNvPr>
          <p:cNvSpPr/>
          <p:nvPr/>
        </p:nvSpPr>
        <p:spPr>
          <a:xfrm rot="2700000">
            <a:off x="7477096" y="3843654"/>
            <a:ext cx="1080948" cy="1080947"/>
          </a:xfrm>
          <a:prstGeom prst="roundRect">
            <a:avLst>
              <a:gd name="adj" fmla="val 10556"/>
            </a:avLst>
          </a:prstGeom>
          <a:solidFill>
            <a:srgbClr val="FFC000"/>
          </a:solidFill>
          <a:ln>
            <a:solidFill>
              <a:srgbClr val="FFC000"/>
            </a:solid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TextBox 19">
            <a:extLst>
              <a:ext uri="{FF2B5EF4-FFF2-40B4-BE49-F238E27FC236}">
                <a16:creationId xmlns:a16="http://schemas.microsoft.com/office/drawing/2014/main" id="{2E2D3F61-A9B7-8C15-1DAE-2F7FF5B3EED8}"/>
              </a:ext>
            </a:extLst>
          </p:cNvPr>
          <p:cNvSpPr txBox="1"/>
          <p:nvPr/>
        </p:nvSpPr>
        <p:spPr>
          <a:xfrm>
            <a:off x="7769955" y="3967669"/>
            <a:ext cx="864096" cy="707886"/>
          </a:xfrm>
          <a:prstGeom prst="rect">
            <a:avLst/>
          </a:prstGeom>
          <a:noFill/>
        </p:spPr>
        <p:txBody>
          <a:bodyPr wrap="square" rtlCol="0">
            <a:spAutoFit/>
          </a:bodyPr>
          <a:lstStyle/>
          <a:p>
            <a:r>
              <a:rPr lang="en-US" sz="4000" dirty="0">
                <a:solidFill>
                  <a:schemeClr val="bg1"/>
                </a:solidFill>
                <a:latin typeface="#9Slide03 AmpleSoft Bold" panose="02000000000000000000" pitchFamily="2" charset="0"/>
              </a:rPr>
              <a:t>T</a:t>
            </a:r>
          </a:p>
        </p:txBody>
      </p:sp>
    </p:spTree>
    <p:extLst>
      <p:ext uri="{BB962C8B-B14F-4D97-AF65-F5344CB8AC3E}">
        <p14:creationId xmlns:p14="http://schemas.microsoft.com/office/powerpoint/2010/main" val="2877694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style.rotation</p:attrName>
                                        </p:attrNameLst>
                                      </p:cBhvr>
                                      <p:tavLst>
                                        <p:tav tm="0">
                                          <p:val>
                                            <p:fltVal val="90"/>
                                          </p:val>
                                        </p:tav>
                                        <p:tav tm="100000">
                                          <p:val>
                                            <p:fltVal val="0"/>
                                          </p:val>
                                        </p:tav>
                                      </p:tavLst>
                                    </p:anim>
                                    <p:animEffect transition="in" filter="fade">
                                      <p:cBhvr>
                                        <p:cTn id="46" dur="1000"/>
                                        <p:tgtEl>
                                          <p:spTgt spid="13"/>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ppt_w</p:attrName>
                                        </p:attrNameLst>
                                      </p:cBhvr>
                                      <p:tavLst>
                                        <p:tav tm="0">
                                          <p:val>
                                            <p:fltVal val="0"/>
                                          </p:val>
                                        </p:tav>
                                        <p:tav tm="100000">
                                          <p:val>
                                            <p:strVal val="#ppt_w"/>
                                          </p:val>
                                        </p:tav>
                                      </p:tavLst>
                                    </p:anim>
                                    <p:anim calcmode="lin" valueType="num">
                                      <p:cBhvr>
                                        <p:cTn id="50" dur="1000" fill="hold"/>
                                        <p:tgtEl>
                                          <p:spTgt spid="5"/>
                                        </p:tgtEl>
                                        <p:attrNameLst>
                                          <p:attrName>ppt_h</p:attrName>
                                        </p:attrNameLst>
                                      </p:cBhvr>
                                      <p:tavLst>
                                        <p:tav tm="0">
                                          <p:val>
                                            <p:fltVal val="0"/>
                                          </p:val>
                                        </p:tav>
                                        <p:tav tm="100000">
                                          <p:val>
                                            <p:strVal val="#ppt_h"/>
                                          </p:val>
                                        </p:tav>
                                      </p:tavLst>
                                    </p:anim>
                                    <p:anim calcmode="lin" valueType="num">
                                      <p:cBhvr>
                                        <p:cTn id="51" dur="1000" fill="hold"/>
                                        <p:tgtEl>
                                          <p:spTgt spid="5"/>
                                        </p:tgtEl>
                                        <p:attrNameLst>
                                          <p:attrName>style.rotation</p:attrName>
                                        </p:attrNameLst>
                                      </p:cBhvr>
                                      <p:tavLst>
                                        <p:tav tm="0">
                                          <p:val>
                                            <p:fltVal val="90"/>
                                          </p:val>
                                        </p:tav>
                                        <p:tav tm="100000">
                                          <p:val>
                                            <p:fltVal val="0"/>
                                          </p:val>
                                        </p:tav>
                                      </p:tavLst>
                                    </p:anim>
                                    <p:animEffect transition="in" filter="fade">
                                      <p:cBhvr>
                                        <p:cTn id="52" dur="1000"/>
                                        <p:tgtEl>
                                          <p:spTgt spid="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style.rotation</p:attrName>
                                        </p:attrNameLst>
                                      </p:cBhvr>
                                      <p:tavLst>
                                        <p:tav tm="0">
                                          <p:val>
                                            <p:fltVal val="90"/>
                                          </p:val>
                                        </p:tav>
                                        <p:tav tm="100000">
                                          <p:val>
                                            <p:fltVal val="0"/>
                                          </p:val>
                                        </p:tav>
                                      </p:tavLst>
                                    </p:anim>
                                    <p:animEffect transition="in" filter="fade">
                                      <p:cBhvr>
                                        <p:cTn id="58" dur="1000"/>
                                        <p:tgtEl>
                                          <p:spTgt spid="14"/>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1000" fill="hold"/>
                                        <p:tgtEl>
                                          <p:spTgt spid="6"/>
                                        </p:tgtEl>
                                        <p:attrNameLst>
                                          <p:attrName>ppt_w</p:attrName>
                                        </p:attrNameLst>
                                      </p:cBhvr>
                                      <p:tavLst>
                                        <p:tav tm="0">
                                          <p:val>
                                            <p:fltVal val="0"/>
                                          </p:val>
                                        </p:tav>
                                        <p:tav tm="100000">
                                          <p:val>
                                            <p:strVal val="#ppt_w"/>
                                          </p:val>
                                        </p:tav>
                                      </p:tavLst>
                                    </p:anim>
                                    <p:anim calcmode="lin" valueType="num">
                                      <p:cBhvr>
                                        <p:cTn id="62" dur="1000" fill="hold"/>
                                        <p:tgtEl>
                                          <p:spTgt spid="6"/>
                                        </p:tgtEl>
                                        <p:attrNameLst>
                                          <p:attrName>ppt_h</p:attrName>
                                        </p:attrNameLst>
                                      </p:cBhvr>
                                      <p:tavLst>
                                        <p:tav tm="0">
                                          <p:val>
                                            <p:fltVal val="0"/>
                                          </p:val>
                                        </p:tav>
                                        <p:tav tm="100000">
                                          <p:val>
                                            <p:strVal val="#ppt_h"/>
                                          </p:val>
                                        </p:tav>
                                      </p:tavLst>
                                    </p:anim>
                                    <p:anim calcmode="lin" valueType="num">
                                      <p:cBhvr>
                                        <p:cTn id="63" dur="1000" fill="hold"/>
                                        <p:tgtEl>
                                          <p:spTgt spid="6"/>
                                        </p:tgtEl>
                                        <p:attrNameLst>
                                          <p:attrName>style.rotation</p:attrName>
                                        </p:attrNameLst>
                                      </p:cBhvr>
                                      <p:tavLst>
                                        <p:tav tm="0">
                                          <p:val>
                                            <p:fltVal val="90"/>
                                          </p:val>
                                        </p:tav>
                                        <p:tav tm="100000">
                                          <p:val>
                                            <p:fltVal val="0"/>
                                          </p:val>
                                        </p:tav>
                                      </p:tavLst>
                                    </p:anim>
                                    <p:animEffect transition="in" filter="fade">
                                      <p:cBhvr>
                                        <p:cTn id="64" dur="1000"/>
                                        <p:tgtEl>
                                          <p:spTgt spid="6"/>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fltVal val="0"/>
                                          </p:val>
                                        </p:tav>
                                        <p:tav tm="100000">
                                          <p:val>
                                            <p:strVal val="#ppt_w"/>
                                          </p:val>
                                        </p:tav>
                                      </p:tavLst>
                                    </p:anim>
                                    <p:anim calcmode="lin" valueType="num">
                                      <p:cBhvr>
                                        <p:cTn id="68" dur="1000" fill="hold"/>
                                        <p:tgtEl>
                                          <p:spTgt spid="16"/>
                                        </p:tgtEl>
                                        <p:attrNameLst>
                                          <p:attrName>ppt_h</p:attrName>
                                        </p:attrNameLst>
                                      </p:cBhvr>
                                      <p:tavLst>
                                        <p:tav tm="0">
                                          <p:val>
                                            <p:fltVal val="0"/>
                                          </p:val>
                                        </p:tav>
                                        <p:tav tm="100000">
                                          <p:val>
                                            <p:strVal val="#ppt_h"/>
                                          </p:val>
                                        </p:tav>
                                      </p:tavLst>
                                    </p:anim>
                                    <p:anim calcmode="lin" valueType="num">
                                      <p:cBhvr>
                                        <p:cTn id="69" dur="1000" fill="hold"/>
                                        <p:tgtEl>
                                          <p:spTgt spid="16"/>
                                        </p:tgtEl>
                                        <p:attrNameLst>
                                          <p:attrName>style.rotation</p:attrName>
                                        </p:attrNameLst>
                                      </p:cBhvr>
                                      <p:tavLst>
                                        <p:tav tm="0">
                                          <p:val>
                                            <p:fltVal val="90"/>
                                          </p:val>
                                        </p:tav>
                                        <p:tav tm="100000">
                                          <p:val>
                                            <p:fltVal val="0"/>
                                          </p:val>
                                        </p:tav>
                                      </p:tavLst>
                                    </p:anim>
                                    <p:animEffect transition="in" filter="fade">
                                      <p:cBhvr>
                                        <p:cTn id="70" dur="1000"/>
                                        <p:tgtEl>
                                          <p:spTgt spid="16"/>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1000" fill="hold"/>
                                        <p:tgtEl>
                                          <p:spTgt spid="7"/>
                                        </p:tgtEl>
                                        <p:attrNameLst>
                                          <p:attrName>ppt_w</p:attrName>
                                        </p:attrNameLst>
                                      </p:cBhvr>
                                      <p:tavLst>
                                        <p:tav tm="0">
                                          <p:val>
                                            <p:fltVal val="0"/>
                                          </p:val>
                                        </p:tav>
                                        <p:tav tm="100000">
                                          <p:val>
                                            <p:strVal val="#ppt_w"/>
                                          </p:val>
                                        </p:tav>
                                      </p:tavLst>
                                    </p:anim>
                                    <p:anim calcmode="lin" valueType="num">
                                      <p:cBhvr>
                                        <p:cTn id="74" dur="1000" fill="hold"/>
                                        <p:tgtEl>
                                          <p:spTgt spid="7"/>
                                        </p:tgtEl>
                                        <p:attrNameLst>
                                          <p:attrName>ppt_h</p:attrName>
                                        </p:attrNameLst>
                                      </p:cBhvr>
                                      <p:tavLst>
                                        <p:tav tm="0">
                                          <p:val>
                                            <p:fltVal val="0"/>
                                          </p:val>
                                        </p:tav>
                                        <p:tav tm="100000">
                                          <p:val>
                                            <p:strVal val="#ppt_h"/>
                                          </p:val>
                                        </p:tav>
                                      </p:tavLst>
                                    </p:anim>
                                    <p:anim calcmode="lin" valueType="num">
                                      <p:cBhvr>
                                        <p:cTn id="75" dur="1000" fill="hold"/>
                                        <p:tgtEl>
                                          <p:spTgt spid="7"/>
                                        </p:tgtEl>
                                        <p:attrNameLst>
                                          <p:attrName>style.rotation</p:attrName>
                                        </p:attrNameLst>
                                      </p:cBhvr>
                                      <p:tavLst>
                                        <p:tav tm="0">
                                          <p:val>
                                            <p:fltVal val="90"/>
                                          </p:val>
                                        </p:tav>
                                        <p:tav tm="100000">
                                          <p:val>
                                            <p:fltVal val="0"/>
                                          </p:val>
                                        </p:tav>
                                      </p:tavLst>
                                    </p:anim>
                                    <p:animEffect transition="in" filter="fade">
                                      <p:cBhvr>
                                        <p:cTn id="76" dur="1000"/>
                                        <p:tgtEl>
                                          <p:spTgt spid="7"/>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1000" fill="hold"/>
                                        <p:tgtEl>
                                          <p:spTgt spid="17"/>
                                        </p:tgtEl>
                                        <p:attrNameLst>
                                          <p:attrName>ppt_w</p:attrName>
                                        </p:attrNameLst>
                                      </p:cBhvr>
                                      <p:tavLst>
                                        <p:tav tm="0">
                                          <p:val>
                                            <p:fltVal val="0"/>
                                          </p:val>
                                        </p:tav>
                                        <p:tav tm="100000">
                                          <p:val>
                                            <p:strVal val="#ppt_w"/>
                                          </p:val>
                                        </p:tav>
                                      </p:tavLst>
                                    </p:anim>
                                    <p:anim calcmode="lin" valueType="num">
                                      <p:cBhvr>
                                        <p:cTn id="80" dur="1000" fill="hold"/>
                                        <p:tgtEl>
                                          <p:spTgt spid="17"/>
                                        </p:tgtEl>
                                        <p:attrNameLst>
                                          <p:attrName>ppt_h</p:attrName>
                                        </p:attrNameLst>
                                      </p:cBhvr>
                                      <p:tavLst>
                                        <p:tav tm="0">
                                          <p:val>
                                            <p:fltVal val="0"/>
                                          </p:val>
                                        </p:tav>
                                        <p:tav tm="100000">
                                          <p:val>
                                            <p:strVal val="#ppt_h"/>
                                          </p:val>
                                        </p:tav>
                                      </p:tavLst>
                                    </p:anim>
                                    <p:anim calcmode="lin" valueType="num">
                                      <p:cBhvr>
                                        <p:cTn id="81" dur="1000" fill="hold"/>
                                        <p:tgtEl>
                                          <p:spTgt spid="17"/>
                                        </p:tgtEl>
                                        <p:attrNameLst>
                                          <p:attrName>style.rotation</p:attrName>
                                        </p:attrNameLst>
                                      </p:cBhvr>
                                      <p:tavLst>
                                        <p:tav tm="0">
                                          <p:val>
                                            <p:fltVal val="90"/>
                                          </p:val>
                                        </p:tav>
                                        <p:tav tm="100000">
                                          <p:val>
                                            <p:fltVal val="0"/>
                                          </p:val>
                                        </p:tav>
                                      </p:tavLst>
                                    </p:anim>
                                    <p:animEffect transition="in" filter="fade">
                                      <p:cBhvr>
                                        <p:cTn id="82" dur="1000"/>
                                        <p:tgtEl>
                                          <p:spTgt spid="17"/>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1000" fill="hold"/>
                                        <p:tgtEl>
                                          <p:spTgt spid="18"/>
                                        </p:tgtEl>
                                        <p:attrNameLst>
                                          <p:attrName>ppt_w</p:attrName>
                                        </p:attrNameLst>
                                      </p:cBhvr>
                                      <p:tavLst>
                                        <p:tav tm="0">
                                          <p:val>
                                            <p:fltVal val="0"/>
                                          </p:val>
                                        </p:tav>
                                        <p:tav tm="100000">
                                          <p:val>
                                            <p:strVal val="#ppt_w"/>
                                          </p:val>
                                        </p:tav>
                                      </p:tavLst>
                                    </p:anim>
                                    <p:anim calcmode="lin" valueType="num">
                                      <p:cBhvr>
                                        <p:cTn id="92" dur="1000" fill="hold"/>
                                        <p:tgtEl>
                                          <p:spTgt spid="18"/>
                                        </p:tgtEl>
                                        <p:attrNameLst>
                                          <p:attrName>ppt_h</p:attrName>
                                        </p:attrNameLst>
                                      </p:cBhvr>
                                      <p:tavLst>
                                        <p:tav tm="0">
                                          <p:val>
                                            <p:fltVal val="0"/>
                                          </p:val>
                                        </p:tav>
                                        <p:tav tm="100000">
                                          <p:val>
                                            <p:strVal val="#ppt_h"/>
                                          </p:val>
                                        </p:tav>
                                      </p:tavLst>
                                    </p:anim>
                                    <p:anim calcmode="lin" valueType="num">
                                      <p:cBhvr>
                                        <p:cTn id="93" dur="1000" fill="hold"/>
                                        <p:tgtEl>
                                          <p:spTgt spid="18"/>
                                        </p:tgtEl>
                                        <p:attrNameLst>
                                          <p:attrName>style.rotation</p:attrName>
                                        </p:attrNameLst>
                                      </p:cBhvr>
                                      <p:tavLst>
                                        <p:tav tm="0">
                                          <p:val>
                                            <p:fltVal val="90"/>
                                          </p:val>
                                        </p:tav>
                                        <p:tav tm="100000">
                                          <p:val>
                                            <p:fltVal val="0"/>
                                          </p:val>
                                        </p:tav>
                                      </p:tavLst>
                                    </p:anim>
                                    <p:animEffect transition="in" filter="fade">
                                      <p:cBhvr>
                                        <p:cTn id="94" dur="1000"/>
                                        <p:tgtEl>
                                          <p:spTgt spid="18"/>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p:cTn id="97" dur="1000" fill="hold"/>
                                        <p:tgtEl>
                                          <p:spTgt spid="9"/>
                                        </p:tgtEl>
                                        <p:attrNameLst>
                                          <p:attrName>ppt_w</p:attrName>
                                        </p:attrNameLst>
                                      </p:cBhvr>
                                      <p:tavLst>
                                        <p:tav tm="0">
                                          <p:val>
                                            <p:fltVal val="0"/>
                                          </p:val>
                                        </p:tav>
                                        <p:tav tm="100000">
                                          <p:val>
                                            <p:strVal val="#ppt_w"/>
                                          </p:val>
                                        </p:tav>
                                      </p:tavLst>
                                    </p:anim>
                                    <p:anim calcmode="lin" valueType="num">
                                      <p:cBhvr>
                                        <p:cTn id="98" dur="1000" fill="hold"/>
                                        <p:tgtEl>
                                          <p:spTgt spid="9"/>
                                        </p:tgtEl>
                                        <p:attrNameLst>
                                          <p:attrName>ppt_h</p:attrName>
                                        </p:attrNameLst>
                                      </p:cBhvr>
                                      <p:tavLst>
                                        <p:tav tm="0">
                                          <p:val>
                                            <p:fltVal val="0"/>
                                          </p:val>
                                        </p:tav>
                                        <p:tav tm="100000">
                                          <p:val>
                                            <p:strVal val="#ppt_h"/>
                                          </p:val>
                                        </p:tav>
                                      </p:tavLst>
                                    </p:anim>
                                    <p:anim calcmode="lin" valueType="num">
                                      <p:cBhvr>
                                        <p:cTn id="99" dur="1000" fill="hold"/>
                                        <p:tgtEl>
                                          <p:spTgt spid="9"/>
                                        </p:tgtEl>
                                        <p:attrNameLst>
                                          <p:attrName>style.rotation</p:attrName>
                                        </p:attrNameLst>
                                      </p:cBhvr>
                                      <p:tavLst>
                                        <p:tav tm="0">
                                          <p:val>
                                            <p:fltVal val="90"/>
                                          </p:val>
                                        </p:tav>
                                        <p:tav tm="100000">
                                          <p:val>
                                            <p:fltVal val="0"/>
                                          </p:val>
                                        </p:tav>
                                      </p:tavLst>
                                    </p:anim>
                                    <p:animEffect transition="in" filter="fade">
                                      <p:cBhvr>
                                        <p:cTn id="100" dur="1000"/>
                                        <p:tgtEl>
                                          <p:spTgt spid="9"/>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1000" fill="hold"/>
                                        <p:tgtEl>
                                          <p:spTgt spid="20"/>
                                        </p:tgtEl>
                                        <p:attrNameLst>
                                          <p:attrName>ppt_w</p:attrName>
                                        </p:attrNameLst>
                                      </p:cBhvr>
                                      <p:tavLst>
                                        <p:tav tm="0">
                                          <p:val>
                                            <p:fltVal val="0"/>
                                          </p:val>
                                        </p:tav>
                                        <p:tav tm="100000">
                                          <p:val>
                                            <p:strVal val="#ppt_w"/>
                                          </p:val>
                                        </p:tav>
                                      </p:tavLst>
                                    </p:anim>
                                    <p:anim calcmode="lin" valueType="num">
                                      <p:cBhvr>
                                        <p:cTn id="104" dur="1000" fill="hold"/>
                                        <p:tgtEl>
                                          <p:spTgt spid="20"/>
                                        </p:tgtEl>
                                        <p:attrNameLst>
                                          <p:attrName>ppt_h</p:attrName>
                                        </p:attrNameLst>
                                      </p:cBhvr>
                                      <p:tavLst>
                                        <p:tav tm="0">
                                          <p:val>
                                            <p:fltVal val="0"/>
                                          </p:val>
                                        </p:tav>
                                        <p:tav tm="100000">
                                          <p:val>
                                            <p:strVal val="#ppt_h"/>
                                          </p:val>
                                        </p:tav>
                                      </p:tavLst>
                                    </p:anim>
                                    <p:anim calcmode="lin" valueType="num">
                                      <p:cBhvr>
                                        <p:cTn id="105" dur="1000" fill="hold"/>
                                        <p:tgtEl>
                                          <p:spTgt spid="20"/>
                                        </p:tgtEl>
                                        <p:attrNameLst>
                                          <p:attrName>style.rotation</p:attrName>
                                        </p:attrNameLst>
                                      </p:cBhvr>
                                      <p:tavLst>
                                        <p:tav tm="0">
                                          <p:val>
                                            <p:fltVal val="90"/>
                                          </p:val>
                                        </p:tav>
                                        <p:tav tm="100000">
                                          <p:val>
                                            <p:fltVal val="0"/>
                                          </p:val>
                                        </p:tav>
                                      </p:tavLst>
                                    </p:anim>
                                    <p:animEffect transition="in" filter="fade">
                                      <p:cBhvr>
                                        <p:cTn id="106" dur="1000"/>
                                        <p:tgtEl>
                                          <p:spTgt spid="20"/>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p:cTn id="109" dur="1000" fill="hold"/>
                                        <p:tgtEl>
                                          <p:spTgt spid="19"/>
                                        </p:tgtEl>
                                        <p:attrNameLst>
                                          <p:attrName>ppt_w</p:attrName>
                                        </p:attrNameLst>
                                      </p:cBhvr>
                                      <p:tavLst>
                                        <p:tav tm="0">
                                          <p:val>
                                            <p:fltVal val="0"/>
                                          </p:val>
                                        </p:tav>
                                        <p:tav tm="100000">
                                          <p:val>
                                            <p:strVal val="#ppt_w"/>
                                          </p:val>
                                        </p:tav>
                                      </p:tavLst>
                                    </p:anim>
                                    <p:anim calcmode="lin" valueType="num">
                                      <p:cBhvr>
                                        <p:cTn id="110" dur="1000" fill="hold"/>
                                        <p:tgtEl>
                                          <p:spTgt spid="19"/>
                                        </p:tgtEl>
                                        <p:attrNameLst>
                                          <p:attrName>ppt_h</p:attrName>
                                        </p:attrNameLst>
                                      </p:cBhvr>
                                      <p:tavLst>
                                        <p:tav tm="0">
                                          <p:val>
                                            <p:fltVal val="0"/>
                                          </p:val>
                                        </p:tav>
                                        <p:tav tm="100000">
                                          <p:val>
                                            <p:strVal val="#ppt_h"/>
                                          </p:val>
                                        </p:tav>
                                      </p:tavLst>
                                    </p:anim>
                                    <p:anim calcmode="lin" valueType="num">
                                      <p:cBhvr>
                                        <p:cTn id="111" dur="1000" fill="hold"/>
                                        <p:tgtEl>
                                          <p:spTgt spid="19"/>
                                        </p:tgtEl>
                                        <p:attrNameLst>
                                          <p:attrName>style.rotation</p:attrName>
                                        </p:attrNameLst>
                                      </p:cBhvr>
                                      <p:tavLst>
                                        <p:tav tm="0">
                                          <p:val>
                                            <p:fltVal val="90"/>
                                          </p:val>
                                        </p:tav>
                                        <p:tav tm="100000">
                                          <p:val>
                                            <p:fltVal val="0"/>
                                          </p:val>
                                        </p:tav>
                                      </p:tavLst>
                                    </p:anim>
                                    <p:animEffect transition="in" filter="fade">
                                      <p:cBhvr>
                                        <p:cTn id="1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6" grpId="0"/>
      <p:bldP spid="17" grpId="0"/>
      <p:bldP spid="18" grpId="0"/>
      <p:bldP spid="19" grpId="0" animBg="1"/>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3A85B0C-D116-C5E1-69C2-AA3EC76F8E99}"/>
              </a:ext>
            </a:extLst>
          </p:cNvPr>
          <p:cNvPicPr/>
          <p:nvPr/>
        </p:nvPicPr>
        <p:blipFill>
          <a:blip r:embed="rId2"/>
          <a:stretch>
            <a:fillRect/>
          </a:stretch>
        </p:blipFill>
        <p:spPr>
          <a:xfrm>
            <a:off x="-6531" y="4658004"/>
            <a:ext cx="9143999" cy="485495"/>
          </a:xfrm>
          <a:prstGeom prst="rect">
            <a:avLst/>
          </a:prstGeom>
        </p:spPr>
      </p:pic>
      <p:sp>
        <p:nvSpPr>
          <p:cNvPr id="4" name="TextBox 3">
            <a:extLst>
              <a:ext uri="{FF2B5EF4-FFF2-40B4-BE49-F238E27FC236}">
                <a16:creationId xmlns:a16="http://schemas.microsoft.com/office/drawing/2014/main" id="{204D8B39-6620-98B1-B4CB-9BE6B43FC8A1}"/>
              </a:ext>
            </a:extLst>
          </p:cNvPr>
          <p:cNvSpPr txBox="1"/>
          <p:nvPr/>
        </p:nvSpPr>
        <p:spPr>
          <a:xfrm>
            <a:off x="156008" y="186089"/>
            <a:ext cx="1010653" cy="253916"/>
          </a:xfrm>
          <a:prstGeom prst="rect">
            <a:avLst/>
          </a:prstGeom>
          <a:noFill/>
        </p:spPr>
        <p:txBody>
          <a:bodyPr wrap="square" rtlCol="0">
            <a:spAutoFit/>
          </a:bodyPr>
          <a:lstStyle/>
          <a:p>
            <a:r>
              <a:rPr lang="en-US" sz="1050" dirty="0" err="1">
                <a:solidFill>
                  <a:schemeClr val="bg1">
                    <a:lumMod val="75000"/>
                  </a:schemeClr>
                </a:solidFill>
                <a:latin typeface="+mj-lt"/>
              </a:rPr>
              <a:t>Geedz</a:t>
            </a:r>
            <a:r>
              <a:rPr lang="en-US" sz="1050" dirty="0">
                <a:solidFill>
                  <a:schemeClr val="bg1">
                    <a:lumMod val="75000"/>
                  </a:schemeClr>
                </a:solidFill>
                <a:latin typeface="+mj-lt"/>
              </a:rPr>
              <a:t>.</a:t>
            </a:r>
            <a:endParaRPr lang="en-ID" sz="1050" dirty="0">
              <a:solidFill>
                <a:schemeClr val="bg1">
                  <a:lumMod val="75000"/>
                </a:schemeClr>
              </a:solidFill>
              <a:latin typeface="+mj-lt"/>
            </a:endParaRPr>
          </a:p>
        </p:txBody>
      </p:sp>
      <p:cxnSp>
        <p:nvCxnSpPr>
          <p:cNvPr id="18" name="Straight Connector 17">
            <a:extLst>
              <a:ext uri="{FF2B5EF4-FFF2-40B4-BE49-F238E27FC236}">
                <a16:creationId xmlns:a16="http://schemas.microsoft.com/office/drawing/2014/main" id="{E6B720F2-233F-A564-CFAF-F7881067C94E}"/>
              </a:ext>
            </a:extLst>
          </p:cNvPr>
          <p:cNvCxnSpPr>
            <a:cxnSpLocks/>
          </p:cNvCxnSpPr>
          <p:nvPr/>
        </p:nvCxnSpPr>
        <p:spPr>
          <a:xfrm>
            <a:off x="8486912" y="1101093"/>
            <a:ext cx="6641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962F046-B4DB-A5F5-817F-7C51EF956C98}"/>
              </a:ext>
            </a:extLst>
          </p:cNvPr>
          <p:cNvSpPr/>
          <p:nvPr/>
        </p:nvSpPr>
        <p:spPr>
          <a:xfrm rot="2700000">
            <a:off x="2623664" y="695738"/>
            <a:ext cx="810711" cy="810710"/>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21" name="Rectangle: Rounded Corners 20">
            <a:extLst>
              <a:ext uri="{FF2B5EF4-FFF2-40B4-BE49-F238E27FC236}">
                <a16:creationId xmlns:a16="http://schemas.microsoft.com/office/drawing/2014/main" id="{26BA2FD7-C225-3B26-934C-63A3F21C6222}"/>
              </a:ext>
            </a:extLst>
          </p:cNvPr>
          <p:cNvSpPr/>
          <p:nvPr/>
        </p:nvSpPr>
        <p:spPr>
          <a:xfrm rot="2700000">
            <a:off x="1479406" y="3413700"/>
            <a:ext cx="349407" cy="349407"/>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1" name="Rectangle 30">
            <a:extLst>
              <a:ext uri="{FF2B5EF4-FFF2-40B4-BE49-F238E27FC236}">
                <a16:creationId xmlns:a16="http://schemas.microsoft.com/office/drawing/2014/main" id="{B4957889-A75B-2A75-5D3D-FA8D135A5A0E}"/>
              </a:ext>
            </a:extLst>
          </p:cNvPr>
          <p:cNvSpPr/>
          <p:nvPr/>
        </p:nvSpPr>
        <p:spPr>
          <a:xfrm>
            <a:off x="4383000" y="527834"/>
            <a:ext cx="4636441" cy="4192045"/>
          </a:xfrm>
          <a:prstGeom prst="rect">
            <a:avLst/>
          </a:prstGeom>
          <a:ln>
            <a:solidFill>
              <a:srgbClr val="FFC000"/>
            </a:solidFill>
          </a:ln>
        </p:spPr>
        <p:txBody>
          <a:bodyPr wrap="square">
            <a:spAutoFit/>
          </a:bodyPr>
          <a:lstStyle/>
          <a:p>
            <a:pPr algn="ctr" defTabSz="685800">
              <a:lnSpc>
                <a:spcPct val="120000"/>
              </a:lnSpc>
              <a:spcBef>
                <a:spcPct val="0"/>
              </a:spcBef>
              <a:defRPr/>
            </a:pPr>
            <a:r>
              <a:rPr lang="en-US" sz="2800" b="1" dirty="0">
                <a:solidFill>
                  <a:srgbClr val="FF0000"/>
                </a:solidFill>
                <a:effectLst/>
                <a:latin typeface="Times New Roman" panose="02020603050405020304" pitchFamily="18" charset="0"/>
                <a:ea typeface="MS Mincho" panose="02020609040205080304" pitchFamily="49" charset="-128"/>
              </a:rPr>
              <a:t>H</a:t>
            </a:r>
            <a:r>
              <a:rPr lang="vi-VN" sz="2800" b="1" dirty="0">
                <a:solidFill>
                  <a:srgbClr val="FF0000"/>
                </a:solidFill>
                <a:effectLst/>
                <a:latin typeface="Times New Roman" panose="02020603050405020304" pitchFamily="18" charset="0"/>
                <a:ea typeface="MS Mincho" panose="02020609040205080304" pitchFamily="49" charset="-128"/>
              </a:rPr>
              <a:t>ƯỚNG DẪN</a:t>
            </a:r>
            <a:r>
              <a:rPr lang="en-US" sz="2800" b="1" dirty="0">
                <a:solidFill>
                  <a:srgbClr val="FF0000"/>
                </a:solidFill>
                <a:effectLst/>
                <a:latin typeface="Times New Roman" panose="02020603050405020304" pitchFamily="18" charset="0"/>
                <a:ea typeface="MS Mincho" panose="02020609040205080304" pitchFamily="49" charset="-128"/>
              </a:rPr>
              <a:t> </a:t>
            </a:r>
          </a:p>
          <a:p>
            <a:pPr algn="ctr" defTabSz="685800">
              <a:lnSpc>
                <a:spcPct val="120000"/>
              </a:lnSpc>
              <a:spcBef>
                <a:spcPct val="0"/>
              </a:spcBef>
              <a:defRPr/>
            </a:pPr>
            <a:r>
              <a:rPr lang="en-US" sz="2800" dirty="0">
                <a:latin typeface="Times New Roman" panose="02020603050405020304" pitchFamily="18" charset="0"/>
                <a:ea typeface="MS Mincho" panose="02020609040205080304" pitchFamily="49" charset="-128"/>
              </a:rPr>
              <a:t>Có </a:t>
            </a:r>
            <a:r>
              <a:rPr lang="vi-VN" sz="2800" dirty="0">
                <a:effectLst/>
                <a:latin typeface="Times New Roman" panose="02020603050405020304" pitchFamily="18" charset="0"/>
                <a:ea typeface="MS Mincho" panose="02020609040205080304" pitchFamily="49" charset="-128"/>
              </a:rPr>
              <a:t>ô chữ hàng dọc gồm 5 chữ cái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chứa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từ</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khoá</a:t>
            </a:r>
            <a:r>
              <a:rPr lang="vi-VN" sz="2800" dirty="0">
                <a:effectLst/>
                <a:latin typeface="Times New Roman" panose="02020603050405020304" pitchFamily="18" charset="0"/>
                <a:ea typeface="MS Mincho" panose="02020609040205080304" pitchFamily="49" charset="-128"/>
              </a:rPr>
              <a:t>, tương ứng với 5 câu hỏi. Mỗi câu hỏi trả lời đúng sẽ mở ra được một ô chữ cái tương ứng. </a:t>
            </a:r>
            <a:r>
              <a:rPr lang="en-US" sz="2800" dirty="0" err="1">
                <a:effectLst/>
                <a:latin typeface="Times New Roman" panose="02020603050405020304" pitchFamily="18" charset="0"/>
                <a:ea typeface="MS Mincho" panose="02020609040205080304" pitchFamily="49" charset="-128"/>
              </a:rPr>
              <a:t>Trả</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lời</a:t>
            </a:r>
            <a:r>
              <a:rPr lang="en-US" sz="2800" dirty="0">
                <a:effectLst/>
                <a:latin typeface="Times New Roman" panose="02020603050405020304" pitchFamily="18" charset="0"/>
                <a:ea typeface="MS Mincho" panose="02020609040205080304" pitchFamily="49" charset="-128"/>
              </a:rPr>
              <a:t> đúng thì </a:t>
            </a:r>
            <a:r>
              <a:rPr lang="en-US" sz="2800" dirty="0" err="1">
                <a:effectLst/>
                <a:latin typeface="Times New Roman" panose="02020603050405020304" pitchFamily="18" charset="0"/>
                <a:ea typeface="MS Mincho" panose="02020609040205080304" pitchFamily="49" charset="-128"/>
              </a:rPr>
              <a:t>từ</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khoá</a:t>
            </a:r>
            <a:r>
              <a:rPr lang="en-US" sz="2800" dirty="0">
                <a:effectLst/>
                <a:latin typeface="Times New Roman" panose="02020603050405020304" pitchFamily="18" charset="0"/>
                <a:ea typeface="MS Mincho" panose="02020609040205080304" pitchFamily="49" charset="-128"/>
              </a:rPr>
              <a:t> sẽ </a:t>
            </a:r>
            <a:r>
              <a:rPr lang="en-US" sz="2800" dirty="0" err="1">
                <a:effectLst/>
                <a:latin typeface="Times New Roman" panose="02020603050405020304" pitchFamily="18" charset="0"/>
                <a:ea typeface="MS Mincho" panose="02020609040205080304" pitchFamily="49" charset="-128"/>
              </a:rPr>
              <a:t>hiện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ra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hoàn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chỉnh</a:t>
            </a:r>
            <a:r>
              <a:rPr lang="en-US" sz="2800" dirty="0">
                <a:effectLst/>
                <a:latin typeface="Times New Roman" panose="02020603050405020304" pitchFamily="18" charset="0"/>
                <a:ea typeface="MS Mincho" panose="02020609040205080304" pitchFamily="49" charset="-128"/>
              </a:rPr>
              <a:t> </a:t>
            </a:r>
            <a:endParaRPr lang="zh-CN" altLang="en-US" sz="1400" dirty="0">
              <a:solidFill>
                <a:srgbClr val="1D5C04"/>
              </a:solidFill>
              <a:latin typeface="Calibri"/>
              <a:sym typeface="+mn-lt"/>
            </a:endParaRPr>
          </a:p>
        </p:txBody>
      </p:sp>
      <p:sp>
        <p:nvSpPr>
          <p:cNvPr id="39" name="Freeform: Shape 38">
            <a:extLst>
              <a:ext uri="{FF2B5EF4-FFF2-40B4-BE49-F238E27FC236}">
                <a16:creationId xmlns:a16="http://schemas.microsoft.com/office/drawing/2014/main" id="{C54C5D1B-BC28-8F86-9E0B-93DA6524CF69}"/>
              </a:ext>
            </a:extLst>
          </p:cNvPr>
          <p:cNvSpPr/>
          <p:nvPr/>
        </p:nvSpPr>
        <p:spPr>
          <a:xfrm rot="2700000">
            <a:off x="7887955" y="-120267"/>
            <a:ext cx="349407" cy="349407"/>
          </a:xfrm>
          <a:custGeom>
            <a:avLst/>
            <a:gdLst>
              <a:gd name="connsiteX0" fmla="*/ 0 w 465876"/>
              <a:gd name="connsiteY0" fmla="*/ 363230 h 465876"/>
              <a:gd name="connsiteX1" fmla="*/ 363230 w 465876"/>
              <a:gd name="connsiteY1" fmla="*/ 0 h 465876"/>
              <a:gd name="connsiteX2" fmla="*/ 416698 w 465876"/>
              <a:gd name="connsiteY2" fmla="*/ 0 h 465876"/>
              <a:gd name="connsiteX3" fmla="*/ 465876 w 465876"/>
              <a:gd name="connsiteY3" fmla="*/ 49178 h 465876"/>
              <a:gd name="connsiteX4" fmla="*/ 465876 w 465876"/>
              <a:gd name="connsiteY4" fmla="*/ 416698 h 465876"/>
              <a:gd name="connsiteX5" fmla="*/ 416698 w 465876"/>
              <a:gd name="connsiteY5" fmla="*/ 465876 h 465876"/>
              <a:gd name="connsiteX6" fmla="*/ 49178 w 465876"/>
              <a:gd name="connsiteY6" fmla="*/ 465876 h 465876"/>
              <a:gd name="connsiteX7" fmla="*/ 0 w 465876"/>
              <a:gd name="connsiteY7" fmla="*/ 416698 h 46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76" h="465876">
                <a:moveTo>
                  <a:pt x="0" y="363230"/>
                </a:moveTo>
                <a:lnTo>
                  <a:pt x="363230" y="0"/>
                </a:lnTo>
                <a:lnTo>
                  <a:pt x="416698" y="0"/>
                </a:lnTo>
                <a:cubicBezTo>
                  <a:pt x="443858" y="0"/>
                  <a:pt x="465876" y="22018"/>
                  <a:pt x="465876" y="49178"/>
                </a:cubicBezTo>
                <a:lnTo>
                  <a:pt x="465876" y="416698"/>
                </a:lnTo>
                <a:cubicBezTo>
                  <a:pt x="465876" y="443858"/>
                  <a:pt x="443858" y="465876"/>
                  <a:pt x="416698" y="465876"/>
                </a:cubicBezTo>
                <a:lnTo>
                  <a:pt x="49178" y="465876"/>
                </a:lnTo>
                <a:cubicBezTo>
                  <a:pt x="22018" y="465876"/>
                  <a:pt x="0" y="443858"/>
                  <a:pt x="0" y="416698"/>
                </a:cubicBezTo>
                <a:close/>
              </a:path>
            </a:pathLst>
          </a:cu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50"/>
          </a:p>
        </p:txBody>
      </p:sp>
      <p:pic>
        <p:nvPicPr>
          <p:cNvPr id="2" name="Picture 1">
            <a:extLst>
              <a:ext uri="{FF2B5EF4-FFF2-40B4-BE49-F238E27FC236}">
                <a16:creationId xmlns:a16="http://schemas.microsoft.com/office/drawing/2014/main" id="{3598B266-EF93-01E9-BFA4-183D0A9B67B7}"/>
              </a:ext>
            </a:extLst>
          </p:cNvPr>
          <p:cNvPicPr/>
          <p:nvPr/>
        </p:nvPicPr>
        <p:blipFill>
          <a:blip r:embed="rId2"/>
          <a:stretch>
            <a:fillRect/>
          </a:stretch>
        </p:blipFill>
        <p:spPr>
          <a:xfrm>
            <a:off x="-39009" y="-20174"/>
            <a:ext cx="9143999" cy="321680"/>
          </a:xfrm>
          <a:prstGeom prst="rect">
            <a:avLst/>
          </a:prstGeom>
        </p:spPr>
      </p:pic>
      <p:pic>
        <p:nvPicPr>
          <p:cNvPr id="16" name="Picture Placeholder 15" descr="A book in a field of flowers&#10;&#10;Description automatically generated">
            <a:extLst>
              <a:ext uri="{FF2B5EF4-FFF2-40B4-BE49-F238E27FC236}">
                <a16:creationId xmlns:a16="http://schemas.microsoft.com/office/drawing/2014/main" id="{59679762-A196-C3AC-7436-9233624DFEE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5188" r="15188"/>
          <a:stretch>
            <a:fillRect/>
          </a:stretch>
        </p:blipFill>
        <p:spPr/>
      </p:pic>
      <p:pic>
        <p:nvPicPr>
          <p:cNvPr id="27" name="Picture Placeholder 26" descr="A grass field with trees and sun rays&#10;&#10;Description automatically generated">
            <a:extLst>
              <a:ext uri="{FF2B5EF4-FFF2-40B4-BE49-F238E27FC236}">
                <a16:creationId xmlns:a16="http://schemas.microsoft.com/office/drawing/2014/main" id="{AAA12535-246F-3F6E-42BA-4B16245CFD5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1831" r="21831"/>
          <a:stretch>
            <a:fillRect/>
          </a:stretch>
        </p:blipFill>
        <p:spPr/>
      </p:pic>
    </p:spTree>
    <p:extLst>
      <p:ext uri="{BB962C8B-B14F-4D97-AF65-F5344CB8AC3E}">
        <p14:creationId xmlns:p14="http://schemas.microsoft.com/office/powerpoint/2010/main" val="2615286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FAC03FE-A7FB-DE29-9D70-14A917E5B3A3}"/>
              </a:ext>
            </a:extLst>
          </p:cNvPr>
          <p:cNvGraphicFramePr>
            <a:graphicFrameLocks noGrp="1"/>
          </p:cNvGraphicFramePr>
          <p:nvPr>
            <p:extLst>
              <p:ext uri="{D42A27DB-BD31-4B8C-83A1-F6EECF244321}">
                <p14:modId xmlns:p14="http://schemas.microsoft.com/office/powerpoint/2010/main" val="3138245652"/>
              </p:ext>
            </p:extLst>
          </p:nvPr>
        </p:nvGraphicFramePr>
        <p:xfrm>
          <a:off x="558067" y="1080141"/>
          <a:ext cx="3528390" cy="473167"/>
        </p:xfrm>
        <a:graphic>
          <a:graphicData uri="http://schemas.openxmlformats.org/drawingml/2006/table">
            <a:tbl>
              <a:tblPr firstRow="1" bandRow="1">
                <a:tableStyleId>{5C22544A-7EE6-4342-B048-85BDC9FD1C3A}</a:tableStyleId>
              </a:tblPr>
              <a:tblGrid>
                <a:gridCol w="588065">
                  <a:extLst>
                    <a:ext uri="{9D8B030D-6E8A-4147-A177-3AD203B41FA5}">
                      <a16:colId xmlns:a16="http://schemas.microsoft.com/office/drawing/2014/main" val="2155125751"/>
                    </a:ext>
                  </a:extLst>
                </a:gridCol>
                <a:gridCol w="588065">
                  <a:extLst>
                    <a:ext uri="{9D8B030D-6E8A-4147-A177-3AD203B41FA5}">
                      <a16:colId xmlns:a16="http://schemas.microsoft.com/office/drawing/2014/main" val="1644118159"/>
                    </a:ext>
                  </a:extLst>
                </a:gridCol>
                <a:gridCol w="588065">
                  <a:extLst>
                    <a:ext uri="{9D8B030D-6E8A-4147-A177-3AD203B41FA5}">
                      <a16:colId xmlns:a16="http://schemas.microsoft.com/office/drawing/2014/main" val="1219127726"/>
                    </a:ext>
                  </a:extLst>
                </a:gridCol>
                <a:gridCol w="588065">
                  <a:extLst>
                    <a:ext uri="{9D8B030D-6E8A-4147-A177-3AD203B41FA5}">
                      <a16:colId xmlns:a16="http://schemas.microsoft.com/office/drawing/2014/main" val="1737239842"/>
                    </a:ext>
                  </a:extLst>
                </a:gridCol>
                <a:gridCol w="588065">
                  <a:extLst>
                    <a:ext uri="{9D8B030D-6E8A-4147-A177-3AD203B41FA5}">
                      <a16:colId xmlns:a16="http://schemas.microsoft.com/office/drawing/2014/main" val="3953339095"/>
                    </a:ext>
                  </a:extLst>
                </a:gridCol>
                <a:gridCol w="588065">
                  <a:extLst>
                    <a:ext uri="{9D8B030D-6E8A-4147-A177-3AD203B41FA5}">
                      <a16:colId xmlns:a16="http://schemas.microsoft.com/office/drawing/2014/main" val="3830369697"/>
                    </a:ext>
                  </a:extLst>
                </a:gridCol>
              </a:tblGrid>
              <a:tr h="473167">
                <a:tc>
                  <a:txBody>
                    <a:bodyPr/>
                    <a:lstStyle/>
                    <a:p>
                      <a:pPr algn="ctr"/>
                      <a:r>
                        <a:rPr lang="en-US" sz="2400" dirty="0">
                          <a:solidFill>
                            <a:schemeClr val="tx1"/>
                          </a:solidFill>
                          <a:latin typeface="#9Slide03 AmpleSoft Bold" panose="02000000000000000000" pitchFamily="2"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FF0000"/>
                          </a:solidFill>
                          <a:latin typeface="#9Slide03 AmpleSoft Bold" panose="02000000000000000000" pitchFamily="2"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552180"/>
                  </a:ext>
                </a:extLst>
              </a:tr>
            </a:tbl>
          </a:graphicData>
        </a:graphic>
      </p:graphicFrame>
      <p:graphicFrame>
        <p:nvGraphicFramePr>
          <p:cNvPr id="3" name="Table 2">
            <a:extLst>
              <a:ext uri="{FF2B5EF4-FFF2-40B4-BE49-F238E27FC236}">
                <a16:creationId xmlns:a16="http://schemas.microsoft.com/office/drawing/2014/main" id="{2019994D-0A19-3BED-8B16-967C35B842D0}"/>
              </a:ext>
            </a:extLst>
          </p:cNvPr>
          <p:cNvGraphicFramePr>
            <a:graphicFrameLocks noGrp="1"/>
          </p:cNvGraphicFramePr>
          <p:nvPr>
            <p:extLst>
              <p:ext uri="{D42A27DB-BD31-4B8C-83A1-F6EECF244321}">
                <p14:modId xmlns:p14="http://schemas.microsoft.com/office/powerpoint/2010/main" val="3751918359"/>
              </p:ext>
            </p:extLst>
          </p:nvPr>
        </p:nvGraphicFramePr>
        <p:xfrm>
          <a:off x="558067" y="1080140"/>
          <a:ext cx="3528396" cy="473167"/>
        </p:xfrm>
        <a:graphic>
          <a:graphicData uri="http://schemas.openxmlformats.org/drawingml/2006/table">
            <a:tbl>
              <a:tblPr firstRow="1" bandRow="1">
                <a:tableStyleId>{5C22544A-7EE6-4342-B048-85BDC9FD1C3A}</a:tableStyleId>
              </a:tblPr>
              <a:tblGrid>
                <a:gridCol w="588066">
                  <a:extLst>
                    <a:ext uri="{9D8B030D-6E8A-4147-A177-3AD203B41FA5}">
                      <a16:colId xmlns:a16="http://schemas.microsoft.com/office/drawing/2014/main" val="2155125751"/>
                    </a:ext>
                  </a:extLst>
                </a:gridCol>
                <a:gridCol w="588066">
                  <a:extLst>
                    <a:ext uri="{9D8B030D-6E8A-4147-A177-3AD203B41FA5}">
                      <a16:colId xmlns:a16="http://schemas.microsoft.com/office/drawing/2014/main" val="1644118159"/>
                    </a:ext>
                  </a:extLst>
                </a:gridCol>
                <a:gridCol w="588066">
                  <a:extLst>
                    <a:ext uri="{9D8B030D-6E8A-4147-A177-3AD203B41FA5}">
                      <a16:colId xmlns:a16="http://schemas.microsoft.com/office/drawing/2014/main" val="1219127726"/>
                    </a:ext>
                  </a:extLst>
                </a:gridCol>
                <a:gridCol w="588066">
                  <a:extLst>
                    <a:ext uri="{9D8B030D-6E8A-4147-A177-3AD203B41FA5}">
                      <a16:colId xmlns:a16="http://schemas.microsoft.com/office/drawing/2014/main" val="1737239842"/>
                    </a:ext>
                  </a:extLst>
                </a:gridCol>
                <a:gridCol w="588066">
                  <a:extLst>
                    <a:ext uri="{9D8B030D-6E8A-4147-A177-3AD203B41FA5}">
                      <a16:colId xmlns:a16="http://schemas.microsoft.com/office/drawing/2014/main" val="3953339095"/>
                    </a:ext>
                  </a:extLst>
                </a:gridCol>
                <a:gridCol w="588066">
                  <a:extLst>
                    <a:ext uri="{9D8B030D-6E8A-4147-A177-3AD203B41FA5}">
                      <a16:colId xmlns:a16="http://schemas.microsoft.com/office/drawing/2014/main" val="3830369697"/>
                    </a:ext>
                  </a:extLst>
                </a:gridCol>
              </a:tblGrid>
              <a:tr h="473167">
                <a:tc>
                  <a:txBody>
                    <a:bodyPr/>
                    <a:lstStyle/>
                    <a:p>
                      <a:pPr algn="ct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552180"/>
                  </a:ext>
                </a:extLst>
              </a:tr>
            </a:tbl>
          </a:graphicData>
        </a:graphic>
      </p:graphicFrame>
      <p:graphicFrame>
        <p:nvGraphicFramePr>
          <p:cNvPr id="4" name="Table 3">
            <a:extLst>
              <a:ext uri="{FF2B5EF4-FFF2-40B4-BE49-F238E27FC236}">
                <a16:creationId xmlns:a16="http://schemas.microsoft.com/office/drawing/2014/main" id="{25126CE3-9E57-A702-929D-DC811FDE689D}"/>
              </a:ext>
            </a:extLst>
          </p:cNvPr>
          <p:cNvGraphicFramePr>
            <a:graphicFrameLocks noGrp="1"/>
          </p:cNvGraphicFramePr>
          <p:nvPr>
            <p:extLst>
              <p:ext uri="{D42A27DB-BD31-4B8C-83A1-F6EECF244321}">
                <p14:modId xmlns:p14="http://schemas.microsoft.com/office/powerpoint/2010/main" val="3189369891"/>
              </p:ext>
            </p:extLst>
          </p:nvPr>
        </p:nvGraphicFramePr>
        <p:xfrm>
          <a:off x="2915816" y="1563638"/>
          <a:ext cx="4104457" cy="473167"/>
        </p:xfrm>
        <a:graphic>
          <a:graphicData uri="http://schemas.openxmlformats.org/drawingml/2006/table">
            <a:tbl>
              <a:tblPr firstRow="1" bandRow="1">
                <a:tableStyleId>{5C22544A-7EE6-4342-B048-85BDC9FD1C3A}</a:tableStyleId>
              </a:tblPr>
              <a:tblGrid>
                <a:gridCol w="586351">
                  <a:extLst>
                    <a:ext uri="{9D8B030D-6E8A-4147-A177-3AD203B41FA5}">
                      <a16:colId xmlns:a16="http://schemas.microsoft.com/office/drawing/2014/main" val="2155125751"/>
                    </a:ext>
                  </a:extLst>
                </a:gridCol>
                <a:gridCol w="586351">
                  <a:extLst>
                    <a:ext uri="{9D8B030D-6E8A-4147-A177-3AD203B41FA5}">
                      <a16:colId xmlns:a16="http://schemas.microsoft.com/office/drawing/2014/main" val="1644118159"/>
                    </a:ext>
                  </a:extLst>
                </a:gridCol>
                <a:gridCol w="586351">
                  <a:extLst>
                    <a:ext uri="{9D8B030D-6E8A-4147-A177-3AD203B41FA5}">
                      <a16:colId xmlns:a16="http://schemas.microsoft.com/office/drawing/2014/main" val="1219127726"/>
                    </a:ext>
                  </a:extLst>
                </a:gridCol>
                <a:gridCol w="586351">
                  <a:extLst>
                    <a:ext uri="{9D8B030D-6E8A-4147-A177-3AD203B41FA5}">
                      <a16:colId xmlns:a16="http://schemas.microsoft.com/office/drawing/2014/main" val="1737239842"/>
                    </a:ext>
                  </a:extLst>
                </a:gridCol>
                <a:gridCol w="586351">
                  <a:extLst>
                    <a:ext uri="{9D8B030D-6E8A-4147-A177-3AD203B41FA5}">
                      <a16:colId xmlns:a16="http://schemas.microsoft.com/office/drawing/2014/main" val="3953339095"/>
                    </a:ext>
                  </a:extLst>
                </a:gridCol>
                <a:gridCol w="586351">
                  <a:extLst>
                    <a:ext uri="{9D8B030D-6E8A-4147-A177-3AD203B41FA5}">
                      <a16:colId xmlns:a16="http://schemas.microsoft.com/office/drawing/2014/main" val="3830369697"/>
                    </a:ext>
                  </a:extLst>
                </a:gridCol>
                <a:gridCol w="586351">
                  <a:extLst>
                    <a:ext uri="{9D8B030D-6E8A-4147-A177-3AD203B41FA5}">
                      <a16:colId xmlns:a16="http://schemas.microsoft.com/office/drawing/2014/main" val="2624051430"/>
                    </a:ext>
                  </a:extLst>
                </a:gridCol>
              </a:tblGrid>
              <a:tr h="473167">
                <a:tc>
                  <a:txBody>
                    <a:bodyPr/>
                    <a:lstStyle/>
                    <a:p>
                      <a:pPr algn="ctr"/>
                      <a:r>
                        <a:rPr lang="en-US" sz="2400" dirty="0">
                          <a:solidFill>
                            <a:schemeClr val="tx1"/>
                          </a:solidFill>
                          <a:latin typeface="#9Slide03 AmpleSoft Bold" panose="02000000000000000000" pitchFamily="2"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FF0000"/>
                          </a:solidFill>
                          <a:latin typeface="#9Slide03 AmpleSoft Bold" panose="02000000000000000000" pitchFamily="2" charset="0"/>
                        </a:rPr>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552180"/>
                  </a:ext>
                </a:extLst>
              </a:tr>
            </a:tbl>
          </a:graphicData>
        </a:graphic>
      </p:graphicFrame>
      <p:graphicFrame>
        <p:nvGraphicFramePr>
          <p:cNvPr id="5" name="Table 4">
            <a:extLst>
              <a:ext uri="{FF2B5EF4-FFF2-40B4-BE49-F238E27FC236}">
                <a16:creationId xmlns:a16="http://schemas.microsoft.com/office/drawing/2014/main" id="{71F31C93-B4B7-D0B1-DE75-9BE8B4F60447}"/>
              </a:ext>
            </a:extLst>
          </p:cNvPr>
          <p:cNvGraphicFramePr>
            <a:graphicFrameLocks noGrp="1"/>
          </p:cNvGraphicFramePr>
          <p:nvPr>
            <p:extLst>
              <p:ext uri="{D42A27DB-BD31-4B8C-83A1-F6EECF244321}">
                <p14:modId xmlns:p14="http://schemas.microsoft.com/office/powerpoint/2010/main" val="213468274"/>
              </p:ext>
            </p:extLst>
          </p:nvPr>
        </p:nvGraphicFramePr>
        <p:xfrm>
          <a:off x="2915542" y="1575086"/>
          <a:ext cx="4104457" cy="473167"/>
        </p:xfrm>
        <a:graphic>
          <a:graphicData uri="http://schemas.openxmlformats.org/drawingml/2006/table">
            <a:tbl>
              <a:tblPr firstRow="1" bandRow="1">
                <a:tableStyleId>{5C22544A-7EE6-4342-B048-85BDC9FD1C3A}</a:tableStyleId>
              </a:tblPr>
              <a:tblGrid>
                <a:gridCol w="586351">
                  <a:extLst>
                    <a:ext uri="{9D8B030D-6E8A-4147-A177-3AD203B41FA5}">
                      <a16:colId xmlns:a16="http://schemas.microsoft.com/office/drawing/2014/main" val="2155125751"/>
                    </a:ext>
                  </a:extLst>
                </a:gridCol>
                <a:gridCol w="586351">
                  <a:extLst>
                    <a:ext uri="{9D8B030D-6E8A-4147-A177-3AD203B41FA5}">
                      <a16:colId xmlns:a16="http://schemas.microsoft.com/office/drawing/2014/main" val="1644118159"/>
                    </a:ext>
                  </a:extLst>
                </a:gridCol>
                <a:gridCol w="586351">
                  <a:extLst>
                    <a:ext uri="{9D8B030D-6E8A-4147-A177-3AD203B41FA5}">
                      <a16:colId xmlns:a16="http://schemas.microsoft.com/office/drawing/2014/main" val="1219127726"/>
                    </a:ext>
                  </a:extLst>
                </a:gridCol>
                <a:gridCol w="586351">
                  <a:extLst>
                    <a:ext uri="{9D8B030D-6E8A-4147-A177-3AD203B41FA5}">
                      <a16:colId xmlns:a16="http://schemas.microsoft.com/office/drawing/2014/main" val="1737239842"/>
                    </a:ext>
                  </a:extLst>
                </a:gridCol>
                <a:gridCol w="586351">
                  <a:extLst>
                    <a:ext uri="{9D8B030D-6E8A-4147-A177-3AD203B41FA5}">
                      <a16:colId xmlns:a16="http://schemas.microsoft.com/office/drawing/2014/main" val="3953339095"/>
                    </a:ext>
                  </a:extLst>
                </a:gridCol>
                <a:gridCol w="586351">
                  <a:extLst>
                    <a:ext uri="{9D8B030D-6E8A-4147-A177-3AD203B41FA5}">
                      <a16:colId xmlns:a16="http://schemas.microsoft.com/office/drawing/2014/main" val="3830369697"/>
                    </a:ext>
                  </a:extLst>
                </a:gridCol>
                <a:gridCol w="586351">
                  <a:extLst>
                    <a:ext uri="{9D8B030D-6E8A-4147-A177-3AD203B41FA5}">
                      <a16:colId xmlns:a16="http://schemas.microsoft.com/office/drawing/2014/main" val="568887042"/>
                    </a:ext>
                  </a:extLst>
                </a:gridCol>
              </a:tblGrid>
              <a:tr h="473167">
                <a:tc>
                  <a:txBody>
                    <a:bodyPr/>
                    <a:lstStyle/>
                    <a:p>
                      <a:pPr algn="ct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552180"/>
                  </a:ext>
                </a:extLst>
              </a:tr>
            </a:tbl>
          </a:graphicData>
        </a:graphic>
      </p:graphicFrame>
      <p:graphicFrame>
        <p:nvGraphicFramePr>
          <p:cNvPr id="6" name="Table 5">
            <a:extLst>
              <a:ext uri="{FF2B5EF4-FFF2-40B4-BE49-F238E27FC236}">
                <a16:creationId xmlns:a16="http://schemas.microsoft.com/office/drawing/2014/main" id="{E61412D5-FE85-730A-B012-CD7BDEDF7A16}"/>
              </a:ext>
            </a:extLst>
          </p:cNvPr>
          <p:cNvGraphicFramePr>
            <a:graphicFrameLocks noGrp="1"/>
          </p:cNvGraphicFramePr>
          <p:nvPr>
            <p:extLst>
              <p:ext uri="{D42A27DB-BD31-4B8C-83A1-F6EECF244321}">
                <p14:modId xmlns:p14="http://schemas.microsoft.com/office/powerpoint/2010/main" val="2912259554"/>
              </p:ext>
            </p:extLst>
          </p:nvPr>
        </p:nvGraphicFramePr>
        <p:xfrm>
          <a:off x="1744721" y="2023127"/>
          <a:ext cx="4104457" cy="563144"/>
        </p:xfrm>
        <a:graphic>
          <a:graphicData uri="http://schemas.openxmlformats.org/drawingml/2006/table">
            <a:tbl>
              <a:tblPr firstRow="1" bandRow="1">
                <a:tableStyleId>{5C22544A-7EE6-4342-B048-85BDC9FD1C3A}</a:tableStyleId>
              </a:tblPr>
              <a:tblGrid>
                <a:gridCol w="586351">
                  <a:extLst>
                    <a:ext uri="{9D8B030D-6E8A-4147-A177-3AD203B41FA5}">
                      <a16:colId xmlns:a16="http://schemas.microsoft.com/office/drawing/2014/main" val="2155125751"/>
                    </a:ext>
                  </a:extLst>
                </a:gridCol>
                <a:gridCol w="586351">
                  <a:extLst>
                    <a:ext uri="{9D8B030D-6E8A-4147-A177-3AD203B41FA5}">
                      <a16:colId xmlns:a16="http://schemas.microsoft.com/office/drawing/2014/main" val="1644118159"/>
                    </a:ext>
                  </a:extLst>
                </a:gridCol>
                <a:gridCol w="586351">
                  <a:extLst>
                    <a:ext uri="{9D8B030D-6E8A-4147-A177-3AD203B41FA5}">
                      <a16:colId xmlns:a16="http://schemas.microsoft.com/office/drawing/2014/main" val="1219127726"/>
                    </a:ext>
                  </a:extLst>
                </a:gridCol>
                <a:gridCol w="586351">
                  <a:extLst>
                    <a:ext uri="{9D8B030D-6E8A-4147-A177-3AD203B41FA5}">
                      <a16:colId xmlns:a16="http://schemas.microsoft.com/office/drawing/2014/main" val="1737239842"/>
                    </a:ext>
                  </a:extLst>
                </a:gridCol>
                <a:gridCol w="586351">
                  <a:extLst>
                    <a:ext uri="{9D8B030D-6E8A-4147-A177-3AD203B41FA5}">
                      <a16:colId xmlns:a16="http://schemas.microsoft.com/office/drawing/2014/main" val="3953339095"/>
                    </a:ext>
                  </a:extLst>
                </a:gridCol>
                <a:gridCol w="586351">
                  <a:extLst>
                    <a:ext uri="{9D8B030D-6E8A-4147-A177-3AD203B41FA5}">
                      <a16:colId xmlns:a16="http://schemas.microsoft.com/office/drawing/2014/main" val="3830369697"/>
                    </a:ext>
                  </a:extLst>
                </a:gridCol>
                <a:gridCol w="586351">
                  <a:extLst>
                    <a:ext uri="{9D8B030D-6E8A-4147-A177-3AD203B41FA5}">
                      <a16:colId xmlns:a16="http://schemas.microsoft.com/office/drawing/2014/main" val="2624051430"/>
                    </a:ext>
                  </a:extLst>
                </a:gridCol>
              </a:tblGrid>
              <a:tr h="563144">
                <a:tc>
                  <a:txBody>
                    <a:bodyPr/>
                    <a:lstStyle/>
                    <a:p>
                      <a:pPr algn="ctr"/>
                      <a:r>
                        <a:rPr lang="en-US" sz="2400" dirty="0">
                          <a:solidFill>
                            <a:schemeClr val="tx1"/>
                          </a:solidFill>
                          <a:latin typeface="#9Slide03 AmpleSoft Bold" panose="02000000000000000000" pitchFamily="2"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FF0000"/>
                          </a:solidFill>
                          <a:latin typeface="#9Slide03 AmpleSoft Bold" panose="02000000000000000000" pitchFamily="2"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552180"/>
                  </a:ext>
                </a:extLst>
              </a:tr>
            </a:tbl>
          </a:graphicData>
        </a:graphic>
      </p:graphicFrame>
      <p:graphicFrame>
        <p:nvGraphicFramePr>
          <p:cNvPr id="7" name="Table 6">
            <a:extLst>
              <a:ext uri="{FF2B5EF4-FFF2-40B4-BE49-F238E27FC236}">
                <a16:creationId xmlns:a16="http://schemas.microsoft.com/office/drawing/2014/main" id="{842E3D79-219F-F847-8F74-2B3A83A16DE8}"/>
              </a:ext>
            </a:extLst>
          </p:cNvPr>
          <p:cNvGraphicFramePr>
            <a:graphicFrameLocks noGrp="1"/>
          </p:cNvGraphicFramePr>
          <p:nvPr>
            <p:extLst>
              <p:ext uri="{D42A27DB-BD31-4B8C-83A1-F6EECF244321}">
                <p14:modId xmlns:p14="http://schemas.microsoft.com/office/powerpoint/2010/main" val="2982144805"/>
              </p:ext>
            </p:extLst>
          </p:nvPr>
        </p:nvGraphicFramePr>
        <p:xfrm>
          <a:off x="1733007" y="2030419"/>
          <a:ext cx="4104457" cy="547680"/>
        </p:xfrm>
        <a:graphic>
          <a:graphicData uri="http://schemas.openxmlformats.org/drawingml/2006/table">
            <a:tbl>
              <a:tblPr firstRow="1" bandRow="1">
                <a:tableStyleId>{5C22544A-7EE6-4342-B048-85BDC9FD1C3A}</a:tableStyleId>
              </a:tblPr>
              <a:tblGrid>
                <a:gridCol w="586351">
                  <a:extLst>
                    <a:ext uri="{9D8B030D-6E8A-4147-A177-3AD203B41FA5}">
                      <a16:colId xmlns:a16="http://schemas.microsoft.com/office/drawing/2014/main" val="2155125751"/>
                    </a:ext>
                  </a:extLst>
                </a:gridCol>
                <a:gridCol w="586351">
                  <a:extLst>
                    <a:ext uri="{9D8B030D-6E8A-4147-A177-3AD203B41FA5}">
                      <a16:colId xmlns:a16="http://schemas.microsoft.com/office/drawing/2014/main" val="1644118159"/>
                    </a:ext>
                  </a:extLst>
                </a:gridCol>
                <a:gridCol w="586351">
                  <a:extLst>
                    <a:ext uri="{9D8B030D-6E8A-4147-A177-3AD203B41FA5}">
                      <a16:colId xmlns:a16="http://schemas.microsoft.com/office/drawing/2014/main" val="1219127726"/>
                    </a:ext>
                  </a:extLst>
                </a:gridCol>
                <a:gridCol w="586351">
                  <a:extLst>
                    <a:ext uri="{9D8B030D-6E8A-4147-A177-3AD203B41FA5}">
                      <a16:colId xmlns:a16="http://schemas.microsoft.com/office/drawing/2014/main" val="1737239842"/>
                    </a:ext>
                  </a:extLst>
                </a:gridCol>
                <a:gridCol w="586351">
                  <a:extLst>
                    <a:ext uri="{9D8B030D-6E8A-4147-A177-3AD203B41FA5}">
                      <a16:colId xmlns:a16="http://schemas.microsoft.com/office/drawing/2014/main" val="3953339095"/>
                    </a:ext>
                  </a:extLst>
                </a:gridCol>
                <a:gridCol w="586351">
                  <a:extLst>
                    <a:ext uri="{9D8B030D-6E8A-4147-A177-3AD203B41FA5}">
                      <a16:colId xmlns:a16="http://schemas.microsoft.com/office/drawing/2014/main" val="3830369697"/>
                    </a:ext>
                  </a:extLst>
                </a:gridCol>
                <a:gridCol w="586351">
                  <a:extLst>
                    <a:ext uri="{9D8B030D-6E8A-4147-A177-3AD203B41FA5}">
                      <a16:colId xmlns:a16="http://schemas.microsoft.com/office/drawing/2014/main" val="568887042"/>
                    </a:ext>
                  </a:extLst>
                </a:gridCol>
              </a:tblGrid>
              <a:tr h="547680">
                <a:tc>
                  <a:txBody>
                    <a:bodyPr/>
                    <a:lstStyle/>
                    <a:p>
                      <a:pPr algn="ct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552180"/>
                  </a:ext>
                </a:extLst>
              </a:tr>
            </a:tbl>
          </a:graphicData>
        </a:graphic>
      </p:graphicFrame>
      <p:graphicFrame>
        <p:nvGraphicFramePr>
          <p:cNvPr id="8" name="Table 7">
            <a:extLst>
              <a:ext uri="{FF2B5EF4-FFF2-40B4-BE49-F238E27FC236}">
                <a16:creationId xmlns:a16="http://schemas.microsoft.com/office/drawing/2014/main" id="{286D3E18-E1C9-C4ED-64D2-6E6720EE512D}"/>
              </a:ext>
            </a:extLst>
          </p:cNvPr>
          <p:cNvGraphicFramePr>
            <a:graphicFrameLocks noGrp="1"/>
          </p:cNvGraphicFramePr>
          <p:nvPr>
            <p:extLst>
              <p:ext uri="{D42A27DB-BD31-4B8C-83A1-F6EECF244321}">
                <p14:modId xmlns:p14="http://schemas.microsoft.com/office/powerpoint/2010/main" val="1822510204"/>
              </p:ext>
            </p:extLst>
          </p:nvPr>
        </p:nvGraphicFramePr>
        <p:xfrm>
          <a:off x="3504132" y="2589598"/>
          <a:ext cx="616403" cy="473166"/>
        </p:xfrm>
        <a:graphic>
          <a:graphicData uri="http://schemas.openxmlformats.org/drawingml/2006/table">
            <a:tbl>
              <a:tblPr firstRow="1" bandRow="1">
                <a:tableStyleId>{5C22544A-7EE6-4342-B048-85BDC9FD1C3A}</a:tableStyleId>
              </a:tblPr>
              <a:tblGrid>
                <a:gridCol w="616403">
                  <a:extLst>
                    <a:ext uri="{9D8B030D-6E8A-4147-A177-3AD203B41FA5}">
                      <a16:colId xmlns:a16="http://schemas.microsoft.com/office/drawing/2014/main" val="1644118159"/>
                    </a:ext>
                  </a:extLst>
                </a:gridCol>
              </a:tblGrid>
              <a:tr h="473166">
                <a:tc>
                  <a:txBody>
                    <a:bodyPr/>
                    <a:lstStyle/>
                    <a:p>
                      <a:pPr algn="ctr"/>
                      <a:r>
                        <a:rPr lang="en-US" sz="2400" dirty="0">
                          <a:solidFill>
                            <a:srgbClr val="FF0000"/>
                          </a:solidFill>
                          <a:latin typeface="#9Slide03 AmpleSoft Bold" panose="02000000000000000000" pitchFamily="2"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552180"/>
                  </a:ext>
                </a:extLst>
              </a:tr>
            </a:tbl>
          </a:graphicData>
        </a:graphic>
      </p:graphicFrame>
      <p:graphicFrame>
        <p:nvGraphicFramePr>
          <p:cNvPr id="9" name="Table 8">
            <a:extLst>
              <a:ext uri="{FF2B5EF4-FFF2-40B4-BE49-F238E27FC236}">
                <a16:creationId xmlns:a16="http://schemas.microsoft.com/office/drawing/2014/main" id="{2C08EDC0-B4AA-119F-E24B-EA57F8E40298}"/>
              </a:ext>
            </a:extLst>
          </p:cNvPr>
          <p:cNvGraphicFramePr>
            <a:graphicFrameLocks noGrp="1"/>
          </p:cNvGraphicFramePr>
          <p:nvPr>
            <p:extLst>
              <p:ext uri="{D42A27DB-BD31-4B8C-83A1-F6EECF244321}">
                <p14:modId xmlns:p14="http://schemas.microsoft.com/office/powerpoint/2010/main" val="1875330694"/>
              </p:ext>
            </p:extLst>
          </p:nvPr>
        </p:nvGraphicFramePr>
        <p:xfrm>
          <a:off x="3504132" y="2580303"/>
          <a:ext cx="616403" cy="473167"/>
        </p:xfrm>
        <a:graphic>
          <a:graphicData uri="http://schemas.openxmlformats.org/drawingml/2006/table">
            <a:tbl>
              <a:tblPr firstRow="1" bandRow="1">
                <a:tableStyleId>{5C22544A-7EE6-4342-B048-85BDC9FD1C3A}</a:tableStyleId>
              </a:tblPr>
              <a:tblGrid>
                <a:gridCol w="616403">
                  <a:extLst>
                    <a:ext uri="{9D8B030D-6E8A-4147-A177-3AD203B41FA5}">
                      <a16:colId xmlns:a16="http://schemas.microsoft.com/office/drawing/2014/main" val="1644118159"/>
                    </a:ext>
                  </a:extLst>
                </a:gridCol>
              </a:tblGrid>
              <a:tr h="473167">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552180"/>
                  </a:ext>
                </a:extLst>
              </a:tr>
            </a:tbl>
          </a:graphicData>
        </a:graphic>
      </p:graphicFrame>
      <p:graphicFrame>
        <p:nvGraphicFramePr>
          <p:cNvPr id="10" name="Table 9">
            <a:extLst>
              <a:ext uri="{FF2B5EF4-FFF2-40B4-BE49-F238E27FC236}">
                <a16:creationId xmlns:a16="http://schemas.microsoft.com/office/drawing/2014/main" id="{A55ECFC7-C21C-D08F-EA41-AB898582D523}"/>
              </a:ext>
            </a:extLst>
          </p:cNvPr>
          <p:cNvGraphicFramePr>
            <a:graphicFrameLocks noGrp="1"/>
          </p:cNvGraphicFramePr>
          <p:nvPr>
            <p:extLst>
              <p:ext uri="{D42A27DB-BD31-4B8C-83A1-F6EECF244321}">
                <p14:modId xmlns:p14="http://schemas.microsoft.com/office/powerpoint/2010/main" val="3240938459"/>
              </p:ext>
            </p:extLst>
          </p:nvPr>
        </p:nvGraphicFramePr>
        <p:xfrm>
          <a:off x="2358445" y="3071317"/>
          <a:ext cx="5835600" cy="512575"/>
        </p:xfrm>
        <a:graphic>
          <a:graphicData uri="http://schemas.openxmlformats.org/drawingml/2006/table">
            <a:tbl>
              <a:tblPr firstRow="1" bandRow="1">
                <a:tableStyleId>{5C22544A-7EE6-4342-B048-85BDC9FD1C3A}</a:tableStyleId>
              </a:tblPr>
              <a:tblGrid>
                <a:gridCol w="583560">
                  <a:extLst>
                    <a:ext uri="{9D8B030D-6E8A-4147-A177-3AD203B41FA5}">
                      <a16:colId xmlns:a16="http://schemas.microsoft.com/office/drawing/2014/main" val="2155125751"/>
                    </a:ext>
                  </a:extLst>
                </a:gridCol>
                <a:gridCol w="583560">
                  <a:extLst>
                    <a:ext uri="{9D8B030D-6E8A-4147-A177-3AD203B41FA5}">
                      <a16:colId xmlns:a16="http://schemas.microsoft.com/office/drawing/2014/main" val="1644118159"/>
                    </a:ext>
                  </a:extLst>
                </a:gridCol>
                <a:gridCol w="583560">
                  <a:extLst>
                    <a:ext uri="{9D8B030D-6E8A-4147-A177-3AD203B41FA5}">
                      <a16:colId xmlns:a16="http://schemas.microsoft.com/office/drawing/2014/main" val="1219127726"/>
                    </a:ext>
                  </a:extLst>
                </a:gridCol>
                <a:gridCol w="583560">
                  <a:extLst>
                    <a:ext uri="{9D8B030D-6E8A-4147-A177-3AD203B41FA5}">
                      <a16:colId xmlns:a16="http://schemas.microsoft.com/office/drawing/2014/main" val="1737239842"/>
                    </a:ext>
                  </a:extLst>
                </a:gridCol>
                <a:gridCol w="583560">
                  <a:extLst>
                    <a:ext uri="{9D8B030D-6E8A-4147-A177-3AD203B41FA5}">
                      <a16:colId xmlns:a16="http://schemas.microsoft.com/office/drawing/2014/main" val="3953339095"/>
                    </a:ext>
                  </a:extLst>
                </a:gridCol>
                <a:gridCol w="583560">
                  <a:extLst>
                    <a:ext uri="{9D8B030D-6E8A-4147-A177-3AD203B41FA5}">
                      <a16:colId xmlns:a16="http://schemas.microsoft.com/office/drawing/2014/main" val="3830369697"/>
                    </a:ext>
                  </a:extLst>
                </a:gridCol>
                <a:gridCol w="583560">
                  <a:extLst>
                    <a:ext uri="{9D8B030D-6E8A-4147-A177-3AD203B41FA5}">
                      <a16:colId xmlns:a16="http://schemas.microsoft.com/office/drawing/2014/main" val="2624051430"/>
                    </a:ext>
                  </a:extLst>
                </a:gridCol>
                <a:gridCol w="583560">
                  <a:extLst>
                    <a:ext uri="{9D8B030D-6E8A-4147-A177-3AD203B41FA5}">
                      <a16:colId xmlns:a16="http://schemas.microsoft.com/office/drawing/2014/main" val="3591654006"/>
                    </a:ext>
                  </a:extLst>
                </a:gridCol>
                <a:gridCol w="583560">
                  <a:extLst>
                    <a:ext uri="{9D8B030D-6E8A-4147-A177-3AD203B41FA5}">
                      <a16:colId xmlns:a16="http://schemas.microsoft.com/office/drawing/2014/main" val="700134587"/>
                    </a:ext>
                  </a:extLst>
                </a:gridCol>
                <a:gridCol w="583560">
                  <a:extLst>
                    <a:ext uri="{9D8B030D-6E8A-4147-A177-3AD203B41FA5}">
                      <a16:colId xmlns:a16="http://schemas.microsoft.com/office/drawing/2014/main" val="2567131512"/>
                    </a:ext>
                  </a:extLst>
                </a:gridCol>
              </a:tblGrid>
              <a:tr h="512575">
                <a:tc>
                  <a:txBody>
                    <a:bodyPr/>
                    <a:lstStyle/>
                    <a:p>
                      <a:pPr algn="ctr"/>
                      <a:r>
                        <a:rPr lang="en-US" sz="2400" dirty="0">
                          <a:solidFill>
                            <a:schemeClr val="tx1"/>
                          </a:solidFill>
                          <a:latin typeface="#9Slide03 AmpleSoft Bold" panose="02000000000000000000" pitchFamily="2"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FF0000"/>
                          </a:solidFill>
                          <a:latin typeface="#9Slide03 AmpleSoft Bold" panose="02000000000000000000" pitchFamily="2" charset="0"/>
                        </a:rPr>
                        <a:t>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552180"/>
                  </a:ext>
                </a:extLst>
              </a:tr>
            </a:tbl>
          </a:graphicData>
        </a:graphic>
      </p:graphicFrame>
      <p:graphicFrame>
        <p:nvGraphicFramePr>
          <p:cNvPr id="11" name="Table 10">
            <a:extLst>
              <a:ext uri="{FF2B5EF4-FFF2-40B4-BE49-F238E27FC236}">
                <a16:creationId xmlns:a16="http://schemas.microsoft.com/office/drawing/2014/main" id="{69E5100B-5D45-0066-A016-4CAD599FE38E}"/>
              </a:ext>
            </a:extLst>
          </p:cNvPr>
          <p:cNvGraphicFramePr>
            <a:graphicFrameLocks noGrp="1"/>
          </p:cNvGraphicFramePr>
          <p:nvPr>
            <p:extLst>
              <p:ext uri="{D42A27DB-BD31-4B8C-83A1-F6EECF244321}">
                <p14:modId xmlns:p14="http://schemas.microsoft.com/office/powerpoint/2010/main" val="529972326"/>
              </p:ext>
            </p:extLst>
          </p:nvPr>
        </p:nvGraphicFramePr>
        <p:xfrm>
          <a:off x="2365519" y="3056747"/>
          <a:ext cx="5835600" cy="541713"/>
        </p:xfrm>
        <a:graphic>
          <a:graphicData uri="http://schemas.openxmlformats.org/drawingml/2006/table">
            <a:tbl>
              <a:tblPr firstRow="1" bandRow="1">
                <a:tableStyleId>{5C22544A-7EE6-4342-B048-85BDC9FD1C3A}</a:tableStyleId>
              </a:tblPr>
              <a:tblGrid>
                <a:gridCol w="583560">
                  <a:extLst>
                    <a:ext uri="{9D8B030D-6E8A-4147-A177-3AD203B41FA5}">
                      <a16:colId xmlns:a16="http://schemas.microsoft.com/office/drawing/2014/main" val="2155125751"/>
                    </a:ext>
                  </a:extLst>
                </a:gridCol>
                <a:gridCol w="583560">
                  <a:extLst>
                    <a:ext uri="{9D8B030D-6E8A-4147-A177-3AD203B41FA5}">
                      <a16:colId xmlns:a16="http://schemas.microsoft.com/office/drawing/2014/main" val="1644118159"/>
                    </a:ext>
                  </a:extLst>
                </a:gridCol>
                <a:gridCol w="583560">
                  <a:extLst>
                    <a:ext uri="{9D8B030D-6E8A-4147-A177-3AD203B41FA5}">
                      <a16:colId xmlns:a16="http://schemas.microsoft.com/office/drawing/2014/main" val="1219127726"/>
                    </a:ext>
                  </a:extLst>
                </a:gridCol>
                <a:gridCol w="583560">
                  <a:extLst>
                    <a:ext uri="{9D8B030D-6E8A-4147-A177-3AD203B41FA5}">
                      <a16:colId xmlns:a16="http://schemas.microsoft.com/office/drawing/2014/main" val="1737239842"/>
                    </a:ext>
                  </a:extLst>
                </a:gridCol>
                <a:gridCol w="583560">
                  <a:extLst>
                    <a:ext uri="{9D8B030D-6E8A-4147-A177-3AD203B41FA5}">
                      <a16:colId xmlns:a16="http://schemas.microsoft.com/office/drawing/2014/main" val="3953339095"/>
                    </a:ext>
                  </a:extLst>
                </a:gridCol>
                <a:gridCol w="583560">
                  <a:extLst>
                    <a:ext uri="{9D8B030D-6E8A-4147-A177-3AD203B41FA5}">
                      <a16:colId xmlns:a16="http://schemas.microsoft.com/office/drawing/2014/main" val="3830369697"/>
                    </a:ext>
                  </a:extLst>
                </a:gridCol>
                <a:gridCol w="583560">
                  <a:extLst>
                    <a:ext uri="{9D8B030D-6E8A-4147-A177-3AD203B41FA5}">
                      <a16:colId xmlns:a16="http://schemas.microsoft.com/office/drawing/2014/main" val="568887042"/>
                    </a:ext>
                  </a:extLst>
                </a:gridCol>
                <a:gridCol w="583560">
                  <a:extLst>
                    <a:ext uri="{9D8B030D-6E8A-4147-A177-3AD203B41FA5}">
                      <a16:colId xmlns:a16="http://schemas.microsoft.com/office/drawing/2014/main" val="1396978771"/>
                    </a:ext>
                  </a:extLst>
                </a:gridCol>
                <a:gridCol w="583560">
                  <a:extLst>
                    <a:ext uri="{9D8B030D-6E8A-4147-A177-3AD203B41FA5}">
                      <a16:colId xmlns:a16="http://schemas.microsoft.com/office/drawing/2014/main" val="3516083071"/>
                    </a:ext>
                  </a:extLst>
                </a:gridCol>
                <a:gridCol w="583560">
                  <a:extLst>
                    <a:ext uri="{9D8B030D-6E8A-4147-A177-3AD203B41FA5}">
                      <a16:colId xmlns:a16="http://schemas.microsoft.com/office/drawing/2014/main" val="3367930026"/>
                    </a:ext>
                  </a:extLst>
                </a:gridCol>
              </a:tblGrid>
              <a:tr h="541713">
                <a:tc>
                  <a:txBody>
                    <a:bodyPr/>
                    <a:lstStyle/>
                    <a:p>
                      <a:pPr algn="ct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552180"/>
                  </a:ext>
                </a:extLst>
              </a:tr>
            </a:tbl>
          </a:graphicData>
        </a:graphic>
      </p:graphicFrame>
      <p:sp>
        <p:nvSpPr>
          <p:cNvPr id="12" name="Rectangle: Rounded Corners 11">
            <a:extLst>
              <a:ext uri="{FF2B5EF4-FFF2-40B4-BE49-F238E27FC236}">
                <a16:creationId xmlns:a16="http://schemas.microsoft.com/office/drawing/2014/main" id="{A212D2FA-4C14-9D8E-5D2E-1500FB3D3AAB}"/>
              </a:ext>
            </a:extLst>
          </p:cNvPr>
          <p:cNvSpPr/>
          <p:nvPr/>
        </p:nvSpPr>
        <p:spPr>
          <a:xfrm rot="2700000">
            <a:off x="8397978" y="921150"/>
            <a:ext cx="426534" cy="400463"/>
          </a:xfrm>
          <a:prstGeom prst="roundRect">
            <a:avLst>
              <a:gd name="adj" fmla="val 10556"/>
            </a:avLst>
          </a:prstGeom>
          <a:solidFill>
            <a:srgbClr val="FFC000"/>
          </a:solidFill>
          <a:ln>
            <a:solidFill>
              <a:srgbClr val="FFC000"/>
            </a:solid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12">
            <a:hlinkClick r:id="rId2" action="ppaction://hlinksldjump"/>
            <a:extLst>
              <a:ext uri="{FF2B5EF4-FFF2-40B4-BE49-F238E27FC236}">
                <a16:creationId xmlns:a16="http://schemas.microsoft.com/office/drawing/2014/main" id="{A3C9360B-A7D5-B3BF-A417-012F55E8A605}"/>
              </a:ext>
            </a:extLst>
          </p:cNvPr>
          <p:cNvSpPr txBox="1"/>
          <p:nvPr/>
        </p:nvSpPr>
        <p:spPr>
          <a:xfrm>
            <a:off x="8446149" y="843558"/>
            <a:ext cx="445770" cy="584775"/>
          </a:xfrm>
          <a:prstGeom prst="rect">
            <a:avLst/>
          </a:prstGeom>
          <a:noFill/>
        </p:spPr>
        <p:txBody>
          <a:bodyPr wrap="square" rtlCol="0">
            <a:spAutoFit/>
          </a:bodyPr>
          <a:lstStyle/>
          <a:p>
            <a:r>
              <a:rPr lang="en-US" sz="3200" dirty="0">
                <a:solidFill>
                  <a:schemeClr val="bg1"/>
                </a:solidFill>
                <a:latin typeface="#9Slide03 AmpleSoft Bold" panose="02000000000000000000" pitchFamily="2" charset="0"/>
              </a:rPr>
              <a:t>1</a:t>
            </a:r>
          </a:p>
        </p:txBody>
      </p:sp>
      <p:sp>
        <p:nvSpPr>
          <p:cNvPr id="14" name="Rectangle: Rounded Corners 13">
            <a:extLst>
              <a:ext uri="{FF2B5EF4-FFF2-40B4-BE49-F238E27FC236}">
                <a16:creationId xmlns:a16="http://schemas.microsoft.com/office/drawing/2014/main" id="{F7477B60-9F91-2BF8-F940-05FB6CD3AB61}"/>
              </a:ext>
            </a:extLst>
          </p:cNvPr>
          <p:cNvSpPr/>
          <p:nvPr/>
        </p:nvSpPr>
        <p:spPr>
          <a:xfrm rot="2700000">
            <a:off x="8374338" y="1443386"/>
            <a:ext cx="440871" cy="399583"/>
          </a:xfrm>
          <a:prstGeom prst="roundRect">
            <a:avLst>
              <a:gd name="adj" fmla="val 10556"/>
            </a:avLst>
          </a:prstGeom>
          <a:solidFill>
            <a:srgbClr val="FFC000"/>
          </a:solidFill>
          <a:ln>
            <a:solidFill>
              <a:srgbClr val="FFC000"/>
            </a:solid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Rectangle: Rounded Corners 21">
            <a:extLst>
              <a:ext uri="{FF2B5EF4-FFF2-40B4-BE49-F238E27FC236}">
                <a16:creationId xmlns:a16="http://schemas.microsoft.com/office/drawing/2014/main" id="{C1D1A71C-C347-B035-29DD-B3853C65CBA1}"/>
              </a:ext>
            </a:extLst>
          </p:cNvPr>
          <p:cNvSpPr/>
          <p:nvPr/>
        </p:nvSpPr>
        <p:spPr>
          <a:xfrm rot="2700000">
            <a:off x="8416702" y="2079132"/>
            <a:ext cx="426534" cy="400463"/>
          </a:xfrm>
          <a:prstGeom prst="roundRect">
            <a:avLst>
              <a:gd name="adj" fmla="val 10556"/>
            </a:avLst>
          </a:prstGeom>
          <a:solidFill>
            <a:srgbClr val="FFC000"/>
          </a:solidFill>
          <a:ln>
            <a:solidFill>
              <a:srgbClr val="FFC000"/>
            </a:solid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TextBox 22">
            <a:hlinkClick r:id="rId3" action="ppaction://hlinksldjump"/>
            <a:extLst>
              <a:ext uri="{FF2B5EF4-FFF2-40B4-BE49-F238E27FC236}">
                <a16:creationId xmlns:a16="http://schemas.microsoft.com/office/drawing/2014/main" id="{387C8117-1451-DFEC-1A33-6D9E27C063D1}"/>
              </a:ext>
            </a:extLst>
          </p:cNvPr>
          <p:cNvSpPr txBox="1"/>
          <p:nvPr/>
        </p:nvSpPr>
        <p:spPr>
          <a:xfrm>
            <a:off x="8464873" y="2001540"/>
            <a:ext cx="445770" cy="584775"/>
          </a:xfrm>
          <a:prstGeom prst="rect">
            <a:avLst/>
          </a:prstGeom>
          <a:noFill/>
        </p:spPr>
        <p:txBody>
          <a:bodyPr wrap="square" rtlCol="0">
            <a:spAutoFit/>
          </a:bodyPr>
          <a:lstStyle/>
          <a:p>
            <a:r>
              <a:rPr lang="en-US" sz="3200" dirty="0">
                <a:solidFill>
                  <a:schemeClr val="bg1"/>
                </a:solidFill>
                <a:latin typeface="#9Slide03 AmpleSoft Bold" panose="02000000000000000000" pitchFamily="2" charset="0"/>
              </a:rPr>
              <a:t>3</a:t>
            </a:r>
          </a:p>
        </p:txBody>
      </p:sp>
      <p:sp>
        <p:nvSpPr>
          <p:cNvPr id="26" name="TextBox 25">
            <a:hlinkClick r:id="rId4" action="ppaction://hlinksldjump"/>
            <a:extLst>
              <a:ext uri="{FF2B5EF4-FFF2-40B4-BE49-F238E27FC236}">
                <a16:creationId xmlns:a16="http://schemas.microsoft.com/office/drawing/2014/main" id="{666A9AD8-0000-3980-A812-C048958A51C5}"/>
              </a:ext>
            </a:extLst>
          </p:cNvPr>
          <p:cNvSpPr txBox="1"/>
          <p:nvPr/>
        </p:nvSpPr>
        <p:spPr>
          <a:xfrm>
            <a:off x="8357291" y="1385217"/>
            <a:ext cx="445770" cy="584775"/>
          </a:xfrm>
          <a:prstGeom prst="rect">
            <a:avLst/>
          </a:prstGeom>
          <a:noFill/>
        </p:spPr>
        <p:txBody>
          <a:bodyPr wrap="square" rtlCol="0">
            <a:spAutoFit/>
          </a:bodyPr>
          <a:lstStyle/>
          <a:p>
            <a:r>
              <a:rPr lang="en-US" sz="3200" dirty="0">
                <a:solidFill>
                  <a:schemeClr val="bg1"/>
                </a:solidFill>
                <a:latin typeface="#9Slide03 AmpleSoft Bold" panose="02000000000000000000" pitchFamily="2" charset="0"/>
              </a:rPr>
              <a:t>2</a:t>
            </a:r>
          </a:p>
        </p:txBody>
      </p:sp>
      <p:sp>
        <p:nvSpPr>
          <p:cNvPr id="28" name="Rectangle: Rounded Corners 27">
            <a:extLst>
              <a:ext uri="{FF2B5EF4-FFF2-40B4-BE49-F238E27FC236}">
                <a16:creationId xmlns:a16="http://schemas.microsoft.com/office/drawing/2014/main" id="{FA868C0F-FDA1-03A6-90B3-181AF09C7B61}"/>
              </a:ext>
            </a:extLst>
          </p:cNvPr>
          <p:cNvSpPr/>
          <p:nvPr/>
        </p:nvSpPr>
        <p:spPr>
          <a:xfrm rot="2700000">
            <a:off x="8416702" y="2678472"/>
            <a:ext cx="426534" cy="400463"/>
          </a:xfrm>
          <a:prstGeom prst="roundRect">
            <a:avLst>
              <a:gd name="adj" fmla="val 10556"/>
            </a:avLst>
          </a:prstGeom>
          <a:solidFill>
            <a:srgbClr val="FFC000"/>
          </a:solidFill>
          <a:ln>
            <a:solidFill>
              <a:srgbClr val="FFC000"/>
            </a:solid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TextBox 28">
            <a:hlinkClick r:id="rId5" action="ppaction://hlinksldjump"/>
            <a:extLst>
              <a:ext uri="{FF2B5EF4-FFF2-40B4-BE49-F238E27FC236}">
                <a16:creationId xmlns:a16="http://schemas.microsoft.com/office/drawing/2014/main" id="{F64096C0-D27A-D7BE-365A-6C71760A6E06}"/>
              </a:ext>
            </a:extLst>
          </p:cNvPr>
          <p:cNvSpPr txBox="1"/>
          <p:nvPr/>
        </p:nvSpPr>
        <p:spPr>
          <a:xfrm>
            <a:off x="8464873" y="2600880"/>
            <a:ext cx="445770" cy="584775"/>
          </a:xfrm>
          <a:prstGeom prst="rect">
            <a:avLst/>
          </a:prstGeom>
          <a:noFill/>
        </p:spPr>
        <p:txBody>
          <a:bodyPr wrap="square" rtlCol="0">
            <a:spAutoFit/>
          </a:bodyPr>
          <a:lstStyle/>
          <a:p>
            <a:r>
              <a:rPr lang="en-US" sz="3200" dirty="0">
                <a:solidFill>
                  <a:schemeClr val="bg1"/>
                </a:solidFill>
                <a:latin typeface="#9Slide03 AmpleSoft Bold" panose="02000000000000000000" pitchFamily="2" charset="0"/>
              </a:rPr>
              <a:t>4</a:t>
            </a:r>
          </a:p>
        </p:txBody>
      </p:sp>
      <p:sp>
        <p:nvSpPr>
          <p:cNvPr id="30" name="Rectangle: Rounded Corners 29">
            <a:extLst>
              <a:ext uri="{FF2B5EF4-FFF2-40B4-BE49-F238E27FC236}">
                <a16:creationId xmlns:a16="http://schemas.microsoft.com/office/drawing/2014/main" id="{3C99EFEA-35BA-B3D9-D199-B45E6F960487}"/>
              </a:ext>
            </a:extLst>
          </p:cNvPr>
          <p:cNvSpPr/>
          <p:nvPr/>
        </p:nvSpPr>
        <p:spPr>
          <a:xfrm rot="2700000">
            <a:off x="8436413" y="3234669"/>
            <a:ext cx="426534" cy="400463"/>
          </a:xfrm>
          <a:prstGeom prst="roundRect">
            <a:avLst>
              <a:gd name="adj" fmla="val 10556"/>
            </a:avLst>
          </a:prstGeom>
          <a:solidFill>
            <a:srgbClr val="FFC000"/>
          </a:solidFill>
          <a:ln>
            <a:solidFill>
              <a:srgbClr val="FFC000"/>
            </a:solid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TextBox 30">
            <a:hlinkClick r:id="rId6" action="ppaction://hlinksldjump"/>
            <a:extLst>
              <a:ext uri="{FF2B5EF4-FFF2-40B4-BE49-F238E27FC236}">
                <a16:creationId xmlns:a16="http://schemas.microsoft.com/office/drawing/2014/main" id="{F21E4A77-CB7A-F5C1-CAF8-B84BD8688DA7}"/>
              </a:ext>
            </a:extLst>
          </p:cNvPr>
          <p:cNvSpPr txBox="1"/>
          <p:nvPr/>
        </p:nvSpPr>
        <p:spPr>
          <a:xfrm>
            <a:off x="8484584" y="3157077"/>
            <a:ext cx="445770" cy="584775"/>
          </a:xfrm>
          <a:prstGeom prst="rect">
            <a:avLst/>
          </a:prstGeom>
          <a:noFill/>
        </p:spPr>
        <p:txBody>
          <a:bodyPr wrap="square" rtlCol="0">
            <a:spAutoFit/>
          </a:bodyPr>
          <a:lstStyle/>
          <a:p>
            <a:r>
              <a:rPr lang="en-US" sz="3200" dirty="0">
                <a:solidFill>
                  <a:schemeClr val="bg1"/>
                </a:solidFill>
                <a:latin typeface="#9Slide03 AmpleSoft Bold" panose="02000000000000000000" pitchFamily="2" charset="0"/>
              </a:rPr>
              <a:t>5</a:t>
            </a:r>
          </a:p>
        </p:txBody>
      </p:sp>
      <p:sp>
        <p:nvSpPr>
          <p:cNvPr id="35" name="Rectangle: Rounded Corners 34">
            <a:hlinkClick r:id="rId7" action="ppaction://hlinksldjump"/>
            <a:extLst>
              <a:ext uri="{FF2B5EF4-FFF2-40B4-BE49-F238E27FC236}">
                <a16:creationId xmlns:a16="http://schemas.microsoft.com/office/drawing/2014/main" id="{F22695C6-E0BE-0694-00A0-D98415A27F81}"/>
              </a:ext>
            </a:extLst>
          </p:cNvPr>
          <p:cNvSpPr/>
          <p:nvPr/>
        </p:nvSpPr>
        <p:spPr>
          <a:xfrm rot="2700000">
            <a:off x="8169903" y="4430144"/>
            <a:ext cx="552489" cy="544204"/>
          </a:xfrm>
          <a:prstGeom prst="roundRect">
            <a:avLst>
              <a:gd name="adj" fmla="val 10556"/>
            </a:avLst>
          </a:prstGeom>
          <a:solidFill>
            <a:srgbClr val="00B050"/>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Tree>
    <p:extLst>
      <p:ext uri="{BB962C8B-B14F-4D97-AF65-F5344CB8AC3E}">
        <p14:creationId xmlns:p14="http://schemas.microsoft.com/office/powerpoint/2010/main" val="4103823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ppt_x"/>
                                          </p:val>
                                        </p:tav>
                                      </p:tavLst>
                                    </p:anim>
                                    <p:anim calcmode="lin" valueType="num">
                                      <p:cBhvr additive="base">
                                        <p:cTn id="14" dur="500"/>
                                        <p:tgtEl>
                                          <p:spTgt spid="5"/>
                                        </p:tgtEl>
                                        <p:attrNameLst>
                                          <p:attrName>ppt_y</p:attrName>
                                        </p:attrNameLst>
                                      </p:cBhvr>
                                      <p:tavLst>
                                        <p:tav tm="0">
                                          <p:val>
                                            <p:strVal val="ppt_y"/>
                                          </p:val>
                                        </p:tav>
                                        <p:tav tm="100000">
                                          <p:val>
                                            <p:strVal val="1+ppt_h/2"/>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9"/>
                                        </p:tgtEl>
                                        <p:attrNameLst>
                                          <p:attrName>ppt_x</p:attrName>
                                        </p:attrNameLst>
                                      </p:cBhvr>
                                      <p:tavLst>
                                        <p:tav tm="0">
                                          <p:val>
                                            <p:strVal val="ppt_x"/>
                                          </p:val>
                                        </p:tav>
                                        <p:tav tm="100000">
                                          <p:val>
                                            <p:strVal val="ppt_x"/>
                                          </p:val>
                                        </p:tav>
                                      </p:tavLst>
                                    </p:anim>
                                    <p:anim calcmode="lin" valueType="num">
                                      <p:cBhvr additive="base">
                                        <p:cTn id="28" dur="500"/>
                                        <p:tgtEl>
                                          <p:spTgt spid="9"/>
                                        </p:tgtEl>
                                        <p:attrNameLst>
                                          <p:attrName>ppt_y</p:attrName>
                                        </p:attrNameLst>
                                      </p:cBhvr>
                                      <p:tavLst>
                                        <p:tav tm="0">
                                          <p:val>
                                            <p:strVal val="ppt_y"/>
                                          </p:val>
                                        </p:tav>
                                        <p:tav tm="100000">
                                          <p:val>
                                            <p:strVal val="1+ppt_h/2"/>
                                          </p:val>
                                        </p:tav>
                                      </p:tavLst>
                                    </p:anim>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1"/>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1"/>
                                        </p:tgtEl>
                                        <p:attrNameLst>
                                          <p:attrName>ppt_x</p:attrName>
                                        </p:attrNameLst>
                                      </p:cBhvr>
                                      <p:tavLst>
                                        <p:tav tm="0">
                                          <p:val>
                                            <p:strVal val="ppt_x"/>
                                          </p:val>
                                        </p:tav>
                                        <p:tav tm="100000">
                                          <p:val>
                                            <p:strVal val="ppt_x"/>
                                          </p:val>
                                        </p:tav>
                                      </p:tavLst>
                                    </p:anim>
                                    <p:anim calcmode="lin" valueType="num">
                                      <p:cBhvr additive="base">
                                        <p:cTn id="35" dur="500"/>
                                        <p:tgtEl>
                                          <p:spTgt spid="11"/>
                                        </p:tgtEl>
                                        <p:attrNameLst>
                                          <p:attrName>ppt_y</p:attrName>
                                        </p:attrNameLst>
                                      </p:cBhvr>
                                      <p:tavLst>
                                        <p:tav tm="0">
                                          <p:val>
                                            <p:strVal val="ppt_y"/>
                                          </p:val>
                                        </p:tav>
                                        <p:tav tm="100000">
                                          <p:val>
                                            <p:strVal val="1+ppt_h/2"/>
                                          </p:val>
                                        </p:tav>
                                      </p:tavLst>
                                    </p:anim>
                                    <p:set>
                                      <p:cBhvr>
                                        <p:cTn id="36"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3A85B0C-D116-C5E1-69C2-AA3EC76F8E99}"/>
              </a:ext>
            </a:extLst>
          </p:cNvPr>
          <p:cNvPicPr/>
          <p:nvPr/>
        </p:nvPicPr>
        <p:blipFill>
          <a:blip r:embed="rId2"/>
          <a:stretch>
            <a:fillRect/>
          </a:stretch>
        </p:blipFill>
        <p:spPr>
          <a:xfrm>
            <a:off x="-6531" y="4658004"/>
            <a:ext cx="9143999" cy="485495"/>
          </a:xfrm>
          <a:prstGeom prst="rect">
            <a:avLst/>
          </a:prstGeom>
        </p:spPr>
      </p:pic>
      <p:sp>
        <p:nvSpPr>
          <p:cNvPr id="4" name="TextBox 3">
            <a:extLst>
              <a:ext uri="{FF2B5EF4-FFF2-40B4-BE49-F238E27FC236}">
                <a16:creationId xmlns:a16="http://schemas.microsoft.com/office/drawing/2014/main" id="{204D8B39-6620-98B1-B4CB-9BE6B43FC8A1}"/>
              </a:ext>
            </a:extLst>
          </p:cNvPr>
          <p:cNvSpPr txBox="1"/>
          <p:nvPr/>
        </p:nvSpPr>
        <p:spPr>
          <a:xfrm>
            <a:off x="156008" y="186089"/>
            <a:ext cx="1010653" cy="253916"/>
          </a:xfrm>
          <a:prstGeom prst="rect">
            <a:avLst/>
          </a:prstGeom>
          <a:noFill/>
        </p:spPr>
        <p:txBody>
          <a:bodyPr wrap="square" rtlCol="0">
            <a:spAutoFit/>
          </a:bodyPr>
          <a:lstStyle/>
          <a:p>
            <a:r>
              <a:rPr lang="en-US" sz="1050" dirty="0" err="1">
                <a:solidFill>
                  <a:schemeClr val="bg1">
                    <a:lumMod val="75000"/>
                  </a:schemeClr>
                </a:solidFill>
                <a:latin typeface="+mj-lt"/>
              </a:rPr>
              <a:t>Geedz</a:t>
            </a:r>
            <a:r>
              <a:rPr lang="en-US" sz="1050" dirty="0">
                <a:solidFill>
                  <a:schemeClr val="bg1">
                    <a:lumMod val="75000"/>
                  </a:schemeClr>
                </a:solidFill>
                <a:latin typeface="+mj-lt"/>
              </a:rPr>
              <a:t>.</a:t>
            </a:r>
            <a:endParaRPr lang="en-ID" sz="1050" dirty="0">
              <a:solidFill>
                <a:schemeClr val="bg1">
                  <a:lumMod val="75000"/>
                </a:schemeClr>
              </a:solidFill>
              <a:latin typeface="+mj-lt"/>
            </a:endParaRPr>
          </a:p>
        </p:txBody>
      </p:sp>
      <p:cxnSp>
        <p:nvCxnSpPr>
          <p:cNvPr id="18" name="Straight Connector 17">
            <a:extLst>
              <a:ext uri="{FF2B5EF4-FFF2-40B4-BE49-F238E27FC236}">
                <a16:creationId xmlns:a16="http://schemas.microsoft.com/office/drawing/2014/main" id="{E6B720F2-233F-A564-CFAF-F7881067C94E}"/>
              </a:ext>
            </a:extLst>
          </p:cNvPr>
          <p:cNvCxnSpPr>
            <a:cxnSpLocks/>
          </p:cNvCxnSpPr>
          <p:nvPr/>
        </p:nvCxnSpPr>
        <p:spPr>
          <a:xfrm>
            <a:off x="8486912" y="1101093"/>
            <a:ext cx="6641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962F046-B4DB-A5F5-817F-7C51EF956C98}"/>
              </a:ext>
            </a:extLst>
          </p:cNvPr>
          <p:cNvSpPr/>
          <p:nvPr/>
        </p:nvSpPr>
        <p:spPr>
          <a:xfrm rot="2700000">
            <a:off x="2623664" y="695738"/>
            <a:ext cx="810711" cy="810710"/>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21" name="Rectangle: Rounded Corners 20">
            <a:extLst>
              <a:ext uri="{FF2B5EF4-FFF2-40B4-BE49-F238E27FC236}">
                <a16:creationId xmlns:a16="http://schemas.microsoft.com/office/drawing/2014/main" id="{26BA2FD7-C225-3B26-934C-63A3F21C6222}"/>
              </a:ext>
            </a:extLst>
          </p:cNvPr>
          <p:cNvSpPr/>
          <p:nvPr/>
        </p:nvSpPr>
        <p:spPr>
          <a:xfrm rot="2700000">
            <a:off x="1479406" y="3413700"/>
            <a:ext cx="349407" cy="349407"/>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1" name="Rectangle 30">
            <a:extLst>
              <a:ext uri="{FF2B5EF4-FFF2-40B4-BE49-F238E27FC236}">
                <a16:creationId xmlns:a16="http://schemas.microsoft.com/office/drawing/2014/main" id="{B4957889-A75B-2A75-5D3D-FA8D135A5A0E}"/>
              </a:ext>
            </a:extLst>
          </p:cNvPr>
          <p:cNvSpPr/>
          <p:nvPr/>
        </p:nvSpPr>
        <p:spPr>
          <a:xfrm>
            <a:off x="4383000" y="527834"/>
            <a:ext cx="4636441" cy="1384995"/>
          </a:xfrm>
          <a:prstGeom prst="rect">
            <a:avLst/>
          </a:prstGeom>
          <a:ln>
            <a:solidFill>
              <a:srgbClr val="FFC000"/>
            </a:solidFill>
          </a:ln>
        </p:spPr>
        <p:txBody>
          <a:bodyPr wrap="square">
            <a:spAutoFit/>
          </a:bodyPr>
          <a:lstStyle/>
          <a:p>
            <a:pPr algn="ctr"/>
            <a:r>
              <a:rPr lang="vi-VN" sz="2800" b="1" dirty="0"/>
              <a:t>Câu 1. </a:t>
            </a:r>
            <a:r>
              <a:rPr lang="vi-VN" sz="2800" dirty="0"/>
              <a:t>Những câu ca dao chủ yếu được viết theo thể thơ nào?</a:t>
            </a:r>
            <a:endParaRPr lang="en-US" sz="2800" dirty="0"/>
          </a:p>
        </p:txBody>
      </p:sp>
      <p:sp>
        <p:nvSpPr>
          <p:cNvPr id="39" name="Freeform: Shape 38">
            <a:extLst>
              <a:ext uri="{FF2B5EF4-FFF2-40B4-BE49-F238E27FC236}">
                <a16:creationId xmlns:a16="http://schemas.microsoft.com/office/drawing/2014/main" id="{C54C5D1B-BC28-8F86-9E0B-93DA6524CF69}"/>
              </a:ext>
            </a:extLst>
          </p:cNvPr>
          <p:cNvSpPr/>
          <p:nvPr/>
        </p:nvSpPr>
        <p:spPr>
          <a:xfrm rot="2700000">
            <a:off x="7887955" y="-120267"/>
            <a:ext cx="349407" cy="349407"/>
          </a:xfrm>
          <a:custGeom>
            <a:avLst/>
            <a:gdLst>
              <a:gd name="connsiteX0" fmla="*/ 0 w 465876"/>
              <a:gd name="connsiteY0" fmla="*/ 363230 h 465876"/>
              <a:gd name="connsiteX1" fmla="*/ 363230 w 465876"/>
              <a:gd name="connsiteY1" fmla="*/ 0 h 465876"/>
              <a:gd name="connsiteX2" fmla="*/ 416698 w 465876"/>
              <a:gd name="connsiteY2" fmla="*/ 0 h 465876"/>
              <a:gd name="connsiteX3" fmla="*/ 465876 w 465876"/>
              <a:gd name="connsiteY3" fmla="*/ 49178 h 465876"/>
              <a:gd name="connsiteX4" fmla="*/ 465876 w 465876"/>
              <a:gd name="connsiteY4" fmla="*/ 416698 h 465876"/>
              <a:gd name="connsiteX5" fmla="*/ 416698 w 465876"/>
              <a:gd name="connsiteY5" fmla="*/ 465876 h 465876"/>
              <a:gd name="connsiteX6" fmla="*/ 49178 w 465876"/>
              <a:gd name="connsiteY6" fmla="*/ 465876 h 465876"/>
              <a:gd name="connsiteX7" fmla="*/ 0 w 465876"/>
              <a:gd name="connsiteY7" fmla="*/ 416698 h 46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76" h="465876">
                <a:moveTo>
                  <a:pt x="0" y="363230"/>
                </a:moveTo>
                <a:lnTo>
                  <a:pt x="363230" y="0"/>
                </a:lnTo>
                <a:lnTo>
                  <a:pt x="416698" y="0"/>
                </a:lnTo>
                <a:cubicBezTo>
                  <a:pt x="443858" y="0"/>
                  <a:pt x="465876" y="22018"/>
                  <a:pt x="465876" y="49178"/>
                </a:cubicBezTo>
                <a:lnTo>
                  <a:pt x="465876" y="416698"/>
                </a:lnTo>
                <a:cubicBezTo>
                  <a:pt x="465876" y="443858"/>
                  <a:pt x="443858" y="465876"/>
                  <a:pt x="416698" y="465876"/>
                </a:cubicBezTo>
                <a:lnTo>
                  <a:pt x="49178" y="465876"/>
                </a:lnTo>
                <a:cubicBezTo>
                  <a:pt x="22018" y="465876"/>
                  <a:pt x="0" y="443858"/>
                  <a:pt x="0" y="416698"/>
                </a:cubicBezTo>
                <a:close/>
              </a:path>
            </a:pathLst>
          </a:cu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50"/>
          </a:p>
        </p:txBody>
      </p:sp>
      <p:pic>
        <p:nvPicPr>
          <p:cNvPr id="2" name="Picture 1">
            <a:extLst>
              <a:ext uri="{FF2B5EF4-FFF2-40B4-BE49-F238E27FC236}">
                <a16:creationId xmlns:a16="http://schemas.microsoft.com/office/drawing/2014/main" id="{3598B266-EF93-01E9-BFA4-183D0A9B67B7}"/>
              </a:ext>
            </a:extLst>
          </p:cNvPr>
          <p:cNvPicPr/>
          <p:nvPr/>
        </p:nvPicPr>
        <p:blipFill>
          <a:blip r:embed="rId2"/>
          <a:stretch>
            <a:fillRect/>
          </a:stretch>
        </p:blipFill>
        <p:spPr>
          <a:xfrm>
            <a:off x="-39009" y="-20174"/>
            <a:ext cx="9143999" cy="321680"/>
          </a:xfrm>
          <a:prstGeom prst="rect">
            <a:avLst/>
          </a:prstGeom>
        </p:spPr>
      </p:pic>
      <p:pic>
        <p:nvPicPr>
          <p:cNvPr id="16" name="Picture Placeholder 15" descr="A book in a field of flowers&#10;&#10;Description automatically generated">
            <a:extLst>
              <a:ext uri="{FF2B5EF4-FFF2-40B4-BE49-F238E27FC236}">
                <a16:creationId xmlns:a16="http://schemas.microsoft.com/office/drawing/2014/main" id="{59679762-A196-C3AC-7436-9233624DFEE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5188" r="15188"/>
          <a:stretch>
            <a:fillRect/>
          </a:stretch>
        </p:blipFill>
        <p:spPr/>
      </p:pic>
      <p:pic>
        <p:nvPicPr>
          <p:cNvPr id="27" name="Picture Placeholder 26" descr="A grass field with trees and sun rays&#10;&#10;Description automatically generated">
            <a:extLst>
              <a:ext uri="{FF2B5EF4-FFF2-40B4-BE49-F238E27FC236}">
                <a16:creationId xmlns:a16="http://schemas.microsoft.com/office/drawing/2014/main" id="{AAA12535-246F-3F6E-42BA-4B16245CFD5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1831" r="21831"/>
          <a:stretch>
            <a:fillRect/>
          </a:stretch>
        </p:blipFill>
        <p:spPr/>
      </p:pic>
      <p:sp>
        <p:nvSpPr>
          <p:cNvPr id="3" name="Rectangle: Rounded Corners 2">
            <a:hlinkClick r:id="rId5" action="ppaction://hlinksldjump"/>
            <a:extLst>
              <a:ext uri="{FF2B5EF4-FFF2-40B4-BE49-F238E27FC236}">
                <a16:creationId xmlns:a16="http://schemas.microsoft.com/office/drawing/2014/main" id="{CF34711F-7A45-D451-8A4B-18F4AE25EF41}"/>
              </a:ext>
            </a:extLst>
          </p:cNvPr>
          <p:cNvSpPr/>
          <p:nvPr/>
        </p:nvSpPr>
        <p:spPr>
          <a:xfrm rot="2700000">
            <a:off x="8382091" y="4275113"/>
            <a:ext cx="349407" cy="349407"/>
          </a:xfrm>
          <a:prstGeom prst="roundRect">
            <a:avLst>
              <a:gd name="adj" fmla="val 10556"/>
            </a:avLst>
          </a:prstGeom>
          <a:solidFill>
            <a:srgbClr val="FFC000"/>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Tree>
    <p:extLst>
      <p:ext uri="{BB962C8B-B14F-4D97-AF65-F5344CB8AC3E}">
        <p14:creationId xmlns:p14="http://schemas.microsoft.com/office/powerpoint/2010/main" val="3415783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3A85B0C-D116-C5E1-69C2-AA3EC76F8E99}"/>
              </a:ext>
            </a:extLst>
          </p:cNvPr>
          <p:cNvPicPr/>
          <p:nvPr/>
        </p:nvPicPr>
        <p:blipFill>
          <a:blip r:embed="rId2"/>
          <a:stretch>
            <a:fillRect/>
          </a:stretch>
        </p:blipFill>
        <p:spPr>
          <a:xfrm>
            <a:off x="-6531" y="4658004"/>
            <a:ext cx="9143999" cy="485495"/>
          </a:xfrm>
          <a:prstGeom prst="rect">
            <a:avLst/>
          </a:prstGeom>
        </p:spPr>
      </p:pic>
      <p:sp>
        <p:nvSpPr>
          <p:cNvPr id="4" name="TextBox 3">
            <a:extLst>
              <a:ext uri="{FF2B5EF4-FFF2-40B4-BE49-F238E27FC236}">
                <a16:creationId xmlns:a16="http://schemas.microsoft.com/office/drawing/2014/main" id="{204D8B39-6620-98B1-B4CB-9BE6B43FC8A1}"/>
              </a:ext>
            </a:extLst>
          </p:cNvPr>
          <p:cNvSpPr txBox="1"/>
          <p:nvPr/>
        </p:nvSpPr>
        <p:spPr>
          <a:xfrm>
            <a:off x="156008" y="186089"/>
            <a:ext cx="1010653" cy="253916"/>
          </a:xfrm>
          <a:prstGeom prst="rect">
            <a:avLst/>
          </a:prstGeom>
          <a:noFill/>
        </p:spPr>
        <p:txBody>
          <a:bodyPr wrap="square" rtlCol="0">
            <a:spAutoFit/>
          </a:bodyPr>
          <a:lstStyle/>
          <a:p>
            <a:r>
              <a:rPr lang="en-US" sz="1050" dirty="0" err="1">
                <a:solidFill>
                  <a:schemeClr val="bg1">
                    <a:lumMod val="75000"/>
                  </a:schemeClr>
                </a:solidFill>
                <a:latin typeface="+mj-lt"/>
              </a:rPr>
              <a:t>Geedz</a:t>
            </a:r>
            <a:r>
              <a:rPr lang="en-US" sz="1050" dirty="0">
                <a:solidFill>
                  <a:schemeClr val="bg1">
                    <a:lumMod val="75000"/>
                  </a:schemeClr>
                </a:solidFill>
                <a:latin typeface="+mj-lt"/>
              </a:rPr>
              <a:t>.</a:t>
            </a:r>
            <a:endParaRPr lang="en-ID" sz="1050" dirty="0">
              <a:solidFill>
                <a:schemeClr val="bg1">
                  <a:lumMod val="75000"/>
                </a:schemeClr>
              </a:solidFill>
              <a:latin typeface="+mj-lt"/>
            </a:endParaRPr>
          </a:p>
        </p:txBody>
      </p:sp>
      <p:cxnSp>
        <p:nvCxnSpPr>
          <p:cNvPr id="18" name="Straight Connector 17">
            <a:extLst>
              <a:ext uri="{FF2B5EF4-FFF2-40B4-BE49-F238E27FC236}">
                <a16:creationId xmlns:a16="http://schemas.microsoft.com/office/drawing/2014/main" id="{E6B720F2-233F-A564-CFAF-F7881067C94E}"/>
              </a:ext>
            </a:extLst>
          </p:cNvPr>
          <p:cNvCxnSpPr>
            <a:cxnSpLocks/>
          </p:cNvCxnSpPr>
          <p:nvPr/>
        </p:nvCxnSpPr>
        <p:spPr>
          <a:xfrm>
            <a:off x="8486912" y="1101093"/>
            <a:ext cx="6641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962F046-B4DB-A5F5-817F-7C51EF956C98}"/>
              </a:ext>
            </a:extLst>
          </p:cNvPr>
          <p:cNvSpPr/>
          <p:nvPr/>
        </p:nvSpPr>
        <p:spPr>
          <a:xfrm rot="2700000">
            <a:off x="2623664" y="695738"/>
            <a:ext cx="810711" cy="810710"/>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21" name="Rectangle: Rounded Corners 20">
            <a:extLst>
              <a:ext uri="{FF2B5EF4-FFF2-40B4-BE49-F238E27FC236}">
                <a16:creationId xmlns:a16="http://schemas.microsoft.com/office/drawing/2014/main" id="{26BA2FD7-C225-3B26-934C-63A3F21C6222}"/>
              </a:ext>
            </a:extLst>
          </p:cNvPr>
          <p:cNvSpPr/>
          <p:nvPr/>
        </p:nvSpPr>
        <p:spPr>
          <a:xfrm rot="2700000">
            <a:off x="1479406" y="3413700"/>
            <a:ext cx="349407" cy="349407"/>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1" name="Rectangle 30">
            <a:extLst>
              <a:ext uri="{FF2B5EF4-FFF2-40B4-BE49-F238E27FC236}">
                <a16:creationId xmlns:a16="http://schemas.microsoft.com/office/drawing/2014/main" id="{B4957889-A75B-2A75-5D3D-FA8D135A5A0E}"/>
              </a:ext>
            </a:extLst>
          </p:cNvPr>
          <p:cNvSpPr/>
          <p:nvPr/>
        </p:nvSpPr>
        <p:spPr>
          <a:xfrm>
            <a:off x="3779912" y="1101093"/>
            <a:ext cx="5541720" cy="1692771"/>
          </a:xfrm>
          <a:prstGeom prst="rect">
            <a:avLst/>
          </a:prstGeom>
          <a:ln>
            <a:solidFill>
              <a:srgbClr val="FFC000"/>
            </a:solidFill>
          </a:ln>
        </p:spPr>
        <p:txBody>
          <a:bodyPr wrap="square">
            <a:spAutoFit/>
          </a:bodyPr>
          <a:lstStyle/>
          <a:p>
            <a:pPr algn="ctr"/>
            <a:r>
              <a:rPr lang="vi-VN" sz="2800" b="1" dirty="0"/>
              <a:t>Câu 2.</a:t>
            </a:r>
            <a:r>
              <a:rPr lang="vi-VN" sz="2800" dirty="0"/>
              <a:t> Điền từ con thiếu trong hai dòng thơ sau</a:t>
            </a:r>
            <a:endParaRPr lang="en-US" sz="2800" dirty="0"/>
          </a:p>
          <a:p>
            <a:pPr algn="ctr"/>
            <a:r>
              <a:rPr lang="vi-VN" sz="2400" dirty="0"/>
              <a:t>“</a:t>
            </a:r>
            <a:r>
              <a:rPr lang="vi-VN" sz="2400" i="1" dirty="0"/>
              <a:t>Bao giờ ngàn Hống hết cây</a:t>
            </a:r>
            <a:endParaRPr lang="en-US" sz="2400" dirty="0"/>
          </a:p>
          <a:p>
            <a:pPr algn="ctr"/>
            <a:r>
              <a:rPr lang="vi-VN" sz="2400" i="1" dirty="0"/>
              <a:t>.....................hết nước họ này hết quan</a:t>
            </a:r>
            <a:r>
              <a:rPr lang="vi-VN" sz="2400" dirty="0"/>
              <a:t>”</a:t>
            </a:r>
            <a:endParaRPr lang="en-US" sz="2400" dirty="0"/>
          </a:p>
        </p:txBody>
      </p:sp>
      <p:sp>
        <p:nvSpPr>
          <p:cNvPr id="39" name="Freeform: Shape 38">
            <a:extLst>
              <a:ext uri="{FF2B5EF4-FFF2-40B4-BE49-F238E27FC236}">
                <a16:creationId xmlns:a16="http://schemas.microsoft.com/office/drawing/2014/main" id="{C54C5D1B-BC28-8F86-9E0B-93DA6524CF69}"/>
              </a:ext>
            </a:extLst>
          </p:cNvPr>
          <p:cNvSpPr/>
          <p:nvPr/>
        </p:nvSpPr>
        <p:spPr>
          <a:xfrm rot="2700000">
            <a:off x="7887955" y="-120267"/>
            <a:ext cx="349407" cy="349407"/>
          </a:xfrm>
          <a:custGeom>
            <a:avLst/>
            <a:gdLst>
              <a:gd name="connsiteX0" fmla="*/ 0 w 465876"/>
              <a:gd name="connsiteY0" fmla="*/ 363230 h 465876"/>
              <a:gd name="connsiteX1" fmla="*/ 363230 w 465876"/>
              <a:gd name="connsiteY1" fmla="*/ 0 h 465876"/>
              <a:gd name="connsiteX2" fmla="*/ 416698 w 465876"/>
              <a:gd name="connsiteY2" fmla="*/ 0 h 465876"/>
              <a:gd name="connsiteX3" fmla="*/ 465876 w 465876"/>
              <a:gd name="connsiteY3" fmla="*/ 49178 h 465876"/>
              <a:gd name="connsiteX4" fmla="*/ 465876 w 465876"/>
              <a:gd name="connsiteY4" fmla="*/ 416698 h 465876"/>
              <a:gd name="connsiteX5" fmla="*/ 416698 w 465876"/>
              <a:gd name="connsiteY5" fmla="*/ 465876 h 465876"/>
              <a:gd name="connsiteX6" fmla="*/ 49178 w 465876"/>
              <a:gd name="connsiteY6" fmla="*/ 465876 h 465876"/>
              <a:gd name="connsiteX7" fmla="*/ 0 w 465876"/>
              <a:gd name="connsiteY7" fmla="*/ 416698 h 46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76" h="465876">
                <a:moveTo>
                  <a:pt x="0" y="363230"/>
                </a:moveTo>
                <a:lnTo>
                  <a:pt x="363230" y="0"/>
                </a:lnTo>
                <a:lnTo>
                  <a:pt x="416698" y="0"/>
                </a:lnTo>
                <a:cubicBezTo>
                  <a:pt x="443858" y="0"/>
                  <a:pt x="465876" y="22018"/>
                  <a:pt x="465876" y="49178"/>
                </a:cubicBezTo>
                <a:lnTo>
                  <a:pt x="465876" y="416698"/>
                </a:lnTo>
                <a:cubicBezTo>
                  <a:pt x="465876" y="443858"/>
                  <a:pt x="443858" y="465876"/>
                  <a:pt x="416698" y="465876"/>
                </a:cubicBezTo>
                <a:lnTo>
                  <a:pt x="49178" y="465876"/>
                </a:lnTo>
                <a:cubicBezTo>
                  <a:pt x="22018" y="465876"/>
                  <a:pt x="0" y="443858"/>
                  <a:pt x="0" y="416698"/>
                </a:cubicBezTo>
                <a:close/>
              </a:path>
            </a:pathLst>
          </a:cu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50"/>
          </a:p>
        </p:txBody>
      </p:sp>
      <p:pic>
        <p:nvPicPr>
          <p:cNvPr id="2" name="Picture 1">
            <a:extLst>
              <a:ext uri="{FF2B5EF4-FFF2-40B4-BE49-F238E27FC236}">
                <a16:creationId xmlns:a16="http://schemas.microsoft.com/office/drawing/2014/main" id="{3598B266-EF93-01E9-BFA4-183D0A9B67B7}"/>
              </a:ext>
            </a:extLst>
          </p:cNvPr>
          <p:cNvPicPr/>
          <p:nvPr/>
        </p:nvPicPr>
        <p:blipFill>
          <a:blip r:embed="rId2"/>
          <a:stretch>
            <a:fillRect/>
          </a:stretch>
        </p:blipFill>
        <p:spPr>
          <a:xfrm>
            <a:off x="-39009" y="-20174"/>
            <a:ext cx="9143999" cy="321680"/>
          </a:xfrm>
          <a:prstGeom prst="rect">
            <a:avLst/>
          </a:prstGeom>
        </p:spPr>
      </p:pic>
      <p:pic>
        <p:nvPicPr>
          <p:cNvPr id="16" name="Picture Placeholder 15" descr="A book in a field of flowers&#10;&#10;Description automatically generated">
            <a:extLst>
              <a:ext uri="{FF2B5EF4-FFF2-40B4-BE49-F238E27FC236}">
                <a16:creationId xmlns:a16="http://schemas.microsoft.com/office/drawing/2014/main" id="{59679762-A196-C3AC-7436-9233624DFEE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5188" r="15188"/>
          <a:stretch>
            <a:fillRect/>
          </a:stretch>
        </p:blipFill>
        <p:spPr/>
      </p:pic>
      <p:pic>
        <p:nvPicPr>
          <p:cNvPr id="27" name="Picture Placeholder 26" descr="A grass field with trees and sun rays&#10;&#10;Description automatically generated">
            <a:extLst>
              <a:ext uri="{FF2B5EF4-FFF2-40B4-BE49-F238E27FC236}">
                <a16:creationId xmlns:a16="http://schemas.microsoft.com/office/drawing/2014/main" id="{AAA12535-246F-3F6E-42BA-4B16245CFD5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1831" r="21831"/>
          <a:stretch>
            <a:fillRect/>
          </a:stretch>
        </p:blipFill>
        <p:spPr/>
      </p:pic>
      <p:sp>
        <p:nvSpPr>
          <p:cNvPr id="3" name="Rectangle: Rounded Corners 2">
            <a:hlinkClick r:id="rId5" action="ppaction://hlinksldjump"/>
            <a:extLst>
              <a:ext uri="{FF2B5EF4-FFF2-40B4-BE49-F238E27FC236}">
                <a16:creationId xmlns:a16="http://schemas.microsoft.com/office/drawing/2014/main" id="{CF34711F-7A45-D451-8A4B-18F4AE25EF41}"/>
              </a:ext>
            </a:extLst>
          </p:cNvPr>
          <p:cNvSpPr/>
          <p:nvPr/>
        </p:nvSpPr>
        <p:spPr>
          <a:xfrm rot="2700000">
            <a:off x="8382091" y="4275113"/>
            <a:ext cx="349407" cy="349407"/>
          </a:xfrm>
          <a:prstGeom prst="roundRect">
            <a:avLst>
              <a:gd name="adj" fmla="val 10556"/>
            </a:avLst>
          </a:prstGeom>
          <a:solidFill>
            <a:srgbClr val="FFC000"/>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Tree>
    <p:extLst>
      <p:ext uri="{BB962C8B-B14F-4D97-AF65-F5344CB8AC3E}">
        <p14:creationId xmlns:p14="http://schemas.microsoft.com/office/powerpoint/2010/main" val="4195958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3A85B0C-D116-C5E1-69C2-AA3EC76F8E99}"/>
              </a:ext>
            </a:extLst>
          </p:cNvPr>
          <p:cNvPicPr/>
          <p:nvPr/>
        </p:nvPicPr>
        <p:blipFill>
          <a:blip r:embed="rId2"/>
          <a:stretch>
            <a:fillRect/>
          </a:stretch>
        </p:blipFill>
        <p:spPr>
          <a:xfrm>
            <a:off x="-6531" y="4658004"/>
            <a:ext cx="9143999" cy="485495"/>
          </a:xfrm>
          <a:prstGeom prst="rect">
            <a:avLst/>
          </a:prstGeom>
        </p:spPr>
      </p:pic>
      <p:sp>
        <p:nvSpPr>
          <p:cNvPr id="4" name="TextBox 3">
            <a:extLst>
              <a:ext uri="{FF2B5EF4-FFF2-40B4-BE49-F238E27FC236}">
                <a16:creationId xmlns:a16="http://schemas.microsoft.com/office/drawing/2014/main" id="{204D8B39-6620-98B1-B4CB-9BE6B43FC8A1}"/>
              </a:ext>
            </a:extLst>
          </p:cNvPr>
          <p:cNvSpPr txBox="1"/>
          <p:nvPr/>
        </p:nvSpPr>
        <p:spPr>
          <a:xfrm>
            <a:off x="156008" y="186089"/>
            <a:ext cx="1010653" cy="253916"/>
          </a:xfrm>
          <a:prstGeom prst="rect">
            <a:avLst/>
          </a:prstGeom>
          <a:noFill/>
        </p:spPr>
        <p:txBody>
          <a:bodyPr wrap="square" rtlCol="0">
            <a:spAutoFit/>
          </a:bodyPr>
          <a:lstStyle/>
          <a:p>
            <a:r>
              <a:rPr lang="en-US" sz="1050" dirty="0" err="1">
                <a:solidFill>
                  <a:schemeClr val="bg1">
                    <a:lumMod val="75000"/>
                  </a:schemeClr>
                </a:solidFill>
                <a:latin typeface="+mj-lt"/>
              </a:rPr>
              <a:t>Geedz</a:t>
            </a:r>
            <a:r>
              <a:rPr lang="en-US" sz="1050" dirty="0">
                <a:solidFill>
                  <a:schemeClr val="bg1">
                    <a:lumMod val="75000"/>
                  </a:schemeClr>
                </a:solidFill>
                <a:latin typeface="+mj-lt"/>
              </a:rPr>
              <a:t>.</a:t>
            </a:r>
            <a:endParaRPr lang="en-ID" sz="1050" dirty="0">
              <a:solidFill>
                <a:schemeClr val="bg1">
                  <a:lumMod val="75000"/>
                </a:schemeClr>
              </a:solidFill>
              <a:latin typeface="+mj-lt"/>
            </a:endParaRPr>
          </a:p>
        </p:txBody>
      </p:sp>
      <p:cxnSp>
        <p:nvCxnSpPr>
          <p:cNvPr id="18" name="Straight Connector 17">
            <a:extLst>
              <a:ext uri="{FF2B5EF4-FFF2-40B4-BE49-F238E27FC236}">
                <a16:creationId xmlns:a16="http://schemas.microsoft.com/office/drawing/2014/main" id="{E6B720F2-233F-A564-CFAF-F7881067C94E}"/>
              </a:ext>
            </a:extLst>
          </p:cNvPr>
          <p:cNvCxnSpPr>
            <a:cxnSpLocks/>
          </p:cNvCxnSpPr>
          <p:nvPr/>
        </p:nvCxnSpPr>
        <p:spPr>
          <a:xfrm>
            <a:off x="8486912" y="1101093"/>
            <a:ext cx="6641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962F046-B4DB-A5F5-817F-7C51EF956C98}"/>
              </a:ext>
            </a:extLst>
          </p:cNvPr>
          <p:cNvSpPr/>
          <p:nvPr/>
        </p:nvSpPr>
        <p:spPr>
          <a:xfrm rot="2700000">
            <a:off x="2623664" y="695738"/>
            <a:ext cx="810711" cy="810710"/>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21" name="Rectangle: Rounded Corners 20">
            <a:extLst>
              <a:ext uri="{FF2B5EF4-FFF2-40B4-BE49-F238E27FC236}">
                <a16:creationId xmlns:a16="http://schemas.microsoft.com/office/drawing/2014/main" id="{26BA2FD7-C225-3B26-934C-63A3F21C6222}"/>
              </a:ext>
            </a:extLst>
          </p:cNvPr>
          <p:cNvSpPr/>
          <p:nvPr/>
        </p:nvSpPr>
        <p:spPr>
          <a:xfrm rot="2700000">
            <a:off x="1479406" y="3413700"/>
            <a:ext cx="349407" cy="349407"/>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1" name="Rectangle 30">
            <a:extLst>
              <a:ext uri="{FF2B5EF4-FFF2-40B4-BE49-F238E27FC236}">
                <a16:creationId xmlns:a16="http://schemas.microsoft.com/office/drawing/2014/main" id="{B4957889-A75B-2A75-5D3D-FA8D135A5A0E}"/>
              </a:ext>
            </a:extLst>
          </p:cNvPr>
          <p:cNvSpPr/>
          <p:nvPr/>
        </p:nvSpPr>
        <p:spPr>
          <a:xfrm>
            <a:off x="3779912" y="1101093"/>
            <a:ext cx="5184576" cy="1384995"/>
          </a:xfrm>
          <a:prstGeom prst="rect">
            <a:avLst/>
          </a:prstGeom>
          <a:ln>
            <a:solidFill>
              <a:srgbClr val="FFC000"/>
            </a:solidFill>
          </a:ln>
        </p:spPr>
        <p:txBody>
          <a:bodyPr wrap="square">
            <a:spAutoFit/>
          </a:bodyPr>
          <a:lstStyle/>
          <a:p>
            <a:pPr algn="ctr"/>
            <a:r>
              <a:rPr lang="vi-VN" sz="2800" b="1" dirty="0"/>
              <a:t>Câu 3.</a:t>
            </a:r>
            <a:r>
              <a:rPr lang="vi-VN" sz="2800" dirty="0"/>
              <a:t> Cảm hứng nổi bật trong đoạn trích </a:t>
            </a:r>
            <a:r>
              <a:rPr lang="vi-VN" sz="2800" dirty="0" smtClean="0"/>
              <a:t>“</a:t>
            </a:r>
            <a:r>
              <a:rPr lang="en-US" sz="2800" dirty="0" err="1" smtClean="0"/>
              <a:t>Nỗi</a:t>
            </a:r>
            <a:r>
              <a:rPr lang="en-US" sz="2800" dirty="0" smtClean="0"/>
              <a:t> </a:t>
            </a:r>
            <a:r>
              <a:rPr lang="en-US" sz="2800" dirty="0" err="1" smtClean="0"/>
              <a:t>niềm</a:t>
            </a:r>
            <a:r>
              <a:rPr lang="en-US" sz="2800" dirty="0" smtClean="0"/>
              <a:t> </a:t>
            </a:r>
            <a:r>
              <a:rPr lang="en-US" sz="2800" dirty="0" err="1" smtClean="0"/>
              <a:t>chinh</a:t>
            </a:r>
            <a:r>
              <a:rPr lang="en-US" sz="2800" dirty="0" smtClean="0"/>
              <a:t> </a:t>
            </a:r>
            <a:r>
              <a:rPr lang="en-US" sz="2800" dirty="0" err="1" smtClean="0"/>
              <a:t>phụ</a:t>
            </a:r>
            <a:r>
              <a:rPr lang="vi-VN" sz="2800" dirty="0" smtClean="0"/>
              <a:t>” </a:t>
            </a:r>
            <a:r>
              <a:rPr lang="vi-VN" sz="2800" dirty="0"/>
              <a:t>là gì?</a:t>
            </a:r>
            <a:endParaRPr lang="en-US" sz="3600" dirty="0"/>
          </a:p>
        </p:txBody>
      </p:sp>
      <p:sp>
        <p:nvSpPr>
          <p:cNvPr id="39" name="Freeform: Shape 38">
            <a:extLst>
              <a:ext uri="{FF2B5EF4-FFF2-40B4-BE49-F238E27FC236}">
                <a16:creationId xmlns:a16="http://schemas.microsoft.com/office/drawing/2014/main" id="{C54C5D1B-BC28-8F86-9E0B-93DA6524CF69}"/>
              </a:ext>
            </a:extLst>
          </p:cNvPr>
          <p:cNvSpPr/>
          <p:nvPr/>
        </p:nvSpPr>
        <p:spPr>
          <a:xfrm rot="2700000">
            <a:off x="7887955" y="-120267"/>
            <a:ext cx="349407" cy="349407"/>
          </a:xfrm>
          <a:custGeom>
            <a:avLst/>
            <a:gdLst>
              <a:gd name="connsiteX0" fmla="*/ 0 w 465876"/>
              <a:gd name="connsiteY0" fmla="*/ 363230 h 465876"/>
              <a:gd name="connsiteX1" fmla="*/ 363230 w 465876"/>
              <a:gd name="connsiteY1" fmla="*/ 0 h 465876"/>
              <a:gd name="connsiteX2" fmla="*/ 416698 w 465876"/>
              <a:gd name="connsiteY2" fmla="*/ 0 h 465876"/>
              <a:gd name="connsiteX3" fmla="*/ 465876 w 465876"/>
              <a:gd name="connsiteY3" fmla="*/ 49178 h 465876"/>
              <a:gd name="connsiteX4" fmla="*/ 465876 w 465876"/>
              <a:gd name="connsiteY4" fmla="*/ 416698 h 465876"/>
              <a:gd name="connsiteX5" fmla="*/ 416698 w 465876"/>
              <a:gd name="connsiteY5" fmla="*/ 465876 h 465876"/>
              <a:gd name="connsiteX6" fmla="*/ 49178 w 465876"/>
              <a:gd name="connsiteY6" fmla="*/ 465876 h 465876"/>
              <a:gd name="connsiteX7" fmla="*/ 0 w 465876"/>
              <a:gd name="connsiteY7" fmla="*/ 416698 h 46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76" h="465876">
                <a:moveTo>
                  <a:pt x="0" y="363230"/>
                </a:moveTo>
                <a:lnTo>
                  <a:pt x="363230" y="0"/>
                </a:lnTo>
                <a:lnTo>
                  <a:pt x="416698" y="0"/>
                </a:lnTo>
                <a:cubicBezTo>
                  <a:pt x="443858" y="0"/>
                  <a:pt x="465876" y="22018"/>
                  <a:pt x="465876" y="49178"/>
                </a:cubicBezTo>
                <a:lnTo>
                  <a:pt x="465876" y="416698"/>
                </a:lnTo>
                <a:cubicBezTo>
                  <a:pt x="465876" y="443858"/>
                  <a:pt x="443858" y="465876"/>
                  <a:pt x="416698" y="465876"/>
                </a:cubicBezTo>
                <a:lnTo>
                  <a:pt x="49178" y="465876"/>
                </a:lnTo>
                <a:cubicBezTo>
                  <a:pt x="22018" y="465876"/>
                  <a:pt x="0" y="443858"/>
                  <a:pt x="0" y="416698"/>
                </a:cubicBezTo>
                <a:close/>
              </a:path>
            </a:pathLst>
          </a:cu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50"/>
          </a:p>
        </p:txBody>
      </p:sp>
      <p:pic>
        <p:nvPicPr>
          <p:cNvPr id="2" name="Picture 1">
            <a:extLst>
              <a:ext uri="{FF2B5EF4-FFF2-40B4-BE49-F238E27FC236}">
                <a16:creationId xmlns:a16="http://schemas.microsoft.com/office/drawing/2014/main" id="{3598B266-EF93-01E9-BFA4-183D0A9B67B7}"/>
              </a:ext>
            </a:extLst>
          </p:cNvPr>
          <p:cNvPicPr/>
          <p:nvPr/>
        </p:nvPicPr>
        <p:blipFill>
          <a:blip r:embed="rId2"/>
          <a:stretch>
            <a:fillRect/>
          </a:stretch>
        </p:blipFill>
        <p:spPr>
          <a:xfrm>
            <a:off x="-39009" y="-20174"/>
            <a:ext cx="9143999" cy="321680"/>
          </a:xfrm>
          <a:prstGeom prst="rect">
            <a:avLst/>
          </a:prstGeom>
        </p:spPr>
      </p:pic>
      <p:pic>
        <p:nvPicPr>
          <p:cNvPr id="16" name="Picture Placeholder 15" descr="A book in a field of flowers&#10;&#10;Description automatically generated">
            <a:extLst>
              <a:ext uri="{FF2B5EF4-FFF2-40B4-BE49-F238E27FC236}">
                <a16:creationId xmlns:a16="http://schemas.microsoft.com/office/drawing/2014/main" id="{59679762-A196-C3AC-7436-9233624DFEE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5188" r="15188"/>
          <a:stretch>
            <a:fillRect/>
          </a:stretch>
        </p:blipFill>
        <p:spPr/>
      </p:pic>
      <p:pic>
        <p:nvPicPr>
          <p:cNvPr id="27" name="Picture Placeholder 26" descr="A grass field with trees and sun rays&#10;&#10;Description automatically generated">
            <a:extLst>
              <a:ext uri="{FF2B5EF4-FFF2-40B4-BE49-F238E27FC236}">
                <a16:creationId xmlns:a16="http://schemas.microsoft.com/office/drawing/2014/main" id="{AAA12535-246F-3F6E-42BA-4B16245CFD5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1831" r="21831"/>
          <a:stretch>
            <a:fillRect/>
          </a:stretch>
        </p:blipFill>
        <p:spPr/>
      </p:pic>
      <p:sp>
        <p:nvSpPr>
          <p:cNvPr id="3" name="Rectangle: Rounded Corners 2">
            <a:hlinkClick r:id="rId5" action="ppaction://hlinksldjump"/>
            <a:extLst>
              <a:ext uri="{FF2B5EF4-FFF2-40B4-BE49-F238E27FC236}">
                <a16:creationId xmlns:a16="http://schemas.microsoft.com/office/drawing/2014/main" id="{CF34711F-7A45-D451-8A4B-18F4AE25EF41}"/>
              </a:ext>
            </a:extLst>
          </p:cNvPr>
          <p:cNvSpPr/>
          <p:nvPr/>
        </p:nvSpPr>
        <p:spPr>
          <a:xfrm rot="2700000">
            <a:off x="8382091" y="4275113"/>
            <a:ext cx="349407" cy="349407"/>
          </a:xfrm>
          <a:prstGeom prst="roundRect">
            <a:avLst>
              <a:gd name="adj" fmla="val 10556"/>
            </a:avLst>
          </a:prstGeom>
          <a:solidFill>
            <a:srgbClr val="FFC000"/>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Tree>
    <p:extLst>
      <p:ext uri="{BB962C8B-B14F-4D97-AF65-F5344CB8AC3E}">
        <p14:creationId xmlns:p14="http://schemas.microsoft.com/office/powerpoint/2010/main" val="2275646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3A85B0C-D116-C5E1-69C2-AA3EC76F8E99}"/>
              </a:ext>
            </a:extLst>
          </p:cNvPr>
          <p:cNvPicPr/>
          <p:nvPr/>
        </p:nvPicPr>
        <p:blipFill>
          <a:blip r:embed="rId2"/>
          <a:stretch>
            <a:fillRect/>
          </a:stretch>
        </p:blipFill>
        <p:spPr>
          <a:xfrm>
            <a:off x="-6531" y="4658004"/>
            <a:ext cx="9143999" cy="485495"/>
          </a:xfrm>
          <a:prstGeom prst="rect">
            <a:avLst/>
          </a:prstGeom>
        </p:spPr>
      </p:pic>
      <p:sp>
        <p:nvSpPr>
          <p:cNvPr id="4" name="TextBox 3">
            <a:extLst>
              <a:ext uri="{FF2B5EF4-FFF2-40B4-BE49-F238E27FC236}">
                <a16:creationId xmlns:a16="http://schemas.microsoft.com/office/drawing/2014/main" id="{204D8B39-6620-98B1-B4CB-9BE6B43FC8A1}"/>
              </a:ext>
            </a:extLst>
          </p:cNvPr>
          <p:cNvSpPr txBox="1"/>
          <p:nvPr/>
        </p:nvSpPr>
        <p:spPr>
          <a:xfrm>
            <a:off x="156008" y="186089"/>
            <a:ext cx="1010653" cy="253916"/>
          </a:xfrm>
          <a:prstGeom prst="rect">
            <a:avLst/>
          </a:prstGeom>
          <a:noFill/>
        </p:spPr>
        <p:txBody>
          <a:bodyPr wrap="square" rtlCol="0">
            <a:spAutoFit/>
          </a:bodyPr>
          <a:lstStyle/>
          <a:p>
            <a:r>
              <a:rPr lang="en-US" sz="1050" dirty="0" err="1">
                <a:solidFill>
                  <a:schemeClr val="bg1">
                    <a:lumMod val="75000"/>
                  </a:schemeClr>
                </a:solidFill>
                <a:latin typeface="+mj-lt"/>
              </a:rPr>
              <a:t>Geedz</a:t>
            </a:r>
            <a:r>
              <a:rPr lang="en-US" sz="1050" dirty="0">
                <a:solidFill>
                  <a:schemeClr val="bg1">
                    <a:lumMod val="75000"/>
                  </a:schemeClr>
                </a:solidFill>
                <a:latin typeface="+mj-lt"/>
              </a:rPr>
              <a:t>.</a:t>
            </a:r>
            <a:endParaRPr lang="en-ID" sz="1050" dirty="0">
              <a:solidFill>
                <a:schemeClr val="bg1">
                  <a:lumMod val="75000"/>
                </a:schemeClr>
              </a:solidFill>
              <a:latin typeface="+mj-lt"/>
            </a:endParaRPr>
          </a:p>
        </p:txBody>
      </p:sp>
      <p:cxnSp>
        <p:nvCxnSpPr>
          <p:cNvPr id="18" name="Straight Connector 17">
            <a:extLst>
              <a:ext uri="{FF2B5EF4-FFF2-40B4-BE49-F238E27FC236}">
                <a16:creationId xmlns:a16="http://schemas.microsoft.com/office/drawing/2014/main" id="{E6B720F2-233F-A564-CFAF-F7881067C94E}"/>
              </a:ext>
            </a:extLst>
          </p:cNvPr>
          <p:cNvCxnSpPr>
            <a:cxnSpLocks/>
          </p:cNvCxnSpPr>
          <p:nvPr/>
        </p:nvCxnSpPr>
        <p:spPr>
          <a:xfrm>
            <a:off x="8486912" y="1101093"/>
            <a:ext cx="6641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962F046-B4DB-A5F5-817F-7C51EF956C98}"/>
              </a:ext>
            </a:extLst>
          </p:cNvPr>
          <p:cNvSpPr/>
          <p:nvPr/>
        </p:nvSpPr>
        <p:spPr>
          <a:xfrm rot="2700000">
            <a:off x="2623664" y="695738"/>
            <a:ext cx="810711" cy="810710"/>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21" name="Rectangle: Rounded Corners 20">
            <a:extLst>
              <a:ext uri="{FF2B5EF4-FFF2-40B4-BE49-F238E27FC236}">
                <a16:creationId xmlns:a16="http://schemas.microsoft.com/office/drawing/2014/main" id="{26BA2FD7-C225-3B26-934C-63A3F21C6222}"/>
              </a:ext>
            </a:extLst>
          </p:cNvPr>
          <p:cNvSpPr/>
          <p:nvPr/>
        </p:nvSpPr>
        <p:spPr>
          <a:xfrm rot="2700000">
            <a:off x="1479406" y="3413700"/>
            <a:ext cx="349407" cy="349407"/>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1" name="Rectangle 30">
            <a:extLst>
              <a:ext uri="{FF2B5EF4-FFF2-40B4-BE49-F238E27FC236}">
                <a16:creationId xmlns:a16="http://schemas.microsoft.com/office/drawing/2014/main" id="{B4957889-A75B-2A75-5D3D-FA8D135A5A0E}"/>
              </a:ext>
            </a:extLst>
          </p:cNvPr>
          <p:cNvSpPr/>
          <p:nvPr/>
        </p:nvSpPr>
        <p:spPr>
          <a:xfrm>
            <a:off x="3779912" y="1101093"/>
            <a:ext cx="5184576" cy="954107"/>
          </a:xfrm>
          <a:prstGeom prst="rect">
            <a:avLst/>
          </a:prstGeom>
          <a:ln>
            <a:solidFill>
              <a:srgbClr val="FFC000"/>
            </a:solidFill>
          </a:ln>
        </p:spPr>
        <p:txBody>
          <a:bodyPr wrap="square">
            <a:spAutoFit/>
          </a:bodyPr>
          <a:lstStyle/>
          <a:p>
            <a:pPr algn="ctr"/>
            <a:r>
              <a:rPr lang="vi-VN" sz="2800" b="1" dirty="0"/>
              <a:t>Câu 4.</a:t>
            </a:r>
            <a:r>
              <a:rPr lang="vi-VN" sz="2800" dirty="0"/>
              <a:t>  Ô may mắn, lật được luôn chữ cái</a:t>
            </a:r>
            <a:endParaRPr lang="en-US" sz="4800" dirty="0"/>
          </a:p>
        </p:txBody>
      </p:sp>
      <p:sp>
        <p:nvSpPr>
          <p:cNvPr id="39" name="Freeform: Shape 38">
            <a:extLst>
              <a:ext uri="{FF2B5EF4-FFF2-40B4-BE49-F238E27FC236}">
                <a16:creationId xmlns:a16="http://schemas.microsoft.com/office/drawing/2014/main" id="{C54C5D1B-BC28-8F86-9E0B-93DA6524CF69}"/>
              </a:ext>
            </a:extLst>
          </p:cNvPr>
          <p:cNvSpPr/>
          <p:nvPr/>
        </p:nvSpPr>
        <p:spPr>
          <a:xfrm rot="2700000">
            <a:off x="7887955" y="-120267"/>
            <a:ext cx="349407" cy="349407"/>
          </a:xfrm>
          <a:custGeom>
            <a:avLst/>
            <a:gdLst>
              <a:gd name="connsiteX0" fmla="*/ 0 w 465876"/>
              <a:gd name="connsiteY0" fmla="*/ 363230 h 465876"/>
              <a:gd name="connsiteX1" fmla="*/ 363230 w 465876"/>
              <a:gd name="connsiteY1" fmla="*/ 0 h 465876"/>
              <a:gd name="connsiteX2" fmla="*/ 416698 w 465876"/>
              <a:gd name="connsiteY2" fmla="*/ 0 h 465876"/>
              <a:gd name="connsiteX3" fmla="*/ 465876 w 465876"/>
              <a:gd name="connsiteY3" fmla="*/ 49178 h 465876"/>
              <a:gd name="connsiteX4" fmla="*/ 465876 w 465876"/>
              <a:gd name="connsiteY4" fmla="*/ 416698 h 465876"/>
              <a:gd name="connsiteX5" fmla="*/ 416698 w 465876"/>
              <a:gd name="connsiteY5" fmla="*/ 465876 h 465876"/>
              <a:gd name="connsiteX6" fmla="*/ 49178 w 465876"/>
              <a:gd name="connsiteY6" fmla="*/ 465876 h 465876"/>
              <a:gd name="connsiteX7" fmla="*/ 0 w 465876"/>
              <a:gd name="connsiteY7" fmla="*/ 416698 h 46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76" h="465876">
                <a:moveTo>
                  <a:pt x="0" y="363230"/>
                </a:moveTo>
                <a:lnTo>
                  <a:pt x="363230" y="0"/>
                </a:lnTo>
                <a:lnTo>
                  <a:pt x="416698" y="0"/>
                </a:lnTo>
                <a:cubicBezTo>
                  <a:pt x="443858" y="0"/>
                  <a:pt x="465876" y="22018"/>
                  <a:pt x="465876" y="49178"/>
                </a:cubicBezTo>
                <a:lnTo>
                  <a:pt x="465876" y="416698"/>
                </a:lnTo>
                <a:cubicBezTo>
                  <a:pt x="465876" y="443858"/>
                  <a:pt x="443858" y="465876"/>
                  <a:pt x="416698" y="465876"/>
                </a:cubicBezTo>
                <a:lnTo>
                  <a:pt x="49178" y="465876"/>
                </a:lnTo>
                <a:cubicBezTo>
                  <a:pt x="22018" y="465876"/>
                  <a:pt x="0" y="443858"/>
                  <a:pt x="0" y="416698"/>
                </a:cubicBezTo>
                <a:close/>
              </a:path>
            </a:pathLst>
          </a:cu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50"/>
          </a:p>
        </p:txBody>
      </p:sp>
      <p:pic>
        <p:nvPicPr>
          <p:cNvPr id="2" name="Picture 1">
            <a:extLst>
              <a:ext uri="{FF2B5EF4-FFF2-40B4-BE49-F238E27FC236}">
                <a16:creationId xmlns:a16="http://schemas.microsoft.com/office/drawing/2014/main" id="{3598B266-EF93-01E9-BFA4-183D0A9B67B7}"/>
              </a:ext>
            </a:extLst>
          </p:cNvPr>
          <p:cNvPicPr/>
          <p:nvPr/>
        </p:nvPicPr>
        <p:blipFill>
          <a:blip r:embed="rId2"/>
          <a:stretch>
            <a:fillRect/>
          </a:stretch>
        </p:blipFill>
        <p:spPr>
          <a:xfrm>
            <a:off x="-39009" y="-20174"/>
            <a:ext cx="9143999" cy="321680"/>
          </a:xfrm>
          <a:prstGeom prst="rect">
            <a:avLst/>
          </a:prstGeom>
        </p:spPr>
      </p:pic>
      <p:pic>
        <p:nvPicPr>
          <p:cNvPr id="16" name="Picture Placeholder 15" descr="A book in a field of flowers&#10;&#10;Description automatically generated">
            <a:extLst>
              <a:ext uri="{FF2B5EF4-FFF2-40B4-BE49-F238E27FC236}">
                <a16:creationId xmlns:a16="http://schemas.microsoft.com/office/drawing/2014/main" id="{59679762-A196-C3AC-7436-9233624DFEE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5188" r="15188"/>
          <a:stretch>
            <a:fillRect/>
          </a:stretch>
        </p:blipFill>
        <p:spPr/>
      </p:pic>
      <p:pic>
        <p:nvPicPr>
          <p:cNvPr id="27" name="Picture Placeholder 26" descr="A grass field with trees and sun rays&#10;&#10;Description automatically generated">
            <a:extLst>
              <a:ext uri="{FF2B5EF4-FFF2-40B4-BE49-F238E27FC236}">
                <a16:creationId xmlns:a16="http://schemas.microsoft.com/office/drawing/2014/main" id="{AAA12535-246F-3F6E-42BA-4B16245CFD5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1831" r="21831"/>
          <a:stretch>
            <a:fillRect/>
          </a:stretch>
        </p:blipFill>
        <p:spPr/>
      </p:pic>
      <p:sp>
        <p:nvSpPr>
          <p:cNvPr id="3" name="Rectangle: Rounded Corners 2">
            <a:hlinkClick r:id="rId5" action="ppaction://hlinksldjump"/>
            <a:extLst>
              <a:ext uri="{FF2B5EF4-FFF2-40B4-BE49-F238E27FC236}">
                <a16:creationId xmlns:a16="http://schemas.microsoft.com/office/drawing/2014/main" id="{CF34711F-7A45-D451-8A4B-18F4AE25EF41}"/>
              </a:ext>
            </a:extLst>
          </p:cNvPr>
          <p:cNvSpPr/>
          <p:nvPr/>
        </p:nvSpPr>
        <p:spPr>
          <a:xfrm rot="2700000">
            <a:off x="8382091" y="4275113"/>
            <a:ext cx="349407" cy="349407"/>
          </a:xfrm>
          <a:prstGeom prst="roundRect">
            <a:avLst>
              <a:gd name="adj" fmla="val 10556"/>
            </a:avLst>
          </a:prstGeom>
          <a:solidFill>
            <a:srgbClr val="FFC000"/>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Tree>
    <p:extLst>
      <p:ext uri="{BB962C8B-B14F-4D97-AF65-F5344CB8AC3E}">
        <p14:creationId xmlns:p14="http://schemas.microsoft.com/office/powerpoint/2010/main" val="3234634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3A85B0C-D116-C5E1-69C2-AA3EC76F8E99}"/>
              </a:ext>
            </a:extLst>
          </p:cNvPr>
          <p:cNvPicPr/>
          <p:nvPr/>
        </p:nvPicPr>
        <p:blipFill>
          <a:blip r:embed="rId2"/>
          <a:stretch>
            <a:fillRect/>
          </a:stretch>
        </p:blipFill>
        <p:spPr>
          <a:xfrm>
            <a:off x="-6531" y="4658004"/>
            <a:ext cx="9143999" cy="485495"/>
          </a:xfrm>
          <a:prstGeom prst="rect">
            <a:avLst/>
          </a:prstGeom>
        </p:spPr>
      </p:pic>
      <p:sp>
        <p:nvSpPr>
          <p:cNvPr id="4" name="TextBox 3">
            <a:extLst>
              <a:ext uri="{FF2B5EF4-FFF2-40B4-BE49-F238E27FC236}">
                <a16:creationId xmlns:a16="http://schemas.microsoft.com/office/drawing/2014/main" id="{204D8B39-6620-98B1-B4CB-9BE6B43FC8A1}"/>
              </a:ext>
            </a:extLst>
          </p:cNvPr>
          <p:cNvSpPr txBox="1"/>
          <p:nvPr/>
        </p:nvSpPr>
        <p:spPr>
          <a:xfrm>
            <a:off x="156008" y="186089"/>
            <a:ext cx="1010653" cy="253916"/>
          </a:xfrm>
          <a:prstGeom prst="rect">
            <a:avLst/>
          </a:prstGeom>
          <a:noFill/>
        </p:spPr>
        <p:txBody>
          <a:bodyPr wrap="square" rtlCol="0">
            <a:spAutoFit/>
          </a:bodyPr>
          <a:lstStyle/>
          <a:p>
            <a:r>
              <a:rPr lang="en-US" sz="1050" dirty="0" err="1">
                <a:solidFill>
                  <a:schemeClr val="bg1">
                    <a:lumMod val="75000"/>
                  </a:schemeClr>
                </a:solidFill>
                <a:latin typeface="+mj-lt"/>
              </a:rPr>
              <a:t>Geedz</a:t>
            </a:r>
            <a:r>
              <a:rPr lang="en-US" sz="1050" dirty="0">
                <a:solidFill>
                  <a:schemeClr val="bg1">
                    <a:lumMod val="75000"/>
                  </a:schemeClr>
                </a:solidFill>
                <a:latin typeface="+mj-lt"/>
              </a:rPr>
              <a:t>.</a:t>
            </a:r>
            <a:endParaRPr lang="en-ID" sz="1050" dirty="0">
              <a:solidFill>
                <a:schemeClr val="bg1">
                  <a:lumMod val="75000"/>
                </a:schemeClr>
              </a:solidFill>
              <a:latin typeface="+mj-lt"/>
            </a:endParaRPr>
          </a:p>
        </p:txBody>
      </p:sp>
      <p:cxnSp>
        <p:nvCxnSpPr>
          <p:cNvPr id="18" name="Straight Connector 17">
            <a:extLst>
              <a:ext uri="{FF2B5EF4-FFF2-40B4-BE49-F238E27FC236}">
                <a16:creationId xmlns:a16="http://schemas.microsoft.com/office/drawing/2014/main" id="{E6B720F2-233F-A564-CFAF-F7881067C94E}"/>
              </a:ext>
            </a:extLst>
          </p:cNvPr>
          <p:cNvCxnSpPr>
            <a:cxnSpLocks/>
          </p:cNvCxnSpPr>
          <p:nvPr/>
        </p:nvCxnSpPr>
        <p:spPr>
          <a:xfrm>
            <a:off x="8486912" y="1101093"/>
            <a:ext cx="6641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962F046-B4DB-A5F5-817F-7C51EF956C98}"/>
              </a:ext>
            </a:extLst>
          </p:cNvPr>
          <p:cNvSpPr/>
          <p:nvPr/>
        </p:nvSpPr>
        <p:spPr>
          <a:xfrm rot="2700000">
            <a:off x="2623664" y="695738"/>
            <a:ext cx="810711" cy="810710"/>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21" name="Rectangle: Rounded Corners 20">
            <a:extLst>
              <a:ext uri="{FF2B5EF4-FFF2-40B4-BE49-F238E27FC236}">
                <a16:creationId xmlns:a16="http://schemas.microsoft.com/office/drawing/2014/main" id="{26BA2FD7-C225-3B26-934C-63A3F21C6222}"/>
              </a:ext>
            </a:extLst>
          </p:cNvPr>
          <p:cNvSpPr/>
          <p:nvPr/>
        </p:nvSpPr>
        <p:spPr>
          <a:xfrm rot="2700000">
            <a:off x="1479406" y="3413700"/>
            <a:ext cx="349407" cy="349407"/>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1" name="Rectangle 30">
            <a:extLst>
              <a:ext uri="{FF2B5EF4-FFF2-40B4-BE49-F238E27FC236}">
                <a16:creationId xmlns:a16="http://schemas.microsoft.com/office/drawing/2014/main" id="{B4957889-A75B-2A75-5D3D-FA8D135A5A0E}"/>
              </a:ext>
            </a:extLst>
          </p:cNvPr>
          <p:cNvSpPr/>
          <p:nvPr/>
        </p:nvSpPr>
        <p:spPr>
          <a:xfrm>
            <a:off x="3779912" y="1101093"/>
            <a:ext cx="5184576" cy="1384995"/>
          </a:xfrm>
          <a:prstGeom prst="rect">
            <a:avLst/>
          </a:prstGeom>
          <a:ln>
            <a:solidFill>
              <a:srgbClr val="FFC000"/>
            </a:solidFill>
          </a:ln>
        </p:spPr>
        <p:txBody>
          <a:bodyPr wrap="square">
            <a:spAutoFit/>
          </a:bodyPr>
          <a:lstStyle/>
          <a:p>
            <a:r>
              <a:rPr lang="vi-VN" sz="2800" b="1" dirty="0"/>
              <a:t>Câu 5.</a:t>
            </a:r>
            <a:r>
              <a:rPr lang="vi-VN" sz="2800" dirty="0"/>
              <a:t> Bài thơ “</a:t>
            </a:r>
            <a:r>
              <a:rPr lang="vi-VN" sz="2800" i="1" dirty="0"/>
              <a:t>Bánh trôi nước</a:t>
            </a:r>
            <a:r>
              <a:rPr lang="vi-VN" sz="2800" dirty="0"/>
              <a:t>” của Hồ Xuân Hương viết về đề tài gì?</a:t>
            </a:r>
            <a:endParaRPr lang="en-US" sz="2800" dirty="0"/>
          </a:p>
        </p:txBody>
      </p:sp>
      <p:sp>
        <p:nvSpPr>
          <p:cNvPr id="39" name="Freeform: Shape 38">
            <a:extLst>
              <a:ext uri="{FF2B5EF4-FFF2-40B4-BE49-F238E27FC236}">
                <a16:creationId xmlns:a16="http://schemas.microsoft.com/office/drawing/2014/main" id="{C54C5D1B-BC28-8F86-9E0B-93DA6524CF69}"/>
              </a:ext>
            </a:extLst>
          </p:cNvPr>
          <p:cNvSpPr/>
          <p:nvPr/>
        </p:nvSpPr>
        <p:spPr>
          <a:xfrm rot="2700000">
            <a:off x="7887955" y="-120267"/>
            <a:ext cx="349407" cy="349407"/>
          </a:xfrm>
          <a:custGeom>
            <a:avLst/>
            <a:gdLst>
              <a:gd name="connsiteX0" fmla="*/ 0 w 465876"/>
              <a:gd name="connsiteY0" fmla="*/ 363230 h 465876"/>
              <a:gd name="connsiteX1" fmla="*/ 363230 w 465876"/>
              <a:gd name="connsiteY1" fmla="*/ 0 h 465876"/>
              <a:gd name="connsiteX2" fmla="*/ 416698 w 465876"/>
              <a:gd name="connsiteY2" fmla="*/ 0 h 465876"/>
              <a:gd name="connsiteX3" fmla="*/ 465876 w 465876"/>
              <a:gd name="connsiteY3" fmla="*/ 49178 h 465876"/>
              <a:gd name="connsiteX4" fmla="*/ 465876 w 465876"/>
              <a:gd name="connsiteY4" fmla="*/ 416698 h 465876"/>
              <a:gd name="connsiteX5" fmla="*/ 416698 w 465876"/>
              <a:gd name="connsiteY5" fmla="*/ 465876 h 465876"/>
              <a:gd name="connsiteX6" fmla="*/ 49178 w 465876"/>
              <a:gd name="connsiteY6" fmla="*/ 465876 h 465876"/>
              <a:gd name="connsiteX7" fmla="*/ 0 w 465876"/>
              <a:gd name="connsiteY7" fmla="*/ 416698 h 46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76" h="465876">
                <a:moveTo>
                  <a:pt x="0" y="363230"/>
                </a:moveTo>
                <a:lnTo>
                  <a:pt x="363230" y="0"/>
                </a:lnTo>
                <a:lnTo>
                  <a:pt x="416698" y="0"/>
                </a:lnTo>
                <a:cubicBezTo>
                  <a:pt x="443858" y="0"/>
                  <a:pt x="465876" y="22018"/>
                  <a:pt x="465876" y="49178"/>
                </a:cubicBezTo>
                <a:lnTo>
                  <a:pt x="465876" y="416698"/>
                </a:lnTo>
                <a:cubicBezTo>
                  <a:pt x="465876" y="443858"/>
                  <a:pt x="443858" y="465876"/>
                  <a:pt x="416698" y="465876"/>
                </a:cubicBezTo>
                <a:lnTo>
                  <a:pt x="49178" y="465876"/>
                </a:lnTo>
                <a:cubicBezTo>
                  <a:pt x="22018" y="465876"/>
                  <a:pt x="0" y="443858"/>
                  <a:pt x="0" y="416698"/>
                </a:cubicBezTo>
                <a:close/>
              </a:path>
            </a:pathLst>
          </a:cu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50"/>
          </a:p>
        </p:txBody>
      </p:sp>
      <p:pic>
        <p:nvPicPr>
          <p:cNvPr id="2" name="Picture 1">
            <a:extLst>
              <a:ext uri="{FF2B5EF4-FFF2-40B4-BE49-F238E27FC236}">
                <a16:creationId xmlns:a16="http://schemas.microsoft.com/office/drawing/2014/main" id="{3598B266-EF93-01E9-BFA4-183D0A9B67B7}"/>
              </a:ext>
            </a:extLst>
          </p:cNvPr>
          <p:cNvPicPr/>
          <p:nvPr/>
        </p:nvPicPr>
        <p:blipFill>
          <a:blip r:embed="rId2"/>
          <a:stretch>
            <a:fillRect/>
          </a:stretch>
        </p:blipFill>
        <p:spPr>
          <a:xfrm>
            <a:off x="-39009" y="-20174"/>
            <a:ext cx="9143999" cy="321680"/>
          </a:xfrm>
          <a:prstGeom prst="rect">
            <a:avLst/>
          </a:prstGeom>
        </p:spPr>
      </p:pic>
      <p:pic>
        <p:nvPicPr>
          <p:cNvPr id="16" name="Picture Placeholder 15" descr="A book in a field of flowers&#10;&#10;Description automatically generated">
            <a:extLst>
              <a:ext uri="{FF2B5EF4-FFF2-40B4-BE49-F238E27FC236}">
                <a16:creationId xmlns:a16="http://schemas.microsoft.com/office/drawing/2014/main" id="{59679762-A196-C3AC-7436-9233624DFEE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5188" r="15188"/>
          <a:stretch>
            <a:fillRect/>
          </a:stretch>
        </p:blipFill>
        <p:spPr/>
      </p:pic>
      <p:pic>
        <p:nvPicPr>
          <p:cNvPr id="27" name="Picture Placeholder 26" descr="A grass field with trees and sun rays&#10;&#10;Description automatically generated">
            <a:extLst>
              <a:ext uri="{FF2B5EF4-FFF2-40B4-BE49-F238E27FC236}">
                <a16:creationId xmlns:a16="http://schemas.microsoft.com/office/drawing/2014/main" id="{AAA12535-246F-3F6E-42BA-4B16245CFD5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1831" r="21831"/>
          <a:stretch>
            <a:fillRect/>
          </a:stretch>
        </p:blipFill>
        <p:spPr/>
      </p:pic>
      <p:sp>
        <p:nvSpPr>
          <p:cNvPr id="3" name="Rectangle: Rounded Corners 2">
            <a:hlinkClick r:id="rId5" action="ppaction://hlinksldjump"/>
            <a:extLst>
              <a:ext uri="{FF2B5EF4-FFF2-40B4-BE49-F238E27FC236}">
                <a16:creationId xmlns:a16="http://schemas.microsoft.com/office/drawing/2014/main" id="{CF34711F-7A45-D451-8A4B-18F4AE25EF41}"/>
              </a:ext>
            </a:extLst>
          </p:cNvPr>
          <p:cNvSpPr/>
          <p:nvPr/>
        </p:nvSpPr>
        <p:spPr>
          <a:xfrm rot="2700000">
            <a:off x="8382091" y="4275113"/>
            <a:ext cx="349407" cy="349407"/>
          </a:xfrm>
          <a:prstGeom prst="roundRect">
            <a:avLst>
              <a:gd name="adj" fmla="val 10556"/>
            </a:avLst>
          </a:prstGeom>
          <a:solidFill>
            <a:srgbClr val="FFC000"/>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Tree>
    <p:extLst>
      <p:ext uri="{BB962C8B-B14F-4D97-AF65-F5344CB8AC3E}">
        <p14:creationId xmlns:p14="http://schemas.microsoft.com/office/powerpoint/2010/main" val="19961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655467-DE37-FFAE-13FE-FD39646C7583}"/>
              </a:ext>
            </a:extLst>
          </p:cNvPr>
          <p:cNvPicPr>
            <a:picLocks noChangeAspect="1"/>
          </p:cNvPicPr>
          <p:nvPr/>
        </p:nvPicPr>
        <p:blipFill>
          <a:blip r:embed="rId2"/>
          <a:stretch>
            <a:fillRect/>
          </a:stretch>
        </p:blipFill>
        <p:spPr>
          <a:xfrm>
            <a:off x="1157908" y="267494"/>
            <a:ext cx="1790700" cy="16859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26" name="Picture 2" descr="Soạn bài Tác giả Nguyễn Du – Cuộc đời và sự nghiệp - Ngữ Văn ...">
            <a:extLst>
              <a:ext uri="{FF2B5EF4-FFF2-40B4-BE49-F238E27FC236}">
                <a16:creationId xmlns:a16="http://schemas.microsoft.com/office/drawing/2014/main" id="{291850DA-52CC-938A-0C60-E0320F8C7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7389" y="339502"/>
            <a:ext cx="2646506" cy="249082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8" name="Picture 4" descr="Tiểu sử Nguyễn Du">
            <a:extLst>
              <a:ext uri="{FF2B5EF4-FFF2-40B4-BE49-F238E27FC236}">
                <a16:creationId xmlns:a16="http://schemas.microsoft.com/office/drawing/2014/main" id="{7940EEC4-A3F5-CF59-EB3F-792DF1AC32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2571750"/>
            <a:ext cx="1417072" cy="137843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0" name="Picture 6" descr="Top 10 Bài văn thuyết minh về tác giả Nguyễn Du (lớp 9) đặc ...">
            <a:extLst>
              <a:ext uri="{FF2B5EF4-FFF2-40B4-BE49-F238E27FC236}">
                <a16:creationId xmlns:a16="http://schemas.microsoft.com/office/drawing/2014/main" id="{39AB01F4-E9C0-C960-0A6E-240C41DD4A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680" y="2355726"/>
            <a:ext cx="2261156" cy="212328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776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9B45BA4C-9B54-4496-821F-9E0985CA9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venir Next LT Pro"/>
            </a:endParaRPr>
          </a:p>
        </p:txBody>
      </p:sp>
      <p:sp>
        <p:nvSpPr>
          <p:cNvPr id="12" name="Rectangle 11">
            <a:extLst>
              <a:ext uri="{FF2B5EF4-FFF2-40B4-BE49-F238E27FC236}">
                <a16:creationId xmlns:a16="http://schemas.microsoft.com/office/drawing/2014/main" id="{85E1BB9D-FAFF-4C3E-9E44-13F8FBABCD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81144"/>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venir Next LT Pro"/>
            </a:endParaRPr>
          </a:p>
        </p:txBody>
      </p:sp>
      <p:sp useBgFill="1">
        <p:nvSpPr>
          <p:cNvPr id="14" name="Rectangle 13">
            <a:extLst>
              <a:ext uri="{FF2B5EF4-FFF2-40B4-BE49-F238E27FC236}">
                <a16:creationId xmlns:a16="http://schemas.microsoft.com/office/drawing/2014/main" id="{EE527989-730F-465F-B072-59694C40A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0" y="571500"/>
            <a:ext cx="8001000" cy="409194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venir Next LT Pro"/>
            </a:endParaRPr>
          </a:p>
        </p:txBody>
      </p:sp>
      <p:pic>
        <p:nvPicPr>
          <p:cNvPr id="3" name="Picture 2">
            <a:extLst>
              <a:ext uri="{FF2B5EF4-FFF2-40B4-BE49-F238E27FC236}">
                <a16:creationId xmlns:a16="http://schemas.microsoft.com/office/drawing/2014/main" id="{BEE4FA8F-B5B0-5C65-550C-1D7793EAE4E0}"/>
              </a:ext>
            </a:extLst>
          </p:cNvPr>
          <p:cNvPicPr>
            <a:picLocks noChangeAspect="1"/>
          </p:cNvPicPr>
          <p:nvPr/>
        </p:nvPicPr>
        <p:blipFill>
          <a:blip r:embed="rId2"/>
          <a:stretch>
            <a:fillRect/>
          </a:stretch>
        </p:blipFill>
        <p:spPr>
          <a:xfrm>
            <a:off x="0" y="1"/>
            <a:ext cx="9144000" cy="5020022"/>
          </a:xfrm>
          <a:prstGeom prst="rect">
            <a:avLst/>
          </a:prstGeom>
        </p:spPr>
      </p:pic>
    </p:spTree>
    <p:extLst>
      <p:ext uri="{BB962C8B-B14F-4D97-AF65-F5344CB8AC3E}">
        <p14:creationId xmlns:p14="http://schemas.microsoft.com/office/powerpoint/2010/main" val="21351738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655467-DE37-FFAE-13FE-FD39646C7583}"/>
              </a:ext>
            </a:extLst>
          </p:cNvPr>
          <p:cNvPicPr>
            <a:picLocks noChangeAspect="1"/>
          </p:cNvPicPr>
          <p:nvPr/>
        </p:nvPicPr>
        <p:blipFill>
          <a:blip r:embed="rId3"/>
          <a:stretch>
            <a:fillRect/>
          </a:stretch>
        </p:blipFill>
        <p:spPr>
          <a:xfrm>
            <a:off x="1259632" y="2698722"/>
            <a:ext cx="1790700" cy="16859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26" name="Picture 2" descr="Soạn bài Tác giả Nguyễn Du – Cuộc đời và sự nghiệp - Ngữ Văn ...">
            <a:extLst>
              <a:ext uri="{FF2B5EF4-FFF2-40B4-BE49-F238E27FC236}">
                <a16:creationId xmlns:a16="http://schemas.microsoft.com/office/drawing/2014/main" id="{291850DA-52CC-938A-0C60-E0320F8C70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2296271"/>
            <a:ext cx="2646506" cy="249082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8" name="Picture 4" descr="Tiểu sử Nguyễn Du">
            <a:extLst>
              <a:ext uri="{FF2B5EF4-FFF2-40B4-BE49-F238E27FC236}">
                <a16:creationId xmlns:a16="http://schemas.microsoft.com/office/drawing/2014/main" id="{7940EEC4-A3F5-CF59-EB3F-792DF1AC32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374924"/>
            <a:ext cx="1417072" cy="137843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0" name="Picture 6" descr="Top 10 Bài văn thuyết minh về tác giả Nguyễn Du (lớp 9) đặc ...">
            <a:extLst>
              <a:ext uri="{FF2B5EF4-FFF2-40B4-BE49-F238E27FC236}">
                <a16:creationId xmlns:a16="http://schemas.microsoft.com/office/drawing/2014/main" id="{39AB01F4-E9C0-C960-0A6E-240C41DD4A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48815"/>
            <a:ext cx="2261156" cy="212328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F3EFF2-16AB-CC7A-F9DB-77CC347B7644}"/>
              </a:ext>
            </a:extLst>
          </p:cNvPr>
          <p:cNvSpPr txBox="1"/>
          <p:nvPr/>
        </p:nvSpPr>
        <p:spPr>
          <a:xfrm>
            <a:off x="2933978" y="356400"/>
            <a:ext cx="3276043" cy="1077218"/>
          </a:xfrm>
          <a:prstGeom prst="rect">
            <a:avLst/>
          </a:prstGeom>
          <a:noFill/>
        </p:spPr>
        <p:txBody>
          <a:bodyPr wrap="square" rtlCol="0">
            <a:spAutoFit/>
          </a:bodyPr>
          <a:lstStyle/>
          <a:p>
            <a:pPr algn="ctr"/>
            <a:r>
              <a:rPr lang="vi-VN" sz="3200" b="1" dirty="0">
                <a:solidFill>
                  <a:srgbClr val="FF0000"/>
                </a:solidFill>
                <a:effectLst/>
                <a:latin typeface="#9Slide05 Brannboll Ny" panose="02000000000000000000" pitchFamily="2" charset="0"/>
                <a:ea typeface="Calibri" panose="020F0502020204030204" pitchFamily="34" charset="0"/>
              </a:rPr>
              <a:t>Tố Như</a:t>
            </a:r>
            <a:r>
              <a:rPr lang="vi-VN" sz="3200" dirty="0">
                <a:solidFill>
                  <a:srgbClr val="FF0000"/>
                </a:solidFill>
                <a:effectLst/>
                <a:latin typeface="#9Slide05 Brannboll Ny" panose="02000000000000000000" pitchFamily="2" charset="0"/>
                <a:ea typeface="Calibri" panose="020F0502020204030204" pitchFamily="34" charset="0"/>
              </a:rPr>
              <a:t> chính là </a:t>
            </a:r>
            <a:r>
              <a:rPr lang="vi-VN" sz="3200" b="1" dirty="0">
                <a:solidFill>
                  <a:srgbClr val="FF0000"/>
                </a:solidFill>
                <a:effectLst/>
                <a:latin typeface="#9Slide05 Brannboll Ny" panose="02000000000000000000" pitchFamily="2" charset="0"/>
                <a:ea typeface="Calibri" panose="020F0502020204030204" pitchFamily="34" charset="0"/>
              </a:rPr>
              <a:t>Nguyễn Du</a:t>
            </a:r>
            <a:endParaRPr lang="en-US" sz="3200" dirty="0">
              <a:solidFill>
                <a:srgbClr val="FF0000"/>
              </a:solidFill>
              <a:latin typeface="#9Slide05 Brannboll Ny" panose="02000000000000000000" pitchFamily="2" charset="0"/>
            </a:endParaRPr>
          </a:p>
        </p:txBody>
      </p:sp>
    </p:spTree>
    <p:extLst>
      <p:ext uri="{BB962C8B-B14F-4D97-AF65-F5344CB8AC3E}">
        <p14:creationId xmlns:p14="http://schemas.microsoft.com/office/powerpoint/2010/main" val="32908143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A grass field with trees and sun rays&#10;&#10;Description automatically generated">
            <a:extLst>
              <a:ext uri="{FF2B5EF4-FFF2-40B4-BE49-F238E27FC236}">
                <a16:creationId xmlns:a16="http://schemas.microsoft.com/office/drawing/2014/main" id="{AAA12535-246F-3F6E-42BA-4B16245CFD5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1831" r="21831"/>
          <a:stretch>
            <a:fillRect/>
          </a:stretch>
        </p:blipFill>
        <p:spPr/>
      </p:pic>
      <p:pic>
        <p:nvPicPr>
          <p:cNvPr id="38" name="Picture 37">
            <a:extLst>
              <a:ext uri="{FF2B5EF4-FFF2-40B4-BE49-F238E27FC236}">
                <a16:creationId xmlns:a16="http://schemas.microsoft.com/office/drawing/2014/main" id="{A3A85B0C-D116-C5E1-69C2-AA3EC76F8E99}"/>
              </a:ext>
            </a:extLst>
          </p:cNvPr>
          <p:cNvPicPr/>
          <p:nvPr/>
        </p:nvPicPr>
        <p:blipFill>
          <a:blip r:embed="rId3"/>
          <a:stretch>
            <a:fillRect/>
          </a:stretch>
        </p:blipFill>
        <p:spPr>
          <a:xfrm>
            <a:off x="-6531" y="4658004"/>
            <a:ext cx="9143999" cy="485495"/>
          </a:xfrm>
          <a:prstGeom prst="rect">
            <a:avLst/>
          </a:prstGeom>
        </p:spPr>
      </p:pic>
      <p:sp>
        <p:nvSpPr>
          <p:cNvPr id="4" name="TextBox 3">
            <a:extLst>
              <a:ext uri="{FF2B5EF4-FFF2-40B4-BE49-F238E27FC236}">
                <a16:creationId xmlns:a16="http://schemas.microsoft.com/office/drawing/2014/main" id="{204D8B39-6620-98B1-B4CB-9BE6B43FC8A1}"/>
              </a:ext>
            </a:extLst>
          </p:cNvPr>
          <p:cNvSpPr txBox="1"/>
          <p:nvPr/>
        </p:nvSpPr>
        <p:spPr>
          <a:xfrm>
            <a:off x="156008" y="186089"/>
            <a:ext cx="1010653" cy="253916"/>
          </a:xfrm>
          <a:prstGeom prst="rect">
            <a:avLst/>
          </a:prstGeom>
          <a:noFill/>
        </p:spPr>
        <p:txBody>
          <a:bodyPr wrap="square" rtlCol="0">
            <a:spAutoFit/>
          </a:bodyPr>
          <a:lstStyle/>
          <a:p>
            <a:r>
              <a:rPr lang="en-US" sz="1050" dirty="0" err="1">
                <a:solidFill>
                  <a:schemeClr val="bg1">
                    <a:lumMod val="75000"/>
                  </a:schemeClr>
                </a:solidFill>
                <a:latin typeface="+mj-lt"/>
              </a:rPr>
              <a:t>Geedz</a:t>
            </a:r>
            <a:r>
              <a:rPr lang="en-US" sz="1050" dirty="0">
                <a:solidFill>
                  <a:schemeClr val="bg1">
                    <a:lumMod val="75000"/>
                  </a:schemeClr>
                </a:solidFill>
                <a:latin typeface="+mj-lt"/>
              </a:rPr>
              <a:t>.</a:t>
            </a:r>
            <a:endParaRPr lang="en-ID" sz="1050" dirty="0">
              <a:solidFill>
                <a:schemeClr val="bg1">
                  <a:lumMod val="75000"/>
                </a:schemeClr>
              </a:solidFill>
              <a:latin typeface="+mj-lt"/>
            </a:endParaRPr>
          </a:p>
        </p:txBody>
      </p:sp>
      <p:cxnSp>
        <p:nvCxnSpPr>
          <p:cNvPr id="18" name="Straight Connector 17">
            <a:extLst>
              <a:ext uri="{FF2B5EF4-FFF2-40B4-BE49-F238E27FC236}">
                <a16:creationId xmlns:a16="http://schemas.microsoft.com/office/drawing/2014/main" id="{E6B720F2-233F-A564-CFAF-F7881067C94E}"/>
              </a:ext>
            </a:extLst>
          </p:cNvPr>
          <p:cNvCxnSpPr>
            <a:cxnSpLocks/>
          </p:cNvCxnSpPr>
          <p:nvPr/>
        </p:nvCxnSpPr>
        <p:spPr>
          <a:xfrm>
            <a:off x="8486912" y="1101093"/>
            <a:ext cx="6641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962F046-B4DB-A5F5-817F-7C51EF956C98}"/>
              </a:ext>
            </a:extLst>
          </p:cNvPr>
          <p:cNvSpPr/>
          <p:nvPr/>
        </p:nvSpPr>
        <p:spPr>
          <a:xfrm rot="2700000">
            <a:off x="2623664" y="695738"/>
            <a:ext cx="810711" cy="810710"/>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21" name="Rectangle: Rounded Corners 20">
            <a:extLst>
              <a:ext uri="{FF2B5EF4-FFF2-40B4-BE49-F238E27FC236}">
                <a16:creationId xmlns:a16="http://schemas.microsoft.com/office/drawing/2014/main" id="{26BA2FD7-C225-3B26-934C-63A3F21C6222}"/>
              </a:ext>
            </a:extLst>
          </p:cNvPr>
          <p:cNvSpPr/>
          <p:nvPr/>
        </p:nvSpPr>
        <p:spPr>
          <a:xfrm rot="2700000">
            <a:off x="1479406" y="3413700"/>
            <a:ext cx="349407" cy="349407"/>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9" name="Freeform: Shape 38">
            <a:extLst>
              <a:ext uri="{FF2B5EF4-FFF2-40B4-BE49-F238E27FC236}">
                <a16:creationId xmlns:a16="http://schemas.microsoft.com/office/drawing/2014/main" id="{C54C5D1B-BC28-8F86-9E0B-93DA6524CF69}"/>
              </a:ext>
            </a:extLst>
          </p:cNvPr>
          <p:cNvSpPr/>
          <p:nvPr/>
        </p:nvSpPr>
        <p:spPr>
          <a:xfrm rot="2700000">
            <a:off x="7887955" y="-120267"/>
            <a:ext cx="349407" cy="349407"/>
          </a:xfrm>
          <a:custGeom>
            <a:avLst/>
            <a:gdLst>
              <a:gd name="connsiteX0" fmla="*/ 0 w 465876"/>
              <a:gd name="connsiteY0" fmla="*/ 363230 h 465876"/>
              <a:gd name="connsiteX1" fmla="*/ 363230 w 465876"/>
              <a:gd name="connsiteY1" fmla="*/ 0 h 465876"/>
              <a:gd name="connsiteX2" fmla="*/ 416698 w 465876"/>
              <a:gd name="connsiteY2" fmla="*/ 0 h 465876"/>
              <a:gd name="connsiteX3" fmla="*/ 465876 w 465876"/>
              <a:gd name="connsiteY3" fmla="*/ 49178 h 465876"/>
              <a:gd name="connsiteX4" fmla="*/ 465876 w 465876"/>
              <a:gd name="connsiteY4" fmla="*/ 416698 h 465876"/>
              <a:gd name="connsiteX5" fmla="*/ 416698 w 465876"/>
              <a:gd name="connsiteY5" fmla="*/ 465876 h 465876"/>
              <a:gd name="connsiteX6" fmla="*/ 49178 w 465876"/>
              <a:gd name="connsiteY6" fmla="*/ 465876 h 465876"/>
              <a:gd name="connsiteX7" fmla="*/ 0 w 465876"/>
              <a:gd name="connsiteY7" fmla="*/ 416698 h 46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76" h="465876">
                <a:moveTo>
                  <a:pt x="0" y="363230"/>
                </a:moveTo>
                <a:lnTo>
                  <a:pt x="363230" y="0"/>
                </a:lnTo>
                <a:lnTo>
                  <a:pt x="416698" y="0"/>
                </a:lnTo>
                <a:cubicBezTo>
                  <a:pt x="443858" y="0"/>
                  <a:pt x="465876" y="22018"/>
                  <a:pt x="465876" y="49178"/>
                </a:cubicBezTo>
                <a:lnTo>
                  <a:pt x="465876" y="416698"/>
                </a:lnTo>
                <a:cubicBezTo>
                  <a:pt x="465876" y="443858"/>
                  <a:pt x="443858" y="465876"/>
                  <a:pt x="416698" y="465876"/>
                </a:cubicBezTo>
                <a:lnTo>
                  <a:pt x="49178" y="465876"/>
                </a:lnTo>
                <a:cubicBezTo>
                  <a:pt x="22018" y="465876"/>
                  <a:pt x="0" y="443858"/>
                  <a:pt x="0" y="416698"/>
                </a:cubicBezTo>
                <a:close/>
              </a:path>
            </a:pathLst>
          </a:cu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50"/>
          </a:p>
        </p:txBody>
      </p:sp>
      <p:pic>
        <p:nvPicPr>
          <p:cNvPr id="2" name="Picture 1">
            <a:extLst>
              <a:ext uri="{FF2B5EF4-FFF2-40B4-BE49-F238E27FC236}">
                <a16:creationId xmlns:a16="http://schemas.microsoft.com/office/drawing/2014/main" id="{3598B266-EF93-01E9-BFA4-183D0A9B67B7}"/>
              </a:ext>
            </a:extLst>
          </p:cNvPr>
          <p:cNvPicPr/>
          <p:nvPr/>
        </p:nvPicPr>
        <p:blipFill>
          <a:blip r:embed="rId3"/>
          <a:stretch>
            <a:fillRect/>
          </a:stretch>
        </p:blipFill>
        <p:spPr>
          <a:xfrm>
            <a:off x="-39009" y="-20174"/>
            <a:ext cx="9143999" cy="321680"/>
          </a:xfrm>
          <a:prstGeom prst="rect">
            <a:avLst/>
          </a:prstGeom>
        </p:spPr>
      </p:pic>
      <p:pic>
        <p:nvPicPr>
          <p:cNvPr id="16" name="Picture Placeholder 15" descr="A book in a field of flowers&#10;&#10;Description automatically generated">
            <a:extLst>
              <a:ext uri="{FF2B5EF4-FFF2-40B4-BE49-F238E27FC236}">
                <a16:creationId xmlns:a16="http://schemas.microsoft.com/office/drawing/2014/main" id="{59679762-A196-C3AC-7436-9233624DFEEF}"/>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5188" r="15188"/>
          <a:stretch>
            <a:fillRect/>
          </a:stretch>
        </p:blipFill>
        <p:spPr/>
      </p:pic>
      <p:sp>
        <p:nvSpPr>
          <p:cNvPr id="8" name="TextBox 7">
            <a:extLst>
              <a:ext uri="{FF2B5EF4-FFF2-40B4-BE49-F238E27FC236}">
                <a16:creationId xmlns:a16="http://schemas.microsoft.com/office/drawing/2014/main" id="{641D8273-CD03-FFCE-EC64-82B5077E4C89}"/>
              </a:ext>
            </a:extLst>
          </p:cNvPr>
          <p:cNvSpPr txBox="1"/>
          <p:nvPr/>
        </p:nvSpPr>
        <p:spPr>
          <a:xfrm>
            <a:off x="5066249" y="1350689"/>
            <a:ext cx="3689397" cy="824841"/>
          </a:xfrm>
          <a:prstGeom prst="rect">
            <a:avLst/>
          </a:prstGeom>
          <a:noFill/>
        </p:spPr>
        <p:txBody>
          <a:bodyPr wrap="square">
            <a:spAutoFit/>
          </a:bodyPr>
          <a:lstStyle/>
          <a:p>
            <a:pPr algn="just">
              <a:lnSpc>
                <a:spcPct val="115000"/>
              </a:lnSpc>
              <a:spcAft>
                <a:spcPts val="800"/>
              </a:spcAft>
              <a:tabLst>
                <a:tab pos="1386840" algn="l"/>
              </a:tabLst>
            </a:pPr>
            <a:r>
              <a:rPr lang="de-DE" sz="44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endParaRPr lang="en-US" sz="44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E4D40C1-86A0-78B7-E4F9-452626EC8DB5}"/>
              </a:ext>
            </a:extLst>
          </p:cNvPr>
          <p:cNvSpPr txBox="1"/>
          <p:nvPr/>
        </p:nvSpPr>
        <p:spPr>
          <a:xfrm>
            <a:off x="4642427" y="1390700"/>
            <a:ext cx="4287015" cy="1569660"/>
          </a:xfrm>
          <a:prstGeom prst="rect">
            <a:avLst/>
          </a:prstGeom>
          <a:noFill/>
        </p:spPr>
        <p:txBody>
          <a:bodyPr wrap="square" rtlCol="0">
            <a:spAutoFit/>
          </a:bodyPr>
          <a:lstStyle/>
          <a:p>
            <a:pPr algn="ctr"/>
            <a:r>
              <a:rPr lang="en-US" sz="4800" dirty="0">
                <a:solidFill>
                  <a:srgbClr val="FF0000"/>
                </a:solidFill>
                <a:latin typeface="#9Slide03 AmpleSoft Bold" panose="02000000000000000000" pitchFamily="2" charset="0"/>
              </a:rPr>
              <a:t>II. KHÁM PHÁ VĂN BẢN </a:t>
            </a:r>
          </a:p>
        </p:txBody>
      </p:sp>
    </p:spTree>
    <p:extLst>
      <p:ext uri="{BB962C8B-B14F-4D97-AF65-F5344CB8AC3E}">
        <p14:creationId xmlns:p14="http://schemas.microsoft.com/office/powerpoint/2010/main" val="4084298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4A920BF-B001-BAC0-727A-67AD367A1940}"/>
              </a:ext>
            </a:extLst>
          </p:cNvPr>
          <p:cNvSpPr txBox="1"/>
          <p:nvPr/>
        </p:nvSpPr>
        <p:spPr>
          <a:xfrm>
            <a:off x="755576" y="942287"/>
            <a:ext cx="7776865" cy="3892861"/>
          </a:xfrm>
          <a:prstGeom prst="rect">
            <a:avLst/>
          </a:prstGeom>
          <a:noFill/>
        </p:spPr>
        <p:txBody>
          <a:bodyPr wrap="square" rtlCol="0">
            <a:spAutoFit/>
          </a:bodyPr>
          <a:lstStyle/>
          <a:p>
            <a:pPr marL="457200" indent="-457200" algn="just">
              <a:lnSpc>
                <a:spcPct val="150000"/>
              </a:lnSpc>
              <a:buClr>
                <a:srgbClr val="FF0000"/>
              </a:buClr>
              <a:buFont typeface="Wingdings" panose="05000000000000000000" pitchFamily="2" charset="2"/>
              <a:buChar char="Ø"/>
            </a:pPr>
            <a:r>
              <a:rPr lang="en-US" sz="2800" dirty="0">
                <a:highlight>
                  <a:srgbClr val="FFFFFF"/>
                </a:highlight>
              </a:rPr>
              <a:t> HS </a:t>
            </a:r>
            <a:r>
              <a:rPr lang="en-US" sz="2800" dirty="0" err="1">
                <a:highlight>
                  <a:srgbClr val="FFFFFF"/>
                </a:highlight>
              </a:rPr>
              <a:t>thảo</a:t>
            </a:r>
            <a:r>
              <a:rPr lang="en-US" sz="2800" dirty="0">
                <a:highlight>
                  <a:srgbClr val="FFFFFF"/>
                </a:highlight>
              </a:rPr>
              <a:t> </a:t>
            </a:r>
            <a:r>
              <a:rPr lang="en-US" sz="2800" dirty="0" err="1">
                <a:highlight>
                  <a:srgbClr val="FFFFFF"/>
                </a:highlight>
              </a:rPr>
              <a:t>luận</a:t>
            </a:r>
            <a:r>
              <a:rPr lang="en-US" sz="2800" dirty="0">
                <a:highlight>
                  <a:srgbClr val="FFFFFF"/>
                </a:highlight>
              </a:rPr>
              <a:t> </a:t>
            </a:r>
            <a:r>
              <a:rPr lang="en-US" sz="2800" dirty="0" err="1">
                <a:highlight>
                  <a:srgbClr val="FFFFFF"/>
                </a:highlight>
              </a:rPr>
              <a:t>theo</a:t>
            </a:r>
            <a:r>
              <a:rPr lang="en-US" sz="2800" dirty="0">
                <a:highlight>
                  <a:srgbClr val="FFFFFF"/>
                </a:highlight>
              </a:rPr>
              <a:t> </a:t>
            </a:r>
            <a:r>
              <a:rPr lang="en-US" sz="2800" dirty="0" err="1">
                <a:highlight>
                  <a:srgbClr val="FFFFFF"/>
                </a:highlight>
              </a:rPr>
              <a:t>nhóm</a:t>
            </a:r>
            <a:r>
              <a:rPr lang="en-US" sz="2800" dirty="0">
                <a:highlight>
                  <a:srgbClr val="FFFFFF"/>
                </a:highlight>
              </a:rPr>
              <a:t>, </a:t>
            </a:r>
            <a:r>
              <a:rPr lang="en-US" sz="2800" dirty="0" err="1">
                <a:highlight>
                  <a:srgbClr val="FFFFFF"/>
                </a:highlight>
              </a:rPr>
              <a:t>lần</a:t>
            </a:r>
            <a:r>
              <a:rPr lang="en-US" sz="2800" dirty="0">
                <a:highlight>
                  <a:srgbClr val="FFFFFF"/>
                </a:highlight>
              </a:rPr>
              <a:t> </a:t>
            </a:r>
            <a:r>
              <a:rPr lang="en-US" sz="2800" dirty="0" err="1">
                <a:highlight>
                  <a:srgbClr val="FFFFFF"/>
                </a:highlight>
              </a:rPr>
              <a:t>lượt</a:t>
            </a:r>
            <a:r>
              <a:rPr lang="en-US" sz="2800" dirty="0">
                <a:highlight>
                  <a:srgbClr val="FFFFFF"/>
                </a:highlight>
              </a:rPr>
              <a:t> </a:t>
            </a:r>
            <a:r>
              <a:rPr lang="en-US" sz="2800" dirty="0" err="1">
                <a:highlight>
                  <a:srgbClr val="FFFFFF"/>
                </a:highlight>
              </a:rPr>
              <a:t>hoàn</a:t>
            </a:r>
            <a:r>
              <a:rPr lang="en-US" sz="2800" dirty="0">
                <a:highlight>
                  <a:srgbClr val="FFFFFF"/>
                </a:highlight>
              </a:rPr>
              <a:t> </a:t>
            </a:r>
            <a:r>
              <a:rPr lang="en-US" sz="2800" dirty="0" err="1">
                <a:highlight>
                  <a:srgbClr val="FFFFFF"/>
                </a:highlight>
              </a:rPr>
              <a:t>thành</a:t>
            </a:r>
            <a:r>
              <a:rPr lang="en-US" sz="2800" dirty="0">
                <a:highlight>
                  <a:srgbClr val="FFFFFF"/>
                </a:highlight>
              </a:rPr>
              <a:t> các PHT </a:t>
            </a:r>
            <a:r>
              <a:rPr lang="en-US" sz="2800" dirty="0" err="1">
                <a:highlight>
                  <a:srgbClr val="FFFFFF"/>
                </a:highlight>
              </a:rPr>
              <a:t>trong</a:t>
            </a:r>
            <a:r>
              <a:rPr lang="en-US" sz="2800" dirty="0">
                <a:highlight>
                  <a:srgbClr val="FFFFFF"/>
                </a:highlight>
              </a:rPr>
              <a:t> </a:t>
            </a:r>
            <a:r>
              <a:rPr lang="en-US" sz="2800" dirty="0" err="1">
                <a:highlight>
                  <a:srgbClr val="FFFFFF"/>
                </a:highlight>
              </a:rPr>
              <a:t>từng</a:t>
            </a:r>
            <a:r>
              <a:rPr lang="en-US" sz="2800" dirty="0">
                <a:highlight>
                  <a:srgbClr val="FFFFFF"/>
                </a:highlight>
              </a:rPr>
              <a:t> </a:t>
            </a:r>
            <a:r>
              <a:rPr lang="en-US" sz="2800" dirty="0" err="1">
                <a:highlight>
                  <a:srgbClr val="FFFFFF"/>
                </a:highlight>
              </a:rPr>
              <a:t>trạm</a:t>
            </a:r>
            <a:r>
              <a:rPr lang="en-US" sz="2800" dirty="0">
                <a:highlight>
                  <a:srgbClr val="FFFFFF"/>
                </a:highlight>
              </a:rPr>
              <a:t> để </a:t>
            </a:r>
            <a:r>
              <a:rPr lang="en-US" sz="2800" dirty="0" err="1">
                <a:highlight>
                  <a:srgbClr val="FFFFFF"/>
                </a:highlight>
              </a:rPr>
              <a:t>hoàn</a:t>
            </a:r>
            <a:r>
              <a:rPr lang="en-US" sz="2800" dirty="0">
                <a:highlight>
                  <a:srgbClr val="FFFFFF"/>
                </a:highlight>
              </a:rPr>
              <a:t> </a:t>
            </a:r>
            <a:r>
              <a:rPr lang="en-US" sz="2800" dirty="0" err="1">
                <a:highlight>
                  <a:srgbClr val="FFFFFF"/>
                </a:highlight>
              </a:rPr>
              <a:t>thành</a:t>
            </a:r>
            <a:r>
              <a:rPr lang="en-US" sz="2800" dirty="0">
                <a:highlight>
                  <a:srgbClr val="FFFFFF"/>
                </a:highlight>
              </a:rPr>
              <a:t> </a:t>
            </a:r>
            <a:r>
              <a:rPr lang="en-US" sz="2800" dirty="0" err="1">
                <a:highlight>
                  <a:srgbClr val="FFFFFF"/>
                </a:highlight>
              </a:rPr>
              <a:t>hành</a:t>
            </a:r>
            <a:r>
              <a:rPr lang="en-US" sz="2800" dirty="0">
                <a:highlight>
                  <a:srgbClr val="FFFFFF"/>
                </a:highlight>
              </a:rPr>
              <a:t> </a:t>
            </a:r>
            <a:r>
              <a:rPr lang="en-US" sz="2800" dirty="0" err="1">
                <a:highlight>
                  <a:srgbClr val="FFFFFF"/>
                </a:highlight>
              </a:rPr>
              <a:t>trình</a:t>
            </a:r>
            <a:r>
              <a:rPr lang="en-US" sz="2800" dirty="0">
                <a:highlight>
                  <a:srgbClr val="FFFFFF"/>
                </a:highlight>
              </a:rPr>
              <a:t> </a:t>
            </a:r>
            <a:r>
              <a:rPr lang="en-US" sz="2800" dirty="0" err="1">
                <a:highlight>
                  <a:srgbClr val="FFFFFF"/>
                </a:highlight>
              </a:rPr>
              <a:t>tìm</a:t>
            </a:r>
            <a:r>
              <a:rPr lang="en-US" sz="2800" dirty="0">
                <a:highlight>
                  <a:srgbClr val="FFFFFF"/>
                </a:highlight>
              </a:rPr>
              <a:t> </a:t>
            </a:r>
            <a:r>
              <a:rPr lang="en-US" sz="2800" dirty="0" err="1">
                <a:highlight>
                  <a:srgbClr val="FFFFFF"/>
                </a:highlight>
              </a:rPr>
              <a:t>hiểu</a:t>
            </a:r>
            <a:r>
              <a:rPr lang="en-US" sz="2800" dirty="0">
                <a:highlight>
                  <a:srgbClr val="FFFFFF"/>
                </a:highlight>
              </a:rPr>
              <a:t> </a:t>
            </a:r>
            <a:r>
              <a:rPr lang="en-US" sz="2800" dirty="0" err="1">
                <a:highlight>
                  <a:srgbClr val="FFFFFF"/>
                </a:highlight>
              </a:rPr>
              <a:t>cuộc</a:t>
            </a:r>
            <a:r>
              <a:rPr lang="en-US" sz="2800" dirty="0">
                <a:highlight>
                  <a:srgbClr val="FFFFFF"/>
                </a:highlight>
              </a:rPr>
              <a:t> </a:t>
            </a:r>
            <a:r>
              <a:rPr lang="en-US" sz="2800" dirty="0" err="1">
                <a:highlight>
                  <a:srgbClr val="FFFFFF"/>
                </a:highlight>
              </a:rPr>
              <a:t>gặp</a:t>
            </a:r>
            <a:r>
              <a:rPr lang="en-US" sz="2800" dirty="0">
                <a:highlight>
                  <a:srgbClr val="FFFFFF"/>
                </a:highlight>
              </a:rPr>
              <a:t> </a:t>
            </a:r>
            <a:r>
              <a:rPr lang="en-US" sz="2800" dirty="0" err="1">
                <a:highlight>
                  <a:srgbClr val="FFFFFF"/>
                </a:highlight>
              </a:rPr>
              <a:t>gỡ</a:t>
            </a:r>
            <a:r>
              <a:rPr lang="en-US" sz="2800" dirty="0">
                <a:highlight>
                  <a:srgbClr val="FFFFFF"/>
                </a:highlight>
              </a:rPr>
              <a:t> Kim – </a:t>
            </a:r>
            <a:r>
              <a:rPr lang="en-US" sz="2800" dirty="0" err="1">
                <a:highlight>
                  <a:srgbClr val="FFFFFF"/>
                </a:highlight>
              </a:rPr>
              <a:t>Kiều</a:t>
            </a:r>
            <a:r>
              <a:rPr lang="en-US" sz="2800" dirty="0">
                <a:highlight>
                  <a:srgbClr val="FFFFFF"/>
                </a:highlight>
              </a:rPr>
              <a:t>.</a:t>
            </a:r>
          </a:p>
          <a:p>
            <a:pPr marL="457200" indent="-457200" algn="just">
              <a:lnSpc>
                <a:spcPct val="150000"/>
              </a:lnSpc>
              <a:spcAft>
                <a:spcPts val="800"/>
              </a:spcAft>
              <a:buClr>
                <a:srgbClr val="FF0000"/>
              </a:buClr>
              <a:buFont typeface="Wingdings" panose="05000000000000000000" pitchFamily="2" charset="2"/>
              <a:buChar char="Ø"/>
            </a:pPr>
            <a:r>
              <a:rPr lang="en-US" sz="2800" dirty="0">
                <a:highlight>
                  <a:srgbClr val="FFFFFF"/>
                </a:highlight>
              </a:rPr>
              <a:t>02 </a:t>
            </a:r>
            <a:r>
              <a:rPr lang="en-US" sz="2800" dirty="0" err="1">
                <a:highlight>
                  <a:srgbClr val="FFFFFF"/>
                </a:highlight>
              </a:rPr>
              <a:t>nhóm</a:t>
            </a:r>
            <a:r>
              <a:rPr lang="en-US" sz="2800" dirty="0">
                <a:highlight>
                  <a:srgbClr val="FFFFFF"/>
                </a:highlight>
              </a:rPr>
              <a:t> </a:t>
            </a:r>
            <a:r>
              <a:rPr lang="en-US" sz="2800" dirty="0" err="1">
                <a:highlight>
                  <a:srgbClr val="FFFFFF"/>
                </a:highlight>
              </a:rPr>
              <a:t>kết</a:t>
            </a:r>
            <a:r>
              <a:rPr lang="en-US" sz="2800" dirty="0">
                <a:highlight>
                  <a:srgbClr val="FFFFFF"/>
                </a:highlight>
              </a:rPr>
              <a:t> </a:t>
            </a:r>
            <a:r>
              <a:rPr lang="en-US" sz="2800" dirty="0" err="1">
                <a:highlight>
                  <a:srgbClr val="FFFFFF"/>
                </a:highlight>
              </a:rPr>
              <a:t>thúc</a:t>
            </a:r>
            <a:r>
              <a:rPr lang="en-US" sz="2800" dirty="0">
                <a:highlight>
                  <a:srgbClr val="FFFFFF"/>
                </a:highlight>
              </a:rPr>
              <a:t> </a:t>
            </a:r>
            <a:r>
              <a:rPr lang="en-US" sz="2800" dirty="0" err="1">
                <a:highlight>
                  <a:srgbClr val="FFFFFF"/>
                </a:highlight>
              </a:rPr>
              <a:t>hành</a:t>
            </a:r>
            <a:r>
              <a:rPr lang="en-US" sz="2800" dirty="0">
                <a:highlight>
                  <a:srgbClr val="FFFFFF"/>
                </a:highlight>
              </a:rPr>
              <a:t> </a:t>
            </a:r>
            <a:r>
              <a:rPr lang="en-US" sz="2800" dirty="0" err="1">
                <a:highlight>
                  <a:srgbClr val="FFFFFF"/>
                </a:highlight>
              </a:rPr>
              <a:t>trình</a:t>
            </a:r>
            <a:r>
              <a:rPr lang="en-US" sz="2800" dirty="0">
                <a:highlight>
                  <a:srgbClr val="FFFFFF"/>
                </a:highlight>
              </a:rPr>
              <a:t> </a:t>
            </a:r>
            <a:r>
              <a:rPr lang="en-US" sz="2800" dirty="0" err="1">
                <a:highlight>
                  <a:srgbClr val="FFFFFF"/>
                </a:highlight>
              </a:rPr>
              <a:t>nhanh</a:t>
            </a:r>
            <a:r>
              <a:rPr lang="en-US" sz="2800" dirty="0">
                <a:highlight>
                  <a:srgbClr val="FFFFFF"/>
                </a:highlight>
              </a:rPr>
              <a:t> </a:t>
            </a:r>
            <a:r>
              <a:rPr lang="en-US" sz="2800" dirty="0" err="1">
                <a:highlight>
                  <a:srgbClr val="FFFFFF"/>
                </a:highlight>
              </a:rPr>
              <a:t>nhất</a:t>
            </a:r>
            <a:r>
              <a:rPr lang="en-US" sz="2800" dirty="0">
                <a:highlight>
                  <a:srgbClr val="FFFFFF"/>
                </a:highlight>
              </a:rPr>
              <a:t> (</a:t>
            </a:r>
            <a:r>
              <a:rPr lang="en-US" sz="2800" dirty="0" err="1">
                <a:highlight>
                  <a:srgbClr val="FFFFFF"/>
                </a:highlight>
              </a:rPr>
              <a:t>hoàn</a:t>
            </a:r>
            <a:r>
              <a:rPr lang="en-US" sz="2800" dirty="0">
                <a:highlight>
                  <a:srgbClr val="FFFFFF"/>
                </a:highlight>
              </a:rPr>
              <a:t> </a:t>
            </a:r>
            <a:r>
              <a:rPr lang="en-US" sz="2800" dirty="0" err="1">
                <a:highlight>
                  <a:srgbClr val="FFFFFF"/>
                </a:highlight>
              </a:rPr>
              <a:t>thành</a:t>
            </a:r>
            <a:r>
              <a:rPr lang="en-US" sz="2800" dirty="0">
                <a:highlight>
                  <a:srgbClr val="FFFFFF"/>
                </a:highlight>
              </a:rPr>
              <a:t> xong </a:t>
            </a:r>
            <a:r>
              <a:rPr lang="en-US" sz="2800" dirty="0" err="1">
                <a:highlight>
                  <a:srgbClr val="FFFFFF"/>
                </a:highlight>
              </a:rPr>
              <a:t>sớm</a:t>
            </a:r>
            <a:r>
              <a:rPr lang="en-US" sz="2800" dirty="0">
                <a:highlight>
                  <a:srgbClr val="FFFFFF"/>
                </a:highlight>
              </a:rPr>
              <a:t> </a:t>
            </a:r>
            <a:r>
              <a:rPr lang="en-US" sz="2800" dirty="0" err="1">
                <a:highlight>
                  <a:srgbClr val="FFFFFF"/>
                </a:highlight>
              </a:rPr>
              <a:t>nhất</a:t>
            </a:r>
            <a:r>
              <a:rPr lang="en-US" sz="2800" dirty="0">
                <a:highlight>
                  <a:srgbClr val="FFFFFF"/>
                </a:highlight>
              </a:rPr>
              <a:t> cả 03 PHT ở 3 </a:t>
            </a:r>
            <a:r>
              <a:rPr lang="en-US" sz="2800" dirty="0" err="1">
                <a:highlight>
                  <a:srgbClr val="FFFFFF"/>
                </a:highlight>
              </a:rPr>
              <a:t>trạm</a:t>
            </a:r>
            <a:r>
              <a:rPr lang="en-US" sz="2800" dirty="0">
                <a:highlight>
                  <a:srgbClr val="FFFFFF"/>
                </a:highlight>
              </a:rPr>
              <a:t>) sẽ </a:t>
            </a:r>
            <a:r>
              <a:rPr lang="en-US" sz="2800" dirty="0" err="1">
                <a:highlight>
                  <a:srgbClr val="FFFFFF"/>
                </a:highlight>
              </a:rPr>
              <a:t>cử</a:t>
            </a:r>
            <a:r>
              <a:rPr lang="en-US" sz="2800" dirty="0">
                <a:highlight>
                  <a:srgbClr val="FFFFFF"/>
                </a:highlight>
              </a:rPr>
              <a:t> </a:t>
            </a:r>
            <a:r>
              <a:rPr lang="en-US" sz="2800" dirty="0" err="1">
                <a:highlight>
                  <a:srgbClr val="FFFFFF"/>
                </a:highlight>
              </a:rPr>
              <a:t>đại</a:t>
            </a:r>
            <a:r>
              <a:rPr lang="en-US" sz="2800" dirty="0">
                <a:highlight>
                  <a:srgbClr val="FFFFFF"/>
                </a:highlight>
              </a:rPr>
              <a:t> </a:t>
            </a:r>
            <a:r>
              <a:rPr lang="en-US" sz="2800" dirty="0" err="1">
                <a:highlight>
                  <a:srgbClr val="FFFFFF"/>
                </a:highlight>
              </a:rPr>
              <a:t>diện</a:t>
            </a:r>
            <a:r>
              <a:rPr lang="en-US" sz="2800" dirty="0">
                <a:highlight>
                  <a:srgbClr val="FFFFFF"/>
                </a:highlight>
              </a:rPr>
              <a:t> </a:t>
            </a:r>
            <a:r>
              <a:rPr lang="en-US" sz="2800" dirty="0" err="1">
                <a:highlight>
                  <a:srgbClr val="FFFFFF"/>
                </a:highlight>
              </a:rPr>
              <a:t>thuyết</a:t>
            </a:r>
            <a:r>
              <a:rPr lang="en-US" sz="2800" dirty="0">
                <a:highlight>
                  <a:srgbClr val="FFFFFF"/>
                </a:highlight>
              </a:rPr>
              <a:t> </a:t>
            </a:r>
            <a:r>
              <a:rPr lang="en-US" sz="2800" dirty="0" err="1">
                <a:highlight>
                  <a:srgbClr val="FFFFFF"/>
                </a:highlight>
              </a:rPr>
              <a:t>trình</a:t>
            </a:r>
            <a:r>
              <a:rPr lang="en-US" sz="2800" dirty="0">
                <a:highlight>
                  <a:srgbClr val="FFFFFF"/>
                </a:highlight>
              </a:rPr>
              <a:t>.</a:t>
            </a:r>
            <a:endParaRPr lang="en-US" sz="2800" dirty="0"/>
          </a:p>
        </p:txBody>
      </p:sp>
      <p:pic>
        <p:nvPicPr>
          <p:cNvPr id="10" name="Picture 9">
            <a:extLst>
              <a:ext uri="{FF2B5EF4-FFF2-40B4-BE49-F238E27FC236}">
                <a16:creationId xmlns:a16="http://schemas.microsoft.com/office/drawing/2014/main" id="{29C8F1EC-5C87-5D1A-648B-4D2222063F8C}"/>
              </a:ext>
            </a:extLst>
          </p:cNvPr>
          <p:cNvPicPr>
            <a:picLocks noChangeAspect="1"/>
          </p:cNvPicPr>
          <p:nvPr/>
        </p:nvPicPr>
        <p:blipFill>
          <a:blip r:embed="rId4"/>
          <a:stretch>
            <a:fillRect/>
          </a:stretch>
        </p:blipFill>
        <p:spPr>
          <a:xfrm>
            <a:off x="250763" y="546023"/>
            <a:ext cx="721592" cy="721592"/>
          </a:xfrm>
          <a:prstGeom prst="rect">
            <a:avLst/>
          </a:prstGeom>
        </p:spPr>
      </p:pic>
      <p:sp>
        <p:nvSpPr>
          <p:cNvPr id="17" name="TextBox 16">
            <a:extLst>
              <a:ext uri="{FF2B5EF4-FFF2-40B4-BE49-F238E27FC236}">
                <a16:creationId xmlns:a16="http://schemas.microsoft.com/office/drawing/2014/main" id="{26402110-B715-87CA-E050-57E98822CF57}"/>
              </a:ext>
            </a:extLst>
          </p:cNvPr>
          <p:cNvSpPr txBox="1"/>
          <p:nvPr/>
        </p:nvSpPr>
        <p:spPr>
          <a:xfrm>
            <a:off x="1979712" y="383599"/>
            <a:ext cx="3888432" cy="523220"/>
          </a:xfrm>
          <a:prstGeom prst="rect">
            <a:avLst/>
          </a:prstGeom>
          <a:noFill/>
        </p:spPr>
        <p:txBody>
          <a:bodyPr wrap="square" rtlCol="0">
            <a:spAutoFit/>
          </a:bodyPr>
          <a:lstStyle/>
          <a:p>
            <a:r>
              <a:rPr lang="en-US" sz="2800" dirty="0">
                <a:solidFill>
                  <a:srgbClr val="0070C0"/>
                </a:solidFill>
                <a:latin typeface="#9Slide03 AmpleSoft Bold" panose="02000000000000000000" pitchFamily="2" charset="0"/>
              </a:rPr>
              <a:t>HOẠT ĐỘNG NHÓM</a:t>
            </a:r>
          </a:p>
        </p:txBody>
      </p:sp>
    </p:spTree>
    <p:extLst>
      <p:ext uri="{BB962C8B-B14F-4D97-AF65-F5344CB8AC3E}">
        <p14:creationId xmlns:p14="http://schemas.microsoft.com/office/powerpoint/2010/main" val="1717545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3C07D-B792-150C-D69E-3613E6CF659F}"/>
              </a:ext>
            </a:extLst>
          </p:cNvPr>
          <p:cNvSpPr>
            <a:spLocks noGrp="1"/>
          </p:cNvSpPr>
          <p:nvPr>
            <p:ph type="title"/>
          </p:nvPr>
        </p:nvSpPr>
        <p:spPr/>
        <p:txBody>
          <a:bodyPr/>
          <a:lstStyle/>
          <a:p>
            <a:endParaRPr lang="en-US"/>
          </a:p>
        </p:txBody>
      </p:sp>
      <p:sp>
        <p:nvSpPr>
          <p:cNvPr id="3" name="Rectangle 2">
            <a:extLst>
              <a:ext uri="{FF2B5EF4-FFF2-40B4-BE49-F238E27FC236}">
                <a16:creationId xmlns:a16="http://schemas.microsoft.com/office/drawing/2014/main" id="{F9682CF5-D476-F703-03B6-033F733AED2B}"/>
              </a:ext>
            </a:extLst>
          </p:cNvPr>
          <p:cNvSpPr/>
          <p:nvPr/>
        </p:nvSpPr>
        <p:spPr>
          <a:xfrm>
            <a:off x="179512" y="123478"/>
            <a:ext cx="8784976" cy="4896544"/>
          </a:xfrm>
          <a:prstGeom prst="rect">
            <a:avLst/>
          </a:prstGeom>
          <a:solidFill>
            <a:schemeClr val="bg1"/>
          </a:solid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Box 3">
            <a:extLst>
              <a:ext uri="{FF2B5EF4-FFF2-40B4-BE49-F238E27FC236}">
                <a16:creationId xmlns:a16="http://schemas.microsoft.com/office/drawing/2014/main" id="{5D676031-4501-1003-C7A1-55FE89E287DC}"/>
              </a:ext>
            </a:extLst>
          </p:cNvPr>
          <p:cNvSpPr txBox="1"/>
          <p:nvPr/>
        </p:nvSpPr>
        <p:spPr>
          <a:xfrm>
            <a:off x="410881" y="267494"/>
            <a:ext cx="8337583" cy="3026470"/>
          </a:xfrm>
          <a:prstGeom prst="rect">
            <a:avLst/>
          </a:prstGeom>
          <a:noFill/>
        </p:spPr>
        <p:txBody>
          <a:bodyPr wrap="square" rtlCol="0">
            <a:spAutoFit/>
          </a:bodyPr>
          <a:lstStyle/>
          <a:p>
            <a:pPr algn="ctr">
              <a:lnSpc>
                <a:spcPct val="130000"/>
              </a:lnSpc>
              <a:spcAft>
                <a:spcPts val="1000"/>
              </a:spcAft>
            </a:pPr>
            <a:r>
              <a:rPr lang="en-US" sz="2000" b="1" dirty="0">
                <a:solidFill>
                  <a:srgbClr val="FF0000"/>
                </a:solidFill>
                <a:effectLst/>
                <a:latin typeface="Times New Roman" panose="02020603050405020304" pitchFamily="18" charset="0"/>
                <a:ea typeface="Times New Roman" panose="02020603050405020304" pitchFamily="18" charset="0"/>
              </a:rPr>
              <a:t>PHIẾU HỌC TẬP TRẠM 1:</a:t>
            </a:r>
            <a:r>
              <a:rPr lang="en-US" sz="2000" b="1" dirty="0">
                <a:solidFill>
                  <a:srgbClr val="0070C0"/>
                </a:solidFill>
                <a:effectLst/>
                <a:latin typeface="Times New Roman" panose="02020603050405020304" pitchFamily="18" charset="0"/>
                <a:ea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rPr>
              <a:t>Chân</a:t>
            </a:r>
            <a:r>
              <a:rPr lang="en-US" sz="2000" b="1" dirty="0">
                <a:solidFill>
                  <a:srgbClr val="0070C0"/>
                </a:solidFill>
                <a:effectLst/>
                <a:latin typeface="Times New Roman" panose="02020603050405020304" pitchFamily="18" charset="0"/>
                <a:ea typeface="Times New Roman" panose="02020603050405020304" pitchFamily="18" charset="0"/>
              </a:rPr>
              <a:t> dung </a:t>
            </a:r>
            <a:r>
              <a:rPr lang="en-US" sz="2000" b="1" dirty="0" err="1">
                <a:solidFill>
                  <a:srgbClr val="0070C0"/>
                </a:solidFill>
                <a:effectLst/>
                <a:latin typeface="Times New Roman" panose="02020603050405020304" pitchFamily="18" charset="0"/>
                <a:ea typeface="Times New Roman" panose="02020603050405020304" pitchFamily="18" charset="0"/>
              </a:rPr>
              <a:t>nhân</a:t>
            </a:r>
            <a:r>
              <a:rPr lang="en-US" sz="2000" b="1" dirty="0">
                <a:solidFill>
                  <a:srgbClr val="0070C0"/>
                </a:solidFill>
                <a:effectLst/>
                <a:latin typeface="Times New Roman" panose="02020603050405020304" pitchFamily="18" charset="0"/>
                <a:ea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rPr>
              <a:t>vật</a:t>
            </a:r>
            <a:r>
              <a:rPr lang="en-US" sz="2000" b="1" dirty="0">
                <a:solidFill>
                  <a:srgbClr val="0070C0"/>
                </a:solidFill>
                <a:effectLst/>
                <a:latin typeface="Times New Roman" panose="02020603050405020304" pitchFamily="18" charset="0"/>
                <a:ea typeface="Times New Roman" panose="02020603050405020304" pitchFamily="18" charset="0"/>
              </a:rPr>
              <a:t> Kim </a:t>
            </a:r>
            <a:r>
              <a:rPr lang="en-US" sz="2000" b="1" dirty="0" err="1">
                <a:solidFill>
                  <a:srgbClr val="0070C0"/>
                </a:solidFill>
                <a:effectLst/>
                <a:latin typeface="Times New Roman" panose="02020603050405020304" pitchFamily="18" charset="0"/>
                <a:ea typeface="Times New Roman" panose="02020603050405020304" pitchFamily="18" charset="0"/>
              </a:rPr>
              <a:t>Trọng</a:t>
            </a:r>
            <a:endParaRPr lang="en-US" sz="2000" dirty="0">
              <a:effectLst/>
              <a:latin typeface="Times New Roman" panose="02020603050405020304" pitchFamily="18" charset="0"/>
              <a:ea typeface="Calibri" panose="020F0502020204030204" pitchFamily="34" charset="0"/>
            </a:endParaRPr>
          </a:p>
          <a:p>
            <a:pPr marL="114300" indent="179705" algn="just">
              <a:lnSpc>
                <a:spcPct val="130000"/>
              </a:lnSpc>
              <a:tabLst>
                <a:tab pos="170815" algn="l"/>
              </a:tabLst>
            </a:pPr>
            <a:r>
              <a:rPr lang="vi-VN" sz="2000" b="1" dirty="0">
                <a:effectLst/>
                <a:latin typeface="Times New Roman" panose="02020603050405020304" pitchFamily="18" charset="0"/>
                <a:ea typeface="Times New Roman" panose="02020603050405020304" pitchFamily="18" charset="0"/>
              </a:rPr>
              <a:t>Đọc 12 câu thơ đầu đoạn trích </a:t>
            </a:r>
            <a:r>
              <a:rPr lang="vi-VN" sz="2000" b="1" i="1" dirty="0">
                <a:effectLst/>
                <a:latin typeface="Times New Roman" panose="02020603050405020304" pitchFamily="18" charset="0"/>
                <a:ea typeface="Times New Roman" panose="02020603050405020304" pitchFamily="18" charset="0"/>
              </a:rPr>
              <a:t>Kim - Kiều gặp gỡ</a:t>
            </a:r>
            <a:r>
              <a:rPr lang="en-US" sz="2000" b="1" i="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trả</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lời</a:t>
            </a:r>
            <a:r>
              <a:rPr lang="en-US" sz="2000" b="1" dirty="0">
                <a:effectLst/>
                <a:latin typeface="Times New Roman" panose="02020603050405020304" pitchFamily="18" charset="0"/>
                <a:ea typeface="Times New Roman" panose="02020603050405020304" pitchFamily="18" charset="0"/>
              </a:rPr>
              <a:t> các </a:t>
            </a:r>
            <a:r>
              <a:rPr lang="en-US" sz="2000" b="1" dirty="0" err="1">
                <a:effectLst/>
                <a:latin typeface="Times New Roman" panose="02020603050405020304" pitchFamily="18" charset="0"/>
                <a:ea typeface="Times New Roman" panose="02020603050405020304" pitchFamily="18" charset="0"/>
              </a:rPr>
              <a:t>yêu</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cầu</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sau</a:t>
            </a:r>
            <a:r>
              <a:rPr lang="en-US" sz="2000" b="1" dirty="0">
                <a:effectLst/>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114300" indent="179705" algn="just">
              <a:lnSpc>
                <a:spcPct val="130000"/>
              </a:lnSpc>
              <a:tabLst>
                <a:tab pos="170815" algn="l"/>
              </a:tabLst>
            </a:pPr>
            <a:r>
              <a:rPr lang="en-US" sz="2000" b="1" dirty="0">
                <a:effectLst/>
                <a:latin typeface="Times New Roman" panose="02020603050405020304" pitchFamily="18" charset="0"/>
                <a:ea typeface="Times New Roman" panose="02020603050405020304" pitchFamily="18" charset="0"/>
              </a:rPr>
              <a:t>1.</a:t>
            </a:r>
            <a:r>
              <a:rPr lang="en-US" sz="2000" i="1" dirty="0">
                <a:effectLst/>
                <a:latin typeface="Times New Roman" panose="02020603050405020304" pitchFamily="18" charset="0"/>
                <a:ea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rPr>
              <a:t>Nhân vật </a:t>
            </a:r>
            <a:r>
              <a:rPr lang="en-US" sz="2000" dirty="0">
                <a:effectLst/>
                <a:latin typeface="Times New Roman" panose="02020603050405020304" pitchFamily="18" charset="0"/>
                <a:ea typeface="Times New Roman" panose="02020603050405020304" pitchFamily="18" charset="0"/>
              </a:rPr>
              <a:t>Kim </a:t>
            </a:r>
            <a:r>
              <a:rPr lang="en-US" sz="2000" dirty="0" err="1">
                <a:effectLst/>
                <a:latin typeface="Times New Roman" panose="02020603050405020304" pitchFamily="18" charset="0"/>
                <a:ea typeface="Times New Roman" panose="02020603050405020304" pitchFamily="18" charset="0"/>
              </a:rPr>
              <a:t>Trọng</a:t>
            </a:r>
            <a:r>
              <a:rPr lang="en-US" sz="2000" dirty="0">
                <a:effectLst/>
                <a:latin typeface="Times New Roman" panose="02020603050405020304" pitchFamily="18" charset="0"/>
                <a:ea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rPr>
              <a:t>được miêu tả và giới thiệu bằng lời của ai? </a:t>
            </a:r>
            <a:endParaRPr lang="en-US" sz="2000" dirty="0">
              <a:effectLst/>
              <a:latin typeface="Times New Roman" panose="02020603050405020304" pitchFamily="18" charset="0"/>
              <a:ea typeface="Times New Roman" panose="02020603050405020304" pitchFamily="18" charset="0"/>
            </a:endParaRPr>
          </a:p>
          <a:p>
            <a:pPr>
              <a:lnSpc>
                <a:spcPct val="130000"/>
              </a:lnSpc>
              <a:spcAft>
                <a:spcPts val="1000"/>
              </a:spcAft>
            </a:pPr>
            <a:r>
              <a:rPr lang="en-US" sz="2000" b="1" dirty="0">
                <a:effectLst/>
                <a:latin typeface="Times New Roman" panose="02020603050405020304" pitchFamily="18" charset="0"/>
                <a:ea typeface="Times New Roman" panose="02020603050405020304" pitchFamily="18" charset="0"/>
              </a:rPr>
              <a:t>2.</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Tìm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hiểu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chân</a:t>
            </a:r>
            <a:r>
              <a:rPr lang="en-US" sz="2000" dirty="0">
                <a:effectLst/>
                <a:latin typeface="Times New Roman" panose="02020603050405020304" pitchFamily="18" charset="0"/>
                <a:ea typeface="Times New Roman" panose="02020603050405020304" pitchFamily="18" charset="0"/>
              </a:rPr>
              <a:t> dung </a:t>
            </a:r>
            <a:r>
              <a:rPr lang="en-US" sz="2000" dirty="0" err="1">
                <a:effectLst/>
                <a:latin typeface="Times New Roman" panose="02020603050405020304" pitchFamily="18" charset="0"/>
                <a:ea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vật</a:t>
            </a:r>
            <a:r>
              <a:rPr lang="en-US" sz="2000" dirty="0">
                <a:effectLst/>
                <a:latin typeface="Times New Roman" panose="02020603050405020304" pitchFamily="18" charset="0"/>
                <a:ea typeface="Times New Roman" panose="02020603050405020304" pitchFamily="18" charset="0"/>
              </a:rPr>
              <a:t> Kim </a:t>
            </a:r>
            <a:r>
              <a:rPr lang="en-US" sz="2000" dirty="0" err="1">
                <a:effectLst/>
                <a:latin typeface="Times New Roman" panose="02020603050405020304" pitchFamily="18" charset="0"/>
                <a:ea typeface="Times New Roman" panose="02020603050405020304" pitchFamily="18" charset="0"/>
              </a:rPr>
              <a:t>Trọng</a:t>
            </a:r>
            <a:r>
              <a:rPr lang="en-US" sz="2000" b="1" dirty="0">
                <a:effectLst/>
                <a:latin typeface="Times New Roman" panose="02020603050405020304" pitchFamily="18" charset="0"/>
                <a:ea typeface="Times New Roman" panose="02020603050405020304" pitchFamily="18" charset="0"/>
              </a:rPr>
              <a:t> </a:t>
            </a:r>
            <a:r>
              <a:rPr lang="vi-VN" sz="2000" dirty="0">
                <a:solidFill>
                  <a:srgbClr val="0D0D0D"/>
                </a:solidFill>
                <a:effectLst/>
                <a:latin typeface="Times New Roman" panose="02020603050405020304" pitchFamily="18" charset="0"/>
                <a:ea typeface="Times New Roman" panose="02020603050405020304" pitchFamily="18" charset="0"/>
              </a:rPr>
              <a:t>bằng cách hoàn thiện “hồ sơ nhân vật” sau:</a:t>
            </a:r>
            <a:endParaRPr lang="en-US" sz="2000" dirty="0">
              <a:effectLst/>
              <a:latin typeface="Times New Roman" panose="02020603050405020304" pitchFamily="18" charset="0"/>
              <a:ea typeface="Times New Roman" panose="02020603050405020304" pitchFamily="18" charset="0"/>
            </a:endParaRPr>
          </a:p>
          <a:p>
            <a:endParaRPr lang="en-US" dirty="0"/>
          </a:p>
        </p:txBody>
      </p:sp>
      <p:graphicFrame>
        <p:nvGraphicFramePr>
          <p:cNvPr id="5" name="Table 4">
            <a:extLst>
              <a:ext uri="{FF2B5EF4-FFF2-40B4-BE49-F238E27FC236}">
                <a16:creationId xmlns:a16="http://schemas.microsoft.com/office/drawing/2014/main" id="{3D6C533C-5147-0A8C-709D-3265F5736DA7}"/>
              </a:ext>
            </a:extLst>
          </p:cNvPr>
          <p:cNvGraphicFramePr>
            <a:graphicFrameLocks noGrp="1"/>
          </p:cNvGraphicFramePr>
          <p:nvPr>
            <p:extLst>
              <p:ext uri="{D42A27DB-BD31-4B8C-83A1-F6EECF244321}">
                <p14:modId xmlns:p14="http://schemas.microsoft.com/office/powerpoint/2010/main" val="4177805891"/>
              </p:ext>
            </p:extLst>
          </p:nvPr>
        </p:nvGraphicFramePr>
        <p:xfrm>
          <a:off x="395536" y="3072223"/>
          <a:ext cx="8337583" cy="1981200"/>
        </p:xfrm>
        <a:graphic>
          <a:graphicData uri="http://schemas.openxmlformats.org/drawingml/2006/table">
            <a:tbl>
              <a:tblPr firstRow="1" firstCol="1" bandRow="1"/>
              <a:tblGrid>
                <a:gridCol w="3409783">
                  <a:extLst>
                    <a:ext uri="{9D8B030D-6E8A-4147-A177-3AD203B41FA5}">
                      <a16:colId xmlns:a16="http://schemas.microsoft.com/office/drawing/2014/main" val="2445820449"/>
                    </a:ext>
                  </a:extLst>
                </a:gridCol>
                <a:gridCol w="2422865">
                  <a:extLst>
                    <a:ext uri="{9D8B030D-6E8A-4147-A177-3AD203B41FA5}">
                      <a16:colId xmlns:a16="http://schemas.microsoft.com/office/drawing/2014/main" val="4038498562"/>
                    </a:ext>
                  </a:extLst>
                </a:gridCol>
                <a:gridCol w="2504935">
                  <a:extLst>
                    <a:ext uri="{9D8B030D-6E8A-4147-A177-3AD203B41FA5}">
                      <a16:colId xmlns:a16="http://schemas.microsoft.com/office/drawing/2014/main" val="4168101378"/>
                    </a:ext>
                  </a:extLst>
                </a:gridCol>
              </a:tblGrid>
              <a:tr h="0">
                <a:tc>
                  <a:txBody>
                    <a:bodyPr/>
                    <a:lstStyle/>
                    <a:p>
                      <a:pPr algn="ctr">
                        <a:lnSpc>
                          <a:spcPct val="130000"/>
                        </a:lnSpc>
                      </a:pPr>
                      <a:r>
                        <a:rPr lang="en-US" sz="2000" b="1">
                          <a:solidFill>
                            <a:srgbClr val="0D0D0D"/>
                          </a:solidFill>
                          <a:effectLst/>
                          <a:latin typeface="Times New Roman" panose="02020603050405020304" pitchFamily="18" charset="0"/>
                          <a:ea typeface="Times New Roman" panose="02020603050405020304" pitchFamily="18" charset="0"/>
                        </a:rPr>
                        <a:t>Phương diện</a:t>
                      </a:r>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pPr>
                      <a:r>
                        <a:rPr lang="en-US" sz="2000" b="1">
                          <a:solidFill>
                            <a:srgbClr val="000000"/>
                          </a:solidFill>
                          <a:effectLst/>
                          <a:latin typeface="Times New Roman" panose="02020603050405020304" pitchFamily="18" charset="0"/>
                          <a:ea typeface="Times New Roman" panose="02020603050405020304" pitchFamily="18" charset="0"/>
                        </a:rPr>
                        <a:t>Chi tiết miêu tả</a:t>
                      </a:r>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5">
                  <a:txBody>
                    <a:bodyPr/>
                    <a:lstStyle/>
                    <a:p>
                      <a:pPr>
                        <a:lnSpc>
                          <a:spcPct val="130000"/>
                        </a:lnSpc>
                      </a:pPr>
                      <a:r>
                        <a:rPr lang="vi-VN" sz="2000" i="1" dirty="0">
                          <a:solidFill>
                            <a:srgbClr val="000000"/>
                          </a:solidFill>
                          <a:effectLst/>
                          <a:latin typeface="Times New Roman" panose="02020603050405020304" pitchFamily="18" charset="0"/>
                          <a:ea typeface="Times New Roman" panose="02020603050405020304" pitchFamily="18" charset="0"/>
                        </a:rPr>
                        <a:t>Nhận xét </a:t>
                      </a:r>
                      <a:r>
                        <a:rPr lang="en-US" sz="2000" i="1" dirty="0" err="1">
                          <a:solidFill>
                            <a:srgbClr val="000000"/>
                          </a:solidFill>
                          <a:effectLst/>
                          <a:latin typeface="Times New Roman" panose="02020603050405020304" pitchFamily="18" charset="0"/>
                          <a:ea typeface="Times New Roman" panose="02020603050405020304" pitchFamily="18" charset="0"/>
                        </a:rPr>
                        <a:t>vẻ</a:t>
                      </a:r>
                      <a:r>
                        <a:rPr lang="en-US" sz="2000" i="1" dirty="0">
                          <a:solidFill>
                            <a:srgbClr val="000000"/>
                          </a:solidFill>
                          <a:effectLst/>
                          <a:latin typeface="Times New Roman" panose="02020603050405020304" pitchFamily="18" charset="0"/>
                          <a:ea typeface="Times New Roman" panose="02020603050405020304" pitchFamily="18" charset="0"/>
                        </a:rPr>
                        <a:t> đẹp </a:t>
                      </a:r>
                      <a:r>
                        <a:rPr lang="en-US" sz="2000" i="1" dirty="0" err="1">
                          <a:solidFill>
                            <a:srgbClr val="000000"/>
                          </a:solidFill>
                          <a:effectLst/>
                          <a:latin typeface="Times New Roman" panose="02020603050405020304" pitchFamily="18" charset="0"/>
                          <a:ea typeface="Times New Roman" panose="02020603050405020304" pitchFamily="18" charset="0"/>
                        </a:rPr>
                        <a:t>của</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nhân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vật</a:t>
                      </a:r>
                      <a:r>
                        <a:rPr lang="en-US" sz="2000" i="1" dirty="0">
                          <a:solidFill>
                            <a:srgbClr val="000000"/>
                          </a:solidFill>
                          <a:effectLst/>
                          <a:latin typeface="Times New Roman" panose="02020603050405020304" pitchFamily="18" charset="0"/>
                          <a:ea typeface="Times New Roman" panose="02020603050405020304" pitchFamily="18" charset="0"/>
                        </a:rPr>
                        <a:t> Kim </a:t>
                      </a:r>
                      <a:r>
                        <a:rPr lang="en-US" sz="2000" i="1" dirty="0" err="1">
                          <a:solidFill>
                            <a:srgbClr val="000000"/>
                          </a:solidFill>
                          <a:effectLst/>
                          <a:latin typeface="Times New Roman" panose="02020603050405020304" pitchFamily="18" charset="0"/>
                          <a:ea typeface="Times New Roman" panose="02020603050405020304" pitchFamily="18" charset="0"/>
                        </a:rPr>
                        <a:t>Trọng</a:t>
                      </a:r>
                      <a:endParaRPr lang="en-US" sz="1400" dirty="0">
                        <a:effectLst/>
                        <a:latin typeface="Times New Roman" panose="02020603050405020304" pitchFamily="18" charset="0"/>
                        <a:ea typeface="Times New Roman" panose="02020603050405020304" pitchFamily="18" charset="0"/>
                      </a:endParaRPr>
                    </a:p>
                    <a:p>
                      <a:pPr>
                        <a:lnSpc>
                          <a:spcPct val="130000"/>
                        </a:lnSpc>
                      </a:pPr>
                      <a:r>
                        <a:rPr lang="en-US" sz="2000" i="1" dirty="0">
                          <a:solidFill>
                            <a:srgbClr val="000000"/>
                          </a:solidFill>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1583090"/>
                  </a:ext>
                </a:extLst>
              </a:tr>
              <a:tr h="0">
                <a:tc>
                  <a:txBody>
                    <a:bodyPr/>
                    <a:lstStyle/>
                    <a:p>
                      <a:pPr marL="114300" indent="179705">
                        <a:lnSpc>
                          <a:spcPct val="130000"/>
                        </a:lnSpc>
                        <a:tabLst>
                          <a:tab pos="170815" algn="l"/>
                        </a:tabLst>
                      </a:pPr>
                      <a:r>
                        <a:rPr lang="vi-VN" sz="2000">
                          <a:effectLst/>
                          <a:latin typeface="Times New Roman" panose="02020603050405020304" pitchFamily="18" charset="0"/>
                          <a:ea typeface="Times New Roman" panose="02020603050405020304" pitchFamily="18" charset="0"/>
                        </a:rPr>
                        <a:t>Khung cảnh xuất hiện</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pPr>
                      <a:r>
                        <a:rPr lang="vi-VN" sz="2000" i="1">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813490859"/>
                  </a:ext>
                </a:extLst>
              </a:tr>
              <a:tr h="0">
                <a:tc>
                  <a:txBody>
                    <a:bodyPr/>
                    <a:lstStyle/>
                    <a:p>
                      <a:pPr>
                        <a:lnSpc>
                          <a:spcPct val="130000"/>
                        </a:lnSpc>
                      </a:pPr>
                      <a:r>
                        <a:rPr lang="en-US" sz="2000" dirty="0" err="1">
                          <a:solidFill>
                            <a:srgbClr val="0D0D0D"/>
                          </a:solidFill>
                          <a:effectLst/>
                          <a:latin typeface="Times New Roman" panose="02020603050405020304" pitchFamily="18" charset="0"/>
                          <a:ea typeface="Times New Roman" panose="02020603050405020304" pitchFamily="18" charset="0"/>
                        </a:rPr>
                        <a:t>Ngoại</a:t>
                      </a:r>
                      <a:r>
                        <a:rPr lang="en-US" sz="2000" dirty="0">
                          <a:solidFill>
                            <a:srgbClr val="0D0D0D"/>
                          </a:solidFill>
                          <a:effectLst/>
                          <a:latin typeface="Times New Roman" panose="02020603050405020304" pitchFamily="18" charset="0"/>
                          <a:ea typeface="Times New Roman" panose="02020603050405020304" pitchFamily="18" charset="0"/>
                        </a:rPr>
                        <a:t> hình, </a:t>
                      </a:r>
                      <a:r>
                        <a:rPr lang="en-US" sz="2000" dirty="0" err="1">
                          <a:solidFill>
                            <a:srgbClr val="0D0D0D"/>
                          </a:solidFill>
                          <a:effectLst/>
                          <a:latin typeface="Times New Roman" panose="02020603050405020304" pitchFamily="18" charset="0"/>
                          <a:ea typeface="Times New Roman" panose="02020603050405020304" pitchFamily="18" charset="0"/>
                        </a:rPr>
                        <a:t>cử</a:t>
                      </a:r>
                      <a:r>
                        <a:rPr lang="en-US" sz="2000" dirty="0">
                          <a:solidFill>
                            <a:srgbClr val="0D0D0D"/>
                          </a:solidFill>
                          <a:effectLst/>
                          <a:latin typeface="Times New Roman" panose="02020603050405020304" pitchFamily="18" charset="0"/>
                          <a:ea typeface="Times New Roman" panose="02020603050405020304" pitchFamily="18" charset="0"/>
                        </a:rPr>
                        <a:t> chỉ, </a:t>
                      </a:r>
                      <a:r>
                        <a:rPr lang="en-US" sz="2000" dirty="0" err="1">
                          <a:solidFill>
                            <a:srgbClr val="0D0D0D"/>
                          </a:solidFill>
                          <a:effectLst/>
                          <a:latin typeface="Times New Roman" panose="02020603050405020304" pitchFamily="18" charset="0"/>
                          <a:ea typeface="Times New Roman" panose="02020603050405020304" pitchFamily="18" charset="0"/>
                        </a:rPr>
                        <a:t>hành</a:t>
                      </a:r>
                      <a:r>
                        <a:rPr lang="en-US" sz="2000" dirty="0">
                          <a:solidFill>
                            <a:srgbClr val="0D0D0D"/>
                          </a:solidFill>
                          <a:effectLst/>
                          <a:latin typeface="Times New Roman" panose="02020603050405020304" pitchFamily="18" charset="0"/>
                          <a:ea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rPr>
                        <a:t>động</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pPr>
                      <a:r>
                        <a:rPr lang="vi-VN" sz="2000" i="1">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961346423"/>
                  </a:ext>
                </a:extLst>
              </a:tr>
              <a:tr h="0">
                <a:tc>
                  <a:txBody>
                    <a:bodyPr/>
                    <a:lstStyle/>
                    <a:p>
                      <a:pPr>
                        <a:lnSpc>
                          <a:spcPct val="130000"/>
                        </a:lnSpc>
                      </a:pPr>
                      <a:r>
                        <a:rPr lang="vi-VN" sz="2000">
                          <a:solidFill>
                            <a:srgbClr val="0D0D0D"/>
                          </a:solidFill>
                          <a:effectLst/>
                          <a:latin typeface="Times New Roman" panose="02020603050405020304" pitchFamily="18" charset="0"/>
                          <a:ea typeface="Times New Roman" panose="02020603050405020304" pitchFamily="18" charset="0"/>
                        </a:rPr>
                        <a:t>Xuất thân, gia thế</a:t>
                      </a:r>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pPr>
                      <a:r>
                        <a:rPr lang="vi-VN" sz="2000" i="1">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526063551"/>
                  </a:ext>
                </a:extLst>
              </a:tr>
              <a:tr h="361315">
                <a:tc>
                  <a:txBody>
                    <a:bodyPr/>
                    <a:lstStyle/>
                    <a:p>
                      <a:pPr>
                        <a:lnSpc>
                          <a:spcPct val="130000"/>
                        </a:lnSpc>
                      </a:pPr>
                      <a:r>
                        <a:rPr lang="en-US" sz="2000">
                          <a:solidFill>
                            <a:srgbClr val="0D0D0D"/>
                          </a:solidFill>
                          <a:effectLst/>
                          <a:latin typeface="Times New Roman" panose="02020603050405020304" pitchFamily="18" charset="0"/>
                          <a:ea typeface="Times New Roman" panose="02020603050405020304" pitchFamily="18" charset="0"/>
                        </a:rPr>
                        <a:t>Tư chất, tài năng</a:t>
                      </a:r>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pPr>
                      <a:r>
                        <a:rPr lang="vi-VN" sz="2000" i="1"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250136907"/>
                  </a:ext>
                </a:extLst>
              </a:tr>
            </a:tbl>
          </a:graphicData>
        </a:graphic>
      </p:graphicFrame>
    </p:spTree>
    <p:extLst>
      <p:ext uri="{BB962C8B-B14F-4D97-AF65-F5344CB8AC3E}">
        <p14:creationId xmlns:p14="http://schemas.microsoft.com/office/powerpoint/2010/main" val="77860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3C07D-B792-150C-D69E-3613E6CF659F}"/>
              </a:ext>
            </a:extLst>
          </p:cNvPr>
          <p:cNvSpPr>
            <a:spLocks noGrp="1"/>
          </p:cNvSpPr>
          <p:nvPr>
            <p:ph type="title"/>
          </p:nvPr>
        </p:nvSpPr>
        <p:spPr/>
        <p:txBody>
          <a:bodyPr/>
          <a:lstStyle/>
          <a:p>
            <a:endParaRPr lang="en-US"/>
          </a:p>
        </p:txBody>
      </p:sp>
      <p:sp>
        <p:nvSpPr>
          <p:cNvPr id="3" name="Rectangle 2">
            <a:extLst>
              <a:ext uri="{FF2B5EF4-FFF2-40B4-BE49-F238E27FC236}">
                <a16:creationId xmlns:a16="http://schemas.microsoft.com/office/drawing/2014/main" id="{F9682CF5-D476-F703-03B6-033F733AED2B}"/>
              </a:ext>
            </a:extLst>
          </p:cNvPr>
          <p:cNvSpPr/>
          <p:nvPr/>
        </p:nvSpPr>
        <p:spPr>
          <a:xfrm>
            <a:off x="179512" y="123478"/>
            <a:ext cx="8784976" cy="4896544"/>
          </a:xfrm>
          <a:prstGeom prst="rect">
            <a:avLst/>
          </a:prstGeom>
          <a:solidFill>
            <a:schemeClr val="bg1"/>
          </a:solid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Box 3">
            <a:extLst>
              <a:ext uri="{FF2B5EF4-FFF2-40B4-BE49-F238E27FC236}">
                <a16:creationId xmlns:a16="http://schemas.microsoft.com/office/drawing/2014/main" id="{5D676031-4501-1003-C7A1-55FE89E287DC}"/>
              </a:ext>
            </a:extLst>
          </p:cNvPr>
          <p:cNvSpPr txBox="1"/>
          <p:nvPr/>
        </p:nvSpPr>
        <p:spPr>
          <a:xfrm>
            <a:off x="410881" y="267494"/>
            <a:ext cx="8337583" cy="2185214"/>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PHIẾU HỌC TẬP TRẠM 2: Tâm </a:t>
            </a:r>
            <a:r>
              <a:rPr lang="en-US" sz="2000" b="1" dirty="0" err="1">
                <a:solidFill>
                  <a:srgbClr val="FF0000"/>
                </a:solidFill>
                <a:latin typeface="Times New Roman" panose="02020603050405020304" pitchFamily="18" charset="0"/>
                <a:cs typeface="Times New Roman" panose="02020603050405020304" pitchFamily="18" charset="0"/>
              </a:rPr>
              <a:t>trạng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và</a:t>
            </a:r>
            <a:r>
              <a:rPr lang="en-US" sz="2000" b="1" dirty="0">
                <a:solidFill>
                  <a:srgbClr val="FF0000"/>
                </a:solidFill>
                <a:latin typeface="Times New Roman" panose="02020603050405020304" pitchFamily="18" charset="0"/>
                <a:cs typeface="Times New Roman" panose="02020603050405020304" pitchFamily="18" charset="0"/>
              </a:rPr>
              <a:t> cảm </a:t>
            </a:r>
            <a:r>
              <a:rPr lang="en-US" sz="2000" b="1" dirty="0" err="1">
                <a:solidFill>
                  <a:srgbClr val="FF0000"/>
                </a:solidFill>
                <a:latin typeface="Times New Roman" panose="02020603050405020304" pitchFamily="18" charset="0"/>
                <a:cs typeface="Times New Roman" panose="02020603050405020304" pitchFamily="18" charset="0"/>
              </a:rPr>
              <a:t>xúc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của</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Thuý</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Kiều</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và</a:t>
            </a:r>
            <a:r>
              <a:rPr lang="en-US" sz="2000" b="1" dirty="0">
                <a:solidFill>
                  <a:srgbClr val="FF0000"/>
                </a:solidFill>
                <a:latin typeface="Times New Roman" panose="02020603050405020304" pitchFamily="18" charset="0"/>
                <a:cs typeface="Times New Roman" panose="02020603050405020304" pitchFamily="18" charset="0"/>
              </a:rPr>
              <a:t> Kim </a:t>
            </a:r>
            <a:r>
              <a:rPr lang="en-US" sz="2000" b="1" dirty="0" err="1">
                <a:solidFill>
                  <a:srgbClr val="FF0000"/>
                </a:solidFill>
                <a:latin typeface="Times New Roman" panose="02020603050405020304" pitchFamily="18" charset="0"/>
                <a:cs typeface="Times New Roman" panose="02020603050405020304" pitchFamily="18" charset="0"/>
              </a:rPr>
              <a:t>Trọng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trong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cảnh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hội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ngộ</a:t>
            </a:r>
            <a:endParaRPr lang="en-US" sz="2000" dirty="0">
              <a:solidFill>
                <a:srgbClr val="FF0000"/>
              </a:solidFill>
              <a:latin typeface="Times New Roman" panose="02020603050405020304" pitchFamily="18" charset="0"/>
              <a:cs typeface="Times New Roman" panose="02020603050405020304" pitchFamily="18" charset="0"/>
            </a:endParaRPr>
          </a:p>
          <a:p>
            <a:pPr marL="342900" indent="-342900">
              <a:lnSpc>
                <a:spcPct val="130000"/>
              </a:lnSpc>
              <a:buFontTx/>
              <a:buChar char="-"/>
            </a:pPr>
            <a:r>
              <a:rPr lang="en-US" sz="2000" dirty="0" err="1">
                <a:latin typeface="Times New Roman" panose="02020603050405020304" pitchFamily="18" charset="0"/>
                <a:cs typeface="Times New Roman" panose="02020603050405020304" pitchFamily="18" charset="0"/>
              </a:rPr>
              <a:t>Đọc</a:t>
            </a:r>
            <a:r>
              <a:rPr lang="en-US" sz="2000" dirty="0">
                <a:latin typeface="Times New Roman" panose="02020603050405020304" pitchFamily="18" charset="0"/>
                <a:cs typeface="Times New Roman" panose="02020603050405020304" pitchFamily="18" charset="0"/>
              </a:rPr>
              <a:t> 10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Bóng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hồng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nhác</a:t>
            </a:r>
            <a:r>
              <a:rPr lang="en-US" sz="2000" i="1" dirty="0">
                <a:latin typeface="Times New Roman" panose="02020603050405020304" pitchFamily="18" charset="0"/>
                <a:cs typeface="Times New Roman" panose="02020603050405020304" pitchFamily="18" charset="0"/>
              </a:rPr>
              <a:t> thấy </a:t>
            </a:r>
            <a:r>
              <a:rPr lang="en-US" sz="2000" i="1" dirty="0" err="1">
                <a:latin typeface="Times New Roman" panose="02020603050405020304" pitchFamily="18" charset="0"/>
                <a:cs typeface="Times New Roman" panose="02020603050405020304" pitchFamily="18" charset="0"/>
              </a:rPr>
              <a:t>nẻo</a:t>
            </a:r>
            <a:r>
              <a:rPr lang="en-US" sz="2000" i="1" dirty="0">
                <a:latin typeface="Times New Roman" panose="02020603050405020304" pitchFamily="18" charset="0"/>
                <a:cs typeface="Times New Roman" panose="02020603050405020304" pitchFamily="18" charset="0"/>
              </a:rPr>
              <a:t> xa... </a:t>
            </a:r>
            <a:r>
              <a:rPr lang="en-US" sz="2000" i="1" dirty="0" err="1">
                <a:latin typeface="Times New Roman" panose="02020603050405020304" pitchFamily="18" charset="0"/>
                <a:cs typeface="Times New Roman" panose="02020603050405020304" pitchFamily="18" charset="0"/>
              </a:rPr>
              <a:t>Bên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cầu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liễu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bóng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chiều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thướt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a:t>
            </a:r>
          </a:p>
          <a:p>
            <a:pPr lvl="0">
              <a:lnSpc>
                <a:spcPct val="130000"/>
              </a:lnSpc>
            </a:pPr>
            <a:r>
              <a:rPr lang="en-US" sz="2000" b="1" dirty="0">
                <a:latin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cs typeface="Times New Roman" panose="02020603050405020304" pitchFamily="18" charset="0"/>
              </a:rPr>
              <a:t>Phân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diễn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biến</a:t>
            </a:r>
            <a:r>
              <a:rPr lang="en-US" sz="2000" b="1" dirty="0">
                <a:latin typeface="Times New Roman" panose="02020603050405020304" pitchFamily="18" charset="0"/>
                <a:cs typeface="Times New Roman" panose="02020603050405020304" pitchFamily="18" charset="0"/>
              </a:rPr>
              <a:t>, cảm </a:t>
            </a:r>
            <a:r>
              <a:rPr lang="en-US" sz="2000" b="1" dirty="0" err="1">
                <a:latin typeface="Times New Roman" panose="02020603050405020304" pitchFamily="18" charset="0"/>
                <a:cs typeface="Times New Roman" panose="02020603050405020304" pitchFamily="18" charset="0"/>
              </a:rPr>
              <a:t>xúc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Kim – </a:t>
            </a:r>
            <a:r>
              <a:rPr lang="en-US" sz="2000" b="1" dirty="0" err="1">
                <a:latin typeface="Times New Roman" panose="02020603050405020304" pitchFamily="18" charset="0"/>
                <a:cs typeface="Times New Roman" panose="02020603050405020304" pitchFamily="18" charset="0"/>
              </a:rPr>
              <a:t>Kiều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khi </a:t>
            </a:r>
            <a:r>
              <a:rPr lang="en-US" sz="2000" b="1" dirty="0" err="1">
                <a:latin typeface="Times New Roman" panose="02020603050405020304" pitchFamily="18" charset="0"/>
                <a:cs typeface="Times New Roman" panose="02020603050405020304" pitchFamily="18" charset="0"/>
              </a:rPr>
              <a:t>hội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ngộ</a:t>
            </a:r>
            <a:r>
              <a:rPr lang="en-US" sz="2000" b="1" dirty="0">
                <a:latin typeface="Times New Roman" panose="02020603050405020304" pitchFamily="18" charset="0"/>
                <a:cs typeface="Times New Roman" panose="02020603050405020304" pitchFamily="18" charset="0"/>
              </a:rPr>
              <a:t>:</a:t>
            </a:r>
          </a:p>
          <a:p>
            <a:endParaRPr lang="en-US" dirty="0"/>
          </a:p>
        </p:txBody>
      </p:sp>
      <p:graphicFrame>
        <p:nvGraphicFramePr>
          <p:cNvPr id="6" name="Table 5">
            <a:extLst>
              <a:ext uri="{FF2B5EF4-FFF2-40B4-BE49-F238E27FC236}">
                <a16:creationId xmlns:a16="http://schemas.microsoft.com/office/drawing/2014/main" id="{E00C99A4-35A8-4EF2-E021-2B206013462F}"/>
              </a:ext>
            </a:extLst>
          </p:cNvPr>
          <p:cNvGraphicFramePr>
            <a:graphicFrameLocks noGrp="1"/>
          </p:cNvGraphicFramePr>
          <p:nvPr>
            <p:extLst>
              <p:ext uri="{D42A27DB-BD31-4B8C-83A1-F6EECF244321}">
                <p14:modId xmlns:p14="http://schemas.microsoft.com/office/powerpoint/2010/main" val="3708913312"/>
              </p:ext>
            </p:extLst>
          </p:nvPr>
        </p:nvGraphicFramePr>
        <p:xfrm>
          <a:off x="583228" y="2355726"/>
          <a:ext cx="7992888" cy="1584960"/>
        </p:xfrm>
        <a:graphic>
          <a:graphicData uri="http://schemas.openxmlformats.org/drawingml/2006/table">
            <a:tbl>
              <a:tblPr firstRow="1" firstCol="1" bandRow="1"/>
              <a:tblGrid>
                <a:gridCol w="2539958">
                  <a:extLst>
                    <a:ext uri="{9D8B030D-6E8A-4147-A177-3AD203B41FA5}">
                      <a16:colId xmlns:a16="http://schemas.microsoft.com/office/drawing/2014/main" val="1602792609"/>
                    </a:ext>
                  </a:extLst>
                </a:gridCol>
                <a:gridCol w="2796730">
                  <a:extLst>
                    <a:ext uri="{9D8B030D-6E8A-4147-A177-3AD203B41FA5}">
                      <a16:colId xmlns:a16="http://schemas.microsoft.com/office/drawing/2014/main" val="348463889"/>
                    </a:ext>
                  </a:extLst>
                </a:gridCol>
                <a:gridCol w="2656200">
                  <a:extLst>
                    <a:ext uri="{9D8B030D-6E8A-4147-A177-3AD203B41FA5}">
                      <a16:colId xmlns:a16="http://schemas.microsoft.com/office/drawing/2014/main" val="4052595693"/>
                    </a:ext>
                  </a:extLst>
                </a:gridCol>
              </a:tblGrid>
              <a:tr h="0">
                <a:tc>
                  <a:txBody>
                    <a:bodyPr/>
                    <a:lstStyle/>
                    <a:p>
                      <a:pPr algn="ctr">
                        <a:lnSpc>
                          <a:spcPct val="130000"/>
                        </a:lnSpc>
                        <a:spcAft>
                          <a:spcPts val="1000"/>
                        </a:spcAft>
                      </a:pPr>
                      <a:r>
                        <a:rPr lang="en-US" sz="2000" b="1">
                          <a:effectLst/>
                          <a:latin typeface="Times New Roman" panose="02020603050405020304" pitchFamily="18" charset="0"/>
                          <a:ea typeface="Calibri" panose="020F0502020204030204" pitchFamily="34" charset="0"/>
                        </a:rPr>
                        <a:t>Diễn biến</a:t>
                      </a:r>
                      <a:endParaRPr lang="en-US" sz="2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000" b="1">
                          <a:effectLst/>
                          <a:latin typeface="Times New Roman" panose="02020603050405020304" pitchFamily="18" charset="0"/>
                          <a:ea typeface="Calibri" panose="020F0502020204030204" pitchFamily="34" charset="0"/>
                        </a:rPr>
                        <a:t>Từ ngữ/ câu thơ miêu tả</a:t>
                      </a:r>
                      <a:endParaRPr lang="en-US" sz="2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000" b="1">
                          <a:effectLst/>
                          <a:latin typeface="Times New Roman" panose="02020603050405020304" pitchFamily="18" charset="0"/>
                          <a:ea typeface="Calibri" panose="020F0502020204030204" pitchFamily="34" charset="0"/>
                        </a:rPr>
                        <a:t>Trạng thái cảm xúc</a:t>
                      </a:r>
                      <a:endParaRPr lang="en-US" sz="2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460367"/>
                  </a:ext>
                </a:extLst>
              </a:tr>
              <a:tr h="0">
                <a:tc>
                  <a:txBody>
                    <a:bodyPr/>
                    <a:lstStyle/>
                    <a:p>
                      <a:pPr algn="ctr">
                        <a:lnSpc>
                          <a:spcPct val="130000"/>
                        </a:lnSpc>
                      </a:pPr>
                      <a:r>
                        <a:rPr lang="vi-VN" sz="2000" kern="1200">
                          <a:solidFill>
                            <a:srgbClr val="231F20"/>
                          </a:solidFill>
                          <a:effectLst/>
                          <a:latin typeface="Times New Roman" panose="02020603050405020304" pitchFamily="18" charset="0"/>
                          <a:ea typeface="Times New Roman" panose="02020603050405020304" pitchFamily="18" charset="0"/>
                        </a:rPr>
                        <a:t>Khi lần đầu gặp gỡ</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000">
                          <a:effectLst/>
                          <a:latin typeface="Times New Roman" panose="02020603050405020304" pitchFamily="18" charset="0"/>
                          <a:ea typeface="Calibri" panose="020F0502020204030204" pitchFamily="34" charset="0"/>
                        </a:rPr>
                        <a:t>...............</a:t>
                      </a:r>
                      <a:endParaRPr lang="en-US" sz="2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000">
                          <a:effectLst/>
                          <a:latin typeface="Times New Roman" panose="02020603050405020304" pitchFamily="18" charset="0"/>
                          <a:ea typeface="Calibri" panose="020F0502020204030204" pitchFamily="34" charset="0"/>
                        </a:rPr>
                        <a:t>...............</a:t>
                      </a:r>
                      <a:endParaRPr lang="en-US" sz="2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0236305"/>
                  </a:ext>
                </a:extLst>
              </a:tr>
              <a:tr h="0">
                <a:tc>
                  <a:txBody>
                    <a:bodyPr/>
                    <a:lstStyle/>
                    <a:p>
                      <a:pPr algn="ctr">
                        <a:lnSpc>
                          <a:spcPct val="130000"/>
                        </a:lnSpc>
                      </a:pPr>
                      <a:r>
                        <a:rPr lang="vi-VN" sz="2000" kern="1200" dirty="0">
                          <a:solidFill>
                            <a:srgbClr val="231F20"/>
                          </a:solidFill>
                          <a:effectLst/>
                          <a:latin typeface="Times New Roman" panose="02020603050405020304" pitchFamily="18" charset="0"/>
                          <a:ea typeface="Times New Roman" panose="02020603050405020304" pitchFamily="18" charset="0"/>
                        </a:rPr>
                        <a:t>Khi tình yêu chớm nở</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000">
                          <a:effectLst/>
                          <a:latin typeface="Times New Roman" panose="02020603050405020304" pitchFamily="18" charset="0"/>
                          <a:ea typeface="Calibri" panose="020F0502020204030204" pitchFamily="34" charset="0"/>
                        </a:rPr>
                        <a:t>...............</a:t>
                      </a:r>
                      <a:endParaRPr lang="en-US" sz="2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000">
                          <a:effectLst/>
                          <a:latin typeface="Times New Roman" panose="02020603050405020304" pitchFamily="18" charset="0"/>
                          <a:ea typeface="Calibri" panose="020F0502020204030204" pitchFamily="34" charset="0"/>
                        </a:rPr>
                        <a:t>...............</a:t>
                      </a:r>
                      <a:endParaRPr lang="en-US" sz="2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473120"/>
                  </a:ext>
                </a:extLst>
              </a:tr>
              <a:tr h="0">
                <a:tc>
                  <a:txBody>
                    <a:bodyPr/>
                    <a:lstStyle/>
                    <a:p>
                      <a:pPr algn="ctr">
                        <a:lnSpc>
                          <a:spcPct val="130000"/>
                        </a:lnSpc>
                      </a:pPr>
                      <a:r>
                        <a:rPr lang="vi-VN" sz="2000" kern="1200">
                          <a:solidFill>
                            <a:srgbClr val="231F20"/>
                          </a:solidFill>
                          <a:effectLst/>
                          <a:latin typeface="Times New Roman" panose="02020603050405020304" pitchFamily="18" charset="0"/>
                          <a:ea typeface="Times New Roman" panose="02020603050405020304" pitchFamily="18" charset="0"/>
                        </a:rPr>
                        <a:t>Lúc chia xa</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000">
                          <a:effectLst/>
                          <a:latin typeface="Times New Roman" panose="02020603050405020304" pitchFamily="18" charset="0"/>
                          <a:ea typeface="Calibri" panose="020F0502020204030204" pitchFamily="34" charset="0"/>
                        </a:rPr>
                        <a:t>...............</a:t>
                      </a:r>
                      <a:endParaRPr lang="en-US" sz="2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0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2628831"/>
                  </a:ext>
                </a:extLst>
              </a:tr>
            </a:tbl>
          </a:graphicData>
        </a:graphic>
      </p:graphicFrame>
      <p:sp>
        <p:nvSpPr>
          <p:cNvPr id="8" name="TextBox 7">
            <a:extLst>
              <a:ext uri="{FF2B5EF4-FFF2-40B4-BE49-F238E27FC236}">
                <a16:creationId xmlns:a16="http://schemas.microsoft.com/office/drawing/2014/main" id="{23B3C916-38CA-377C-009B-12020E98FD1A}"/>
              </a:ext>
            </a:extLst>
          </p:cNvPr>
          <p:cNvSpPr txBox="1"/>
          <p:nvPr/>
        </p:nvSpPr>
        <p:spPr>
          <a:xfrm>
            <a:off x="410881" y="4067829"/>
            <a:ext cx="8358218" cy="452496"/>
          </a:xfrm>
          <a:prstGeom prst="rect">
            <a:avLst/>
          </a:prstGeom>
          <a:noFill/>
        </p:spPr>
        <p:txBody>
          <a:bodyPr wrap="square">
            <a:spAutoFit/>
          </a:bodyPr>
          <a:lstStyle/>
          <a:p>
            <a:pPr lvl="0">
              <a:lnSpc>
                <a:spcPct val="130000"/>
              </a:lnSpc>
              <a:spcAft>
                <a:spcPts val="1000"/>
              </a:spcAft>
            </a:pPr>
            <a:r>
              <a:rPr lang="en-US" sz="2000" b="1" dirty="0">
                <a:effectLst/>
                <a:latin typeface="Times New Roman" panose="02020603050405020304" pitchFamily="18" charset="0"/>
                <a:ea typeface="Calibri" panose="020F0502020204030204" pitchFamily="34" charset="0"/>
              </a:rPr>
              <a:t>2. Nhận </a:t>
            </a:r>
            <a:r>
              <a:rPr lang="en-US" sz="2000" b="1" dirty="0" err="1">
                <a:effectLst/>
                <a:latin typeface="Times New Roman" panose="02020603050405020304" pitchFamily="18" charset="0"/>
                <a:ea typeface="Calibri" panose="020F0502020204030204" pitchFamily="34" charset="0"/>
              </a:rPr>
              <a:t>xét</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nghệ</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thuật</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miêu</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tả</a:t>
            </a:r>
            <a:r>
              <a:rPr lang="en-US" sz="2000" b="1" dirty="0">
                <a:effectLst/>
                <a:latin typeface="Times New Roman" panose="02020603050405020304" pitchFamily="18" charset="0"/>
                <a:ea typeface="Calibri" panose="020F0502020204030204" pitchFamily="34" charset="0"/>
              </a:rPr>
              <a:t> tâm </a:t>
            </a:r>
            <a:r>
              <a:rPr lang="en-US" sz="2000" b="1" dirty="0" err="1">
                <a:effectLst/>
                <a:latin typeface="Times New Roman" panose="02020603050405020304" pitchFamily="18" charset="0"/>
                <a:ea typeface="Calibri" panose="020F0502020204030204" pitchFamily="34" charset="0"/>
              </a:rPr>
              <a:t>lí</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nhân</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vật</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của</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Nguyễn</a:t>
            </a:r>
            <a:r>
              <a:rPr lang="en-US" sz="2000" b="1" dirty="0">
                <a:effectLst/>
                <a:latin typeface="Times New Roman" panose="02020603050405020304" pitchFamily="18" charset="0"/>
                <a:ea typeface="Calibri" panose="020F0502020204030204" pitchFamily="34" charset="0"/>
              </a:rPr>
              <a:t> Du.</a:t>
            </a:r>
            <a:endParaRPr lang="en-US"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3065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3C07D-B792-150C-D69E-3613E6CF659F}"/>
              </a:ext>
            </a:extLst>
          </p:cNvPr>
          <p:cNvSpPr>
            <a:spLocks noGrp="1"/>
          </p:cNvSpPr>
          <p:nvPr>
            <p:ph type="title"/>
          </p:nvPr>
        </p:nvSpPr>
        <p:spPr/>
        <p:txBody>
          <a:bodyPr/>
          <a:lstStyle/>
          <a:p>
            <a:endParaRPr lang="en-US"/>
          </a:p>
        </p:txBody>
      </p:sp>
      <p:sp>
        <p:nvSpPr>
          <p:cNvPr id="3" name="Rectangle 2">
            <a:extLst>
              <a:ext uri="{FF2B5EF4-FFF2-40B4-BE49-F238E27FC236}">
                <a16:creationId xmlns:a16="http://schemas.microsoft.com/office/drawing/2014/main" id="{F9682CF5-D476-F703-03B6-033F733AED2B}"/>
              </a:ext>
            </a:extLst>
          </p:cNvPr>
          <p:cNvSpPr/>
          <p:nvPr/>
        </p:nvSpPr>
        <p:spPr>
          <a:xfrm>
            <a:off x="179512" y="123478"/>
            <a:ext cx="8784976" cy="4896544"/>
          </a:xfrm>
          <a:prstGeom prst="rect">
            <a:avLst/>
          </a:prstGeom>
          <a:solidFill>
            <a:schemeClr val="bg1"/>
          </a:solid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Box 3">
            <a:extLst>
              <a:ext uri="{FF2B5EF4-FFF2-40B4-BE49-F238E27FC236}">
                <a16:creationId xmlns:a16="http://schemas.microsoft.com/office/drawing/2014/main" id="{5D676031-4501-1003-C7A1-55FE89E287DC}"/>
              </a:ext>
            </a:extLst>
          </p:cNvPr>
          <p:cNvSpPr txBox="1"/>
          <p:nvPr/>
        </p:nvSpPr>
        <p:spPr>
          <a:xfrm>
            <a:off x="410881" y="267494"/>
            <a:ext cx="8337583" cy="4708981"/>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PHIẾU HỌC TẬP TRẠM 3: Tâm </a:t>
            </a:r>
            <a:r>
              <a:rPr lang="en-US" sz="2000" b="1" dirty="0" err="1">
                <a:solidFill>
                  <a:srgbClr val="FF0000"/>
                </a:solidFill>
                <a:latin typeface="Times New Roman" panose="02020603050405020304" pitchFamily="18" charset="0"/>
                <a:cs typeface="Times New Roman" panose="02020603050405020304" pitchFamily="18" charset="0"/>
              </a:rPr>
              <a:t>trạng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Thuý</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Kiều</a:t>
            </a:r>
            <a:r>
              <a:rPr lang="en-US" sz="2000" b="1" dirty="0">
                <a:solidFill>
                  <a:srgbClr val="FF0000"/>
                </a:solidFill>
                <a:latin typeface="Times New Roman" panose="02020603050405020304" pitchFamily="18" charset="0"/>
                <a:cs typeface="Times New Roman" panose="02020603050405020304" pitchFamily="18" charset="0"/>
              </a:rPr>
              <a:t> khi </a:t>
            </a:r>
            <a:r>
              <a:rPr lang="en-US" sz="2000" b="1" dirty="0" err="1">
                <a:solidFill>
                  <a:srgbClr val="FF0000"/>
                </a:solidFill>
                <a:latin typeface="Times New Roman" panose="02020603050405020304" pitchFamily="18" charset="0"/>
                <a:cs typeface="Times New Roman" panose="02020603050405020304" pitchFamily="18" charset="0"/>
              </a:rPr>
              <a:t>trở</a:t>
            </a:r>
            <a:r>
              <a:rPr lang="en-US" sz="2000" b="1" dirty="0">
                <a:solidFill>
                  <a:srgbClr val="FF0000"/>
                </a:solidFill>
                <a:latin typeface="Times New Roman" panose="02020603050405020304" pitchFamily="18" charset="0"/>
                <a:cs typeface="Times New Roman" panose="02020603050405020304" pitchFamily="18" charset="0"/>
              </a:rPr>
              <a:t> về </a:t>
            </a:r>
            <a:r>
              <a:rPr lang="en-US" sz="2000" b="1" dirty="0" err="1">
                <a:solidFill>
                  <a:srgbClr val="FF0000"/>
                </a:solidFill>
                <a:latin typeface="Times New Roman" panose="02020603050405020304" pitchFamily="18" charset="0"/>
                <a:cs typeface="Times New Roman" panose="02020603050405020304" pitchFamily="18" charset="0"/>
              </a:rPr>
              <a:t>khuê</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phòng</a:t>
            </a:r>
            <a:endParaRPr lang="en-US" sz="2000" dirty="0">
              <a:solidFill>
                <a:srgbClr val="FF0000"/>
              </a:solidFill>
              <a:latin typeface="Times New Roman" panose="02020603050405020304" pitchFamily="18" charset="0"/>
              <a:cs typeface="Times New Roman" panose="02020603050405020304" pitchFamily="18" charset="0"/>
            </a:endParaRPr>
          </a:p>
          <a:p>
            <a:pPr algn="ctr"/>
            <a:r>
              <a:rPr lang="en-US" sz="2000" b="1" dirty="0" err="1">
                <a:solidFill>
                  <a:srgbClr val="FF0000"/>
                </a:solidFill>
                <a:latin typeface="Times New Roman" panose="02020603050405020304" pitchFamily="18" charset="0"/>
                <a:cs typeface="Times New Roman" panose="02020603050405020304" pitchFamily="18" charset="0"/>
              </a:rPr>
              <a:t>Đọc</a:t>
            </a:r>
            <a:r>
              <a:rPr lang="en-US" sz="2000" b="1" dirty="0">
                <a:solidFill>
                  <a:srgbClr val="FF0000"/>
                </a:solidFill>
                <a:latin typeface="Times New Roman" panose="02020603050405020304" pitchFamily="18" charset="0"/>
                <a:cs typeface="Times New Roman" panose="02020603050405020304" pitchFamily="18" charset="0"/>
              </a:rPr>
              <a:t> 14 </a:t>
            </a:r>
            <a:r>
              <a:rPr lang="en-US" sz="2000" b="1" dirty="0" err="1">
                <a:solidFill>
                  <a:srgbClr val="FF0000"/>
                </a:solidFill>
                <a:latin typeface="Times New Roman" panose="02020603050405020304" pitchFamily="18" charset="0"/>
                <a:cs typeface="Times New Roman" panose="02020603050405020304" pitchFamily="18" charset="0"/>
              </a:rPr>
              <a:t>câu</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thơ</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cuối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đoạn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trích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thực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hiện</a:t>
            </a:r>
            <a:r>
              <a:rPr lang="en-US" sz="2000" b="1" dirty="0">
                <a:solidFill>
                  <a:srgbClr val="FF0000"/>
                </a:solidFill>
                <a:latin typeface="Times New Roman" panose="02020603050405020304" pitchFamily="18" charset="0"/>
                <a:cs typeface="Times New Roman" panose="02020603050405020304" pitchFamily="18" charset="0"/>
              </a:rPr>
              <a:t> các </a:t>
            </a:r>
            <a:r>
              <a:rPr lang="en-US" sz="2000" b="1" dirty="0" err="1">
                <a:solidFill>
                  <a:srgbClr val="FF0000"/>
                </a:solidFill>
                <a:latin typeface="Times New Roman" panose="02020603050405020304" pitchFamily="18" charset="0"/>
                <a:cs typeface="Times New Roman" panose="02020603050405020304" pitchFamily="18" charset="0"/>
              </a:rPr>
              <a:t>yêu</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cầu</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sau</a:t>
            </a:r>
            <a:r>
              <a:rPr lang="en-US" sz="2000" b="1" dirty="0">
                <a:solidFill>
                  <a:srgbClr val="FF0000"/>
                </a:solidFill>
                <a:latin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1</a:t>
            </a:r>
            <a:r>
              <a:rPr lang="en-US" sz="2000" b="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ấy,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a:t>
            </a:r>
            <a:r>
              <a:rPr lang="en-US" sz="2000" dirty="0">
                <a:latin typeface="Times New Roman" panose="02020603050405020304" pitchFamily="18" charset="0"/>
                <a:cs typeface="Times New Roman" panose="02020603050405020304" pitchFamily="18" charset="0"/>
              </a:rPr>
              <a:t> muốn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thái</a:t>
            </a:r>
            <a:r>
              <a:rPr lang="en-US" sz="2000" dirty="0">
                <a:latin typeface="Times New Roman" panose="02020603050405020304" pitchFamily="18" charset="0"/>
                <a:cs typeface="Times New Roman" panose="02020603050405020304" pitchFamily="18" charset="0"/>
              </a:rPr>
              <a:t> cảm </a:t>
            </a:r>
            <a:r>
              <a:rPr lang="en-US" sz="2000" dirty="0" err="1">
                <a:latin typeface="Times New Roman" panose="02020603050405020304" pitchFamily="18" charset="0"/>
                <a:cs typeface="Times New Roman" panose="02020603050405020304" pitchFamily="18" charset="0"/>
              </a:rPr>
              <a:t>xúc</a:t>
            </a:r>
            <a:r>
              <a:rPr lang="en-US" sz="2000" dirty="0">
                <a:latin typeface="Times New Roman" panose="02020603050405020304" pitchFamily="18" charset="0"/>
                <a:cs typeface="Times New Roman" panose="02020603050405020304" pitchFamily="18" charset="0"/>
              </a:rPr>
              <a:t> nào ở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2. Chỉ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đâu là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chuyện</a:t>
            </a:r>
            <a:r>
              <a:rPr lang="en-US" sz="2000" dirty="0">
                <a:latin typeface="Times New Roman" panose="02020603050405020304" pitchFamily="18" charset="0"/>
                <a:cs typeface="Times New Roman" panose="02020603050405020304" pitchFamily="18" charset="0"/>
              </a:rPr>
              <a:t>, đâu là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ở hình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nào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gì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nhận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hình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đó?</a:t>
            </a:r>
          </a:p>
          <a:p>
            <a:pPr algn="just"/>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3. Cho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đã </a:t>
            </a:r>
            <a:r>
              <a:rPr lang="en-US" sz="2000" dirty="0" err="1">
                <a:latin typeface="Times New Roman" panose="02020603050405020304" pitchFamily="18" charset="0"/>
                <a:cs typeface="Times New Roman" panose="02020603050405020304" pitchFamily="18" charset="0"/>
              </a:rPr>
              <a:t>bộc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cảm </a:t>
            </a:r>
            <a:r>
              <a:rPr lang="en-US" sz="2000" dirty="0" err="1">
                <a:latin typeface="Times New Roman" panose="02020603050405020304" pitchFamily="18" charset="0"/>
                <a:cs typeface="Times New Roman" panose="02020603050405020304" pitchFamily="18" charset="0"/>
              </a:rPr>
              <a:t>xúc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nghĩ</a:t>
            </a:r>
            <a:r>
              <a:rPr lang="en-US" sz="2000" dirty="0">
                <a:latin typeface="Times New Roman" panose="02020603050405020304" pitchFamily="18" charset="0"/>
                <a:cs typeface="Times New Roman" panose="02020603050405020304" pitchFamily="18" charset="0"/>
              </a:rPr>
              <a:t> gì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4.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tính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Thúy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a:t>
            </a: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93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22847-ED83-E378-2376-EA9B0B7FF2D5}"/>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1500F22E-35BD-38FC-3CF8-36C12A776EEA}"/>
              </a:ext>
            </a:extLst>
          </p:cNvPr>
          <p:cNvPicPr>
            <a:picLocks noChangeAspect="1"/>
          </p:cNvPicPr>
          <p:nvPr/>
        </p:nvPicPr>
        <p:blipFill>
          <a:blip r:embed="rId2"/>
          <a:stretch>
            <a:fillRect/>
          </a:stretch>
        </p:blipFill>
        <p:spPr>
          <a:xfrm>
            <a:off x="6404850" y="2207853"/>
            <a:ext cx="2373405" cy="26642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a:extLst>
              <a:ext uri="{FF2B5EF4-FFF2-40B4-BE49-F238E27FC236}">
                <a16:creationId xmlns:a16="http://schemas.microsoft.com/office/drawing/2014/main" id="{BAD2C9F3-8FBD-1071-8F5C-5DCB891B664A}"/>
              </a:ext>
            </a:extLst>
          </p:cNvPr>
          <p:cNvSpPr txBox="1"/>
          <p:nvPr/>
        </p:nvSpPr>
        <p:spPr>
          <a:xfrm>
            <a:off x="1259632" y="1522698"/>
            <a:ext cx="7750458" cy="954107"/>
          </a:xfrm>
          <a:prstGeom prst="rect">
            <a:avLst/>
          </a:prstGeom>
          <a:noFill/>
        </p:spPr>
        <p:txBody>
          <a:bodyPr wrap="square" rtlCol="0">
            <a:spAutoFit/>
          </a:bodyPr>
          <a:lstStyle/>
          <a:p>
            <a:r>
              <a:rPr lang="en-US" sz="2800" dirty="0"/>
              <a:t>Đ</a:t>
            </a:r>
            <a:r>
              <a:rPr lang="vi-VN" sz="2800" dirty="0"/>
              <a:t>ư</a:t>
            </a:r>
            <a:r>
              <a:rPr lang="en-US" sz="2800" dirty="0" err="1"/>
              <a:t>ợc</a:t>
            </a:r>
            <a:r>
              <a:rPr lang="en-US" sz="2800" dirty="0"/>
              <a:t> </a:t>
            </a:r>
            <a:r>
              <a:rPr lang="en-US" sz="2800" dirty="0" err="1"/>
              <a:t>giới</a:t>
            </a:r>
            <a:r>
              <a:rPr lang="en-US" sz="2800" dirty="0"/>
              <a:t> </a:t>
            </a:r>
            <a:r>
              <a:rPr lang="en-US" sz="2800" dirty="0" err="1"/>
              <a:t>thiệu</a:t>
            </a:r>
            <a:r>
              <a:rPr lang="en-US" sz="2800" dirty="0"/>
              <a:t> </a:t>
            </a:r>
            <a:r>
              <a:rPr lang="en-US" sz="2800" dirty="0" err="1"/>
              <a:t>và</a:t>
            </a:r>
            <a:r>
              <a:rPr lang="en-US" sz="2800" dirty="0"/>
              <a:t> </a:t>
            </a:r>
            <a:r>
              <a:rPr lang="en-US" sz="2800" dirty="0" err="1"/>
              <a:t>miêu</a:t>
            </a:r>
            <a:r>
              <a:rPr lang="en-US" sz="2800" dirty="0"/>
              <a:t> </a:t>
            </a:r>
            <a:r>
              <a:rPr lang="en-US" sz="2800" dirty="0" err="1"/>
              <a:t>tả</a:t>
            </a:r>
            <a:r>
              <a:rPr lang="en-US" sz="2800" dirty="0"/>
              <a:t> </a:t>
            </a:r>
            <a:r>
              <a:rPr lang="en-US" sz="2800" dirty="0" err="1"/>
              <a:t>bằng</a:t>
            </a:r>
            <a:r>
              <a:rPr lang="en-US" sz="2800" dirty="0"/>
              <a:t> </a:t>
            </a:r>
            <a:r>
              <a:rPr lang="en-US" sz="2800" dirty="0" err="1"/>
              <a:t>lời</a:t>
            </a:r>
            <a:r>
              <a:rPr lang="en-US" sz="2800" dirty="0"/>
              <a:t> ng</a:t>
            </a:r>
            <a:r>
              <a:rPr lang="vi-VN" sz="2800" dirty="0"/>
              <a:t>ư</a:t>
            </a:r>
            <a:r>
              <a:rPr lang="en-US" sz="2800" dirty="0" err="1"/>
              <a:t>ời</a:t>
            </a:r>
            <a:r>
              <a:rPr lang="en-US" sz="2800" dirty="0"/>
              <a:t> </a:t>
            </a:r>
            <a:r>
              <a:rPr lang="en-US" sz="2800" dirty="0" err="1"/>
              <a:t>kể</a:t>
            </a:r>
            <a:r>
              <a:rPr lang="en-US" sz="2800" dirty="0"/>
              <a:t> </a:t>
            </a:r>
            <a:r>
              <a:rPr lang="en-US" sz="2800" dirty="0" err="1"/>
              <a:t>chuyện</a:t>
            </a:r>
            <a:r>
              <a:rPr lang="en-US" sz="2800" dirty="0"/>
              <a:t>.</a:t>
            </a:r>
          </a:p>
        </p:txBody>
      </p:sp>
      <p:pic>
        <p:nvPicPr>
          <p:cNvPr id="5" name="Picture 4">
            <a:extLst>
              <a:ext uri="{FF2B5EF4-FFF2-40B4-BE49-F238E27FC236}">
                <a16:creationId xmlns:a16="http://schemas.microsoft.com/office/drawing/2014/main" id="{BB23A6AF-3E4D-08BA-EBE7-5A2BA63D0201}"/>
              </a:ext>
            </a:extLst>
          </p:cNvPr>
          <p:cNvPicPr>
            <a:picLocks noChangeAspect="1"/>
          </p:cNvPicPr>
          <p:nvPr/>
        </p:nvPicPr>
        <p:blipFill>
          <a:blip r:embed="rId3"/>
          <a:stretch>
            <a:fillRect/>
          </a:stretch>
        </p:blipFill>
        <p:spPr>
          <a:xfrm>
            <a:off x="518327" y="1497628"/>
            <a:ext cx="721592" cy="721592"/>
          </a:xfrm>
          <a:prstGeom prst="rect">
            <a:avLst/>
          </a:prstGeom>
        </p:spPr>
      </p:pic>
      <p:sp>
        <p:nvSpPr>
          <p:cNvPr id="6" name="TextBox 5">
            <a:extLst>
              <a:ext uri="{FF2B5EF4-FFF2-40B4-BE49-F238E27FC236}">
                <a16:creationId xmlns:a16="http://schemas.microsoft.com/office/drawing/2014/main" id="{E337B5CD-38AF-CD95-E5A7-808D42F0A370}"/>
              </a:ext>
            </a:extLst>
          </p:cNvPr>
          <p:cNvSpPr txBox="1"/>
          <p:nvPr/>
        </p:nvSpPr>
        <p:spPr>
          <a:xfrm>
            <a:off x="1027797" y="3256704"/>
            <a:ext cx="5088145" cy="954107"/>
          </a:xfrm>
          <a:prstGeom prst="rect">
            <a:avLst/>
          </a:prstGeom>
          <a:noFill/>
        </p:spPr>
        <p:txBody>
          <a:bodyPr wrap="square" rtlCol="0">
            <a:spAutoFit/>
          </a:bodyPr>
          <a:lstStyle/>
          <a:p>
            <a:r>
              <a:rPr lang="en-US" sz="2800" dirty="0" err="1"/>
              <a:t>Lời</a:t>
            </a:r>
            <a:r>
              <a:rPr lang="en-US" sz="2800" dirty="0"/>
              <a:t> </a:t>
            </a:r>
            <a:r>
              <a:rPr lang="en-US" sz="2800" dirty="0" err="1"/>
              <a:t>giới</a:t>
            </a:r>
            <a:r>
              <a:rPr lang="en-US" sz="2800" dirty="0"/>
              <a:t> </a:t>
            </a:r>
            <a:r>
              <a:rPr lang="en-US" sz="2800" dirty="0" err="1"/>
              <a:t>thiệu</a:t>
            </a:r>
            <a:r>
              <a:rPr lang="en-US" sz="2800" dirty="0"/>
              <a:t> </a:t>
            </a:r>
            <a:r>
              <a:rPr lang="en-US" sz="2800" dirty="0" err="1"/>
              <a:t>và</a:t>
            </a:r>
            <a:r>
              <a:rPr lang="en-US" sz="2800" dirty="0"/>
              <a:t> </a:t>
            </a:r>
            <a:r>
              <a:rPr lang="en-US" sz="2800" dirty="0" err="1"/>
              <a:t>miêu</a:t>
            </a:r>
            <a:r>
              <a:rPr lang="en-US" sz="2800" dirty="0"/>
              <a:t> </a:t>
            </a:r>
            <a:r>
              <a:rPr lang="en-US" sz="2800" dirty="0" err="1"/>
              <a:t>tả</a:t>
            </a:r>
            <a:r>
              <a:rPr lang="en-US" sz="2800" dirty="0"/>
              <a:t> về </a:t>
            </a:r>
            <a:r>
              <a:rPr lang="en-US" sz="2800" dirty="0" err="1"/>
              <a:t>nhân</a:t>
            </a:r>
            <a:r>
              <a:rPr lang="en-US" sz="2800" dirty="0"/>
              <a:t> </a:t>
            </a:r>
            <a:r>
              <a:rPr lang="en-US" sz="2800" dirty="0" err="1"/>
              <a:t>vật</a:t>
            </a:r>
            <a:endParaRPr lang="en-US" sz="2800" dirty="0"/>
          </a:p>
        </p:txBody>
      </p:sp>
      <p:sp>
        <p:nvSpPr>
          <p:cNvPr id="8" name="TextBox 7">
            <a:extLst>
              <a:ext uri="{FF2B5EF4-FFF2-40B4-BE49-F238E27FC236}">
                <a16:creationId xmlns:a16="http://schemas.microsoft.com/office/drawing/2014/main" id="{2D404ECA-5665-F919-0BFF-2631D052A211}"/>
              </a:ext>
            </a:extLst>
          </p:cNvPr>
          <p:cNvSpPr txBox="1"/>
          <p:nvPr/>
        </p:nvSpPr>
        <p:spPr>
          <a:xfrm>
            <a:off x="1271115" y="271351"/>
            <a:ext cx="7405341" cy="558486"/>
          </a:xfrm>
          <a:prstGeom prst="rect">
            <a:avLst/>
          </a:prstGeom>
          <a:noFill/>
        </p:spPr>
        <p:txBody>
          <a:bodyPr wrap="square" rtlCol="0">
            <a:spAutoFit/>
          </a:bodyPr>
          <a:lstStyle/>
          <a:p>
            <a:pPr algn="just">
              <a:lnSpc>
                <a:spcPct val="115000"/>
              </a:lnSpc>
              <a:spcAft>
                <a:spcPts val="800"/>
              </a:spcAft>
            </a:pP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1</a:t>
            </a:r>
            <a:r>
              <a:rPr lang="vi-VN"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Chân</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dung nhận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vật</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Kim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Trọng</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(12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đầu</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2800"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endParaRPr>
          </a:p>
        </p:txBody>
      </p:sp>
      <p:pic>
        <p:nvPicPr>
          <p:cNvPr id="9" name="图片 2">
            <a:extLst>
              <a:ext uri="{FF2B5EF4-FFF2-40B4-BE49-F238E27FC236}">
                <a16:creationId xmlns:a16="http://schemas.microsoft.com/office/drawing/2014/main" id="{DDD51794-D4B2-A7A4-CB44-10876B38B5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flipH="1">
            <a:off x="110856" y="3108017"/>
            <a:ext cx="948716" cy="779159"/>
          </a:xfrm>
          <a:prstGeom prst="rect">
            <a:avLst/>
          </a:prstGeom>
        </p:spPr>
      </p:pic>
    </p:spTree>
    <p:extLst>
      <p:ext uri="{BB962C8B-B14F-4D97-AF65-F5344CB8AC3E}">
        <p14:creationId xmlns:p14="http://schemas.microsoft.com/office/powerpoint/2010/main" val="278295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4A920BF-B001-BAC0-727A-67AD367A1940}"/>
              </a:ext>
            </a:extLst>
          </p:cNvPr>
          <p:cNvSpPr txBox="1"/>
          <p:nvPr/>
        </p:nvSpPr>
        <p:spPr>
          <a:xfrm>
            <a:off x="1027797" y="942287"/>
            <a:ext cx="7750458" cy="2651688"/>
          </a:xfrm>
          <a:prstGeom prst="rect">
            <a:avLst/>
          </a:prstGeom>
          <a:noFill/>
        </p:spPr>
        <p:txBody>
          <a:bodyPr wrap="square" rtlCol="0">
            <a:spAutoFit/>
          </a:bodyPr>
          <a:lstStyle/>
          <a:p>
            <a:pPr algn="just"/>
            <a:r>
              <a:rPr lang="en-US" sz="4000" dirty="0">
                <a:highlight>
                  <a:srgbClr val="FFFFFF"/>
                </a:highlight>
              </a:rPr>
              <a:t> </a:t>
            </a:r>
            <a:r>
              <a:rPr lang="en-US" sz="2800" b="1" dirty="0" err="1">
                <a:highlight>
                  <a:srgbClr val="FFFFFF"/>
                </a:highlight>
              </a:rPr>
              <a:t>Khung</a:t>
            </a:r>
            <a:r>
              <a:rPr lang="en-US" sz="2800" b="1" dirty="0">
                <a:highlight>
                  <a:srgbClr val="FFFFFF"/>
                </a:highlight>
              </a:rPr>
              <a:t> </a:t>
            </a:r>
            <a:r>
              <a:rPr lang="en-US" sz="2800" b="1" dirty="0" err="1">
                <a:highlight>
                  <a:srgbClr val="FFFFFF"/>
                </a:highlight>
              </a:rPr>
              <a:t>cảnh</a:t>
            </a:r>
            <a:r>
              <a:rPr lang="en-US" sz="2800" b="1" dirty="0">
                <a:highlight>
                  <a:srgbClr val="FFFFFF"/>
                </a:highlight>
              </a:rPr>
              <a:t> </a:t>
            </a:r>
            <a:r>
              <a:rPr lang="en-US" sz="2800" b="1" dirty="0" err="1">
                <a:highlight>
                  <a:srgbClr val="FFFFFF"/>
                </a:highlight>
              </a:rPr>
              <a:t>xuất</a:t>
            </a:r>
            <a:r>
              <a:rPr lang="en-US" sz="2800" b="1" dirty="0">
                <a:highlight>
                  <a:srgbClr val="FFFFFF"/>
                </a:highlight>
              </a:rPr>
              <a:t> </a:t>
            </a:r>
            <a:r>
              <a:rPr lang="en-US" sz="2800" b="1" dirty="0" err="1">
                <a:highlight>
                  <a:srgbClr val="FFFFFF"/>
                </a:highlight>
              </a:rPr>
              <a:t>hiện</a:t>
            </a:r>
            <a:r>
              <a:rPr lang="en-US" sz="2800" b="1" dirty="0">
                <a:highlight>
                  <a:srgbClr val="FFFFFF"/>
                </a:highlight>
              </a:rPr>
              <a:t>: </a:t>
            </a:r>
            <a:r>
              <a:rPr lang="en-US" sz="2800" dirty="0" err="1">
                <a:highlight>
                  <a:srgbClr val="FFFFFF"/>
                </a:highlight>
              </a:rPr>
              <a:t>Khung</a:t>
            </a:r>
            <a:r>
              <a:rPr lang="en-US" sz="2800" dirty="0">
                <a:highlight>
                  <a:srgbClr val="FFFFFF"/>
                </a:highlight>
              </a:rPr>
              <a:t> </a:t>
            </a:r>
            <a:r>
              <a:rPr lang="en-US" sz="2800" dirty="0" err="1">
                <a:highlight>
                  <a:srgbClr val="FFFFFF"/>
                </a:highlight>
              </a:rPr>
              <a:t>cảnh</a:t>
            </a:r>
            <a:r>
              <a:rPr lang="en-US" sz="2800" dirty="0">
                <a:highlight>
                  <a:srgbClr val="FFFFFF"/>
                </a:highlight>
              </a:rPr>
              <a:t> </a:t>
            </a:r>
            <a:r>
              <a:rPr lang="en-US" sz="2800" dirty="0" err="1">
                <a:highlight>
                  <a:srgbClr val="FFFFFF"/>
                </a:highlight>
              </a:rPr>
              <a:t>thiên</a:t>
            </a:r>
            <a:r>
              <a:rPr lang="en-US" sz="2800" dirty="0">
                <a:highlight>
                  <a:srgbClr val="FFFFFF"/>
                </a:highlight>
              </a:rPr>
              <a:t> </a:t>
            </a:r>
            <a:r>
              <a:rPr lang="en-US" sz="2800" dirty="0" err="1">
                <a:highlight>
                  <a:srgbClr val="FFFFFF"/>
                </a:highlight>
              </a:rPr>
              <a:t>nhiên</a:t>
            </a:r>
            <a:r>
              <a:rPr lang="en-US" sz="2800" dirty="0">
                <a:highlight>
                  <a:srgbClr val="FFFFFF"/>
                </a:highlight>
              </a:rPr>
              <a:t> </a:t>
            </a:r>
            <a:r>
              <a:rPr lang="en-US" sz="2800" dirty="0" err="1">
                <a:highlight>
                  <a:srgbClr val="FFFFFF"/>
                </a:highlight>
              </a:rPr>
              <a:t>trong</a:t>
            </a:r>
            <a:r>
              <a:rPr lang="en-US" sz="2800" dirty="0">
                <a:highlight>
                  <a:srgbClr val="FFFFFF"/>
                </a:highlight>
              </a:rPr>
              <a:t> </a:t>
            </a:r>
            <a:r>
              <a:rPr lang="en-US" sz="2800" dirty="0" err="1">
                <a:highlight>
                  <a:srgbClr val="FFFFFF"/>
                </a:highlight>
              </a:rPr>
              <a:t>sáng</a:t>
            </a:r>
            <a:r>
              <a:rPr lang="en-US" sz="2800" dirty="0">
                <a:highlight>
                  <a:srgbClr val="FFFFFF"/>
                </a:highlight>
              </a:rPr>
              <a:t>, </a:t>
            </a:r>
            <a:r>
              <a:rPr lang="en-US" sz="2800" dirty="0" err="1">
                <a:highlight>
                  <a:srgbClr val="FFFFFF"/>
                </a:highlight>
              </a:rPr>
              <a:t>tươi</a:t>
            </a:r>
            <a:r>
              <a:rPr lang="en-US" sz="2800" dirty="0">
                <a:highlight>
                  <a:srgbClr val="FFFFFF"/>
                </a:highlight>
              </a:rPr>
              <a:t> đẹp: </a:t>
            </a:r>
          </a:p>
          <a:p>
            <a:pPr algn="ctr"/>
            <a:r>
              <a:rPr lang="en-US" sz="2800" dirty="0">
                <a:highlight>
                  <a:srgbClr val="FFFFFF"/>
                </a:highlight>
              </a:rPr>
              <a:t>“</a:t>
            </a:r>
            <a:r>
              <a:rPr lang="vi-VN" sz="2800" i="1" dirty="0">
                <a:highlight>
                  <a:srgbClr val="FFFFFF"/>
                </a:highlight>
              </a:rPr>
              <a:t>Hài văn</a:t>
            </a:r>
            <a:r>
              <a:rPr lang="vi-VN" sz="2800" i="1" baseline="30000" dirty="0">
                <a:highlight>
                  <a:srgbClr val="FFFFFF"/>
                </a:highlight>
              </a:rPr>
              <a:t> </a:t>
            </a:r>
            <a:r>
              <a:rPr lang="vi-VN" sz="2800" i="1" dirty="0">
                <a:highlight>
                  <a:srgbClr val="FFFFFF"/>
                </a:highlight>
              </a:rPr>
              <a:t>lần bước dặm xanh,</a:t>
            </a:r>
            <a:br>
              <a:rPr lang="vi-VN" sz="2800" i="1" dirty="0">
                <a:highlight>
                  <a:srgbClr val="FFFFFF"/>
                </a:highlight>
              </a:rPr>
            </a:br>
            <a:r>
              <a:rPr lang="vi-VN" sz="2800" i="1" dirty="0">
                <a:highlight>
                  <a:srgbClr val="FFFFFF"/>
                </a:highlight>
              </a:rPr>
              <a:t>Một vùng như thể cây quỳnh, cành giao”</a:t>
            </a:r>
            <a:endParaRPr lang="en-US" sz="2800" dirty="0">
              <a:highlight>
                <a:srgbClr val="FFFFFF"/>
              </a:highlight>
            </a:endParaRPr>
          </a:p>
          <a:p>
            <a:pPr algn="just">
              <a:lnSpc>
                <a:spcPct val="115000"/>
              </a:lnSpc>
              <a:spcAft>
                <a:spcPts val="800"/>
              </a:spcAft>
            </a:pPr>
            <a:endParaRPr lang="en-US" sz="4000" dirty="0">
              <a:solidFill>
                <a:srgbClr val="008487"/>
              </a:solidFill>
            </a:endParaRPr>
          </a:p>
        </p:txBody>
      </p:sp>
      <p:pic>
        <p:nvPicPr>
          <p:cNvPr id="10" name="Picture 9">
            <a:extLst>
              <a:ext uri="{FF2B5EF4-FFF2-40B4-BE49-F238E27FC236}">
                <a16:creationId xmlns:a16="http://schemas.microsoft.com/office/drawing/2014/main" id="{29C8F1EC-5C87-5D1A-648B-4D2222063F8C}"/>
              </a:ext>
            </a:extLst>
          </p:cNvPr>
          <p:cNvPicPr>
            <a:picLocks noChangeAspect="1"/>
          </p:cNvPicPr>
          <p:nvPr/>
        </p:nvPicPr>
        <p:blipFill>
          <a:blip r:embed="rId4"/>
          <a:stretch>
            <a:fillRect/>
          </a:stretch>
        </p:blipFill>
        <p:spPr>
          <a:xfrm>
            <a:off x="286492" y="917217"/>
            <a:ext cx="721592" cy="721592"/>
          </a:xfrm>
          <a:prstGeom prst="rect">
            <a:avLst/>
          </a:prstGeom>
        </p:spPr>
      </p:pic>
      <p:sp>
        <p:nvSpPr>
          <p:cNvPr id="15" name="TextBox 14">
            <a:extLst>
              <a:ext uri="{FF2B5EF4-FFF2-40B4-BE49-F238E27FC236}">
                <a16:creationId xmlns:a16="http://schemas.microsoft.com/office/drawing/2014/main" id="{02D9F0BD-3ED7-A5EC-CB3B-325CFC062CDA}"/>
              </a:ext>
            </a:extLst>
          </p:cNvPr>
          <p:cNvSpPr txBox="1"/>
          <p:nvPr/>
        </p:nvSpPr>
        <p:spPr>
          <a:xfrm>
            <a:off x="1145001" y="3177826"/>
            <a:ext cx="7825991" cy="1384995"/>
          </a:xfrm>
          <a:prstGeom prst="rect">
            <a:avLst/>
          </a:prstGeom>
          <a:noFill/>
        </p:spPr>
        <p:txBody>
          <a:bodyPr wrap="square" rtlCol="0">
            <a:spAutoFit/>
          </a:bodyPr>
          <a:lstStyle/>
          <a:p>
            <a:pPr algn="just"/>
            <a:r>
              <a:rPr lang="en-US" sz="2800" dirty="0">
                <a:highlight>
                  <a:srgbClr val="FFFFFF"/>
                </a:highlight>
              </a:rPr>
              <a:t>=&gt; </a:t>
            </a:r>
            <a:r>
              <a:rPr lang="en-US" sz="2800" dirty="0" err="1">
                <a:highlight>
                  <a:srgbClr val="FFFFFF"/>
                </a:highlight>
              </a:rPr>
              <a:t>Sự</a:t>
            </a:r>
            <a:r>
              <a:rPr lang="en-US" sz="2800" dirty="0">
                <a:highlight>
                  <a:srgbClr val="FFFFFF"/>
                </a:highlight>
              </a:rPr>
              <a:t> </a:t>
            </a:r>
            <a:r>
              <a:rPr lang="en-US" sz="2800" dirty="0" err="1">
                <a:highlight>
                  <a:srgbClr val="FFFFFF"/>
                </a:highlight>
              </a:rPr>
              <a:t>xuất</a:t>
            </a:r>
            <a:r>
              <a:rPr lang="en-US" sz="2800" dirty="0">
                <a:highlight>
                  <a:srgbClr val="FFFFFF"/>
                </a:highlight>
              </a:rPr>
              <a:t> </a:t>
            </a:r>
            <a:r>
              <a:rPr lang="en-US" sz="2800" dirty="0" err="1">
                <a:highlight>
                  <a:srgbClr val="FFFFFF"/>
                </a:highlight>
              </a:rPr>
              <a:t>hiện</a:t>
            </a:r>
            <a:r>
              <a:rPr lang="en-US" sz="2800" dirty="0">
                <a:highlight>
                  <a:srgbClr val="FFFFFF"/>
                </a:highlight>
              </a:rPr>
              <a:t> </a:t>
            </a:r>
            <a:r>
              <a:rPr lang="en-US" sz="2800" dirty="0" err="1">
                <a:highlight>
                  <a:srgbClr val="FFFFFF"/>
                </a:highlight>
              </a:rPr>
              <a:t>của</a:t>
            </a:r>
            <a:r>
              <a:rPr lang="en-US" sz="2800" dirty="0">
                <a:highlight>
                  <a:srgbClr val="FFFFFF"/>
                </a:highlight>
              </a:rPr>
              <a:t> </a:t>
            </a:r>
            <a:r>
              <a:rPr lang="en-US" sz="2800" dirty="0" err="1">
                <a:highlight>
                  <a:srgbClr val="FFFFFF"/>
                </a:highlight>
              </a:rPr>
              <a:t>chàng</a:t>
            </a:r>
            <a:r>
              <a:rPr lang="en-US" sz="2800" dirty="0">
                <a:highlight>
                  <a:srgbClr val="FFFFFF"/>
                </a:highlight>
              </a:rPr>
              <a:t> Kim làm </a:t>
            </a:r>
            <a:r>
              <a:rPr lang="en-US" sz="2800" dirty="0" err="1">
                <a:highlight>
                  <a:srgbClr val="FFFFFF"/>
                </a:highlight>
              </a:rPr>
              <a:t>bừng</a:t>
            </a:r>
            <a:r>
              <a:rPr lang="en-US" sz="2800" dirty="0">
                <a:highlight>
                  <a:srgbClr val="FFFFFF"/>
                </a:highlight>
              </a:rPr>
              <a:t> </a:t>
            </a:r>
            <a:r>
              <a:rPr lang="en-US" sz="2800" dirty="0" err="1">
                <a:highlight>
                  <a:srgbClr val="FFFFFF"/>
                </a:highlight>
              </a:rPr>
              <a:t>sáng</a:t>
            </a:r>
            <a:r>
              <a:rPr lang="en-US" sz="2800" dirty="0">
                <a:highlight>
                  <a:srgbClr val="FFFFFF"/>
                </a:highlight>
              </a:rPr>
              <a:t> cả </a:t>
            </a:r>
            <a:r>
              <a:rPr lang="en-US" sz="2800" dirty="0" err="1">
                <a:highlight>
                  <a:srgbClr val="FFFFFF"/>
                </a:highlight>
              </a:rPr>
              <a:t>không</a:t>
            </a:r>
            <a:r>
              <a:rPr lang="en-US" sz="2800" dirty="0">
                <a:highlight>
                  <a:srgbClr val="FFFFFF"/>
                </a:highlight>
              </a:rPr>
              <a:t> </a:t>
            </a:r>
            <a:r>
              <a:rPr lang="en-US" sz="2800" dirty="0" err="1">
                <a:highlight>
                  <a:srgbClr val="FFFFFF"/>
                </a:highlight>
              </a:rPr>
              <a:t>gian</a:t>
            </a:r>
            <a:r>
              <a:rPr lang="en-US" sz="2800" dirty="0">
                <a:highlight>
                  <a:srgbClr val="FFFFFF"/>
                </a:highlight>
              </a:rPr>
              <a:t>, </a:t>
            </a:r>
            <a:r>
              <a:rPr lang="en-US" sz="2800" dirty="0" err="1">
                <a:highlight>
                  <a:srgbClr val="FFFFFF"/>
                </a:highlight>
              </a:rPr>
              <a:t>khiến</a:t>
            </a:r>
            <a:r>
              <a:rPr lang="en-US" sz="2800" dirty="0">
                <a:highlight>
                  <a:srgbClr val="FFFFFF"/>
                </a:highlight>
              </a:rPr>
              <a:t> </a:t>
            </a:r>
            <a:r>
              <a:rPr lang="en-US" sz="2800" dirty="0" err="1">
                <a:highlight>
                  <a:srgbClr val="FFFFFF"/>
                </a:highlight>
              </a:rPr>
              <a:t>cảnh</a:t>
            </a:r>
            <a:r>
              <a:rPr lang="en-US" sz="2800" dirty="0">
                <a:highlight>
                  <a:srgbClr val="FFFFFF"/>
                </a:highlight>
              </a:rPr>
              <a:t> </a:t>
            </a:r>
            <a:r>
              <a:rPr lang="en-US" sz="2800" dirty="0" err="1">
                <a:highlight>
                  <a:srgbClr val="FFFFFF"/>
                </a:highlight>
              </a:rPr>
              <a:t>vật</a:t>
            </a:r>
            <a:r>
              <a:rPr lang="en-US" sz="2800" dirty="0">
                <a:highlight>
                  <a:srgbClr val="FFFFFF"/>
                </a:highlight>
              </a:rPr>
              <a:t> </a:t>
            </a:r>
            <a:r>
              <a:rPr lang="en-US" sz="2800" dirty="0" err="1">
                <a:highlight>
                  <a:srgbClr val="FFFFFF"/>
                </a:highlight>
              </a:rPr>
              <a:t>xung</a:t>
            </a:r>
            <a:r>
              <a:rPr lang="en-US" sz="2800" dirty="0">
                <a:highlight>
                  <a:srgbClr val="FFFFFF"/>
                </a:highlight>
              </a:rPr>
              <a:t> </a:t>
            </a:r>
            <a:r>
              <a:rPr lang="en-US" sz="2800" dirty="0" err="1">
                <a:highlight>
                  <a:srgbClr val="FFFFFF"/>
                </a:highlight>
              </a:rPr>
              <a:t>quanh</a:t>
            </a:r>
            <a:r>
              <a:rPr lang="en-US" sz="2800" dirty="0">
                <a:highlight>
                  <a:srgbClr val="FFFFFF"/>
                </a:highlight>
              </a:rPr>
              <a:t> như </a:t>
            </a:r>
            <a:r>
              <a:rPr lang="en-US" sz="2800" dirty="0" err="1">
                <a:highlight>
                  <a:srgbClr val="FFFFFF"/>
                </a:highlight>
              </a:rPr>
              <a:t>bừng</a:t>
            </a:r>
            <a:r>
              <a:rPr lang="en-US" sz="2800" dirty="0">
                <a:highlight>
                  <a:srgbClr val="FFFFFF"/>
                </a:highlight>
              </a:rPr>
              <a:t> lên </a:t>
            </a:r>
            <a:r>
              <a:rPr lang="en-US" sz="2800" dirty="0" err="1">
                <a:highlight>
                  <a:srgbClr val="FFFFFF"/>
                </a:highlight>
              </a:rPr>
              <a:t>vẻ</a:t>
            </a:r>
            <a:r>
              <a:rPr lang="en-US" sz="2800" dirty="0">
                <a:highlight>
                  <a:srgbClr val="FFFFFF"/>
                </a:highlight>
              </a:rPr>
              <a:t> đẹp </a:t>
            </a:r>
            <a:r>
              <a:rPr lang="en-US" sz="2800" dirty="0" err="1">
                <a:highlight>
                  <a:srgbClr val="FFFFFF"/>
                </a:highlight>
              </a:rPr>
              <a:t>hài</a:t>
            </a:r>
            <a:r>
              <a:rPr lang="en-US" sz="2800" dirty="0">
                <a:highlight>
                  <a:srgbClr val="FFFFFF"/>
                </a:highlight>
              </a:rPr>
              <a:t> </a:t>
            </a:r>
            <a:r>
              <a:rPr lang="en-US" sz="2800" dirty="0" err="1">
                <a:highlight>
                  <a:srgbClr val="FFFFFF"/>
                </a:highlight>
              </a:rPr>
              <a:t>hòa</a:t>
            </a:r>
            <a:r>
              <a:rPr lang="en-US" sz="2800" dirty="0">
                <a:highlight>
                  <a:srgbClr val="FFFFFF"/>
                </a:highlight>
              </a:rPr>
              <a:t>, </a:t>
            </a:r>
            <a:r>
              <a:rPr lang="en-US" sz="2800" dirty="0" err="1">
                <a:highlight>
                  <a:srgbClr val="FFFFFF"/>
                </a:highlight>
              </a:rPr>
              <a:t>tươi</a:t>
            </a:r>
            <a:r>
              <a:rPr lang="en-US" sz="2800" dirty="0">
                <a:highlight>
                  <a:srgbClr val="FFFFFF"/>
                </a:highlight>
              </a:rPr>
              <a:t> </a:t>
            </a:r>
            <a:r>
              <a:rPr lang="en-US" sz="2800" dirty="0" err="1">
                <a:highlight>
                  <a:srgbClr val="FFFFFF"/>
                </a:highlight>
              </a:rPr>
              <a:t>sáng</a:t>
            </a:r>
            <a:r>
              <a:rPr lang="en-US" sz="2800" dirty="0">
                <a:highlight>
                  <a:srgbClr val="FFFFFF"/>
                </a:highlight>
              </a:rPr>
              <a:t>.</a:t>
            </a:r>
            <a:endParaRPr lang="en-US" sz="6600" dirty="0"/>
          </a:p>
        </p:txBody>
      </p:sp>
      <p:pic>
        <p:nvPicPr>
          <p:cNvPr id="8" name="图片 14">
            <a:extLst>
              <a:ext uri="{FF2B5EF4-FFF2-40B4-BE49-F238E27FC236}">
                <a16:creationId xmlns:a16="http://schemas.microsoft.com/office/drawing/2014/main" id="{AF1D29AA-87C8-C089-AED8-019C23F9B71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33" t="4266" r="72800" b="63971"/>
          <a:stretch/>
        </p:blipFill>
        <p:spPr>
          <a:xfrm>
            <a:off x="153295" y="3291830"/>
            <a:ext cx="854789" cy="840324"/>
          </a:xfrm>
          <a:prstGeom prst="rect">
            <a:avLst/>
          </a:prstGeom>
        </p:spPr>
      </p:pic>
      <p:sp>
        <p:nvSpPr>
          <p:cNvPr id="9" name="TextBox 8">
            <a:extLst>
              <a:ext uri="{FF2B5EF4-FFF2-40B4-BE49-F238E27FC236}">
                <a16:creationId xmlns:a16="http://schemas.microsoft.com/office/drawing/2014/main" id="{22395588-DB8B-7EBF-DC7D-F787C4EBF615}"/>
              </a:ext>
            </a:extLst>
          </p:cNvPr>
          <p:cNvSpPr txBox="1"/>
          <p:nvPr/>
        </p:nvSpPr>
        <p:spPr>
          <a:xfrm>
            <a:off x="1271115" y="271351"/>
            <a:ext cx="7405341" cy="558486"/>
          </a:xfrm>
          <a:prstGeom prst="rect">
            <a:avLst/>
          </a:prstGeom>
          <a:noFill/>
        </p:spPr>
        <p:txBody>
          <a:bodyPr wrap="square" rtlCol="0">
            <a:spAutoFit/>
          </a:bodyPr>
          <a:lstStyle/>
          <a:p>
            <a:pPr algn="just">
              <a:lnSpc>
                <a:spcPct val="115000"/>
              </a:lnSpc>
              <a:spcAft>
                <a:spcPts val="800"/>
              </a:spcAft>
            </a:pP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1</a:t>
            </a:r>
            <a:r>
              <a:rPr lang="vi-VN"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Chân</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dung nhận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vật</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Kim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Trọng</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(12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đầu</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2800"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4545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4A920BF-B001-BAC0-727A-67AD367A1940}"/>
              </a:ext>
            </a:extLst>
          </p:cNvPr>
          <p:cNvSpPr txBox="1"/>
          <p:nvPr/>
        </p:nvSpPr>
        <p:spPr>
          <a:xfrm>
            <a:off x="1027797" y="942287"/>
            <a:ext cx="7750458" cy="2720360"/>
          </a:xfrm>
          <a:prstGeom prst="rect">
            <a:avLst/>
          </a:prstGeom>
          <a:noFill/>
        </p:spPr>
        <p:txBody>
          <a:bodyPr wrap="square" rtlCol="0">
            <a:spAutoFit/>
          </a:bodyPr>
          <a:lstStyle/>
          <a:p>
            <a:r>
              <a:rPr lang="en-US" sz="2400" b="1" dirty="0">
                <a:highlight>
                  <a:srgbClr val="FFFFFF"/>
                </a:highlight>
              </a:rPr>
              <a:t>- </a:t>
            </a:r>
            <a:r>
              <a:rPr lang="en-US" sz="2400" b="1" dirty="0" err="1">
                <a:highlight>
                  <a:srgbClr val="FFFFFF"/>
                </a:highlight>
              </a:rPr>
              <a:t>Ngoại</a:t>
            </a:r>
            <a:r>
              <a:rPr lang="en-US" sz="2400" b="1" dirty="0">
                <a:highlight>
                  <a:srgbClr val="FFFFFF"/>
                </a:highlight>
              </a:rPr>
              <a:t> hình, </a:t>
            </a:r>
            <a:r>
              <a:rPr lang="en-US" sz="2400" b="1" dirty="0" err="1">
                <a:highlight>
                  <a:srgbClr val="FFFFFF"/>
                </a:highlight>
              </a:rPr>
              <a:t>cử</a:t>
            </a:r>
            <a:r>
              <a:rPr lang="en-US" sz="2400" b="1" dirty="0">
                <a:highlight>
                  <a:srgbClr val="FFFFFF"/>
                </a:highlight>
              </a:rPr>
              <a:t> chỉ, </a:t>
            </a:r>
            <a:r>
              <a:rPr lang="en-US" sz="2400" b="1" dirty="0" err="1">
                <a:highlight>
                  <a:srgbClr val="FFFFFF"/>
                </a:highlight>
              </a:rPr>
              <a:t>hành</a:t>
            </a:r>
            <a:r>
              <a:rPr lang="en-US" sz="2400" b="1" dirty="0">
                <a:highlight>
                  <a:srgbClr val="FFFFFF"/>
                </a:highlight>
              </a:rPr>
              <a:t> </a:t>
            </a:r>
            <a:r>
              <a:rPr lang="en-US" sz="2400" b="1" dirty="0" err="1">
                <a:highlight>
                  <a:srgbClr val="FFFFFF"/>
                </a:highlight>
              </a:rPr>
              <a:t>động</a:t>
            </a:r>
            <a:r>
              <a:rPr lang="en-US" sz="2400" b="1" dirty="0">
                <a:highlight>
                  <a:srgbClr val="FFFFFF"/>
                </a:highlight>
              </a:rPr>
              <a:t>:</a:t>
            </a:r>
            <a:endParaRPr lang="en-US" sz="2400" dirty="0">
              <a:highlight>
                <a:srgbClr val="FFFFFF"/>
              </a:highlight>
            </a:endParaRPr>
          </a:p>
          <a:p>
            <a:r>
              <a:rPr lang="en-US" sz="2400" dirty="0">
                <a:highlight>
                  <a:srgbClr val="FFFFFF"/>
                </a:highlight>
              </a:rPr>
              <a:t> + </a:t>
            </a:r>
            <a:r>
              <a:rPr lang="en-US" sz="2400" dirty="0" err="1">
                <a:highlight>
                  <a:srgbClr val="FFFFFF"/>
                </a:highlight>
              </a:rPr>
              <a:t>Cử</a:t>
            </a:r>
            <a:r>
              <a:rPr lang="en-US" sz="2400" dirty="0">
                <a:highlight>
                  <a:srgbClr val="FFFFFF"/>
                </a:highlight>
              </a:rPr>
              <a:t> chỉ, </a:t>
            </a:r>
            <a:r>
              <a:rPr lang="en-US" sz="2400" dirty="0" err="1">
                <a:highlight>
                  <a:srgbClr val="FFFFFF"/>
                </a:highlight>
              </a:rPr>
              <a:t>hành</a:t>
            </a:r>
            <a:r>
              <a:rPr lang="en-US" sz="2400" dirty="0">
                <a:highlight>
                  <a:srgbClr val="FFFFFF"/>
                </a:highlight>
              </a:rPr>
              <a:t> </a:t>
            </a:r>
            <a:r>
              <a:rPr lang="en-US" sz="2400" dirty="0" err="1">
                <a:highlight>
                  <a:srgbClr val="FFFFFF"/>
                </a:highlight>
              </a:rPr>
              <a:t>động</a:t>
            </a:r>
            <a:r>
              <a:rPr lang="en-US" sz="2400" dirty="0">
                <a:highlight>
                  <a:srgbClr val="FFFFFF"/>
                </a:highlight>
              </a:rPr>
              <a:t> </a:t>
            </a:r>
            <a:r>
              <a:rPr lang="en-US" sz="2400" dirty="0" err="1">
                <a:highlight>
                  <a:srgbClr val="FFFFFF"/>
                </a:highlight>
              </a:rPr>
              <a:t>lịch</a:t>
            </a:r>
            <a:r>
              <a:rPr lang="en-US" sz="2400" dirty="0">
                <a:highlight>
                  <a:srgbClr val="FFFFFF"/>
                </a:highlight>
              </a:rPr>
              <a:t> </a:t>
            </a:r>
            <a:r>
              <a:rPr lang="en-US" sz="2400" dirty="0" err="1">
                <a:highlight>
                  <a:srgbClr val="FFFFFF"/>
                </a:highlight>
              </a:rPr>
              <a:t>thiệp</a:t>
            </a:r>
            <a:r>
              <a:rPr lang="en-US" sz="2400" dirty="0">
                <a:highlight>
                  <a:srgbClr val="FFFFFF"/>
                </a:highlight>
              </a:rPr>
              <a:t>, </a:t>
            </a:r>
            <a:r>
              <a:rPr lang="en-US" sz="2400" dirty="0" err="1">
                <a:highlight>
                  <a:srgbClr val="FFFFFF"/>
                </a:highlight>
              </a:rPr>
              <a:t>nho</a:t>
            </a:r>
            <a:r>
              <a:rPr lang="en-US" sz="2400" dirty="0">
                <a:highlight>
                  <a:srgbClr val="FFFFFF"/>
                </a:highlight>
              </a:rPr>
              <a:t> </a:t>
            </a:r>
            <a:r>
              <a:rPr lang="en-US" sz="2400" dirty="0" err="1">
                <a:highlight>
                  <a:srgbClr val="FFFFFF"/>
                </a:highlight>
              </a:rPr>
              <a:t>nhã</a:t>
            </a:r>
            <a:r>
              <a:rPr lang="en-US" sz="2400" dirty="0">
                <a:highlight>
                  <a:srgbClr val="FFFFFF"/>
                </a:highlight>
              </a:rPr>
              <a:t>: </a:t>
            </a:r>
            <a:r>
              <a:rPr lang="en-US" sz="2400" i="1" dirty="0" err="1">
                <a:highlight>
                  <a:srgbClr val="FFFFFF"/>
                </a:highlight>
              </a:rPr>
              <a:t>xuống</a:t>
            </a:r>
            <a:r>
              <a:rPr lang="en-US" sz="2400" i="1" dirty="0">
                <a:highlight>
                  <a:srgbClr val="FFFFFF"/>
                </a:highlight>
              </a:rPr>
              <a:t> </a:t>
            </a:r>
            <a:r>
              <a:rPr lang="en-US" sz="2400" i="1" dirty="0" err="1">
                <a:highlight>
                  <a:srgbClr val="FFFFFF"/>
                </a:highlight>
              </a:rPr>
              <a:t>ngựa</a:t>
            </a:r>
            <a:r>
              <a:rPr lang="en-US" sz="2400" i="1" dirty="0">
                <a:highlight>
                  <a:srgbClr val="FFFFFF"/>
                </a:highlight>
              </a:rPr>
              <a:t> </a:t>
            </a:r>
            <a:r>
              <a:rPr lang="en-US" sz="2400" i="1" dirty="0" err="1">
                <a:highlight>
                  <a:srgbClr val="FFFFFF"/>
                </a:highlight>
              </a:rPr>
              <a:t>tới</a:t>
            </a:r>
            <a:r>
              <a:rPr lang="en-US" sz="2400" i="1" dirty="0">
                <a:highlight>
                  <a:srgbClr val="FFFFFF"/>
                </a:highlight>
              </a:rPr>
              <a:t> </a:t>
            </a:r>
            <a:r>
              <a:rPr lang="en-US" sz="2400" i="1" dirty="0" err="1">
                <a:highlight>
                  <a:srgbClr val="FFFFFF"/>
                </a:highlight>
              </a:rPr>
              <a:t>nơi</a:t>
            </a:r>
            <a:r>
              <a:rPr lang="en-US" sz="2400" i="1" dirty="0">
                <a:highlight>
                  <a:srgbClr val="FFFFFF"/>
                </a:highlight>
              </a:rPr>
              <a:t> </a:t>
            </a:r>
            <a:r>
              <a:rPr lang="en-US" sz="2400" i="1" dirty="0" err="1">
                <a:highlight>
                  <a:srgbClr val="FFFFFF"/>
                </a:highlight>
              </a:rPr>
              <a:t>tự</a:t>
            </a:r>
            <a:r>
              <a:rPr lang="en-US" sz="2400" i="1" dirty="0">
                <a:highlight>
                  <a:srgbClr val="FFFFFF"/>
                </a:highlight>
              </a:rPr>
              <a:t> </a:t>
            </a:r>
            <a:r>
              <a:rPr lang="en-US" sz="2400" i="1" dirty="0" err="1">
                <a:highlight>
                  <a:srgbClr val="FFFFFF"/>
                </a:highlight>
              </a:rPr>
              <a:t>tình</a:t>
            </a:r>
            <a:r>
              <a:rPr lang="en-US" sz="2400" i="1" dirty="0">
                <a:highlight>
                  <a:srgbClr val="FFFFFF"/>
                </a:highlight>
              </a:rPr>
              <a:t>.</a:t>
            </a:r>
            <a:r>
              <a:rPr lang="en-US" sz="2400" dirty="0">
                <a:highlight>
                  <a:srgbClr val="FFFFFF"/>
                </a:highlight>
              </a:rPr>
              <a:t> </a:t>
            </a:r>
          </a:p>
          <a:p>
            <a:r>
              <a:rPr lang="en-US" sz="2400" dirty="0">
                <a:highlight>
                  <a:srgbClr val="FFFFFF"/>
                </a:highlight>
              </a:rPr>
              <a:t> + Trang </a:t>
            </a:r>
            <a:r>
              <a:rPr lang="en-US" sz="2400" dirty="0" err="1">
                <a:highlight>
                  <a:srgbClr val="FFFFFF"/>
                </a:highlight>
              </a:rPr>
              <a:t>phục</a:t>
            </a:r>
            <a:r>
              <a:rPr lang="en-US" sz="2400" dirty="0">
                <a:highlight>
                  <a:srgbClr val="FFFFFF"/>
                </a:highlight>
              </a:rPr>
              <a:t>, dung </a:t>
            </a:r>
            <a:r>
              <a:rPr lang="en-US" sz="2400" dirty="0" err="1">
                <a:highlight>
                  <a:srgbClr val="FFFFFF"/>
                </a:highlight>
              </a:rPr>
              <a:t>mạo</a:t>
            </a:r>
            <a:r>
              <a:rPr lang="en-US" sz="2400" dirty="0">
                <a:highlight>
                  <a:srgbClr val="FFFFFF"/>
                </a:highlight>
              </a:rPr>
              <a:t> </a:t>
            </a:r>
            <a:r>
              <a:rPr lang="en-US" sz="2400" dirty="0" err="1">
                <a:highlight>
                  <a:srgbClr val="FFFFFF"/>
                </a:highlight>
              </a:rPr>
              <a:t>trẻ</a:t>
            </a:r>
            <a:r>
              <a:rPr lang="en-US" sz="2400" dirty="0">
                <a:highlight>
                  <a:srgbClr val="FFFFFF"/>
                </a:highlight>
              </a:rPr>
              <a:t> </a:t>
            </a:r>
            <a:r>
              <a:rPr lang="en-US" sz="2400" dirty="0" err="1">
                <a:highlight>
                  <a:srgbClr val="FFFFFF"/>
                </a:highlight>
              </a:rPr>
              <a:t>trung</a:t>
            </a:r>
            <a:r>
              <a:rPr lang="en-US" sz="2400" dirty="0">
                <a:highlight>
                  <a:srgbClr val="FFFFFF"/>
                </a:highlight>
              </a:rPr>
              <a:t>, </a:t>
            </a:r>
            <a:r>
              <a:rPr lang="en-US" sz="2400" dirty="0" err="1">
                <a:highlight>
                  <a:srgbClr val="FFFFFF"/>
                </a:highlight>
              </a:rPr>
              <a:t>thanh</a:t>
            </a:r>
            <a:r>
              <a:rPr lang="en-US" sz="2400" dirty="0">
                <a:highlight>
                  <a:srgbClr val="FFFFFF"/>
                </a:highlight>
              </a:rPr>
              <a:t> </a:t>
            </a:r>
            <a:r>
              <a:rPr lang="en-US" sz="2400" dirty="0" err="1">
                <a:highlight>
                  <a:srgbClr val="FFFFFF"/>
                </a:highlight>
              </a:rPr>
              <a:t>lịch</a:t>
            </a:r>
            <a:r>
              <a:rPr lang="en-US" sz="2400" dirty="0">
                <a:highlight>
                  <a:srgbClr val="FFFFFF"/>
                </a:highlight>
              </a:rPr>
              <a:t>: </a:t>
            </a:r>
            <a:r>
              <a:rPr lang="en-US" sz="2400" i="1" dirty="0" err="1">
                <a:highlight>
                  <a:srgbClr val="FFFFFF"/>
                </a:highlight>
              </a:rPr>
              <a:t>hài</a:t>
            </a:r>
            <a:r>
              <a:rPr lang="en-US" sz="2400" i="1" dirty="0">
                <a:highlight>
                  <a:srgbClr val="FFFFFF"/>
                </a:highlight>
              </a:rPr>
              <a:t> </a:t>
            </a:r>
            <a:r>
              <a:rPr lang="en-US" sz="2400" i="1" dirty="0" err="1">
                <a:highlight>
                  <a:srgbClr val="FFFFFF"/>
                </a:highlight>
              </a:rPr>
              <a:t>văn</a:t>
            </a:r>
            <a:r>
              <a:rPr lang="en-US" sz="2400" i="1" dirty="0">
                <a:highlight>
                  <a:srgbClr val="FFFFFF"/>
                </a:highlight>
              </a:rPr>
              <a:t> </a:t>
            </a:r>
            <a:r>
              <a:rPr lang="en-US" sz="2400" i="1" dirty="0" err="1">
                <a:highlight>
                  <a:srgbClr val="FFFFFF"/>
                </a:highlight>
              </a:rPr>
              <a:t>lần</a:t>
            </a:r>
            <a:r>
              <a:rPr lang="en-US" sz="2400" i="1" dirty="0">
                <a:highlight>
                  <a:srgbClr val="FFFFFF"/>
                </a:highlight>
              </a:rPr>
              <a:t> </a:t>
            </a:r>
            <a:r>
              <a:rPr lang="en-US" sz="2400" i="1" dirty="0" err="1">
                <a:highlight>
                  <a:srgbClr val="FFFFFF"/>
                </a:highlight>
              </a:rPr>
              <a:t>bước</a:t>
            </a:r>
            <a:r>
              <a:rPr lang="en-US" sz="2400" i="1" dirty="0">
                <a:highlight>
                  <a:srgbClr val="FFFFFF"/>
                </a:highlight>
              </a:rPr>
              <a:t> </a:t>
            </a:r>
            <a:r>
              <a:rPr lang="en-US" sz="2400" i="1" dirty="0" err="1">
                <a:highlight>
                  <a:srgbClr val="FFFFFF"/>
                </a:highlight>
              </a:rPr>
              <a:t>dặm</a:t>
            </a:r>
            <a:r>
              <a:rPr lang="en-US" sz="2400" i="1" dirty="0">
                <a:highlight>
                  <a:srgbClr val="FFFFFF"/>
                </a:highlight>
              </a:rPr>
              <a:t> </a:t>
            </a:r>
            <a:r>
              <a:rPr lang="en-US" sz="2400" i="1" dirty="0" err="1">
                <a:highlight>
                  <a:srgbClr val="FFFFFF"/>
                </a:highlight>
              </a:rPr>
              <a:t>xanh</a:t>
            </a:r>
            <a:r>
              <a:rPr lang="en-US" sz="2400" dirty="0">
                <a:highlight>
                  <a:srgbClr val="FFFFFF"/>
                </a:highlight>
              </a:rPr>
              <a:t>. </a:t>
            </a:r>
          </a:p>
          <a:p>
            <a:pPr algn="just">
              <a:lnSpc>
                <a:spcPct val="115000"/>
              </a:lnSpc>
              <a:spcAft>
                <a:spcPts val="800"/>
              </a:spcAft>
            </a:pPr>
            <a:endParaRPr lang="en-US" sz="4800" dirty="0">
              <a:solidFill>
                <a:srgbClr val="008487"/>
              </a:solidFill>
            </a:endParaRPr>
          </a:p>
        </p:txBody>
      </p:sp>
      <p:pic>
        <p:nvPicPr>
          <p:cNvPr id="10" name="Picture 9">
            <a:extLst>
              <a:ext uri="{FF2B5EF4-FFF2-40B4-BE49-F238E27FC236}">
                <a16:creationId xmlns:a16="http://schemas.microsoft.com/office/drawing/2014/main" id="{29C8F1EC-5C87-5D1A-648B-4D2222063F8C}"/>
              </a:ext>
            </a:extLst>
          </p:cNvPr>
          <p:cNvPicPr>
            <a:picLocks noChangeAspect="1"/>
          </p:cNvPicPr>
          <p:nvPr/>
        </p:nvPicPr>
        <p:blipFill>
          <a:blip r:embed="rId4"/>
          <a:stretch>
            <a:fillRect/>
          </a:stretch>
        </p:blipFill>
        <p:spPr>
          <a:xfrm>
            <a:off x="286492" y="917217"/>
            <a:ext cx="721592" cy="721592"/>
          </a:xfrm>
          <a:prstGeom prst="rect">
            <a:avLst/>
          </a:prstGeom>
        </p:spPr>
      </p:pic>
      <p:sp>
        <p:nvSpPr>
          <p:cNvPr id="15" name="TextBox 14">
            <a:extLst>
              <a:ext uri="{FF2B5EF4-FFF2-40B4-BE49-F238E27FC236}">
                <a16:creationId xmlns:a16="http://schemas.microsoft.com/office/drawing/2014/main" id="{02D9F0BD-3ED7-A5EC-CB3B-325CFC062CDA}"/>
              </a:ext>
            </a:extLst>
          </p:cNvPr>
          <p:cNvSpPr txBox="1"/>
          <p:nvPr/>
        </p:nvSpPr>
        <p:spPr>
          <a:xfrm>
            <a:off x="1126948" y="3349957"/>
            <a:ext cx="7825991" cy="830997"/>
          </a:xfrm>
          <a:prstGeom prst="rect">
            <a:avLst/>
          </a:prstGeom>
          <a:noFill/>
        </p:spPr>
        <p:txBody>
          <a:bodyPr wrap="square" rtlCol="0">
            <a:spAutoFit/>
          </a:bodyPr>
          <a:lstStyle/>
          <a:p>
            <a:r>
              <a:rPr lang="en-US" sz="2400" b="1" dirty="0">
                <a:highlight>
                  <a:srgbClr val="FFFFFF"/>
                </a:highlight>
              </a:rPr>
              <a:t>- </a:t>
            </a:r>
            <a:r>
              <a:rPr lang="en-US" sz="2400" b="1" dirty="0" err="1">
                <a:highlight>
                  <a:srgbClr val="FFFFFF"/>
                </a:highlight>
              </a:rPr>
              <a:t>Xuất</a:t>
            </a:r>
            <a:r>
              <a:rPr lang="en-US" sz="2400" b="1" dirty="0">
                <a:highlight>
                  <a:srgbClr val="FFFFFF"/>
                </a:highlight>
              </a:rPr>
              <a:t> </a:t>
            </a:r>
            <a:r>
              <a:rPr lang="en-US" sz="2400" b="1" dirty="0" err="1">
                <a:highlight>
                  <a:srgbClr val="FFFFFF"/>
                </a:highlight>
              </a:rPr>
              <a:t>thân</a:t>
            </a:r>
            <a:r>
              <a:rPr lang="en-US" sz="2400" b="1" dirty="0">
                <a:highlight>
                  <a:srgbClr val="FFFFFF"/>
                </a:highlight>
              </a:rPr>
              <a:t>, </a:t>
            </a:r>
            <a:r>
              <a:rPr lang="en-US" sz="2400" b="1" dirty="0" err="1">
                <a:highlight>
                  <a:srgbClr val="FFFFFF"/>
                </a:highlight>
              </a:rPr>
              <a:t>gia</a:t>
            </a:r>
            <a:r>
              <a:rPr lang="en-US" sz="2400" b="1" dirty="0">
                <a:highlight>
                  <a:srgbClr val="FFFFFF"/>
                </a:highlight>
              </a:rPr>
              <a:t> thế: </a:t>
            </a:r>
            <a:r>
              <a:rPr lang="en-US" sz="2400" dirty="0">
                <a:highlight>
                  <a:srgbClr val="FFFFFF"/>
                </a:highlight>
              </a:rPr>
              <a:t>Gia thế giàu sang, </a:t>
            </a:r>
            <a:r>
              <a:rPr lang="en-US" sz="2400" dirty="0" err="1">
                <a:highlight>
                  <a:srgbClr val="FFFFFF"/>
                </a:highlight>
              </a:rPr>
              <a:t>quyền</a:t>
            </a:r>
            <a:r>
              <a:rPr lang="en-US" sz="2400" dirty="0">
                <a:highlight>
                  <a:srgbClr val="FFFFFF"/>
                </a:highlight>
              </a:rPr>
              <a:t> </a:t>
            </a:r>
            <a:r>
              <a:rPr lang="en-US" sz="2400" dirty="0" err="1">
                <a:highlight>
                  <a:srgbClr val="FFFFFF"/>
                </a:highlight>
              </a:rPr>
              <a:t>quý</a:t>
            </a:r>
            <a:r>
              <a:rPr lang="en-US" sz="2400" dirty="0">
                <a:highlight>
                  <a:srgbClr val="FFFFFF"/>
                </a:highlight>
              </a:rPr>
              <a:t>: </a:t>
            </a:r>
            <a:r>
              <a:rPr lang="en-US" sz="2400" i="1" dirty="0">
                <a:highlight>
                  <a:srgbClr val="FFFFFF"/>
                </a:highlight>
              </a:rPr>
              <a:t>nhà </a:t>
            </a:r>
            <a:r>
              <a:rPr lang="en-US" sz="2400" i="1" dirty="0" err="1">
                <a:highlight>
                  <a:srgbClr val="FFFFFF"/>
                </a:highlight>
              </a:rPr>
              <a:t>trâm</a:t>
            </a:r>
            <a:r>
              <a:rPr lang="en-US" sz="2400" i="1" dirty="0">
                <a:highlight>
                  <a:srgbClr val="FFFFFF"/>
                </a:highlight>
              </a:rPr>
              <a:t> </a:t>
            </a:r>
            <a:r>
              <a:rPr lang="en-US" sz="2400" i="1" dirty="0" err="1">
                <a:highlight>
                  <a:srgbClr val="FFFFFF"/>
                </a:highlight>
              </a:rPr>
              <a:t>anh</a:t>
            </a:r>
            <a:r>
              <a:rPr lang="en-US" sz="2400" i="1" dirty="0">
                <a:highlight>
                  <a:srgbClr val="FFFFFF"/>
                </a:highlight>
              </a:rPr>
              <a:t>, </a:t>
            </a:r>
            <a:r>
              <a:rPr lang="en-US" sz="2400" i="1" dirty="0" err="1">
                <a:highlight>
                  <a:srgbClr val="FFFFFF"/>
                </a:highlight>
              </a:rPr>
              <a:t>nền</a:t>
            </a:r>
            <a:r>
              <a:rPr lang="en-US" sz="2400" i="1" dirty="0">
                <a:highlight>
                  <a:srgbClr val="FFFFFF"/>
                </a:highlight>
              </a:rPr>
              <a:t> </a:t>
            </a:r>
            <a:r>
              <a:rPr lang="en-US" sz="2400" i="1" dirty="0" err="1">
                <a:highlight>
                  <a:srgbClr val="FFFFFF"/>
                </a:highlight>
              </a:rPr>
              <a:t>phú</a:t>
            </a:r>
            <a:r>
              <a:rPr lang="en-US" sz="2400" i="1" dirty="0">
                <a:highlight>
                  <a:srgbClr val="FFFFFF"/>
                </a:highlight>
              </a:rPr>
              <a:t> </a:t>
            </a:r>
            <a:r>
              <a:rPr lang="en-US" sz="2400" i="1" dirty="0" err="1">
                <a:highlight>
                  <a:srgbClr val="FFFFFF"/>
                </a:highlight>
              </a:rPr>
              <a:t>hậu</a:t>
            </a:r>
            <a:r>
              <a:rPr lang="en-US" sz="2400" i="1" dirty="0">
                <a:highlight>
                  <a:srgbClr val="FFFFFF"/>
                </a:highlight>
              </a:rPr>
              <a:t>.</a:t>
            </a:r>
            <a:r>
              <a:rPr lang="en-US" sz="2400" dirty="0">
                <a:highlight>
                  <a:srgbClr val="FFFFFF"/>
                </a:highlight>
              </a:rPr>
              <a:t> </a:t>
            </a:r>
          </a:p>
        </p:txBody>
      </p:sp>
      <p:pic>
        <p:nvPicPr>
          <p:cNvPr id="8" name="图片 14">
            <a:extLst>
              <a:ext uri="{FF2B5EF4-FFF2-40B4-BE49-F238E27FC236}">
                <a16:creationId xmlns:a16="http://schemas.microsoft.com/office/drawing/2014/main" id="{AF1D29AA-87C8-C089-AED8-019C23F9B71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33" t="4266" r="72800" b="63971"/>
          <a:stretch/>
        </p:blipFill>
        <p:spPr>
          <a:xfrm>
            <a:off x="153295" y="3291830"/>
            <a:ext cx="854789" cy="840324"/>
          </a:xfrm>
          <a:prstGeom prst="rect">
            <a:avLst/>
          </a:prstGeom>
        </p:spPr>
      </p:pic>
      <p:sp>
        <p:nvSpPr>
          <p:cNvPr id="9" name="TextBox 8">
            <a:extLst>
              <a:ext uri="{FF2B5EF4-FFF2-40B4-BE49-F238E27FC236}">
                <a16:creationId xmlns:a16="http://schemas.microsoft.com/office/drawing/2014/main" id="{22395588-DB8B-7EBF-DC7D-F787C4EBF615}"/>
              </a:ext>
            </a:extLst>
          </p:cNvPr>
          <p:cNvSpPr txBox="1"/>
          <p:nvPr/>
        </p:nvSpPr>
        <p:spPr>
          <a:xfrm>
            <a:off x="1271115" y="271351"/>
            <a:ext cx="7405341" cy="558486"/>
          </a:xfrm>
          <a:prstGeom prst="rect">
            <a:avLst/>
          </a:prstGeom>
          <a:noFill/>
        </p:spPr>
        <p:txBody>
          <a:bodyPr wrap="square" rtlCol="0">
            <a:spAutoFit/>
          </a:bodyPr>
          <a:lstStyle/>
          <a:p>
            <a:pPr algn="just">
              <a:lnSpc>
                <a:spcPct val="115000"/>
              </a:lnSpc>
              <a:spcAft>
                <a:spcPts val="800"/>
              </a:spcAft>
            </a:pP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1</a:t>
            </a:r>
            <a:r>
              <a:rPr lang="vi-VN"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Chân</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dung nhận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vật</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Kim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Trọng</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(12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đầu</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2800"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0175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4A920BF-B001-BAC0-727A-67AD367A1940}"/>
              </a:ext>
            </a:extLst>
          </p:cNvPr>
          <p:cNvSpPr txBox="1"/>
          <p:nvPr/>
        </p:nvSpPr>
        <p:spPr>
          <a:xfrm>
            <a:off x="1088298" y="1059095"/>
            <a:ext cx="7750458" cy="1384995"/>
          </a:xfrm>
          <a:prstGeom prst="rect">
            <a:avLst/>
          </a:prstGeom>
          <a:noFill/>
        </p:spPr>
        <p:txBody>
          <a:bodyPr wrap="square" rtlCol="0">
            <a:spAutoFit/>
          </a:bodyPr>
          <a:lstStyle/>
          <a:p>
            <a:r>
              <a:rPr lang="en-US" sz="2800" b="1" dirty="0">
                <a:highlight>
                  <a:srgbClr val="FFFFFF"/>
                </a:highlight>
              </a:rPr>
              <a:t>- </a:t>
            </a:r>
            <a:r>
              <a:rPr lang="en-US" sz="2800" b="1" dirty="0" err="1">
                <a:highlight>
                  <a:srgbClr val="FFFFFF"/>
                </a:highlight>
              </a:rPr>
              <a:t>Tư</a:t>
            </a:r>
            <a:r>
              <a:rPr lang="en-US" sz="2800" b="1" dirty="0">
                <a:highlight>
                  <a:srgbClr val="FFFFFF"/>
                </a:highlight>
              </a:rPr>
              <a:t> </a:t>
            </a:r>
            <a:r>
              <a:rPr lang="en-US" sz="2800" b="1" dirty="0" err="1">
                <a:highlight>
                  <a:srgbClr val="FFFFFF"/>
                </a:highlight>
              </a:rPr>
              <a:t>chất</a:t>
            </a:r>
            <a:r>
              <a:rPr lang="en-US" sz="2800" b="1" dirty="0">
                <a:highlight>
                  <a:srgbClr val="FFFFFF"/>
                </a:highlight>
              </a:rPr>
              <a:t>, tài </a:t>
            </a:r>
            <a:r>
              <a:rPr lang="en-US" sz="2800" b="1" dirty="0" err="1">
                <a:highlight>
                  <a:srgbClr val="FFFFFF"/>
                </a:highlight>
              </a:rPr>
              <a:t>năng</a:t>
            </a:r>
            <a:r>
              <a:rPr lang="en-US" sz="2800" b="1" dirty="0">
                <a:highlight>
                  <a:srgbClr val="FFFFFF"/>
                </a:highlight>
              </a:rPr>
              <a:t>: </a:t>
            </a:r>
            <a:r>
              <a:rPr lang="en-US" sz="2800" dirty="0" err="1">
                <a:highlight>
                  <a:srgbClr val="FFFFFF"/>
                </a:highlight>
              </a:rPr>
              <a:t>Tư</a:t>
            </a:r>
            <a:r>
              <a:rPr lang="en-US" sz="2800" dirty="0">
                <a:highlight>
                  <a:srgbClr val="FFFFFF"/>
                </a:highlight>
              </a:rPr>
              <a:t> </a:t>
            </a:r>
            <a:r>
              <a:rPr lang="en-US" sz="2800" dirty="0" err="1">
                <a:highlight>
                  <a:srgbClr val="FFFFFF"/>
                </a:highlight>
              </a:rPr>
              <a:t>chất</a:t>
            </a:r>
            <a:r>
              <a:rPr lang="en-US" sz="2800" dirty="0">
                <a:highlight>
                  <a:srgbClr val="FFFFFF"/>
                </a:highlight>
              </a:rPr>
              <a:t> </a:t>
            </a:r>
            <a:r>
              <a:rPr lang="en-US" sz="2800" dirty="0" err="1">
                <a:highlight>
                  <a:srgbClr val="FFFFFF"/>
                </a:highlight>
              </a:rPr>
              <a:t>thông</a:t>
            </a:r>
            <a:r>
              <a:rPr lang="en-US" sz="2800" dirty="0">
                <a:highlight>
                  <a:srgbClr val="FFFFFF"/>
                </a:highlight>
              </a:rPr>
              <a:t> </a:t>
            </a:r>
            <a:r>
              <a:rPr lang="en-US" sz="2800" dirty="0" err="1">
                <a:highlight>
                  <a:srgbClr val="FFFFFF"/>
                </a:highlight>
              </a:rPr>
              <a:t>minh</a:t>
            </a:r>
            <a:r>
              <a:rPr lang="en-US" sz="2800" dirty="0">
                <a:highlight>
                  <a:srgbClr val="FFFFFF"/>
                </a:highlight>
              </a:rPr>
              <a:t>, tài </a:t>
            </a:r>
            <a:r>
              <a:rPr lang="en-US" sz="2800" dirty="0" err="1">
                <a:highlight>
                  <a:srgbClr val="FFFFFF"/>
                </a:highlight>
              </a:rPr>
              <a:t>năng</a:t>
            </a:r>
            <a:r>
              <a:rPr lang="en-US" sz="2800" dirty="0">
                <a:highlight>
                  <a:srgbClr val="FFFFFF"/>
                </a:highlight>
              </a:rPr>
              <a:t> </a:t>
            </a:r>
            <a:r>
              <a:rPr lang="en-US" sz="2800" dirty="0" err="1">
                <a:highlight>
                  <a:srgbClr val="FFFFFF"/>
                </a:highlight>
              </a:rPr>
              <a:t>văn</a:t>
            </a:r>
            <a:r>
              <a:rPr lang="en-US" sz="2800" dirty="0">
                <a:highlight>
                  <a:srgbClr val="FFFFFF"/>
                </a:highlight>
              </a:rPr>
              <a:t> </a:t>
            </a:r>
            <a:r>
              <a:rPr lang="en-US" sz="2800" dirty="0" err="1">
                <a:highlight>
                  <a:srgbClr val="FFFFFF"/>
                </a:highlight>
              </a:rPr>
              <a:t>chương</a:t>
            </a:r>
            <a:r>
              <a:rPr lang="en-US" sz="2800" dirty="0">
                <a:highlight>
                  <a:srgbClr val="FFFFFF"/>
                </a:highlight>
              </a:rPr>
              <a:t> </a:t>
            </a:r>
            <a:r>
              <a:rPr lang="en-US" sz="2800" dirty="0" err="1">
                <a:highlight>
                  <a:srgbClr val="FFFFFF"/>
                </a:highlight>
              </a:rPr>
              <a:t>xuất</a:t>
            </a:r>
            <a:r>
              <a:rPr lang="en-US" sz="2800" dirty="0">
                <a:highlight>
                  <a:srgbClr val="FFFFFF"/>
                </a:highlight>
              </a:rPr>
              <a:t> </a:t>
            </a:r>
            <a:r>
              <a:rPr lang="en-US" sz="2800" dirty="0" err="1">
                <a:highlight>
                  <a:srgbClr val="FFFFFF"/>
                </a:highlight>
              </a:rPr>
              <a:t>chúng</a:t>
            </a:r>
            <a:r>
              <a:rPr lang="en-US" sz="2800" dirty="0">
                <a:highlight>
                  <a:srgbClr val="FFFFFF"/>
                </a:highlight>
              </a:rPr>
              <a:t>: </a:t>
            </a:r>
            <a:r>
              <a:rPr lang="en-US" sz="2800" i="1" dirty="0" err="1">
                <a:highlight>
                  <a:srgbClr val="FFFFFF"/>
                </a:highlight>
              </a:rPr>
              <a:t>văn</a:t>
            </a:r>
            <a:r>
              <a:rPr lang="en-US" sz="2800" i="1" dirty="0">
                <a:highlight>
                  <a:srgbClr val="FFFFFF"/>
                </a:highlight>
              </a:rPr>
              <a:t> </a:t>
            </a:r>
            <a:r>
              <a:rPr lang="en-US" sz="2800" i="1" dirty="0" err="1">
                <a:highlight>
                  <a:srgbClr val="FFFFFF"/>
                </a:highlight>
              </a:rPr>
              <a:t>chương</a:t>
            </a:r>
            <a:r>
              <a:rPr lang="en-US" sz="2800" i="1" dirty="0">
                <a:highlight>
                  <a:srgbClr val="FFFFFF"/>
                </a:highlight>
              </a:rPr>
              <a:t> </a:t>
            </a:r>
            <a:r>
              <a:rPr lang="en-US" sz="2800" i="1" dirty="0" err="1">
                <a:highlight>
                  <a:srgbClr val="FFFFFF"/>
                </a:highlight>
              </a:rPr>
              <a:t>nết</a:t>
            </a:r>
            <a:r>
              <a:rPr lang="en-US" sz="2800" i="1" dirty="0">
                <a:highlight>
                  <a:srgbClr val="FFFFFF"/>
                </a:highlight>
              </a:rPr>
              <a:t> </a:t>
            </a:r>
            <a:r>
              <a:rPr lang="en-US" sz="2800" i="1" dirty="0" err="1">
                <a:highlight>
                  <a:srgbClr val="FFFFFF"/>
                </a:highlight>
              </a:rPr>
              <a:t>đất</a:t>
            </a:r>
            <a:r>
              <a:rPr lang="en-US" sz="2800" i="1" dirty="0">
                <a:highlight>
                  <a:srgbClr val="FFFFFF"/>
                </a:highlight>
              </a:rPr>
              <a:t>, </a:t>
            </a:r>
            <a:r>
              <a:rPr lang="en-US" sz="2800" i="1" dirty="0" err="1">
                <a:highlight>
                  <a:srgbClr val="FFFFFF"/>
                </a:highlight>
              </a:rPr>
              <a:t>thông</a:t>
            </a:r>
            <a:r>
              <a:rPr lang="en-US" sz="2800" i="1" dirty="0">
                <a:highlight>
                  <a:srgbClr val="FFFFFF"/>
                </a:highlight>
              </a:rPr>
              <a:t> </a:t>
            </a:r>
            <a:r>
              <a:rPr lang="en-US" sz="2800" i="1" dirty="0" err="1">
                <a:highlight>
                  <a:srgbClr val="FFFFFF"/>
                </a:highlight>
              </a:rPr>
              <a:t>minh</a:t>
            </a:r>
            <a:r>
              <a:rPr lang="en-US" sz="2800" i="1" dirty="0">
                <a:highlight>
                  <a:srgbClr val="FFFFFF"/>
                </a:highlight>
              </a:rPr>
              <a:t> tính </a:t>
            </a:r>
            <a:r>
              <a:rPr lang="en-US" sz="2800" i="1" dirty="0" err="1">
                <a:highlight>
                  <a:srgbClr val="FFFFFF"/>
                </a:highlight>
              </a:rPr>
              <a:t>trời</a:t>
            </a:r>
            <a:r>
              <a:rPr lang="en-US" sz="2800" i="1" dirty="0">
                <a:highlight>
                  <a:srgbClr val="FFFFFF"/>
                </a:highlight>
              </a:rPr>
              <a:t>.</a:t>
            </a:r>
            <a:r>
              <a:rPr lang="en-US" sz="2800" dirty="0">
                <a:highlight>
                  <a:srgbClr val="FFFFFF"/>
                </a:highlight>
              </a:rPr>
              <a:t> </a:t>
            </a:r>
          </a:p>
        </p:txBody>
      </p:sp>
      <p:pic>
        <p:nvPicPr>
          <p:cNvPr id="10" name="Picture 9">
            <a:extLst>
              <a:ext uri="{FF2B5EF4-FFF2-40B4-BE49-F238E27FC236}">
                <a16:creationId xmlns:a16="http://schemas.microsoft.com/office/drawing/2014/main" id="{29C8F1EC-5C87-5D1A-648B-4D2222063F8C}"/>
              </a:ext>
            </a:extLst>
          </p:cNvPr>
          <p:cNvPicPr>
            <a:picLocks noChangeAspect="1"/>
          </p:cNvPicPr>
          <p:nvPr/>
        </p:nvPicPr>
        <p:blipFill>
          <a:blip r:embed="rId4"/>
          <a:stretch>
            <a:fillRect/>
          </a:stretch>
        </p:blipFill>
        <p:spPr>
          <a:xfrm>
            <a:off x="286492" y="917217"/>
            <a:ext cx="721592" cy="721592"/>
          </a:xfrm>
          <a:prstGeom prst="rect">
            <a:avLst/>
          </a:prstGeom>
        </p:spPr>
      </p:pic>
      <p:sp>
        <p:nvSpPr>
          <p:cNvPr id="15" name="TextBox 14">
            <a:extLst>
              <a:ext uri="{FF2B5EF4-FFF2-40B4-BE49-F238E27FC236}">
                <a16:creationId xmlns:a16="http://schemas.microsoft.com/office/drawing/2014/main" id="{02D9F0BD-3ED7-A5EC-CB3B-325CFC062CDA}"/>
              </a:ext>
            </a:extLst>
          </p:cNvPr>
          <p:cNvSpPr txBox="1"/>
          <p:nvPr/>
        </p:nvSpPr>
        <p:spPr>
          <a:xfrm>
            <a:off x="1118540" y="2565646"/>
            <a:ext cx="7825991" cy="2246769"/>
          </a:xfrm>
          <a:prstGeom prst="rect">
            <a:avLst/>
          </a:prstGeom>
          <a:noFill/>
        </p:spPr>
        <p:txBody>
          <a:bodyPr wrap="square" rtlCol="0">
            <a:spAutoFit/>
          </a:bodyPr>
          <a:lstStyle/>
          <a:p>
            <a:pPr algn="just"/>
            <a:r>
              <a:rPr lang="en-US" sz="2800" b="1" dirty="0">
                <a:highlight>
                  <a:srgbClr val="FFFFFF"/>
                </a:highlight>
              </a:rPr>
              <a:t>Nhận </a:t>
            </a:r>
            <a:r>
              <a:rPr lang="en-US" sz="2800" b="1" dirty="0" err="1">
                <a:highlight>
                  <a:srgbClr val="FFFFFF"/>
                </a:highlight>
              </a:rPr>
              <a:t>xét</a:t>
            </a:r>
            <a:r>
              <a:rPr lang="en-US" sz="2800" b="1" dirty="0">
                <a:highlight>
                  <a:srgbClr val="FFFFFF"/>
                </a:highlight>
              </a:rPr>
              <a:t>: </a:t>
            </a:r>
            <a:endParaRPr lang="en-US" sz="2800" dirty="0">
              <a:highlight>
                <a:srgbClr val="FFFFFF"/>
              </a:highlight>
            </a:endParaRPr>
          </a:p>
          <a:p>
            <a:pPr lvl="0" algn="just"/>
            <a:r>
              <a:rPr lang="en-US" sz="2800" dirty="0" err="1">
                <a:highlight>
                  <a:srgbClr val="FFFFFF"/>
                </a:highlight>
              </a:rPr>
              <a:t>Nguyễn</a:t>
            </a:r>
            <a:r>
              <a:rPr lang="en-US" sz="2800" dirty="0">
                <a:highlight>
                  <a:srgbClr val="FFFFFF"/>
                </a:highlight>
              </a:rPr>
              <a:t> Du đã </a:t>
            </a:r>
            <a:r>
              <a:rPr lang="en-US" sz="2800" dirty="0" err="1">
                <a:highlight>
                  <a:srgbClr val="FFFFFF"/>
                </a:highlight>
              </a:rPr>
              <a:t>dẫn</a:t>
            </a:r>
            <a:r>
              <a:rPr lang="en-US" sz="2800" dirty="0">
                <a:highlight>
                  <a:srgbClr val="FFFFFF"/>
                </a:highlight>
              </a:rPr>
              <a:t> </a:t>
            </a:r>
            <a:r>
              <a:rPr lang="en-US" sz="2800" dirty="0" err="1">
                <a:highlight>
                  <a:srgbClr val="FFFFFF"/>
                </a:highlight>
              </a:rPr>
              <a:t>dắt</a:t>
            </a:r>
            <a:r>
              <a:rPr lang="en-US" sz="2800" dirty="0">
                <a:highlight>
                  <a:srgbClr val="FFFFFF"/>
                </a:highlight>
              </a:rPr>
              <a:t> </a:t>
            </a:r>
            <a:r>
              <a:rPr lang="en-US" sz="2800" dirty="0" err="1">
                <a:highlight>
                  <a:srgbClr val="FFFFFF"/>
                </a:highlight>
              </a:rPr>
              <a:t>người</a:t>
            </a:r>
            <a:r>
              <a:rPr lang="en-US" sz="2800" dirty="0">
                <a:highlight>
                  <a:srgbClr val="FFFFFF"/>
                </a:highlight>
              </a:rPr>
              <a:t> </a:t>
            </a:r>
            <a:r>
              <a:rPr lang="en-US" sz="2800" dirty="0" err="1">
                <a:highlight>
                  <a:srgbClr val="FFFFFF"/>
                </a:highlight>
              </a:rPr>
              <a:t>đọc</a:t>
            </a:r>
            <a:r>
              <a:rPr lang="en-US" sz="2800" dirty="0">
                <a:highlight>
                  <a:srgbClr val="FFFFFF"/>
                </a:highlight>
              </a:rPr>
              <a:t> đi </a:t>
            </a:r>
            <a:r>
              <a:rPr lang="en-US" sz="2800" dirty="0" err="1">
                <a:highlight>
                  <a:srgbClr val="FFFFFF"/>
                </a:highlight>
              </a:rPr>
              <a:t>từ</a:t>
            </a:r>
            <a:r>
              <a:rPr lang="en-US" sz="2800" dirty="0">
                <a:highlight>
                  <a:srgbClr val="FFFFFF"/>
                </a:highlight>
              </a:rPr>
              <a:t> </a:t>
            </a:r>
            <a:r>
              <a:rPr lang="en-US" sz="2800" dirty="0" err="1">
                <a:highlight>
                  <a:srgbClr val="FFFFFF"/>
                </a:highlight>
              </a:rPr>
              <a:t>vẻ</a:t>
            </a:r>
            <a:r>
              <a:rPr lang="en-US" sz="2800" dirty="0">
                <a:highlight>
                  <a:srgbClr val="FFFFFF"/>
                </a:highlight>
              </a:rPr>
              <a:t> đẹp </a:t>
            </a:r>
            <a:r>
              <a:rPr lang="en-US" sz="2800" dirty="0" err="1">
                <a:highlight>
                  <a:srgbClr val="FFFFFF"/>
                </a:highlight>
              </a:rPr>
              <a:t>ngoại</a:t>
            </a:r>
            <a:r>
              <a:rPr lang="en-US" sz="2800" dirty="0">
                <a:highlight>
                  <a:srgbClr val="FFFFFF"/>
                </a:highlight>
              </a:rPr>
              <a:t> hình đến </a:t>
            </a:r>
            <a:r>
              <a:rPr lang="en-US" sz="2800" dirty="0" err="1">
                <a:highlight>
                  <a:srgbClr val="FFFFFF"/>
                </a:highlight>
              </a:rPr>
              <a:t>vẻ</a:t>
            </a:r>
            <a:r>
              <a:rPr lang="en-US" sz="2800" dirty="0">
                <a:highlight>
                  <a:srgbClr val="FFFFFF"/>
                </a:highlight>
              </a:rPr>
              <a:t> đẹp </a:t>
            </a:r>
            <a:r>
              <a:rPr lang="en-US" sz="2800" dirty="0" err="1">
                <a:highlight>
                  <a:srgbClr val="FFFFFF"/>
                </a:highlight>
              </a:rPr>
              <a:t>của</a:t>
            </a:r>
            <a:r>
              <a:rPr lang="en-US" sz="2800" dirty="0">
                <a:highlight>
                  <a:srgbClr val="FFFFFF"/>
                </a:highlight>
              </a:rPr>
              <a:t> </a:t>
            </a:r>
            <a:r>
              <a:rPr lang="en-US" sz="2800" dirty="0" err="1">
                <a:highlight>
                  <a:srgbClr val="FFFFFF"/>
                </a:highlight>
              </a:rPr>
              <a:t>phẩm</a:t>
            </a:r>
            <a:r>
              <a:rPr lang="en-US" sz="2800" dirty="0">
                <a:highlight>
                  <a:srgbClr val="FFFFFF"/>
                </a:highlight>
              </a:rPr>
              <a:t> </a:t>
            </a:r>
            <a:r>
              <a:rPr lang="en-US" sz="2800" dirty="0" err="1">
                <a:highlight>
                  <a:srgbClr val="FFFFFF"/>
                </a:highlight>
              </a:rPr>
              <a:t>cách</a:t>
            </a:r>
            <a:r>
              <a:rPr lang="en-US" sz="2800" dirty="0">
                <a:highlight>
                  <a:srgbClr val="FFFFFF"/>
                </a:highlight>
              </a:rPr>
              <a:t> </a:t>
            </a:r>
            <a:r>
              <a:rPr lang="en-US" sz="2800" dirty="0" err="1">
                <a:highlight>
                  <a:srgbClr val="FFFFFF"/>
                </a:highlight>
              </a:rPr>
              <a:t>và</a:t>
            </a:r>
            <a:r>
              <a:rPr lang="en-US" sz="2800" dirty="0">
                <a:highlight>
                  <a:srgbClr val="FFFFFF"/>
                </a:highlight>
              </a:rPr>
              <a:t> tâm </a:t>
            </a:r>
            <a:r>
              <a:rPr lang="en-US" sz="2800" dirty="0" err="1">
                <a:highlight>
                  <a:srgbClr val="FFFFFF"/>
                </a:highlight>
              </a:rPr>
              <a:t>hồn</a:t>
            </a:r>
            <a:r>
              <a:rPr lang="en-US" sz="2800" dirty="0">
                <a:highlight>
                  <a:srgbClr val="FFFFFF"/>
                </a:highlight>
              </a:rPr>
              <a:t> </a:t>
            </a:r>
            <a:r>
              <a:rPr lang="en-US" sz="2800" dirty="0" err="1">
                <a:highlight>
                  <a:srgbClr val="FFFFFF"/>
                </a:highlight>
              </a:rPr>
              <a:t>nhân</a:t>
            </a:r>
            <a:r>
              <a:rPr lang="en-US" sz="2800" dirty="0">
                <a:highlight>
                  <a:srgbClr val="FFFFFF"/>
                </a:highlight>
              </a:rPr>
              <a:t> </a:t>
            </a:r>
            <a:r>
              <a:rPr lang="en-US" sz="2800" dirty="0" err="1">
                <a:highlight>
                  <a:srgbClr val="FFFFFF"/>
                </a:highlight>
              </a:rPr>
              <a:t>vật</a:t>
            </a:r>
            <a:r>
              <a:rPr lang="en-US" sz="2800" dirty="0">
                <a:highlight>
                  <a:srgbClr val="FFFFFF"/>
                </a:highlight>
              </a:rPr>
              <a:t>. Nhà </a:t>
            </a:r>
            <a:r>
              <a:rPr lang="en-US" sz="2800" dirty="0" err="1">
                <a:highlight>
                  <a:srgbClr val="FFFFFF"/>
                </a:highlight>
              </a:rPr>
              <a:t>thơ</a:t>
            </a:r>
            <a:r>
              <a:rPr lang="en-US" sz="2800" dirty="0">
                <a:highlight>
                  <a:srgbClr val="FFFFFF"/>
                </a:highlight>
              </a:rPr>
              <a:t> </a:t>
            </a:r>
            <a:r>
              <a:rPr lang="en-US" sz="2800" dirty="0" err="1">
                <a:highlight>
                  <a:srgbClr val="FFFFFF"/>
                </a:highlight>
              </a:rPr>
              <a:t>không</a:t>
            </a:r>
            <a:r>
              <a:rPr lang="en-US" sz="2800" dirty="0">
                <a:highlight>
                  <a:srgbClr val="FFFFFF"/>
                </a:highlight>
              </a:rPr>
              <a:t> </a:t>
            </a:r>
            <a:r>
              <a:rPr lang="en-US" sz="2800" dirty="0" err="1">
                <a:highlight>
                  <a:srgbClr val="FFFFFF"/>
                </a:highlight>
              </a:rPr>
              <a:t>giấu</a:t>
            </a:r>
            <a:r>
              <a:rPr lang="en-US" sz="2800" dirty="0">
                <a:highlight>
                  <a:srgbClr val="FFFFFF"/>
                </a:highlight>
              </a:rPr>
              <a:t> </a:t>
            </a:r>
            <a:r>
              <a:rPr lang="en-US" sz="2800" dirty="0" err="1">
                <a:highlight>
                  <a:srgbClr val="FFFFFF"/>
                </a:highlight>
              </a:rPr>
              <a:t>nổi</a:t>
            </a:r>
            <a:r>
              <a:rPr lang="en-US" sz="2800" dirty="0">
                <a:highlight>
                  <a:srgbClr val="FFFFFF"/>
                </a:highlight>
              </a:rPr>
              <a:t> </a:t>
            </a:r>
            <a:r>
              <a:rPr lang="en-US" sz="2800" dirty="0" err="1">
                <a:highlight>
                  <a:srgbClr val="FFFFFF"/>
                </a:highlight>
              </a:rPr>
              <a:t>niềm</a:t>
            </a:r>
            <a:r>
              <a:rPr lang="en-US" sz="2800" dirty="0">
                <a:highlight>
                  <a:srgbClr val="FFFFFF"/>
                </a:highlight>
              </a:rPr>
              <a:t> </a:t>
            </a:r>
            <a:r>
              <a:rPr lang="en-US" sz="2800" dirty="0" err="1">
                <a:highlight>
                  <a:srgbClr val="FFFFFF"/>
                </a:highlight>
              </a:rPr>
              <a:t>ngưỡng</a:t>
            </a:r>
            <a:r>
              <a:rPr lang="en-US" sz="2800" dirty="0">
                <a:highlight>
                  <a:srgbClr val="FFFFFF"/>
                </a:highlight>
              </a:rPr>
              <a:t> </a:t>
            </a:r>
            <a:r>
              <a:rPr lang="en-US" sz="2800" dirty="0" err="1">
                <a:highlight>
                  <a:srgbClr val="FFFFFF"/>
                </a:highlight>
              </a:rPr>
              <a:t>mộ</a:t>
            </a:r>
            <a:r>
              <a:rPr lang="en-US" sz="2800" dirty="0">
                <a:highlight>
                  <a:srgbClr val="FFFFFF"/>
                </a:highlight>
              </a:rPr>
              <a:t>, </a:t>
            </a:r>
            <a:r>
              <a:rPr lang="en-US" sz="2800" dirty="0" err="1">
                <a:highlight>
                  <a:srgbClr val="FFFFFF"/>
                </a:highlight>
              </a:rPr>
              <a:t>ngợi</a:t>
            </a:r>
            <a:r>
              <a:rPr lang="en-US" sz="2800" dirty="0">
                <a:highlight>
                  <a:srgbClr val="FFFFFF"/>
                </a:highlight>
              </a:rPr>
              <a:t> ca </a:t>
            </a:r>
            <a:r>
              <a:rPr lang="en-US" sz="2800" dirty="0" err="1">
                <a:highlight>
                  <a:srgbClr val="FFFFFF"/>
                </a:highlight>
              </a:rPr>
              <a:t>nhân</a:t>
            </a:r>
            <a:r>
              <a:rPr lang="en-US" sz="2800" dirty="0">
                <a:highlight>
                  <a:srgbClr val="FFFFFF"/>
                </a:highlight>
              </a:rPr>
              <a:t> </a:t>
            </a:r>
            <a:r>
              <a:rPr lang="en-US" sz="2800" dirty="0" err="1">
                <a:highlight>
                  <a:srgbClr val="FFFFFF"/>
                </a:highlight>
              </a:rPr>
              <a:t>vật</a:t>
            </a:r>
            <a:r>
              <a:rPr lang="en-US" sz="2800" dirty="0">
                <a:highlight>
                  <a:srgbClr val="FFFFFF"/>
                </a:highlight>
              </a:rPr>
              <a:t> qua </a:t>
            </a:r>
            <a:r>
              <a:rPr lang="en-US" sz="2800" dirty="0" err="1">
                <a:highlight>
                  <a:srgbClr val="FFFFFF"/>
                </a:highlight>
              </a:rPr>
              <a:t>những</a:t>
            </a:r>
            <a:r>
              <a:rPr lang="en-US" sz="2800" dirty="0">
                <a:highlight>
                  <a:srgbClr val="FFFFFF"/>
                </a:highlight>
              </a:rPr>
              <a:t> </a:t>
            </a:r>
            <a:r>
              <a:rPr lang="en-US" sz="2800" dirty="0" err="1">
                <a:highlight>
                  <a:srgbClr val="FFFFFF"/>
                </a:highlight>
              </a:rPr>
              <a:t>lời</a:t>
            </a:r>
            <a:r>
              <a:rPr lang="en-US" sz="2800" dirty="0">
                <a:highlight>
                  <a:srgbClr val="FFFFFF"/>
                </a:highlight>
              </a:rPr>
              <a:t> </a:t>
            </a:r>
            <a:r>
              <a:rPr lang="en-US" sz="2800" dirty="0" err="1">
                <a:highlight>
                  <a:srgbClr val="FFFFFF"/>
                </a:highlight>
              </a:rPr>
              <a:t>thơ</a:t>
            </a:r>
            <a:r>
              <a:rPr lang="en-US" sz="2800" dirty="0">
                <a:highlight>
                  <a:srgbClr val="FFFFFF"/>
                </a:highlight>
              </a:rPr>
              <a:t> </a:t>
            </a:r>
            <a:r>
              <a:rPr lang="en-US" sz="2800" dirty="0" err="1">
                <a:highlight>
                  <a:srgbClr val="FFFFFF"/>
                </a:highlight>
              </a:rPr>
              <a:t>với</a:t>
            </a:r>
            <a:r>
              <a:rPr lang="en-US" sz="2800" dirty="0">
                <a:highlight>
                  <a:srgbClr val="FFFFFF"/>
                </a:highlight>
              </a:rPr>
              <a:t> </a:t>
            </a:r>
            <a:r>
              <a:rPr lang="en-US" sz="2800" dirty="0" err="1">
                <a:highlight>
                  <a:srgbClr val="FFFFFF"/>
                </a:highlight>
              </a:rPr>
              <a:t>ngôn</a:t>
            </a:r>
            <a:r>
              <a:rPr lang="en-US" sz="2800" dirty="0">
                <a:highlight>
                  <a:srgbClr val="FFFFFF"/>
                </a:highlight>
              </a:rPr>
              <a:t> </a:t>
            </a:r>
            <a:r>
              <a:rPr lang="en-US" sz="2800" dirty="0" err="1">
                <a:highlight>
                  <a:srgbClr val="FFFFFF"/>
                </a:highlight>
              </a:rPr>
              <a:t>ngữ</a:t>
            </a:r>
            <a:r>
              <a:rPr lang="en-US" sz="2800" dirty="0">
                <a:highlight>
                  <a:srgbClr val="FFFFFF"/>
                </a:highlight>
              </a:rPr>
              <a:t> </a:t>
            </a:r>
            <a:r>
              <a:rPr lang="en-US" sz="2800" dirty="0" err="1">
                <a:highlight>
                  <a:srgbClr val="FFFFFF"/>
                </a:highlight>
              </a:rPr>
              <a:t>trang</a:t>
            </a:r>
            <a:r>
              <a:rPr lang="en-US" sz="2800" dirty="0">
                <a:highlight>
                  <a:srgbClr val="FFFFFF"/>
                </a:highlight>
              </a:rPr>
              <a:t> </a:t>
            </a:r>
            <a:r>
              <a:rPr lang="en-US" sz="2800" dirty="0" err="1">
                <a:highlight>
                  <a:srgbClr val="FFFFFF"/>
                </a:highlight>
              </a:rPr>
              <a:t>trọng</a:t>
            </a:r>
            <a:r>
              <a:rPr lang="en-US" sz="2800" dirty="0">
                <a:highlight>
                  <a:srgbClr val="FFFFFF"/>
                </a:highlight>
              </a:rPr>
              <a:t>.</a:t>
            </a:r>
          </a:p>
        </p:txBody>
      </p:sp>
      <p:sp>
        <p:nvSpPr>
          <p:cNvPr id="9" name="TextBox 8">
            <a:extLst>
              <a:ext uri="{FF2B5EF4-FFF2-40B4-BE49-F238E27FC236}">
                <a16:creationId xmlns:a16="http://schemas.microsoft.com/office/drawing/2014/main" id="{22395588-DB8B-7EBF-DC7D-F787C4EBF615}"/>
              </a:ext>
            </a:extLst>
          </p:cNvPr>
          <p:cNvSpPr txBox="1"/>
          <p:nvPr/>
        </p:nvSpPr>
        <p:spPr>
          <a:xfrm>
            <a:off x="1271115" y="271351"/>
            <a:ext cx="7405341" cy="558486"/>
          </a:xfrm>
          <a:prstGeom prst="rect">
            <a:avLst/>
          </a:prstGeom>
          <a:noFill/>
        </p:spPr>
        <p:txBody>
          <a:bodyPr wrap="square" rtlCol="0">
            <a:spAutoFit/>
          </a:bodyPr>
          <a:lstStyle/>
          <a:p>
            <a:pPr algn="just">
              <a:lnSpc>
                <a:spcPct val="115000"/>
              </a:lnSpc>
              <a:spcAft>
                <a:spcPts val="800"/>
              </a:spcAft>
            </a:pP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1</a:t>
            </a:r>
            <a:r>
              <a:rPr lang="vi-VN"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Chân</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dung nhận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vật</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Kim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Trọng</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(12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đầu</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2800"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4" name="Arrow: Right 3">
            <a:extLst>
              <a:ext uri="{FF2B5EF4-FFF2-40B4-BE49-F238E27FC236}">
                <a16:creationId xmlns:a16="http://schemas.microsoft.com/office/drawing/2014/main" id="{A2DAC704-0A18-9478-8DBB-FDE57261E0CE}"/>
              </a:ext>
            </a:extLst>
          </p:cNvPr>
          <p:cNvSpPr/>
          <p:nvPr/>
        </p:nvSpPr>
        <p:spPr>
          <a:xfrm>
            <a:off x="286492" y="3147814"/>
            <a:ext cx="721592"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731118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B4ECDFC-8958-4B83-B01F-58AEFB867B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37" name="Rectangle 36">
            <a:extLst>
              <a:ext uri="{FF2B5EF4-FFF2-40B4-BE49-F238E27FC236}">
                <a16:creationId xmlns:a16="http://schemas.microsoft.com/office/drawing/2014/main" id="{C1D68778-F94A-4C5B-9118-3B992BB975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1435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675">
              <a:solidFill>
                <a:prstClr val="white"/>
              </a:solidFill>
              <a:latin typeface="Gill Sans Nova"/>
            </a:endParaRPr>
          </a:p>
        </p:txBody>
      </p:sp>
      <p:grpSp>
        <p:nvGrpSpPr>
          <p:cNvPr id="39"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06470" y="217271"/>
            <a:ext cx="4096031" cy="4475136"/>
            <a:chOff x="6008627" y="289695"/>
            <a:chExt cx="5461374" cy="5966848"/>
          </a:xfrm>
        </p:grpSpPr>
        <p:sp>
          <p:nvSpPr>
            <p:cNvPr id="40" name="Oval 39">
              <a:extLst>
                <a:ext uri="{FF2B5EF4-FFF2-40B4-BE49-F238E27FC236}">
                  <a16:creationId xmlns:a16="http://schemas.microsoft.com/office/drawing/2014/main" id="{28548D73-0AE2-434D-B75C-77D24F5EDC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41" name="Oval 40">
              <a:extLst>
                <a:ext uri="{FF2B5EF4-FFF2-40B4-BE49-F238E27FC236}">
                  <a16:creationId xmlns:a16="http://schemas.microsoft.com/office/drawing/2014/main" id="{9BC26AF4-B368-411A-BF70-74F07FA77E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42" name="Oval 41">
              <a:extLst>
                <a:ext uri="{FF2B5EF4-FFF2-40B4-BE49-F238E27FC236}">
                  <a16:creationId xmlns:a16="http://schemas.microsoft.com/office/drawing/2014/main" id="{6BE4EEE7-FD25-4B68-819D-487E4D78F3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43" name="Oval 42">
              <a:extLst>
                <a:ext uri="{FF2B5EF4-FFF2-40B4-BE49-F238E27FC236}">
                  <a16:creationId xmlns:a16="http://schemas.microsoft.com/office/drawing/2014/main" id="{6E52A4F8-9F27-4959-B733-FDA9FCA2E8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44" name="Oval 43">
              <a:extLst>
                <a:ext uri="{FF2B5EF4-FFF2-40B4-BE49-F238E27FC236}">
                  <a16:creationId xmlns:a16="http://schemas.microsoft.com/office/drawing/2014/main" id="{F13DA742-C9EF-49AA-ADEB-5533449305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pic>
        <p:nvPicPr>
          <p:cNvPr id="11" name="Content Placeholder 10" descr="A group of cartoon characters sitting around a table&#10;&#10;Description automatically generated">
            <a:extLst>
              <a:ext uri="{FF2B5EF4-FFF2-40B4-BE49-F238E27FC236}">
                <a16:creationId xmlns:a16="http://schemas.microsoft.com/office/drawing/2014/main" id="{3A2EEA81-B157-C8BF-F7BC-0A623515C165}"/>
              </a:ext>
            </a:extLst>
          </p:cNvPr>
          <p:cNvPicPr>
            <a:picLocks noChangeAspect="1"/>
          </p:cNvPicPr>
          <p:nvPr/>
        </p:nvPicPr>
        <p:blipFill rotWithShape="1">
          <a:blip r:embed="rId2">
            <a:extLst>
              <a:ext uri="{28A0092B-C50C-407E-A947-70E740481C1C}">
                <a14:useLocalDpi xmlns:a14="http://schemas.microsoft.com/office/drawing/2010/main" val="0"/>
              </a:ext>
            </a:extLst>
          </a:blip>
          <a:srcRect l="20253" r="21496" b="-2"/>
          <a:stretch/>
        </p:blipFill>
        <p:spPr>
          <a:xfrm>
            <a:off x="4729930" y="414254"/>
            <a:ext cx="4296131" cy="4296131"/>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sp>
        <p:nvSpPr>
          <p:cNvPr id="4" name="TextBox 3">
            <a:extLst>
              <a:ext uri="{FF2B5EF4-FFF2-40B4-BE49-F238E27FC236}">
                <a16:creationId xmlns:a16="http://schemas.microsoft.com/office/drawing/2014/main" id="{F7BAA864-567B-F4EB-8045-A3ADEF548ED3}"/>
              </a:ext>
            </a:extLst>
          </p:cNvPr>
          <p:cNvSpPr txBox="1"/>
          <p:nvPr/>
        </p:nvSpPr>
        <p:spPr>
          <a:xfrm>
            <a:off x="541500" y="604794"/>
            <a:ext cx="4314801" cy="4722318"/>
          </a:xfrm>
          <a:prstGeom prst="rect">
            <a:avLst/>
          </a:prstGeom>
          <a:noFill/>
        </p:spPr>
        <p:txBody>
          <a:bodyPr wrap="square">
            <a:spAutoFit/>
          </a:bodyPr>
          <a:lstStyle/>
          <a:p>
            <a:pPr algn="just" defTabSz="685800">
              <a:lnSpc>
                <a:spcPct val="130000"/>
              </a:lnSpc>
              <a:spcAft>
                <a:spcPts val="750"/>
              </a:spcAft>
            </a:pPr>
            <a:r>
              <a:rPr lang="en-US" sz="27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Trò</a:t>
            </a:r>
            <a:r>
              <a:rPr lang="en-US" sz="27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chơi</a:t>
            </a:r>
            <a:r>
              <a:rPr lang="en-US" sz="27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Tôi</a:t>
            </a:r>
            <a:r>
              <a:rPr lang="en-US" sz="27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tinh</a:t>
            </a:r>
            <a:r>
              <a:rPr lang="en-US" sz="27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7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2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Gợi</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đáp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yếu tố đặc trưng của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a:t>
            </a:r>
          </a:p>
          <a:p>
            <a:pPr lvl="0" algn="just"/>
            <a:r>
              <a:rPr lang="en-US" sz="2800" b="1" dirty="0" err="1">
                <a:solidFill>
                  <a:srgbClr val="FF0000"/>
                </a:solidFill>
                <a:latin typeface="Times New Roman" panose="02020603050405020304" pitchFamily="18" charset="0"/>
                <a:cs typeface="Times New Roman" panose="02020603050405020304" pitchFamily="18" charset="0"/>
              </a:rPr>
              <a:t>Cốt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truyện</a:t>
            </a:r>
            <a:endParaRPr lang="en-US" sz="2800" dirty="0">
              <a:solidFill>
                <a:srgbClr val="FF0000"/>
              </a:solidFill>
              <a:latin typeface="Times New Roman" panose="02020603050405020304" pitchFamily="18" charset="0"/>
              <a:cs typeface="Times New Roman" panose="02020603050405020304" pitchFamily="18" charset="0"/>
            </a:endParaRPr>
          </a:p>
          <a:p>
            <a:pPr lvl="0" algn="just"/>
            <a:r>
              <a:rPr lang="en-US" sz="2800" b="1" dirty="0" err="1">
                <a:solidFill>
                  <a:srgbClr val="FF0000"/>
                </a:solidFill>
                <a:latin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endParaRPr lang="en-US" sz="2800" dirty="0">
              <a:solidFill>
                <a:srgbClr val="FF0000"/>
              </a:solidFill>
              <a:latin typeface="Times New Roman" panose="02020603050405020304" pitchFamily="18" charset="0"/>
              <a:cs typeface="Times New Roman" panose="02020603050405020304" pitchFamily="18" charset="0"/>
            </a:endParaRPr>
          </a:p>
          <a:p>
            <a:pPr lvl="0" algn="just"/>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chuyện</a:t>
            </a:r>
            <a:endParaRPr lang="en-US" sz="2800" dirty="0">
              <a:solidFill>
                <a:srgbClr val="FF0000"/>
              </a:solidFill>
              <a:latin typeface="Times New Roman" panose="02020603050405020304" pitchFamily="18" charset="0"/>
              <a:cs typeface="Times New Roman" panose="02020603050405020304" pitchFamily="18" charset="0"/>
            </a:endParaRPr>
          </a:p>
          <a:p>
            <a:pPr lvl="0" algn="just"/>
            <a:r>
              <a:rPr lang="en-US" sz="2800" b="1" dirty="0" err="1">
                <a:solidFill>
                  <a:srgbClr val="FF0000"/>
                </a:solidFill>
                <a:latin typeface="Times New Roman" panose="02020603050405020304" pitchFamily="18" charset="0"/>
                <a:cs typeface="Times New Roman" panose="02020603050405020304" pitchFamily="18" charset="0"/>
              </a:rPr>
              <a:t>Lời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thoại</a:t>
            </a:r>
            <a:endParaRPr lang="en-US" sz="2800" dirty="0">
              <a:solidFill>
                <a:srgbClr val="FF0000"/>
              </a:solidFill>
              <a:latin typeface="Times New Roman" panose="02020603050405020304" pitchFamily="18" charset="0"/>
              <a:cs typeface="Times New Roman" panose="02020603050405020304" pitchFamily="18" charset="0"/>
            </a:endParaRPr>
          </a:p>
          <a:p>
            <a:pPr lvl="0" algn="just"/>
            <a:r>
              <a:rPr lang="en-US" sz="2800" b="1" dirty="0" err="1">
                <a:solidFill>
                  <a:srgbClr val="FF0000"/>
                </a:solidFill>
                <a:latin typeface="Times New Roman" panose="02020603050405020304" pitchFamily="18" charset="0"/>
                <a:cs typeface="Times New Roman" panose="02020603050405020304" pitchFamily="18" charset="0"/>
              </a:rPr>
              <a:t>Lời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thoại</a:t>
            </a:r>
            <a:endParaRPr lang="en-US" sz="2800" dirty="0">
              <a:solidFill>
                <a:srgbClr val="FF0000"/>
              </a:solidFill>
              <a:latin typeface="Times New Roman" panose="02020603050405020304" pitchFamily="18" charset="0"/>
              <a:cs typeface="Times New Roman" panose="02020603050405020304" pitchFamily="18" charset="0"/>
            </a:endParaRPr>
          </a:p>
          <a:p>
            <a:pPr algn="just" defTabSz="685800">
              <a:lnSpc>
                <a:spcPct val="130000"/>
              </a:lnSpc>
              <a:spcAft>
                <a:spcPts val="750"/>
              </a:spcAft>
            </a:pPr>
            <a:endParaRPr lang="en-US" sz="2700" dirty="0">
              <a:solidFill>
                <a:prstClr val="black"/>
              </a:solidFill>
              <a:latin typeface="#9Slide03 AmpleSoft Bold" panose="02000000000000000000" pitchFamily="2" charset="0"/>
              <a:ea typeface="Calibri" panose="020F0502020204030204" pitchFamily="34" charset="0"/>
            </a:endParaRPr>
          </a:p>
        </p:txBody>
      </p:sp>
    </p:spTree>
    <p:extLst>
      <p:ext uri="{BB962C8B-B14F-4D97-AF65-F5344CB8AC3E}">
        <p14:creationId xmlns:p14="http://schemas.microsoft.com/office/powerpoint/2010/main" val="94862799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1000"/>
                                        <p:tgtEl>
                                          <p:spTgt spid="4">
                                            <p:txEl>
                                              <p:pRg st="6" end="6"/>
                                            </p:txEl>
                                          </p:spTgt>
                                        </p:tgtEl>
                                      </p:cBhvr>
                                    </p:animEffect>
                                    <p:anim calcmode="lin" valueType="num">
                                      <p:cBhvr>
                                        <p:cTn id="4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Effect transition="in" filter="fade">
                                      <p:cBhvr>
                                        <p:cTn id="44" dur="1000"/>
                                        <p:tgtEl>
                                          <p:spTgt spid="4">
                                            <p:txEl>
                                              <p:pRg st="7" end="7"/>
                                            </p:txEl>
                                          </p:spTgt>
                                        </p:tgtEl>
                                      </p:cBhvr>
                                    </p:animEffect>
                                    <p:anim calcmode="lin" valueType="num">
                                      <p:cBhvr>
                                        <p:cTn id="4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D9F0BD-3ED7-A5EC-CB3B-325CFC062CDA}"/>
              </a:ext>
            </a:extLst>
          </p:cNvPr>
          <p:cNvSpPr txBox="1"/>
          <p:nvPr/>
        </p:nvSpPr>
        <p:spPr>
          <a:xfrm>
            <a:off x="1153396" y="1127843"/>
            <a:ext cx="7825991" cy="3246530"/>
          </a:xfrm>
          <a:prstGeom prst="rect">
            <a:avLst/>
          </a:prstGeom>
          <a:noFill/>
        </p:spPr>
        <p:txBody>
          <a:bodyPr wrap="square" rtlCol="0">
            <a:spAutoFit/>
          </a:bodyPr>
          <a:lstStyle/>
          <a:p>
            <a:pPr algn="just">
              <a:lnSpc>
                <a:spcPct val="150000"/>
              </a:lnSpc>
            </a:pPr>
            <a:r>
              <a:rPr lang="en-US" sz="2800" dirty="0" err="1">
                <a:highlight>
                  <a:srgbClr val="FFFFFF"/>
                </a:highlight>
              </a:rPr>
              <a:t>Chân</a:t>
            </a:r>
            <a:r>
              <a:rPr lang="en-US" sz="2800" dirty="0">
                <a:highlight>
                  <a:srgbClr val="FFFFFF"/>
                </a:highlight>
              </a:rPr>
              <a:t> dung Kim </a:t>
            </a:r>
            <a:r>
              <a:rPr lang="en-US" sz="2800" dirty="0" err="1">
                <a:highlight>
                  <a:srgbClr val="FFFFFF"/>
                </a:highlight>
              </a:rPr>
              <a:t>Trọng</a:t>
            </a:r>
            <a:r>
              <a:rPr lang="en-US" sz="2800" dirty="0">
                <a:highlight>
                  <a:srgbClr val="FFFFFF"/>
                </a:highlight>
              </a:rPr>
              <a:t> </a:t>
            </a:r>
            <a:r>
              <a:rPr lang="en-US" sz="2800" dirty="0" err="1">
                <a:highlight>
                  <a:srgbClr val="FFFFFF"/>
                </a:highlight>
              </a:rPr>
              <a:t>toát</a:t>
            </a:r>
            <a:r>
              <a:rPr lang="en-US" sz="2800" dirty="0">
                <a:highlight>
                  <a:srgbClr val="FFFFFF"/>
                </a:highlight>
              </a:rPr>
              <a:t> lên </a:t>
            </a:r>
            <a:r>
              <a:rPr lang="en-US" sz="2800" dirty="0" err="1">
                <a:highlight>
                  <a:srgbClr val="FFFFFF"/>
                </a:highlight>
              </a:rPr>
              <a:t>vẻ</a:t>
            </a:r>
            <a:r>
              <a:rPr lang="en-US" sz="2800" dirty="0">
                <a:highlight>
                  <a:srgbClr val="FFFFFF"/>
                </a:highlight>
              </a:rPr>
              <a:t> </a:t>
            </a:r>
            <a:r>
              <a:rPr lang="en-US" sz="2800" dirty="0" err="1">
                <a:highlight>
                  <a:srgbClr val="FFFFFF"/>
                </a:highlight>
              </a:rPr>
              <a:t>hào</a:t>
            </a:r>
            <a:r>
              <a:rPr lang="en-US" sz="2800" dirty="0">
                <a:highlight>
                  <a:srgbClr val="FFFFFF"/>
                </a:highlight>
              </a:rPr>
              <a:t> </a:t>
            </a:r>
            <a:r>
              <a:rPr lang="en-US" sz="2800" dirty="0" err="1">
                <a:highlight>
                  <a:srgbClr val="FFFFFF"/>
                </a:highlight>
              </a:rPr>
              <a:t>hoa</a:t>
            </a:r>
            <a:r>
              <a:rPr lang="en-US" sz="2800" dirty="0">
                <a:highlight>
                  <a:srgbClr val="FFFFFF"/>
                </a:highlight>
              </a:rPr>
              <a:t>, </a:t>
            </a:r>
            <a:r>
              <a:rPr lang="en-US" sz="2800" dirty="0" err="1">
                <a:highlight>
                  <a:srgbClr val="FFFFFF"/>
                </a:highlight>
              </a:rPr>
              <a:t>lịch</a:t>
            </a:r>
            <a:r>
              <a:rPr lang="en-US" sz="2800" dirty="0">
                <a:highlight>
                  <a:srgbClr val="FFFFFF"/>
                </a:highlight>
              </a:rPr>
              <a:t> </a:t>
            </a:r>
            <a:r>
              <a:rPr lang="en-US" sz="2800" dirty="0" err="1">
                <a:highlight>
                  <a:srgbClr val="FFFFFF"/>
                </a:highlight>
              </a:rPr>
              <a:t>lãm</a:t>
            </a:r>
            <a:r>
              <a:rPr lang="en-US" sz="2800" dirty="0">
                <a:highlight>
                  <a:srgbClr val="FFFFFF"/>
                </a:highlight>
              </a:rPr>
              <a:t> </a:t>
            </a:r>
            <a:r>
              <a:rPr lang="en-US" sz="2800" dirty="0" err="1">
                <a:highlight>
                  <a:srgbClr val="FFFFFF"/>
                </a:highlight>
              </a:rPr>
              <a:t>và</a:t>
            </a:r>
            <a:r>
              <a:rPr lang="en-US" sz="2800" dirty="0">
                <a:highlight>
                  <a:srgbClr val="FFFFFF"/>
                </a:highlight>
              </a:rPr>
              <a:t> </a:t>
            </a:r>
            <a:r>
              <a:rPr lang="en-US" sz="2800" dirty="0" err="1">
                <a:highlight>
                  <a:srgbClr val="FFFFFF"/>
                </a:highlight>
              </a:rPr>
              <a:t>phong</a:t>
            </a:r>
            <a:r>
              <a:rPr lang="en-US" sz="2800" dirty="0">
                <a:highlight>
                  <a:srgbClr val="FFFFFF"/>
                </a:highlight>
              </a:rPr>
              <a:t> </a:t>
            </a:r>
            <a:r>
              <a:rPr lang="en-US" sz="2800" dirty="0" err="1">
                <a:highlight>
                  <a:srgbClr val="FFFFFF"/>
                </a:highlight>
              </a:rPr>
              <a:t>nhã</a:t>
            </a:r>
            <a:r>
              <a:rPr lang="en-US" sz="2800" dirty="0">
                <a:highlight>
                  <a:srgbClr val="FFFFFF"/>
                </a:highlight>
              </a:rPr>
              <a:t>; </a:t>
            </a:r>
            <a:r>
              <a:rPr lang="en-US" sz="2800" dirty="0" err="1">
                <a:highlight>
                  <a:srgbClr val="FFFFFF"/>
                </a:highlight>
              </a:rPr>
              <a:t>mang</a:t>
            </a:r>
            <a:r>
              <a:rPr lang="en-US" sz="2800" dirty="0">
                <a:highlight>
                  <a:srgbClr val="FFFFFF"/>
                </a:highlight>
              </a:rPr>
              <a:t> </a:t>
            </a:r>
            <a:r>
              <a:rPr lang="en-US" sz="2800" dirty="0" err="1">
                <a:highlight>
                  <a:srgbClr val="FFFFFF"/>
                </a:highlight>
              </a:rPr>
              <a:t>vẻ</a:t>
            </a:r>
            <a:r>
              <a:rPr lang="en-US" sz="2800" dirty="0">
                <a:highlight>
                  <a:srgbClr val="FFFFFF"/>
                </a:highlight>
              </a:rPr>
              <a:t> đẹp </a:t>
            </a:r>
            <a:r>
              <a:rPr lang="en-US" sz="2800" dirty="0" err="1">
                <a:highlight>
                  <a:srgbClr val="FFFFFF"/>
                </a:highlight>
              </a:rPr>
              <a:t>hoàn</a:t>
            </a:r>
            <a:r>
              <a:rPr lang="en-US" sz="2800" dirty="0">
                <a:highlight>
                  <a:srgbClr val="FFFFFF"/>
                </a:highlight>
              </a:rPr>
              <a:t> </a:t>
            </a:r>
            <a:r>
              <a:rPr lang="en-US" sz="2800" dirty="0" err="1">
                <a:highlight>
                  <a:srgbClr val="FFFFFF"/>
                </a:highlight>
              </a:rPr>
              <a:t>hảo</a:t>
            </a:r>
            <a:r>
              <a:rPr lang="en-US" sz="2800" dirty="0">
                <a:highlight>
                  <a:srgbClr val="FFFFFF"/>
                </a:highlight>
              </a:rPr>
              <a:t>, </a:t>
            </a:r>
            <a:r>
              <a:rPr lang="en-US" sz="2800" dirty="0" err="1">
                <a:highlight>
                  <a:srgbClr val="FFFFFF"/>
                </a:highlight>
              </a:rPr>
              <a:t>lí</a:t>
            </a:r>
            <a:r>
              <a:rPr lang="en-US" sz="2800" dirty="0">
                <a:highlight>
                  <a:srgbClr val="FFFFFF"/>
                </a:highlight>
              </a:rPr>
              <a:t> </a:t>
            </a:r>
            <a:r>
              <a:rPr lang="en-US" sz="2800" dirty="0" err="1">
                <a:highlight>
                  <a:srgbClr val="FFFFFF"/>
                </a:highlight>
              </a:rPr>
              <a:t>tưởng</a:t>
            </a:r>
            <a:r>
              <a:rPr lang="en-US" sz="2800" dirty="0">
                <a:highlight>
                  <a:srgbClr val="FFFFFF"/>
                </a:highlight>
              </a:rPr>
              <a:t> </a:t>
            </a:r>
            <a:r>
              <a:rPr lang="en-US" sz="2800" dirty="0" err="1">
                <a:highlight>
                  <a:srgbClr val="FFFFFF"/>
                </a:highlight>
              </a:rPr>
              <a:t>của</a:t>
            </a:r>
            <a:r>
              <a:rPr lang="en-US" sz="2800" dirty="0">
                <a:highlight>
                  <a:srgbClr val="FFFFFF"/>
                </a:highlight>
              </a:rPr>
              <a:t> </a:t>
            </a:r>
            <a:r>
              <a:rPr lang="en-US" sz="2800" dirty="0" err="1">
                <a:highlight>
                  <a:srgbClr val="FFFFFF"/>
                </a:highlight>
              </a:rPr>
              <a:t>mẫu</a:t>
            </a:r>
            <a:r>
              <a:rPr lang="en-US" sz="2800" dirty="0">
                <a:highlight>
                  <a:srgbClr val="FFFFFF"/>
                </a:highlight>
              </a:rPr>
              <a:t> </a:t>
            </a:r>
            <a:r>
              <a:rPr lang="en-US" sz="2800" dirty="0" err="1">
                <a:highlight>
                  <a:srgbClr val="FFFFFF"/>
                </a:highlight>
              </a:rPr>
              <a:t>người</a:t>
            </a:r>
            <a:r>
              <a:rPr lang="en-US" sz="2800" dirty="0">
                <a:highlight>
                  <a:srgbClr val="FFFFFF"/>
                </a:highlight>
              </a:rPr>
              <a:t> tài </a:t>
            </a:r>
            <a:r>
              <a:rPr lang="en-US" sz="2800" dirty="0" err="1">
                <a:highlight>
                  <a:srgbClr val="FFFFFF"/>
                </a:highlight>
              </a:rPr>
              <a:t>tử</a:t>
            </a:r>
            <a:r>
              <a:rPr lang="en-US" sz="2800" dirty="0">
                <a:highlight>
                  <a:srgbClr val="FFFFFF"/>
                </a:highlight>
              </a:rPr>
              <a:t>, </a:t>
            </a:r>
            <a:r>
              <a:rPr lang="en-US" sz="2800" dirty="0" err="1">
                <a:highlight>
                  <a:srgbClr val="FFFFFF"/>
                </a:highlight>
              </a:rPr>
              <a:t>văn</a:t>
            </a:r>
            <a:r>
              <a:rPr lang="en-US" sz="2800" dirty="0">
                <a:highlight>
                  <a:srgbClr val="FFFFFF"/>
                </a:highlight>
              </a:rPr>
              <a:t> </a:t>
            </a:r>
            <a:r>
              <a:rPr lang="en-US" sz="2800" dirty="0" err="1">
                <a:highlight>
                  <a:srgbClr val="FFFFFF"/>
                </a:highlight>
              </a:rPr>
              <a:t>nhân</a:t>
            </a:r>
            <a:r>
              <a:rPr lang="en-US" sz="2800" dirty="0">
                <a:highlight>
                  <a:srgbClr val="FFFFFF"/>
                </a:highlight>
              </a:rPr>
              <a:t> </a:t>
            </a:r>
            <a:r>
              <a:rPr lang="en-US" sz="2800" dirty="0" err="1">
                <a:highlight>
                  <a:srgbClr val="FFFFFF"/>
                </a:highlight>
              </a:rPr>
              <a:t>thời</a:t>
            </a:r>
            <a:r>
              <a:rPr lang="en-US" sz="2800" dirty="0">
                <a:highlight>
                  <a:srgbClr val="FFFFFF"/>
                </a:highlight>
              </a:rPr>
              <a:t> </a:t>
            </a:r>
            <a:r>
              <a:rPr lang="en-US" sz="2800" dirty="0" err="1">
                <a:highlight>
                  <a:srgbClr val="FFFFFF"/>
                </a:highlight>
              </a:rPr>
              <a:t>xưa</a:t>
            </a:r>
            <a:r>
              <a:rPr lang="en-US" sz="2800" dirty="0">
                <a:highlight>
                  <a:srgbClr val="FFFFFF"/>
                </a:highlight>
              </a:rPr>
              <a:t>. </a:t>
            </a:r>
            <a:r>
              <a:rPr lang="en-US" sz="2800" dirty="0" err="1">
                <a:highlight>
                  <a:srgbClr val="FFFFFF"/>
                </a:highlight>
              </a:rPr>
              <a:t>Sự</a:t>
            </a:r>
            <a:r>
              <a:rPr lang="en-US" sz="2800" dirty="0">
                <a:highlight>
                  <a:srgbClr val="FFFFFF"/>
                </a:highlight>
              </a:rPr>
              <a:t> </a:t>
            </a:r>
            <a:r>
              <a:rPr lang="en-US" sz="2800" dirty="0" err="1">
                <a:highlight>
                  <a:srgbClr val="FFFFFF"/>
                </a:highlight>
              </a:rPr>
              <a:t>kết</a:t>
            </a:r>
            <a:r>
              <a:rPr lang="en-US" sz="2800" dirty="0">
                <a:highlight>
                  <a:srgbClr val="FFFFFF"/>
                </a:highlight>
              </a:rPr>
              <a:t> </a:t>
            </a:r>
            <a:r>
              <a:rPr lang="en-US" sz="2800" dirty="0" err="1">
                <a:highlight>
                  <a:srgbClr val="FFFFFF"/>
                </a:highlight>
              </a:rPr>
              <a:t>hợp</a:t>
            </a:r>
            <a:r>
              <a:rPr lang="en-US" sz="2800" dirty="0">
                <a:highlight>
                  <a:srgbClr val="FFFFFF"/>
                </a:highlight>
              </a:rPr>
              <a:t> </a:t>
            </a:r>
            <a:r>
              <a:rPr lang="en-US" sz="2800" dirty="0" err="1">
                <a:highlight>
                  <a:srgbClr val="FFFFFF"/>
                </a:highlight>
              </a:rPr>
              <a:t>giữa</a:t>
            </a:r>
            <a:r>
              <a:rPr lang="en-US" sz="2800" dirty="0">
                <a:highlight>
                  <a:srgbClr val="FFFFFF"/>
                </a:highlight>
              </a:rPr>
              <a:t> </a:t>
            </a:r>
            <a:r>
              <a:rPr lang="en-US" sz="2800" dirty="0" err="1">
                <a:highlight>
                  <a:srgbClr val="FFFFFF"/>
                </a:highlight>
              </a:rPr>
              <a:t>yếu</a:t>
            </a:r>
            <a:r>
              <a:rPr lang="en-US" sz="2800" dirty="0">
                <a:highlight>
                  <a:srgbClr val="FFFFFF"/>
                </a:highlight>
              </a:rPr>
              <a:t> </a:t>
            </a:r>
            <a:r>
              <a:rPr lang="en-US" sz="2800" dirty="0" err="1">
                <a:highlight>
                  <a:srgbClr val="FFFFFF"/>
                </a:highlight>
              </a:rPr>
              <a:t>tố</a:t>
            </a:r>
            <a:r>
              <a:rPr lang="en-US" sz="2800" dirty="0">
                <a:highlight>
                  <a:srgbClr val="FFFFFF"/>
                </a:highlight>
              </a:rPr>
              <a:t> </a:t>
            </a:r>
            <a:r>
              <a:rPr lang="en-US" sz="2800" dirty="0" err="1">
                <a:highlight>
                  <a:srgbClr val="FFFFFF"/>
                </a:highlight>
              </a:rPr>
              <a:t>tĩnh</a:t>
            </a:r>
            <a:r>
              <a:rPr lang="en-US" sz="2800" dirty="0">
                <a:highlight>
                  <a:srgbClr val="FFFFFF"/>
                </a:highlight>
              </a:rPr>
              <a:t> (</a:t>
            </a:r>
            <a:r>
              <a:rPr lang="en-US" sz="2800" dirty="0" err="1">
                <a:highlight>
                  <a:srgbClr val="FFFFFF"/>
                </a:highlight>
              </a:rPr>
              <a:t>ngoại</a:t>
            </a:r>
            <a:r>
              <a:rPr lang="en-US" sz="2800" dirty="0">
                <a:highlight>
                  <a:srgbClr val="FFFFFF"/>
                </a:highlight>
              </a:rPr>
              <a:t> hình) </a:t>
            </a:r>
            <a:r>
              <a:rPr lang="en-US" sz="2800" dirty="0" err="1">
                <a:highlight>
                  <a:srgbClr val="FFFFFF"/>
                </a:highlight>
              </a:rPr>
              <a:t>và</a:t>
            </a:r>
            <a:r>
              <a:rPr lang="en-US" sz="2800" dirty="0">
                <a:highlight>
                  <a:srgbClr val="FFFFFF"/>
                </a:highlight>
              </a:rPr>
              <a:t> </a:t>
            </a:r>
            <a:r>
              <a:rPr lang="en-US" sz="2800" dirty="0" err="1">
                <a:highlight>
                  <a:srgbClr val="FFFFFF"/>
                </a:highlight>
              </a:rPr>
              <a:t>yếu</a:t>
            </a:r>
            <a:r>
              <a:rPr lang="en-US" sz="2800" dirty="0">
                <a:highlight>
                  <a:srgbClr val="FFFFFF"/>
                </a:highlight>
              </a:rPr>
              <a:t> </a:t>
            </a:r>
            <a:r>
              <a:rPr lang="en-US" sz="2800" dirty="0" err="1">
                <a:highlight>
                  <a:srgbClr val="FFFFFF"/>
                </a:highlight>
              </a:rPr>
              <a:t>tố</a:t>
            </a:r>
            <a:r>
              <a:rPr lang="en-US" sz="2800" dirty="0">
                <a:highlight>
                  <a:srgbClr val="FFFFFF"/>
                </a:highlight>
              </a:rPr>
              <a:t> </a:t>
            </a:r>
            <a:r>
              <a:rPr lang="en-US" sz="2800" dirty="0" err="1">
                <a:highlight>
                  <a:srgbClr val="FFFFFF"/>
                </a:highlight>
              </a:rPr>
              <a:t>động</a:t>
            </a:r>
            <a:r>
              <a:rPr lang="en-US" sz="2800" dirty="0">
                <a:highlight>
                  <a:srgbClr val="FFFFFF"/>
                </a:highlight>
              </a:rPr>
              <a:t> (</a:t>
            </a:r>
            <a:r>
              <a:rPr lang="en-US" sz="2800" dirty="0" err="1">
                <a:highlight>
                  <a:srgbClr val="FFFFFF"/>
                </a:highlight>
              </a:rPr>
              <a:t>cử</a:t>
            </a:r>
            <a:r>
              <a:rPr lang="en-US" sz="2800" dirty="0">
                <a:highlight>
                  <a:srgbClr val="FFFFFF"/>
                </a:highlight>
              </a:rPr>
              <a:t> chỉ, </a:t>
            </a:r>
            <a:r>
              <a:rPr lang="en-US" sz="2800" dirty="0" err="1">
                <a:highlight>
                  <a:srgbClr val="FFFFFF"/>
                </a:highlight>
              </a:rPr>
              <a:t>hành</a:t>
            </a:r>
            <a:r>
              <a:rPr lang="en-US" sz="2800" dirty="0">
                <a:highlight>
                  <a:srgbClr val="FFFFFF"/>
                </a:highlight>
              </a:rPr>
              <a:t> </a:t>
            </a:r>
            <a:r>
              <a:rPr lang="en-US" sz="2800" dirty="0" err="1">
                <a:highlight>
                  <a:srgbClr val="FFFFFF"/>
                </a:highlight>
              </a:rPr>
              <a:t>động</a:t>
            </a:r>
            <a:r>
              <a:rPr lang="en-US" sz="2800" dirty="0">
                <a:highlight>
                  <a:srgbClr val="FFFFFF"/>
                </a:highlight>
              </a:rPr>
              <a:t>) </a:t>
            </a:r>
            <a:r>
              <a:rPr lang="en-US" sz="2800" dirty="0" err="1">
                <a:highlight>
                  <a:srgbClr val="FFFFFF"/>
                </a:highlight>
              </a:rPr>
              <a:t>tạo</a:t>
            </a:r>
            <a:r>
              <a:rPr lang="en-US" sz="2800" dirty="0">
                <a:highlight>
                  <a:srgbClr val="FFFFFF"/>
                </a:highlight>
              </a:rPr>
              <a:t> </a:t>
            </a:r>
            <a:r>
              <a:rPr lang="en-US" sz="2800" dirty="0" err="1">
                <a:highlight>
                  <a:srgbClr val="FFFFFF"/>
                </a:highlight>
              </a:rPr>
              <a:t>nên</a:t>
            </a:r>
            <a:r>
              <a:rPr lang="en-US" sz="2800" dirty="0">
                <a:highlight>
                  <a:srgbClr val="FFFFFF"/>
                </a:highlight>
              </a:rPr>
              <a:t> </a:t>
            </a:r>
            <a:r>
              <a:rPr lang="en-US" sz="2800" dirty="0" err="1">
                <a:highlight>
                  <a:srgbClr val="FFFFFF"/>
                </a:highlight>
              </a:rPr>
              <a:t>bức</a:t>
            </a:r>
            <a:r>
              <a:rPr lang="en-US" sz="2800" dirty="0">
                <a:highlight>
                  <a:srgbClr val="FFFFFF"/>
                </a:highlight>
              </a:rPr>
              <a:t> </a:t>
            </a:r>
            <a:r>
              <a:rPr lang="en-US" sz="2800" dirty="0" err="1">
                <a:highlight>
                  <a:srgbClr val="FFFFFF"/>
                </a:highlight>
              </a:rPr>
              <a:t>chân</a:t>
            </a:r>
            <a:r>
              <a:rPr lang="en-US" sz="2800" dirty="0">
                <a:highlight>
                  <a:srgbClr val="FFFFFF"/>
                </a:highlight>
              </a:rPr>
              <a:t> dung </a:t>
            </a:r>
            <a:r>
              <a:rPr lang="en-US" sz="2800" dirty="0" err="1">
                <a:highlight>
                  <a:srgbClr val="FFFFFF"/>
                </a:highlight>
              </a:rPr>
              <a:t>thống</a:t>
            </a:r>
            <a:r>
              <a:rPr lang="en-US" sz="2800" dirty="0">
                <a:highlight>
                  <a:srgbClr val="FFFFFF"/>
                </a:highlight>
              </a:rPr>
              <a:t> </a:t>
            </a:r>
            <a:r>
              <a:rPr lang="en-US" sz="2800" dirty="0" err="1">
                <a:highlight>
                  <a:srgbClr val="FFFFFF"/>
                </a:highlight>
              </a:rPr>
              <a:t>nhất</a:t>
            </a:r>
            <a:r>
              <a:rPr lang="en-US" sz="2800" dirty="0">
                <a:highlight>
                  <a:srgbClr val="FFFFFF"/>
                </a:highlight>
              </a:rPr>
              <a:t>, </a:t>
            </a:r>
            <a:r>
              <a:rPr lang="en-US" sz="2800" dirty="0" err="1">
                <a:highlight>
                  <a:srgbClr val="FFFFFF"/>
                </a:highlight>
              </a:rPr>
              <a:t>hoàn</a:t>
            </a:r>
            <a:r>
              <a:rPr lang="en-US" sz="2800" dirty="0">
                <a:highlight>
                  <a:srgbClr val="FFFFFF"/>
                </a:highlight>
              </a:rPr>
              <a:t> </a:t>
            </a:r>
            <a:r>
              <a:rPr lang="en-US" sz="2800" dirty="0" err="1">
                <a:highlight>
                  <a:srgbClr val="FFFFFF"/>
                </a:highlight>
              </a:rPr>
              <a:t>mĩ</a:t>
            </a:r>
            <a:r>
              <a:rPr lang="en-US" sz="2800" dirty="0">
                <a:highlight>
                  <a:srgbClr val="FFFFFF"/>
                </a:highlight>
              </a:rPr>
              <a:t>.</a:t>
            </a:r>
          </a:p>
        </p:txBody>
      </p:sp>
      <p:sp>
        <p:nvSpPr>
          <p:cNvPr id="9" name="TextBox 8">
            <a:extLst>
              <a:ext uri="{FF2B5EF4-FFF2-40B4-BE49-F238E27FC236}">
                <a16:creationId xmlns:a16="http://schemas.microsoft.com/office/drawing/2014/main" id="{22395588-DB8B-7EBF-DC7D-F787C4EBF615}"/>
              </a:ext>
            </a:extLst>
          </p:cNvPr>
          <p:cNvSpPr txBox="1"/>
          <p:nvPr/>
        </p:nvSpPr>
        <p:spPr>
          <a:xfrm>
            <a:off x="1271115" y="271351"/>
            <a:ext cx="7405341" cy="558486"/>
          </a:xfrm>
          <a:prstGeom prst="rect">
            <a:avLst/>
          </a:prstGeom>
          <a:noFill/>
        </p:spPr>
        <p:txBody>
          <a:bodyPr wrap="square" rtlCol="0">
            <a:spAutoFit/>
          </a:bodyPr>
          <a:lstStyle/>
          <a:p>
            <a:pPr algn="just">
              <a:lnSpc>
                <a:spcPct val="115000"/>
              </a:lnSpc>
              <a:spcAft>
                <a:spcPts val="800"/>
              </a:spcAft>
            </a:pP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1</a:t>
            </a:r>
            <a:r>
              <a:rPr lang="vi-VN"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Chân</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dung nhận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vật</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Kim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Trọng</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(12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đầu</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2800"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4" name="Arrow: Right 3">
            <a:extLst>
              <a:ext uri="{FF2B5EF4-FFF2-40B4-BE49-F238E27FC236}">
                <a16:creationId xmlns:a16="http://schemas.microsoft.com/office/drawing/2014/main" id="{A2DAC704-0A18-9478-8DBB-FDE57261E0CE}"/>
              </a:ext>
            </a:extLst>
          </p:cNvPr>
          <p:cNvSpPr/>
          <p:nvPr/>
        </p:nvSpPr>
        <p:spPr>
          <a:xfrm>
            <a:off x="283568" y="2364356"/>
            <a:ext cx="721592"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048997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7" y="25735"/>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32103F14-1B8B-C3C4-6D73-912AA93FABB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8618990">
            <a:off x="7452320" y="-102336"/>
            <a:ext cx="2086129" cy="1190989"/>
          </a:xfrm>
          <a:prstGeom prst="rect">
            <a:avLst/>
          </a:prstGeom>
        </p:spPr>
      </p:pic>
      <p:sp>
        <p:nvSpPr>
          <p:cNvPr id="5" name="Freeform: Shape 4">
            <a:extLst>
              <a:ext uri="{FF2B5EF4-FFF2-40B4-BE49-F238E27FC236}">
                <a16:creationId xmlns:a16="http://schemas.microsoft.com/office/drawing/2014/main" id="{D9E26BE1-75F5-A45F-D110-D251F952106D}"/>
              </a:ext>
            </a:extLst>
          </p:cNvPr>
          <p:cNvSpPr/>
          <p:nvPr/>
        </p:nvSpPr>
        <p:spPr>
          <a:xfrm>
            <a:off x="5157482" y="933963"/>
            <a:ext cx="3986518" cy="3573247"/>
          </a:xfrm>
          <a:custGeom>
            <a:avLst/>
            <a:gdLst>
              <a:gd name="connsiteX0" fmla="*/ 2301974 w 3438322"/>
              <a:gd name="connsiteY0" fmla="*/ 2136284 h 3394698"/>
              <a:gd name="connsiteX1" fmla="*/ 2849384 w 3438322"/>
              <a:gd name="connsiteY1" fmla="*/ 2409989 h 3394698"/>
              <a:gd name="connsiteX2" fmla="*/ 2849384 w 3438322"/>
              <a:gd name="connsiteY2" fmla="*/ 3120994 h 3394698"/>
              <a:gd name="connsiteX3" fmla="*/ 2301974 w 3438322"/>
              <a:gd name="connsiteY3" fmla="*/ 3394698 h 3394698"/>
              <a:gd name="connsiteX4" fmla="*/ 1754564 w 3438322"/>
              <a:gd name="connsiteY4" fmla="*/ 3120994 h 3394698"/>
              <a:gd name="connsiteX5" fmla="*/ 1754564 w 3438322"/>
              <a:gd name="connsiteY5" fmla="*/ 2409989 h 3394698"/>
              <a:gd name="connsiteX6" fmla="*/ 1119569 w 3438322"/>
              <a:gd name="connsiteY6" fmla="*/ 2136284 h 3394698"/>
              <a:gd name="connsiteX7" fmla="*/ 1666979 w 3438322"/>
              <a:gd name="connsiteY7" fmla="*/ 2409989 h 3394698"/>
              <a:gd name="connsiteX8" fmla="*/ 1666979 w 3438322"/>
              <a:gd name="connsiteY8" fmla="*/ 3120994 h 3394698"/>
              <a:gd name="connsiteX9" fmla="*/ 1119569 w 3438322"/>
              <a:gd name="connsiteY9" fmla="*/ 3394698 h 3394698"/>
              <a:gd name="connsiteX10" fmla="*/ 572159 w 3438322"/>
              <a:gd name="connsiteY10" fmla="*/ 3120994 h 3394698"/>
              <a:gd name="connsiteX11" fmla="*/ 572159 w 3438322"/>
              <a:gd name="connsiteY11" fmla="*/ 2409989 h 3394698"/>
              <a:gd name="connsiteX12" fmla="*/ 2890912 w 3438322"/>
              <a:gd name="connsiteY12" fmla="*/ 1068142 h 3394698"/>
              <a:gd name="connsiteX13" fmla="*/ 3438322 w 3438322"/>
              <a:gd name="connsiteY13" fmla="*/ 1341847 h 3394698"/>
              <a:gd name="connsiteX14" fmla="*/ 3438322 w 3438322"/>
              <a:gd name="connsiteY14" fmla="*/ 2052852 h 3394698"/>
              <a:gd name="connsiteX15" fmla="*/ 2890912 w 3438322"/>
              <a:gd name="connsiteY15" fmla="*/ 2326556 h 3394698"/>
              <a:gd name="connsiteX16" fmla="*/ 2343502 w 3438322"/>
              <a:gd name="connsiteY16" fmla="*/ 2052852 h 3394698"/>
              <a:gd name="connsiteX17" fmla="*/ 2343502 w 3438322"/>
              <a:gd name="connsiteY17" fmla="*/ 1341847 h 3394698"/>
              <a:gd name="connsiteX18" fmla="*/ 1708506 w 3438322"/>
              <a:gd name="connsiteY18" fmla="*/ 1068142 h 3394698"/>
              <a:gd name="connsiteX19" fmla="*/ 2255916 w 3438322"/>
              <a:gd name="connsiteY19" fmla="*/ 1341847 h 3394698"/>
              <a:gd name="connsiteX20" fmla="*/ 2255916 w 3438322"/>
              <a:gd name="connsiteY20" fmla="*/ 2052852 h 3394698"/>
              <a:gd name="connsiteX21" fmla="*/ 1708506 w 3438322"/>
              <a:gd name="connsiteY21" fmla="*/ 2326556 h 3394698"/>
              <a:gd name="connsiteX22" fmla="*/ 1161096 w 3438322"/>
              <a:gd name="connsiteY22" fmla="*/ 2052852 h 3394698"/>
              <a:gd name="connsiteX23" fmla="*/ 1161096 w 3438322"/>
              <a:gd name="connsiteY23" fmla="*/ 1341847 h 3394698"/>
              <a:gd name="connsiteX24" fmla="*/ 547410 w 3438322"/>
              <a:gd name="connsiteY24" fmla="*/ 1068142 h 3394698"/>
              <a:gd name="connsiteX25" fmla="*/ 1094820 w 3438322"/>
              <a:gd name="connsiteY25" fmla="*/ 1341847 h 3394698"/>
              <a:gd name="connsiteX26" fmla="*/ 1094820 w 3438322"/>
              <a:gd name="connsiteY26" fmla="*/ 2052852 h 3394698"/>
              <a:gd name="connsiteX27" fmla="*/ 547410 w 3438322"/>
              <a:gd name="connsiteY27" fmla="*/ 2326556 h 3394698"/>
              <a:gd name="connsiteX28" fmla="*/ 0 w 3438322"/>
              <a:gd name="connsiteY28" fmla="*/ 2052852 h 3394698"/>
              <a:gd name="connsiteX29" fmla="*/ 0 w 3438322"/>
              <a:gd name="connsiteY29" fmla="*/ 1341847 h 3394698"/>
              <a:gd name="connsiteX30" fmla="*/ 2301974 w 3438322"/>
              <a:gd name="connsiteY30" fmla="*/ 0 h 3394698"/>
              <a:gd name="connsiteX31" fmla="*/ 2849384 w 3438322"/>
              <a:gd name="connsiteY31" fmla="*/ 273705 h 3394698"/>
              <a:gd name="connsiteX32" fmla="*/ 2849384 w 3438322"/>
              <a:gd name="connsiteY32" fmla="*/ 984709 h 3394698"/>
              <a:gd name="connsiteX33" fmla="*/ 2301974 w 3438322"/>
              <a:gd name="connsiteY33" fmla="*/ 1258414 h 3394698"/>
              <a:gd name="connsiteX34" fmla="*/ 1754564 w 3438322"/>
              <a:gd name="connsiteY34" fmla="*/ 984709 h 3394698"/>
              <a:gd name="connsiteX35" fmla="*/ 1754564 w 3438322"/>
              <a:gd name="connsiteY35" fmla="*/ 273705 h 3394698"/>
              <a:gd name="connsiteX36" fmla="*/ 1119569 w 3438322"/>
              <a:gd name="connsiteY36" fmla="*/ 0 h 3394698"/>
              <a:gd name="connsiteX37" fmla="*/ 1666979 w 3438322"/>
              <a:gd name="connsiteY37" fmla="*/ 273705 h 3394698"/>
              <a:gd name="connsiteX38" fmla="*/ 1666979 w 3438322"/>
              <a:gd name="connsiteY38" fmla="*/ 984709 h 3394698"/>
              <a:gd name="connsiteX39" fmla="*/ 1119569 w 3438322"/>
              <a:gd name="connsiteY39" fmla="*/ 1258414 h 3394698"/>
              <a:gd name="connsiteX40" fmla="*/ 572159 w 3438322"/>
              <a:gd name="connsiteY40" fmla="*/ 984709 h 3394698"/>
              <a:gd name="connsiteX41" fmla="*/ 572159 w 3438322"/>
              <a:gd name="connsiteY41" fmla="*/ 273705 h 339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38322" h="3394698">
                <a:moveTo>
                  <a:pt x="2301974" y="2136284"/>
                </a:moveTo>
                <a:lnTo>
                  <a:pt x="2849384" y="2409989"/>
                </a:lnTo>
                <a:lnTo>
                  <a:pt x="2849384" y="3120994"/>
                </a:lnTo>
                <a:lnTo>
                  <a:pt x="2301974" y="3394698"/>
                </a:lnTo>
                <a:lnTo>
                  <a:pt x="1754564" y="3120994"/>
                </a:lnTo>
                <a:lnTo>
                  <a:pt x="1754564" y="2409989"/>
                </a:lnTo>
                <a:close/>
                <a:moveTo>
                  <a:pt x="1119569" y="2136284"/>
                </a:moveTo>
                <a:lnTo>
                  <a:pt x="1666979" y="2409989"/>
                </a:lnTo>
                <a:lnTo>
                  <a:pt x="1666979" y="3120994"/>
                </a:lnTo>
                <a:lnTo>
                  <a:pt x="1119569" y="3394698"/>
                </a:lnTo>
                <a:lnTo>
                  <a:pt x="572159" y="3120994"/>
                </a:lnTo>
                <a:lnTo>
                  <a:pt x="572159" y="2409989"/>
                </a:lnTo>
                <a:close/>
                <a:moveTo>
                  <a:pt x="2890912" y="1068142"/>
                </a:moveTo>
                <a:lnTo>
                  <a:pt x="3438322" y="1341847"/>
                </a:lnTo>
                <a:lnTo>
                  <a:pt x="3438322" y="2052852"/>
                </a:lnTo>
                <a:lnTo>
                  <a:pt x="2890912" y="2326556"/>
                </a:lnTo>
                <a:lnTo>
                  <a:pt x="2343502" y="2052852"/>
                </a:lnTo>
                <a:lnTo>
                  <a:pt x="2343502" y="1341847"/>
                </a:lnTo>
                <a:close/>
                <a:moveTo>
                  <a:pt x="1708506" y="1068142"/>
                </a:moveTo>
                <a:lnTo>
                  <a:pt x="2255916" y="1341847"/>
                </a:lnTo>
                <a:lnTo>
                  <a:pt x="2255916" y="2052852"/>
                </a:lnTo>
                <a:lnTo>
                  <a:pt x="1708506" y="2326556"/>
                </a:lnTo>
                <a:lnTo>
                  <a:pt x="1161096" y="2052852"/>
                </a:lnTo>
                <a:lnTo>
                  <a:pt x="1161096" y="1341847"/>
                </a:lnTo>
                <a:close/>
                <a:moveTo>
                  <a:pt x="547410" y="1068142"/>
                </a:moveTo>
                <a:lnTo>
                  <a:pt x="1094820" y="1341847"/>
                </a:lnTo>
                <a:lnTo>
                  <a:pt x="1094820" y="2052852"/>
                </a:lnTo>
                <a:lnTo>
                  <a:pt x="547410" y="2326556"/>
                </a:lnTo>
                <a:lnTo>
                  <a:pt x="0" y="2052852"/>
                </a:lnTo>
                <a:lnTo>
                  <a:pt x="0" y="1341847"/>
                </a:lnTo>
                <a:close/>
                <a:moveTo>
                  <a:pt x="2301974" y="0"/>
                </a:moveTo>
                <a:lnTo>
                  <a:pt x="2849384" y="273705"/>
                </a:lnTo>
                <a:lnTo>
                  <a:pt x="2849384" y="984709"/>
                </a:lnTo>
                <a:lnTo>
                  <a:pt x="2301974" y="1258414"/>
                </a:lnTo>
                <a:lnTo>
                  <a:pt x="1754564" y="984709"/>
                </a:lnTo>
                <a:lnTo>
                  <a:pt x="1754564" y="273705"/>
                </a:lnTo>
                <a:close/>
                <a:moveTo>
                  <a:pt x="1119569" y="0"/>
                </a:moveTo>
                <a:lnTo>
                  <a:pt x="1666979" y="273705"/>
                </a:lnTo>
                <a:lnTo>
                  <a:pt x="1666979" y="984709"/>
                </a:lnTo>
                <a:lnTo>
                  <a:pt x="1119569" y="1258414"/>
                </a:lnTo>
                <a:lnTo>
                  <a:pt x="572159" y="984709"/>
                </a:lnTo>
                <a:lnTo>
                  <a:pt x="572159" y="273705"/>
                </a:lnTo>
                <a:close/>
              </a:path>
            </a:pathLst>
          </a:custGeom>
          <a:blipFill>
            <a:blip r:embed="rId6"/>
            <a:srcRect/>
            <a:stretch>
              <a:fillRect l="-74293" t="-7370" r="4634" b="-1988"/>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7964" tIns="207085" rIns="187964" bIns="207085" numCol="1" spcCol="1270" anchor="ctr" anchorCtr="0">
            <a:noAutofit/>
          </a:bodyPr>
          <a:lstStyle/>
          <a:p>
            <a:pPr algn="ctr" defTabSz="700088">
              <a:lnSpc>
                <a:spcPct val="90000"/>
              </a:lnSpc>
              <a:spcBef>
                <a:spcPct val="0"/>
              </a:spcBef>
              <a:spcAft>
                <a:spcPct val="35000"/>
              </a:spcAft>
            </a:pPr>
            <a:endParaRPr lang="en-US" sz="1575"/>
          </a:p>
        </p:txBody>
      </p:sp>
      <p:pic>
        <p:nvPicPr>
          <p:cNvPr id="6" name="Graphic 5">
            <a:extLst>
              <a:ext uri="{FF2B5EF4-FFF2-40B4-BE49-F238E27FC236}">
                <a16:creationId xmlns:a16="http://schemas.microsoft.com/office/drawing/2014/main" id="{82338E40-6A4E-F315-0E5C-51464C7F89D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2860722">
            <a:off x="-38278" y="-65040"/>
            <a:ext cx="1662472" cy="949121"/>
          </a:xfrm>
          <a:prstGeom prst="rect">
            <a:avLst/>
          </a:prstGeom>
        </p:spPr>
      </p:pic>
      <p:sp>
        <p:nvSpPr>
          <p:cNvPr id="7" name="TextBox 6">
            <a:extLst>
              <a:ext uri="{FF2B5EF4-FFF2-40B4-BE49-F238E27FC236}">
                <a16:creationId xmlns:a16="http://schemas.microsoft.com/office/drawing/2014/main" id="{5E8BA52B-C4B5-BAC5-63F3-D84BCEA6C898}"/>
              </a:ext>
            </a:extLst>
          </p:cNvPr>
          <p:cNvSpPr txBox="1"/>
          <p:nvPr/>
        </p:nvSpPr>
        <p:spPr>
          <a:xfrm>
            <a:off x="251520" y="871542"/>
            <a:ext cx="5049978" cy="1384995"/>
          </a:xfrm>
          <a:prstGeom prst="rect">
            <a:avLst/>
          </a:prstGeom>
          <a:noFill/>
        </p:spPr>
        <p:txBody>
          <a:bodyPr wrap="square" rtlCol="0">
            <a:spAutoFit/>
          </a:bodyPr>
          <a:lstStyle/>
          <a:p>
            <a:pPr algn="ctr"/>
            <a:r>
              <a:rPr lang="en-US" sz="2800" b="1" dirty="0">
                <a:solidFill>
                  <a:srgbClr val="FF0000"/>
                </a:solidFill>
                <a:latin typeface="#9Slide03 AmpleSoft Bold" panose="02000000000000000000" pitchFamily="2" charset="0"/>
              </a:rPr>
              <a:t>2</a:t>
            </a:r>
            <a:r>
              <a:rPr lang="vi-VN" sz="2800" b="1" dirty="0">
                <a:solidFill>
                  <a:srgbClr val="FF0000"/>
                </a:solidFill>
                <a:latin typeface="#9Slide03 AmpleSoft Bold" panose="02000000000000000000" pitchFamily="2" charset="0"/>
              </a:rPr>
              <a:t>. </a:t>
            </a:r>
            <a:r>
              <a:rPr lang="en-US" sz="2800" dirty="0">
                <a:solidFill>
                  <a:srgbClr val="FF0000"/>
                </a:solidFill>
                <a:latin typeface="#9Slide03 AmpleSoft Bold" panose="02000000000000000000" pitchFamily="2" charset="0"/>
              </a:rPr>
              <a:t>Tâm </a:t>
            </a:r>
            <a:r>
              <a:rPr lang="en-US" sz="2800" dirty="0" err="1">
                <a:solidFill>
                  <a:srgbClr val="FF0000"/>
                </a:solidFill>
                <a:latin typeface="#9Slide03 AmpleSoft Bold" panose="02000000000000000000" pitchFamily="2" charset="0"/>
              </a:rPr>
              <a:t>trạng</a:t>
            </a:r>
            <a:r>
              <a:rPr lang="en-US" sz="2800" dirty="0">
                <a:solidFill>
                  <a:srgbClr val="FF0000"/>
                </a:solidFill>
                <a:latin typeface="#9Slide03 AmpleSoft Bold" panose="02000000000000000000" pitchFamily="2" charset="0"/>
              </a:rPr>
              <a:t>, cảm </a:t>
            </a:r>
            <a:r>
              <a:rPr lang="en-US" sz="2800" dirty="0" err="1">
                <a:solidFill>
                  <a:srgbClr val="FF0000"/>
                </a:solidFill>
                <a:latin typeface="#9Slide03 AmpleSoft Bold" panose="02000000000000000000" pitchFamily="2" charset="0"/>
              </a:rPr>
              <a:t>xúc</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của</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Thuý</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Kiều</a:t>
            </a:r>
            <a:r>
              <a:rPr lang="en-US" sz="2800" dirty="0">
                <a:solidFill>
                  <a:srgbClr val="FF0000"/>
                </a:solidFill>
                <a:latin typeface="#9Slide03 AmpleSoft Bold" panose="02000000000000000000" pitchFamily="2" charset="0"/>
              </a:rPr>
              <a:t>, Kim </a:t>
            </a:r>
            <a:r>
              <a:rPr lang="en-US" sz="2800" dirty="0" err="1">
                <a:solidFill>
                  <a:srgbClr val="FF0000"/>
                </a:solidFill>
                <a:latin typeface="#9Slide03 AmpleSoft Bold" panose="02000000000000000000" pitchFamily="2" charset="0"/>
              </a:rPr>
              <a:t>Trọng</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trong</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buổi</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hội</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ngộ</a:t>
            </a:r>
            <a:r>
              <a:rPr lang="en-US" sz="2800" dirty="0">
                <a:solidFill>
                  <a:srgbClr val="FF0000"/>
                </a:solidFill>
                <a:latin typeface="#9Slide03 AmpleSoft Bold" panose="02000000000000000000" pitchFamily="2" charset="0"/>
              </a:rPr>
              <a:t> (10 </a:t>
            </a:r>
            <a:r>
              <a:rPr lang="en-US" sz="2800" dirty="0" err="1">
                <a:solidFill>
                  <a:srgbClr val="FF0000"/>
                </a:solidFill>
                <a:latin typeface="#9Slide03 AmpleSoft Bold" panose="02000000000000000000" pitchFamily="2" charset="0"/>
              </a:rPr>
              <a:t>câu</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tiếp</a:t>
            </a:r>
            <a:r>
              <a:rPr lang="en-US" sz="2800" dirty="0">
                <a:solidFill>
                  <a:srgbClr val="FF0000"/>
                </a:solidFill>
                <a:latin typeface="#9Slide03 AmpleSoft Bold" panose="02000000000000000000" pitchFamily="2" charset="0"/>
              </a:rPr>
              <a:t>)</a:t>
            </a:r>
          </a:p>
        </p:txBody>
      </p:sp>
      <p:sp>
        <p:nvSpPr>
          <p:cNvPr id="8" name="TextBox 7">
            <a:extLst>
              <a:ext uri="{FF2B5EF4-FFF2-40B4-BE49-F238E27FC236}">
                <a16:creationId xmlns:a16="http://schemas.microsoft.com/office/drawing/2014/main" id="{6781FC70-8826-FDB8-C953-B6D51DD60754}"/>
              </a:ext>
            </a:extLst>
          </p:cNvPr>
          <p:cNvSpPr txBox="1"/>
          <p:nvPr/>
        </p:nvSpPr>
        <p:spPr>
          <a:xfrm>
            <a:off x="467544" y="2750720"/>
            <a:ext cx="4392488" cy="2308324"/>
          </a:xfrm>
          <a:prstGeom prst="rect">
            <a:avLst/>
          </a:prstGeom>
          <a:noFill/>
        </p:spPr>
        <p:txBody>
          <a:bodyPr wrap="square" rtlCol="0">
            <a:spAutoFit/>
          </a:bodyPr>
          <a:lstStyle/>
          <a:p>
            <a:pPr algn="just"/>
            <a:r>
              <a:rPr lang="vi-VN" sz="2400" i="1"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Cuộc gặp gỡ đầu xuân có 4 nhân vật nhưng Nguyễn Du tập trung khám phá, thể hiện tâm trạng, cảm xúc của hai nhân vật </a:t>
            </a:r>
            <a:r>
              <a:rPr lang="vi-VN" sz="2400" i="1" u="none" strike="noStrike" spc="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 Kim Trọng và Thuý Kiều.</a:t>
            </a:r>
            <a:endParaRPr lang="en-US" sz="2400" i="1"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i="1" dirty="0"/>
          </a:p>
        </p:txBody>
      </p:sp>
    </p:spTree>
    <p:extLst>
      <p:ext uri="{BB962C8B-B14F-4D97-AF65-F5344CB8AC3E}">
        <p14:creationId xmlns:p14="http://schemas.microsoft.com/office/powerpoint/2010/main" val="3578225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D3FB-CFBF-804D-B19F-D6F67E56CD62}"/>
              </a:ext>
            </a:extLst>
          </p:cNvPr>
          <p:cNvSpPr>
            <a:spLocks noGrp="1"/>
          </p:cNvSpPr>
          <p:nvPr>
            <p:ph type="title"/>
          </p:nvPr>
        </p:nvSpPr>
        <p:spPr/>
        <p:txBody>
          <a:bodyPr/>
          <a:lstStyle/>
          <a:p>
            <a:endParaRPr lang="en-US"/>
          </a:p>
        </p:txBody>
      </p:sp>
      <p:graphicFrame>
        <p:nvGraphicFramePr>
          <p:cNvPr id="8" name="Table 7">
            <a:extLst>
              <a:ext uri="{FF2B5EF4-FFF2-40B4-BE49-F238E27FC236}">
                <a16:creationId xmlns:a16="http://schemas.microsoft.com/office/drawing/2014/main" id="{47E220C0-E1EE-0B13-0CD5-A7EA53A57A4B}"/>
              </a:ext>
            </a:extLst>
          </p:cNvPr>
          <p:cNvGraphicFramePr>
            <a:graphicFrameLocks noGrp="1"/>
          </p:cNvGraphicFramePr>
          <p:nvPr>
            <p:extLst>
              <p:ext uri="{D42A27DB-BD31-4B8C-83A1-F6EECF244321}">
                <p14:modId xmlns:p14="http://schemas.microsoft.com/office/powerpoint/2010/main" val="2786393567"/>
              </p:ext>
            </p:extLst>
          </p:nvPr>
        </p:nvGraphicFramePr>
        <p:xfrm>
          <a:off x="321460" y="1491630"/>
          <a:ext cx="8501079" cy="3162174"/>
        </p:xfrm>
        <a:graphic>
          <a:graphicData uri="http://schemas.openxmlformats.org/drawingml/2006/table">
            <a:tbl>
              <a:tblPr firstRow="1" firstCol="1" bandRow="1"/>
              <a:tblGrid>
                <a:gridCol w="1370315">
                  <a:extLst>
                    <a:ext uri="{9D8B030D-6E8A-4147-A177-3AD203B41FA5}">
                      <a16:colId xmlns:a16="http://schemas.microsoft.com/office/drawing/2014/main" val="452715523"/>
                    </a:ext>
                  </a:extLst>
                </a:gridCol>
                <a:gridCol w="2160145">
                  <a:extLst>
                    <a:ext uri="{9D8B030D-6E8A-4147-A177-3AD203B41FA5}">
                      <a16:colId xmlns:a16="http://schemas.microsoft.com/office/drawing/2014/main" val="677791236"/>
                    </a:ext>
                  </a:extLst>
                </a:gridCol>
                <a:gridCol w="4970619">
                  <a:extLst>
                    <a:ext uri="{9D8B030D-6E8A-4147-A177-3AD203B41FA5}">
                      <a16:colId xmlns:a16="http://schemas.microsoft.com/office/drawing/2014/main" val="1555829287"/>
                    </a:ext>
                  </a:extLst>
                </a:gridCol>
              </a:tblGrid>
              <a:tr h="142174">
                <a:tc>
                  <a:txBody>
                    <a:bodyPr/>
                    <a:lstStyle/>
                    <a:p>
                      <a:pPr algn="ctr">
                        <a:lnSpc>
                          <a:spcPct val="130000"/>
                        </a:lnSpc>
                        <a:spcAft>
                          <a:spcPts val="1000"/>
                        </a:spcAft>
                      </a:pPr>
                      <a:r>
                        <a:rPr lang="en-US" sz="2400" b="1">
                          <a:effectLst/>
                          <a:latin typeface="Times New Roman" panose="02020603050405020304" pitchFamily="18" charset="0"/>
                          <a:ea typeface="Calibri" panose="020F0502020204030204" pitchFamily="34" charset="0"/>
                        </a:rPr>
                        <a:t>Diễn biến</a:t>
                      </a:r>
                      <a:endParaRPr lang="en-US" sz="240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400" b="1">
                          <a:effectLst/>
                          <a:latin typeface="Times New Roman" panose="02020603050405020304" pitchFamily="18" charset="0"/>
                          <a:ea typeface="Calibri" panose="020F0502020204030204" pitchFamily="34" charset="0"/>
                        </a:rPr>
                        <a:t>Từ ngữ/ câu thơ miêu tả</a:t>
                      </a:r>
                      <a:endParaRPr lang="en-US" sz="240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400" b="1">
                          <a:effectLst/>
                          <a:latin typeface="Times New Roman" panose="02020603050405020304" pitchFamily="18" charset="0"/>
                          <a:ea typeface="Calibri" panose="020F0502020204030204" pitchFamily="34" charset="0"/>
                        </a:rPr>
                        <a:t>Trạng thái cảm xúc</a:t>
                      </a:r>
                      <a:endParaRPr lang="en-US" sz="240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6571180"/>
                  </a:ext>
                </a:extLst>
              </a:tr>
              <a:tr h="516287">
                <a:tc>
                  <a:txBody>
                    <a:bodyPr/>
                    <a:lstStyle/>
                    <a:p>
                      <a:pPr algn="ctr">
                        <a:lnSpc>
                          <a:spcPct val="130000"/>
                        </a:lnSpc>
                      </a:pPr>
                      <a:r>
                        <a:rPr lang="vi-VN" sz="2400" b="1" kern="1200" dirty="0">
                          <a:solidFill>
                            <a:srgbClr val="231F20"/>
                          </a:solidFill>
                          <a:effectLst/>
                          <a:latin typeface="Times New Roman" panose="02020603050405020304" pitchFamily="18" charset="0"/>
                          <a:ea typeface="Times New Roman" panose="02020603050405020304" pitchFamily="18" charset="0"/>
                        </a:rPr>
                        <a:t>Khi lần đầu gặp gỡ</a:t>
                      </a:r>
                      <a:endParaRPr lang="en-US" sz="2400" b="1" kern="1200" dirty="0">
                        <a:solidFill>
                          <a:srgbClr val="231F20"/>
                        </a:solidFill>
                        <a:effectLst/>
                        <a:latin typeface="Times New Roman" panose="02020603050405020304" pitchFamily="18" charset="0"/>
                        <a:ea typeface="Times New Roman" panose="02020603050405020304" pitchFamily="18" charset="0"/>
                      </a:endParaRPr>
                    </a:p>
                    <a:p>
                      <a:pPr algn="ctr">
                        <a:lnSpc>
                          <a:spcPct val="130000"/>
                        </a:lnSpc>
                      </a:pPr>
                      <a:endParaRPr lang="en-US" sz="2400" b="1" kern="1200" dirty="0">
                        <a:solidFill>
                          <a:srgbClr val="231F20"/>
                        </a:solidFill>
                        <a:effectLst/>
                        <a:latin typeface="Times New Roman" panose="02020603050405020304" pitchFamily="18" charset="0"/>
                        <a:ea typeface="Times New Roman" panose="02020603050405020304" pitchFamily="18" charset="0"/>
                      </a:endParaRPr>
                    </a:p>
                    <a:p>
                      <a:pPr algn="ctr">
                        <a:lnSpc>
                          <a:spcPct val="130000"/>
                        </a:lnSpc>
                      </a:pPr>
                      <a:endParaRPr lang="en-US" sz="2000" dirty="0">
                        <a:effectLst/>
                        <a:latin typeface="Times New Roman" panose="02020603050405020304" pitchFamily="18" charset="0"/>
                        <a:ea typeface="Times New Roman" panose="02020603050405020304" pitchFamily="18" charset="0"/>
                      </a:endParaRPr>
                    </a:p>
                  </a:txBody>
                  <a:tcPr marL="19923" marR="19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1000"/>
                        </a:spcAft>
                      </a:pPr>
                      <a:r>
                        <a:rPr lang="en-US" sz="2400" b="1" dirty="0">
                          <a:effectLst/>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14300" indent="179705" algn="just">
                        <a:lnSpc>
                          <a:spcPct val="130000"/>
                        </a:lnSpc>
                        <a:tabLst>
                          <a:tab pos="121920" algn="l"/>
                        </a:tabLst>
                      </a:pPr>
                      <a:r>
                        <a:rPr lang="en-US" sz="2400" dirty="0">
                          <a:effectLst/>
                          <a:latin typeface="Times New Roman" panose="02020603050405020304" pitchFamily="18" charset="0"/>
                          <a:ea typeface="Times New Roman" panose="02020603050405020304" pitchFamily="18" charset="0"/>
                        </a:rPr>
                        <a:t> </a:t>
                      </a:r>
                    </a:p>
                    <a:p>
                      <a:pPr marL="114300" indent="179705" algn="just">
                        <a:lnSpc>
                          <a:spcPct val="130000"/>
                        </a:lnSpc>
                        <a:tabLst>
                          <a:tab pos="121920" algn="l"/>
                        </a:tabLst>
                      </a:pPr>
                      <a:endParaRPr lang="en-US" sz="2400" dirty="0">
                        <a:effectLst/>
                        <a:latin typeface="Times New Roman" panose="02020603050405020304" pitchFamily="18" charset="0"/>
                        <a:ea typeface="Times New Roman" panose="02020603050405020304" pitchFamily="18" charset="0"/>
                      </a:endParaRPr>
                    </a:p>
                    <a:p>
                      <a:pPr marL="114300" indent="179705" algn="just">
                        <a:lnSpc>
                          <a:spcPct val="130000"/>
                        </a:lnSpc>
                        <a:tabLst>
                          <a:tab pos="121920" algn="l"/>
                        </a:tabLst>
                      </a:pPr>
                      <a:endParaRPr lang="en-US" sz="2400" dirty="0">
                        <a:effectLst/>
                        <a:latin typeface="Times New Roman" panose="02020603050405020304" pitchFamily="18" charset="0"/>
                        <a:ea typeface="Times New Roman" panose="02020603050405020304" pitchFamily="18" charset="0"/>
                      </a:endParaRPr>
                    </a:p>
                    <a:p>
                      <a:pPr marL="114300" indent="179705" algn="just">
                        <a:lnSpc>
                          <a:spcPct val="130000"/>
                        </a:lnSpc>
                        <a:tabLst>
                          <a:tab pos="121920" algn="l"/>
                        </a:tabLst>
                      </a:pPr>
                      <a:endParaRPr lang="en-US" sz="2400" dirty="0">
                        <a:effectLst/>
                        <a:latin typeface="Times New Roman" panose="02020603050405020304" pitchFamily="18" charset="0"/>
                        <a:ea typeface="Times New Roman" panose="02020603050405020304" pitchFamily="18"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7039022"/>
                  </a:ext>
                </a:extLst>
              </a:tr>
            </a:tbl>
          </a:graphicData>
        </a:graphic>
      </p:graphicFrame>
      <p:sp>
        <p:nvSpPr>
          <p:cNvPr id="10" name="TextBox 9">
            <a:extLst>
              <a:ext uri="{FF2B5EF4-FFF2-40B4-BE49-F238E27FC236}">
                <a16:creationId xmlns:a16="http://schemas.microsoft.com/office/drawing/2014/main" id="{CCC9F339-1C7E-B866-A57E-F7AC007BDFC4}"/>
              </a:ext>
            </a:extLst>
          </p:cNvPr>
          <p:cNvSpPr txBox="1"/>
          <p:nvPr/>
        </p:nvSpPr>
        <p:spPr>
          <a:xfrm>
            <a:off x="1475656" y="123478"/>
            <a:ext cx="5680362" cy="830997"/>
          </a:xfrm>
          <a:prstGeom prst="rect">
            <a:avLst/>
          </a:prstGeom>
          <a:noFill/>
        </p:spPr>
        <p:txBody>
          <a:bodyPr wrap="square">
            <a:spAutoFit/>
          </a:bodyPr>
          <a:lstStyle/>
          <a:p>
            <a:pPr algn="ctr"/>
            <a:r>
              <a:rPr lang="en-US" sz="2400" b="1" dirty="0">
                <a:solidFill>
                  <a:srgbClr val="FF0000"/>
                </a:solidFill>
                <a:latin typeface="#9Slide03 AmpleSoft Bold" panose="02000000000000000000" pitchFamily="2" charset="0"/>
              </a:rPr>
              <a:t>2</a:t>
            </a:r>
            <a:r>
              <a:rPr lang="vi-VN" sz="2400" b="1" dirty="0">
                <a:solidFill>
                  <a:srgbClr val="FF0000"/>
                </a:solidFill>
                <a:latin typeface="#9Slide03 AmpleSoft Bold" panose="02000000000000000000" pitchFamily="2" charset="0"/>
              </a:rPr>
              <a:t>. </a:t>
            </a:r>
            <a:r>
              <a:rPr lang="en-US" sz="2400" dirty="0">
                <a:solidFill>
                  <a:srgbClr val="FF0000"/>
                </a:solidFill>
                <a:latin typeface="#9Slide03 AmpleSoft Bold" panose="02000000000000000000" pitchFamily="2" charset="0"/>
              </a:rPr>
              <a:t>Tâm </a:t>
            </a:r>
            <a:r>
              <a:rPr lang="en-US" sz="2400" dirty="0" err="1">
                <a:solidFill>
                  <a:srgbClr val="FF0000"/>
                </a:solidFill>
                <a:latin typeface="#9Slide03 AmpleSoft Bold" panose="02000000000000000000" pitchFamily="2" charset="0"/>
              </a:rPr>
              <a:t>trạng</a:t>
            </a:r>
            <a:r>
              <a:rPr lang="en-US" sz="2400" dirty="0">
                <a:solidFill>
                  <a:srgbClr val="FF0000"/>
                </a:solidFill>
                <a:latin typeface="#9Slide03 AmpleSoft Bold" panose="02000000000000000000" pitchFamily="2" charset="0"/>
              </a:rPr>
              <a:t>, cảm </a:t>
            </a:r>
            <a:r>
              <a:rPr lang="en-US" sz="2400" dirty="0" err="1">
                <a:solidFill>
                  <a:srgbClr val="FF0000"/>
                </a:solidFill>
                <a:latin typeface="#9Slide03 AmpleSoft Bold" panose="02000000000000000000" pitchFamily="2" charset="0"/>
              </a:rPr>
              <a:t>xúc</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của</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Thuý</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Kiều</a:t>
            </a:r>
            <a:r>
              <a:rPr lang="en-US" sz="2400" dirty="0">
                <a:solidFill>
                  <a:srgbClr val="FF0000"/>
                </a:solidFill>
                <a:latin typeface="#9Slide03 AmpleSoft Bold" panose="02000000000000000000" pitchFamily="2" charset="0"/>
              </a:rPr>
              <a:t>, Kim </a:t>
            </a:r>
            <a:r>
              <a:rPr lang="en-US" sz="2400" dirty="0" err="1">
                <a:solidFill>
                  <a:srgbClr val="FF0000"/>
                </a:solidFill>
                <a:latin typeface="#9Slide03 AmpleSoft Bold" panose="02000000000000000000" pitchFamily="2" charset="0"/>
              </a:rPr>
              <a:t>Trọng</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trong</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buổi</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hội</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ngộ</a:t>
            </a:r>
            <a:r>
              <a:rPr lang="en-US" sz="2400" dirty="0">
                <a:solidFill>
                  <a:srgbClr val="FF0000"/>
                </a:solidFill>
                <a:latin typeface="#9Slide03 AmpleSoft Bold" panose="02000000000000000000" pitchFamily="2" charset="0"/>
              </a:rPr>
              <a:t> (10 </a:t>
            </a:r>
            <a:r>
              <a:rPr lang="en-US" sz="2400" dirty="0" err="1">
                <a:solidFill>
                  <a:srgbClr val="FF0000"/>
                </a:solidFill>
                <a:latin typeface="#9Slide03 AmpleSoft Bold" panose="02000000000000000000" pitchFamily="2" charset="0"/>
              </a:rPr>
              <a:t>câu</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tiếp</a:t>
            </a:r>
            <a:r>
              <a:rPr lang="en-US" sz="2400" dirty="0">
                <a:solidFill>
                  <a:srgbClr val="FF0000"/>
                </a:solidFill>
                <a:latin typeface="#9Slide03 AmpleSoft Bold" panose="02000000000000000000" pitchFamily="2" charset="0"/>
              </a:rPr>
              <a:t>)</a:t>
            </a:r>
          </a:p>
        </p:txBody>
      </p:sp>
      <p:sp>
        <p:nvSpPr>
          <p:cNvPr id="12" name="TextBox 11">
            <a:extLst>
              <a:ext uri="{FF2B5EF4-FFF2-40B4-BE49-F238E27FC236}">
                <a16:creationId xmlns:a16="http://schemas.microsoft.com/office/drawing/2014/main" id="{DC09E77D-F16A-CD13-0B7E-CB51FDBC3915}"/>
              </a:ext>
            </a:extLst>
          </p:cNvPr>
          <p:cNvSpPr txBox="1"/>
          <p:nvPr/>
        </p:nvSpPr>
        <p:spPr>
          <a:xfrm>
            <a:off x="1835696" y="2616083"/>
            <a:ext cx="2232249" cy="1484830"/>
          </a:xfrm>
          <a:prstGeom prst="rect">
            <a:avLst/>
          </a:prstGeom>
          <a:noFill/>
        </p:spPr>
        <p:txBody>
          <a:bodyPr wrap="square">
            <a:spAutoFit/>
          </a:bodyPr>
          <a:lstStyle/>
          <a:p>
            <a:pPr>
              <a:lnSpc>
                <a:spcPct val="130000"/>
              </a:lnSpc>
              <a:spcAft>
                <a:spcPts val="1000"/>
              </a:spcAft>
            </a:pPr>
            <a:r>
              <a:rPr lang="en-US" sz="2400" b="1" dirty="0">
                <a:effectLst/>
                <a:latin typeface="Times New Roman" panose="02020603050405020304" pitchFamily="18" charset="0"/>
                <a:ea typeface="Calibri" panose="020F0502020204030204" pitchFamily="34" charset="0"/>
              </a:rPr>
              <a:t>...</a:t>
            </a:r>
            <a:r>
              <a:rPr lang="en-US" sz="2400" i="1" dirty="0">
                <a:effectLst/>
                <a:latin typeface="Times New Roman" panose="02020603050405020304" pitchFamily="18" charset="0"/>
                <a:ea typeface="Calibri" panose="020F0502020204030204" pitchFamily="34" charset="0"/>
              </a:rPr>
              <a:t>Xuân </a:t>
            </a:r>
            <a:r>
              <a:rPr lang="en-US" sz="2400" i="1" dirty="0" err="1">
                <a:effectLst/>
                <a:latin typeface="Times New Roman" panose="02020603050405020304" pitchFamily="18" charset="0"/>
                <a:ea typeface="Calibri" panose="020F0502020204030204" pitchFamily="34" charset="0"/>
              </a:rPr>
              <a:t>lan</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thu</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cúc</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mặn</a:t>
            </a:r>
            <a:r>
              <a:rPr lang="en-US" sz="2400" i="1" dirty="0">
                <a:effectLst/>
                <a:latin typeface="Times New Roman" panose="02020603050405020304" pitchFamily="18" charset="0"/>
                <a:ea typeface="Calibri" panose="020F0502020204030204" pitchFamily="34" charset="0"/>
              </a:rPr>
              <a:t> mà cả </a:t>
            </a:r>
            <a:r>
              <a:rPr lang="en-US" sz="2400" i="1" dirty="0" err="1">
                <a:effectLst/>
                <a:latin typeface="Times New Roman" panose="02020603050405020304" pitchFamily="18" charset="0"/>
                <a:ea typeface="Calibri" panose="020F0502020204030204" pitchFamily="34" charset="0"/>
              </a:rPr>
              <a:t>hai</a:t>
            </a:r>
            <a:endParaRPr lang="en-US" sz="2400" dirty="0">
              <a:effectLst/>
              <a:latin typeface="Times New Roman" panose="02020603050405020304" pitchFamily="18" charset="0"/>
              <a:ea typeface="Calibri" panose="020F0502020204030204" pitchFamily="34" charset="0"/>
            </a:endParaRPr>
          </a:p>
        </p:txBody>
      </p:sp>
      <p:sp>
        <p:nvSpPr>
          <p:cNvPr id="13" name="TextBox 12">
            <a:extLst>
              <a:ext uri="{FF2B5EF4-FFF2-40B4-BE49-F238E27FC236}">
                <a16:creationId xmlns:a16="http://schemas.microsoft.com/office/drawing/2014/main" id="{BA3235B8-727E-F443-BF50-6CB7280F57F1}"/>
              </a:ext>
            </a:extLst>
          </p:cNvPr>
          <p:cNvSpPr txBox="1"/>
          <p:nvPr/>
        </p:nvSpPr>
        <p:spPr>
          <a:xfrm>
            <a:off x="3707904" y="2376017"/>
            <a:ext cx="4896544" cy="1964961"/>
          </a:xfrm>
          <a:prstGeom prst="rect">
            <a:avLst/>
          </a:prstGeom>
          <a:noFill/>
        </p:spPr>
        <p:txBody>
          <a:bodyPr wrap="square">
            <a:spAutoFit/>
          </a:bodyPr>
          <a:lstStyle/>
          <a:p>
            <a:pPr marL="114300" indent="179705" algn="just">
              <a:lnSpc>
                <a:spcPct val="130000"/>
              </a:lnSpc>
              <a:tabLst>
                <a:tab pos="121920" algn="l"/>
              </a:tabLst>
            </a:pPr>
            <a:r>
              <a:rPr lang="vi-VN" sz="2400" dirty="0">
                <a:latin typeface="Times New Roman" panose="02020603050405020304" pitchFamily="18" charset="0"/>
                <a:ea typeface="Times New Roman" panose="02020603050405020304" pitchFamily="18" charset="0"/>
              </a:rPr>
              <a:t>Ấn tượng đầu tiên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Kim </a:t>
            </a:r>
            <a:r>
              <a:rPr lang="en-US" sz="2400" dirty="0" err="1">
                <a:latin typeface="Times New Roman" panose="02020603050405020304" pitchFamily="18" charset="0"/>
                <a:ea typeface="Times New Roman" panose="02020603050405020304" pitchFamily="18" charset="0"/>
              </a:rPr>
              <a:t>Trọng</a:t>
            </a: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khi gặp gỡ</a:t>
            </a:r>
            <a:r>
              <a:rPr lang="en-US" sz="2400" dirty="0">
                <a:latin typeface="Times New Roman" panose="02020603050405020304" pitchFamily="18" charset="0"/>
                <a:ea typeface="Times New Roman" panose="02020603050405020304" pitchFamily="18" charset="0"/>
              </a:rPr>
              <a:t> là</a:t>
            </a:r>
            <a:r>
              <a:rPr lang="vi-VN" sz="2400" dirty="0">
                <a:latin typeface="Times New Roman" panose="02020603050405020304" pitchFamily="18" charset="0"/>
                <a:ea typeface="Times New Roman" panose="02020603050405020304" pitchFamily="18" charset="0"/>
              </a:rPr>
              <a:t>: cảm giác ngỡ ngàng, ngưỡng mộ trước vẻ đẹp </a:t>
            </a:r>
            <a:r>
              <a:rPr lang="vi-VN" sz="2400" i="1" dirty="0">
                <a:latin typeface="Times New Roman" panose="02020603050405020304" pitchFamily="18" charset="0"/>
                <a:ea typeface="Times New Roman" panose="02020603050405020304" pitchFamily="18" charset="0"/>
              </a:rPr>
              <a:t>mặn mà</a:t>
            </a:r>
            <a:r>
              <a:rPr lang="vi-VN" sz="2400" dirty="0">
                <a:latin typeface="Times New Roman" panose="02020603050405020304" pitchFamily="18" charset="0"/>
                <a:ea typeface="Times New Roman" panose="02020603050405020304" pitchFamily="18" charset="0"/>
              </a:rPr>
              <a:t>, đằm thắm của hai chị em Thuý Kiều.</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0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D3FB-CFBF-804D-B19F-D6F67E56CD62}"/>
              </a:ext>
            </a:extLst>
          </p:cNvPr>
          <p:cNvSpPr>
            <a:spLocks noGrp="1"/>
          </p:cNvSpPr>
          <p:nvPr>
            <p:ph type="title"/>
          </p:nvPr>
        </p:nvSpPr>
        <p:spPr/>
        <p:txBody>
          <a:bodyPr/>
          <a:lstStyle/>
          <a:p>
            <a:endParaRPr lang="en-US"/>
          </a:p>
        </p:txBody>
      </p:sp>
      <p:graphicFrame>
        <p:nvGraphicFramePr>
          <p:cNvPr id="8" name="Table 7">
            <a:extLst>
              <a:ext uri="{FF2B5EF4-FFF2-40B4-BE49-F238E27FC236}">
                <a16:creationId xmlns:a16="http://schemas.microsoft.com/office/drawing/2014/main" id="{47E220C0-E1EE-0B13-0CD5-A7EA53A57A4B}"/>
              </a:ext>
            </a:extLst>
          </p:cNvPr>
          <p:cNvGraphicFramePr>
            <a:graphicFrameLocks noGrp="1"/>
          </p:cNvGraphicFramePr>
          <p:nvPr>
            <p:extLst>
              <p:ext uri="{D42A27DB-BD31-4B8C-83A1-F6EECF244321}">
                <p14:modId xmlns:p14="http://schemas.microsoft.com/office/powerpoint/2010/main" val="383527709"/>
              </p:ext>
            </p:extLst>
          </p:nvPr>
        </p:nvGraphicFramePr>
        <p:xfrm>
          <a:off x="179512" y="1203598"/>
          <a:ext cx="8712968" cy="3800920"/>
        </p:xfrm>
        <a:graphic>
          <a:graphicData uri="http://schemas.openxmlformats.org/drawingml/2006/table">
            <a:tbl>
              <a:tblPr firstRow="1" firstCol="1" bandRow="1"/>
              <a:tblGrid>
                <a:gridCol w="1404470">
                  <a:extLst>
                    <a:ext uri="{9D8B030D-6E8A-4147-A177-3AD203B41FA5}">
                      <a16:colId xmlns:a16="http://schemas.microsoft.com/office/drawing/2014/main" val="452715523"/>
                    </a:ext>
                  </a:extLst>
                </a:gridCol>
                <a:gridCol w="2213987">
                  <a:extLst>
                    <a:ext uri="{9D8B030D-6E8A-4147-A177-3AD203B41FA5}">
                      <a16:colId xmlns:a16="http://schemas.microsoft.com/office/drawing/2014/main" val="677791236"/>
                    </a:ext>
                  </a:extLst>
                </a:gridCol>
                <a:gridCol w="5094511">
                  <a:extLst>
                    <a:ext uri="{9D8B030D-6E8A-4147-A177-3AD203B41FA5}">
                      <a16:colId xmlns:a16="http://schemas.microsoft.com/office/drawing/2014/main" val="1555829287"/>
                    </a:ext>
                  </a:extLst>
                </a:gridCol>
              </a:tblGrid>
              <a:tr h="142174">
                <a:tc>
                  <a:txBody>
                    <a:bodyPr/>
                    <a:lstStyle/>
                    <a:p>
                      <a:pPr algn="ctr">
                        <a:lnSpc>
                          <a:spcPct val="130000"/>
                        </a:lnSpc>
                        <a:spcAft>
                          <a:spcPts val="1000"/>
                        </a:spcAft>
                      </a:pPr>
                      <a:r>
                        <a:rPr lang="en-US" sz="2000" b="1" dirty="0" err="1">
                          <a:effectLst/>
                          <a:latin typeface="Times New Roman" panose="02020603050405020304" pitchFamily="18" charset="0"/>
                          <a:ea typeface="Calibri" panose="020F0502020204030204" pitchFamily="34" charset="0"/>
                        </a:rPr>
                        <a:t>Diễn</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biến</a:t>
                      </a:r>
                      <a:endParaRPr lang="en-US" sz="2000" dirty="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000" b="1">
                          <a:effectLst/>
                          <a:latin typeface="Times New Roman" panose="02020603050405020304" pitchFamily="18" charset="0"/>
                          <a:ea typeface="Calibri" panose="020F0502020204030204" pitchFamily="34" charset="0"/>
                        </a:rPr>
                        <a:t>Từ ngữ/ câu thơ miêu tả</a:t>
                      </a:r>
                      <a:endParaRPr lang="en-US" sz="200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000" b="1">
                          <a:effectLst/>
                          <a:latin typeface="Times New Roman" panose="02020603050405020304" pitchFamily="18" charset="0"/>
                          <a:ea typeface="Calibri" panose="020F0502020204030204" pitchFamily="34" charset="0"/>
                        </a:rPr>
                        <a:t>Trạng thái cảm xúc</a:t>
                      </a:r>
                      <a:endParaRPr lang="en-US" sz="200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6571180"/>
                  </a:ext>
                </a:extLst>
              </a:tr>
              <a:tr h="1264514">
                <a:tc>
                  <a:txBody>
                    <a:bodyPr/>
                    <a:lstStyle/>
                    <a:p>
                      <a:pPr algn="ctr">
                        <a:lnSpc>
                          <a:spcPct val="130000"/>
                        </a:lnSpc>
                      </a:pPr>
                      <a:r>
                        <a:rPr lang="vi-VN" sz="2000" b="1" kern="1200" dirty="0">
                          <a:solidFill>
                            <a:srgbClr val="231F20"/>
                          </a:solidFill>
                          <a:effectLst/>
                          <a:latin typeface="Times New Roman" panose="02020603050405020304" pitchFamily="18" charset="0"/>
                          <a:ea typeface="Times New Roman" panose="02020603050405020304" pitchFamily="18" charset="0"/>
                        </a:rPr>
                        <a:t>Khi tình yêu chớm nở</a:t>
                      </a:r>
                      <a:endParaRPr lang="en-US" sz="1800" dirty="0">
                        <a:effectLst/>
                        <a:latin typeface="Times New Roman" panose="02020603050405020304" pitchFamily="18" charset="0"/>
                        <a:ea typeface="Times New Roman" panose="02020603050405020304" pitchFamily="18" charset="0"/>
                      </a:endParaRPr>
                    </a:p>
                  </a:txBody>
                  <a:tcPr marL="19923" marR="19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1000"/>
                        </a:spcAft>
                      </a:pPr>
                      <a:r>
                        <a:rPr lang="en-US" sz="2000" i="1" dirty="0">
                          <a:effectLst/>
                          <a:latin typeface="Times New Roman" panose="02020603050405020304" pitchFamily="18" charset="0"/>
                          <a:ea typeface="Calibri" panose="020F0502020204030204" pitchFamily="34" charset="0"/>
                        </a:rPr>
                        <a:t> </a:t>
                      </a:r>
                      <a:endParaRPr lang="en-US" sz="2000" dirty="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14300" indent="179705" algn="just">
                        <a:lnSpc>
                          <a:spcPct val="100000"/>
                        </a:lnSpc>
                        <a:tabLst>
                          <a:tab pos="158750" algn="l"/>
                        </a:tabLst>
                      </a:pPr>
                      <a:r>
                        <a:rPr lang="en-US" sz="2000" dirty="0">
                          <a:effectLst/>
                          <a:latin typeface="Times New Roman" panose="02020603050405020304" pitchFamily="18" charset="0"/>
                          <a:ea typeface="Times New Roman" panose="02020603050405020304" pitchFamily="18" charset="0"/>
                        </a:rPr>
                        <a:t> </a:t>
                      </a:r>
                    </a:p>
                    <a:p>
                      <a:pPr marL="114300" indent="179705" algn="just">
                        <a:lnSpc>
                          <a:spcPct val="100000"/>
                        </a:lnSpc>
                        <a:tabLst>
                          <a:tab pos="158750" algn="l"/>
                        </a:tabLst>
                      </a:pPr>
                      <a:endParaRPr lang="en-US" sz="2000" dirty="0">
                        <a:effectLst/>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endParaRPr lang="en-US" sz="2000" dirty="0">
                        <a:effectLst/>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endParaRPr lang="en-US" sz="2000" dirty="0">
                        <a:effectLst/>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endParaRPr lang="en-US" sz="2000" dirty="0">
                        <a:effectLst/>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endParaRPr lang="en-US" sz="2000" dirty="0">
                        <a:effectLst/>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endParaRPr lang="en-US" sz="2000" dirty="0">
                        <a:effectLst/>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endParaRPr lang="en-US" sz="2000" dirty="0">
                        <a:effectLst/>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endParaRPr lang="en-US" sz="2000" dirty="0">
                        <a:effectLst/>
                        <a:latin typeface="Times New Roman" panose="02020603050405020304" pitchFamily="18" charset="0"/>
                        <a:ea typeface="Times New Roman" panose="02020603050405020304" pitchFamily="18" charset="0"/>
                      </a:endParaRPr>
                    </a:p>
                    <a:p>
                      <a:pPr>
                        <a:lnSpc>
                          <a:spcPct val="100000"/>
                        </a:lnSpc>
                        <a:spcAft>
                          <a:spcPts val="1000"/>
                        </a:spcAft>
                      </a:pPr>
                      <a:r>
                        <a:rPr lang="en-US" sz="2000" b="1" dirty="0">
                          <a:effectLst/>
                          <a:latin typeface="Times New Roman" panose="02020603050405020304" pitchFamily="18" charset="0"/>
                          <a:ea typeface="Calibri" panose="020F0502020204030204" pitchFamily="34" charset="0"/>
                        </a:rPr>
                        <a:t> </a:t>
                      </a:r>
                      <a:endParaRPr lang="en-US" sz="2000" dirty="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8282930"/>
                  </a:ext>
                </a:extLst>
              </a:tr>
            </a:tbl>
          </a:graphicData>
        </a:graphic>
      </p:graphicFrame>
      <p:sp>
        <p:nvSpPr>
          <p:cNvPr id="10" name="TextBox 9">
            <a:extLst>
              <a:ext uri="{FF2B5EF4-FFF2-40B4-BE49-F238E27FC236}">
                <a16:creationId xmlns:a16="http://schemas.microsoft.com/office/drawing/2014/main" id="{CCC9F339-1C7E-B866-A57E-F7AC007BDFC4}"/>
              </a:ext>
            </a:extLst>
          </p:cNvPr>
          <p:cNvSpPr txBox="1"/>
          <p:nvPr/>
        </p:nvSpPr>
        <p:spPr>
          <a:xfrm>
            <a:off x="1475656" y="123478"/>
            <a:ext cx="5680362" cy="830997"/>
          </a:xfrm>
          <a:prstGeom prst="rect">
            <a:avLst/>
          </a:prstGeom>
          <a:noFill/>
        </p:spPr>
        <p:txBody>
          <a:bodyPr wrap="square">
            <a:spAutoFit/>
          </a:bodyPr>
          <a:lstStyle/>
          <a:p>
            <a:pPr algn="ctr"/>
            <a:r>
              <a:rPr lang="en-US" sz="2400" b="1" dirty="0">
                <a:solidFill>
                  <a:srgbClr val="FF0000"/>
                </a:solidFill>
                <a:latin typeface="#9Slide03 AmpleSoft Bold" panose="02000000000000000000" pitchFamily="2" charset="0"/>
              </a:rPr>
              <a:t>2</a:t>
            </a:r>
            <a:r>
              <a:rPr lang="vi-VN" sz="2400" b="1" dirty="0">
                <a:solidFill>
                  <a:srgbClr val="FF0000"/>
                </a:solidFill>
                <a:latin typeface="#9Slide03 AmpleSoft Bold" panose="02000000000000000000" pitchFamily="2" charset="0"/>
              </a:rPr>
              <a:t>. </a:t>
            </a:r>
            <a:r>
              <a:rPr lang="en-US" sz="2400" dirty="0">
                <a:solidFill>
                  <a:srgbClr val="FF0000"/>
                </a:solidFill>
                <a:latin typeface="#9Slide03 AmpleSoft Bold" panose="02000000000000000000" pitchFamily="2" charset="0"/>
              </a:rPr>
              <a:t>Tâm </a:t>
            </a:r>
            <a:r>
              <a:rPr lang="en-US" sz="2400" dirty="0" err="1">
                <a:solidFill>
                  <a:srgbClr val="FF0000"/>
                </a:solidFill>
                <a:latin typeface="#9Slide03 AmpleSoft Bold" panose="02000000000000000000" pitchFamily="2" charset="0"/>
              </a:rPr>
              <a:t>trạng</a:t>
            </a:r>
            <a:r>
              <a:rPr lang="en-US" sz="2400" dirty="0">
                <a:solidFill>
                  <a:srgbClr val="FF0000"/>
                </a:solidFill>
                <a:latin typeface="#9Slide03 AmpleSoft Bold" panose="02000000000000000000" pitchFamily="2" charset="0"/>
              </a:rPr>
              <a:t>, cảm </a:t>
            </a:r>
            <a:r>
              <a:rPr lang="en-US" sz="2400" dirty="0" err="1">
                <a:solidFill>
                  <a:srgbClr val="FF0000"/>
                </a:solidFill>
                <a:latin typeface="#9Slide03 AmpleSoft Bold" panose="02000000000000000000" pitchFamily="2" charset="0"/>
              </a:rPr>
              <a:t>xúc</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của</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Thuý</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Kiều</a:t>
            </a:r>
            <a:r>
              <a:rPr lang="en-US" sz="2400" dirty="0">
                <a:solidFill>
                  <a:srgbClr val="FF0000"/>
                </a:solidFill>
                <a:latin typeface="#9Slide03 AmpleSoft Bold" panose="02000000000000000000" pitchFamily="2" charset="0"/>
              </a:rPr>
              <a:t>, Kim </a:t>
            </a:r>
            <a:r>
              <a:rPr lang="en-US" sz="2400" dirty="0" err="1">
                <a:solidFill>
                  <a:srgbClr val="FF0000"/>
                </a:solidFill>
                <a:latin typeface="#9Slide03 AmpleSoft Bold" panose="02000000000000000000" pitchFamily="2" charset="0"/>
              </a:rPr>
              <a:t>Trọng</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trong</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buổi</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hội</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ngộ</a:t>
            </a:r>
            <a:r>
              <a:rPr lang="en-US" sz="2400" dirty="0">
                <a:solidFill>
                  <a:srgbClr val="FF0000"/>
                </a:solidFill>
                <a:latin typeface="#9Slide03 AmpleSoft Bold" panose="02000000000000000000" pitchFamily="2" charset="0"/>
              </a:rPr>
              <a:t> (10 </a:t>
            </a:r>
            <a:r>
              <a:rPr lang="en-US" sz="2400" dirty="0" err="1">
                <a:solidFill>
                  <a:srgbClr val="FF0000"/>
                </a:solidFill>
                <a:latin typeface="#9Slide03 AmpleSoft Bold" panose="02000000000000000000" pitchFamily="2" charset="0"/>
              </a:rPr>
              <a:t>câu</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tiếp</a:t>
            </a:r>
            <a:r>
              <a:rPr lang="en-US" sz="2400" dirty="0">
                <a:solidFill>
                  <a:srgbClr val="FF0000"/>
                </a:solidFill>
                <a:latin typeface="#9Slide03 AmpleSoft Bold" panose="02000000000000000000" pitchFamily="2" charset="0"/>
              </a:rPr>
              <a:t>)</a:t>
            </a:r>
          </a:p>
        </p:txBody>
      </p:sp>
      <p:sp>
        <p:nvSpPr>
          <p:cNvPr id="4" name="TextBox 3">
            <a:extLst>
              <a:ext uri="{FF2B5EF4-FFF2-40B4-BE49-F238E27FC236}">
                <a16:creationId xmlns:a16="http://schemas.microsoft.com/office/drawing/2014/main" id="{EC58D1C3-31DB-50EE-5EEF-DB28FEC3CE1E}"/>
              </a:ext>
            </a:extLst>
          </p:cNvPr>
          <p:cNvSpPr txBox="1"/>
          <p:nvPr/>
        </p:nvSpPr>
        <p:spPr>
          <a:xfrm>
            <a:off x="1619672" y="2139702"/>
            <a:ext cx="2364369" cy="2473498"/>
          </a:xfrm>
          <a:prstGeom prst="rect">
            <a:avLst/>
          </a:prstGeom>
          <a:noFill/>
        </p:spPr>
        <p:txBody>
          <a:bodyPr wrap="square">
            <a:spAutoFit/>
          </a:bodyPr>
          <a:lstStyle/>
          <a:p>
            <a:pPr>
              <a:lnSpc>
                <a:spcPct val="130000"/>
              </a:lnSpc>
              <a:spcAft>
                <a:spcPts val="1000"/>
              </a:spcAft>
            </a:pPr>
            <a:r>
              <a:rPr lang="en-US" sz="1800" i="1" dirty="0" err="1">
                <a:effectLst/>
                <a:latin typeface="Times New Roman" panose="02020603050405020304" pitchFamily="18" charset="0"/>
                <a:ea typeface="Calibri" panose="020F0502020204030204" pitchFamily="34" charset="0"/>
              </a:rPr>
              <a:t>Tình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trong</a:t>
            </a:r>
            <a:r>
              <a:rPr lang="en-US" sz="1800" i="1" dirty="0">
                <a:effectLst/>
                <a:latin typeface="Times New Roman" panose="02020603050405020304" pitchFamily="18" charset="0"/>
                <a:ea typeface="Calibri" panose="020F0502020204030204" pitchFamily="34" charset="0"/>
              </a:rPr>
              <a:t> như đã mặt </a:t>
            </a:r>
            <a:r>
              <a:rPr lang="en-US" sz="1800" i="1" dirty="0" err="1">
                <a:effectLst/>
                <a:latin typeface="Times New Roman" panose="02020603050405020304" pitchFamily="18" charset="0"/>
                <a:ea typeface="Calibri" panose="020F0502020204030204" pitchFamily="34" charset="0"/>
              </a:rPr>
              <a:t>ngoài</a:t>
            </a:r>
            <a:r>
              <a:rPr lang="en-US" sz="1800" i="1" dirty="0">
                <a:effectLst/>
                <a:latin typeface="Times New Roman" panose="02020603050405020304" pitchFamily="18" charset="0"/>
                <a:ea typeface="Calibri" panose="020F0502020204030204" pitchFamily="34" charset="0"/>
              </a:rPr>
              <a:t> còn e</a:t>
            </a:r>
            <a:endParaRPr lang="en-US" sz="1800" dirty="0">
              <a:effectLst/>
              <a:latin typeface="Times New Roman" panose="02020603050405020304" pitchFamily="18" charset="0"/>
              <a:ea typeface="Calibri" panose="020F0502020204030204" pitchFamily="34" charset="0"/>
            </a:endParaRPr>
          </a:p>
          <a:p>
            <a:pPr>
              <a:lnSpc>
                <a:spcPct val="130000"/>
              </a:lnSpc>
              <a:spcAft>
                <a:spcPts val="1000"/>
              </a:spcAft>
            </a:pPr>
            <a:r>
              <a:rPr lang="en-US" sz="1800" i="1" dirty="0" err="1">
                <a:effectLst/>
                <a:latin typeface="Times New Roman" panose="02020603050405020304" pitchFamily="18" charset="0"/>
                <a:ea typeface="Calibri" panose="020F0502020204030204" pitchFamily="34" charset="0"/>
              </a:rPr>
              <a:t>Chập</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chờn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cơn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tỉnh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cơn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mê</a:t>
            </a:r>
            <a:endParaRPr lang="en-US" sz="1800" dirty="0">
              <a:effectLst/>
              <a:latin typeface="Times New Roman" panose="02020603050405020304" pitchFamily="18" charset="0"/>
              <a:ea typeface="Calibri" panose="020F0502020204030204" pitchFamily="34" charset="0"/>
            </a:endParaRPr>
          </a:p>
          <a:p>
            <a:pPr>
              <a:lnSpc>
                <a:spcPct val="130000"/>
              </a:lnSpc>
              <a:spcAft>
                <a:spcPts val="1000"/>
              </a:spcAft>
            </a:pP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Rốn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ngồi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chẳng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tiện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dứt</a:t>
            </a:r>
            <a:r>
              <a:rPr lang="en-US" sz="1800" i="1" dirty="0">
                <a:effectLst/>
                <a:latin typeface="Times New Roman" panose="02020603050405020304" pitchFamily="18" charset="0"/>
                <a:ea typeface="Calibri" panose="020F0502020204030204" pitchFamily="34" charset="0"/>
              </a:rPr>
              <a:t> về </a:t>
            </a:r>
            <a:r>
              <a:rPr lang="en-US" sz="1800" i="1" dirty="0" err="1">
                <a:effectLst/>
                <a:latin typeface="Times New Roman" panose="02020603050405020304" pitchFamily="18" charset="0"/>
                <a:ea typeface="Calibri" panose="020F0502020204030204" pitchFamily="34" charset="0"/>
              </a:rPr>
              <a:t>chỉn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khôn</a:t>
            </a:r>
            <a:endParaRPr lang="en-US" sz="1800" dirty="0">
              <a:effectLst/>
              <a:latin typeface="Times New Roman" panose="02020603050405020304" pitchFamily="18" charset="0"/>
              <a:ea typeface="Calibri" panose="020F0502020204030204" pitchFamily="34" charset="0"/>
            </a:endParaRPr>
          </a:p>
        </p:txBody>
      </p:sp>
      <p:sp>
        <p:nvSpPr>
          <p:cNvPr id="5" name="TextBox 4">
            <a:extLst>
              <a:ext uri="{FF2B5EF4-FFF2-40B4-BE49-F238E27FC236}">
                <a16:creationId xmlns:a16="http://schemas.microsoft.com/office/drawing/2014/main" id="{D4248C4E-A08A-C2A6-A071-52E9DADBDA60}"/>
              </a:ext>
            </a:extLst>
          </p:cNvPr>
          <p:cNvSpPr txBox="1"/>
          <p:nvPr/>
        </p:nvSpPr>
        <p:spPr>
          <a:xfrm>
            <a:off x="3608106" y="2139702"/>
            <a:ext cx="5140358" cy="2585323"/>
          </a:xfrm>
          <a:prstGeom prst="rect">
            <a:avLst/>
          </a:prstGeom>
          <a:noFill/>
        </p:spPr>
        <p:txBody>
          <a:bodyPr wrap="square">
            <a:spAutoFit/>
          </a:bodyPr>
          <a:lstStyle/>
          <a:p>
            <a:pPr marL="114300" indent="179705" algn="just">
              <a:lnSpc>
                <a:spcPct val="100000"/>
              </a:lnSpc>
              <a:tabLst>
                <a:tab pos="158750" algn="l"/>
              </a:tabLst>
            </a:pPr>
            <a:r>
              <a:rPr lang="en-US" dirty="0">
                <a:latin typeface="Times New Roman" panose="02020603050405020304" pitchFamily="18" charset="0"/>
                <a:ea typeface="Times New Roman" panose="02020603050405020304" pitchFamily="18" charset="0"/>
              </a:rPr>
              <a:t>T</a:t>
            </a:r>
            <a:r>
              <a:rPr lang="vi-VN" dirty="0">
                <a:latin typeface="Times New Roman" panose="02020603050405020304" pitchFamily="18" charset="0"/>
                <a:ea typeface="Times New Roman" panose="02020603050405020304" pitchFamily="18" charset="0"/>
              </a:rPr>
              <a:t>rạng thái ngại ngùng, bối rối, e ấp </a:t>
            </a:r>
            <a:endParaRPr lang="en-US" dirty="0">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r>
              <a:rPr lang="vi-VN"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r>
              <a:rPr lang="vi-VN" dirty="0">
                <a:latin typeface="Times New Roman" panose="02020603050405020304" pitchFamily="18" charset="0"/>
                <a:ea typeface="Times New Roman" panose="02020603050405020304" pitchFamily="18" charset="0"/>
              </a:rPr>
              <a:t> Trạng thái đắm say, mãnh liệt</a:t>
            </a:r>
            <a:endParaRPr lang="en-US" dirty="0">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r>
              <a:rPr lang="vi-VN"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r>
              <a:rPr lang="en-US" dirty="0" err="1">
                <a:latin typeface="Times New Roman" panose="02020603050405020304" pitchFamily="18" charset="0"/>
                <a:ea typeface="Times New Roman" panose="02020603050405020304" pitchFamily="18" charset="0"/>
              </a:rPr>
              <a:t>Sự</a:t>
            </a: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quyến luyến chẳng muốn chia xa</a:t>
            </a:r>
            <a:endParaRPr lang="en-US" dirty="0">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r>
              <a:rPr lang="vi-VN"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r>
              <a:rPr lang="vi-VN" dirty="0">
                <a:latin typeface="Times New Roman" panose="02020603050405020304" pitchFamily="18" charset="0"/>
                <a:ea typeface="Times New Roman" panose="02020603050405020304" pitchFamily="18" charset="0"/>
              </a:rPr>
              <a:t>  </a:t>
            </a:r>
            <a:r>
              <a:rPr lang="en-US" dirty="0">
                <a:solidFill>
                  <a:srgbClr val="0070C0"/>
                </a:solidFill>
                <a:latin typeface="Times New Roman" panose="02020603050405020304" pitchFamily="18" charset="0"/>
                <a:ea typeface="Times New Roman" panose="02020603050405020304" pitchFamily="18" charset="0"/>
              </a:rPr>
              <a:t>=&gt; </a:t>
            </a:r>
            <a:r>
              <a:rPr lang="vi-VN" dirty="0">
                <a:solidFill>
                  <a:srgbClr val="0070C0"/>
                </a:solidFill>
                <a:latin typeface="Times New Roman" panose="02020603050405020304" pitchFamily="18" charset="0"/>
                <a:ea typeface="Times New Roman" panose="02020603050405020304" pitchFamily="18" charset="0"/>
              </a:rPr>
              <a:t>Những ràng buộc của lễ giáo không ngăn cản được hai tâm hồn trẻ trung, khao khát tình yêu và hạnh phúc.</a:t>
            </a:r>
            <a:endParaRPr lang="en-US" dirty="0">
              <a:solidFill>
                <a:srgbClr val="0070C0"/>
              </a:solidFill>
              <a:latin typeface="Times New Roman" panose="02020603050405020304" pitchFamily="18" charset="0"/>
              <a:ea typeface="Times New Roman" panose="02020603050405020304" pitchFamily="18" charset="0"/>
            </a:endParaRPr>
          </a:p>
        </p:txBody>
      </p:sp>
      <p:sp>
        <p:nvSpPr>
          <p:cNvPr id="3" name="Arrow: Down 2">
            <a:extLst>
              <a:ext uri="{FF2B5EF4-FFF2-40B4-BE49-F238E27FC236}">
                <a16:creationId xmlns:a16="http://schemas.microsoft.com/office/drawing/2014/main" id="{752BE457-728B-4F13-6CFD-7A398AEB75C0}"/>
              </a:ext>
            </a:extLst>
          </p:cNvPr>
          <p:cNvSpPr/>
          <p:nvPr/>
        </p:nvSpPr>
        <p:spPr>
          <a:xfrm>
            <a:off x="5436096" y="2499742"/>
            <a:ext cx="216024" cy="28803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Arrow: Down 5">
            <a:extLst>
              <a:ext uri="{FF2B5EF4-FFF2-40B4-BE49-F238E27FC236}">
                <a16:creationId xmlns:a16="http://schemas.microsoft.com/office/drawing/2014/main" id="{F84BD800-F406-0F57-9C05-008937A8E5ED}"/>
              </a:ext>
            </a:extLst>
          </p:cNvPr>
          <p:cNvSpPr/>
          <p:nvPr/>
        </p:nvSpPr>
        <p:spPr>
          <a:xfrm>
            <a:off x="5461477" y="3062016"/>
            <a:ext cx="216024" cy="28803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Arrow: Down 6">
            <a:extLst>
              <a:ext uri="{FF2B5EF4-FFF2-40B4-BE49-F238E27FC236}">
                <a16:creationId xmlns:a16="http://schemas.microsoft.com/office/drawing/2014/main" id="{777C63B9-9D60-C960-E23F-81541DD0BCC4}"/>
              </a:ext>
            </a:extLst>
          </p:cNvPr>
          <p:cNvSpPr/>
          <p:nvPr/>
        </p:nvSpPr>
        <p:spPr>
          <a:xfrm>
            <a:off x="2987824" y="2816026"/>
            <a:ext cx="216024" cy="28803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Arrow: Down 8">
            <a:extLst>
              <a:ext uri="{FF2B5EF4-FFF2-40B4-BE49-F238E27FC236}">
                <a16:creationId xmlns:a16="http://schemas.microsoft.com/office/drawing/2014/main" id="{9C078D15-9D3F-25F3-1802-7671AF27C3EE}"/>
              </a:ext>
            </a:extLst>
          </p:cNvPr>
          <p:cNvSpPr/>
          <p:nvPr/>
        </p:nvSpPr>
        <p:spPr>
          <a:xfrm>
            <a:off x="2980548" y="3636366"/>
            <a:ext cx="216024" cy="28803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2841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barn(inVertical)">
                                      <p:cBhvr>
                                        <p:cTn id="38" dur="500"/>
                                        <p:tgtEl>
                                          <p:spTgt spid="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Effect transition="in" filter="barn(inVertical)">
                                      <p:cBhvr>
                                        <p:cTn id="48" dur="500"/>
                                        <p:tgtEl>
                                          <p:spTgt spid="5">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arn(inVertical)">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Effect transition="in" filter="barn(inVertical)">
                                      <p:cBhvr>
                                        <p:cTn id="58" dur="500"/>
                                        <p:tgtEl>
                                          <p:spTgt spid="5">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animEffect transition="in" filter="barn(inVertical)">
                                      <p:cBhvr>
                                        <p:cTn id="6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animBg="1"/>
      <p:bldP spid="6" grpId="0" animBg="1"/>
      <p:bldP spid="7"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D3FB-CFBF-804D-B19F-D6F67E56CD62}"/>
              </a:ext>
            </a:extLst>
          </p:cNvPr>
          <p:cNvSpPr>
            <a:spLocks noGrp="1"/>
          </p:cNvSpPr>
          <p:nvPr>
            <p:ph type="title"/>
          </p:nvPr>
        </p:nvSpPr>
        <p:spPr/>
        <p:txBody>
          <a:bodyPr/>
          <a:lstStyle/>
          <a:p>
            <a:endParaRPr lang="en-US"/>
          </a:p>
        </p:txBody>
      </p:sp>
      <p:graphicFrame>
        <p:nvGraphicFramePr>
          <p:cNvPr id="8" name="Table 7">
            <a:extLst>
              <a:ext uri="{FF2B5EF4-FFF2-40B4-BE49-F238E27FC236}">
                <a16:creationId xmlns:a16="http://schemas.microsoft.com/office/drawing/2014/main" id="{47E220C0-E1EE-0B13-0CD5-A7EA53A57A4B}"/>
              </a:ext>
            </a:extLst>
          </p:cNvPr>
          <p:cNvGraphicFramePr>
            <a:graphicFrameLocks noGrp="1"/>
          </p:cNvGraphicFramePr>
          <p:nvPr>
            <p:extLst>
              <p:ext uri="{D42A27DB-BD31-4B8C-83A1-F6EECF244321}">
                <p14:modId xmlns:p14="http://schemas.microsoft.com/office/powerpoint/2010/main" val="2047965904"/>
              </p:ext>
            </p:extLst>
          </p:nvPr>
        </p:nvGraphicFramePr>
        <p:xfrm>
          <a:off x="251520" y="1191489"/>
          <a:ext cx="8496943" cy="3785481"/>
        </p:xfrm>
        <a:graphic>
          <a:graphicData uri="http://schemas.openxmlformats.org/drawingml/2006/table">
            <a:tbl>
              <a:tblPr firstRow="1" firstCol="1" bandRow="1"/>
              <a:tblGrid>
                <a:gridCol w="1369648">
                  <a:extLst>
                    <a:ext uri="{9D8B030D-6E8A-4147-A177-3AD203B41FA5}">
                      <a16:colId xmlns:a16="http://schemas.microsoft.com/office/drawing/2014/main" val="452715523"/>
                    </a:ext>
                  </a:extLst>
                </a:gridCol>
                <a:gridCol w="2014728">
                  <a:extLst>
                    <a:ext uri="{9D8B030D-6E8A-4147-A177-3AD203B41FA5}">
                      <a16:colId xmlns:a16="http://schemas.microsoft.com/office/drawing/2014/main" val="677791236"/>
                    </a:ext>
                  </a:extLst>
                </a:gridCol>
                <a:gridCol w="5112567">
                  <a:extLst>
                    <a:ext uri="{9D8B030D-6E8A-4147-A177-3AD203B41FA5}">
                      <a16:colId xmlns:a16="http://schemas.microsoft.com/office/drawing/2014/main" val="1555829287"/>
                    </a:ext>
                  </a:extLst>
                </a:gridCol>
              </a:tblGrid>
              <a:tr h="715221">
                <a:tc>
                  <a:txBody>
                    <a:bodyPr/>
                    <a:lstStyle/>
                    <a:p>
                      <a:pPr algn="ctr">
                        <a:lnSpc>
                          <a:spcPct val="130000"/>
                        </a:lnSpc>
                        <a:spcAft>
                          <a:spcPts val="1000"/>
                        </a:spcAft>
                      </a:pPr>
                      <a:r>
                        <a:rPr lang="en-US" sz="2200" b="1" dirty="0" err="1">
                          <a:effectLst/>
                          <a:latin typeface="Times New Roman" panose="02020603050405020304" pitchFamily="18" charset="0"/>
                          <a:ea typeface="Calibri" panose="020F0502020204030204" pitchFamily="34" charset="0"/>
                        </a:rPr>
                        <a:t>Diễn</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biến</a:t>
                      </a:r>
                      <a:endParaRPr lang="en-US" sz="2200" dirty="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200" b="1">
                          <a:effectLst/>
                          <a:latin typeface="Times New Roman" panose="02020603050405020304" pitchFamily="18" charset="0"/>
                          <a:ea typeface="Calibri" panose="020F0502020204030204" pitchFamily="34" charset="0"/>
                        </a:rPr>
                        <a:t>Từ ngữ/ câu thơ miêu tả</a:t>
                      </a:r>
                      <a:endParaRPr lang="en-US" sz="220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200" b="1">
                          <a:effectLst/>
                          <a:latin typeface="Times New Roman" panose="02020603050405020304" pitchFamily="18" charset="0"/>
                          <a:ea typeface="Calibri" panose="020F0502020204030204" pitchFamily="34" charset="0"/>
                        </a:rPr>
                        <a:t>Trạng thái cảm xúc</a:t>
                      </a:r>
                      <a:endParaRPr lang="en-US" sz="220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6571180"/>
                  </a:ext>
                </a:extLst>
              </a:tr>
              <a:tr h="2957187">
                <a:tc>
                  <a:txBody>
                    <a:bodyPr/>
                    <a:lstStyle/>
                    <a:p>
                      <a:pPr algn="ctr">
                        <a:lnSpc>
                          <a:spcPct val="130000"/>
                        </a:lnSpc>
                      </a:pPr>
                      <a:r>
                        <a:rPr lang="vi-VN" sz="2200" b="1" kern="1200" dirty="0">
                          <a:solidFill>
                            <a:srgbClr val="231F20"/>
                          </a:solidFill>
                          <a:effectLst/>
                          <a:latin typeface="Times New Roman" panose="02020603050405020304" pitchFamily="18" charset="0"/>
                          <a:ea typeface="Times New Roman" panose="02020603050405020304" pitchFamily="18" charset="0"/>
                        </a:rPr>
                        <a:t>Lúc chia xa</a:t>
                      </a:r>
                      <a:endParaRPr lang="en-US" sz="2200" dirty="0">
                        <a:effectLst/>
                        <a:latin typeface="Times New Roman" panose="02020603050405020304" pitchFamily="18" charset="0"/>
                        <a:ea typeface="Times New Roman" panose="02020603050405020304" pitchFamily="18" charset="0"/>
                      </a:endParaRPr>
                    </a:p>
                  </a:txBody>
                  <a:tcPr marL="19923" marR="19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1000"/>
                        </a:spcAft>
                      </a:pPr>
                      <a:r>
                        <a:rPr lang="en-US" sz="2200" i="1" dirty="0">
                          <a:effectLst/>
                          <a:latin typeface="Times New Roman" panose="02020603050405020304" pitchFamily="18" charset="0"/>
                          <a:ea typeface="Calibri" panose="020F0502020204030204" pitchFamily="34" charset="0"/>
                        </a:rPr>
                        <a:t> </a:t>
                      </a:r>
                      <a:endParaRPr lang="en-US" sz="2200" dirty="0">
                        <a:effectLst/>
                        <a:latin typeface="Times New Roman" panose="02020603050405020304" pitchFamily="18" charset="0"/>
                        <a:ea typeface="Calibri" panose="020F0502020204030204" pitchFamily="34" charset="0"/>
                      </a:endParaRPr>
                    </a:p>
                    <a:p>
                      <a:pPr>
                        <a:lnSpc>
                          <a:spcPct val="130000"/>
                        </a:lnSpc>
                        <a:spcAft>
                          <a:spcPts val="1000"/>
                        </a:spcAft>
                      </a:pPr>
                      <a:r>
                        <a:rPr lang="en-US" sz="2200" i="1" dirty="0">
                          <a:effectLst/>
                          <a:latin typeface="Times New Roman" panose="02020603050405020304" pitchFamily="18" charset="0"/>
                          <a:ea typeface="Calibri" panose="020F0502020204030204" pitchFamily="34" charset="0"/>
                        </a:rPr>
                        <a:t> </a:t>
                      </a:r>
                      <a:endParaRPr lang="en-US" sz="2200" dirty="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14300" indent="179705" algn="just">
                        <a:lnSpc>
                          <a:spcPct val="130000"/>
                        </a:lnSpc>
                        <a:tabLst>
                          <a:tab pos="130810" algn="l"/>
                        </a:tabLst>
                      </a:pPr>
                      <a:r>
                        <a:rPr lang="en-US" sz="2200" dirty="0">
                          <a:effectLst/>
                          <a:latin typeface="Times New Roman" panose="02020603050405020304" pitchFamily="18" charset="0"/>
                          <a:ea typeface="Times New Roman" panose="02020603050405020304" pitchFamily="18" charset="0"/>
                        </a:rPr>
                        <a:t> </a:t>
                      </a: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0782448"/>
                  </a:ext>
                </a:extLst>
              </a:tr>
            </a:tbl>
          </a:graphicData>
        </a:graphic>
      </p:graphicFrame>
      <p:sp>
        <p:nvSpPr>
          <p:cNvPr id="10" name="TextBox 9">
            <a:extLst>
              <a:ext uri="{FF2B5EF4-FFF2-40B4-BE49-F238E27FC236}">
                <a16:creationId xmlns:a16="http://schemas.microsoft.com/office/drawing/2014/main" id="{CCC9F339-1C7E-B866-A57E-F7AC007BDFC4}"/>
              </a:ext>
            </a:extLst>
          </p:cNvPr>
          <p:cNvSpPr txBox="1"/>
          <p:nvPr/>
        </p:nvSpPr>
        <p:spPr>
          <a:xfrm>
            <a:off x="1475656" y="123478"/>
            <a:ext cx="5680362" cy="830997"/>
          </a:xfrm>
          <a:prstGeom prst="rect">
            <a:avLst/>
          </a:prstGeom>
          <a:noFill/>
        </p:spPr>
        <p:txBody>
          <a:bodyPr wrap="square">
            <a:spAutoFit/>
          </a:bodyPr>
          <a:lstStyle/>
          <a:p>
            <a:pPr algn="ctr"/>
            <a:r>
              <a:rPr lang="en-US" sz="2400" b="1" dirty="0">
                <a:solidFill>
                  <a:srgbClr val="FF0000"/>
                </a:solidFill>
                <a:latin typeface="#9Slide03 AmpleSoft Bold" panose="02000000000000000000" pitchFamily="2" charset="0"/>
              </a:rPr>
              <a:t>2</a:t>
            </a:r>
            <a:r>
              <a:rPr lang="vi-VN" sz="2400" b="1" dirty="0">
                <a:solidFill>
                  <a:srgbClr val="FF0000"/>
                </a:solidFill>
                <a:latin typeface="#9Slide03 AmpleSoft Bold" panose="02000000000000000000" pitchFamily="2" charset="0"/>
              </a:rPr>
              <a:t>. </a:t>
            </a:r>
            <a:r>
              <a:rPr lang="en-US" sz="2400" dirty="0">
                <a:solidFill>
                  <a:srgbClr val="FF0000"/>
                </a:solidFill>
                <a:latin typeface="#9Slide03 AmpleSoft Bold" panose="02000000000000000000" pitchFamily="2" charset="0"/>
              </a:rPr>
              <a:t>Tâm </a:t>
            </a:r>
            <a:r>
              <a:rPr lang="en-US" sz="2400" dirty="0" err="1">
                <a:solidFill>
                  <a:srgbClr val="FF0000"/>
                </a:solidFill>
                <a:latin typeface="#9Slide03 AmpleSoft Bold" panose="02000000000000000000" pitchFamily="2" charset="0"/>
              </a:rPr>
              <a:t>trạng</a:t>
            </a:r>
            <a:r>
              <a:rPr lang="en-US" sz="2400" dirty="0">
                <a:solidFill>
                  <a:srgbClr val="FF0000"/>
                </a:solidFill>
                <a:latin typeface="#9Slide03 AmpleSoft Bold" panose="02000000000000000000" pitchFamily="2" charset="0"/>
              </a:rPr>
              <a:t>, cảm </a:t>
            </a:r>
            <a:r>
              <a:rPr lang="en-US" sz="2400" dirty="0" err="1">
                <a:solidFill>
                  <a:srgbClr val="FF0000"/>
                </a:solidFill>
                <a:latin typeface="#9Slide03 AmpleSoft Bold" panose="02000000000000000000" pitchFamily="2" charset="0"/>
              </a:rPr>
              <a:t>xúc</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của</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Thuý</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Kiều</a:t>
            </a:r>
            <a:r>
              <a:rPr lang="en-US" sz="2400" dirty="0">
                <a:solidFill>
                  <a:srgbClr val="FF0000"/>
                </a:solidFill>
                <a:latin typeface="#9Slide03 AmpleSoft Bold" panose="02000000000000000000" pitchFamily="2" charset="0"/>
              </a:rPr>
              <a:t>, Kim </a:t>
            </a:r>
            <a:r>
              <a:rPr lang="en-US" sz="2400" dirty="0" err="1">
                <a:solidFill>
                  <a:srgbClr val="FF0000"/>
                </a:solidFill>
                <a:latin typeface="#9Slide03 AmpleSoft Bold" panose="02000000000000000000" pitchFamily="2" charset="0"/>
              </a:rPr>
              <a:t>Trọng</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trong</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buổi</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hội</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ngộ</a:t>
            </a:r>
            <a:r>
              <a:rPr lang="en-US" sz="2400" dirty="0">
                <a:solidFill>
                  <a:srgbClr val="FF0000"/>
                </a:solidFill>
                <a:latin typeface="#9Slide03 AmpleSoft Bold" panose="02000000000000000000" pitchFamily="2" charset="0"/>
              </a:rPr>
              <a:t> (10 </a:t>
            </a:r>
            <a:r>
              <a:rPr lang="en-US" sz="2400" dirty="0" err="1">
                <a:solidFill>
                  <a:srgbClr val="FF0000"/>
                </a:solidFill>
                <a:latin typeface="#9Slide03 AmpleSoft Bold" panose="02000000000000000000" pitchFamily="2" charset="0"/>
              </a:rPr>
              <a:t>câu</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tiếp</a:t>
            </a:r>
            <a:r>
              <a:rPr lang="en-US" sz="2400" dirty="0">
                <a:solidFill>
                  <a:srgbClr val="FF0000"/>
                </a:solidFill>
                <a:latin typeface="#9Slide03 AmpleSoft Bold" panose="02000000000000000000" pitchFamily="2" charset="0"/>
              </a:rPr>
              <a:t>)</a:t>
            </a:r>
          </a:p>
        </p:txBody>
      </p:sp>
      <p:sp>
        <p:nvSpPr>
          <p:cNvPr id="4" name="TextBox 3">
            <a:extLst>
              <a:ext uri="{FF2B5EF4-FFF2-40B4-BE49-F238E27FC236}">
                <a16:creationId xmlns:a16="http://schemas.microsoft.com/office/drawing/2014/main" id="{A0FBB745-BAB3-5649-7ED1-83B8B354A758}"/>
              </a:ext>
            </a:extLst>
          </p:cNvPr>
          <p:cNvSpPr txBox="1"/>
          <p:nvPr/>
        </p:nvSpPr>
        <p:spPr>
          <a:xfrm>
            <a:off x="1691679" y="2276320"/>
            <a:ext cx="1728193" cy="1964961"/>
          </a:xfrm>
          <a:prstGeom prst="rect">
            <a:avLst/>
          </a:prstGeom>
          <a:noFill/>
        </p:spPr>
        <p:txBody>
          <a:bodyPr wrap="square">
            <a:spAutoFit/>
          </a:bodyPr>
          <a:lstStyle/>
          <a:p>
            <a:pPr algn="just">
              <a:lnSpc>
                <a:spcPct val="130000"/>
              </a:lnSpc>
              <a:spcAft>
                <a:spcPts val="1000"/>
              </a:spcAft>
            </a:pPr>
            <a:r>
              <a:rPr lang="en-US" sz="2400" i="1" dirty="0" err="1">
                <a:effectLst/>
                <a:latin typeface="Times New Roman" panose="02020603050405020304" pitchFamily="18" charset="0"/>
                <a:ea typeface="Calibri" panose="020F0502020204030204" pitchFamily="34" charset="0"/>
              </a:rPr>
              <a:t>Khách</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đà</a:t>
            </a:r>
            <a:r>
              <a:rPr lang="en-US" sz="2400" i="1" dirty="0">
                <a:effectLst/>
                <a:latin typeface="Times New Roman" panose="02020603050405020304" pitchFamily="18" charset="0"/>
                <a:ea typeface="Calibri" panose="020F0502020204030204" pitchFamily="34" charset="0"/>
              </a:rPr>
              <a:t> lên </a:t>
            </a:r>
            <a:r>
              <a:rPr lang="en-US" sz="2400" i="1" dirty="0" err="1">
                <a:effectLst/>
                <a:latin typeface="Times New Roman" panose="02020603050405020304" pitchFamily="18" charset="0"/>
                <a:ea typeface="Calibri" panose="020F0502020204030204" pitchFamily="34" charset="0"/>
              </a:rPr>
              <a:t>ngựa</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người</a:t>
            </a:r>
            <a:r>
              <a:rPr lang="en-US" sz="2400" i="1" dirty="0">
                <a:effectLst/>
                <a:latin typeface="Times New Roman" panose="02020603050405020304" pitchFamily="18" charset="0"/>
                <a:ea typeface="Calibri" panose="020F0502020204030204" pitchFamily="34" charset="0"/>
              </a:rPr>
              <a:t> còn </a:t>
            </a:r>
            <a:r>
              <a:rPr lang="en-US" sz="2400" i="1" dirty="0" err="1">
                <a:effectLst/>
                <a:latin typeface="Times New Roman" panose="02020603050405020304" pitchFamily="18" charset="0"/>
                <a:ea typeface="Calibri" panose="020F0502020204030204" pitchFamily="34" charset="0"/>
              </a:rPr>
              <a:t>nghé</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theo</a:t>
            </a:r>
            <a:endParaRPr lang="en-US" sz="2400" dirty="0">
              <a:effectLst/>
              <a:latin typeface="Times New Roman" panose="02020603050405020304" pitchFamily="18" charset="0"/>
              <a:ea typeface="Calibri" panose="020F0502020204030204" pitchFamily="34" charset="0"/>
            </a:endParaRPr>
          </a:p>
        </p:txBody>
      </p:sp>
      <p:sp>
        <p:nvSpPr>
          <p:cNvPr id="5" name="TextBox 4">
            <a:extLst>
              <a:ext uri="{FF2B5EF4-FFF2-40B4-BE49-F238E27FC236}">
                <a16:creationId xmlns:a16="http://schemas.microsoft.com/office/drawing/2014/main" id="{A37BA8DE-9973-8C9B-33B3-673BD5F4BB05}"/>
              </a:ext>
            </a:extLst>
          </p:cNvPr>
          <p:cNvSpPr txBox="1"/>
          <p:nvPr/>
        </p:nvSpPr>
        <p:spPr>
          <a:xfrm>
            <a:off x="3491879" y="1890704"/>
            <a:ext cx="5184576" cy="3129318"/>
          </a:xfrm>
          <a:prstGeom prst="rect">
            <a:avLst/>
          </a:prstGeom>
          <a:noFill/>
        </p:spPr>
        <p:txBody>
          <a:bodyPr wrap="square">
            <a:spAutoFit/>
          </a:bodyPr>
          <a:lstStyle/>
          <a:p>
            <a:pPr marL="114300" indent="179705" algn="just">
              <a:lnSpc>
                <a:spcPct val="130000"/>
              </a:lnSpc>
              <a:tabLst>
                <a:tab pos="130810" algn="l"/>
              </a:tabLst>
            </a:pPr>
            <a:r>
              <a:rPr lang="en-US" sz="2200" dirty="0">
                <a:latin typeface="Times New Roman" panose="02020603050405020304" pitchFamily="18" charset="0"/>
                <a:ea typeface="Times New Roman" panose="02020603050405020304" pitchFamily="18" charset="0"/>
              </a:rPr>
              <a:t>Tâm </a:t>
            </a:r>
            <a:r>
              <a:rPr lang="en-US" sz="2200" dirty="0" err="1">
                <a:latin typeface="Times New Roman" panose="02020603050405020304" pitchFamily="18" charset="0"/>
                <a:ea typeface="Times New Roman" panose="02020603050405020304" pitchFamily="18" charset="0"/>
              </a:rPr>
              <a:t>trạng</a:t>
            </a:r>
            <a:r>
              <a:rPr lang="en-US" sz="2200" dirty="0">
                <a:latin typeface="Times New Roman" panose="02020603050405020304" pitchFamily="18" charset="0"/>
                <a:ea typeface="Times New Roman" panose="02020603050405020304" pitchFamily="18" charset="0"/>
              </a:rPr>
              <a:t> v</a:t>
            </a:r>
            <a:r>
              <a:rPr lang="vi-VN" sz="2200" dirty="0">
                <a:latin typeface="Times New Roman" panose="02020603050405020304" pitchFamily="18" charset="0"/>
                <a:ea typeface="Times New Roman" panose="02020603050405020304" pitchFamily="18" charset="0"/>
              </a:rPr>
              <a:t>ấn vương, không nỡ rời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rPr>
              <a:t> cả </a:t>
            </a:r>
            <a:r>
              <a:rPr lang="en-US" sz="2200" dirty="0" err="1">
                <a:latin typeface="Times New Roman" panose="02020603050405020304" pitchFamily="18" charset="0"/>
                <a:ea typeface="Times New Roman" panose="02020603050405020304" pitchFamily="18" charset="0"/>
              </a:rPr>
              <a:t>hai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người</a:t>
            </a:r>
            <a:r>
              <a:rPr lang="vi-VN" sz="2200" dirty="0">
                <a:latin typeface="Times New Roman" panose="02020603050405020304" pitchFamily="18" charset="0"/>
                <a:ea typeface="Times New Roman" panose="02020603050405020304" pitchFamily="18" charset="0"/>
              </a:rPr>
              <a:t>. Người trong cuộc không lên tiếng nhưng hành động dùng dằng của khách lên ngựa, đôi mắt dõi theo của người đứng trông đã thể hiện sâu sắc cảm giác lưu luyến, muốn níu kéo mãi phút giây gặp gỡ. </a:t>
            </a:r>
            <a:endParaRPr lang="en-US" sz="2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3277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D3FB-CFBF-804D-B19F-D6F67E56CD62}"/>
              </a:ext>
            </a:extLst>
          </p:cNvPr>
          <p:cNvSpPr>
            <a:spLocks noGrp="1"/>
          </p:cNvSpPr>
          <p:nvPr>
            <p:ph type="title"/>
          </p:nvPr>
        </p:nvSpPr>
        <p:spPr/>
        <p:txBody>
          <a:bodyPr/>
          <a:lstStyle/>
          <a:p>
            <a:endParaRPr lang="en-US"/>
          </a:p>
        </p:txBody>
      </p:sp>
      <p:graphicFrame>
        <p:nvGraphicFramePr>
          <p:cNvPr id="8" name="Table 7">
            <a:extLst>
              <a:ext uri="{FF2B5EF4-FFF2-40B4-BE49-F238E27FC236}">
                <a16:creationId xmlns:a16="http://schemas.microsoft.com/office/drawing/2014/main" id="{47E220C0-E1EE-0B13-0CD5-A7EA53A57A4B}"/>
              </a:ext>
            </a:extLst>
          </p:cNvPr>
          <p:cNvGraphicFramePr>
            <a:graphicFrameLocks noGrp="1"/>
          </p:cNvGraphicFramePr>
          <p:nvPr>
            <p:extLst>
              <p:ext uri="{D42A27DB-BD31-4B8C-83A1-F6EECF244321}">
                <p14:modId xmlns:p14="http://schemas.microsoft.com/office/powerpoint/2010/main" val="1229453114"/>
              </p:ext>
            </p:extLst>
          </p:nvPr>
        </p:nvGraphicFramePr>
        <p:xfrm>
          <a:off x="323528" y="987574"/>
          <a:ext cx="8496943" cy="3876040"/>
        </p:xfrm>
        <a:graphic>
          <a:graphicData uri="http://schemas.openxmlformats.org/drawingml/2006/table">
            <a:tbl>
              <a:tblPr firstRow="1" firstCol="1" bandRow="1"/>
              <a:tblGrid>
                <a:gridCol w="1369648">
                  <a:extLst>
                    <a:ext uri="{9D8B030D-6E8A-4147-A177-3AD203B41FA5}">
                      <a16:colId xmlns:a16="http://schemas.microsoft.com/office/drawing/2014/main" val="452715523"/>
                    </a:ext>
                  </a:extLst>
                </a:gridCol>
                <a:gridCol w="1726696">
                  <a:extLst>
                    <a:ext uri="{9D8B030D-6E8A-4147-A177-3AD203B41FA5}">
                      <a16:colId xmlns:a16="http://schemas.microsoft.com/office/drawing/2014/main" val="677791236"/>
                    </a:ext>
                  </a:extLst>
                </a:gridCol>
                <a:gridCol w="5400599">
                  <a:extLst>
                    <a:ext uri="{9D8B030D-6E8A-4147-A177-3AD203B41FA5}">
                      <a16:colId xmlns:a16="http://schemas.microsoft.com/office/drawing/2014/main" val="1555829287"/>
                    </a:ext>
                  </a:extLst>
                </a:gridCol>
              </a:tblGrid>
              <a:tr h="142174">
                <a:tc>
                  <a:txBody>
                    <a:bodyPr/>
                    <a:lstStyle/>
                    <a:p>
                      <a:pPr algn="ctr">
                        <a:lnSpc>
                          <a:spcPct val="130000"/>
                        </a:lnSpc>
                        <a:spcAft>
                          <a:spcPts val="1000"/>
                        </a:spcAft>
                      </a:pPr>
                      <a:r>
                        <a:rPr lang="en-US" sz="1800" b="1">
                          <a:effectLst/>
                          <a:latin typeface="Times New Roman" panose="02020603050405020304" pitchFamily="18" charset="0"/>
                          <a:ea typeface="Calibri" panose="020F0502020204030204" pitchFamily="34" charset="0"/>
                        </a:rPr>
                        <a:t>Diễn biến</a:t>
                      </a:r>
                      <a:endParaRPr lang="en-US" sz="180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1800" b="1">
                          <a:effectLst/>
                          <a:latin typeface="Times New Roman" panose="02020603050405020304" pitchFamily="18" charset="0"/>
                          <a:ea typeface="Calibri" panose="020F0502020204030204" pitchFamily="34" charset="0"/>
                        </a:rPr>
                        <a:t>Từ ngữ/ câu thơ miêu tả</a:t>
                      </a:r>
                      <a:endParaRPr lang="en-US" sz="180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1800" b="1">
                          <a:effectLst/>
                          <a:latin typeface="Times New Roman" panose="02020603050405020304" pitchFamily="18" charset="0"/>
                          <a:ea typeface="Calibri" panose="020F0502020204030204" pitchFamily="34" charset="0"/>
                        </a:rPr>
                        <a:t>Trạng thái cảm xúc</a:t>
                      </a:r>
                      <a:endParaRPr lang="en-US" sz="180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6571180"/>
                  </a:ext>
                </a:extLst>
              </a:tr>
              <a:tr h="1339336">
                <a:tc>
                  <a:txBody>
                    <a:bodyPr/>
                    <a:lstStyle/>
                    <a:p>
                      <a:pPr algn="ctr">
                        <a:lnSpc>
                          <a:spcPct val="130000"/>
                        </a:lnSpc>
                      </a:pPr>
                      <a:r>
                        <a:rPr lang="vi-VN" sz="1800" b="1" kern="1200">
                          <a:solidFill>
                            <a:srgbClr val="231F20"/>
                          </a:solidFill>
                          <a:effectLst/>
                          <a:latin typeface="Times New Roman" panose="02020603050405020304" pitchFamily="18" charset="0"/>
                          <a:ea typeface="Times New Roman" panose="02020603050405020304" pitchFamily="18" charset="0"/>
                        </a:rPr>
                        <a:t>Lúc chia xa</a:t>
                      </a:r>
                      <a:endParaRPr lang="en-US" sz="1600">
                        <a:effectLst/>
                        <a:latin typeface="Times New Roman" panose="02020603050405020304" pitchFamily="18" charset="0"/>
                        <a:ea typeface="Times New Roman" panose="02020603050405020304" pitchFamily="18" charset="0"/>
                      </a:endParaRPr>
                    </a:p>
                  </a:txBody>
                  <a:tcPr marL="19923" marR="19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1000"/>
                        </a:spcAft>
                      </a:pPr>
                      <a:r>
                        <a:rPr lang="en-US" sz="1800" i="1"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a:lnSpc>
                          <a:spcPct val="130000"/>
                        </a:lnSpc>
                        <a:spcAft>
                          <a:spcPts val="1000"/>
                        </a:spcAft>
                      </a:pPr>
                      <a:r>
                        <a:rPr lang="en-US" sz="1800" i="1"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a:lnSpc>
                          <a:spcPct val="130000"/>
                        </a:lnSpc>
                        <a:spcAft>
                          <a:spcPts val="1000"/>
                        </a:spcAft>
                      </a:pPr>
                      <a:endParaRPr lang="en-US" sz="1800" dirty="0">
                        <a:effectLst/>
                        <a:latin typeface="Times New Roman" panose="02020603050405020304" pitchFamily="18" charset="0"/>
                        <a:ea typeface="Calibri" panose="020F0502020204030204" pitchFamily="34" charset="0"/>
                      </a:endParaRPr>
                    </a:p>
                    <a:p>
                      <a:pPr>
                        <a:lnSpc>
                          <a:spcPct val="130000"/>
                        </a:lnSpc>
                        <a:spcAft>
                          <a:spcPts val="1000"/>
                        </a:spcAft>
                      </a:pPr>
                      <a:endParaRPr lang="en-US" sz="1800" dirty="0">
                        <a:effectLst/>
                        <a:latin typeface="Times New Roman" panose="02020603050405020304" pitchFamily="18" charset="0"/>
                        <a:ea typeface="Calibri" panose="020F0502020204030204" pitchFamily="34" charset="0"/>
                      </a:endParaRPr>
                    </a:p>
                    <a:p>
                      <a:pPr>
                        <a:lnSpc>
                          <a:spcPct val="130000"/>
                        </a:lnSpc>
                        <a:spcAft>
                          <a:spcPts val="1000"/>
                        </a:spcAft>
                      </a:pPr>
                      <a:r>
                        <a:rPr lang="en-US" sz="1800" i="1"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14300" indent="179705" algn="just">
                        <a:lnSpc>
                          <a:spcPct val="130000"/>
                        </a:lnSpc>
                        <a:tabLst>
                          <a:tab pos="130810" algn="l"/>
                        </a:tabLst>
                      </a:pPr>
                      <a:r>
                        <a:rPr lang="en-US" sz="1800" dirty="0">
                          <a:effectLst/>
                          <a:latin typeface="Times New Roman" panose="02020603050405020304" pitchFamily="18" charset="0"/>
                          <a:ea typeface="Times New Roman" panose="02020603050405020304" pitchFamily="18" charset="0"/>
                        </a:rPr>
                        <a:t> </a:t>
                      </a:r>
                    </a:p>
                    <a:p>
                      <a:pPr marL="114300" indent="179705" algn="just">
                        <a:lnSpc>
                          <a:spcPct val="130000"/>
                        </a:lnSpc>
                        <a:tabLst>
                          <a:tab pos="130810" algn="l"/>
                        </a:tabLst>
                      </a:pPr>
                      <a:r>
                        <a:rPr lang="en-US" sz="1800" dirty="0">
                          <a:effectLst/>
                          <a:latin typeface="Times New Roman" panose="02020603050405020304" pitchFamily="18" charset="0"/>
                          <a:ea typeface="Times New Roman" panose="02020603050405020304" pitchFamily="18" charset="0"/>
                        </a:rPr>
                        <a:t> </a:t>
                      </a:r>
                    </a:p>
                    <a:p>
                      <a:pPr marL="114300" indent="179705" algn="just">
                        <a:lnSpc>
                          <a:spcPct val="130000"/>
                        </a:lnSpc>
                        <a:tabLst>
                          <a:tab pos="130810" algn="l"/>
                        </a:tabLst>
                      </a:pPr>
                      <a:endParaRPr lang="en-US" sz="1800" dirty="0">
                        <a:effectLst/>
                        <a:latin typeface="Times New Roman" panose="02020603050405020304" pitchFamily="18" charset="0"/>
                        <a:ea typeface="Times New Roman" panose="02020603050405020304" pitchFamily="18" charset="0"/>
                      </a:endParaRPr>
                    </a:p>
                    <a:p>
                      <a:pPr marL="114300" indent="179705" algn="just">
                        <a:lnSpc>
                          <a:spcPct val="130000"/>
                        </a:lnSpc>
                        <a:tabLst>
                          <a:tab pos="130810" algn="l"/>
                        </a:tabLst>
                      </a:pPr>
                      <a:endParaRPr lang="en-US" sz="1800" dirty="0">
                        <a:effectLst/>
                        <a:latin typeface="Times New Roman" panose="02020603050405020304" pitchFamily="18" charset="0"/>
                        <a:ea typeface="Times New Roman" panose="02020603050405020304" pitchFamily="18" charset="0"/>
                      </a:endParaRPr>
                    </a:p>
                    <a:p>
                      <a:pPr>
                        <a:lnSpc>
                          <a:spcPct val="130000"/>
                        </a:lnSpc>
                        <a:spcAft>
                          <a:spcPts val="1000"/>
                        </a:spcAft>
                      </a:pPr>
                      <a:r>
                        <a:rPr lang="en-US" sz="1800" b="1" dirty="0">
                          <a:effectLst/>
                          <a:latin typeface="Times New Roman" panose="02020603050405020304" pitchFamily="18" charset="0"/>
                          <a:ea typeface="Calibri" panose="020F0502020204030204" pitchFamily="34" charset="0"/>
                        </a:rPr>
                        <a:t> </a:t>
                      </a:r>
                    </a:p>
                    <a:p>
                      <a:pPr>
                        <a:lnSpc>
                          <a:spcPct val="130000"/>
                        </a:lnSpc>
                        <a:spcAft>
                          <a:spcPts val="1000"/>
                        </a:spcAft>
                      </a:pPr>
                      <a:endParaRPr lang="en-US" sz="1800" b="1" dirty="0">
                        <a:effectLst/>
                        <a:latin typeface="Times New Roman" panose="02020603050405020304" pitchFamily="18" charset="0"/>
                        <a:ea typeface="Calibri" panose="020F0502020204030204" pitchFamily="34" charset="0"/>
                      </a:endParaRPr>
                    </a:p>
                    <a:p>
                      <a:pPr>
                        <a:lnSpc>
                          <a:spcPct val="130000"/>
                        </a:lnSpc>
                        <a:spcAft>
                          <a:spcPts val="1000"/>
                        </a:spcAft>
                      </a:pPr>
                      <a:endParaRPr lang="en-US" sz="1800" b="1" dirty="0">
                        <a:effectLst/>
                        <a:latin typeface="Times New Roman" panose="02020603050405020304" pitchFamily="18" charset="0"/>
                        <a:ea typeface="Calibri" panose="020F0502020204030204" pitchFamily="34" charset="0"/>
                      </a:endParaRPr>
                    </a:p>
                    <a:p>
                      <a:pPr>
                        <a:lnSpc>
                          <a:spcPct val="130000"/>
                        </a:lnSpc>
                        <a:spcAft>
                          <a:spcPts val="1000"/>
                        </a:spcAft>
                      </a:pPr>
                      <a:endParaRPr lang="en-US" sz="1800" dirty="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0782448"/>
                  </a:ext>
                </a:extLst>
              </a:tr>
            </a:tbl>
          </a:graphicData>
        </a:graphic>
      </p:graphicFrame>
      <p:sp>
        <p:nvSpPr>
          <p:cNvPr id="10" name="TextBox 9">
            <a:extLst>
              <a:ext uri="{FF2B5EF4-FFF2-40B4-BE49-F238E27FC236}">
                <a16:creationId xmlns:a16="http://schemas.microsoft.com/office/drawing/2014/main" id="{CCC9F339-1C7E-B866-A57E-F7AC007BDFC4}"/>
              </a:ext>
            </a:extLst>
          </p:cNvPr>
          <p:cNvSpPr txBox="1"/>
          <p:nvPr/>
        </p:nvSpPr>
        <p:spPr>
          <a:xfrm>
            <a:off x="1475656" y="123478"/>
            <a:ext cx="5680362" cy="830997"/>
          </a:xfrm>
          <a:prstGeom prst="rect">
            <a:avLst/>
          </a:prstGeom>
          <a:noFill/>
        </p:spPr>
        <p:txBody>
          <a:bodyPr wrap="square">
            <a:spAutoFit/>
          </a:bodyPr>
          <a:lstStyle/>
          <a:p>
            <a:pPr algn="ctr"/>
            <a:r>
              <a:rPr lang="en-US" sz="2400" b="1" dirty="0">
                <a:solidFill>
                  <a:srgbClr val="FF0000"/>
                </a:solidFill>
                <a:latin typeface="#9Slide03 AmpleSoft Bold" panose="02000000000000000000" pitchFamily="2" charset="0"/>
              </a:rPr>
              <a:t>2</a:t>
            </a:r>
            <a:r>
              <a:rPr lang="vi-VN" sz="2400" b="1" dirty="0">
                <a:solidFill>
                  <a:srgbClr val="FF0000"/>
                </a:solidFill>
                <a:latin typeface="#9Slide03 AmpleSoft Bold" panose="02000000000000000000" pitchFamily="2" charset="0"/>
              </a:rPr>
              <a:t>. </a:t>
            </a:r>
            <a:r>
              <a:rPr lang="en-US" sz="2400" dirty="0">
                <a:solidFill>
                  <a:srgbClr val="FF0000"/>
                </a:solidFill>
                <a:latin typeface="#9Slide03 AmpleSoft Bold" panose="02000000000000000000" pitchFamily="2" charset="0"/>
              </a:rPr>
              <a:t>Tâm </a:t>
            </a:r>
            <a:r>
              <a:rPr lang="en-US" sz="2400" dirty="0" err="1">
                <a:solidFill>
                  <a:srgbClr val="FF0000"/>
                </a:solidFill>
                <a:latin typeface="#9Slide03 AmpleSoft Bold" panose="02000000000000000000" pitchFamily="2" charset="0"/>
              </a:rPr>
              <a:t>trạng</a:t>
            </a:r>
            <a:r>
              <a:rPr lang="en-US" sz="2400" dirty="0">
                <a:solidFill>
                  <a:srgbClr val="FF0000"/>
                </a:solidFill>
                <a:latin typeface="#9Slide03 AmpleSoft Bold" panose="02000000000000000000" pitchFamily="2" charset="0"/>
              </a:rPr>
              <a:t>, cảm </a:t>
            </a:r>
            <a:r>
              <a:rPr lang="en-US" sz="2400" dirty="0" err="1">
                <a:solidFill>
                  <a:srgbClr val="FF0000"/>
                </a:solidFill>
                <a:latin typeface="#9Slide03 AmpleSoft Bold" panose="02000000000000000000" pitchFamily="2" charset="0"/>
              </a:rPr>
              <a:t>xúc</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của</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Thuý</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Kiều</a:t>
            </a:r>
            <a:r>
              <a:rPr lang="en-US" sz="2400" dirty="0">
                <a:solidFill>
                  <a:srgbClr val="FF0000"/>
                </a:solidFill>
                <a:latin typeface="#9Slide03 AmpleSoft Bold" panose="02000000000000000000" pitchFamily="2" charset="0"/>
              </a:rPr>
              <a:t>, Kim </a:t>
            </a:r>
            <a:r>
              <a:rPr lang="en-US" sz="2400" dirty="0" err="1">
                <a:solidFill>
                  <a:srgbClr val="FF0000"/>
                </a:solidFill>
                <a:latin typeface="#9Slide03 AmpleSoft Bold" panose="02000000000000000000" pitchFamily="2" charset="0"/>
              </a:rPr>
              <a:t>Trọng</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trong</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buổi</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hội</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ngộ</a:t>
            </a:r>
            <a:r>
              <a:rPr lang="en-US" sz="2400" dirty="0">
                <a:solidFill>
                  <a:srgbClr val="FF0000"/>
                </a:solidFill>
                <a:latin typeface="#9Slide03 AmpleSoft Bold" panose="02000000000000000000" pitchFamily="2" charset="0"/>
              </a:rPr>
              <a:t> (10 </a:t>
            </a:r>
            <a:r>
              <a:rPr lang="en-US" sz="2400" dirty="0" err="1">
                <a:solidFill>
                  <a:srgbClr val="FF0000"/>
                </a:solidFill>
                <a:latin typeface="#9Slide03 AmpleSoft Bold" panose="02000000000000000000" pitchFamily="2" charset="0"/>
              </a:rPr>
              <a:t>câu</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tiếp</a:t>
            </a:r>
            <a:r>
              <a:rPr lang="en-US" sz="2400" dirty="0">
                <a:solidFill>
                  <a:srgbClr val="FF0000"/>
                </a:solidFill>
                <a:latin typeface="#9Slide03 AmpleSoft Bold" panose="02000000000000000000" pitchFamily="2" charset="0"/>
              </a:rPr>
              <a:t>)</a:t>
            </a:r>
          </a:p>
        </p:txBody>
      </p:sp>
      <p:sp>
        <p:nvSpPr>
          <p:cNvPr id="4" name="TextBox 3">
            <a:extLst>
              <a:ext uri="{FF2B5EF4-FFF2-40B4-BE49-F238E27FC236}">
                <a16:creationId xmlns:a16="http://schemas.microsoft.com/office/drawing/2014/main" id="{6ECE516D-52B2-1FC9-CAEB-243EFB666001}"/>
              </a:ext>
            </a:extLst>
          </p:cNvPr>
          <p:cNvSpPr txBox="1"/>
          <p:nvPr/>
        </p:nvSpPr>
        <p:spPr>
          <a:xfrm>
            <a:off x="1835696" y="2276320"/>
            <a:ext cx="1728191" cy="1964961"/>
          </a:xfrm>
          <a:prstGeom prst="rect">
            <a:avLst/>
          </a:prstGeom>
          <a:noFill/>
        </p:spPr>
        <p:txBody>
          <a:bodyPr wrap="square">
            <a:spAutoFit/>
          </a:bodyPr>
          <a:lstStyle/>
          <a:p>
            <a:pPr>
              <a:lnSpc>
                <a:spcPct val="130000"/>
              </a:lnSpc>
              <a:spcAft>
                <a:spcPts val="1000"/>
              </a:spcAft>
            </a:pPr>
            <a:r>
              <a:rPr lang="en-US" sz="2400" i="1" dirty="0" err="1">
                <a:effectLst/>
                <a:latin typeface="Times New Roman" panose="02020603050405020304" pitchFamily="18" charset="0"/>
                <a:ea typeface="Calibri" panose="020F0502020204030204" pitchFamily="34" charset="0"/>
              </a:rPr>
              <a:t>Dưới</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cầu</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nước</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chảy</a:t>
            </a:r>
            <a:r>
              <a:rPr lang="en-US" sz="2400" i="1" dirty="0">
                <a:effectLst/>
                <a:latin typeface="Times New Roman" panose="02020603050405020304" pitchFamily="18" charset="0"/>
                <a:ea typeface="Calibri" panose="020F0502020204030204" pitchFamily="34" charset="0"/>
              </a:rPr>
              <a:t>...</a:t>
            </a:r>
            <a:r>
              <a:rPr lang="en-US" sz="2400" i="1" dirty="0" err="1">
                <a:effectLst/>
                <a:latin typeface="Times New Roman" panose="02020603050405020304" pitchFamily="18" charset="0"/>
                <a:ea typeface="Calibri" panose="020F0502020204030204" pitchFamily="34" charset="0"/>
              </a:rPr>
              <a:t>thướt</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tha</a:t>
            </a:r>
            <a:endParaRPr lang="en-US" sz="2400" dirty="0">
              <a:effectLst/>
              <a:latin typeface="Times New Roman" panose="02020603050405020304" pitchFamily="18" charset="0"/>
              <a:ea typeface="Calibri" panose="020F0502020204030204" pitchFamily="34" charset="0"/>
            </a:endParaRPr>
          </a:p>
        </p:txBody>
      </p:sp>
      <p:sp>
        <p:nvSpPr>
          <p:cNvPr id="5" name="TextBox 4">
            <a:extLst>
              <a:ext uri="{FF2B5EF4-FFF2-40B4-BE49-F238E27FC236}">
                <a16:creationId xmlns:a16="http://schemas.microsoft.com/office/drawing/2014/main" id="{CA7623F9-DC6F-4DF2-8100-EF82DCA1EB75}"/>
              </a:ext>
            </a:extLst>
          </p:cNvPr>
          <p:cNvSpPr txBox="1"/>
          <p:nvPr/>
        </p:nvSpPr>
        <p:spPr>
          <a:xfrm>
            <a:off x="3293237" y="2003389"/>
            <a:ext cx="5311211" cy="1964961"/>
          </a:xfrm>
          <a:prstGeom prst="rect">
            <a:avLst/>
          </a:prstGeom>
          <a:noFill/>
        </p:spPr>
        <p:txBody>
          <a:bodyPr wrap="square">
            <a:spAutoFit/>
          </a:bodyPr>
          <a:lstStyle/>
          <a:p>
            <a:pPr marL="114300" indent="179705" algn="just">
              <a:lnSpc>
                <a:spcPct val="130000"/>
              </a:lnSpc>
              <a:tabLst>
                <a:tab pos="130810" algn="l"/>
              </a:tabLs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Tình yêu giăng mắc lên cả cảnh vật thiên nhiên, khiến nhịp cầu, dòng nước, tơ liễu và bóng chiều cũng trở nên thơ mộng, trữ tình hơn.</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257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7" y="25735"/>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27961" y="197056"/>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32103F14-1B8B-C3C4-6D73-912AA93FABB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8618990">
            <a:off x="7452320" y="-102336"/>
            <a:ext cx="2086129" cy="1190989"/>
          </a:xfrm>
          <a:prstGeom prst="rect">
            <a:avLst/>
          </a:prstGeom>
        </p:spPr>
      </p:pic>
      <p:sp>
        <p:nvSpPr>
          <p:cNvPr id="5" name="Freeform: Shape 4">
            <a:extLst>
              <a:ext uri="{FF2B5EF4-FFF2-40B4-BE49-F238E27FC236}">
                <a16:creationId xmlns:a16="http://schemas.microsoft.com/office/drawing/2014/main" id="{D9E26BE1-75F5-A45F-D110-D251F952106D}"/>
              </a:ext>
            </a:extLst>
          </p:cNvPr>
          <p:cNvSpPr/>
          <p:nvPr/>
        </p:nvSpPr>
        <p:spPr>
          <a:xfrm>
            <a:off x="5157482" y="933963"/>
            <a:ext cx="3986518" cy="3573247"/>
          </a:xfrm>
          <a:custGeom>
            <a:avLst/>
            <a:gdLst>
              <a:gd name="connsiteX0" fmla="*/ 2301974 w 3438322"/>
              <a:gd name="connsiteY0" fmla="*/ 2136284 h 3394698"/>
              <a:gd name="connsiteX1" fmla="*/ 2849384 w 3438322"/>
              <a:gd name="connsiteY1" fmla="*/ 2409989 h 3394698"/>
              <a:gd name="connsiteX2" fmla="*/ 2849384 w 3438322"/>
              <a:gd name="connsiteY2" fmla="*/ 3120994 h 3394698"/>
              <a:gd name="connsiteX3" fmla="*/ 2301974 w 3438322"/>
              <a:gd name="connsiteY3" fmla="*/ 3394698 h 3394698"/>
              <a:gd name="connsiteX4" fmla="*/ 1754564 w 3438322"/>
              <a:gd name="connsiteY4" fmla="*/ 3120994 h 3394698"/>
              <a:gd name="connsiteX5" fmla="*/ 1754564 w 3438322"/>
              <a:gd name="connsiteY5" fmla="*/ 2409989 h 3394698"/>
              <a:gd name="connsiteX6" fmla="*/ 1119569 w 3438322"/>
              <a:gd name="connsiteY6" fmla="*/ 2136284 h 3394698"/>
              <a:gd name="connsiteX7" fmla="*/ 1666979 w 3438322"/>
              <a:gd name="connsiteY7" fmla="*/ 2409989 h 3394698"/>
              <a:gd name="connsiteX8" fmla="*/ 1666979 w 3438322"/>
              <a:gd name="connsiteY8" fmla="*/ 3120994 h 3394698"/>
              <a:gd name="connsiteX9" fmla="*/ 1119569 w 3438322"/>
              <a:gd name="connsiteY9" fmla="*/ 3394698 h 3394698"/>
              <a:gd name="connsiteX10" fmla="*/ 572159 w 3438322"/>
              <a:gd name="connsiteY10" fmla="*/ 3120994 h 3394698"/>
              <a:gd name="connsiteX11" fmla="*/ 572159 w 3438322"/>
              <a:gd name="connsiteY11" fmla="*/ 2409989 h 3394698"/>
              <a:gd name="connsiteX12" fmla="*/ 2890912 w 3438322"/>
              <a:gd name="connsiteY12" fmla="*/ 1068142 h 3394698"/>
              <a:gd name="connsiteX13" fmla="*/ 3438322 w 3438322"/>
              <a:gd name="connsiteY13" fmla="*/ 1341847 h 3394698"/>
              <a:gd name="connsiteX14" fmla="*/ 3438322 w 3438322"/>
              <a:gd name="connsiteY14" fmla="*/ 2052852 h 3394698"/>
              <a:gd name="connsiteX15" fmla="*/ 2890912 w 3438322"/>
              <a:gd name="connsiteY15" fmla="*/ 2326556 h 3394698"/>
              <a:gd name="connsiteX16" fmla="*/ 2343502 w 3438322"/>
              <a:gd name="connsiteY16" fmla="*/ 2052852 h 3394698"/>
              <a:gd name="connsiteX17" fmla="*/ 2343502 w 3438322"/>
              <a:gd name="connsiteY17" fmla="*/ 1341847 h 3394698"/>
              <a:gd name="connsiteX18" fmla="*/ 1708506 w 3438322"/>
              <a:gd name="connsiteY18" fmla="*/ 1068142 h 3394698"/>
              <a:gd name="connsiteX19" fmla="*/ 2255916 w 3438322"/>
              <a:gd name="connsiteY19" fmla="*/ 1341847 h 3394698"/>
              <a:gd name="connsiteX20" fmla="*/ 2255916 w 3438322"/>
              <a:gd name="connsiteY20" fmla="*/ 2052852 h 3394698"/>
              <a:gd name="connsiteX21" fmla="*/ 1708506 w 3438322"/>
              <a:gd name="connsiteY21" fmla="*/ 2326556 h 3394698"/>
              <a:gd name="connsiteX22" fmla="*/ 1161096 w 3438322"/>
              <a:gd name="connsiteY22" fmla="*/ 2052852 h 3394698"/>
              <a:gd name="connsiteX23" fmla="*/ 1161096 w 3438322"/>
              <a:gd name="connsiteY23" fmla="*/ 1341847 h 3394698"/>
              <a:gd name="connsiteX24" fmla="*/ 547410 w 3438322"/>
              <a:gd name="connsiteY24" fmla="*/ 1068142 h 3394698"/>
              <a:gd name="connsiteX25" fmla="*/ 1094820 w 3438322"/>
              <a:gd name="connsiteY25" fmla="*/ 1341847 h 3394698"/>
              <a:gd name="connsiteX26" fmla="*/ 1094820 w 3438322"/>
              <a:gd name="connsiteY26" fmla="*/ 2052852 h 3394698"/>
              <a:gd name="connsiteX27" fmla="*/ 547410 w 3438322"/>
              <a:gd name="connsiteY27" fmla="*/ 2326556 h 3394698"/>
              <a:gd name="connsiteX28" fmla="*/ 0 w 3438322"/>
              <a:gd name="connsiteY28" fmla="*/ 2052852 h 3394698"/>
              <a:gd name="connsiteX29" fmla="*/ 0 w 3438322"/>
              <a:gd name="connsiteY29" fmla="*/ 1341847 h 3394698"/>
              <a:gd name="connsiteX30" fmla="*/ 2301974 w 3438322"/>
              <a:gd name="connsiteY30" fmla="*/ 0 h 3394698"/>
              <a:gd name="connsiteX31" fmla="*/ 2849384 w 3438322"/>
              <a:gd name="connsiteY31" fmla="*/ 273705 h 3394698"/>
              <a:gd name="connsiteX32" fmla="*/ 2849384 w 3438322"/>
              <a:gd name="connsiteY32" fmla="*/ 984709 h 3394698"/>
              <a:gd name="connsiteX33" fmla="*/ 2301974 w 3438322"/>
              <a:gd name="connsiteY33" fmla="*/ 1258414 h 3394698"/>
              <a:gd name="connsiteX34" fmla="*/ 1754564 w 3438322"/>
              <a:gd name="connsiteY34" fmla="*/ 984709 h 3394698"/>
              <a:gd name="connsiteX35" fmla="*/ 1754564 w 3438322"/>
              <a:gd name="connsiteY35" fmla="*/ 273705 h 3394698"/>
              <a:gd name="connsiteX36" fmla="*/ 1119569 w 3438322"/>
              <a:gd name="connsiteY36" fmla="*/ 0 h 3394698"/>
              <a:gd name="connsiteX37" fmla="*/ 1666979 w 3438322"/>
              <a:gd name="connsiteY37" fmla="*/ 273705 h 3394698"/>
              <a:gd name="connsiteX38" fmla="*/ 1666979 w 3438322"/>
              <a:gd name="connsiteY38" fmla="*/ 984709 h 3394698"/>
              <a:gd name="connsiteX39" fmla="*/ 1119569 w 3438322"/>
              <a:gd name="connsiteY39" fmla="*/ 1258414 h 3394698"/>
              <a:gd name="connsiteX40" fmla="*/ 572159 w 3438322"/>
              <a:gd name="connsiteY40" fmla="*/ 984709 h 3394698"/>
              <a:gd name="connsiteX41" fmla="*/ 572159 w 3438322"/>
              <a:gd name="connsiteY41" fmla="*/ 273705 h 339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38322" h="3394698">
                <a:moveTo>
                  <a:pt x="2301974" y="2136284"/>
                </a:moveTo>
                <a:lnTo>
                  <a:pt x="2849384" y="2409989"/>
                </a:lnTo>
                <a:lnTo>
                  <a:pt x="2849384" y="3120994"/>
                </a:lnTo>
                <a:lnTo>
                  <a:pt x="2301974" y="3394698"/>
                </a:lnTo>
                <a:lnTo>
                  <a:pt x="1754564" y="3120994"/>
                </a:lnTo>
                <a:lnTo>
                  <a:pt x="1754564" y="2409989"/>
                </a:lnTo>
                <a:close/>
                <a:moveTo>
                  <a:pt x="1119569" y="2136284"/>
                </a:moveTo>
                <a:lnTo>
                  <a:pt x="1666979" y="2409989"/>
                </a:lnTo>
                <a:lnTo>
                  <a:pt x="1666979" y="3120994"/>
                </a:lnTo>
                <a:lnTo>
                  <a:pt x="1119569" y="3394698"/>
                </a:lnTo>
                <a:lnTo>
                  <a:pt x="572159" y="3120994"/>
                </a:lnTo>
                <a:lnTo>
                  <a:pt x="572159" y="2409989"/>
                </a:lnTo>
                <a:close/>
                <a:moveTo>
                  <a:pt x="2890912" y="1068142"/>
                </a:moveTo>
                <a:lnTo>
                  <a:pt x="3438322" y="1341847"/>
                </a:lnTo>
                <a:lnTo>
                  <a:pt x="3438322" y="2052852"/>
                </a:lnTo>
                <a:lnTo>
                  <a:pt x="2890912" y="2326556"/>
                </a:lnTo>
                <a:lnTo>
                  <a:pt x="2343502" y="2052852"/>
                </a:lnTo>
                <a:lnTo>
                  <a:pt x="2343502" y="1341847"/>
                </a:lnTo>
                <a:close/>
                <a:moveTo>
                  <a:pt x="1708506" y="1068142"/>
                </a:moveTo>
                <a:lnTo>
                  <a:pt x="2255916" y="1341847"/>
                </a:lnTo>
                <a:lnTo>
                  <a:pt x="2255916" y="2052852"/>
                </a:lnTo>
                <a:lnTo>
                  <a:pt x="1708506" y="2326556"/>
                </a:lnTo>
                <a:lnTo>
                  <a:pt x="1161096" y="2052852"/>
                </a:lnTo>
                <a:lnTo>
                  <a:pt x="1161096" y="1341847"/>
                </a:lnTo>
                <a:close/>
                <a:moveTo>
                  <a:pt x="547410" y="1068142"/>
                </a:moveTo>
                <a:lnTo>
                  <a:pt x="1094820" y="1341847"/>
                </a:lnTo>
                <a:lnTo>
                  <a:pt x="1094820" y="2052852"/>
                </a:lnTo>
                <a:lnTo>
                  <a:pt x="547410" y="2326556"/>
                </a:lnTo>
                <a:lnTo>
                  <a:pt x="0" y="2052852"/>
                </a:lnTo>
                <a:lnTo>
                  <a:pt x="0" y="1341847"/>
                </a:lnTo>
                <a:close/>
                <a:moveTo>
                  <a:pt x="2301974" y="0"/>
                </a:moveTo>
                <a:lnTo>
                  <a:pt x="2849384" y="273705"/>
                </a:lnTo>
                <a:lnTo>
                  <a:pt x="2849384" y="984709"/>
                </a:lnTo>
                <a:lnTo>
                  <a:pt x="2301974" y="1258414"/>
                </a:lnTo>
                <a:lnTo>
                  <a:pt x="1754564" y="984709"/>
                </a:lnTo>
                <a:lnTo>
                  <a:pt x="1754564" y="273705"/>
                </a:lnTo>
                <a:close/>
                <a:moveTo>
                  <a:pt x="1119569" y="0"/>
                </a:moveTo>
                <a:lnTo>
                  <a:pt x="1666979" y="273705"/>
                </a:lnTo>
                <a:lnTo>
                  <a:pt x="1666979" y="984709"/>
                </a:lnTo>
                <a:lnTo>
                  <a:pt x="1119569" y="1258414"/>
                </a:lnTo>
                <a:lnTo>
                  <a:pt x="572159" y="984709"/>
                </a:lnTo>
                <a:lnTo>
                  <a:pt x="572159" y="273705"/>
                </a:lnTo>
                <a:close/>
              </a:path>
            </a:pathLst>
          </a:custGeom>
          <a:blipFill>
            <a:blip r:embed="rId6"/>
            <a:srcRect/>
            <a:stretch>
              <a:fillRect l="-74293" t="-7370" r="4634" b="-1988"/>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7964" tIns="207085" rIns="187964" bIns="207085" numCol="1" spcCol="1270" anchor="ctr" anchorCtr="0">
            <a:noAutofit/>
          </a:bodyPr>
          <a:lstStyle/>
          <a:p>
            <a:pPr algn="ctr" defTabSz="700088">
              <a:lnSpc>
                <a:spcPct val="90000"/>
              </a:lnSpc>
              <a:spcBef>
                <a:spcPct val="0"/>
              </a:spcBef>
              <a:spcAft>
                <a:spcPct val="35000"/>
              </a:spcAft>
            </a:pPr>
            <a:endParaRPr lang="en-US" sz="1575"/>
          </a:p>
        </p:txBody>
      </p:sp>
      <p:pic>
        <p:nvPicPr>
          <p:cNvPr id="6" name="Graphic 5">
            <a:extLst>
              <a:ext uri="{FF2B5EF4-FFF2-40B4-BE49-F238E27FC236}">
                <a16:creationId xmlns:a16="http://schemas.microsoft.com/office/drawing/2014/main" id="{82338E40-6A4E-F315-0E5C-51464C7F89D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2860722">
            <a:off x="182362" y="-227937"/>
            <a:ext cx="1073180" cy="612689"/>
          </a:xfrm>
          <a:prstGeom prst="rect">
            <a:avLst/>
          </a:prstGeom>
        </p:spPr>
      </p:pic>
      <p:sp>
        <p:nvSpPr>
          <p:cNvPr id="7" name="TextBox 6">
            <a:extLst>
              <a:ext uri="{FF2B5EF4-FFF2-40B4-BE49-F238E27FC236}">
                <a16:creationId xmlns:a16="http://schemas.microsoft.com/office/drawing/2014/main" id="{5E8BA52B-C4B5-BAC5-63F3-D84BCEA6C898}"/>
              </a:ext>
            </a:extLst>
          </p:cNvPr>
          <p:cNvSpPr txBox="1"/>
          <p:nvPr/>
        </p:nvSpPr>
        <p:spPr>
          <a:xfrm>
            <a:off x="251520" y="404197"/>
            <a:ext cx="5049978" cy="1384995"/>
          </a:xfrm>
          <a:prstGeom prst="rect">
            <a:avLst/>
          </a:prstGeom>
          <a:noFill/>
        </p:spPr>
        <p:txBody>
          <a:bodyPr wrap="square" rtlCol="0">
            <a:spAutoFit/>
          </a:bodyPr>
          <a:lstStyle/>
          <a:p>
            <a:pPr algn="ctr"/>
            <a:r>
              <a:rPr lang="en-US" sz="2800" b="1" dirty="0">
                <a:solidFill>
                  <a:srgbClr val="FF0000"/>
                </a:solidFill>
                <a:latin typeface="#9Slide03 AmpleSoft Bold" panose="02000000000000000000" pitchFamily="2" charset="0"/>
              </a:rPr>
              <a:t>2</a:t>
            </a:r>
            <a:r>
              <a:rPr lang="vi-VN" sz="2800" b="1" dirty="0">
                <a:solidFill>
                  <a:srgbClr val="FF0000"/>
                </a:solidFill>
                <a:latin typeface="#9Slide03 AmpleSoft Bold" panose="02000000000000000000" pitchFamily="2" charset="0"/>
              </a:rPr>
              <a:t>. </a:t>
            </a:r>
            <a:r>
              <a:rPr lang="en-US" sz="2800" dirty="0">
                <a:solidFill>
                  <a:srgbClr val="FF0000"/>
                </a:solidFill>
                <a:latin typeface="#9Slide03 AmpleSoft Bold" panose="02000000000000000000" pitchFamily="2" charset="0"/>
              </a:rPr>
              <a:t>Tâm </a:t>
            </a:r>
            <a:r>
              <a:rPr lang="en-US" sz="2800" dirty="0" err="1">
                <a:solidFill>
                  <a:srgbClr val="FF0000"/>
                </a:solidFill>
                <a:latin typeface="#9Slide03 AmpleSoft Bold" panose="02000000000000000000" pitchFamily="2" charset="0"/>
              </a:rPr>
              <a:t>trạng</a:t>
            </a:r>
            <a:r>
              <a:rPr lang="en-US" sz="2800" dirty="0">
                <a:solidFill>
                  <a:srgbClr val="FF0000"/>
                </a:solidFill>
                <a:latin typeface="#9Slide03 AmpleSoft Bold" panose="02000000000000000000" pitchFamily="2" charset="0"/>
              </a:rPr>
              <a:t>, cảm </a:t>
            </a:r>
            <a:r>
              <a:rPr lang="en-US" sz="2800" dirty="0" err="1">
                <a:solidFill>
                  <a:srgbClr val="FF0000"/>
                </a:solidFill>
                <a:latin typeface="#9Slide03 AmpleSoft Bold" panose="02000000000000000000" pitchFamily="2" charset="0"/>
              </a:rPr>
              <a:t>xúc</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của</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Thuý</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Kiều</a:t>
            </a:r>
            <a:r>
              <a:rPr lang="en-US" sz="2800" dirty="0">
                <a:solidFill>
                  <a:srgbClr val="FF0000"/>
                </a:solidFill>
                <a:latin typeface="#9Slide03 AmpleSoft Bold" panose="02000000000000000000" pitchFamily="2" charset="0"/>
              </a:rPr>
              <a:t>, Kim </a:t>
            </a:r>
            <a:r>
              <a:rPr lang="en-US" sz="2800" dirty="0" err="1">
                <a:solidFill>
                  <a:srgbClr val="FF0000"/>
                </a:solidFill>
                <a:latin typeface="#9Slide03 AmpleSoft Bold" panose="02000000000000000000" pitchFamily="2" charset="0"/>
              </a:rPr>
              <a:t>Trọng</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trong</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buổi</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hội</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ngộ</a:t>
            </a:r>
            <a:r>
              <a:rPr lang="en-US" sz="2800" dirty="0">
                <a:solidFill>
                  <a:srgbClr val="FF0000"/>
                </a:solidFill>
                <a:latin typeface="#9Slide03 AmpleSoft Bold" panose="02000000000000000000" pitchFamily="2" charset="0"/>
              </a:rPr>
              <a:t> (10 </a:t>
            </a:r>
            <a:r>
              <a:rPr lang="en-US" sz="2800" dirty="0" err="1">
                <a:solidFill>
                  <a:srgbClr val="FF0000"/>
                </a:solidFill>
                <a:latin typeface="#9Slide03 AmpleSoft Bold" panose="02000000000000000000" pitchFamily="2" charset="0"/>
              </a:rPr>
              <a:t>câu</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tiếp</a:t>
            </a:r>
            <a:r>
              <a:rPr lang="en-US" sz="2800" dirty="0">
                <a:solidFill>
                  <a:srgbClr val="FF0000"/>
                </a:solidFill>
                <a:latin typeface="#9Slide03 AmpleSoft Bold" panose="02000000000000000000" pitchFamily="2" charset="0"/>
              </a:rPr>
              <a:t>)</a:t>
            </a:r>
          </a:p>
        </p:txBody>
      </p:sp>
      <p:sp>
        <p:nvSpPr>
          <p:cNvPr id="8" name="TextBox 7">
            <a:extLst>
              <a:ext uri="{FF2B5EF4-FFF2-40B4-BE49-F238E27FC236}">
                <a16:creationId xmlns:a16="http://schemas.microsoft.com/office/drawing/2014/main" id="{6781FC70-8826-FDB8-C953-B6D51DD60754}"/>
              </a:ext>
            </a:extLst>
          </p:cNvPr>
          <p:cNvSpPr txBox="1"/>
          <p:nvPr/>
        </p:nvSpPr>
        <p:spPr>
          <a:xfrm>
            <a:off x="394838" y="1833344"/>
            <a:ext cx="4906660" cy="2862322"/>
          </a:xfrm>
          <a:prstGeom prst="rect">
            <a:avLst/>
          </a:prstGeom>
          <a:noFill/>
        </p:spPr>
        <p:txBody>
          <a:bodyPr wrap="square" rtlCol="0">
            <a:spAutoFit/>
          </a:bodyPr>
          <a:lstStyle/>
          <a:p>
            <a:pPr algn="just"/>
            <a:r>
              <a:rPr lang="en-US" sz="2000" b="1" dirty="0"/>
              <a:t>Nhận </a:t>
            </a:r>
            <a:r>
              <a:rPr lang="en-US" sz="2000" b="1" dirty="0" err="1"/>
              <a:t>xét</a:t>
            </a:r>
            <a:r>
              <a:rPr lang="en-US" sz="2000" b="1" dirty="0"/>
              <a:t>:</a:t>
            </a:r>
            <a:endParaRPr lang="en-US" sz="2000" b="1" i="1" dirty="0"/>
          </a:p>
          <a:p>
            <a:pPr algn="just"/>
            <a:r>
              <a:rPr lang="en-US" sz="2000" b="1" dirty="0"/>
              <a:t>+ </a:t>
            </a:r>
            <a:r>
              <a:rPr lang="en-US" sz="2000" dirty="0" err="1"/>
              <a:t>Nguyễn</a:t>
            </a:r>
            <a:r>
              <a:rPr lang="en-US" sz="2000" dirty="0"/>
              <a:t> Du đã </a:t>
            </a:r>
            <a:r>
              <a:rPr lang="en-US" sz="2000" dirty="0" err="1"/>
              <a:t>tái</a:t>
            </a:r>
            <a:r>
              <a:rPr lang="en-US" sz="2000" dirty="0"/>
              <a:t> </a:t>
            </a:r>
            <a:r>
              <a:rPr lang="en-US" sz="2000" dirty="0" err="1"/>
              <a:t>hiện</a:t>
            </a:r>
            <a:r>
              <a:rPr lang="en-US" sz="2000" dirty="0"/>
              <a:t> </a:t>
            </a:r>
            <a:r>
              <a:rPr lang="en-US" sz="2000" dirty="0" err="1"/>
              <a:t>thật</a:t>
            </a:r>
            <a:r>
              <a:rPr lang="en-US" sz="2000" dirty="0"/>
              <a:t> tài </a:t>
            </a:r>
            <a:r>
              <a:rPr lang="en-US" sz="2000" dirty="0" err="1"/>
              <a:t>tình</a:t>
            </a:r>
            <a:r>
              <a:rPr lang="en-US" sz="2000" dirty="0"/>
              <a:t> </a:t>
            </a:r>
            <a:r>
              <a:rPr lang="en-US" sz="2000" dirty="0" err="1"/>
              <a:t>những</a:t>
            </a:r>
            <a:r>
              <a:rPr lang="en-US" sz="2000" dirty="0"/>
              <a:t> </a:t>
            </a:r>
            <a:r>
              <a:rPr lang="en-US" sz="2000" dirty="0" err="1"/>
              <a:t>cung</a:t>
            </a:r>
            <a:r>
              <a:rPr lang="en-US" sz="2000" dirty="0"/>
              <a:t> </a:t>
            </a:r>
            <a:r>
              <a:rPr lang="en-US" sz="2000" dirty="0" err="1"/>
              <a:t>bậc</a:t>
            </a:r>
            <a:r>
              <a:rPr lang="en-US" sz="2000" dirty="0"/>
              <a:t> tâm </a:t>
            </a:r>
            <a:r>
              <a:rPr lang="en-US" sz="2000" dirty="0" err="1"/>
              <a:t>trạng</a:t>
            </a:r>
            <a:r>
              <a:rPr lang="en-US" sz="2000" dirty="0"/>
              <a:t> </a:t>
            </a:r>
            <a:r>
              <a:rPr lang="en-US" sz="2000" dirty="0" err="1"/>
              <a:t>của</a:t>
            </a:r>
            <a:r>
              <a:rPr lang="en-US" sz="2000" dirty="0"/>
              <a:t> </a:t>
            </a:r>
            <a:r>
              <a:rPr lang="en-US" sz="2000" dirty="0" err="1"/>
              <a:t>lứa</a:t>
            </a:r>
            <a:r>
              <a:rPr lang="en-US" sz="2000" dirty="0"/>
              <a:t> </a:t>
            </a:r>
            <a:r>
              <a:rPr lang="en-US" sz="2000" dirty="0" err="1"/>
              <a:t>đôi</a:t>
            </a:r>
            <a:r>
              <a:rPr lang="en-US" sz="2000" dirty="0"/>
              <a:t> </a:t>
            </a:r>
            <a:r>
              <a:rPr lang="en-US" sz="2000" dirty="0" err="1"/>
              <a:t>buổi</a:t>
            </a:r>
            <a:r>
              <a:rPr lang="en-US" sz="2000" dirty="0"/>
              <a:t> </a:t>
            </a:r>
            <a:r>
              <a:rPr lang="en-US" sz="2000" dirty="0" err="1"/>
              <a:t>đầu</a:t>
            </a:r>
            <a:r>
              <a:rPr lang="en-US" sz="2000" dirty="0"/>
              <a:t> </a:t>
            </a:r>
            <a:r>
              <a:rPr lang="en-US" sz="2000" dirty="0" err="1"/>
              <a:t>gặp</a:t>
            </a:r>
            <a:r>
              <a:rPr lang="en-US" sz="2000" dirty="0"/>
              <a:t> </a:t>
            </a:r>
            <a:r>
              <a:rPr lang="en-US" sz="2000" dirty="0" err="1"/>
              <a:t>gỡ</a:t>
            </a:r>
            <a:r>
              <a:rPr lang="en-US" sz="2000" dirty="0"/>
              <a:t>. Cả Kim – </a:t>
            </a:r>
            <a:r>
              <a:rPr lang="en-US" sz="2000" dirty="0" err="1"/>
              <a:t>Kiều</a:t>
            </a:r>
            <a:r>
              <a:rPr lang="en-US" sz="2000" dirty="0"/>
              <a:t> </a:t>
            </a:r>
            <a:r>
              <a:rPr lang="en-US" sz="2000" dirty="0" err="1"/>
              <a:t>đều</a:t>
            </a:r>
            <a:r>
              <a:rPr lang="en-US" sz="2000" dirty="0"/>
              <a:t> có </a:t>
            </a:r>
            <a:r>
              <a:rPr lang="en-US" sz="2000" dirty="0" err="1"/>
              <a:t>những</a:t>
            </a:r>
            <a:r>
              <a:rPr lang="en-US" sz="2000" dirty="0"/>
              <a:t> rung </a:t>
            </a:r>
            <a:r>
              <a:rPr lang="en-US" sz="2000" dirty="0" err="1"/>
              <a:t>động</a:t>
            </a:r>
            <a:r>
              <a:rPr lang="en-US" sz="2000" dirty="0"/>
              <a:t> </a:t>
            </a:r>
            <a:r>
              <a:rPr lang="en-US" sz="2000" dirty="0" err="1"/>
              <a:t>mãnh</a:t>
            </a:r>
            <a:r>
              <a:rPr lang="en-US" sz="2000" dirty="0"/>
              <a:t> </a:t>
            </a:r>
            <a:r>
              <a:rPr lang="en-US" sz="2000" dirty="0" err="1"/>
              <a:t>liệt</a:t>
            </a:r>
            <a:r>
              <a:rPr lang="en-US" sz="2000" dirty="0"/>
              <a:t> </a:t>
            </a:r>
            <a:r>
              <a:rPr lang="en-US" sz="2000" dirty="0" err="1"/>
              <a:t>ngay</a:t>
            </a:r>
            <a:r>
              <a:rPr lang="en-US" sz="2000" dirty="0"/>
              <a:t> </a:t>
            </a:r>
            <a:r>
              <a:rPr lang="en-US" sz="2000" dirty="0" err="1"/>
              <a:t>từ</a:t>
            </a:r>
            <a:r>
              <a:rPr lang="en-US" sz="2000" dirty="0"/>
              <a:t> khi </a:t>
            </a:r>
            <a:r>
              <a:rPr lang="en-US" sz="2000" dirty="0" err="1"/>
              <a:t>nhìn</a:t>
            </a:r>
            <a:r>
              <a:rPr lang="en-US" sz="2000" dirty="0"/>
              <a:t> thấy </a:t>
            </a:r>
            <a:r>
              <a:rPr lang="en-US" sz="2000" dirty="0" err="1"/>
              <a:t>đối</a:t>
            </a:r>
            <a:r>
              <a:rPr lang="en-US" sz="2000" dirty="0"/>
              <a:t> </a:t>
            </a:r>
            <a:r>
              <a:rPr lang="en-US" sz="2000" dirty="0" err="1"/>
              <a:t>phương</a:t>
            </a:r>
            <a:r>
              <a:rPr lang="en-US" sz="2000" dirty="0"/>
              <a:t>. </a:t>
            </a:r>
            <a:r>
              <a:rPr lang="en-US" sz="2000" dirty="0" err="1"/>
              <a:t>Những</a:t>
            </a:r>
            <a:r>
              <a:rPr lang="en-US" sz="2000" dirty="0"/>
              <a:t> cảm </a:t>
            </a:r>
            <a:r>
              <a:rPr lang="en-US" sz="2000" dirty="0" err="1"/>
              <a:t>xúc</a:t>
            </a:r>
            <a:r>
              <a:rPr lang="en-US" sz="2000" dirty="0"/>
              <a:t> e </a:t>
            </a:r>
            <a:r>
              <a:rPr lang="en-US" sz="2000" dirty="0" err="1"/>
              <a:t>ấp</a:t>
            </a:r>
            <a:r>
              <a:rPr lang="en-US" sz="2000" dirty="0"/>
              <a:t>, </a:t>
            </a:r>
            <a:r>
              <a:rPr lang="en-US" sz="2000" dirty="0" err="1"/>
              <a:t>ngại</a:t>
            </a:r>
            <a:r>
              <a:rPr lang="en-US" sz="2000" dirty="0"/>
              <a:t> </a:t>
            </a:r>
            <a:r>
              <a:rPr lang="en-US" sz="2000" dirty="0" err="1"/>
              <a:t>ngùng</a:t>
            </a:r>
            <a:r>
              <a:rPr lang="en-US" sz="2000" dirty="0"/>
              <a:t>, say </a:t>
            </a:r>
            <a:r>
              <a:rPr lang="en-US" sz="2000" dirty="0" err="1"/>
              <a:t>đắm</a:t>
            </a:r>
            <a:r>
              <a:rPr lang="en-US" sz="2000" dirty="0"/>
              <a:t>, </a:t>
            </a:r>
            <a:r>
              <a:rPr lang="en-US" sz="2000" dirty="0" err="1"/>
              <a:t>quyến</a:t>
            </a:r>
            <a:r>
              <a:rPr lang="en-US" sz="2000" dirty="0"/>
              <a:t> </a:t>
            </a:r>
            <a:r>
              <a:rPr lang="en-US" sz="2000" dirty="0" err="1"/>
              <a:t>luyến</a:t>
            </a:r>
            <a:r>
              <a:rPr lang="en-US" sz="2000" dirty="0"/>
              <a:t>, </a:t>
            </a:r>
            <a:r>
              <a:rPr lang="en-US" sz="2000" dirty="0" err="1"/>
              <a:t>vấn</a:t>
            </a:r>
            <a:r>
              <a:rPr lang="en-US" sz="2000" dirty="0"/>
              <a:t> </a:t>
            </a:r>
            <a:r>
              <a:rPr lang="en-US" sz="2000" dirty="0" err="1"/>
              <a:t>vương</a:t>
            </a:r>
            <a:r>
              <a:rPr lang="en-US" sz="2000" dirty="0"/>
              <a:t> </a:t>
            </a:r>
            <a:r>
              <a:rPr lang="en-US" sz="2000" dirty="0" err="1"/>
              <a:t>buổi</a:t>
            </a:r>
            <a:r>
              <a:rPr lang="en-US" sz="2000" dirty="0"/>
              <a:t> </a:t>
            </a:r>
            <a:r>
              <a:rPr lang="en-US" sz="2000" dirty="0" err="1"/>
              <a:t>đầu</a:t>
            </a:r>
            <a:r>
              <a:rPr lang="en-US" sz="2000" dirty="0"/>
              <a:t> đó báo </a:t>
            </a:r>
            <a:r>
              <a:rPr lang="en-US" sz="2000" dirty="0" err="1"/>
              <a:t>hiệu</a:t>
            </a:r>
            <a:r>
              <a:rPr lang="en-US" sz="2000" dirty="0"/>
              <a:t> </a:t>
            </a:r>
            <a:r>
              <a:rPr lang="en-US" sz="2000" dirty="0" err="1"/>
              <a:t>trước</a:t>
            </a:r>
            <a:r>
              <a:rPr lang="en-US" sz="2000" dirty="0"/>
              <a:t> </a:t>
            </a:r>
            <a:r>
              <a:rPr lang="en-US" sz="2000" dirty="0" err="1"/>
              <a:t>một</a:t>
            </a:r>
            <a:r>
              <a:rPr lang="en-US" sz="2000" dirty="0"/>
              <a:t> </a:t>
            </a:r>
            <a:r>
              <a:rPr lang="en-US" sz="2000" dirty="0" err="1"/>
              <a:t>mối</a:t>
            </a:r>
            <a:r>
              <a:rPr lang="en-US" sz="2000" dirty="0"/>
              <a:t> </a:t>
            </a:r>
            <a:r>
              <a:rPr lang="en-US" sz="2000" dirty="0" err="1"/>
              <a:t>tình</a:t>
            </a:r>
            <a:r>
              <a:rPr lang="en-US" sz="2000" dirty="0"/>
              <a:t> đẹp </a:t>
            </a:r>
            <a:r>
              <a:rPr lang="en-US" sz="2000" dirty="0" err="1"/>
              <a:t>chớm</a:t>
            </a:r>
            <a:r>
              <a:rPr lang="en-US" sz="2000" dirty="0"/>
              <a:t> </a:t>
            </a:r>
            <a:r>
              <a:rPr lang="en-US" sz="2000" dirty="0" err="1"/>
              <a:t>nở</a:t>
            </a:r>
            <a:r>
              <a:rPr lang="en-US" sz="2000" dirty="0"/>
              <a:t> </a:t>
            </a:r>
            <a:r>
              <a:rPr lang="en-US" sz="2000" dirty="0" err="1"/>
              <a:t>trong</a:t>
            </a:r>
            <a:r>
              <a:rPr lang="en-US" sz="2000" dirty="0"/>
              <a:t> </a:t>
            </a:r>
            <a:r>
              <a:rPr lang="en-US" sz="2000" dirty="0" err="1"/>
              <a:t>lòng</a:t>
            </a:r>
            <a:r>
              <a:rPr lang="en-US" sz="2000" dirty="0"/>
              <a:t> cả </a:t>
            </a:r>
            <a:r>
              <a:rPr lang="en-US" sz="2000" dirty="0" err="1"/>
              <a:t>hai</a:t>
            </a:r>
            <a:r>
              <a:rPr lang="en-US" sz="2000" dirty="0"/>
              <a:t> </a:t>
            </a:r>
            <a:r>
              <a:rPr lang="en-US" sz="2000" dirty="0" err="1"/>
              <a:t>người</a:t>
            </a:r>
            <a:r>
              <a:rPr lang="en-US" sz="2000" dirty="0"/>
              <a:t>.</a:t>
            </a:r>
            <a:endParaRPr lang="en-US" sz="2800" i="1" dirty="0"/>
          </a:p>
        </p:txBody>
      </p:sp>
    </p:spTree>
    <p:extLst>
      <p:ext uri="{BB962C8B-B14F-4D97-AF65-F5344CB8AC3E}">
        <p14:creationId xmlns:p14="http://schemas.microsoft.com/office/powerpoint/2010/main" val="2782369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7" y="25735"/>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58402" y="365101"/>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32103F14-1B8B-C3C4-6D73-912AA93FABB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8618990">
            <a:off x="7452320" y="-102336"/>
            <a:ext cx="2086129" cy="1190989"/>
          </a:xfrm>
          <a:prstGeom prst="rect">
            <a:avLst/>
          </a:prstGeom>
        </p:spPr>
      </p:pic>
      <p:sp>
        <p:nvSpPr>
          <p:cNvPr id="5" name="Freeform: Shape 4">
            <a:extLst>
              <a:ext uri="{FF2B5EF4-FFF2-40B4-BE49-F238E27FC236}">
                <a16:creationId xmlns:a16="http://schemas.microsoft.com/office/drawing/2014/main" id="{D9E26BE1-75F5-A45F-D110-D251F952106D}"/>
              </a:ext>
            </a:extLst>
          </p:cNvPr>
          <p:cNvSpPr/>
          <p:nvPr/>
        </p:nvSpPr>
        <p:spPr>
          <a:xfrm>
            <a:off x="5157482" y="933963"/>
            <a:ext cx="3986518" cy="3573247"/>
          </a:xfrm>
          <a:custGeom>
            <a:avLst/>
            <a:gdLst>
              <a:gd name="connsiteX0" fmla="*/ 2301974 w 3438322"/>
              <a:gd name="connsiteY0" fmla="*/ 2136284 h 3394698"/>
              <a:gd name="connsiteX1" fmla="*/ 2849384 w 3438322"/>
              <a:gd name="connsiteY1" fmla="*/ 2409989 h 3394698"/>
              <a:gd name="connsiteX2" fmla="*/ 2849384 w 3438322"/>
              <a:gd name="connsiteY2" fmla="*/ 3120994 h 3394698"/>
              <a:gd name="connsiteX3" fmla="*/ 2301974 w 3438322"/>
              <a:gd name="connsiteY3" fmla="*/ 3394698 h 3394698"/>
              <a:gd name="connsiteX4" fmla="*/ 1754564 w 3438322"/>
              <a:gd name="connsiteY4" fmla="*/ 3120994 h 3394698"/>
              <a:gd name="connsiteX5" fmla="*/ 1754564 w 3438322"/>
              <a:gd name="connsiteY5" fmla="*/ 2409989 h 3394698"/>
              <a:gd name="connsiteX6" fmla="*/ 1119569 w 3438322"/>
              <a:gd name="connsiteY6" fmla="*/ 2136284 h 3394698"/>
              <a:gd name="connsiteX7" fmla="*/ 1666979 w 3438322"/>
              <a:gd name="connsiteY7" fmla="*/ 2409989 h 3394698"/>
              <a:gd name="connsiteX8" fmla="*/ 1666979 w 3438322"/>
              <a:gd name="connsiteY8" fmla="*/ 3120994 h 3394698"/>
              <a:gd name="connsiteX9" fmla="*/ 1119569 w 3438322"/>
              <a:gd name="connsiteY9" fmla="*/ 3394698 h 3394698"/>
              <a:gd name="connsiteX10" fmla="*/ 572159 w 3438322"/>
              <a:gd name="connsiteY10" fmla="*/ 3120994 h 3394698"/>
              <a:gd name="connsiteX11" fmla="*/ 572159 w 3438322"/>
              <a:gd name="connsiteY11" fmla="*/ 2409989 h 3394698"/>
              <a:gd name="connsiteX12" fmla="*/ 2890912 w 3438322"/>
              <a:gd name="connsiteY12" fmla="*/ 1068142 h 3394698"/>
              <a:gd name="connsiteX13" fmla="*/ 3438322 w 3438322"/>
              <a:gd name="connsiteY13" fmla="*/ 1341847 h 3394698"/>
              <a:gd name="connsiteX14" fmla="*/ 3438322 w 3438322"/>
              <a:gd name="connsiteY14" fmla="*/ 2052852 h 3394698"/>
              <a:gd name="connsiteX15" fmla="*/ 2890912 w 3438322"/>
              <a:gd name="connsiteY15" fmla="*/ 2326556 h 3394698"/>
              <a:gd name="connsiteX16" fmla="*/ 2343502 w 3438322"/>
              <a:gd name="connsiteY16" fmla="*/ 2052852 h 3394698"/>
              <a:gd name="connsiteX17" fmla="*/ 2343502 w 3438322"/>
              <a:gd name="connsiteY17" fmla="*/ 1341847 h 3394698"/>
              <a:gd name="connsiteX18" fmla="*/ 1708506 w 3438322"/>
              <a:gd name="connsiteY18" fmla="*/ 1068142 h 3394698"/>
              <a:gd name="connsiteX19" fmla="*/ 2255916 w 3438322"/>
              <a:gd name="connsiteY19" fmla="*/ 1341847 h 3394698"/>
              <a:gd name="connsiteX20" fmla="*/ 2255916 w 3438322"/>
              <a:gd name="connsiteY20" fmla="*/ 2052852 h 3394698"/>
              <a:gd name="connsiteX21" fmla="*/ 1708506 w 3438322"/>
              <a:gd name="connsiteY21" fmla="*/ 2326556 h 3394698"/>
              <a:gd name="connsiteX22" fmla="*/ 1161096 w 3438322"/>
              <a:gd name="connsiteY22" fmla="*/ 2052852 h 3394698"/>
              <a:gd name="connsiteX23" fmla="*/ 1161096 w 3438322"/>
              <a:gd name="connsiteY23" fmla="*/ 1341847 h 3394698"/>
              <a:gd name="connsiteX24" fmla="*/ 547410 w 3438322"/>
              <a:gd name="connsiteY24" fmla="*/ 1068142 h 3394698"/>
              <a:gd name="connsiteX25" fmla="*/ 1094820 w 3438322"/>
              <a:gd name="connsiteY25" fmla="*/ 1341847 h 3394698"/>
              <a:gd name="connsiteX26" fmla="*/ 1094820 w 3438322"/>
              <a:gd name="connsiteY26" fmla="*/ 2052852 h 3394698"/>
              <a:gd name="connsiteX27" fmla="*/ 547410 w 3438322"/>
              <a:gd name="connsiteY27" fmla="*/ 2326556 h 3394698"/>
              <a:gd name="connsiteX28" fmla="*/ 0 w 3438322"/>
              <a:gd name="connsiteY28" fmla="*/ 2052852 h 3394698"/>
              <a:gd name="connsiteX29" fmla="*/ 0 w 3438322"/>
              <a:gd name="connsiteY29" fmla="*/ 1341847 h 3394698"/>
              <a:gd name="connsiteX30" fmla="*/ 2301974 w 3438322"/>
              <a:gd name="connsiteY30" fmla="*/ 0 h 3394698"/>
              <a:gd name="connsiteX31" fmla="*/ 2849384 w 3438322"/>
              <a:gd name="connsiteY31" fmla="*/ 273705 h 3394698"/>
              <a:gd name="connsiteX32" fmla="*/ 2849384 w 3438322"/>
              <a:gd name="connsiteY32" fmla="*/ 984709 h 3394698"/>
              <a:gd name="connsiteX33" fmla="*/ 2301974 w 3438322"/>
              <a:gd name="connsiteY33" fmla="*/ 1258414 h 3394698"/>
              <a:gd name="connsiteX34" fmla="*/ 1754564 w 3438322"/>
              <a:gd name="connsiteY34" fmla="*/ 984709 h 3394698"/>
              <a:gd name="connsiteX35" fmla="*/ 1754564 w 3438322"/>
              <a:gd name="connsiteY35" fmla="*/ 273705 h 3394698"/>
              <a:gd name="connsiteX36" fmla="*/ 1119569 w 3438322"/>
              <a:gd name="connsiteY36" fmla="*/ 0 h 3394698"/>
              <a:gd name="connsiteX37" fmla="*/ 1666979 w 3438322"/>
              <a:gd name="connsiteY37" fmla="*/ 273705 h 3394698"/>
              <a:gd name="connsiteX38" fmla="*/ 1666979 w 3438322"/>
              <a:gd name="connsiteY38" fmla="*/ 984709 h 3394698"/>
              <a:gd name="connsiteX39" fmla="*/ 1119569 w 3438322"/>
              <a:gd name="connsiteY39" fmla="*/ 1258414 h 3394698"/>
              <a:gd name="connsiteX40" fmla="*/ 572159 w 3438322"/>
              <a:gd name="connsiteY40" fmla="*/ 984709 h 3394698"/>
              <a:gd name="connsiteX41" fmla="*/ 572159 w 3438322"/>
              <a:gd name="connsiteY41" fmla="*/ 273705 h 339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38322" h="3394698">
                <a:moveTo>
                  <a:pt x="2301974" y="2136284"/>
                </a:moveTo>
                <a:lnTo>
                  <a:pt x="2849384" y="2409989"/>
                </a:lnTo>
                <a:lnTo>
                  <a:pt x="2849384" y="3120994"/>
                </a:lnTo>
                <a:lnTo>
                  <a:pt x="2301974" y="3394698"/>
                </a:lnTo>
                <a:lnTo>
                  <a:pt x="1754564" y="3120994"/>
                </a:lnTo>
                <a:lnTo>
                  <a:pt x="1754564" y="2409989"/>
                </a:lnTo>
                <a:close/>
                <a:moveTo>
                  <a:pt x="1119569" y="2136284"/>
                </a:moveTo>
                <a:lnTo>
                  <a:pt x="1666979" y="2409989"/>
                </a:lnTo>
                <a:lnTo>
                  <a:pt x="1666979" y="3120994"/>
                </a:lnTo>
                <a:lnTo>
                  <a:pt x="1119569" y="3394698"/>
                </a:lnTo>
                <a:lnTo>
                  <a:pt x="572159" y="3120994"/>
                </a:lnTo>
                <a:lnTo>
                  <a:pt x="572159" y="2409989"/>
                </a:lnTo>
                <a:close/>
                <a:moveTo>
                  <a:pt x="2890912" y="1068142"/>
                </a:moveTo>
                <a:lnTo>
                  <a:pt x="3438322" y="1341847"/>
                </a:lnTo>
                <a:lnTo>
                  <a:pt x="3438322" y="2052852"/>
                </a:lnTo>
                <a:lnTo>
                  <a:pt x="2890912" y="2326556"/>
                </a:lnTo>
                <a:lnTo>
                  <a:pt x="2343502" y="2052852"/>
                </a:lnTo>
                <a:lnTo>
                  <a:pt x="2343502" y="1341847"/>
                </a:lnTo>
                <a:close/>
                <a:moveTo>
                  <a:pt x="1708506" y="1068142"/>
                </a:moveTo>
                <a:lnTo>
                  <a:pt x="2255916" y="1341847"/>
                </a:lnTo>
                <a:lnTo>
                  <a:pt x="2255916" y="2052852"/>
                </a:lnTo>
                <a:lnTo>
                  <a:pt x="1708506" y="2326556"/>
                </a:lnTo>
                <a:lnTo>
                  <a:pt x="1161096" y="2052852"/>
                </a:lnTo>
                <a:lnTo>
                  <a:pt x="1161096" y="1341847"/>
                </a:lnTo>
                <a:close/>
                <a:moveTo>
                  <a:pt x="547410" y="1068142"/>
                </a:moveTo>
                <a:lnTo>
                  <a:pt x="1094820" y="1341847"/>
                </a:lnTo>
                <a:lnTo>
                  <a:pt x="1094820" y="2052852"/>
                </a:lnTo>
                <a:lnTo>
                  <a:pt x="547410" y="2326556"/>
                </a:lnTo>
                <a:lnTo>
                  <a:pt x="0" y="2052852"/>
                </a:lnTo>
                <a:lnTo>
                  <a:pt x="0" y="1341847"/>
                </a:lnTo>
                <a:close/>
                <a:moveTo>
                  <a:pt x="2301974" y="0"/>
                </a:moveTo>
                <a:lnTo>
                  <a:pt x="2849384" y="273705"/>
                </a:lnTo>
                <a:lnTo>
                  <a:pt x="2849384" y="984709"/>
                </a:lnTo>
                <a:lnTo>
                  <a:pt x="2301974" y="1258414"/>
                </a:lnTo>
                <a:lnTo>
                  <a:pt x="1754564" y="984709"/>
                </a:lnTo>
                <a:lnTo>
                  <a:pt x="1754564" y="273705"/>
                </a:lnTo>
                <a:close/>
                <a:moveTo>
                  <a:pt x="1119569" y="0"/>
                </a:moveTo>
                <a:lnTo>
                  <a:pt x="1666979" y="273705"/>
                </a:lnTo>
                <a:lnTo>
                  <a:pt x="1666979" y="984709"/>
                </a:lnTo>
                <a:lnTo>
                  <a:pt x="1119569" y="1258414"/>
                </a:lnTo>
                <a:lnTo>
                  <a:pt x="572159" y="984709"/>
                </a:lnTo>
                <a:lnTo>
                  <a:pt x="572159" y="273705"/>
                </a:lnTo>
                <a:close/>
              </a:path>
            </a:pathLst>
          </a:custGeom>
          <a:blipFill>
            <a:blip r:embed="rId6"/>
            <a:srcRect/>
            <a:stretch>
              <a:fillRect l="-74293" t="-7370" r="4634" b="-1988"/>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7964" tIns="207085" rIns="187964" bIns="207085" numCol="1" spcCol="1270" anchor="ctr" anchorCtr="0">
            <a:noAutofit/>
          </a:bodyPr>
          <a:lstStyle/>
          <a:p>
            <a:pPr algn="ctr" defTabSz="700088">
              <a:lnSpc>
                <a:spcPct val="90000"/>
              </a:lnSpc>
              <a:spcBef>
                <a:spcPct val="0"/>
              </a:spcBef>
              <a:spcAft>
                <a:spcPct val="35000"/>
              </a:spcAft>
            </a:pPr>
            <a:endParaRPr lang="en-US" sz="1575"/>
          </a:p>
        </p:txBody>
      </p:sp>
      <p:pic>
        <p:nvPicPr>
          <p:cNvPr id="6" name="Graphic 5">
            <a:extLst>
              <a:ext uri="{FF2B5EF4-FFF2-40B4-BE49-F238E27FC236}">
                <a16:creationId xmlns:a16="http://schemas.microsoft.com/office/drawing/2014/main" id="{82338E40-6A4E-F315-0E5C-51464C7F89D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2860722">
            <a:off x="-38278" y="-65040"/>
            <a:ext cx="1662472" cy="949121"/>
          </a:xfrm>
          <a:prstGeom prst="rect">
            <a:avLst/>
          </a:prstGeom>
        </p:spPr>
      </p:pic>
      <p:sp>
        <p:nvSpPr>
          <p:cNvPr id="7" name="TextBox 6">
            <a:extLst>
              <a:ext uri="{FF2B5EF4-FFF2-40B4-BE49-F238E27FC236}">
                <a16:creationId xmlns:a16="http://schemas.microsoft.com/office/drawing/2014/main" id="{5E8BA52B-C4B5-BAC5-63F3-D84BCEA6C898}"/>
              </a:ext>
            </a:extLst>
          </p:cNvPr>
          <p:cNvSpPr txBox="1"/>
          <p:nvPr/>
        </p:nvSpPr>
        <p:spPr>
          <a:xfrm>
            <a:off x="251520" y="871542"/>
            <a:ext cx="5049978" cy="1384995"/>
          </a:xfrm>
          <a:prstGeom prst="rect">
            <a:avLst/>
          </a:prstGeom>
          <a:noFill/>
        </p:spPr>
        <p:txBody>
          <a:bodyPr wrap="square" rtlCol="0">
            <a:spAutoFit/>
          </a:bodyPr>
          <a:lstStyle/>
          <a:p>
            <a:pPr algn="ctr"/>
            <a:r>
              <a:rPr lang="en-US" sz="2800" b="1" dirty="0">
                <a:solidFill>
                  <a:srgbClr val="FF0000"/>
                </a:solidFill>
                <a:latin typeface="#9Slide03 AmpleSoft Bold" panose="02000000000000000000" pitchFamily="2" charset="0"/>
              </a:rPr>
              <a:t>2</a:t>
            </a:r>
            <a:r>
              <a:rPr lang="vi-VN" sz="2800" b="1" dirty="0">
                <a:solidFill>
                  <a:srgbClr val="FF0000"/>
                </a:solidFill>
                <a:latin typeface="#9Slide03 AmpleSoft Bold" panose="02000000000000000000" pitchFamily="2" charset="0"/>
              </a:rPr>
              <a:t>. </a:t>
            </a:r>
            <a:r>
              <a:rPr lang="en-US" sz="2800" dirty="0">
                <a:solidFill>
                  <a:srgbClr val="FF0000"/>
                </a:solidFill>
                <a:latin typeface="#9Slide03 AmpleSoft Bold" panose="02000000000000000000" pitchFamily="2" charset="0"/>
              </a:rPr>
              <a:t>Tâm </a:t>
            </a:r>
            <a:r>
              <a:rPr lang="en-US" sz="2800" dirty="0" err="1">
                <a:solidFill>
                  <a:srgbClr val="FF0000"/>
                </a:solidFill>
                <a:latin typeface="#9Slide03 AmpleSoft Bold" panose="02000000000000000000" pitchFamily="2" charset="0"/>
              </a:rPr>
              <a:t>trạng</a:t>
            </a:r>
            <a:r>
              <a:rPr lang="en-US" sz="2800" dirty="0">
                <a:solidFill>
                  <a:srgbClr val="FF0000"/>
                </a:solidFill>
                <a:latin typeface="#9Slide03 AmpleSoft Bold" panose="02000000000000000000" pitchFamily="2" charset="0"/>
              </a:rPr>
              <a:t>, cảm </a:t>
            </a:r>
            <a:r>
              <a:rPr lang="en-US" sz="2800" dirty="0" err="1">
                <a:solidFill>
                  <a:srgbClr val="FF0000"/>
                </a:solidFill>
                <a:latin typeface="#9Slide03 AmpleSoft Bold" panose="02000000000000000000" pitchFamily="2" charset="0"/>
              </a:rPr>
              <a:t>xúc</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của</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Thuý</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Kiều</a:t>
            </a:r>
            <a:r>
              <a:rPr lang="en-US" sz="2800" dirty="0">
                <a:solidFill>
                  <a:srgbClr val="FF0000"/>
                </a:solidFill>
                <a:latin typeface="#9Slide03 AmpleSoft Bold" panose="02000000000000000000" pitchFamily="2" charset="0"/>
              </a:rPr>
              <a:t>, Kim </a:t>
            </a:r>
            <a:r>
              <a:rPr lang="en-US" sz="2800" dirty="0" err="1">
                <a:solidFill>
                  <a:srgbClr val="FF0000"/>
                </a:solidFill>
                <a:latin typeface="#9Slide03 AmpleSoft Bold" panose="02000000000000000000" pitchFamily="2" charset="0"/>
              </a:rPr>
              <a:t>Trọng</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trong</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buổi</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hội</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ngộ</a:t>
            </a:r>
            <a:r>
              <a:rPr lang="en-US" sz="2800" dirty="0">
                <a:solidFill>
                  <a:srgbClr val="FF0000"/>
                </a:solidFill>
                <a:latin typeface="#9Slide03 AmpleSoft Bold" panose="02000000000000000000" pitchFamily="2" charset="0"/>
              </a:rPr>
              <a:t> (10 </a:t>
            </a:r>
            <a:r>
              <a:rPr lang="en-US" sz="2800" dirty="0" err="1">
                <a:solidFill>
                  <a:srgbClr val="FF0000"/>
                </a:solidFill>
                <a:latin typeface="#9Slide03 AmpleSoft Bold" panose="02000000000000000000" pitchFamily="2" charset="0"/>
              </a:rPr>
              <a:t>câu</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tiếp</a:t>
            </a:r>
            <a:r>
              <a:rPr lang="en-US" sz="2800" dirty="0">
                <a:solidFill>
                  <a:srgbClr val="FF0000"/>
                </a:solidFill>
                <a:latin typeface="#9Slide03 AmpleSoft Bold" panose="02000000000000000000" pitchFamily="2" charset="0"/>
              </a:rPr>
              <a:t>)</a:t>
            </a:r>
          </a:p>
        </p:txBody>
      </p:sp>
      <p:sp>
        <p:nvSpPr>
          <p:cNvPr id="8" name="TextBox 7">
            <a:extLst>
              <a:ext uri="{FF2B5EF4-FFF2-40B4-BE49-F238E27FC236}">
                <a16:creationId xmlns:a16="http://schemas.microsoft.com/office/drawing/2014/main" id="{6781FC70-8826-FDB8-C953-B6D51DD60754}"/>
              </a:ext>
            </a:extLst>
          </p:cNvPr>
          <p:cNvSpPr txBox="1"/>
          <p:nvPr/>
        </p:nvSpPr>
        <p:spPr>
          <a:xfrm>
            <a:off x="181294" y="2518871"/>
            <a:ext cx="5120204" cy="2800767"/>
          </a:xfrm>
          <a:prstGeom prst="rect">
            <a:avLst/>
          </a:prstGeom>
          <a:noFill/>
        </p:spPr>
        <p:txBody>
          <a:bodyPr wrap="square" rtlCol="0">
            <a:spAutoFit/>
          </a:bodyPr>
          <a:lstStyle/>
          <a:p>
            <a:pPr algn="just"/>
            <a:r>
              <a:rPr lang="en-US" sz="2400" b="1" dirty="0"/>
              <a:t>Nhận </a:t>
            </a:r>
            <a:r>
              <a:rPr lang="en-US" sz="2400" b="1" dirty="0" err="1"/>
              <a:t>xét</a:t>
            </a:r>
            <a:r>
              <a:rPr lang="en-US" sz="2400" b="1" dirty="0"/>
              <a:t>:</a:t>
            </a:r>
            <a:endParaRPr lang="en-US" sz="2400" b="1" i="1" dirty="0"/>
          </a:p>
          <a:p>
            <a:pPr algn="just"/>
            <a:r>
              <a:rPr lang="en-US" sz="2400" dirty="0"/>
              <a:t>+ </a:t>
            </a:r>
            <a:r>
              <a:rPr lang="en-US" sz="2400" dirty="0" err="1"/>
              <a:t>Nghệ</a:t>
            </a:r>
            <a:r>
              <a:rPr lang="en-US" sz="2400" dirty="0"/>
              <a:t> </a:t>
            </a:r>
            <a:r>
              <a:rPr lang="en-US" sz="2400" dirty="0" err="1"/>
              <a:t>thuật</a:t>
            </a:r>
            <a:r>
              <a:rPr lang="en-US" sz="2400" dirty="0"/>
              <a:t> </a:t>
            </a:r>
            <a:r>
              <a:rPr lang="en-US" sz="2400" dirty="0" err="1"/>
              <a:t>miêu</a:t>
            </a:r>
            <a:r>
              <a:rPr lang="en-US" sz="2400" dirty="0"/>
              <a:t> </a:t>
            </a:r>
            <a:r>
              <a:rPr lang="en-US" sz="2400" dirty="0" err="1"/>
              <a:t>tả</a:t>
            </a:r>
            <a:r>
              <a:rPr lang="en-US" sz="2400" dirty="0"/>
              <a:t> tâm </a:t>
            </a:r>
            <a:r>
              <a:rPr lang="en-US" sz="2400" dirty="0" err="1"/>
              <a:t>trạng</a:t>
            </a:r>
            <a:r>
              <a:rPr lang="en-US" sz="2400" dirty="0"/>
              <a:t> </a:t>
            </a:r>
            <a:r>
              <a:rPr lang="en-US" sz="2400" dirty="0" err="1"/>
              <a:t>nhân</a:t>
            </a:r>
            <a:r>
              <a:rPr lang="en-US" sz="2400" dirty="0"/>
              <a:t> </a:t>
            </a:r>
            <a:r>
              <a:rPr lang="en-US" sz="2400" dirty="0" err="1"/>
              <a:t>vật</a:t>
            </a:r>
            <a:r>
              <a:rPr lang="en-US" sz="2400" dirty="0"/>
              <a:t> </a:t>
            </a:r>
            <a:r>
              <a:rPr lang="en-US" sz="2400" dirty="0" err="1"/>
              <a:t>của</a:t>
            </a:r>
            <a:r>
              <a:rPr lang="en-US" sz="2400" dirty="0"/>
              <a:t> </a:t>
            </a:r>
            <a:r>
              <a:rPr lang="en-US" sz="2400" dirty="0" err="1"/>
              <a:t>Nguyễn</a:t>
            </a:r>
            <a:r>
              <a:rPr lang="en-US" sz="2400" dirty="0"/>
              <a:t> Du: </a:t>
            </a:r>
            <a:r>
              <a:rPr lang="en-US" sz="2400" dirty="0" err="1"/>
              <a:t>sử</a:t>
            </a:r>
            <a:r>
              <a:rPr lang="en-US" sz="2400" dirty="0"/>
              <a:t> </a:t>
            </a:r>
            <a:r>
              <a:rPr lang="en-US" sz="2400" dirty="0" err="1"/>
              <a:t>dụng</a:t>
            </a:r>
            <a:r>
              <a:rPr lang="en-US" sz="2400" dirty="0"/>
              <a:t> </a:t>
            </a:r>
            <a:r>
              <a:rPr lang="en-US" sz="2400" dirty="0" err="1"/>
              <a:t>ngôn</a:t>
            </a:r>
            <a:r>
              <a:rPr lang="en-US" sz="2400" dirty="0"/>
              <a:t> </a:t>
            </a:r>
            <a:r>
              <a:rPr lang="en-US" sz="2400" dirty="0" err="1"/>
              <a:t>ngữ</a:t>
            </a:r>
            <a:r>
              <a:rPr lang="en-US" sz="2400" dirty="0"/>
              <a:t> </a:t>
            </a:r>
            <a:r>
              <a:rPr lang="en-US" sz="2400" dirty="0" err="1"/>
              <a:t>dân</a:t>
            </a:r>
            <a:r>
              <a:rPr lang="en-US" sz="2400" dirty="0"/>
              <a:t> </a:t>
            </a:r>
            <a:r>
              <a:rPr lang="en-US" sz="2400" dirty="0" err="1"/>
              <a:t>tộc</a:t>
            </a:r>
            <a:r>
              <a:rPr lang="en-US" sz="2400" dirty="0"/>
              <a:t> (</a:t>
            </a:r>
            <a:r>
              <a:rPr lang="en-US" sz="2400" dirty="0" err="1"/>
              <a:t>đa</a:t>
            </a:r>
            <a:r>
              <a:rPr lang="en-US" sz="2400" dirty="0"/>
              <a:t> </a:t>
            </a:r>
            <a:r>
              <a:rPr lang="en-US" sz="2400" dirty="0" err="1"/>
              <a:t>số</a:t>
            </a:r>
            <a:r>
              <a:rPr lang="en-US" sz="2400" dirty="0"/>
              <a:t> </a:t>
            </a:r>
            <a:r>
              <a:rPr lang="en-US" sz="2400" dirty="0" err="1"/>
              <a:t>từ</a:t>
            </a:r>
            <a:r>
              <a:rPr lang="en-US" sz="2400" dirty="0"/>
              <a:t> </a:t>
            </a:r>
            <a:r>
              <a:rPr lang="en-US" sz="2400" dirty="0" err="1"/>
              <a:t>thuần</a:t>
            </a:r>
            <a:r>
              <a:rPr lang="en-US" sz="2400" dirty="0"/>
              <a:t> </a:t>
            </a:r>
            <a:r>
              <a:rPr lang="en-US" sz="2400" dirty="0" err="1"/>
              <a:t>Việt</a:t>
            </a:r>
            <a:r>
              <a:rPr lang="en-US" sz="2400" dirty="0"/>
              <a:t>), </a:t>
            </a:r>
            <a:r>
              <a:rPr lang="en-US" sz="2400" dirty="0" err="1"/>
              <a:t>kết</a:t>
            </a:r>
            <a:r>
              <a:rPr lang="en-US" sz="2400" dirty="0"/>
              <a:t> </a:t>
            </a:r>
            <a:r>
              <a:rPr lang="en-US" sz="2400" dirty="0" err="1"/>
              <a:t>hợp</a:t>
            </a:r>
            <a:r>
              <a:rPr lang="en-US" sz="2400" dirty="0"/>
              <a:t> </a:t>
            </a:r>
            <a:r>
              <a:rPr lang="en-US" sz="2400" dirty="0" err="1"/>
              <a:t>miêu</a:t>
            </a:r>
            <a:r>
              <a:rPr lang="en-US" sz="2400" dirty="0"/>
              <a:t> </a:t>
            </a:r>
            <a:r>
              <a:rPr lang="en-US" sz="2400" dirty="0" err="1"/>
              <a:t>tả</a:t>
            </a:r>
            <a:r>
              <a:rPr lang="en-US" sz="2400" dirty="0"/>
              <a:t> </a:t>
            </a:r>
            <a:r>
              <a:rPr lang="en-US" sz="2400" dirty="0" err="1"/>
              <a:t>trực</a:t>
            </a:r>
            <a:r>
              <a:rPr lang="en-US" sz="2400" dirty="0"/>
              <a:t> </a:t>
            </a:r>
            <a:r>
              <a:rPr lang="en-US" sz="2400" dirty="0" err="1"/>
              <a:t>tiếp</a:t>
            </a:r>
            <a:r>
              <a:rPr lang="en-US" sz="2400" dirty="0"/>
              <a:t> cảm </a:t>
            </a:r>
            <a:r>
              <a:rPr lang="en-US" sz="2400" dirty="0" err="1"/>
              <a:t>xúc</a:t>
            </a:r>
            <a:r>
              <a:rPr lang="en-US" sz="2400" dirty="0"/>
              <a:t> </a:t>
            </a:r>
            <a:r>
              <a:rPr lang="en-US" sz="2400" dirty="0" err="1"/>
              <a:t>của</a:t>
            </a:r>
            <a:r>
              <a:rPr lang="en-US" sz="2400" dirty="0"/>
              <a:t> </a:t>
            </a:r>
            <a:r>
              <a:rPr lang="en-US" sz="2400" dirty="0" err="1"/>
              <a:t>nhân</a:t>
            </a:r>
            <a:r>
              <a:rPr lang="en-US" sz="2400" dirty="0"/>
              <a:t> </a:t>
            </a:r>
            <a:r>
              <a:rPr lang="en-US" sz="2400" dirty="0" err="1"/>
              <a:t>vật</a:t>
            </a:r>
            <a:r>
              <a:rPr lang="en-US" sz="2400" dirty="0"/>
              <a:t> </a:t>
            </a:r>
            <a:r>
              <a:rPr lang="en-US" sz="2400" dirty="0" err="1"/>
              <a:t>với</a:t>
            </a:r>
            <a:r>
              <a:rPr lang="en-US" sz="2400" dirty="0"/>
              <a:t> </a:t>
            </a:r>
            <a:r>
              <a:rPr lang="en-US" sz="2400" dirty="0" err="1"/>
              <a:t>bút</a:t>
            </a:r>
            <a:r>
              <a:rPr lang="en-US" sz="2400" dirty="0"/>
              <a:t> </a:t>
            </a:r>
            <a:r>
              <a:rPr lang="en-US" sz="2400" dirty="0" err="1"/>
              <a:t>pháp</a:t>
            </a:r>
            <a:r>
              <a:rPr lang="en-US" sz="2400" dirty="0"/>
              <a:t> </a:t>
            </a:r>
            <a:r>
              <a:rPr lang="en-US" sz="2400" dirty="0" err="1"/>
              <a:t>tả</a:t>
            </a:r>
            <a:r>
              <a:rPr lang="en-US" sz="2400" dirty="0"/>
              <a:t> </a:t>
            </a:r>
            <a:r>
              <a:rPr lang="en-US" sz="2400" dirty="0" err="1"/>
              <a:t>cảnh</a:t>
            </a:r>
            <a:r>
              <a:rPr lang="en-US" sz="2400" dirty="0"/>
              <a:t> </a:t>
            </a:r>
            <a:r>
              <a:rPr lang="en-US" sz="2400" dirty="0" err="1"/>
              <a:t>ngụ</a:t>
            </a:r>
            <a:r>
              <a:rPr lang="en-US" sz="2400" dirty="0"/>
              <a:t> </a:t>
            </a:r>
            <a:r>
              <a:rPr lang="en-US" sz="2400" dirty="0" err="1"/>
              <a:t>tình</a:t>
            </a:r>
            <a:r>
              <a:rPr lang="en-US" sz="2400" dirty="0"/>
              <a:t>.</a:t>
            </a:r>
            <a:endParaRPr lang="en-US" sz="2400" b="1" i="1" dirty="0"/>
          </a:p>
          <a:p>
            <a:pPr algn="just"/>
            <a:endParaRPr lang="en-US" sz="3200" i="1" dirty="0"/>
          </a:p>
        </p:txBody>
      </p:sp>
    </p:spTree>
    <p:extLst>
      <p:ext uri="{BB962C8B-B14F-4D97-AF65-F5344CB8AC3E}">
        <p14:creationId xmlns:p14="http://schemas.microsoft.com/office/powerpoint/2010/main" val="1573914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48AB2BD8-351C-989B-3CCB-BFAFDBDB15A5}"/>
              </a:ext>
            </a:extLst>
          </p:cNvPr>
          <p:cNvSpPr/>
          <p:nvPr/>
        </p:nvSpPr>
        <p:spPr>
          <a:xfrm flipH="1" flipV="1">
            <a:off x="6444208" y="1491629"/>
            <a:ext cx="2553012" cy="2568365"/>
          </a:xfrm>
          <a:custGeom>
            <a:avLst/>
            <a:gdLst>
              <a:gd name="connsiteX0" fmla="*/ 1548477 w 3108198"/>
              <a:gd name="connsiteY0" fmla="*/ 1519574 h 3057428"/>
              <a:gd name="connsiteX1" fmla="*/ 1519574 w 3108198"/>
              <a:gd name="connsiteY1" fmla="*/ 1519574 h 3057428"/>
              <a:gd name="connsiteX2" fmla="*/ 788691 w 3108198"/>
              <a:gd name="connsiteY2" fmla="*/ 1519574 h 3057428"/>
              <a:gd name="connsiteX3" fmla="*/ 759788 w 3108198"/>
              <a:gd name="connsiteY3" fmla="*/ 1519574 h 3057428"/>
              <a:gd name="connsiteX4" fmla="*/ 1 w 3108198"/>
              <a:gd name="connsiteY4" fmla="*/ 759787 h 3057428"/>
              <a:gd name="connsiteX5" fmla="*/ 0 w 3108198"/>
              <a:gd name="connsiteY5" fmla="*/ 759787 h 3057428"/>
              <a:gd name="connsiteX6" fmla="*/ 759787 w 3108198"/>
              <a:gd name="connsiteY6" fmla="*/ 0 h 3057428"/>
              <a:gd name="connsiteX7" fmla="*/ 774238 w 3108198"/>
              <a:gd name="connsiteY7" fmla="*/ 729 h 3057428"/>
              <a:gd name="connsiteX8" fmla="*/ 788690 w 3108198"/>
              <a:gd name="connsiteY8" fmla="*/ 0 h 3057428"/>
              <a:gd name="connsiteX9" fmla="*/ 1548477 w 3108198"/>
              <a:gd name="connsiteY9" fmla="*/ 759787 h 3057428"/>
              <a:gd name="connsiteX10" fmla="*/ 2348410 w 3108198"/>
              <a:gd name="connsiteY10" fmla="*/ 1519574 h 3057428"/>
              <a:gd name="connsiteX11" fmla="*/ 1588624 w 3108198"/>
              <a:gd name="connsiteY11" fmla="*/ 1519574 h 3057428"/>
              <a:gd name="connsiteX12" fmla="*/ 1588624 w 3108198"/>
              <a:gd name="connsiteY12" fmla="*/ 759787 h 3057428"/>
              <a:gd name="connsiteX13" fmla="*/ 2348411 w 3108198"/>
              <a:gd name="connsiteY13" fmla="*/ 0 h 3057428"/>
              <a:gd name="connsiteX14" fmla="*/ 3108198 w 3108198"/>
              <a:gd name="connsiteY14" fmla="*/ 759787 h 3057428"/>
              <a:gd name="connsiteX15" fmla="*/ 3108197 w 3108198"/>
              <a:gd name="connsiteY15" fmla="*/ 759787 h 3057428"/>
              <a:gd name="connsiteX16" fmla="*/ 2348410 w 3108198"/>
              <a:gd name="connsiteY16" fmla="*/ 1519574 h 3057428"/>
              <a:gd name="connsiteX17" fmla="*/ 788690 w 3108198"/>
              <a:gd name="connsiteY17" fmla="*/ 3057428 h 3057428"/>
              <a:gd name="connsiteX18" fmla="*/ 774238 w 3108198"/>
              <a:gd name="connsiteY18" fmla="*/ 3056698 h 3057428"/>
              <a:gd name="connsiteX19" fmla="*/ 759787 w 3108198"/>
              <a:gd name="connsiteY19" fmla="*/ 3057428 h 3057428"/>
              <a:gd name="connsiteX20" fmla="*/ 0 w 3108198"/>
              <a:gd name="connsiteY20" fmla="*/ 2297641 h 3057428"/>
              <a:gd name="connsiteX21" fmla="*/ 1 w 3108198"/>
              <a:gd name="connsiteY21" fmla="*/ 2297641 h 3057428"/>
              <a:gd name="connsiteX22" fmla="*/ 759788 w 3108198"/>
              <a:gd name="connsiteY22" fmla="*/ 1537854 h 3057428"/>
              <a:gd name="connsiteX23" fmla="*/ 788691 w 3108198"/>
              <a:gd name="connsiteY23" fmla="*/ 1537854 h 3057428"/>
              <a:gd name="connsiteX24" fmla="*/ 1519574 w 3108198"/>
              <a:gd name="connsiteY24" fmla="*/ 1537854 h 3057428"/>
              <a:gd name="connsiteX25" fmla="*/ 1548477 w 3108198"/>
              <a:gd name="connsiteY25" fmla="*/ 1537854 h 3057428"/>
              <a:gd name="connsiteX26" fmla="*/ 1548477 w 3108198"/>
              <a:gd name="connsiteY26" fmla="*/ 2297641 h 3057428"/>
              <a:gd name="connsiteX27" fmla="*/ 788690 w 3108198"/>
              <a:gd name="connsiteY27" fmla="*/ 3057428 h 3057428"/>
              <a:gd name="connsiteX28" fmla="*/ 2348411 w 3108198"/>
              <a:gd name="connsiteY28" fmla="*/ 3057428 h 3057428"/>
              <a:gd name="connsiteX29" fmla="*/ 1588624 w 3108198"/>
              <a:gd name="connsiteY29" fmla="*/ 2297641 h 3057428"/>
              <a:gd name="connsiteX30" fmla="*/ 1588624 w 3108198"/>
              <a:gd name="connsiteY30" fmla="*/ 1537854 h 3057428"/>
              <a:gd name="connsiteX31" fmla="*/ 2348410 w 3108198"/>
              <a:gd name="connsiteY31" fmla="*/ 1537854 h 3057428"/>
              <a:gd name="connsiteX32" fmla="*/ 3108197 w 3108198"/>
              <a:gd name="connsiteY32" fmla="*/ 2297641 h 3057428"/>
              <a:gd name="connsiteX33" fmla="*/ 3108198 w 3108198"/>
              <a:gd name="connsiteY33" fmla="*/ 2297641 h 3057428"/>
              <a:gd name="connsiteX34" fmla="*/ 2348411 w 3108198"/>
              <a:gd name="connsiteY34" fmla="*/ 3057428 h 305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08198" h="3057428">
                <a:moveTo>
                  <a:pt x="1548477" y="1519574"/>
                </a:moveTo>
                <a:lnTo>
                  <a:pt x="1519574" y="1519574"/>
                </a:lnTo>
                <a:lnTo>
                  <a:pt x="788691" y="1519574"/>
                </a:lnTo>
                <a:lnTo>
                  <a:pt x="759788" y="1519574"/>
                </a:lnTo>
                <a:cubicBezTo>
                  <a:pt x="340169" y="1519574"/>
                  <a:pt x="1" y="1179406"/>
                  <a:pt x="1" y="759787"/>
                </a:cubicBezTo>
                <a:lnTo>
                  <a:pt x="0" y="759787"/>
                </a:lnTo>
                <a:cubicBezTo>
                  <a:pt x="0" y="340168"/>
                  <a:pt x="340168" y="0"/>
                  <a:pt x="759787" y="0"/>
                </a:cubicBezTo>
                <a:lnTo>
                  <a:pt x="774238" y="729"/>
                </a:lnTo>
                <a:lnTo>
                  <a:pt x="788690" y="0"/>
                </a:lnTo>
                <a:cubicBezTo>
                  <a:pt x="1208309" y="0"/>
                  <a:pt x="1548477" y="340168"/>
                  <a:pt x="1548477" y="759787"/>
                </a:cubicBezTo>
                <a:close/>
                <a:moveTo>
                  <a:pt x="2348410" y="1519574"/>
                </a:moveTo>
                <a:lnTo>
                  <a:pt x="1588624" y="1519574"/>
                </a:lnTo>
                <a:lnTo>
                  <a:pt x="1588624" y="759787"/>
                </a:lnTo>
                <a:cubicBezTo>
                  <a:pt x="1588624" y="340168"/>
                  <a:pt x="1928792" y="0"/>
                  <a:pt x="2348411" y="0"/>
                </a:cubicBezTo>
                <a:cubicBezTo>
                  <a:pt x="2768030" y="0"/>
                  <a:pt x="3108198" y="340168"/>
                  <a:pt x="3108198" y="759787"/>
                </a:cubicBezTo>
                <a:lnTo>
                  <a:pt x="3108197" y="759787"/>
                </a:lnTo>
                <a:cubicBezTo>
                  <a:pt x="3108197" y="1179406"/>
                  <a:pt x="2768029" y="1519574"/>
                  <a:pt x="2348410" y="1519574"/>
                </a:cubicBezTo>
                <a:close/>
                <a:moveTo>
                  <a:pt x="788690" y="3057428"/>
                </a:moveTo>
                <a:lnTo>
                  <a:pt x="774238" y="3056698"/>
                </a:lnTo>
                <a:lnTo>
                  <a:pt x="759787" y="3057428"/>
                </a:lnTo>
                <a:cubicBezTo>
                  <a:pt x="340168" y="3057428"/>
                  <a:pt x="0" y="2717260"/>
                  <a:pt x="0" y="2297641"/>
                </a:cubicBezTo>
                <a:lnTo>
                  <a:pt x="1" y="2297641"/>
                </a:lnTo>
                <a:cubicBezTo>
                  <a:pt x="1" y="1878022"/>
                  <a:pt x="340169" y="1537854"/>
                  <a:pt x="759788" y="1537854"/>
                </a:cubicBezTo>
                <a:lnTo>
                  <a:pt x="788691" y="1537854"/>
                </a:lnTo>
                <a:lnTo>
                  <a:pt x="1519574" y="1537854"/>
                </a:lnTo>
                <a:lnTo>
                  <a:pt x="1548477" y="1537854"/>
                </a:lnTo>
                <a:lnTo>
                  <a:pt x="1548477" y="2297641"/>
                </a:lnTo>
                <a:cubicBezTo>
                  <a:pt x="1548477" y="2717260"/>
                  <a:pt x="1208309" y="3057428"/>
                  <a:pt x="788690" y="3057428"/>
                </a:cubicBezTo>
                <a:close/>
                <a:moveTo>
                  <a:pt x="2348411" y="3057428"/>
                </a:moveTo>
                <a:cubicBezTo>
                  <a:pt x="1928792" y="3057428"/>
                  <a:pt x="1588624" y="2717260"/>
                  <a:pt x="1588624" y="2297641"/>
                </a:cubicBezTo>
                <a:lnTo>
                  <a:pt x="1588624" y="1537854"/>
                </a:lnTo>
                <a:lnTo>
                  <a:pt x="2348410" y="1537854"/>
                </a:lnTo>
                <a:cubicBezTo>
                  <a:pt x="2768029" y="1537854"/>
                  <a:pt x="3108197" y="1878022"/>
                  <a:pt x="3108197" y="2297641"/>
                </a:cubicBezTo>
                <a:lnTo>
                  <a:pt x="3108198" y="2297641"/>
                </a:lnTo>
                <a:cubicBezTo>
                  <a:pt x="3108198" y="2717260"/>
                  <a:pt x="2768030" y="3057428"/>
                  <a:pt x="2348411" y="3057428"/>
                </a:cubicBezTo>
                <a:close/>
              </a:path>
            </a:pathLst>
          </a:custGeom>
          <a:blipFill dpi="0" rotWithShape="0">
            <a:blip r:embed="rId4"/>
            <a:srcRect/>
            <a:stretch>
              <a:fillRect l="-95803" t="1493" r="2090" b="-73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TextBox 4">
            <a:extLst>
              <a:ext uri="{FF2B5EF4-FFF2-40B4-BE49-F238E27FC236}">
                <a16:creationId xmlns:a16="http://schemas.microsoft.com/office/drawing/2014/main" id="{98CB41BD-2489-F008-1586-6B5DB556A512}"/>
              </a:ext>
            </a:extLst>
          </p:cNvPr>
          <p:cNvSpPr txBox="1"/>
          <p:nvPr/>
        </p:nvSpPr>
        <p:spPr>
          <a:xfrm>
            <a:off x="262005" y="510224"/>
            <a:ext cx="8774491" cy="461665"/>
          </a:xfrm>
          <a:prstGeom prst="rect">
            <a:avLst/>
          </a:prstGeom>
          <a:noFill/>
        </p:spPr>
        <p:txBody>
          <a:bodyPr wrap="square" rtlCol="0">
            <a:spAutoFit/>
          </a:bodyPr>
          <a:lstStyle/>
          <a:p>
            <a:pPr algn="ct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3</a:t>
            </a:r>
            <a:r>
              <a:rPr lang="vi-VN"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Tâm </a:t>
            </a:r>
            <a:r>
              <a:rPr lang="en-US" sz="24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trạng</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của</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vi-VN"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Thúy Kiều</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khi</a:t>
            </a:r>
            <a:r>
              <a:rPr lang="vi-VN"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trở về</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khuê</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phòng</a:t>
            </a:r>
            <a:r>
              <a:rPr lang="vi-VN"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(14 </a:t>
            </a:r>
            <a:r>
              <a:rPr lang="en-US" sz="24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câu</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cuối</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24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6C2F8F3-B491-EDA8-EF83-28827E3734E6}"/>
              </a:ext>
            </a:extLst>
          </p:cNvPr>
          <p:cNvSpPr txBox="1"/>
          <p:nvPr/>
        </p:nvSpPr>
        <p:spPr>
          <a:xfrm>
            <a:off x="1197496" y="1383562"/>
            <a:ext cx="5498485" cy="1200329"/>
          </a:xfrm>
          <a:prstGeom prst="rect">
            <a:avLst/>
          </a:prstGeom>
          <a:noFill/>
        </p:spPr>
        <p:txBody>
          <a:bodyPr wrap="square" rtlCol="0">
            <a:spAutoFit/>
          </a:bodyPr>
          <a:lstStyle/>
          <a:p>
            <a:pPr algn="just"/>
            <a:r>
              <a:rPr lang="en-US" sz="2400" dirty="0"/>
              <a:t>- </a:t>
            </a:r>
            <a:r>
              <a:rPr lang="en-US" sz="2400" b="1" dirty="0" err="1"/>
              <a:t>Bút</a:t>
            </a:r>
            <a:r>
              <a:rPr lang="en-US" sz="2400" b="1" dirty="0"/>
              <a:t> </a:t>
            </a:r>
            <a:r>
              <a:rPr lang="en-US" sz="2400" b="1" dirty="0" err="1"/>
              <a:t>pháp</a:t>
            </a:r>
            <a:r>
              <a:rPr lang="en-US" sz="2400" b="1" dirty="0"/>
              <a:t> </a:t>
            </a:r>
            <a:r>
              <a:rPr lang="en-US" sz="2400" b="1" dirty="0" err="1"/>
              <a:t>tả</a:t>
            </a:r>
            <a:r>
              <a:rPr lang="en-US" sz="2400" b="1" dirty="0"/>
              <a:t> </a:t>
            </a:r>
            <a:r>
              <a:rPr lang="en-US" sz="2400" b="1" dirty="0" err="1"/>
              <a:t>cảnh</a:t>
            </a:r>
            <a:r>
              <a:rPr lang="en-US" sz="2400" b="1" dirty="0"/>
              <a:t> </a:t>
            </a:r>
            <a:r>
              <a:rPr lang="en-US" sz="2400" b="1" dirty="0" err="1"/>
              <a:t>ngụ</a:t>
            </a:r>
            <a:r>
              <a:rPr lang="en-US" sz="2400" b="1" dirty="0"/>
              <a:t> </a:t>
            </a:r>
            <a:r>
              <a:rPr lang="en-US" sz="2400" b="1" dirty="0" err="1"/>
              <a:t>tình</a:t>
            </a:r>
            <a:r>
              <a:rPr lang="en-US" sz="2400" b="1" dirty="0"/>
              <a:t>:</a:t>
            </a:r>
            <a:r>
              <a:rPr lang="en-US" sz="2400" dirty="0"/>
              <a:t> Tâm </a:t>
            </a:r>
            <a:r>
              <a:rPr lang="en-US" sz="2400" dirty="0" err="1"/>
              <a:t>trạng</a:t>
            </a:r>
            <a:r>
              <a:rPr lang="en-US" sz="2400" dirty="0"/>
              <a:t> </a:t>
            </a:r>
            <a:r>
              <a:rPr lang="en-US" sz="2400" dirty="0" err="1"/>
              <a:t>Thuý</a:t>
            </a:r>
            <a:r>
              <a:rPr lang="en-US" sz="2400" dirty="0"/>
              <a:t> </a:t>
            </a:r>
            <a:r>
              <a:rPr lang="en-US" sz="2400" dirty="0" err="1"/>
              <a:t>Kiều</a:t>
            </a:r>
            <a:r>
              <a:rPr lang="en-US" sz="2400" dirty="0"/>
              <a:t> </a:t>
            </a:r>
            <a:r>
              <a:rPr lang="en-US" sz="2400" dirty="0" err="1"/>
              <a:t>được</a:t>
            </a:r>
            <a:r>
              <a:rPr lang="en-US" sz="2400" dirty="0"/>
              <a:t> </a:t>
            </a:r>
            <a:r>
              <a:rPr lang="en-US" sz="2400" dirty="0" err="1"/>
              <a:t>miêu</a:t>
            </a:r>
            <a:r>
              <a:rPr lang="en-US" sz="2400" dirty="0"/>
              <a:t> </a:t>
            </a:r>
            <a:r>
              <a:rPr lang="en-US" sz="2400" dirty="0" err="1"/>
              <a:t>tả</a:t>
            </a:r>
            <a:r>
              <a:rPr lang="en-US" sz="2400" dirty="0"/>
              <a:t> trên </a:t>
            </a:r>
            <a:r>
              <a:rPr lang="en-US" sz="2400" dirty="0" err="1"/>
              <a:t>nền</a:t>
            </a:r>
            <a:r>
              <a:rPr lang="en-US" sz="2400" dirty="0"/>
              <a:t> </a:t>
            </a:r>
            <a:r>
              <a:rPr lang="en-US" sz="2400" dirty="0" err="1"/>
              <a:t>khung</a:t>
            </a:r>
            <a:r>
              <a:rPr lang="en-US" sz="2400" dirty="0"/>
              <a:t> </a:t>
            </a:r>
            <a:r>
              <a:rPr lang="en-US" sz="2400" dirty="0" err="1"/>
              <a:t>cảnh</a:t>
            </a:r>
            <a:r>
              <a:rPr lang="en-US" sz="2400" dirty="0"/>
              <a:t> </a:t>
            </a:r>
            <a:r>
              <a:rPr lang="en-US" sz="2400" dirty="0" err="1"/>
              <a:t>đêm</a:t>
            </a:r>
            <a:r>
              <a:rPr lang="en-US" sz="2400" dirty="0"/>
              <a:t> </a:t>
            </a:r>
            <a:r>
              <a:rPr lang="en-US" sz="2400" dirty="0" err="1"/>
              <a:t>trăng</a:t>
            </a:r>
            <a:r>
              <a:rPr lang="en-US" sz="2400" dirty="0"/>
              <a:t> </a:t>
            </a:r>
            <a:r>
              <a:rPr lang="en-US" sz="2400" dirty="0" err="1"/>
              <a:t>êm</a:t>
            </a:r>
            <a:r>
              <a:rPr lang="en-US" sz="2400" dirty="0"/>
              <a:t> </a:t>
            </a:r>
            <a:r>
              <a:rPr lang="en-US" sz="2400" dirty="0" err="1"/>
              <a:t>đềm</a:t>
            </a:r>
            <a:r>
              <a:rPr lang="en-US" sz="2400" dirty="0"/>
              <a:t>, </a:t>
            </a:r>
            <a:r>
              <a:rPr lang="en-US" sz="2400" dirty="0" err="1"/>
              <a:t>thơ</a:t>
            </a:r>
            <a:r>
              <a:rPr lang="en-US" sz="2400" dirty="0"/>
              <a:t> </a:t>
            </a:r>
            <a:r>
              <a:rPr lang="en-US" sz="2400" dirty="0" err="1"/>
              <a:t>mộng</a:t>
            </a:r>
            <a:r>
              <a:rPr lang="en-US" sz="2400" dirty="0"/>
              <a:t>: </a:t>
            </a:r>
          </a:p>
        </p:txBody>
      </p:sp>
      <p:sp>
        <p:nvSpPr>
          <p:cNvPr id="7" name="Rectangle 16">
            <a:extLst>
              <a:ext uri="{FF2B5EF4-FFF2-40B4-BE49-F238E27FC236}">
                <a16:creationId xmlns:a16="http://schemas.microsoft.com/office/drawing/2014/main" id="{F14552C2-22A0-32E1-FC98-D4CDE9781353}"/>
              </a:ext>
            </a:extLst>
          </p:cNvPr>
          <p:cNvSpPr/>
          <p:nvPr/>
        </p:nvSpPr>
        <p:spPr>
          <a:xfrm>
            <a:off x="467742" y="1383562"/>
            <a:ext cx="576180" cy="49770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533"/>
          </a:p>
        </p:txBody>
      </p:sp>
      <p:sp>
        <p:nvSpPr>
          <p:cNvPr id="8" name="TextBox 7">
            <a:extLst>
              <a:ext uri="{FF2B5EF4-FFF2-40B4-BE49-F238E27FC236}">
                <a16:creationId xmlns:a16="http://schemas.microsoft.com/office/drawing/2014/main" id="{888B12EC-BCB0-7136-436A-0DFA22871179}"/>
              </a:ext>
            </a:extLst>
          </p:cNvPr>
          <p:cNvSpPr txBox="1"/>
          <p:nvPr/>
        </p:nvSpPr>
        <p:spPr>
          <a:xfrm>
            <a:off x="1227548" y="2733839"/>
            <a:ext cx="5750768" cy="830997"/>
          </a:xfrm>
          <a:prstGeom prst="rect">
            <a:avLst/>
          </a:prstGeom>
          <a:noFill/>
        </p:spPr>
        <p:txBody>
          <a:bodyPr wrap="square" rtlCol="0">
            <a:spAutoFit/>
          </a:bodyPr>
          <a:lstStyle/>
          <a:p>
            <a:pPr algn="just"/>
            <a:r>
              <a:rPr lang="en-US" sz="2400" b="1" dirty="0" err="1"/>
              <a:t>Thời</a:t>
            </a:r>
            <a:r>
              <a:rPr lang="en-US" sz="2400" b="1" dirty="0"/>
              <a:t> </a:t>
            </a:r>
            <a:r>
              <a:rPr lang="en-US" sz="2400" b="1" dirty="0" err="1"/>
              <a:t>gian</a:t>
            </a:r>
            <a:r>
              <a:rPr lang="en-US" sz="2400" b="1" dirty="0"/>
              <a:t>: </a:t>
            </a:r>
            <a:r>
              <a:rPr lang="en-US" sz="2400" dirty="0" err="1"/>
              <a:t>chuyển</a:t>
            </a:r>
            <a:r>
              <a:rPr lang="en-US" sz="2400" dirty="0"/>
              <a:t> </a:t>
            </a:r>
            <a:r>
              <a:rPr lang="en-US" sz="2400" dirty="0" err="1"/>
              <a:t>dần</a:t>
            </a:r>
            <a:r>
              <a:rPr lang="en-US" sz="2400" dirty="0"/>
              <a:t> </a:t>
            </a:r>
            <a:r>
              <a:rPr lang="en-US" sz="2400" dirty="0" err="1"/>
              <a:t>từ</a:t>
            </a:r>
            <a:r>
              <a:rPr lang="en-US" sz="2400" dirty="0"/>
              <a:t> </a:t>
            </a:r>
            <a:r>
              <a:rPr lang="en-US" sz="2400" dirty="0" err="1"/>
              <a:t>chiều</a:t>
            </a:r>
            <a:r>
              <a:rPr lang="en-US" sz="2400" dirty="0"/>
              <a:t> </a:t>
            </a:r>
            <a:r>
              <a:rPr lang="en-US" sz="2400" dirty="0" err="1"/>
              <a:t>muộn</a:t>
            </a:r>
            <a:r>
              <a:rPr lang="en-US" sz="2400" dirty="0"/>
              <a:t> sang </a:t>
            </a:r>
            <a:r>
              <a:rPr lang="en-US" sz="2400" dirty="0" err="1"/>
              <a:t>đêm</a:t>
            </a:r>
            <a:r>
              <a:rPr lang="en-US" sz="2400" dirty="0"/>
              <a:t> </a:t>
            </a:r>
            <a:r>
              <a:rPr lang="en-US" sz="2400" dirty="0" err="1"/>
              <a:t>tối</a:t>
            </a:r>
            <a:r>
              <a:rPr lang="en-US" sz="2400" dirty="0"/>
              <a:t>. </a:t>
            </a:r>
          </a:p>
        </p:txBody>
      </p:sp>
      <p:sp>
        <p:nvSpPr>
          <p:cNvPr id="9" name="TextBox 8">
            <a:extLst>
              <a:ext uri="{FF2B5EF4-FFF2-40B4-BE49-F238E27FC236}">
                <a16:creationId xmlns:a16="http://schemas.microsoft.com/office/drawing/2014/main" id="{FD4024C2-57B5-B0BD-D1A9-A527DB5F84A5}"/>
              </a:ext>
            </a:extLst>
          </p:cNvPr>
          <p:cNvSpPr txBox="1"/>
          <p:nvPr/>
        </p:nvSpPr>
        <p:spPr>
          <a:xfrm>
            <a:off x="1197496" y="3839109"/>
            <a:ext cx="5750768" cy="830997"/>
          </a:xfrm>
          <a:prstGeom prst="rect">
            <a:avLst/>
          </a:prstGeom>
          <a:noFill/>
        </p:spPr>
        <p:txBody>
          <a:bodyPr wrap="square" rtlCol="0">
            <a:spAutoFit/>
          </a:bodyPr>
          <a:lstStyle/>
          <a:p>
            <a:pPr algn="just"/>
            <a:r>
              <a:rPr lang="en-US" sz="2400" b="1" dirty="0" err="1"/>
              <a:t>Không</a:t>
            </a:r>
            <a:r>
              <a:rPr lang="en-US" sz="2400" b="1" dirty="0"/>
              <a:t> </a:t>
            </a:r>
            <a:r>
              <a:rPr lang="en-US" sz="2400" b="1" dirty="0" err="1"/>
              <a:t>gian</a:t>
            </a:r>
            <a:r>
              <a:rPr lang="en-US" sz="2400" dirty="0"/>
              <a:t>: </a:t>
            </a:r>
            <a:r>
              <a:rPr lang="en-US" sz="2400" dirty="0" err="1"/>
              <a:t>mở</a:t>
            </a:r>
            <a:r>
              <a:rPr lang="en-US" sz="2400" dirty="0"/>
              <a:t> </a:t>
            </a:r>
            <a:r>
              <a:rPr lang="en-US" sz="2400" dirty="0" err="1"/>
              <a:t>rộng</a:t>
            </a:r>
            <a:r>
              <a:rPr lang="en-US" sz="2400" dirty="0"/>
              <a:t> </a:t>
            </a:r>
            <a:r>
              <a:rPr lang="en-US" sz="2400" dirty="0" err="1"/>
              <a:t>từ</a:t>
            </a:r>
            <a:r>
              <a:rPr lang="en-US" sz="2400" dirty="0"/>
              <a:t> </a:t>
            </a:r>
            <a:r>
              <a:rPr lang="en-US" sz="2400" dirty="0" err="1"/>
              <a:t>khuê</a:t>
            </a:r>
            <a:r>
              <a:rPr lang="en-US" sz="2400" dirty="0"/>
              <a:t> </a:t>
            </a:r>
            <a:r>
              <a:rPr lang="en-US" sz="2400" dirty="0" err="1"/>
              <a:t>phòng</a:t>
            </a:r>
            <a:r>
              <a:rPr lang="en-US" sz="2400" dirty="0"/>
              <a:t> </a:t>
            </a:r>
            <a:r>
              <a:rPr lang="en-US" sz="2400" dirty="0" err="1"/>
              <a:t>của</a:t>
            </a:r>
            <a:r>
              <a:rPr lang="en-US" sz="2400" dirty="0"/>
              <a:t> </a:t>
            </a:r>
            <a:r>
              <a:rPr lang="en-US" sz="2400" dirty="0" err="1"/>
              <a:t>người</a:t>
            </a:r>
            <a:r>
              <a:rPr lang="en-US" sz="2400" dirty="0"/>
              <a:t> </a:t>
            </a:r>
            <a:r>
              <a:rPr lang="en-US" sz="2400" dirty="0" err="1"/>
              <a:t>thiếu</a:t>
            </a:r>
            <a:r>
              <a:rPr lang="en-US" sz="2400" dirty="0"/>
              <a:t> </a:t>
            </a:r>
            <a:r>
              <a:rPr lang="en-US" sz="2400" dirty="0" err="1"/>
              <a:t>nữ</a:t>
            </a:r>
            <a:r>
              <a:rPr lang="en-US" sz="2400" dirty="0"/>
              <a:t> </a:t>
            </a:r>
            <a:r>
              <a:rPr lang="en-US" sz="2400" dirty="0" err="1"/>
              <a:t>ra</a:t>
            </a:r>
            <a:r>
              <a:rPr lang="en-US" sz="2400" dirty="0"/>
              <a:t> </a:t>
            </a:r>
            <a:r>
              <a:rPr lang="en-US" sz="2400" dirty="0" err="1"/>
              <a:t>không</a:t>
            </a:r>
            <a:r>
              <a:rPr lang="en-US" sz="2400" dirty="0"/>
              <a:t> </a:t>
            </a:r>
            <a:r>
              <a:rPr lang="en-US" sz="2400" dirty="0" err="1"/>
              <a:t>gian</a:t>
            </a:r>
            <a:r>
              <a:rPr lang="en-US" sz="2400" dirty="0"/>
              <a:t> </a:t>
            </a:r>
            <a:r>
              <a:rPr lang="en-US" sz="2400" dirty="0" err="1"/>
              <a:t>xung</a:t>
            </a:r>
            <a:r>
              <a:rPr lang="en-US" sz="2400" dirty="0"/>
              <a:t> </a:t>
            </a:r>
            <a:r>
              <a:rPr lang="en-US" sz="2400" dirty="0" err="1"/>
              <a:t>quanh</a:t>
            </a:r>
            <a:r>
              <a:rPr lang="en-US" sz="2400" dirty="0"/>
              <a:t>.</a:t>
            </a:r>
          </a:p>
        </p:txBody>
      </p:sp>
      <p:pic>
        <p:nvPicPr>
          <p:cNvPr id="12" name="Picture 11">
            <a:extLst>
              <a:ext uri="{FF2B5EF4-FFF2-40B4-BE49-F238E27FC236}">
                <a16:creationId xmlns:a16="http://schemas.microsoft.com/office/drawing/2014/main" id="{1A16DE57-B798-E918-5775-79AC35BD473D}"/>
              </a:ext>
            </a:extLst>
          </p:cNvPr>
          <p:cNvPicPr>
            <a:picLocks noChangeAspect="1"/>
          </p:cNvPicPr>
          <p:nvPr/>
        </p:nvPicPr>
        <p:blipFill>
          <a:blip r:embed="rId5"/>
          <a:stretch>
            <a:fillRect/>
          </a:stretch>
        </p:blipFill>
        <p:spPr>
          <a:xfrm>
            <a:off x="91419" y="2585392"/>
            <a:ext cx="1270665" cy="532159"/>
          </a:xfrm>
          <a:prstGeom prst="rect">
            <a:avLst/>
          </a:prstGeom>
        </p:spPr>
      </p:pic>
      <p:pic>
        <p:nvPicPr>
          <p:cNvPr id="15" name="Picture 14">
            <a:extLst>
              <a:ext uri="{FF2B5EF4-FFF2-40B4-BE49-F238E27FC236}">
                <a16:creationId xmlns:a16="http://schemas.microsoft.com/office/drawing/2014/main" id="{B50A12AA-59F6-8052-0FBC-FF44BC386D57}"/>
              </a:ext>
            </a:extLst>
          </p:cNvPr>
          <p:cNvPicPr>
            <a:picLocks noChangeAspect="1"/>
          </p:cNvPicPr>
          <p:nvPr/>
        </p:nvPicPr>
        <p:blipFill>
          <a:blip r:embed="rId6"/>
          <a:stretch>
            <a:fillRect/>
          </a:stretch>
        </p:blipFill>
        <p:spPr>
          <a:xfrm>
            <a:off x="215138" y="3590855"/>
            <a:ext cx="860573" cy="860573"/>
          </a:xfrm>
          <a:prstGeom prst="rect">
            <a:avLst/>
          </a:prstGeom>
        </p:spPr>
      </p:pic>
    </p:spTree>
    <p:extLst>
      <p:ext uri="{BB962C8B-B14F-4D97-AF65-F5344CB8AC3E}">
        <p14:creationId xmlns:p14="http://schemas.microsoft.com/office/powerpoint/2010/main" val="185635819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42" presetClass="entr" presetSubtype="0" fill="hold" nodeType="withEffect">
                                  <p:stCondLst>
                                    <p:cond delay="24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6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8CB41BD-2489-F008-1586-6B5DB556A512}"/>
              </a:ext>
            </a:extLst>
          </p:cNvPr>
          <p:cNvSpPr txBox="1"/>
          <p:nvPr/>
        </p:nvSpPr>
        <p:spPr>
          <a:xfrm>
            <a:off x="262005" y="510224"/>
            <a:ext cx="8774491" cy="461665"/>
          </a:xfrm>
          <a:prstGeom prst="rect">
            <a:avLst/>
          </a:prstGeom>
          <a:noFill/>
        </p:spPr>
        <p:txBody>
          <a:bodyPr wrap="square" rtlCol="0">
            <a:spAutoFit/>
          </a:bodyPr>
          <a:lstStyle/>
          <a:p>
            <a:pPr algn="ct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3</a:t>
            </a:r>
            <a:r>
              <a:rPr lang="vi-VN"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Tâm </a:t>
            </a:r>
            <a:r>
              <a:rPr lang="en-US" sz="24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trạng</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của</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vi-VN"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Thúy Kiều</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khi</a:t>
            </a:r>
            <a:r>
              <a:rPr lang="vi-VN"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trở về</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khuê</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phòng</a:t>
            </a:r>
            <a:r>
              <a:rPr lang="vi-VN"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(14 </a:t>
            </a:r>
            <a:r>
              <a:rPr lang="en-US" sz="24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câu</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cuối</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24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6C2F8F3-B491-EDA8-EF83-28827E3734E6}"/>
              </a:ext>
            </a:extLst>
          </p:cNvPr>
          <p:cNvSpPr txBox="1"/>
          <p:nvPr/>
        </p:nvSpPr>
        <p:spPr>
          <a:xfrm>
            <a:off x="1197496" y="1049913"/>
            <a:ext cx="7839000" cy="1569660"/>
          </a:xfrm>
          <a:prstGeom prst="rect">
            <a:avLst/>
          </a:prstGeom>
          <a:noFill/>
        </p:spPr>
        <p:txBody>
          <a:bodyPr wrap="square" rtlCol="0">
            <a:spAutoFit/>
          </a:bodyPr>
          <a:lstStyle/>
          <a:p>
            <a:pPr algn="just"/>
            <a:r>
              <a:rPr lang="en-US" sz="2400" dirty="0" err="1"/>
              <a:t>Sự</a:t>
            </a:r>
            <a:r>
              <a:rPr lang="en-US" sz="2400" dirty="0"/>
              <a:t> </a:t>
            </a:r>
            <a:r>
              <a:rPr lang="en-US" sz="2400" dirty="0" err="1"/>
              <a:t>vật</a:t>
            </a:r>
            <a:r>
              <a:rPr lang="en-US" sz="2400" dirty="0"/>
              <a:t>: </a:t>
            </a:r>
            <a:r>
              <a:rPr lang="en-US" sz="2400" dirty="0" err="1"/>
              <a:t>nhân</a:t>
            </a:r>
            <a:r>
              <a:rPr lang="en-US" sz="2400" dirty="0"/>
              <a:t> </a:t>
            </a:r>
            <a:r>
              <a:rPr lang="en-US" sz="2400" dirty="0" err="1"/>
              <a:t>hóa</a:t>
            </a:r>
            <a:r>
              <a:rPr lang="en-US" sz="2400" dirty="0"/>
              <a:t> </a:t>
            </a:r>
            <a:r>
              <a:rPr lang="en-US" sz="2400" i="1" dirty="0" err="1"/>
              <a:t>gương</a:t>
            </a:r>
            <a:r>
              <a:rPr lang="en-US" sz="2400" i="1" dirty="0"/>
              <a:t> </a:t>
            </a:r>
            <a:r>
              <a:rPr lang="en-US" sz="2400" i="1" dirty="0" err="1"/>
              <a:t>nga</a:t>
            </a:r>
            <a:r>
              <a:rPr lang="en-US" sz="2400" dirty="0"/>
              <a:t> (</a:t>
            </a:r>
            <a:r>
              <a:rPr lang="en-US" sz="2400" dirty="0" err="1"/>
              <a:t>vầng</a:t>
            </a:r>
            <a:r>
              <a:rPr lang="en-US" sz="2400" dirty="0"/>
              <a:t> </a:t>
            </a:r>
            <a:r>
              <a:rPr lang="en-US" sz="2400" dirty="0" err="1"/>
              <a:t>trăng</a:t>
            </a:r>
            <a:r>
              <a:rPr lang="en-US" sz="2400" dirty="0"/>
              <a:t>) </a:t>
            </a:r>
            <a:r>
              <a:rPr lang="en-US" sz="2400" i="1" dirty="0" err="1"/>
              <a:t>dòm</a:t>
            </a:r>
            <a:r>
              <a:rPr lang="en-US" sz="2400" i="1" dirty="0"/>
              <a:t> song; </a:t>
            </a:r>
            <a:r>
              <a:rPr lang="en-US" sz="2400" i="1" dirty="0" err="1"/>
              <a:t>vàng</a:t>
            </a:r>
            <a:r>
              <a:rPr lang="en-US" sz="2400" i="1" dirty="0"/>
              <a:t> </a:t>
            </a:r>
            <a:r>
              <a:rPr lang="en-US" sz="2400" i="1" dirty="0" err="1"/>
              <a:t>gieo</a:t>
            </a:r>
            <a:r>
              <a:rPr lang="en-US" sz="2400" i="1" dirty="0"/>
              <a:t> </a:t>
            </a:r>
            <a:r>
              <a:rPr lang="en-US" sz="2400" i="1" dirty="0" err="1"/>
              <a:t>ngấn</a:t>
            </a:r>
            <a:r>
              <a:rPr lang="en-US" sz="2400" i="1" dirty="0"/>
              <a:t> </a:t>
            </a:r>
            <a:r>
              <a:rPr lang="en-US" sz="2400" i="1" dirty="0" err="1"/>
              <a:t>nước</a:t>
            </a:r>
            <a:r>
              <a:rPr lang="en-US" sz="2400" i="1" dirty="0"/>
              <a:t> </a:t>
            </a:r>
            <a:r>
              <a:rPr lang="en-US" sz="2400" dirty="0"/>
              <a:t>(</a:t>
            </a:r>
            <a:r>
              <a:rPr lang="en-US" sz="2400" dirty="0" err="1"/>
              <a:t>ánh</a:t>
            </a:r>
            <a:r>
              <a:rPr lang="en-US" sz="2400" dirty="0"/>
              <a:t> </a:t>
            </a:r>
            <a:r>
              <a:rPr lang="en-US" sz="2400" dirty="0" err="1"/>
              <a:t>trăng</a:t>
            </a:r>
            <a:r>
              <a:rPr lang="en-US" sz="2400" dirty="0"/>
              <a:t> </a:t>
            </a:r>
            <a:r>
              <a:rPr lang="en-US" sz="2400" dirty="0" err="1"/>
              <a:t>vàng</a:t>
            </a:r>
            <a:r>
              <a:rPr lang="en-US" sz="2400" dirty="0"/>
              <a:t> </a:t>
            </a:r>
            <a:r>
              <a:rPr lang="en-US" sz="2400" dirty="0" err="1"/>
              <a:t>chiếu</a:t>
            </a:r>
            <a:r>
              <a:rPr lang="en-US" sz="2400" dirty="0"/>
              <a:t> </a:t>
            </a:r>
            <a:r>
              <a:rPr lang="en-US" sz="2400" dirty="0" err="1"/>
              <a:t>rọi</a:t>
            </a:r>
            <a:r>
              <a:rPr lang="en-US" sz="2400" dirty="0"/>
              <a:t> </a:t>
            </a:r>
            <a:r>
              <a:rPr lang="en-US" sz="2400" dirty="0" err="1"/>
              <a:t>xuống</a:t>
            </a:r>
            <a:r>
              <a:rPr lang="en-US" sz="2400" dirty="0"/>
              <a:t> mặt </a:t>
            </a:r>
            <a:r>
              <a:rPr lang="en-US" sz="2400" dirty="0" err="1"/>
              <a:t>nước</a:t>
            </a:r>
            <a:r>
              <a:rPr lang="en-US" sz="2400" dirty="0"/>
              <a:t>); </a:t>
            </a:r>
            <a:r>
              <a:rPr lang="en-US" sz="2400" dirty="0" err="1"/>
              <a:t>vòm</a:t>
            </a:r>
            <a:r>
              <a:rPr lang="en-US" sz="2400" dirty="0"/>
              <a:t> </a:t>
            </a:r>
            <a:r>
              <a:rPr lang="en-US" sz="2400" dirty="0" err="1"/>
              <a:t>cây</a:t>
            </a:r>
            <a:r>
              <a:rPr lang="en-US" sz="2400" dirty="0"/>
              <a:t> </a:t>
            </a:r>
            <a:r>
              <a:rPr lang="en-US" sz="2400" dirty="0" err="1"/>
              <a:t>trước</a:t>
            </a:r>
            <a:r>
              <a:rPr lang="en-US" sz="2400" dirty="0"/>
              <a:t> </a:t>
            </a:r>
            <a:r>
              <a:rPr lang="en-US" sz="2400" dirty="0" err="1"/>
              <a:t>sân</a:t>
            </a:r>
            <a:r>
              <a:rPr lang="en-US" sz="2400" dirty="0"/>
              <a:t>; </a:t>
            </a:r>
            <a:r>
              <a:rPr lang="en-US" sz="2400" dirty="0" err="1"/>
              <a:t>cây</a:t>
            </a:r>
            <a:r>
              <a:rPr lang="en-US" sz="2400" dirty="0"/>
              <a:t> </a:t>
            </a:r>
            <a:r>
              <a:rPr lang="en-US" sz="2400" dirty="0" err="1"/>
              <a:t>hải</a:t>
            </a:r>
            <a:r>
              <a:rPr lang="en-US" sz="2400" dirty="0"/>
              <a:t> </a:t>
            </a:r>
            <a:r>
              <a:rPr lang="en-US" sz="2400" dirty="0" err="1"/>
              <a:t>đường</a:t>
            </a:r>
            <a:r>
              <a:rPr lang="en-US" sz="2400" dirty="0"/>
              <a:t> </a:t>
            </a:r>
            <a:r>
              <a:rPr lang="en-US" sz="2400" dirty="0" err="1"/>
              <a:t>lả</a:t>
            </a:r>
            <a:r>
              <a:rPr lang="en-US" sz="2400" dirty="0"/>
              <a:t> </a:t>
            </a:r>
            <a:r>
              <a:rPr lang="en-US" sz="2400" dirty="0" err="1"/>
              <a:t>bóng</a:t>
            </a:r>
            <a:r>
              <a:rPr lang="en-US" sz="2400" dirty="0"/>
              <a:t>; </a:t>
            </a:r>
            <a:r>
              <a:rPr lang="en-US" sz="2400" dirty="0" err="1"/>
              <a:t>giọt</a:t>
            </a:r>
            <a:r>
              <a:rPr lang="en-US" sz="2400" dirty="0"/>
              <a:t> </a:t>
            </a:r>
            <a:r>
              <a:rPr lang="en-US" sz="2400" dirty="0" err="1"/>
              <a:t>sương</a:t>
            </a:r>
            <a:r>
              <a:rPr lang="en-US" sz="2400" dirty="0"/>
              <a:t> </a:t>
            </a:r>
            <a:r>
              <a:rPr lang="en-US" sz="2400" dirty="0" err="1"/>
              <a:t>gieo</a:t>
            </a:r>
            <a:r>
              <a:rPr lang="en-US" sz="2400" dirty="0"/>
              <a:t> </a:t>
            </a:r>
            <a:r>
              <a:rPr lang="en-US" sz="2400" dirty="0" err="1"/>
              <a:t>nặng</a:t>
            </a:r>
            <a:r>
              <a:rPr lang="en-US" sz="2400" dirty="0"/>
              <a:t> trên </a:t>
            </a:r>
            <a:r>
              <a:rPr lang="en-US" sz="2400" dirty="0" err="1"/>
              <a:t>cành</a:t>
            </a:r>
            <a:r>
              <a:rPr lang="en-US" sz="2400" dirty="0"/>
              <a:t> </a:t>
            </a:r>
            <a:r>
              <a:rPr lang="en-US" sz="2400" dirty="0" err="1"/>
              <a:t>lá</a:t>
            </a:r>
            <a:r>
              <a:rPr lang="en-US" sz="2400" dirty="0"/>
              <a:t>;...</a:t>
            </a:r>
            <a:endParaRPr lang="en-US" sz="3200" dirty="0"/>
          </a:p>
        </p:txBody>
      </p:sp>
      <p:sp>
        <p:nvSpPr>
          <p:cNvPr id="7" name="Rectangle 16">
            <a:extLst>
              <a:ext uri="{FF2B5EF4-FFF2-40B4-BE49-F238E27FC236}">
                <a16:creationId xmlns:a16="http://schemas.microsoft.com/office/drawing/2014/main" id="{F14552C2-22A0-32E1-FC98-D4CDE9781353}"/>
              </a:ext>
            </a:extLst>
          </p:cNvPr>
          <p:cNvSpPr/>
          <p:nvPr/>
        </p:nvSpPr>
        <p:spPr>
          <a:xfrm>
            <a:off x="262005" y="1311390"/>
            <a:ext cx="781917" cy="727836"/>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533"/>
          </a:p>
        </p:txBody>
      </p:sp>
      <p:sp>
        <p:nvSpPr>
          <p:cNvPr id="8" name="TextBox 7">
            <a:extLst>
              <a:ext uri="{FF2B5EF4-FFF2-40B4-BE49-F238E27FC236}">
                <a16:creationId xmlns:a16="http://schemas.microsoft.com/office/drawing/2014/main" id="{888B12EC-BCB0-7136-436A-0DFA22871179}"/>
              </a:ext>
            </a:extLst>
          </p:cNvPr>
          <p:cNvSpPr txBox="1"/>
          <p:nvPr/>
        </p:nvSpPr>
        <p:spPr>
          <a:xfrm>
            <a:off x="1225740" y="2676596"/>
            <a:ext cx="7694984" cy="830997"/>
          </a:xfrm>
          <a:prstGeom prst="rect">
            <a:avLst/>
          </a:prstGeom>
          <a:noFill/>
        </p:spPr>
        <p:txBody>
          <a:bodyPr wrap="square" rtlCol="0">
            <a:spAutoFit/>
          </a:bodyPr>
          <a:lstStyle/>
          <a:p>
            <a:pPr algn="just"/>
            <a:r>
              <a:rPr lang="en-US" sz="2400" dirty="0">
                <a:sym typeface="Wingdings" panose="05000000000000000000" pitchFamily="2" charset="2"/>
              </a:rPr>
              <a:t></a:t>
            </a:r>
            <a:r>
              <a:rPr lang="en-US" sz="2400" dirty="0"/>
              <a:t> </a:t>
            </a:r>
            <a:r>
              <a:rPr lang="en-US" sz="2400" dirty="0" err="1"/>
              <a:t>Bức</a:t>
            </a:r>
            <a:r>
              <a:rPr lang="en-US" sz="2400" dirty="0"/>
              <a:t> </a:t>
            </a:r>
            <a:r>
              <a:rPr lang="en-US" sz="2400" dirty="0" err="1"/>
              <a:t>tranh</a:t>
            </a:r>
            <a:r>
              <a:rPr lang="en-US" sz="2400" dirty="0"/>
              <a:t> </a:t>
            </a:r>
            <a:r>
              <a:rPr lang="en-US" sz="2400" dirty="0" err="1"/>
              <a:t>thiên</a:t>
            </a:r>
            <a:r>
              <a:rPr lang="en-US" sz="2400" dirty="0"/>
              <a:t> </a:t>
            </a:r>
            <a:r>
              <a:rPr lang="en-US" sz="2400" dirty="0" err="1"/>
              <a:t>nhiên</a:t>
            </a:r>
            <a:r>
              <a:rPr lang="en-US" sz="2400" dirty="0"/>
              <a:t> </a:t>
            </a:r>
            <a:r>
              <a:rPr lang="en-US" sz="2400" dirty="0" err="1"/>
              <a:t>tươi</a:t>
            </a:r>
            <a:r>
              <a:rPr lang="en-US" sz="2400" dirty="0"/>
              <a:t> đẹp, </a:t>
            </a:r>
            <a:r>
              <a:rPr lang="en-US" sz="2400" dirty="0" err="1"/>
              <a:t>tràn</a:t>
            </a:r>
            <a:r>
              <a:rPr lang="en-US" sz="2400" dirty="0"/>
              <a:t> </a:t>
            </a:r>
            <a:r>
              <a:rPr lang="en-US" sz="2400" dirty="0" err="1"/>
              <a:t>đầy</a:t>
            </a:r>
            <a:r>
              <a:rPr lang="en-US" sz="2400" dirty="0"/>
              <a:t> </a:t>
            </a:r>
            <a:r>
              <a:rPr lang="en-US" sz="2400" dirty="0" err="1"/>
              <a:t>xuân</a:t>
            </a:r>
            <a:r>
              <a:rPr lang="en-US" sz="2400" dirty="0"/>
              <a:t> </a:t>
            </a:r>
            <a:r>
              <a:rPr lang="en-US" sz="2400" dirty="0" err="1"/>
              <a:t>sắc</a:t>
            </a:r>
            <a:r>
              <a:rPr lang="en-US" sz="2400" dirty="0"/>
              <a:t>, </a:t>
            </a:r>
            <a:r>
              <a:rPr lang="en-US" sz="2400" dirty="0" err="1"/>
              <a:t>ngập</a:t>
            </a:r>
            <a:r>
              <a:rPr lang="en-US" sz="2400" dirty="0"/>
              <a:t> </a:t>
            </a:r>
            <a:r>
              <a:rPr lang="en-US" sz="2400" dirty="0" err="1"/>
              <a:t>tràn</a:t>
            </a:r>
            <a:r>
              <a:rPr lang="en-US" sz="2400" dirty="0"/>
              <a:t> </a:t>
            </a:r>
            <a:r>
              <a:rPr lang="en-US" sz="2400" dirty="0" err="1"/>
              <a:t>sắc</a:t>
            </a:r>
            <a:r>
              <a:rPr lang="en-US" sz="2400" dirty="0"/>
              <a:t> </a:t>
            </a:r>
            <a:r>
              <a:rPr lang="en-US" sz="2400" dirty="0" err="1"/>
              <a:t>vàng</a:t>
            </a:r>
            <a:r>
              <a:rPr lang="en-US" sz="2400" dirty="0"/>
              <a:t> </a:t>
            </a:r>
            <a:r>
              <a:rPr lang="en-US" sz="2400" dirty="0" err="1"/>
              <a:t>lộng</a:t>
            </a:r>
            <a:r>
              <a:rPr lang="en-US" sz="2400" dirty="0"/>
              <a:t> </a:t>
            </a:r>
            <a:r>
              <a:rPr lang="en-US" sz="2400" dirty="0" err="1"/>
              <a:t>lẫy</a:t>
            </a:r>
            <a:r>
              <a:rPr lang="en-US" sz="2400" dirty="0"/>
              <a:t> </a:t>
            </a:r>
            <a:r>
              <a:rPr lang="en-US" sz="2400" dirty="0" err="1"/>
              <a:t>của</a:t>
            </a:r>
            <a:r>
              <a:rPr lang="en-US" sz="2400" dirty="0"/>
              <a:t> </a:t>
            </a:r>
            <a:r>
              <a:rPr lang="en-US" sz="2400" dirty="0" err="1"/>
              <a:t>ánh</a:t>
            </a:r>
            <a:r>
              <a:rPr lang="en-US" sz="2400" dirty="0"/>
              <a:t> </a:t>
            </a:r>
            <a:r>
              <a:rPr lang="en-US" sz="2400" dirty="0" err="1"/>
              <a:t>trăng</a:t>
            </a:r>
            <a:r>
              <a:rPr lang="en-US" sz="2400" dirty="0"/>
              <a:t>. </a:t>
            </a:r>
          </a:p>
        </p:txBody>
      </p:sp>
      <p:sp>
        <p:nvSpPr>
          <p:cNvPr id="9" name="TextBox 8">
            <a:extLst>
              <a:ext uri="{FF2B5EF4-FFF2-40B4-BE49-F238E27FC236}">
                <a16:creationId xmlns:a16="http://schemas.microsoft.com/office/drawing/2014/main" id="{FD4024C2-57B5-B0BD-D1A9-A527DB5F84A5}"/>
              </a:ext>
            </a:extLst>
          </p:cNvPr>
          <p:cNvSpPr txBox="1"/>
          <p:nvPr/>
        </p:nvSpPr>
        <p:spPr>
          <a:xfrm>
            <a:off x="1178064" y="3690662"/>
            <a:ext cx="7694983" cy="1200329"/>
          </a:xfrm>
          <a:prstGeom prst="rect">
            <a:avLst/>
          </a:prstGeom>
          <a:noFill/>
        </p:spPr>
        <p:txBody>
          <a:bodyPr wrap="square" rtlCol="0">
            <a:spAutoFit/>
          </a:bodyPr>
          <a:lstStyle/>
          <a:p>
            <a:pPr algn="just"/>
            <a:r>
              <a:rPr lang="en-US" sz="2400" dirty="0">
                <a:sym typeface="Wingdings" panose="05000000000000000000" pitchFamily="2" charset="2"/>
              </a:rPr>
              <a:t></a:t>
            </a:r>
            <a:r>
              <a:rPr lang="en-US" sz="2400" dirty="0"/>
              <a:t> </a:t>
            </a:r>
            <a:r>
              <a:rPr lang="en-US" sz="2400" dirty="0" err="1"/>
              <a:t>Thiên</a:t>
            </a:r>
            <a:r>
              <a:rPr lang="en-US" sz="2400" dirty="0"/>
              <a:t> </a:t>
            </a:r>
            <a:r>
              <a:rPr lang="en-US" sz="2400" dirty="0" err="1"/>
              <a:t>nhiên</a:t>
            </a:r>
            <a:r>
              <a:rPr lang="en-US" sz="2400" dirty="0"/>
              <a:t> </a:t>
            </a:r>
            <a:r>
              <a:rPr lang="en-US" sz="2400" dirty="0" err="1"/>
              <a:t>phản</a:t>
            </a:r>
            <a:r>
              <a:rPr lang="en-US" sz="2400" dirty="0"/>
              <a:t> </a:t>
            </a:r>
            <a:r>
              <a:rPr lang="en-US" sz="2400" dirty="0" err="1"/>
              <a:t>chiếu</a:t>
            </a:r>
            <a:r>
              <a:rPr lang="en-US" sz="2400" dirty="0"/>
              <a:t> </a:t>
            </a:r>
            <a:r>
              <a:rPr lang="en-US" sz="2400" dirty="0" err="1"/>
              <a:t>nỗi</a:t>
            </a:r>
            <a:r>
              <a:rPr lang="en-US" sz="2400" dirty="0"/>
              <a:t> </a:t>
            </a:r>
            <a:r>
              <a:rPr lang="en-US" sz="2400" dirty="0" err="1"/>
              <a:t>niềm</a:t>
            </a:r>
            <a:r>
              <a:rPr lang="en-US" sz="2400" dirty="0"/>
              <a:t> </a:t>
            </a:r>
            <a:r>
              <a:rPr lang="en-US" sz="2400" dirty="0" err="1"/>
              <a:t>bâng</a:t>
            </a:r>
            <a:r>
              <a:rPr lang="en-US" sz="2400" dirty="0"/>
              <a:t> </a:t>
            </a:r>
            <a:r>
              <a:rPr lang="en-US" sz="2400" dirty="0" err="1"/>
              <a:t>khuâng</a:t>
            </a:r>
            <a:r>
              <a:rPr lang="en-US" sz="2400" dirty="0"/>
              <a:t>, </a:t>
            </a:r>
            <a:r>
              <a:rPr lang="en-US" sz="2400" dirty="0" err="1"/>
              <a:t>xao</a:t>
            </a:r>
            <a:r>
              <a:rPr lang="en-US" sz="2400" dirty="0"/>
              <a:t> </a:t>
            </a:r>
            <a:r>
              <a:rPr lang="en-US" sz="2400" dirty="0" err="1"/>
              <a:t>xuyến</a:t>
            </a:r>
            <a:r>
              <a:rPr lang="en-US" sz="2400" dirty="0"/>
              <a:t> </a:t>
            </a:r>
            <a:r>
              <a:rPr lang="en-US" sz="2400" dirty="0" err="1"/>
              <a:t>và</a:t>
            </a:r>
            <a:r>
              <a:rPr lang="en-US" sz="2400" dirty="0"/>
              <a:t> cảm </a:t>
            </a:r>
            <a:r>
              <a:rPr lang="en-US" sz="2400" dirty="0" err="1"/>
              <a:t>giác</a:t>
            </a:r>
            <a:r>
              <a:rPr lang="en-US" sz="2400" dirty="0"/>
              <a:t> </a:t>
            </a:r>
            <a:r>
              <a:rPr lang="en-US" sz="2400" dirty="0" err="1"/>
              <a:t>hân</a:t>
            </a:r>
            <a:r>
              <a:rPr lang="en-US" sz="2400" dirty="0"/>
              <a:t> </a:t>
            </a:r>
            <a:r>
              <a:rPr lang="en-US" sz="2400" dirty="0" err="1"/>
              <a:t>hoan</a:t>
            </a:r>
            <a:r>
              <a:rPr lang="en-US" sz="2400" dirty="0"/>
              <a:t>, </a:t>
            </a:r>
            <a:r>
              <a:rPr lang="en-US" sz="2400" dirty="0" err="1"/>
              <a:t>rạo</a:t>
            </a:r>
            <a:r>
              <a:rPr lang="en-US" sz="2400" dirty="0"/>
              <a:t> </a:t>
            </a:r>
            <a:r>
              <a:rPr lang="en-US" sz="2400" dirty="0" err="1"/>
              <a:t>rực</a:t>
            </a:r>
            <a:r>
              <a:rPr lang="en-US" sz="2400" dirty="0"/>
              <a:t> </a:t>
            </a:r>
            <a:r>
              <a:rPr lang="en-US" sz="2400" dirty="0" err="1"/>
              <a:t>của</a:t>
            </a:r>
            <a:r>
              <a:rPr lang="en-US" sz="2400" dirty="0"/>
              <a:t> </a:t>
            </a:r>
            <a:r>
              <a:rPr lang="en-US" sz="2400" dirty="0" err="1"/>
              <a:t>người</a:t>
            </a:r>
            <a:r>
              <a:rPr lang="en-US" sz="2400" dirty="0"/>
              <a:t> </a:t>
            </a:r>
            <a:r>
              <a:rPr lang="en-US" sz="2400" dirty="0" err="1"/>
              <a:t>thiếu</a:t>
            </a:r>
            <a:r>
              <a:rPr lang="en-US" sz="2400" dirty="0"/>
              <a:t> </a:t>
            </a:r>
            <a:r>
              <a:rPr lang="en-US" sz="2400" dirty="0" err="1"/>
              <a:t>nữ</a:t>
            </a:r>
            <a:r>
              <a:rPr lang="en-US" sz="2400" dirty="0"/>
              <a:t> </a:t>
            </a:r>
            <a:r>
              <a:rPr lang="en-US" sz="2400" dirty="0" err="1"/>
              <a:t>bắt</a:t>
            </a:r>
            <a:r>
              <a:rPr lang="en-US" sz="2400" dirty="0"/>
              <a:t> </a:t>
            </a:r>
            <a:r>
              <a:rPr lang="en-US" sz="2400" dirty="0" err="1"/>
              <a:t>đầu</a:t>
            </a:r>
            <a:r>
              <a:rPr lang="en-US" sz="2400" dirty="0"/>
              <a:t> </a:t>
            </a:r>
            <a:r>
              <a:rPr lang="en-US" sz="2400" dirty="0" err="1"/>
              <a:t>yêu</a:t>
            </a:r>
            <a:r>
              <a:rPr lang="en-US" sz="2400" dirty="0"/>
              <a:t>.</a:t>
            </a:r>
          </a:p>
        </p:txBody>
      </p:sp>
      <p:pic>
        <p:nvPicPr>
          <p:cNvPr id="15" name="Picture 14">
            <a:extLst>
              <a:ext uri="{FF2B5EF4-FFF2-40B4-BE49-F238E27FC236}">
                <a16:creationId xmlns:a16="http://schemas.microsoft.com/office/drawing/2014/main" id="{B50A12AA-59F6-8052-0FBC-FF44BC386D57}"/>
              </a:ext>
            </a:extLst>
          </p:cNvPr>
          <p:cNvPicPr>
            <a:picLocks noChangeAspect="1"/>
          </p:cNvPicPr>
          <p:nvPr/>
        </p:nvPicPr>
        <p:blipFill>
          <a:blip r:embed="rId4"/>
          <a:stretch>
            <a:fillRect/>
          </a:stretch>
        </p:blipFill>
        <p:spPr>
          <a:xfrm>
            <a:off x="94467" y="3747940"/>
            <a:ext cx="860573" cy="860573"/>
          </a:xfrm>
          <a:prstGeom prst="rect">
            <a:avLst/>
          </a:prstGeom>
        </p:spPr>
      </p:pic>
      <p:pic>
        <p:nvPicPr>
          <p:cNvPr id="17" name="Graphic 16" descr="A small arrangement of flowers">
            <a:extLst>
              <a:ext uri="{FF2B5EF4-FFF2-40B4-BE49-F238E27FC236}">
                <a16:creationId xmlns:a16="http://schemas.microsoft.com/office/drawing/2014/main" id="{BB79BE4C-4F08-087E-C306-D630A959856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02099" y="2148564"/>
            <a:ext cx="1656184" cy="1656184"/>
          </a:xfrm>
          <a:prstGeom prst="rect">
            <a:avLst/>
          </a:prstGeom>
        </p:spPr>
      </p:pic>
    </p:spTree>
    <p:extLst>
      <p:ext uri="{BB962C8B-B14F-4D97-AF65-F5344CB8AC3E}">
        <p14:creationId xmlns:p14="http://schemas.microsoft.com/office/powerpoint/2010/main" val="30257478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6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C2997EE-0889-44C3-AC0D-18F26AC9AA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Bierstadt"/>
            </a:endParaRPr>
          </a:p>
        </p:txBody>
      </p:sp>
      <p:pic>
        <p:nvPicPr>
          <p:cNvPr id="7" name="Picture 6" descr="A painting of a bench and a path with purple flowers&#10;&#10;Description automatically generated">
            <a:extLst>
              <a:ext uri="{FF2B5EF4-FFF2-40B4-BE49-F238E27FC236}">
                <a16:creationId xmlns:a16="http://schemas.microsoft.com/office/drawing/2014/main" id="{51589A6E-C74E-D3F7-5917-329793A8563B}"/>
              </a:ext>
            </a:extLst>
          </p:cNvPr>
          <p:cNvPicPr>
            <a:picLocks noChangeAspect="1"/>
          </p:cNvPicPr>
          <p:nvPr/>
        </p:nvPicPr>
        <p:blipFill rotWithShape="1">
          <a:blip r:embed="rId2">
            <a:extLst>
              <a:ext uri="{28A0092B-C50C-407E-A947-70E740481C1C}">
                <a14:useLocalDpi xmlns:a14="http://schemas.microsoft.com/office/drawing/2010/main" val="0"/>
              </a:ext>
            </a:extLst>
          </a:blip>
          <a:srcRect t="16643" r="-2" b="26979"/>
          <a:stretch/>
        </p:blipFill>
        <p:spPr>
          <a:xfrm>
            <a:off x="4049859" y="1375606"/>
            <a:ext cx="5094126" cy="197329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5" name="Picture 4" descr="A watercolor painting of a lake and a fence&#10;&#10;Description automatically generated">
            <a:extLst>
              <a:ext uri="{FF2B5EF4-FFF2-40B4-BE49-F238E27FC236}">
                <a16:creationId xmlns:a16="http://schemas.microsoft.com/office/drawing/2014/main" id="{ACE871AE-EE17-2924-D902-38A3478B929B}"/>
              </a:ext>
            </a:extLst>
          </p:cNvPr>
          <p:cNvPicPr>
            <a:picLocks noChangeAspect="1"/>
          </p:cNvPicPr>
          <p:nvPr/>
        </p:nvPicPr>
        <p:blipFill rotWithShape="1">
          <a:blip r:embed="rId3">
            <a:extLst>
              <a:ext uri="{28A0092B-C50C-407E-A947-70E740481C1C}">
                <a14:useLocalDpi xmlns:a14="http://schemas.microsoft.com/office/drawing/2010/main" val="0"/>
              </a:ext>
            </a:extLst>
          </a:blip>
          <a:srcRect t="28275" b="3999"/>
          <a:stretch/>
        </p:blipFill>
        <p:spPr>
          <a:xfrm>
            <a:off x="2969692" y="3348901"/>
            <a:ext cx="6174293" cy="1794599"/>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9" name="Picture 8" descr="A painting of yellow flowers in a green vase&#10;&#10;Description automatically generated">
            <a:extLst>
              <a:ext uri="{FF2B5EF4-FFF2-40B4-BE49-F238E27FC236}">
                <a16:creationId xmlns:a16="http://schemas.microsoft.com/office/drawing/2014/main" id="{E1DF6F6B-DB76-4E7B-E73B-BD8438FB8DE7}"/>
              </a:ext>
            </a:extLst>
          </p:cNvPr>
          <p:cNvPicPr>
            <a:picLocks noChangeAspect="1"/>
          </p:cNvPicPr>
          <p:nvPr/>
        </p:nvPicPr>
        <p:blipFill rotWithShape="1">
          <a:blip r:embed="rId4">
            <a:extLst>
              <a:ext uri="{28A0092B-C50C-407E-A947-70E740481C1C}">
                <a14:useLocalDpi xmlns:a14="http://schemas.microsoft.com/office/drawing/2010/main" val="0"/>
              </a:ext>
            </a:extLst>
          </a:blip>
          <a:srcRect t="17569" b="14108"/>
          <a:stretch/>
        </p:blipFill>
        <p:spPr>
          <a:xfrm>
            <a:off x="16" y="1375607"/>
            <a:ext cx="5627318" cy="3767892"/>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
        <p:nvSpPr>
          <p:cNvPr id="3" name="TextBox 2">
            <a:extLst>
              <a:ext uri="{FF2B5EF4-FFF2-40B4-BE49-F238E27FC236}">
                <a16:creationId xmlns:a16="http://schemas.microsoft.com/office/drawing/2014/main" id="{89454A09-0828-28FC-A944-DE867C839DFE}"/>
              </a:ext>
            </a:extLst>
          </p:cNvPr>
          <p:cNvSpPr txBox="1"/>
          <p:nvPr/>
        </p:nvSpPr>
        <p:spPr>
          <a:xfrm>
            <a:off x="1619672" y="164675"/>
            <a:ext cx="5671148" cy="812530"/>
          </a:xfrm>
          <a:prstGeom prst="rect">
            <a:avLst/>
          </a:prstGeom>
          <a:noFill/>
        </p:spPr>
        <p:txBody>
          <a:bodyPr wrap="square">
            <a:spAutoFit/>
          </a:bodyPr>
          <a:lstStyle/>
          <a:p>
            <a:pPr algn="ctr" defTabSz="685800">
              <a:lnSpc>
                <a:spcPct val="130000"/>
              </a:lnSpc>
              <a:spcAft>
                <a:spcPts val="750"/>
              </a:spcAft>
            </a:pPr>
            <a:r>
              <a:rPr lang="de-DE" sz="2400" b="1" dirty="0">
                <a:solidFill>
                  <a:srgbClr val="008F92"/>
                </a:solidFill>
                <a:latin typeface="#9Slide03 AmpleSoft Bold" panose="02000000000000000000" pitchFamily="2" charset="0"/>
                <a:ea typeface="Calibri" panose="020F0502020204030204" pitchFamily="34" charset="0"/>
              </a:rPr>
              <a:t> </a:t>
            </a:r>
            <a:r>
              <a:rPr lang="de-DE" sz="3600" b="1" dirty="0">
                <a:solidFill>
                  <a:srgbClr val="008F92"/>
                </a:solidFill>
                <a:latin typeface="Times New Roman" panose="02020603050405020304" pitchFamily="18" charset="0"/>
                <a:ea typeface="Calibri" panose="020F0502020204030204" pitchFamily="34" charset="0"/>
                <a:cs typeface="Times New Roman" panose="02020603050405020304" pitchFamily="18" charset="0"/>
              </a:rPr>
              <a:t>GIỚI THIỆU </a:t>
            </a:r>
            <a:r>
              <a:rPr lang="de-DE" sz="3600" b="1" dirty="0" smtClean="0">
                <a:solidFill>
                  <a:srgbClr val="008F92"/>
                </a:solidFill>
                <a:latin typeface="Times New Roman" panose="02020603050405020304" pitchFamily="18" charset="0"/>
                <a:ea typeface="Calibri" panose="020F0502020204030204" pitchFamily="34" charset="0"/>
                <a:cs typeface="Times New Roman" panose="02020603050405020304" pitchFamily="18" charset="0"/>
              </a:rPr>
              <a:t>BÀI </a:t>
            </a:r>
            <a:r>
              <a:rPr lang="de-DE" sz="3600" b="1" dirty="0">
                <a:solidFill>
                  <a:srgbClr val="008F92"/>
                </a:solidFill>
                <a:latin typeface="Times New Roman" panose="02020603050405020304" pitchFamily="18" charset="0"/>
                <a:ea typeface="Calibri" panose="020F0502020204030204" pitchFamily="34" charset="0"/>
                <a:cs typeface="Times New Roman" panose="02020603050405020304" pitchFamily="18" charset="0"/>
              </a:rPr>
              <a:t>HỌC </a:t>
            </a:r>
            <a:endParaRPr lang="en-US" sz="3600" dirty="0">
              <a:solidFill>
                <a:srgbClr val="008F92"/>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32332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48AB2BD8-351C-989B-3CCB-BFAFDBDB15A5}"/>
              </a:ext>
            </a:extLst>
          </p:cNvPr>
          <p:cNvSpPr/>
          <p:nvPr/>
        </p:nvSpPr>
        <p:spPr>
          <a:xfrm flipH="1" flipV="1">
            <a:off x="6444208" y="1491629"/>
            <a:ext cx="2553012" cy="2568365"/>
          </a:xfrm>
          <a:custGeom>
            <a:avLst/>
            <a:gdLst>
              <a:gd name="connsiteX0" fmla="*/ 1548477 w 3108198"/>
              <a:gd name="connsiteY0" fmla="*/ 1519574 h 3057428"/>
              <a:gd name="connsiteX1" fmla="*/ 1519574 w 3108198"/>
              <a:gd name="connsiteY1" fmla="*/ 1519574 h 3057428"/>
              <a:gd name="connsiteX2" fmla="*/ 788691 w 3108198"/>
              <a:gd name="connsiteY2" fmla="*/ 1519574 h 3057428"/>
              <a:gd name="connsiteX3" fmla="*/ 759788 w 3108198"/>
              <a:gd name="connsiteY3" fmla="*/ 1519574 h 3057428"/>
              <a:gd name="connsiteX4" fmla="*/ 1 w 3108198"/>
              <a:gd name="connsiteY4" fmla="*/ 759787 h 3057428"/>
              <a:gd name="connsiteX5" fmla="*/ 0 w 3108198"/>
              <a:gd name="connsiteY5" fmla="*/ 759787 h 3057428"/>
              <a:gd name="connsiteX6" fmla="*/ 759787 w 3108198"/>
              <a:gd name="connsiteY6" fmla="*/ 0 h 3057428"/>
              <a:gd name="connsiteX7" fmla="*/ 774238 w 3108198"/>
              <a:gd name="connsiteY7" fmla="*/ 729 h 3057428"/>
              <a:gd name="connsiteX8" fmla="*/ 788690 w 3108198"/>
              <a:gd name="connsiteY8" fmla="*/ 0 h 3057428"/>
              <a:gd name="connsiteX9" fmla="*/ 1548477 w 3108198"/>
              <a:gd name="connsiteY9" fmla="*/ 759787 h 3057428"/>
              <a:gd name="connsiteX10" fmla="*/ 2348410 w 3108198"/>
              <a:gd name="connsiteY10" fmla="*/ 1519574 h 3057428"/>
              <a:gd name="connsiteX11" fmla="*/ 1588624 w 3108198"/>
              <a:gd name="connsiteY11" fmla="*/ 1519574 h 3057428"/>
              <a:gd name="connsiteX12" fmla="*/ 1588624 w 3108198"/>
              <a:gd name="connsiteY12" fmla="*/ 759787 h 3057428"/>
              <a:gd name="connsiteX13" fmla="*/ 2348411 w 3108198"/>
              <a:gd name="connsiteY13" fmla="*/ 0 h 3057428"/>
              <a:gd name="connsiteX14" fmla="*/ 3108198 w 3108198"/>
              <a:gd name="connsiteY14" fmla="*/ 759787 h 3057428"/>
              <a:gd name="connsiteX15" fmla="*/ 3108197 w 3108198"/>
              <a:gd name="connsiteY15" fmla="*/ 759787 h 3057428"/>
              <a:gd name="connsiteX16" fmla="*/ 2348410 w 3108198"/>
              <a:gd name="connsiteY16" fmla="*/ 1519574 h 3057428"/>
              <a:gd name="connsiteX17" fmla="*/ 788690 w 3108198"/>
              <a:gd name="connsiteY17" fmla="*/ 3057428 h 3057428"/>
              <a:gd name="connsiteX18" fmla="*/ 774238 w 3108198"/>
              <a:gd name="connsiteY18" fmla="*/ 3056698 h 3057428"/>
              <a:gd name="connsiteX19" fmla="*/ 759787 w 3108198"/>
              <a:gd name="connsiteY19" fmla="*/ 3057428 h 3057428"/>
              <a:gd name="connsiteX20" fmla="*/ 0 w 3108198"/>
              <a:gd name="connsiteY20" fmla="*/ 2297641 h 3057428"/>
              <a:gd name="connsiteX21" fmla="*/ 1 w 3108198"/>
              <a:gd name="connsiteY21" fmla="*/ 2297641 h 3057428"/>
              <a:gd name="connsiteX22" fmla="*/ 759788 w 3108198"/>
              <a:gd name="connsiteY22" fmla="*/ 1537854 h 3057428"/>
              <a:gd name="connsiteX23" fmla="*/ 788691 w 3108198"/>
              <a:gd name="connsiteY23" fmla="*/ 1537854 h 3057428"/>
              <a:gd name="connsiteX24" fmla="*/ 1519574 w 3108198"/>
              <a:gd name="connsiteY24" fmla="*/ 1537854 h 3057428"/>
              <a:gd name="connsiteX25" fmla="*/ 1548477 w 3108198"/>
              <a:gd name="connsiteY25" fmla="*/ 1537854 h 3057428"/>
              <a:gd name="connsiteX26" fmla="*/ 1548477 w 3108198"/>
              <a:gd name="connsiteY26" fmla="*/ 2297641 h 3057428"/>
              <a:gd name="connsiteX27" fmla="*/ 788690 w 3108198"/>
              <a:gd name="connsiteY27" fmla="*/ 3057428 h 3057428"/>
              <a:gd name="connsiteX28" fmla="*/ 2348411 w 3108198"/>
              <a:gd name="connsiteY28" fmla="*/ 3057428 h 3057428"/>
              <a:gd name="connsiteX29" fmla="*/ 1588624 w 3108198"/>
              <a:gd name="connsiteY29" fmla="*/ 2297641 h 3057428"/>
              <a:gd name="connsiteX30" fmla="*/ 1588624 w 3108198"/>
              <a:gd name="connsiteY30" fmla="*/ 1537854 h 3057428"/>
              <a:gd name="connsiteX31" fmla="*/ 2348410 w 3108198"/>
              <a:gd name="connsiteY31" fmla="*/ 1537854 h 3057428"/>
              <a:gd name="connsiteX32" fmla="*/ 3108197 w 3108198"/>
              <a:gd name="connsiteY32" fmla="*/ 2297641 h 3057428"/>
              <a:gd name="connsiteX33" fmla="*/ 3108198 w 3108198"/>
              <a:gd name="connsiteY33" fmla="*/ 2297641 h 3057428"/>
              <a:gd name="connsiteX34" fmla="*/ 2348411 w 3108198"/>
              <a:gd name="connsiteY34" fmla="*/ 3057428 h 305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08198" h="3057428">
                <a:moveTo>
                  <a:pt x="1548477" y="1519574"/>
                </a:moveTo>
                <a:lnTo>
                  <a:pt x="1519574" y="1519574"/>
                </a:lnTo>
                <a:lnTo>
                  <a:pt x="788691" y="1519574"/>
                </a:lnTo>
                <a:lnTo>
                  <a:pt x="759788" y="1519574"/>
                </a:lnTo>
                <a:cubicBezTo>
                  <a:pt x="340169" y="1519574"/>
                  <a:pt x="1" y="1179406"/>
                  <a:pt x="1" y="759787"/>
                </a:cubicBezTo>
                <a:lnTo>
                  <a:pt x="0" y="759787"/>
                </a:lnTo>
                <a:cubicBezTo>
                  <a:pt x="0" y="340168"/>
                  <a:pt x="340168" y="0"/>
                  <a:pt x="759787" y="0"/>
                </a:cubicBezTo>
                <a:lnTo>
                  <a:pt x="774238" y="729"/>
                </a:lnTo>
                <a:lnTo>
                  <a:pt x="788690" y="0"/>
                </a:lnTo>
                <a:cubicBezTo>
                  <a:pt x="1208309" y="0"/>
                  <a:pt x="1548477" y="340168"/>
                  <a:pt x="1548477" y="759787"/>
                </a:cubicBezTo>
                <a:close/>
                <a:moveTo>
                  <a:pt x="2348410" y="1519574"/>
                </a:moveTo>
                <a:lnTo>
                  <a:pt x="1588624" y="1519574"/>
                </a:lnTo>
                <a:lnTo>
                  <a:pt x="1588624" y="759787"/>
                </a:lnTo>
                <a:cubicBezTo>
                  <a:pt x="1588624" y="340168"/>
                  <a:pt x="1928792" y="0"/>
                  <a:pt x="2348411" y="0"/>
                </a:cubicBezTo>
                <a:cubicBezTo>
                  <a:pt x="2768030" y="0"/>
                  <a:pt x="3108198" y="340168"/>
                  <a:pt x="3108198" y="759787"/>
                </a:cubicBezTo>
                <a:lnTo>
                  <a:pt x="3108197" y="759787"/>
                </a:lnTo>
                <a:cubicBezTo>
                  <a:pt x="3108197" y="1179406"/>
                  <a:pt x="2768029" y="1519574"/>
                  <a:pt x="2348410" y="1519574"/>
                </a:cubicBezTo>
                <a:close/>
                <a:moveTo>
                  <a:pt x="788690" y="3057428"/>
                </a:moveTo>
                <a:lnTo>
                  <a:pt x="774238" y="3056698"/>
                </a:lnTo>
                <a:lnTo>
                  <a:pt x="759787" y="3057428"/>
                </a:lnTo>
                <a:cubicBezTo>
                  <a:pt x="340168" y="3057428"/>
                  <a:pt x="0" y="2717260"/>
                  <a:pt x="0" y="2297641"/>
                </a:cubicBezTo>
                <a:lnTo>
                  <a:pt x="1" y="2297641"/>
                </a:lnTo>
                <a:cubicBezTo>
                  <a:pt x="1" y="1878022"/>
                  <a:pt x="340169" y="1537854"/>
                  <a:pt x="759788" y="1537854"/>
                </a:cubicBezTo>
                <a:lnTo>
                  <a:pt x="788691" y="1537854"/>
                </a:lnTo>
                <a:lnTo>
                  <a:pt x="1519574" y="1537854"/>
                </a:lnTo>
                <a:lnTo>
                  <a:pt x="1548477" y="1537854"/>
                </a:lnTo>
                <a:lnTo>
                  <a:pt x="1548477" y="2297641"/>
                </a:lnTo>
                <a:cubicBezTo>
                  <a:pt x="1548477" y="2717260"/>
                  <a:pt x="1208309" y="3057428"/>
                  <a:pt x="788690" y="3057428"/>
                </a:cubicBezTo>
                <a:close/>
                <a:moveTo>
                  <a:pt x="2348411" y="3057428"/>
                </a:moveTo>
                <a:cubicBezTo>
                  <a:pt x="1928792" y="3057428"/>
                  <a:pt x="1588624" y="2717260"/>
                  <a:pt x="1588624" y="2297641"/>
                </a:cubicBezTo>
                <a:lnTo>
                  <a:pt x="1588624" y="1537854"/>
                </a:lnTo>
                <a:lnTo>
                  <a:pt x="2348410" y="1537854"/>
                </a:lnTo>
                <a:cubicBezTo>
                  <a:pt x="2768029" y="1537854"/>
                  <a:pt x="3108197" y="1878022"/>
                  <a:pt x="3108197" y="2297641"/>
                </a:cubicBezTo>
                <a:lnTo>
                  <a:pt x="3108198" y="2297641"/>
                </a:lnTo>
                <a:cubicBezTo>
                  <a:pt x="3108198" y="2717260"/>
                  <a:pt x="2768030" y="3057428"/>
                  <a:pt x="2348411" y="3057428"/>
                </a:cubicBezTo>
                <a:close/>
              </a:path>
            </a:pathLst>
          </a:custGeom>
          <a:blipFill dpi="0" rotWithShape="0">
            <a:blip r:embed="rId4"/>
            <a:srcRect/>
            <a:stretch>
              <a:fillRect l="-95803" t="1493" r="2090" b="-73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TextBox 4">
            <a:extLst>
              <a:ext uri="{FF2B5EF4-FFF2-40B4-BE49-F238E27FC236}">
                <a16:creationId xmlns:a16="http://schemas.microsoft.com/office/drawing/2014/main" id="{98CB41BD-2489-F008-1586-6B5DB556A512}"/>
              </a:ext>
            </a:extLst>
          </p:cNvPr>
          <p:cNvSpPr txBox="1"/>
          <p:nvPr/>
        </p:nvSpPr>
        <p:spPr>
          <a:xfrm>
            <a:off x="262005" y="510224"/>
            <a:ext cx="8774491" cy="524567"/>
          </a:xfrm>
          <a:prstGeom prst="rect">
            <a:avLst/>
          </a:prstGeom>
          <a:noFill/>
        </p:spPr>
        <p:txBody>
          <a:bodyPr wrap="square" rtlCol="0">
            <a:spAutoFit/>
          </a:bodyPr>
          <a:lstStyle/>
          <a:p>
            <a:pPr algn="ctr">
              <a:lnSpc>
                <a:spcPct val="130000"/>
              </a:lnSpc>
              <a:spcAft>
                <a:spcPts val="1000"/>
              </a:spcAft>
            </a:pPr>
            <a:r>
              <a:rPr lang="en-US" sz="2400"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Lời</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người</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kể</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chuyện</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và</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lời</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của</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nhân</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vật</a:t>
            </a:r>
            <a:r>
              <a:rPr lang="en-US" sz="2400" b="1" dirty="0">
                <a:solidFill>
                  <a:srgbClr val="0070C0"/>
                </a:solidFill>
                <a:effectLst/>
                <a:latin typeface="Times New Roman" panose="02020603050405020304" pitchFamily="18" charset="0"/>
                <a:ea typeface="Calibri" panose="020F0502020204030204" pitchFamily="34" charset="0"/>
              </a:rPr>
              <a:t>:</a:t>
            </a:r>
            <a:endParaRPr lang="en-US" sz="2400" dirty="0">
              <a:solidFill>
                <a:srgbClr val="0070C0"/>
              </a:solidFill>
              <a:effectLst/>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id="{888B12EC-BCB0-7136-436A-0DFA22871179}"/>
              </a:ext>
            </a:extLst>
          </p:cNvPr>
          <p:cNvSpPr txBox="1"/>
          <p:nvPr/>
        </p:nvSpPr>
        <p:spPr>
          <a:xfrm>
            <a:off x="1110786" y="1451730"/>
            <a:ext cx="5750768" cy="1200329"/>
          </a:xfrm>
          <a:prstGeom prst="rect">
            <a:avLst/>
          </a:prstGeom>
          <a:noFill/>
        </p:spPr>
        <p:txBody>
          <a:bodyPr wrap="square" rtlCol="0">
            <a:spAutoFit/>
          </a:bodyPr>
          <a:lstStyle/>
          <a:p>
            <a:pPr algn="just"/>
            <a:r>
              <a:rPr lang="en-US" sz="2400" dirty="0"/>
              <a:t>+ </a:t>
            </a:r>
            <a:r>
              <a:rPr lang="en-US" sz="2400" dirty="0" err="1"/>
              <a:t>Lời</a:t>
            </a:r>
            <a:r>
              <a:rPr lang="en-US" sz="2400" dirty="0"/>
              <a:t> </a:t>
            </a:r>
            <a:r>
              <a:rPr lang="en-US" sz="2400" dirty="0" err="1"/>
              <a:t>người</a:t>
            </a:r>
            <a:r>
              <a:rPr lang="en-US" sz="2400" dirty="0"/>
              <a:t> </a:t>
            </a:r>
            <a:r>
              <a:rPr lang="en-US" sz="2400" dirty="0" err="1"/>
              <a:t>kể</a:t>
            </a:r>
            <a:r>
              <a:rPr lang="en-US" sz="2400" dirty="0"/>
              <a:t> </a:t>
            </a:r>
            <a:r>
              <a:rPr lang="en-US" sz="2400" dirty="0" err="1"/>
              <a:t>chuyện</a:t>
            </a:r>
            <a:r>
              <a:rPr lang="en-US" sz="2400" dirty="0"/>
              <a:t>: qua </a:t>
            </a:r>
            <a:r>
              <a:rPr lang="en-US" sz="2400" dirty="0" err="1"/>
              <a:t>lời</a:t>
            </a:r>
            <a:r>
              <a:rPr lang="en-US" sz="2400" dirty="0"/>
              <a:t> </a:t>
            </a:r>
            <a:r>
              <a:rPr lang="en-US" sz="2400" dirty="0" err="1"/>
              <a:t>tả</a:t>
            </a:r>
            <a:r>
              <a:rPr lang="en-US" sz="2400" dirty="0"/>
              <a:t> </a:t>
            </a:r>
            <a:r>
              <a:rPr lang="en-US" sz="2400" dirty="0" err="1"/>
              <a:t>thiên</a:t>
            </a:r>
            <a:r>
              <a:rPr lang="en-US" sz="2400" dirty="0"/>
              <a:t> </a:t>
            </a:r>
            <a:r>
              <a:rPr lang="en-US" sz="2400" dirty="0" err="1"/>
              <a:t>nhiên</a:t>
            </a:r>
            <a:r>
              <a:rPr lang="en-US" sz="2400" dirty="0"/>
              <a:t> để </a:t>
            </a:r>
            <a:r>
              <a:rPr lang="en-US" sz="2400" dirty="0" err="1"/>
              <a:t>ngụ</a:t>
            </a:r>
            <a:r>
              <a:rPr lang="en-US" sz="2400" dirty="0"/>
              <a:t> ý cảm </a:t>
            </a:r>
            <a:r>
              <a:rPr lang="en-US" sz="2400" dirty="0" err="1"/>
              <a:t>xúc</a:t>
            </a:r>
            <a:r>
              <a:rPr lang="en-US" sz="2400" dirty="0"/>
              <a:t> con </a:t>
            </a:r>
            <a:r>
              <a:rPr lang="en-US" sz="2400" dirty="0" err="1"/>
              <a:t>người</a:t>
            </a:r>
            <a:r>
              <a:rPr lang="en-US" sz="2400" dirty="0"/>
              <a:t>, qua </a:t>
            </a:r>
            <a:r>
              <a:rPr lang="en-US" sz="2400" dirty="0" err="1"/>
              <a:t>lời</a:t>
            </a:r>
            <a:r>
              <a:rPr lang="en-US" sz="2400" dirty="0"/>
              <a:t> </a:t>
            </a:r>
            <a:r>
              <a:rPr lang="en-US" sz="2400" dirty="0" err="1"/>
              <a:t>kể</a:t>
            </a:r>
            <a:r>
              <a:rPr lang="en-US" sz="2400" dirty="0"/>
              <a:t> </a:t>
            </a:r>
            <a:r>
              <a:rPr lang="en-US" sz="2400" dirty="0" err="1"/>
              <a:t>hành</a:t>
            </a:r>
            <a:r>
              <a:rPr lang="en-US" sz="2400" dirty="0"/>
              <a:t> </a:t>
            </a:r>
            <a:r>
              <a:rPr lang="en-US" sz="2400" dirty="0" err="1"/>
              <a:t>động</a:t>
            </a:r>
            <a:r>
              <a:rPr lang="en-US" sz="2400" dirty="0"/>
              <a:t> </a:t>
            </a:r>
            <a:r>
              <a:rPr lang="en-US" sz="2400" dirty="0" err="1"/>
              <a:t>và</a:t>
            </a:r>
            <a:r>
              <a:rPr lang="en-US" sz="2400" dirty="0"/>
              <a:t> </a:t>
            </a:r>
            <a:r>
              <a:rPr lang="en-US" sz="2400" dirty="0" err="1"/>
              <a:t>diễn</a:t>
            </a:r>
            <a:r>
              <a:rPr lang="en-US" sz="2400" dirty="0"/>
              <a:t> </a:t>
            </a:r>
            <a:r>
              <a:rPr lang="en-US" sz="2400" dirty="0" err="1"/>
              <a:t>biến</a:t>
            </a:r>
            <a:r>
              <a:rPr lang="en-US" sz="2400" dirty="0"/>
              <a:t> tâm </a:t>
            </a:r>
            <a:r>
              <a:rPr lang="en-US" sz="2400" dirty="0" err="1"/>
              <a:t>lí</a:t>
            </a:r>
            <a:r>
              <a:rPr lang="en-US" sz="2400" dirty="0"/>
              <a:t> </a:t>
            </a:r>
            <a:r>
              <a:rPr lang="en-US" sz="2400" dirty="0" err="1"/>
              <a:t>nhân</a:t>
            </a:r>
            <a:r>
              <a:rPr lang="en-US" sz="2400" dirty="0"/>
              <a:t> </a:t>
            </a:r>
            <a:r>
              <a:rPr lang="en-US" sz="2400" dirty="0" err="1"/>
              <a:t>vật</a:t>
            </a:r>
            <a:r>
              <a:rPr lang="en-US" sz="2400" dirty="0"/>
              <a:t>.</a:t>
            </a:r>
            <a:endParaRPr lang="en-US" sz="5400" dirty="0"/>
          </a:p>
        </p:txBody>
      </p:sp>
      <p:sp>
        <p:nvSpPr>
          <p:cNvPr id="9" name="TextBox 8">
            <a:extLst>
              <a:ext uri="{FF2B5EF4-FFF2-40B4-BE49-F238E27FC236}">
                <a16:creationId xmlns:a16="http://schemas.microsoft.com/office/drawing/2014/main" id="{FD4024C2-57B5-B0BD-D1A9-A527DB5F84A5}"/>
              </a:ext>
            </a:extLst>
          </p:cNvPr>
          <p:cNvSpPr txBox="1"/>
          <p:nvPr/>
        </p:nvSpPr>
        <p:spPr>
          <a:xfrm>
            <a:off x="1058144" y="3327349"/>
            <a:ext cx="5921943" cy="830997"/>
          </a:xfrm>
          <a:prstGeom prst="rect">
            <a:avLst/>
          </a:prstGeom>
          <a:noFill/>
        </p:spPr>
        <p:txBody>
          <a:bodyPr wrap="square" rtlCol="0">
            <a:spAutoFit/>
          </a:bodyPr>
          <a:lstStyle/>
          <a:p>
            <a:pPr algn="just"/>
            <a:r>
              <a:rPr lang="en-US" sz="2400" dirty="0">
                <a:sym typeface="Wingdings" panose="05000000000000000000" pitchFamily="2" charset="2"/>
              </a:rPr>
              <a:t></a:t>
            </a:r>
            <a:r>
              <a:rPr lang="en-US" sz="2400" dirty="0"/>
              <a:t> </a:t>
            </a:r>
            <a:r>
              <a:rPr lang="en-US" sz="2400" dirty="0" err="1"/>
              <a:t>Miêu</a:t>
            </a:r>
            <a:r>
              <a:rPr lang="en-US" sz="2400" dirty="0"/>
              <a:t> </a:t>
            </a:r>
            <a:r>
              <a:rPr lang="en-US" sz="2400" dirty="0" err="1"/>
              <a:t>tả</a:t>
            </a:r>
            <a:r>
              <a:rPr lang="en-US" sz="2400" dirty="0"/>
              <a:t> tâm </a:t>
            </a:r>
            <a:r>
              <a:rPr lang="en-US" sz="2400" dirty="0" err="1"/>
              <a:t>trạng</a:t>
            </a:r>
            <a:r>
              <a:rPr lang="en-US" sz="2400" dirty="0"/>
              <a:t> </a:t>
            </a:r>
            <a:r>
              <a:rPr lang="en-US" sz="2400" dirty="0" err="1"/>
              <a:t>bồi</a:t>
            </a:r>
            <a:r>
              <a:rPr lang="en-US" sz="2400" dirty="0"/>
              <a:t> </a:t>
            </a:r>
            <a:r>
              <a:rPr lang="en-US" sz="2400" dirty="0" err="1"/>
              <a:t>hồi</a:t>
            </a:r>
            <a:r>
              <a:rPr lang="en-US" sz="2400" dirty="0"/>
              <a:t>, </a:t>
            </a:r>
            <a:r>
              <a:rPr lang="en-US" sz="2400" dirty="0" err="1"/>
              <a:t>ngổn</a:t>
            </a:r>
            <a:r>
              <a:rPr lang="en-US" sz="2400" dirty="0"/>
              <a:t> </a:t>
            </a:r>
            <a:r>
              <a:rPr lang="en-US" sz="2400" dirty="0" err="1"/>
              <a:t>ngang</a:t>
            </a:r>
            <a:r>
              <a:rPr lang="en-US" sz="2400" dirty="0"/>
              <a:t> nhiều </a:t>
            </a:r>
            <a:r>
              <a:rPr lang="en-US" sz="2400" dirty="0" err="1"/>
              <a:t>nỗi</a:t>
            </a:r>
            <a:r>
              <a:rPr lang="en-US" sz="2400" dirty="0"/>
              <a:t> </a:t>
            </a:r>
            <a:r>
              <a:rPr lang="en-US" sz="2400" dirty="0" err="1"/>
              <a:t>niềm</a:t>
            </a:r>
            <a:r>
              <a:rPr lang="en-US" sz="2400" dirty="0"/>
              <a:t> tâm </a:t>
            </a:r>
            <a:r>
              <a:rPr lang="en-US" sz="2400" dirty="0" err="1"/>
              <a:t>sự</a:t>
            </a:r>
            <a:r>
              <a:rPr lang="en-US" sz="2400" dirty="0"/>
              <a:t> </a:t>
            </a:r>
            <a:r>
              <a:rPr lang="en-US" sz="2400" dirty="0" err="1"/>
              <a:t>của</a:t>
            </a:r>
            <a:r>
              <a:rPr lang="en-US" sz="2400" dirty="0"/>
              <a:t> </a:t>
            </a:r>
            <a:r>
              <a:rPr lang="en-US" sz="2400" dirty="0" err="1"/>
              <a:t>Thuý</a:t>
            </a:r>
            <a:r>
              <a:rPr lang="en-US" sz="2400" dirty="0"/>
              <a:t> </a:t>
            </a:r>
            <a:r>
              <a:rPr lang="en-US" sz="2400" dirty="0" err="1"/>
              <a:t>Kiều</a:t>
            </a:r>
            <a:endParaRPr lang="en-US" sz="2400" dirty="0"/>
          </a:p>
        </p:txBody>
      </p:sp>
      <p:grpSp>
        <p:nvGrpSpPr>
          <p:cNvPr id="16" name="Google Shape;458;p22">
            <a:extLst>
              <a:ext uri="{FF2B5EF4-FFF2-40B4-BE49-F238E27FC236}">
                <a16:creationId xmlns:a16="http://schemas.microsoft.com/office/drawing/2014/main" id="{238FA5A9-3C6E-161A-96FA-8A4CE269A9E8}"/>
              </a:ext>
            </a:extLst>
          </p:cNvPr>
          <p:cNvGrpSpPr/>
          <p:nvPr/>
        </p:nvGrpSpPr>
        <p:grpSpPr>
          <a:xfrm>
            <a:off x="161623" y="1590627"/>
            <a:ext cx="576182" cy="682662"/>
            <a:chOff x="10991428" y="5382427"/>
            <a:chExt cx="937636" cy="1187876"/>
          </a:xfrm>
        </p:grpSpPr>
        <p:sp>
          <p:nvSpPr>
            <p:cNvPr id="17" name="Google Shape;459;p22">
              <a:extLst>
                <a:ext uri="{FF2B5EF4-FFF2-40B4-BE49-F238E27FC236}">
                  <a16:creationId xmlns:a16="http://schemas.microsoft.com/office/drawing/2014/main" id="{138718D3-2678-FE81-7805-2B23F6D9C3CD}"/>
                </a:ext>
              </a:extLst>
            </p:cNvPr>
            <p:cNvSpPr/>
            <p:nvPr/>
          </p:nvSpPr>
          <p:spPr>
            <a:xfrm>
              <a:off x="11000617" y="5455263"/>
              <a:ext cx="928447" cy="1106722"/>
            </a:xfrm>
            <a:custGeom>
              <a:avLst/>
              <a:gdLst/>
              <a:ahLst/>
              <a:cxnLst/>
              <a:rect l="l" t="t" r="r" b="b"/>
              <a:pathLst>
                <a:path w="928447" h="1106722" extrusionOk="0">
                  <a:moveTo>
                    <a:pt x="458133" y="0"/>
                  </a:moveTo>
                  <a:cubicBezTo>
                    <a:pt x="458133" y="0"/>
                    <a:pt x="378831" y="51864"/>
                    <a:pt x="340302" y="186057"/>
                  </a:cubicBezTo>
                  <a:cubicBezTo>
                    <a:pt x="267603" y="120450"/>
                    <a:pt x="189178" y="104089"/>
                    <a:pt x="195266" y="100044"/>
                  </a:cubicBezTo>
                  <a:cubicBezTo>
                    <a:pt x="195266" y="100044"/>
                    <a:pt x="123357" y="192272"/>
                    <a:pt x="115528" y="313097"/>
                  </a:cubicBezTo>
                  <a:cubicBezTo>
                    <a:pt x="61374" y="293514"/>
                    <a:pt x="20929" y="291123"/>
                    <a:pt x="20929" y="291123"/>
                  </a:cubicBezTo>
                  <a:cubicBezTo>
                    <a:pt x="20929" y="291123"/>
                    <a:pt x="-25999" y="434585"/>
                    <a:pt x="49392" y="560688"/>
                  </a:cubicBezTo>
                  <a:cubicBezTo>
                    <a:pt x="70630" y="596218"/>
                    <a:pt x="99890" y="627641"/>
                    <a:pt x="131642" y="655702"/>
                  </a:cubicBezTo>
                  <a:lnTo>
                    <a:pt x="0" y="660103"/>
                  </a:lnTo>
                  <a:cubicBezTo>
                    <a:pt x="0" y="660103"/>
                    <a:pt x="26394" y="821728"/>
                    <a:pt x="44369" y="890107"/>
                  </a:cubicBezTo>
                  <a:cubicBezTo>
                    <a:pt x="62345" y="958492"/>
                    <a:pt x="125781" y="1106723"/>
                    <a:pt x="125781" y="1106723"/>
                  </a:cubicBezTo>
                  <a:lnTo>
                    <a:pt x="810162" y="1097099"/>
                  </a:lnTo>
                  <a:cubicBezTo>
                    <a:pt x="810162" y="1097099"/>
                    <a:pt x="863820" y="933049"/>
                    <a:pt x="885292" y="856413"/>
                  </a:cubicBezTo>
                  <a:cubicBezTo>
                    <a:pt x="906763" y="779783"/>
                    <a:pt x="917104" y="629543"/>
                    <a:pt x="917104" y="629543"/>
                  </a:cubicBezTo>
                  <a:lnTo>
                    <a:pt x="805762" y="633314"/>
                  </a:lnTo>
                  <a:cubicBezTo>
                    <a:pt x="828640" y="615445"/>
                    <a:pt x="850084" y="595909"/>
                    <a:pt x="866666" y="573246"/>
                  </a:cubicBezTo>
                  <a:cubicBezTo>
                    <a:pt x="952633" y="455776"/>
                    <a:pt x="923801" y="272498"/>
                    <a:pt x="923801" y="272498"/>
                  </a:cubicBezTo>
                  <a:cubicBezTo>
                    <a:pt x="923801" y="272498"/>
                    <a:pt x="861550" y="274969"/>
                    <a:pt x="793204" y="301169"/>
                  </a:cubicBezTo>
                  <a:cubicBezTo>
                    <a:pt x="778296" y="186278"/>
                    <a:pt x="701961" y="105067"/>
                    <a:pt x="701954" y="105067"/>
                  </a:cubicBezTo>
                  <a:cubicBezTo>
                    <a:pt x="701954" y="105067"/>
                    <a:pt x="650512" y="130235"/>
                    <a:pt x="600450" y="186057"/>
                  </a:cubicBezTo>
                  <a:cubicBezTo>
                    <a:pt x="552190" y="27003"/>
                    <a:pt x="458133" y="0"/>
                    <a:pt x="458133" y="0"/>
                  </a:cubicBezTo>
                  <a:close/>
                </a:path>
              </a:pathLst>
            </a:custGeom>
            <a:solidFill>
              <a:srgbClr val="FFFFFF"/>
            </a:solidFill>
            <a:ln w="114300" cap="rnd" cmpd="sng">
              <a:solidFill>
                <a:srgbClr val="FFFFFF"/>
              </a:solidFill>
              <a:prstDash val="solid"/>
              <a:round/>
              <a:headEnd type="none" w="sm" len="sm"/>
              <a:tailEnd type="none" w="sm" len="sm"/>
            </a:ln>
            <a:effectLst>
              <a:outerShdw blurRad="28575" dist="19050" dir="2700000" algn="bl" rotWithShape="0">
                <a:srgbClr val="000000">
                  <a:alpha val="50000"/>
                </a:srgb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18" name="Google Shape;460;p22">
              <a:extLst>
                <a:ext uri="{FF2B5EF4-FFF2-40B4-BE49-F238E27FC236}">
                  <a16:creationId xmlns:a16="http://schemas.microsoft.com/office/drawing/2014/main" id="{FF70A2C8-DC4E-C4BD-48C5-D9A0F612E0E1}"/>
                </a:ext>
              </a:extLst>
            </p:cNvPr>
            <p:cNvSpPr/>
            <p:nvPr/>
          </p:nvSpPr>
          <p:spPr>
            <a:xfrm>
              <a:off x="11311136" y="5463540"/>
              <a:ext cx="307417" cy="737549"/>
            </a:xfrm>
            <a:custGeom>
              <a:avLst/>
              <a:gdLst/>
              <a:ahLst/>
              <a:cxnLst/>
              <a:rect l="l" t="t" r="r" b="b"/>
              <a:pathLst>
                <a:path w="307417" h="737549" extrusionOk="0">
                  <a:moveTo>
                    <a:pt x="154439" y="737550"/>
                  </a:moveTo>
                  <a:lnTo>
                    <a:pt x="137441" y="724256"/>
                  </a:lnTo>
                  <a:cubicBezTo>
                    <a:pt x="137441" y="724256"/>
                    <a:pt x="468" y="449587"/>
                    <a:pt x="6" y="343583"/>
                  </a:cubicBezTo>
                  <a:cubicBezTo>
                    <a:pt x="-1079" y="90534"/>
                    <a:pt x="138533" y="0"/>
                    <a:pt x="138533" y="0"/>
                  </a:cubicBezTo>
                  <a:cubicBezTo>
                    <a:pt x="138533" y="0"/>
                    <a:pt x="284580" y="37826"/>
                    <a:pt x="306507" y="322862"/>
                  </a:cubicBezTo>
                  <a:cubicBezTo>
                    <a:pt x="320685" y="507198"/>
                    <a:pt x="164712" y="722073"/>
                    <a:pt x="164712" y="722073"/>
                  </a:cubicBezTo>
                  <a:lnTo>
                    <a:pt x="154439" y="737550"/>
                  </a:lnTo>
                  <a:close/>
                </a:path>
              </a:pathLst>
            </a:custGeom>
            <a:solidFill>
              <a:srgbClr val="837D2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19" name="Google Shape;461;p22">
              <a:extLst>
                <a:ext uri="{FF2B5EF4-FFF2-40B4-BE49-F238E27FC236}">
                  <a16:creationId xmlns:a16="http://schemas.microsoft.com/office/drawing/2014/main" id="{ABFC413C-71E8-4905-5A2D-EE602F818D28}"/>
                </a:ext>
              </a:extLst>
            </p:cNvPr>
            <p:cNvSpPr/>
            <p:nvPr/>
          </p:nvSpPr>
          <p:spPr>
            <a:xfrm>
              <a:off x="11375230" y="5382427"/>
              <a:ext cx="287897" cy="585561"/>
            </a:xfrm>
            <a:custGeom>
              <a:avLst/>
              <a:gdLst/>
              <a:ahLst/>
              <a:cxnLst/>
              <a:rect l="l" t="t" r="r" b="b"/>
              <a:pathLst>
                <a:path w="287896" h="585562" extrusionOk="0">
                  <a:moveTo>
                    <a:pt x="75335" y="585562"/>
                  </a:moveTo>
                  <a:cubicBezTo>
                    <a:pt x="75335" y="585562"/>
                    <a:pt x="-19310" y="410984"/>
                    <a:pt x="3567" y="266437"/>
                  </a:cubicBezTo>
                  <a:cubicBezTo>
                    <a:pt x="33852" y="75090"/>
                    <a:pt x="193783" y="0"/>
                    <a:pt x="193783" y="0"/>
                  </a:cubicBezTo>
                  <a:cubicBezTo>
                    <a:pt x="193783" y="0"/>
                    <a:pt x="298421" y="110592"/>
                    <a:pt x="287029" y="256499"/>
                  </a:cubicBezTo>
                  <a:cubicBezTo>
                    <a:pt x="266649" y="517471"/>
                    <a:pt x="75335" y="585562"/>
                    <a:pt x="75335" y="585562"/>
                  </a:cubicBezTo>
                  <a:close/>
                </a:path>
              </a:pathLst>
            </a:custGeom>
            <a:solidFill>
              <a:srgbClr val="ACA427"/>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0" name="Google Shape;462;p22">
              <a:extLst>
                <a:ext uri="{FF2B5EF4-FFF2-40B4-BE49-F238E27FC236}">
                  <a16:creationId xmlns:a16="http://schemas.microsoft.com/office/drawing/2014/main" id="{AFC84BE3-B20A-D7CA-4ECD-0477B74085A2}"/>
                </a:ext>
              </a:extLst>
            </p:cNvPr>
            <p:cNvSpPr/>
            <p:nvPr/>
          </p:nvSpPr>
          <p:spPr>
            <a:xfrm>
              <a:off x="10993752" y="5483285"/>
              <a:ext cx="342097" cy="648905"/>
            </a:xfrm>
            <a:custGeom>
              <a:avLst/>
              <a:gdLst/>
              <a:ahLst/>
              <a:cxnLst/>
              <a:rect l="l" t="t" r="r" b="b"/>
              <a:pathLst>
                <a:path w="342097" h="648904" extrusionOk="0">
                  <a:moveTo>
                    <a:pt x="81658" y="0"/>
                  </a:moveTo>
                  <a:cubicBezTo>
                    <a:pt x="81658" y="0"/>
                    <a:pt x="-30173" y="139933"/>
                    <a:pt x="7907" y="302160"/>
                  </a:cubicBezTo>
                  <a:cubicBezTo>
                    <a:pt x="45988" y="464382"/>
                    <a:pt x="233980" y="648905"/>
                    <a:pt x="233980" y="648905"/>
                  </a:cubicBezTo>
                  <a:cubicBezTo>
                    <a:pt x="233980" y="648905"/>
                    <a:pt x="363418" y="468018"/>
                    <a:pt x="339041" y="303172"/>
                  </a:cubicBezTo>
                  <a:cubicBezTo>
                    <a:pt x="300839" y="44764"/>
                    <a:pt x="71411" y="6818"/>
                    <a:pt x="81658" y="0"/>
                  </a:cubicBezTo>
                  <a:close/>
                </a:path>
              </a:pathLst>
            </a:custGeom>
            <a:solidFill>
              <a:srgbClr val="ACA427"/>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1" name="Google Shape;463;p22">
              <a:extLst>
                <a:ext uri="{FF2B5EF4-FFF2-40B4-BE49-F238E27FC236}">
                  <a16:creationId xmlns:a16="http://schemas.microsoft.com/office/drawing/2014/main" id="{FF6032F1-984F-80CF-425F-F98C01F2B971}"/>
                </a:ext>
              </a:extLst>
            </p:cNvPr>
            <p:cNvSpPr/>
            <p:nvPr/>
          </p:nvSpPr>
          <p:spPr>
            <a:xfrm>
              <a:off x="10998034" y="5754791"/>
              <a:ext cx="367401" cy="507652"/>
            </a:xfrm>
            <a:custGeom>
              <a:avLst/>
              <a:gdLst/>
              <a:ahLst/>
              <a:cxnLst/>
              <a:rect l="l" t="t" r="r" b="b"/>
              <a:pathLst>
                <a:path w="367401" h="507652" extrusionOk="0">
                  <a:moveTo>
                    <a:pt x="364583" y="507653"/>
                  </a:moveTo>
                  <a:cubicBezTo>
                    <a:pt x="364583" y="507653"/>
                    <a:pt x="133896" y="421633"/>
                    <a:pt x="42900" y="269431"/>
                  </a:cubicBezTo>
                  <a:cubicBezTo>
                    <a:pt x="-32491" y="143321"/>
                    <a:pt x="14424" y="0"/>
                    <a:pt x="14424" y="0"/>
                  </a:cubicBezTo>
                  <a:cubicBezTo>
                    <a:pt x="14424" y="0"/>
                    <a:pt x="181179" y="8874"/>
                    <a:pt x="292588" y="155685"/>
                  </a:cubicBezTo>
                  <a:cubicBezTo>
                    <a:pt x="389256" y="283067"/>
                    <a:pt x="364583" y="507653"/>
                    <a:pt x="364583" y="507653"/>
                  </a:cubicBezTo>
                  <a:close/>
                </a:path>
              </a:pathLst>
            </a:custGeom>
            <a:solidFill>
              <a:srgbClr val="D6CC3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2" name="Google Shape;464;p22">
              <a:extLst>
                <a:ext uri="{FF2B5EF4-FFF2-40B4-BE49-F238E27FC236}">
                  <a16:creationId xmlns:a16="http://schemas.microsoft.com/office/drawing/2014/main" id="{B1C1E97D-D3C2-956D-30CE-9B8120A6F949}"/>
                </a:ext>
              </a:extLst>
            </p:cNvPr>
            <p:cNvSpPr/>
            <p:nvPr/>
          </p:nvSpPr>
          <p:spPr>
            <a:xfrm>
              <a:off x="11571384" y="5736193"/>
              <a:ext cx="348540" cy="469866"/>
            </a:xfrm>
            <a:custGeom>
              <a:avLst/>
              <a:gdLst/>
              <a:ahLst/>
              <a:cxnLst/>
              <a:rect l="l" t="t" r="r" b="b"/>
              <a:pathLst>
                <a:path w="348540" h="469866" extrusionOk="0">
                  <a:moveTo>
                    <a:pt x="14" y="469867"/>
                  </a:moveTo>
                  <a:cubicBezTo>
                    <a:pt x="14" y="469867"/>
                    <a:pt x="-3087" y="239863"/>
                    <a:pt x="82873" y="122399"/>
                  </a:cubicBezTo>
                  <a:cubicBezTo>
                    <a:pt x="168839" y="4936"/>
                    <a:pt x="343872" y="0"/>
                    <a:pt x="343872" y="0"/>
                  </a:cubicBezTo>
                  <a:cubicBezTo>
                    <a:pt x="343872" y="0"/>
                    <a:pt x="372764" y="183264"/>
                    <a:pt x="286805" y="300734"/>
                  </a:cubicBezTo>
                  <a:cubicBezTo>
                    <a:pt x="200838" y="418197"/>
                    <a:pt x="14" y="469867"/>
                    <a:pt x="14" y="469867"/>
                  </a:cubicBezTo>
                  <a:close/>
                </a:path>
              </a:pathLst>
            </a:custGeom>
            <a:solidFill>
              <a:srgbClr val="D6CC3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3" name="Google Shape;465;p22">
              <a:extLst>
                <a:ext uri="{FF2B5EF4-FFF2-40B4-BE49-F238E27FC236}">
                  <a16:creationId xmlns:a16="http://schemas.microsoft.com/office/drawing/2014/main" id="{5C12DC26-47D3-EBB5-8C66-9E97C721D0AD}"/>
                </a:ext>
              </a:extLst>
            </p:cNvPr>
            <p:cNvSpPr/>
            <p:nvPr/>
          </p:nvSpPr>
          <p:spPr>
            <a:xfrm>
              <a:off x="11287965" y="5686432"/>
              <a:ext cx="348154" cy="707472"/>
            </a:xfrm>
            <a:custGeom>
              <a:avLst/>
              <a:gdLst/>
              <a:ahLst/>
              <a:cxnLst/>
              <a:rect l="l" t="t" r="r" b="b"/>
              <a:pathLst>
                <a:path w="348154" h="707472" extrusionOk="0">
                  <a:moveTo>
                    <a:pt x="174602" y="707472"/>
                  </a:moveTo>
                  <a:cubicBezTo>
                    <a:pt x="174602" y="707472"/>
                    <a:pt x="9394" y="554005"/>
                    <a:pt x="192" y="321241"/>
                  </a:cubicBezTo>
                  <a:cubicBezTo>
                    <a:pt x="-6405" y="154466"/>
                    <a:pt x="159078" y="0"/>
                    <a:pt x="159078" y="0"/>
                  </a:cubicBezTo>
                  <a:cubicBezTo>
                    <a:pt x="159078" y="0"/>
                    <a:pt x="336643" y="165027"/>
                    <a:pt x="347204" y="331602"/>
                  </a:cubicBezTo>
                  <a:cubicBezTo>
                    <a:pt x="363090" y="582100"/>
                    <a:pt x="174602" y="707472"/>
                    <a:pt x="174602" y="707472"/>
                  </a:cubicBezTo>
                  <a:close/>
                </a:path>
              </a:pathLst>
            </a:custGeom>
            <a:solidFill>
              <a:srgbClr val="A19924"/>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4" name="Google Shape;466;p22">
              <a:extLst>
                <a:ext uri="{FF2B5EF4-FFF2-40B4-BE49-F238E27FC236}">
                  <a16:creationId xmlns:a16="http://schemas.microsoft.com/office/drawing/2014/main" id="{2AF71653-2E80-8221-4C5D-E09B62D74631}"/>
                </a:ext>
              </a:extLst>
            </p:cNvPr>
            <p:cNvSpPr/>
            <p:nvPr/>
          </p:nvSpPr>
          <p:spPr>
            <a:xfrm>
              <a:off x="10991428" y="6093157"/>
              <a:ext cx="917143" cy="477146"/>
            </a:xfrm>
            <a:custGeom>
              <a:avLst/>
              <a:gdLst/>
              <a:ahLst/>
              <a:cxnLst/>
              <a:rect l="l" t="t" r="r" b="b"/>
              <a:pathLst>
                <a:path w="917143" h="477146" extrusionOk="0">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CB25"/>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5" name="Google Shape;467;p22">
              <a:extLst>
                <a:ext uri="{FF2B5EF4-FFF2-40B4-BE49-F238E27FC236}">
                  <a16:creationId xmlns:a16="http://schemas.microsoft.com/office/drawing/2014/main" id="{8B537E0A-C5C4-B2D1-88A7-8A08B30C5332}"/>
                </a:ext>
              </a:extLst>
            </p:cNvPr>
            <p:cNvSpPr/>
            <p:nvPr/>
          </p:nvSpPr>
          <p:spPr>
            <a:xfrm>
              <a:off x="10996378" y="6078870"/>
              <a:ext cx="917143" cy="477146"/>
            </a:xfrm>
            <a:custGeom>
              <a:avLst/>
              <a:gdLst/>
              <a:ahLst/>
              <a:cxnLst/>
              <a:rect l="l" t="t" r="r" b="b"/>
              <a:pathLst>
                <a:path w="917143" h="477146" extrusionOk="0">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FFFF">
                <a:alpha val="21380"/>
              </a:srgbClr>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grpSp>
          <p:nvGrpSpPr>
            <p:cNvPr id="26" name="Google Shape;468;p22">
              <a:extLst>
                <a:ext uri="{FF2B5EF4-FFF2-40B4-BE49-F238E27FC236}">
                  <a16:creationId xmlns:a16="http://schemas.microsoft.com/office/drawing/2014/main" id="{7DBBADF0-3B23-C356-5C11-B4D235B4BA48}"/>
                </a:ext>
              </a:extLst>
            </p:cNvPr>
            <p:cNvGrpSpPr/>
            <p:nvPr/>
          </p:nvGrpSpPr>
          <p:grpSpPr>
            <a:xfrm>
              <a:off x="11257776" y="6260388"/>
              <a:ext cx="395796" cy="114103"/>
              <a:chOff x="1258931" y="4140278"/>
              <a:chExt cx="395796" cy="114103"/>
            </a:xfrm>
          </p:grpSpPr>
          <p:sp>
            <p:nvSpPr>
              <p:cNvPr id="27" name="Google Shape;469;p22">
                <a:extLst>
                  <a:ext uri="{FF2B5EF4-FFF2-40B4-BE49-F238E27FC236}">
                    <a16:creationId xmlns:a16="http://schemas.microsoft.com/office/drawing/2014/main" id="{915D7761-708A-5E8F-ACAC-BFBFC625FA7D}"/>
                  </a:ext>
                </a:extLst>
              </p:cNvPr>
              <p:cNvSpPr/>
              <p:nvPr/>
            </p:nvSpPr>
            <p:spPr>
              <a:xfrm>
                <a:off x="1431759" y="4200260"/>
                <a:ext cx="88574" cy="54121"/>
              </a:xfrm>
              <a:custGeom>
                <a:avLst/>
                <a:gdLst/>
                <a:ahLst/>
                <a:cxnLst/>
                <a:rect l="l" t="t" r="r" b="b"/>
                <a:pathLst>
                  <a:path w="137324" h="83909" extrusionOk="0">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470;p22">
                <a:extLst>
                  <a:ext uri="{FF2B5EF4-FFF2-40B4-BE49-F238E27FC236}">
                    <a16:creationId xmlns:a16="http://schemas.microsoft.com/office/drawing/2014/main" id="{8047574B-920F-4156-0FA6-F93F87A84274}"/>
                  </a:ext>
                </a:extLst>
              </p:cNvPr>
              <p:cNvSpPr/>
              <p:nvPr/>
            </p:nvSpPr>
            <p:spPr>
              <a:xfrm>
                <a:off x="1258931" y="4195791"/>
                <a:ext cx="56390" cy="39608"/>
              </a:xfrm>
              <a:custGeom>
                <a:avLst/>
                <a:gdLst/>
                <a:ahLst/>
                <a:cxnLst/>
                <a:rect l="l" t="t" r="r" b="b"/>
                <a:pathLst>
                  <a:path w="87426" h="61407" extrusionOk="0">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471;p22">
                <a:extLst>
                  <a:ext uri="{FF2B5EF4-FFF2-40B4-BE49-F238E27FC236}">
                    <a16:creationId xmlns:a16="http://schemas.microsoft.com/office/drawing/2014/main" id="{7D8C0922-CF53-38B9-EB32-BDAD72FED9CB}"/>
                  </a:ext>
                </a:extLst>
              </p:cNvPr>
              <p:cNvSpPr/>
              <p:nvPr/>
            </p:nvSpPr>
            <p:spPr>
              <a:xfrm>
                <a:off x="1598337" y="4193604"/>
                <a:ext cx="56390" cy="39611"/>
              </a:xfrm>
              <a:custGeom>
                <a:avLst/>
                <a:gdLst/>
                <a:ahLst/>
                <a:cxnLst/>
                <a:rect l="l" t="t" r="r" b="b"/>
                <a:pathLst>
                  <a:path w="87426" h="61413" extrusionOk="0">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472;p22">
                <a:extLst>
                  <a:ext uri="{FF2B5EF4-FFF2-40B4-BE49-F238E27FC236}">
                    <a16:creationId xmlns:a16="http://schemas.microsoft.com/office/drawing/2014/main" id="{1C2A2138-481F-4A4A-AD83-4A997B270FF0}"/>
                  </a:ext>
                </a:extLst>
              </p:cNvPr>
              <p:cNvSpPr/>
              <p:nvPr/>
            </p:nvSpPr>
            <p:spPr>
              <a:xfrm>
                <a:off x="1337004" y="4153533"/>
                <a:ext cx="43845" cy="35702"/>
              </a:xfrm>
              <a:custGeom>
                <a:avLst/>
                <a:gdLst/>
                <a:ahLst/>
                <a:cxnLst/>
                <a:rect l="l" t="t" r="r" b="b"/>
                <a:pathLst>
                  <a:path w="67977" h="55352" extrusionOk="0">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473;p22">
                <a:extLst>
                  <a:ext uri="{FF2B5EF4-FFF2-40B4-BE49-F238E27FC236}">
                    <a16:creationId xmlns:a16="http://schemas.microsoft.com/office/drawing/2014/main" id="{B54CA7AE-8A4A-5BDF-F283-EAA41A03C850}"/>
                  </a:ext>
                </a:extLst>
              </p:cNvPr>
              <p:cNvSpPr/>
              <p:nvPr/>
            </p:nvSpPr>
            <p:spPr>
              <a:xfrm>
                <a:off x="1553583" y="4140278"/>
                <a:ext cx="43841" cy="35702"/>
              </a:xfrm>
              <a:custGeom>
                <a:avLst/>
                <a:gdLst/>
                <a:ahLst/>
                <a:cxnLst/>
                <a:rect l="l" t="t" r="r" b="b"/>
                <a:pathLst>
                  <a:path w="67970" h="55352" extrusionOk="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32" name="Google Shape;458;p22">
            <a:extLst>
              <a:ext uri="{FF2B5EF4-FFF2-40B4-BE49-F238E27FC236}">
                <a16:creationId xmlns:a16="http://schemas.microsoft.com/office/drawing/2014/main" id="{B1A93DC1-1D5B-F70C-1387-D664E149A458}"/>
              </a:ext>
            </a:extLst>
          </p:cNvPr>
          <p:cNvGrpSpPr/>
          <p:nvPr/>
        </p:nvGrpSpPr>
        <p:grpSpPr>
          <a:xfrm>
            <a:off x="313666" y="3414794"/>
            <a:ext cx="576181" cy="640804"/>
            <a:chOff x="10991428" y="5455263"/>
            <a:chExt cx="937635" cy="1115040"/>
          </a:xfrm>
        </p:grpSpPr>
        <p:sp>
          <p:nvSpPr>
            <p:cNvPr id="33" name="Google Shape;459;p22">
              <a:extLst>
                <a:ext uri="{FF2B5EF4-FFF2-40B4-BE49-F238E27FC236}">
                  <a16:creationId xmlns:a16="http://schemas.microsoft.com/office/drawing/2014/main" id="{C63BEEEB-D4FC-FA00-83AB-F21F03A8269E}"/>
                </a:ext>
              </a:extLst>
            </p:cNvPr>
            <p:cNvSpPr/>
            <p:nvPr/>
          </p:nvSpPr>
          <p:spPr>
            <a:xfrm>
              <a:off x="11000617" y="5455263"/>
              <a:ext cx="928447" cy="1106722"/>
            </a:xfrm>
            <a:custGeom>
              <a:avLst/>
              <a:gdLst/>
              <a:ahLst/>
              <a:cxnLst/>
              <a:rect l="l" t="t" r="r" b="b"/>
              <a:pathLst>
                <a:path w="928447" h="1106722" extrusionOk="0">
                  <a:moveTo>
                    <a:pt x="458133" y="0"/>
                  </a:moveTo>
                  <a:cubicBezTo>
                    <a:pt x="458133" y="0"/>
                    <a:pt x="378831" y="51864"/>
                    <a:pt x="340302" y="186057"/>
                  </a:cubicBezTo>
                  <a:cubicBezTo>
                    <a:pt x="267603" y="120450"/>
                    <a:pt x="189178" y="104089"/>
                    <a:pt x="195266" y="100044"/>
                  </a:cubicBezTo>
                  <a:cubicBezTo>
                    <a:pt x="195266" y="100044"/>
                    <a:pt x="123357" y="192272"/>
                    <a:pt x="115528" y="313097"/>
                  </a:cubicBezTo>
                  <a:cubicBezTo>
                    <a:pt x="61374" y="293514"/>
                    <a:pt x="20929" y="291123"/>
                    <a:pt x="20929" y="291123"/>
                  </a:cubicBezTo>
                  <a:cubicBezTo>
                    <a:pt x="20929" y="291123"/>
                    <a:pt x="-25999" y="434585"/>
                    <a:pt x="49392" y="560688"/>
                  </a:cubicBezTo>
                  <a:cubicBezTo>
                    <a:pt x="70630" y="596218"/>
                    <a:pt x="99890" y="627641"/>
                    <a:pt x="131642" y="655702"/>
                  </a:cubicBezTo>
                  <a:lnTo>
                    <a:pt x="0" y="660103"/>
                  </a:lnTo>
                  <a:cubicBezTo>
                    <a:pt x="0" y="660103"/>
                    <a:pt x="26394" y="821728"/>
                    <a:pt x="44369" y="890107"/>
                  </a:cubicBezTo>
                  <a:cubicBezTo>
                    <a:pt x="62345" y="958492"/>
                    <a:pt x="125781" y="1106723"/>
                    <a:pt x="125781" y="1106723"/>
                  </a:cubicBezTo>
                  <a:lnTo>
                    <a:pt x="810162" y="1097099"/>
                  </a:lnTo>
                  <a:cubicBezTo>
                    <a:pt x="810162" y="1097099"/>
                    <a:pt x="863820" y="933049"/>
                    <a:pt x="885292" y="856413"/>
                  </a:cubicBezTo>
                  <a:cubicBezTo>
                    <a:pt x="906763" y="779783"/>
                    <a:pt x="917104" y="629543"/>
                    <a:pt x="917104" y="629543"/>
                  </a:cubicBezTo>
                  <a:lnTo>
                    <a:pt x="805762" y="633314"/>
                  </a:lnTo>
                  <a:cubicBezTo>
                    <a:pt x="828640" y="615445"/>
                    <a:pt x="850084" y="595909"/>
                    <a:pt x="866666" y="573246"/>
                  </a:cubicBezTo>
                  <a:cubicBezTo>
                    <a:pt x="952633" y="455776"/>
                    <a:pt x="923801" y="272498"/>
                    <a:pt x="923801" y="272498"/>
                  </a:cubicBezTo>
                  <a:cubicBezTo>
                    <a:pt x="923801" y="272498"/>
                    <a:pt x="861550" y="274969"/>
                    <a:pt x="793204" y="301169"/>
                  </a:cubicBezTo>
                  <a:cubicBezTo>
                    <a:pt x="778296" y="186278"/>
                    <a:pt x="701961" y="105067"/>
                    <a:pt x="701954" y="105067"/>
                  </a:cubicBezTo>
                  <a:cubicBezTo>
                    <a:pt x="701954" y="105067"/>
                    <a:pt x="650512" y="130235"/>
                    <a:pt x="600450" y="186057"/>
                  </a:cubicBezTo>
                  <a:cubicBezTo>
                    <a:pt x="552190" y="27003"/>
                    <a:pt x="458133" y="0"/>
                    <a:pt x="458133" y="0"/>
                  </a:cubicBezTo>
                  <a:close/>
                </a:path>
              </a:pathLst>
            </a:custGeom>
            <a:solidFill>
              <a:srgbClr val="FFFFFF"/>
            </a:solidFill>
            <a:ln w="114300" cap="rnd" cmpd="sng">
              <a:solidFill>
                <a:srgbClr val="FFFFFF"/>
              </a:solidFill>
              <a:prstDash val="solid"/>
              <a:round/>
              <a:headEnd type="none" w="sm" len="sm"/>
              <a:tailEnd type="none" w="sm" len="sm"/>
            </a:ln>
            <a:effectLst>
              <a:outerShdw blurRad="28575" dist="19050" dir="2700000" algn="bl" rotWithShape="0">
                <a:srgbClr val="000000">
                  <a:alpha val="50000"/>
                </a:srgb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4" name="Google Shape;460;p22">
              <a:extLst>
                <a:ext uri="{FF2B5EF4-FFF2-40B4-BE49-F238E27FC236}">
                  <a16:creationId xmlns:a16="http://schemas.microsoft.com/office/drawing/2014/main" id="{9D232F06-0B5A-BB6C-63AC-08E950AA2FD2}"/>
                </a:ext>
              </a:extLst>
            </p:cNvPr>
            <p:cNvSpPr/>
            <p:nvPr/>
          </p:nvSpPr>
          <p:spPr>
            <a:xfrm>
              <a:off x="11311136" y="5463540"/>
              <a:ext cx="307417" cy="737549"/>
            </a:xfrm>
            <a:custGeom>
              <a:avLst/>
              <a:gdLst/>
              <a:ahLst/>
              <a:cxnLst/>
              <a:rect l="l" t="t" r="r" b="b"/>
              <a:pathLst>
                <a:path w="307417" h="737549" extrusionOk="0">
                  <a:moveTo>
                    <a:pt x="154439" y="737550"/>
                  </a:moveTo>
                  <a:lnTo>
                    <a:pt x="137441" y="724256"/>
                  </a:lnTo>
                  <a:cubicBezTo>
                    <a:pt x="137441" y="724256"/>
                    <a:pt x="468" y="449587"/>
                    <a:pt x="6" y="343583"/>
                  </a:cubicBezTo>
                  <a:cubicBezTo>
                    <a:pt x="-1079" y="90534"/>
                    <a:pt x="138533" y="0"/>
                    <a:pt x="138533" y="0"/>
                  </a:cubicBezTo>
                  <a:cubicBezTo>
                    <a:pt x="138533" y="0"/>
                    <a:pt x="284580" y="37826"/>
                    <a:pt x="306507" y="322862"/>
                  </a:cubicBezTo>
                  <a:cubicBezTo>
                    <a:pt x="320685" y="507198"/>
                    <a:pt x="164712" y="722073"/>
                    <a:pt x="164712" y="722073"/>
                  </a:cubicBezTo>
                  <a:lnTo>
                    <a:pt x="154439" y="737550"/>
                  </a:lnTo>
                  <a:close/>
                </a:path>
              </a:pathLst>
            </a:custGeom>
            <a:solidFill>
              <a:srgbClr val="837D2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5" name="Google Shape;461;p22">
              <a:extLst>
                <a:ext uri="{FF2B5EF4-FFF2-40B4-BE49-F238E27FC236}">
                  <a16:creationId xmlns:a16="http://schemas.microsoft.com/office/drawing/2014/main" id="{02DE49ED-A874-ED05-4177-D5C7DE973978}"/>
                </a:ext>
              </a:extLst>
            </p:cNvPr>
            <p:cNvSpPr/>
            <p:nvPr/>
          </p:nvSpPr>
          <p:spPr>
            <a:xfrm>
              <a:off x="11499666" y="5568614"/>
              <a:ext cx="287896" cy="585562"/>
            </a:xfrm>
            <a:custGeom>
              <a:avLst/>
              <a:gdLst/>
              <a:ahLst/>
              <a:cxnLst/>
              <a:rect l="l" t="t" r="r" b="b"/>
              <a:pathLst>
                <a:path w="287896" h="585562" extrusionOk="0">
                  <a:moveTo>
                    <a:pt x="75335" y="585562"/>
                  </a:moveTo>
                  <a:cubicBezTo>
                    <a:pt x="75335" y="585562"/>
                    <a:pt x="-19310" y="410984"/>
                    <a:pt x="3567" y="266437"/>
                  </a:cubicBezTo>
                  <a:cubicBezTo>
                    <a:pt x="33852" y="75090"/>
                    <a:pt x="193783" y="0"/>
                    <a:pt x="193783" y="0"/>
                  </a:cubicBezTo>
                  <a:cubicBezTo>
                    <a:pt x="193783" y="0"/>
                    <a:pt x="298421" y="110592"/>
                    <a:pt x="287029" y="256499"/>
                  </a:cubicBezTo>
                  <a:cubicBezTo>
                    <a:pt x="266649" y="517471"/>
                    <a:pt x="75335" y="585562"/>
                    <a:pt x="75335" y="585562"/>
                  </a:cubicBezTo>
                  <a:close/>
                </a:path>
              </a:pathLst>
            </a:custGeom>
            <a:solidFill>
              <a:srgbClr val="ACA427"/>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6" name="Google Shape;462;p22">
              <a:extLst>
                <a:ext uri="{FF2B5EF4-FFF2-40B4-BE49-F238E27FC236}">
                  <a16:creationId xmlns:a16="http://schemas.microsoft.com/office/drawing/2014/main" id="{946E9802-F857-8A78-5BB7-2FC984F6E666}"/>
                </a:ext>
              </a:extLst>
            </p:cNvPr>
            <p:cNvSpPr/>
            <p:nvPr/>
          </p:nvSpPr>
          <p:spPr>
            <a:xfrm>
              <a:off x="11105176" y="5563732"/>
              <a:ext cx="342097" cy="648904"/>
            </a:xfrm>
            <a:custGeom>
              <a:avLst/>
              <a:gdLst/>
              <a:ahLst/>
              <a:cxnLst/>
              <a:rect l="l" t="t" r="r" b="b"/>
              <a:pathLst>
                <a:path w="342097" h="648904" extrusionOk="0">
                  <a:moveTo>
                    <a:pt x="81658" y="0"/>
                  </a:moveTo>
                  <a:cubicBezTo>
                    <a:pt x="81658" y="0"/>
                    <a:pt x="-30173" y="139933"/>
                    <a:pt x="7907" y="302160"/>
                  </a:cubicBezTo>
                  <a:cubicBezTo>
                    <a:pt x="45988" y="464382"/>
                    <a:pt x="233980" y="648905"/>
                    <a:pt x="233980" y="648905"/>
                  </a:cubicBezTo>
                  <a:cubicBezTo>
                    <a:pt x="233980" y="648905"/>
                    <a:pt x="363418" y="468018"/>
                    <a:pt x="339041" y="303172"/>
                  </a:cubicBezTo>
                  <a:cubicBezTo>
                    <a:pt x="300839" y="44764"/>
                    <a:pt x="71411" y="6818"/>
                    <a:pt x="81658" y="0"/>
                  </a:cubicBezTo>
                  <a:close/>
                </a:path>
              </a:pathLst>
            </a:custGeom>
            <a:solidFill>
              <a:srgbClr val="ACA427"/>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7" name="Google Shape;463;p22">
              <a:extLst>
                <a:ext uri="{FF2B5EF4-FFF2-40B4-BE49-F238E27FC236}">
                  <a16:creationId xmlns:a16="http://schemas.microsoft.com/office/drawing/2014/main" id="{D34E07B6-B740-528E-AE9F-4D5FE94C154A}"/>
                </a:ext>
              </a:extLst>
            </p:cNvPr>
            <p:cNvSpPr/>
            <p:nvPr/>
          </p:nvSpPr>
          <p:spPr>
            <a:xfrm>
              <a:off x="10998034" y="5754791"/>
              <a:ext cx="367401" cy="507652"/>
            </a:xfrm>
            <a:custGeom>
              <a:avLst/>
              <a:gdLst/>
              <a:ahLst/>
              <a:cxnLst/>
              <a:rect l="l" t="t" r="r" b="b"/>
              <a:pathLst>
                <a:path w="367401" h="507652" extrusionOk="0">
                  <a:moveTo>
                    <a:pt x="364583" y="507653"/>
                  </a:moveTo>
                  <a:cubicBezTo>
                    <a:pt x="364583" y="507653"/>
                    <a:pt x="133896" y="421633"/>
                    <a:pt x="42900" y="269431"/>
                  </a:cubicBezTo>
                  <a:cubicBezTo>
                    <a:pt x="-32491" y="143321"/>
                    <a:pt x="14424" y="0"/>
                    <a:pt x="14424" y="0"/>
                  </a:cubicBezTo>
                  <a:cubicBezTo>
                    <a:pt x="14424" y="0"/>
                    <a:pt x="181179" y="8874"/>
                    <a:pt x="292588" y="155685"/>
                  </a:cubicBezTo>
                  <a:cubicBezTo>
                    <a:pt x="389256" y="283067"/>
                    <a:pt x="364583" y="507653"/>
                    <a:pt x="364583" y="507653"/>
                  </a:cubicBezTo>
                  <a:close/>
                </a:path>
              </a:pathLst>
            </a:custGeom>
            <a:solidFill>
              <a:srgbClr val="D6CC3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8" name="Google Shape;464;p22">
              <a:extLst>
                <a:ext uri="{FF2B5EF4-FFF2-40B4-BE49-F238E27FC236}">
                  <a16:creationId xmlns:a16="http://schemas.microsoft.com/office/drawing/2014/main" id="{10C6878E-C2EA-2BC8-6006-3645DA512161}"/>
                </a:ext>
              </a:extLst>
            </p:cNvPr>
            <p:cNvSpPr/>
            <p:nvPr/>
          </p:nvSpPr>
          <p:spPr>
            <a:xfrm>
              <a:off x="11571384" y="5736193"/>
              <a:ext cx="348540" cy="469866"/>
            </a:xfrm>
            <a:custGeom>
              <a:avLst/>
              <a:gdLst/>
              <a:ahLst/>
              <a:cxnLst/>
              <a:rect l="l" t="t" r="r" b="b"/>
              <a:pathLst>
                <a:path w="348540" h="469866" extrusionOk="0">
                  <a:moveTo>
                    <a:pt x="14" y="469867"/>
                  </a:moveTo>
                  <a:cubicBezTo>
                    <a:pt x="14" y="469867"/>
                    <a:pt x="-3087" y="239863"/>
                    <a:pt x="82873" y="122399"/>
                  </a:cubicBezTo>
                  <a:cubicBezTo>
                    <a:pt x="168839" y="4936"/>
                    <a:pt x="343872" y="0"/>
                    <a:pt x="343872" y="0"/>
                  </a:cubicBezTo>
                  <a:cubicBezTo>
                    <a:pt x="343872" y="0"/>
                    <a:pt x="372764" y="183264"/>
                    <a:pt x="286805" y="300734"/>
                  </a:cubicBezTo>
                  <a:cubicBezTo>
                    <a:pt x="200838" y="418197"/>
                    <a:pt x="14" y="469867"/>
                    <a:pt x="14" y="469867"/>
                  </a:cubicBezTo>
                  <a:close/>
                </a:path>
              </a:pathLst>
            </a:custGeom>
            <a:solidFill>
              <a:srgbClr val="D6CC3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9" name="Google Shape;465;p22">
              <a:extLst>
                <a:ext uri="{FF2B5EF4-FFF2-40B4-BE49-F238E27FC236}">
                  <a16:creationId xmlns:a16="http://schemas.microsoft.com/office/drawing/2014/main" id="{B554ED53-5435-051C-2A7C-4422B8755082}"/>
                </a:ext>
              </a:extLst>
            </p:cNvPr>
            <p:cNvSpPr/>
            <p:nvPr/>
          </p:nvSpPr>
          <p:spPr>
            <a:xfrm>
              <a:off x="11287965" y="5686432"/>
              <a:ext cx="348154" cy="707472"/>
            </a:xfrm>
            <a:custGeom>
              <a:avLst/>
              <a:gdLst/>
              <a:ahLst/>
              <a:cxnLst/>
              <a:rect l="l" t="t" r="r" b="b"/>
              <a:pathLst>
                <a:path w="348154" h="707472" extrusionOk="0">
                  <a:moveTo>
                    <a:pt x="174602" y="707472"/>
                  </a:moveTo>
                  <a:cubicBezTo>
                    <a:pt x="174602" y="707472"/>
                    <a:pt x="9394" y="554005"/>
                    <a:pt x="192" y="321241"/>
                  </a:cubicBezTo>
                  <a:cubicBezTo>
                    <a:pt x="-6405" y="154466"/>
                    <a:pt x="159078" y="0"/>
                    <a:pt x="159078" y="0"/>
                  </a:cubicBezTo>
                  <a:cubicBezTo>
                    <a:pt x="159078" y="0"/>
                    <a:pt x="336643" y="165027"/>
                    <a:pt x="347204" y="331602"/>
                  </a:cubicBezTo>
                  <a:cubicBezTo>
                    <a:pt x="363090" y="582100"/>
                    <a:pt x="174602" y="707472"/>
                    <a:pt x="174602" y="707472"/>
                  </a:cubicBezTo>
                  <a:close/>
                </a:path>
              </a:pathLst>
            </a:custGeom>
            <a:solidFill>
              <a:srgbClr val="A19924"/>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40" name="Google Shape;466;p22">
              <a:extLst>
                <a:ext uri="{FF2B5EF4-FFF2-40B4-BE49-F238E27FC236}">
                  <a16:creationId xmlns:a16="http://schemas.microsoft.com/office/drawing/2014/main" id="{3D2BB05A-1A69-D3E5-BBD2-3F6C6CD15167}"/>
                </a:ext>
              </a:extLst>
            </p:cNvPr>
            <p:cNvSpPr/>
            <p:nvPr/>
          </p:nvSpPr>
          <p:spPr>
            <a:xfrm>
              <a:off x="10991428" y="6093157"/>
              <a:ext cx="917143" cy="477146"/>
            </a:xfrm>
            <a:custGeom>
              <a:avLst/>
              <a:gdLst/>
              <a:ahLst/>
              <a:cxnLst/>
              <a:rect l="l" t="t" r="r" b="b"/>
              <a:pathLst>
                <a:path w="917143" h="477146" extrusionOk="0">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CB25"/>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41" name="Google Shape;467;p22">
              <a:extLst>
                <a:ext uri="{FF2B5EF4-FFF2-40B4-BE49-F238E27FC236}">
                  <a16:creationId xmlns:a16="http://schemas.microsoft.com/office/drawing/2014/main" id="{D5B0E81E-C18A-8F8F-DDB8-1AF013208795}"/>
                </a:ext>
              </a:extLst>
            </p:cNvPr>
            <p:cNvSpPr/>
            <p:nvPr/>
          </p:nvSpPr>
          <p:spPr>
            <a:xfrm>
              <a:off x="10996378" y="6078870"/>
              <a:ext cx="917143" cy="477146"/>
            </a:xfrm>
            <a:custGeom>
              <a:avLst/>
              <a:gdLst/>
              <a:ahLst/>
              <a:cxnLst/>
              <a:rect l="l" t="t" r="r" b="b"/>
              <a:pathLst>
                <a:path w="917143" h="477146" extrusionOk="0">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FFFF">
                <a:alpha val="21380"/>
              </a:srgbClr>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nvGrpSpPr>
            <p:cNvPr id="42" name="Google Shape;468;p22">
              <a:extLst>
                <a:ext uri="{FF2B5EF4-FFF2-40B4-BE49-F238E27FC236}">
                  <a16:creationId xmlns:a16="http://schemas.microsoft.com/office/drawing/2014/main" id="{374B53C6-BDD2-71D9-A119-A14289692462}"/>
                </a:ext>
              </a:extLst>
            </p:cNvPr>
            <p:cNvGrpSpPr/>
            <p:nvPr/>
          </p:nvGrpSpPr>
          <p:grpSpPr>
            <a:xfrm>
              <a:off x="11257776" y="6260388"/>
              <a:ext cx="395796" cy="114103"/>
              <a:chOff x="1258931" y="4140278"/>
              <a:chExt cx="395796" cy="114103"/>
            </a:xfrm>
          </p:grpSpPr>
          <p:sp>
            <p:nvSpPr>
              <p:cNvPr id="43" name="Google Shape;469;p22">
                <a:extLst>
                  <a:ext uri="{FF2B5EF4-FFF2-40B4-BE49-F238E27FC236}">
                    <a16:creationId xmlns:a16="http://schemas.microsoft.com/office/drawing/2014/main" id="{8DCDE379-7E3F-4E54-9868-ED10A1F926FC}"/>
                  </a:ext>
                </a:extLst>
              </p:cNvPr>
              <p:cNvSpPr/>
              <p:nvPr/>
            </p:nvSpPr>
            <p:spPr>
              <a:xfrm>
                <a:off x="1431759" y="4200260"/>
                <a:ext cx="88574" cy="54121"/>
              </a:xfrm>
              <a:custGeom>
                <a:avLst/>
                <a:gdLst/>
                <a:ahLst/>
                <a:cxnLst/>
                <a:rect l="l" t="t" r="r" b="b"/>
                <a:pathLst>
                  <a:path w="137324" h="83909" extrusionOk="0">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470;p22">
                <a:extLst>
                  <a:ext uri="{FF2B5EF4-FFF2-40B4-BE49-F238E27FC236}">
                    <a16:creationId xmlns:a16="http://schemas.microsoft.com/office/drawing/2014/main" id="{86D0922B-DFEB-EE35-9675-1F3D8183B451}"/>
                  </a:ext>
                </a:extLst>
              </p:cNvPr>
              <p:cNvSpPr/>
              <p:nvPr/>
            </p:nvSpPr>
            <p:spPr>
              <a:xfrm>
                <a:off x="1258931" y="4195791"/>
                <a:ext cx="56390" cy="39608"/>
              </a:xfrm>
              <a:custGeom>
                <a:avLst/>
                <a:gdLst/>
                <a:ahLst/>
                <a:cxnLst/>
                <a:rect l="l" t="t" r="r" b="b"/>
                <a:pathLst>
                  <a:path w="87426" h="61407" extrusionOk="0">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471;p22">
                <a:extLst>
                  <a:ext uri="{FF2B5EF4-FFF2-40B4-BE49-F238E27FC236}">
                    <a16:creationId xmlns:a16="http://schemas.microsoft.com/office/drawing/2014/main" id="{9043B094-1DAC-2DBD-0CE1-4EE6544B5E72}"/>
                  </a:ext>
                </a:extLst>
              </p:cNvPr>
              <p:cNvSpPr/>
              <p:nvPr/>
            </p:nvSpPr>
            <p:spPr>
              <a:xfrm>
                <a:off x="1598337" y="4193604"/>
                <a:ext cx="56390" cy="39611"/>
              </a:xfrm>
              <a:custGeom>
                <a:avLst/>
                <a:gdLst/>
                <a:ahLst/>
                <a:cxnLst/>
                <a:rect l="l" t="t" r="r" b="b"/>
                <a:pathLst>
                  <a:path w="87426" h="61413" extrusionOk="0">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472;p22">
                <a:extLst>
                  <a:ext uri="{FF2B5EF4-FFF2-40B4-BE49-F238E27FC236}">
                    <a16:creationId xmlns:a16="http://schemas.microsoft.com/office/drawing/2014/main" id="{DC26FDF3-3995-E250-820E-A0E88448C5DA}"/>
                  </a:ext>
                </a:extLst>
              </p:cNvPr>
              <p:cNvSpPr/>
              <p:nvPr/>
            </p:nvSpPr>
            <p:spPr>
              <a:xfrm>
                <a:off x="1337004" y="4153533"/>
                <a:ext cx="43845" cy="35702"/>
              </a:xfrm>
              <a:custGeom>
                <a:avLst/>
                <a:gdLst/>
                <a:ahLst/>
                <a:cxnLst/>
                <a:rect l="l" t="t" r="r" b="b"/>
                <a:pathLst>
                  <a:path w="67977" h="55352" extrusionOk="0">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473;p22">
                <a:extLst>
                  <a:ext uri="{FF2B5EF4-FFF2-40B4-BE49-F238E27FC236}">
                    <a16:creationId xmlns:a16="http://schemas.microsoft.com/office/drawing/2014/main" id="{F2A77AD4-6986-4F60-4435-E801B99BCBC0}"/>
                  </a:ext>
                </a:extLst>
              </p:cNvPr>
              <p:cNvSpPr/>
              <p:nvPr/>
            </p:nvSpPr>
            <p:spPr>
              <a:xfrm>
                <a:off x="1553583" y="4140278"/>
                <a:ext cx="43841" cy="35702"/>
              </a:xfrm>
              <a:custGeom>
                <a:avLst/>
                <a:gdLst/>
                <a:ahLst/>
                <a:cxnLst/>
                <a:rect l="l" t="t" r="r" b="b"/>
                <a:pathLst>
                  <a:path w="67970" h="55352" extrusionOk="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21584588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48AB2BD8-351C-989B-3CCB-BFAFDBDB15A5}"/>
              </a:ext>
            </a:extLst>
          </p:cNvPr>
          <p:cNvSpPr/>
          <p:nvPr/>
        </p:nvSpPr>
        <p:spPr>
          <a:xfrm flipH="1" flipV="1">
            <a:off x="7234534" y="1927143"/>
            <a:ext cx="1762685" cy="2132850"/>
          </a:xfrm>
          <a:custGeom>
            <a:avLst/>
            <a:gdLst>
              <a:gd name="connsiteX0" fmla="*/ 1548477 w 3108198"/>
              <a:gd name="connsiteY0" fmla="*/ 1519574 h 3057428"/>
              <a:gd name="connsiteX1" fmla="*/ 1519574 w 3108198"/>
              <a:gd name="connsiteY1" fmla="*/ 1519574 h 3057428"/>
              <a:gd name="connsiteX2" fmla="*/ 788691 w 3108198"/>
              <a:gd name="connsiteY2" fmla="*/ 1519574 h 3057428"/>
              <a:gd name="connsiteX3" fmla="*/ 759788 w 3108198"/>
              <a:gd name="connsiteY3" fmla="*/ 1519574 h 3057428"/>
              <a:gd name="connsiteX4" fmla="*/ 1 w 3108198"/>
              <a:gd name="connsiteY4" fmla="*/ 759787 h 3057428"/>
              <a:gd name="connsiteX5" fmla="*/ 0 w 3108198"/>
              <a:gd name="connsiteY5" fmla="*/ 759787 h 3057428"/>
              <a:gd name="connsiteX6" fmla="*/ 759787 w 3108198"/>
              <a:gd name="connsiteY6" fmla="*/ 0 h 3057428"/>
              <a:gd name="connsiteX7" fmla="*/ 774238 w 3108198"/>
              <a:gd name="connsiteY7" fmla="*/ 729 h 3057428"/>
              <a:gd name="connsiteX8" fmla="*/ 788690 w 3108198"/>
              <a:gd name="connsiteY8" fmla="*/ 0 h 3057428"/>
              <a:gd name="connsiteX9" fmla="*/ 1548477 w 3108198"/>
              <a:gd name="connsiteY9" fmla="*/ 759787 h 3057428"/>
              <a:gd name="connsiteX10" fmla="*/ 2348410 w 3108198"/>
              <a:gd name="connsiteY10" fmla="*/ 1519574 h 3057428"/>
              <a:gd name="connsiteX11" fmla="*/ 1588624 w 3108198"/>
              <a:gd name="connsiteY11" fmla="*/ 1519574 h 3057428"/>
              <a:gd name="connsiteX12" fmla="*/ 1588624 w 3108198"/>
              <a:gd name="connsiteY12" fmla="*/ 759787 h 3057428"/>
              <a:gd name="connsiteX13" fmla="*/ 2348411 w 3108198"/>
              <a:gd name="connsiteY13" fmla="*/ 0 h 3057428"/>
              <a:gd name="connsiteX14" fmla="*/ 3108198 w 3108198"/>
              <a:gd name="connsiteY14" fmla="*/ 759787 h 3057428"/>
              <a:gd name="connsiteX15" fmla="*/ 3108197 w 3108198"/>
              <a:gd name="connsiteY15" fmla="*/ 759787 h 3057428"/>
              <a:gd name="connsiteX16" fmla="*/ 2348410 w 3108198"/>
              <a:gd name="connsiteY16" fmla="*/ 1519574 h 3057428"/>
              <a:gd name="connsiteX17" fmla="*/ 788690 w 3108198"/>
              <a:gd name="connsiteY17" fmla="*/ 3057428 h 3057428"/>
              <a:gd name="connsiteX18" fmla="*/ 774238 w 3108198"/>
              <a:gd name="connsiteY18" fmla="*/ 3056698 h 3057428"/>
              <a:gd name="connsiteX19" fmla="*/ 759787 w 3108198"/>
              <a:gd name="connsiteY19" fmla="*/ 3057428 h 3057428"/>
              <a:gd name="connsiteX20" fmla="*/ 0 w 3108198"/>
              <a:gd name="connsiteY20" fmla="*/ 2297641 h 3057428"/>
              <a:gd name="connsiteX21" fmla="*/ 1 w 3108198"/>
              <a:gd name="connsiteY21" fmla="*/ 2297641 h 3057428"/>
              <a:gd name="connsiteX22" fmla="*/ 759788 w 3108198"/>
              <a:gd name="connsiteY22" fmla="*/ 1537854 h 3057428"/>
              <a:gd name="connsiteX23" fmla="*/ 788691 w 3108198"/>
              <a:gd name="connsiteY23" fmla="*/ 1537854 h 3057428"/>
              <a:gd name="connsiteX24" fmla="*/ 1519574 w 3108198"/>
              <a:gd name="connsiteY24" fmla="*/ 1537854 h 3057428"/>
              <a:gd name="connsiteX25" fmla="*/ 1548477 w 3108198"/>
              <a:gd name="connsiteY25" fmla="*/ 1537854 h 3057428"/>
              <a:gd name="connsiteX26" fmla="*/ 1548477 w 3108198"/>
              <a:gd name="connsiteY26" fmla="*/ 2297641 h 3057428"/>
              <a:gd name="connsiteX27" fmla="*/ 788690 w 3108198"/>
              <a:gd name="connsiteY27" fmla="*/ 3057428 h 3057428"/>
              <a:gd name="connsiteX28" fmla="*/ 2348411 w 3108198"/>
              <a:gd name="connsiteY28" fmla="*/ 3057428 h 3057428"/>
              <a:gd name="connsiteX29" fmla="*/ 1588624 w 3108198"/>
              <a:gd name="connsiteY29" fmla="*/ 2297641 h 3057428"/>
              <a:gd name="connsiteX30" fmla="*/ 1588624 w 3108198"/>
              <a:gd name="connsiteY30" fmla="*/ 1537854 h 3057428"/>
              <a:gd name="connsiteX31" fmla="*/ 2348410 w 3108198"/>
              <a:gd name="connsiteY31" fmla="*/ 1537854 h 3057428"/>
              <a:gd name="connsiteX32" fmla="*/ 3108197 w 3108198"/>
              <a:gd name="connsiteY32" fmla="*/ 2297641 h 3057428"/>
              <a:gd name="connsiteX33" fmla="*/ 3108198 w 3108198"/>
              <a:gd name="connsiteY33" fmla="*/ 2297641 h 3057428"/>
              <a:gd name="connsiteX34" fmla="*/ 2348411 w 3108198"/>
              <a:gd name="connsiteY34" fmla="*/ 3057428 h 305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08198" h="3057428">
                <a:moveTo>
                  <a:pt x="1548477" y="1519574"/>
                </a:moveTo>
                <a:lnTo>
                  <a:pt x="1519574" y="1519574"/>
                </a:lnTo>
                <a:lnTo>
                  <a:pt x="788691" y="1519574"/>
                </a:lnTo>
                <a:lnTo>
                  <a:pt x="759788" y="1519574"/>
                </a:lnTo>
                <a:cubicBezTo>
                  <a:pt x="340169" y="1519574"/>
                  <a:pt x="1" y="1179406"/>
                  <a:pt x="1" y="759787"/>
                </a:cubicBezTo>
                <a:lnTo>
                  <a:pt x="0" y="759787"/>
                </a:lnTo>
                <a:cubicBezTo>
                  <a:pt x="0" y="340168"/>
                  <a:pt x="340168" y="0"/>
                  <a:pt x="759787" y="0"/>
                </a:cubicBezTo>
                <a:lnTo>
                  <a:pt x="774238" y="729"/>
                </a:lnTo>
                <a:lnTo>
                  <a:pt x="788690" y="0"/>
                </a:lnTo>
                <a:cubicBezTo>
                  <a:pt x="1208309" y="0"/>
                  <a:pt x="1548477" y="340168"/>
                  <a:pt x="1548477" y="759787"/>
                </a:cubicBezTo>
                <a:close/>
                <a:moveTo>
                  <a:pt x="2348410" y="1519574"/>
                </a:moveTo>
                <a:lnTo>
                  <a:pt x="1588624" y="1519574"/>
                </a:lnTo>
                <a:lnTo>
                  <a:pt x="1588624" y="759787"/>
                </a:lnTo>
                <a:cubicBezTo>
                  <a:pt x="1588624" y="340168"/>
                  <a:pt x="1928792" y="0"/>
                  <a:pt x="2348411" y="0"/>
                </a:cubicBezTo>
                <a:cubicBezTo>
                  <a:pt x="2768030" y="0"/>
                  <a:pt x="3108198" y="340168"/>
                  <a:pt x="3108198" y="759787"/>
                </a:cubicBezTo>
                <a:lnTo>
                  <a:pt x="3108197" y="759787"/>
                </a:lnTo>
                <a:cubicBezTo>
                  <a:pt x="3108197" y="1179406"/>
                  <a:pt x="2768029" y="1519574"/>
                  <a:pt x="2348410" y="1519574"/>
                </a:cubicBezTo>
                <a:close/>
                <a:moveTo>
                  <a:pt x="788690" y="3057428"/>
                </a:moveTo>
                <a:lnTo>
                  <a:pt x="774238" y="3056698"/>
                </a:lnTo>
                <a:lnTo>
                  <a:pt x="759787" y="3057428"/>
                </a:lnTo>
                <a:cubicBezTo>
                  <a:pt x="340168" y="3057428"/>
                  <a:pt x="0" y="2717260"/>
                  <a:pt x="0" y="2297641"/>
                </a:cubicBezTo>
                <a:lnTo>
                  <a:pt x="1" y="2297641"/>
                </a:lnTo>
                <a:cubicBezTo>
                  <a:pt x="1" y="1878022"/>
                  <a:pt x="340169" y="1537854"/>
                  <a:pt x="759788" y="1537854"/>
                </a:cubicBezTo>
                <a:lnTo>
                  <a:pt x="788691" y="1537854"/>
                </a:lnTo>
                <a:lnTo>
                  <a:pt x="1519574" y="1537854"/>
                </a:lnTo>
                <a:lnTo>
                  <a:pt x="1548477" y="1537854"/>
                </a:lnTo>
                <a:lnTo>
                  <a:pt x="1548477" y="2297641"/>
                </a:lnTo>
                <a:cubicBezTo>
                  <a:pt x="1548477" y="2717260"/>
                  <a:pt x="1208309" y="3057428"/>
                  <a:pt x="788690" y="3057428"/>
                </a:cubicBezTo>
                <a:close/>
                <a:moveTo>
                  <a:pt x="2348411" y="3057428"/>
                </a:moveTo>
                <a:cubicBezTo>
                  <a:pt x="1928792" y="3057428"/>
                  <a:pt x="1588624" y="2717260"/>
                  <a:pt x="1588624" y="2297641"/>
                </a:cubicBezTo>
                <a:lnTo>
                  <a:pt x="1588624" y="1537854"/>
                </a:lnTo>
                <a:lnTo>
                  <a:pt x="2348410" y="1537854"/>
                </a:lnTo>
                <a:cubicBezTo>
                  <a:pt x="2768029" y="1537854"/>
                  <a:pt x="3108197" y="1878022"/>
                  <a:pt x="3108197" y="2297641"/>
                </a:cubicBezTo>
                <a:lnTo>
                  <a:pt x="3108198" y="2297641"/>
                </a:lnTo>
                <a:cubicBezTo>
                  <a:pt x="3108198" y="2717260"/>
                  <a:pt x="2768030" y="3057428"/>
                  <a:pt x="2348411" y="3057428"/>
                </a:cubicBezTo>
                <a:close/>
              </a:path>
            </a:pathLst>
          </a:custGeom>
          <a:blipFill dpi="0" rotWithShape="0">
            <a:blip r:embed="rId4"/>
            <a:srcRect/>
            <a:stretch>
              <a:fillRect l="-95803" t="1493" r="2090" b="-73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TextBox 4">
            <a:extLst>
              <a:ext uri="{FF2B5EF4-FFF2-40B4-BE49-F238E27FC236}">
                <a16:creationId xmlns:a16="http://schemas.microsoft.com/office/drawing/2014/main" id="{98CB41BD-2489-F008-1586-6B5DB556A512}"/>
              </a:ext>
            </a:extLst>
          </p:cNvPr>
          <p:cNvSpPr txBox="1"/>
          <p:nvPr/>
        </p:nvSpPr>
        <p:spPr>
          <a:xfrm>
            <a:off x="262005" y="510224"/>
            <a:ext cx="8774491" cy="524567"/>
          </a:xfrm>
          <a:prstGeom prst="rect">
            <a:avLst/>
          </a:prstGeom>
          <a:noFill/>
        </p:spPr>
        <p:txBody>
          <a:bodyPr wrap="square" rtlCol="0">
            <a:spAutoFit/>
          </a:bodyPr>
          <a:lstStyle/>
          <a:p>
            <a:pPr algn="ctr">
              <a:lnSpc>
                <a:spcPct val="130000"/>
              </a:lnSpc>
              <a:spcAft>
                <a:spcPts val="1000"/>
              </a:spcAft>
            </a:pPr>
            <a:r>
              <a:rPr lang="en-US" sz="2400"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Lời</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người</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kể</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chuyện</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và</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lời</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của</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nhân</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vật</a:t>
            </a:r>
            <a:r>
              <a:rPr lang="en-US" sz="2400" b="1" dirty="0">
                <a:solidFill>
                  <a:srgbClr val="0070C0"/>
                </a:solidFill>
                <a:effectLst/>
                <a:latin typeface="Times New Roman" panose="02020603050405020304" pitchFamily="18" charset="0"/>
                <a:ea typeface="Calibri" panose="020F0502020204030204" pitchFamily="34" charset="0"/>
              </a:rPr>
              <a:t>:</a:t>
            </a:r>
            <a:endParaRPr lang="en-US" sz="2400" dirty="0">
              <a:solidFill>
                <a:srgbClr val="0070C0"/>
              </a:solidFill>
              <a:effectLst/>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id="{888B12EC-BCB0-7136-436A-0DFA22871179}"/>
              </a:ext>
            </a:extLst>
          </p:cNvPr>
          <p:cNvSpPr txBox="1"/>
          <p:nvPr/>
        </p:nvSpPr>
        <p:spPr>
          <a:xfrm>
            <a:off x="1110785" y="1451730"/>
            <a:ext cx="6133299" cy="1569660"/>
          </a:xfrm>
          <a:prstGeom prst="rect">
            <a:avLst/>
          </a:prstGeom>
          <a:noFill/>
        </p:spPr>
        <p:txBody>
          <a:bodyPr wrap="square" rtlCol="0">
            <a:spAutoFit/>
          </a:bodyPr>
          <a:lstStyle/>
          <a:p>
            <a:pPr algn="just"/>
            <a:r>
              <a:rPr lang="en-US" sz="2400" dirty="0"/>
              <a:t>+ </a:t>
            </a:r>
            <a:r>
              <a:rPr lang="en-US" sz="2400" dirty="0" err="1"/>
              <a:t>Lời</a:t>
            </a:r>
            <a:r>
              <a:rPr lang="en-US" sz="2400" dirty="0"/>
              <a:t> </a:t>
            </a:r>
            <a:r>
              <a:rPr lang="en-US" sz="2400" dirty="0" err="1"/>
              <a:t>độc</a:t>
            </a:r>
            <a:r>
              <a:rPr lang="en-US" sz="2400" dirty="0"/>
              <a:t> </a:t>
            </a:r>
            <a:r>
              <a:rPr lang="en-US" sz="2400" dirty="0" err="1"/>
              <a:t>thoại</a:t>
            </a:r>
            <a:r>
              <a:rPr lang="en-US" sz="2400" dirty="0"/>
              <a:t> </a:t>
            </a:r>
            <a:r>
              <a:rPr lang="en-US" sz="2400" dirty="0" err="1"/>
              <a:t>nội</a:t>
            </a:r>
            <a:r>
              <a:rPr lang="en-US" sz="2400" dirty="0"/>
              <a:t> tâm </a:t>
            </a:r>
            <a:r>
              <a:rPr lang="en-US" sz="2400" dirty="0" err="1"/>
              <a:t>của</a:t>
            </a:r>
            <a:r>
              <a:rPr lang="en-US" sz="2400" dirty="0"/>
              <a:t> </a:t>
            </a:r>
            <a:r>
              <a:rPr lang="en-US" sz="2400" dirty="0" err="1"/>
              <a:t>nhân</a:t>
            </a:r>
            <a:r>
              <a:rPr lang="en-US" sz="2400" dirty="0"/>
              <a:t> </a:t>
            </a:r>
            <a:r>
              <a:rPr lang="en-US" sz="2400" dirty="0" err="1"/>
              <a:t>vật</a:t>
            </a:r>
            <a:r>
              <a:rPr lang="en-US" sz="2400" dirty="0"/>
              <a:t> (4 </a:t>
            </a:r>
            <a:r>
              <a:rPr lang="en-US" sz="2400" dirty="0" err="1"/>
              <a:t>câu</a:t>
            </a:r>
            <a:r>
              <a:rPr lang="en-US" sz="2400" dirty="0"/>
              <a:t> </a:t>
            </a:r>
            <a:r>
              <a:rPr lang="en-US" sz="2400" dirty="0" err="1"/>
              <a:t>thơ</a:t>
            </a:r>
            <a:r>
              <a:rPr lang="en-US" sz="2400" dirty="0"/>
              <a:t> </a:t>
            </a:r>
            <a:r>
              <a:rPr lang="en-US" sz="2400" dirty="0" err="1"/>
              <a:t>trong</a:t>
            </a:r>
            <a:r>
              <a:rPr lang="en-US" sz="2400" dirty="0"/>
              <a:t> </a:t>
            </a:r>
            <a:r>
              <a:rPr lang="en-US" sz="2400" dirty="0" err="1"/>
              <a:t>dấu</a:t>
            </a:r>
            <a:r>
              <a:rPr lang="en-US" sz="2400" dirty="0"/>
              <a:t> </a:t>
            </a:r>
            <a:r>
              <a:rPr lang="en-US" sz="2400" dirty="0" err="1"/>
              <a:t>ngoặc</a:t>
            </a:r>
            <a:r>
              <a:rPr lang="en-US" sz="2400" dirty="0"/>
              <a:t> </a:t>
            </a:r>
            <a:r>
              <a:rPr lang="en-US" sz="2400" dirty="0" err="1"/>
              <a:t>kép</a:t>
            </a:r>
            <a:r>
              <a:rPr lang="en-US" sz="2400" dirty="0"/>
              <a:t>): </a:t>
            </a:r>
            <a:r>
              <a:rPr lang="en-US" sz="2400" i="1" dirty="0"/>
              <a:t>“</a:t>
            </a:r>
            <a:r>
              <a:rPr lang="en-US" sz="2400" i="1" dirty="0" err="1"/>
              <a:t>Người</a:t>
            </a:r>
            <a:r>
              <a:rPr lang="en-US" sz="2400" i="1" dirty="0"/>
              <a:t> mà đến thế thì thôi [...] </a:t>
            </a:r>
            <a:r>
              <a:rPr lang="en-US" sz="2400" i="1" dirty="0" err="1"/>
              <a:t>Trăm</a:t>
            </a:r>
            <a:r>
              <a:rPr lang="en-US" sz="2400" i="1" dirty="0"/>
              <a:t> </a:t>
            </a:r>
            <a:r>
              <a:rPr lang="en-US" sz="2400" i="1" dirty="0" err="1"/>
              <a:t>năm</a:t>
            </a:r>
            <a:r>
              <a:rPr lang="en-US" sz="2400" i="1" dirty="0"/>
              <a:t> </a:t>
            </a:r>
            <a:r>
              <a:rPr lang="en-US" sz="2400" i="1" dirty="0" err="1"/>
              <a:t>biết</a:t>
            </a:r>
            <a:r>
              <a:rPr lang="en-US" sz="2400" i="1" dirty="0"/>
              <a:t> có </a:t>
            </a:r>
            <a:r>
              <a:rPr lang="en-US" sz="2400" i="1" dirty="0" err="1"/>
              <a:t>duyên</a:t>
            </a:r>
            <a:r>
              <a:rPr lang="en-US" sz="2400" i="1" dirty="0"/>
              <a:t> gì hay </a:t>
            </a:r>
            <a:r>
              <a:rPr lang="en-US" sz="2400" i="1" dirty="0" err="1"/>
              <a:t>không</a:t>
            </a:r>
            <a:r>
              <a:rPr lang="en-US" sz="2400" i="1" dirty="0"/>
              <a:t>?”</a:t>
            </a:r>
            <a:endParaRPr lang="en-US" sz="6600" dirty="0"/>
          </a:p>
        </p:txBody>
      </p:sp>
      <p:sp>
        <p:nvSpPr>
          <p:cNvPr id="9" name="TextBox 8">
            <a:extLst>
              <a:ext uri="{FF2B5EF4-FFF2-40B4-BE49-F238E27FC236}">
                <a16:creationId xmlns:a16="http://schemas.microsoft.com/office/drawing/2014/main" id="{FD4024C2-57B5-B0BD-D1A9-A527DB5F84A5}"/>
              </a:ext>
            </a:extLst>
          </p:cNvPr>
          <p:cNvSpPr txBox="1"/>
          <p:nvPr/>
        </p:nvSpPr>
        <p:spPr>
          <a:xfrm>
            <a:off x="1058144" y="3327349"/>
            <a:ext cx="6133299" cy="1569660"/>
          </a:xfrm>
          <a:prstGeom prst="rect">
            <a:avLst/>
          </a:prstGeom>
          <a:noFill/>
        </p:spPr>
        <p:txBody>
          <a:bodyPr wrap="square" rtlCol="0">
            <a:spAutoFit/>
          </a:bodyPr>
          <a:lstStyle/>
          <a:p>
            <a:pPr algn="just"/>
            <a:r>
              <a:rPr lang="en-US" sz="2400" dirty="0">
                <a:sym typeface="Wingdings" panose="05000000000000000000" pitchFamily="2" charset="2"/>
              </a:rPr>
              <a:t></a:t>
            </a:r>
            <a:r>
              <a:rPr lang="en-US" sz="2400" dirty="0"/>
              <a:t> </a:t>
            </a:r>
            <a:r>
              <a:rPr lang="en-US" sz="2400" dirty="0" err="1"/>
              <a:t>Lời</a:t>
            </a:r>
            <a:r>
              <a:rPr lang="en-US" sz="2400" dirty="0"/>
              <a:t> </a:t>
            </a:r>
            <a:r>
              <a:rPr lang="en-US" sz="2400" dirty="0" err="1"/>
              <a:t>độc</a:t>
            </a:r>
            <a:r>
              <a:rPr lang="en-US" sz="2400" dirty="0"/>
              <a:t> </a:t>
            </a:r>
            <a:r>
              <a:rPr lang="en-US" sz="2400" dirty="0" err="1"/>
              <a:t>thoại</a:t>
            </a:r>
            <a:r>
              <a:rPr lang="en-US" sz="2400" dirty="0"/>
              <a:t> </a:t>
            </a:r>
            <a:r>
              <a:rPr lang="en-US" sz="2400" dirty="0" err="1"/>
              <a:t>nội</a:t>
            </a:r>
            <a:r>
              <a:rPr lang="en-US" sz="2400" dirty="0"/>
              <a:t> tâm </a:t>
            </a:r>
            <a:r>
              <a:rPr lang="en-US" sz="2400" dirty="0" err="1"/>
              <a:t>giúp</a:t>
            </a:r>
            <a:r>
              <a:rPr lang="en-US" sz="2400" dirty="0"/>
              <a:t> </a:t>
            </a:r>
            <a:r>
              <a:rPr lang="en-US" sz="2400" dirty="0" err="1"/>
              <a:t>Thúy</a:t>
            </a:r>
            <a:r>
              <a:rPr lang="en-US" sz="2400" dirty="0"/>
              <a:t> </a:t>
            </a:r>
            <a:r>
              <a:rPr lang="en-US" sz="2400" dirty="0" err="1"/>
              <a:t>Kiều</a:t>
            </a:r>
            <a:r>
              <a:rPr lang="en-US" sz="2400" dirty="0"/>
              <a:t> </a:t>
            </a:r>
            <a:r>
              <a:rPr lang="en-US" sz="2400" dirty="0" err="1"/>
              <a:t>bộc</a:t>
            </a:r>
            <a:r>
              <a:rPr lang="en-US" sz="2400" dirty="0"/>
              <a:t> </a:t>
            </a:r>
            <a:r>
              <a:rPr lang="en-US" sz="2400" dirty="0" err="1"/>
              <a:t>lộ</a:t>
            </a:r>
            <a:r>
              <a:rPr lang="en-US" sz="2400" dirty="0"/>
              <a:t> </a:t>
            </a:r>
            <a:r>
              <a:rPr lang="en-US" sz="2400" dirty="0" err="1"/>
              <a:t>những</a:t>
            </a:r>
            <a:r>
              <a:rPr lang="en-US" sz="2400" dirty="0"/>
              <a:t> cảm </a:t>
            </a:r>
            <a:r>
              <a:rPr lang="en-US" sz="2400" dirty="0" err="1"/>
              <a:t>xúc</a:t>
            </a:r>
            <a:r>
              <a:rPr lang="en-US" sz="2400" dirty="0"/>
              <a:t> </a:t>
            </a:r>
            <a:r>
              <a:rPr lang="en-US" sz="2400" dirty="0" err="1"/>
              <a:t>tinh</a:t>
            </a:r>
            <a:r>
              <a:rPr lang="en-US" sz="2400" dirty="0"/>
              <a:t> </a:t>
            </a:r>
            <a:r>
              <a:rPr lang="en-US" sz="2400" dirty="0" err="1"/>
              <a:t>tế</a:t>
            </a:r>
            <a:r>
              <a:rPr lang="en-US" sz="2400" dirty="0"/>
              <a:t>, </a:t>
            </a:r>
            <a:r>
              <a:rPr lang="en-US" sz="2400" dirty="0" err="1"/>
              <a:t>phức</a:t>
            </a:r>
            <a:r>
              <a:rPr lang="en-US" sz="2400" dirty="0"/>
              <a:t> </a:t>
            </a:r>
            <a:r>
              <a:rPr lang="en-US" sz="2400" dirty="0" err="1"/>
              <a:t>tạp</a:t>
            </a:r>
            <a:r>
              <a:rPr lang="en-US" sz="2400" dirty="0"/>
              <a:t> </a:t>
            </a:r>
            <a:r>
              <a:rPr lang="en-US" sz="2400" dirty="0" err="1"/>
              <a:t>một</a:t>
            </a:r>
            <a:r>
              <a:rPr lang="en-US" sz="2400" dirty="0"/>
              <a:t> </a:t>
            </a:r>
            <a:r>
              <a:rPr lang="en-US" sz="2400" dirty="0" err="1"/>
              <a:t>cách</a:t>
            </a:r>
            <a:r>
              <a:rPr lang="en-US" sz="2400" dirty="0"/>
              <a:t> </a:t>
            </a:r>
            <a:r>
              <a:rPr lang="en-US" sz="2400" dirty="0" err="1"/>
              <a:t>sâu</a:t>
            </a:r>
            <a:r>
              <a:rPr lang="en-US" sz="2400" dirty="0"/>
              <a:t> </a:t>
            </a:r>
            <a:r>
              <a:rPr lang="en-US" sz="2400" dirty="0" err="1"/>
              <a:t>sắc</a:t>
            </a:r>
            <a:r>
              <a:rPr lang="en-US" sz="2400" dirty="0"/>
              <a:t>, </a:t>
            </a:r>
            <a:r>
              <a:rPr lang="en-US" sz="2400" dirty="0" err="1"/>
              <a:t>trọn</a:t>
            </a:r>
            <a:r>
              <a:rPr lang="en-US" sz="2400" dirty="0"/>
              <a:t> </a:t>
            </a:r>
            <a:r>
              <a:rPr lang="en-US" sz="2400" dirty="0" err="1"/>
              <a:t>vẹn</a:t>
            </a:r>
            <a:r>
              <a:rPr lang="en-US" sz="2400" dirty="0"/>
              <a:t> </a:t>
            </a:r>
            <a:r>
              <a:rPr lang="en-US" sz="2400" dirty="0" err="1"/>
              <a:t>hơn</a:t>
            </a:r>
            <a:r>
              <a:rPr lang="en-US" sz="2400" dirty="0"/>
              <a:t>. Đó là </a:t>
            </a:r>
            <a:r>
              <a:rPr lang="en-US" sz="2400" dirty="0" err="1"/>
              <a:t>sự</a:t>
            </a:r>
            <a:r>
              <a:rPr lang="en-US" sz="2400" dirty="0"/>
              <a:t> </a:t>
            </a:r>
            <a:r>
              <a:rPr lang="en-US" sz="2400" dirty="0" err="1"/>
              <a:t>cộng</a:t>
            </a:r>
            <a:r>
              <a:rPr lang="en-US" sz="2400" dirty="0"/>
              <a:t> </a:t>
            </a:r>
            <a:r>
              <a:rPr lang="en-US" sz="2400" dirty="0" err="1"/>
              <a:t>hưởng</a:t>
            </a:r>
            <a:r>
              <a:rPr lang="en-US" sz="2400" dirty="0"/>
              <a:t> </a:t>
            </a:r>
            <a:r>
              <a:rPr lang="en-US" sz="2400" dirty="0" err="1"/>
              <a:t>hai</a:t>
            </a:r>
            <a:r>
              <a:rPr lang="en-US" sz="2400" dirty="0"/>
              <a:t> cảm </a:t>
            </a:r>
            <a:r>
              <a:rPr lang="en-US" sz="2400" dirty="0" err="1"/>
              <a:t>xúc</a:t>
            </a:r>
            <a:r>
              <a:rPr lang="en-US" sz="2400" dirty="0"/>
              <a:t> </a:t>
            </a:r>
            <a:r>
              <a:rPr lang="en-US" sz="2400" dirty="0" err="1"/>
              <a:t>vừa</a:t>
            </a:r>
            <a:r>
              <a:rPr lang="en-US" sz="2400" dirty="0"/>
              <a:t> </a:t>
            </a:r>
            <a:r>
              <a:rPr lang="en-US" sz="2400" dirty="0" err="1"/>
              <a:t>thống</a:t>
            </a:r>
            <a:r>
              <a:rPr lang="en-US" sz="2400" dirty="0"/>
              <a:t> </a:t>
            </a:r>
            <a:r>
              <a:rPr lang="en-US" sz="2400" dirty="0" err="1"/>
              <a:t>nhất</a:t>
            </a:r>
            <a:r>
              <a:rPr lang="en-US" sz="2400" dirty="0"/>
              <a:t> </a:t>
            </a:r>
            <a:r>
              <a:rPr lang="en-US" sz="2400" dirty="0" err="1"/>
              <a:t>vừa</a:t>
            </a:r>
            <a:r>
              <a:rPr lang="en-US" sz="2400" dirty="0"/>
              <a:t> </a:t>
            </a:r>
            <a:r>
              <a:rPr lang="en-US" sz="2400" dirty="0" err="1"/>
              <a:t>đối</a:t>
            </a:r>
            <a:r>
              <a:rPr lang="en-US" sz="2400" dirty="0"/>
              <a:t> </a:t>
            </a:r>
            <a:r>
              <a:rPr lang="en-US" sz="2400" dirty="0" err="1"/>
              <a:t>lập</a:t>
            </a:r>
            <a:r>
              <a:rPr lang="en-US" sz="2400" dirty="0"/>
              <a:t>: </a:t>
            </a:r>
          </a:p>
        </p:txBody>
      </p:sp>
      <p:grpSp>
        <p:nvGrpSpPr>
          <p:cNvPr id="16" name="Google Shape;458;p22">
            <a:extLst>
              <a:ext uri="{FF2B5EF4-FFF2-40B4-BE49-F238E27FC236}">
                <a16:creationId xmlns:a16="http://schemas.microsoft.com/office/drawing/2014/main" id="{238FA5A9-3C6E-161A-96FA-8A4CE269A9E8}"/>
              </a:ext>
            </a:extLst>
          </p:cNvPr>
          <p:cNvGrpSpPr/>
          <p:nvPr/>
        </p:nvGrpSpPr>
        <p:grpSpPr>
          <a:xfrm>
            <a:off x="161623" y="1590627"/>
            <a:ext cx="576182" cy="682662"/>
            <a:chOff x="10991428" y="5382427"/>
            <a:chExt cx="937636" cy="1187876"/>
          </a:xfrm>
        </p:grpSpPr>
        <p:sp>
          <p:nvSpPr>
            <p:cNvPr id="17" name="Google Shape;459;p22">
              <a:extLst>
                <a:ext uri="{FF2B5EF4-FFF2-40B4-BE49-F238E27FC236}">
                  <a16:creationId xmlns:a16="http://schemas.microsoft.com/office/drawing/2014/main" id="{138718D3-2678-FE81-7805-2B23F6D9C3CD}"/>
                </a:ext>
              </a:extLst>
            </p:cNvPr>
            <p:cNvSpPr/>
            <p:nvPr/>
          </p:nvSpPr>
          <p:spPr>
            <a:xfrm>
              <a:off x="11000617" y="5455263"/>
              <a:ext cx="928447" cy="1106722"/>
            </a:xfrm>
            <a:custGeom>
              <a:avLst/>
              <a:gdLst/>
              <a:ahLst/>
              <a:cxnLst/>
              <a:rect l="l" t="t" r="r" b="b"/>
              <a:pathLst>
                <a:path w="928447" h="1106722" extrusionOk="0">
                  <a:moveTo>
                    <a:pt x="458133" y="0"/>
                  </a:moveTo>
                  <a:cubicBezTo>
                    <a:pt x="458133" y="0"/>
                    <a:pt x="378831" y="51864"/>
                    <a:pt x="340302" y="186057"/>
                  </a:cubicBezTo>
                  <a:cubicBezTo>
                    <a:pt x="267603" y="120450"/>
                    <a:pt x="189178" y="104089"/>
                    <a:pt x="195266" y="100044"/>
                  </a:cubicBezTo>
                  <a:cubicBezTo>
                    <a:pt x="195266" y="100044"/>
                    <a:pt x="123357" y="192272"/>
                    <a:pt x="115528" y="313097"/>
                  </a:cubicBezTo>
                  <a:cubicBezTo>
                    <a:pt x="61374" y="293514"/>
                    <a:pt x="20929" y="291123"/>
                    <a:pt x="20929" y="291123"/>
                  </a:cubicBezTo>
                  <a:cubicBezTo>
                    <a:pt x="20929" y="291123"/>
                    <a:pt x="-25999" y="434585"/>
                    <a:pt x="49392" y="560688"/>
                  </a:cubicBezTo>
                  <a:cubicBezTo>
                    <a:pt x="70630" y="596218"/>
                    <a:pt x="99890" y="627641"/>
                    <a:pt x="131642" y="655702"/>
                  </a:cubicBezTo>
                  <a:lnTo>
                    <a:pt x="0" y="660103"/>
                  </a:lnTo>
                  <a:cubicBezTo>
                    <a:pt x="0" y="660103"/>
                    <a:pt x="26394" y="821728"/>
                    <a:pt x="44369" y="890107"/>
                  </a:cubicBezTo>
                  <a:cubicBezTo>
                    <a:pt x="62345" y="958492"/>
                    <a:pt x="125781" y="1106723"/>
                    <a:pt x="125781" y="1106723"/>
                  </a:cubicBezTo>
                  <a:lnTo>
                    <a:pt x="810162" y="1097099"/>
                  </a:lnTo>
                  <a:cubicBezTo>
                    <a:pt x="810162" y="1097099"/>
                    <a:pt x="863820" y="933049"/>
                    <a:pt x="885292" y="856413"/>
                  </a:cubicBezTo>
                  <a:cubicBezTo>
                    <a:pt x="906763" y="779783"/>
                    <a:pt x="917104" y="629543"/>
                    <a:pt x="917104" y="629543"/>
                  </a:cubicBezTo>
                  <a:lnTo>
                    <a:pt x="805762" y="633314"/>
                  </a:lnTo>
                  <a:cubicBezTo>
                    <a:pt x="828640" y="615445"/>
                    <a:pt x="850084" y="595909"/>
                    <a:pt x="866666" y="573246"/>
                  </a:cubicBezTo>
                  <a:cubicBezTo>
                    <a:pt x="952633" y="455776"/>
                    <a:pt x="923801" y="272498"/>
                    <a:pt x="923801" y="272498"/>
                  </a:cubicBezTo>
                  <a:cubicBezTo>
                    <a:pt x="923801" y="272498"/>
                    <a:pt x="861550" y="274969"/>
                    <a:pt x="793204" y="301169"/>
                  </a:cubicBezTo>
                  <a:cubicBezTo>
                    <a:pt x="778296" y="186278"/>
                    <a:pt x="701961" y="105067"/>
                    <a:pt x="701954" y="105067"/>
                  </a:cubicBezTo>
                  <a:cubicBezTo>
                    <a:pt x="701954" y="105067"/>
                    <a:pt x="650512" y="130235"/>
                    <a:pt x="600450" y="186057"/>
                  </a:cubicBezTo>
                  <a:cubicBezTo>
                    <a:pt x="552190" y="27003"/>
                    <a:pt x="458133" y="0"/>
                    <a:pt x="458133" y="0"/>
                  </a:cubicBezTo>
                  <a:close/>
                </a:path>
              </a:pathLst>
            </a:custGeom>
            <a:solidFill>
              <a:srgbClr val="FFFFFF"/>
            </a:solidFill>
            <a:ln w="114300" cap="rnd" cmpd="sng">
              <a:solidFill>
                <a:srgbClr val="FFFFFF"/>
              </a:solidFill>
              <a:prstDash val="solid"/>
              <a:round/>
              <a:headEnd type="none" w="sm" len="sm"/>
              <a:tailEnd type="none" w="sm" len="sm"/>
            </a:ln>
            <a:effectLst>
              <a:outerShdw blurRad="28575" dist="19050" dir="2700000" algn="bl" rotWithShape="0">
                <a:srgbClr val="000000">
                  <a:alpha val="50000"/>
                </a:srgb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18" name="Google Shape;460;p22">
              <a:extLst>
                <a:ext uri="{FF2B5EF4-FFF2-40B4-BE49-F238E27FC236}">
                  <a16:creationId xmlns:a16="http://schemas.microsoft.com/office/drawing/2014/main" id="{FF70A2C8-DC4E-C4BD-48C5-D9A0F612E0E1}"/>
                </a:ext>
              </a:extLst>
            </p:cNvPr>
            <p:cNvSpPr/>
            <p:nvPr/>
          </p:nvSpPr>
          <p:spPr>
            <a:xfrm>
              <a:off x="11311136" y="5463540"/>
              <a:ext cx="307417" cy="737549"/>
            </a:xfrm>
            <a:custGeom>
              <a:avLst/>
              <a:gdLst/>
              <a:ahLst/>
              <a:cxnLst/>
              <a:rect l="l" t="t" r="r" b="b"/>
              <a:pathLst>
                <a:path w="307417" h="737549" extrusionOk="0">
                  <a:moveTo>
                    <a:pt x="154439" y="737550"/>
                  </a:moveTo>
                  <a:lnTo>
                    <a:pt x="137441" y="724256"/>
                  </a:lnTo>
                  <a:cubicBezTo>
                    <a:pt x="137441" y="724256"/>
                    <a:pt x="468" y="449587"/>
                    <a:pt x="6" y="343583"/>
                  </a:cubicBezTo>
                  <a:cubicBezTo>
                    <a:pt x="-1079" y="90534"/>
                    <a:pt x="138533" y="0"/>
                    <a:pt x="138533" y="0"/>
                  </a:cubicBezTo>
                  <a:cubicBezTo>
                    <a:pt x="138533" y="0"/>
                    <a:pt x="284580" y="37826"/>
                    <a:pt x="306507" y="322862"/>
                  </a:cubicBezTo>
                  <a:cubicBezTo>
                    <a:pt x="320685" y="507198"/>
                    <a:pt x="164712" y="722073"/>
                    <a:pt x="164712" y="722073"/>
                  </a:cubicBezTo>
                  <a:lnTo>
                    <a:pt x="154439" y="737550"/>
                  </a:lnTo>
                  <a:close/>
                </a:path>
              </a:pathLst>
            </a:custGeom>
            <a:solidFill>
              <a:srgbClr val="837D2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19" name="Google Shape;461;p22">
              <a:extLst>
                <a:ext uri="{FF2B5EF4-FFF2-40B4-BE49-F238E27FC236}">
                  <a16:creationId xmlns:a16="http://schemas.microsoft.com/office/drawing/2014/main" id="{ABFC413C-71E8-4905-5A2D-EE602F818D28}"/>
                </a:ext>
              </a:extLst>
            </p:cNvPr>
            <p:cNvSpPr/>
            <p:nvPr/>
          </p:nvSpPr>
          <p:spPr>
            <a:xfrm>
              <a:off x="11375230" y="5382427"/>
              <a:ext cx="287897" cy="585561"/>
            </a:xfrm>
            <a:custGeom>
              <a:avLst/>
              <a:gdLst/>
              <a:ahLst/>
              <a:cxnLst/>
              <a:rect l="l" t="t" r="r" b="b"/>
              <a:pathLst>
                <a:path w="287896" h="585562" extrusionOk="0">
                  <a:moveTo>
                    <a:pt x="75335" y="585562"/>
                  </a:moveTo>
                  <a:cubicBezTo>
                    <a:pt x="75335" y="585562"/>
                    <a:pt x="-19310" y="410984"/>
                    <a:pt x="3567" y="266437"/>
                  </a:cubicBezTo>
                  <a:cubicBezTo>
                    <a:pt x="33852" y="75090"/>
                    <a:pt x="193783" y="0"/>
                    <a:pt x="193783" y="0"/>
                  </a:cubicBezTo>
                  <a:cubicBezTo>
                    <a:pt x="193783" y="0"/>
                    <a:pt x="298421" y="110592"/>
                    <a:pt x="287029" y="256499"/>
                  </a:cubicBezTo>
                  <a:cubicBezTo>
                    <a:pt x="266649" y="517471"/>
                    <a:pt x="75335" y="585562"/>
                    <a:pt x="75335" y="585562"/>
                  </a:cubicBezTo>
                  <a:close/>
                </a:path>
              </a:pathLst>
            </a:custGeom>
            <a:solidFill>
              <a:srgbClr val="ACA427"/>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0" name="Google Shape;462;p22">
              <a:extLst>
                <a:ext uri="{FF2B5EF4-FFF2-40B4-BE49-F238E27FC236}">
                  <a16:creationId xmlns:a16="http://schemas.microsoft.com/office/drawing/2014/main" id="{AFC84BE3-B20A-D7CA-4ECD-0477B74085A2}"/>
                </a:ext>
              </a:extLst>
            </p:cNvPr>
            <p:cNvSpPr/>
            <p:nvPr/>
          </p:nvSpPr>
          <p:spPr>
            <a:xfrm>
              <a:off x="10993752" y="5483285"/>
              <a:ext cx="342097" cy="648905"/>
            </a:xfrm>
            <a:custGeom>
              <a:avLst/>
              <a:gdLst/>
              <a:ahLst/>
              <a:cxnLst/>
              <a:rect l="l" t="t" r="r" b="b"/>
              <a:pathLst>
                <a:path w="342097" h="648904" extrusionOk="0">
                  <a:moveTo>
                    <a:pt x="81658" y="0"/>
                  </a:moveTo>
                  <a:cubicBezTo>
                    <a:pt x="81658" y="0"/>
                    <a:pt x="-30173" y="139933"/>
                    <a:pt x="7907" y="302160"/>
                  </a:cubicBezTo>
                  <a:cubicBezTo>
                    <a:pt x="45988" y="464382"/>
                    <a:pt x="233980" y="648905"/>
                    <a:pt x="233980" y="648905"/>
                  </a:cubicBezTo>
                  <a:cubicBezTo>
                    <a:pt x="233980" y="648905"/>
                    <a:pt x="363418" y="468018"/>
                    <a:pt x="339041" y="303172"/>
                  </a:cubicBezTo>
                  <a:cubicBezTo>
                    <a:pt x="300839" y="44764"/>
                    <a:pt x="71411" y="6818"/>
                    <a:pt x="81658" y="0"/>
                  </a:cubicBezTo>
                  <a:close/>
                </a:path>
              </a:pathLst>
            </a:custGeom>
            <a:solidFill>
              <a:srgbClr val="ACA427"/>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1" name="Google Shape;463;p22">
              <a:extLst>
                <a:ext uri="{FF2B5EF4-FFF2-40B4-BE49-F238E27FC236}">
                  <a16:creationId xmlns:a16="http://schemas.microsoft.com/office/drawing/2014/main" id="{FF6032F1-984F-80CF-425F-F98C01F2B971}"/>
                </a:ext>
              </a:extLst>
            </p:cNvPr>
            <p:cNvSpPr/>
            <p:nvPr/>
          </p:nvSpPr>
          <p:spPr>
            <a:xfrm>
              <a:off x="10998034" y="5754791"/>
              <a:ext cx="367401" cy="507652"/>
            </a:xfrm>
            <a:custGeom>
              <a:avLst/>
              <a:gdLst/>
              <a:ahLst/>
              <a:cxnLst/>
              <a:rect l="l" t="t" r="r" b="b"/>
              <a:pathLst>
                <a:path w="367401" h="507652" extrusionOk="0">
                  <a:moveTo>
                    <a:pt x="364583" y="507653"/>
                  </a:moveTo>
                  <a:cubicBezTo>
                    <a:pt x="364583" y="507653"/>
                    <a:pt x="133896" y="421633"/>
                    <a:pt x="42900" y="269431"/>
                  </a:cubicBezTo>
                  <a:cubicBezTo>
                    <a:pt x="-32491" y="143321"/>
                    <a:pt x="14424" y="0"/>
                    <a:pt x="14424" y="0"/>
                  </a:cubicBezTo>
                  <a:cubicBezTo>
                    <a:pt x="14424" y="0"/>
                    <a:pt x="181179" y="8874"/>
                    <a:pt x="292588" y="155685"/>
                  </a:cubicBezTo>
                  <a:cubicBezTo>
                    <a:pt x="389256" y="283067"/>
                    <a:pt x="364583" y="507653"/>
                    <a:pt x="364583" y="507653"/>
                  </a:cubicBezTo>
                  <a:close/>
                </a:path>
              </a:pathLst>
            </a:custGeom>
            <a:solidFill>
              <a:srgbClr val="D6CC3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2" name="Google Shape;464;p22">
              <a:extLst>
                <a:ext uri="{FF2B5EF4-FFF2-40B4-BE49-F238E27FC236}">
                  <a16:creationId xmlns:a16="http://schemas.microsoft.com/office/drawing/2014/main" id="{B1C1E97D-D3C2-956D-30CE-9B8120A6F949}"/>
                </a:ext>
              </a:extLst>
            </p:cNvPr>
            <p:cNvSpPr/>
            <p:nvPr/>
          </p:nvSpPr>
          <p:spPr>
            <a:xfrm>
              <a:off x="11571384" y="5736193"/>
              <a:ext cx="348540" cy="469866"/>
            </a:xfrm>
            <a:custGeom>
              <a:avLst/>
              <a:gdLst/>
              <a:ahLst/>
              <a:cxnLst/>
              <a:rect l="l" t="t" r="r" b="b"/>
              <a:pathLst>
                <a:path w="348540" h="469866" extrusionOk="0">
                  <a:moveTo>
                    <a:pt x="14" y="469867"/>
                  </a:moveTo>
                  <a:cubicBezTo>
                    <a:pt x="14" y="469867"/>
                    <a:pt x="-3087" y="239863"/>
                    <a:pt x="82873" y="122399"/>
                  </a:cubicBezTo>
                  <a:cubicBezTo>
                    <a:pt x="168839" y="4936"/>
                    <a:pt x="343872" y="0"/>
                    <a:pt x="343872" y="0"/>
                  </a:cubicBezTo>
                  <a:cubicBezTo>
                    <a:pt x="343872" y="0"/>
                    <a:pt x="372764" y="183264"/>
                    <a:pt x="286805" y="300734"/>
                  </a:cubicBezTo>
                  <a:cubicBezTo>
                    <a:pt x="200838" y="418197"/>
                    <a:pt x="14" y="469867"/>
                    <a:pt x="14" y="469867"/>
                  </a:cubicBezTo>
                  <a:close/>
                </a:path>
              </a:pathLst>
            </a:custGeom>
            <a:solidFill>
              <a:srgbClr val="D6CC3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3" name="Google Shape;465;p22">
              <a:extLst>
                <a:ext uri="{FF2B5EF4-FFF2-40B4-BE49-F238E27FC236}">
                  <a16:creationId xmlns:a16="http://schemas.microsoft.com/office/drawing/2014/main" id="{5C12DC26-47D3-EBB5-8C66-9E97C721D0AD}"/>
                </a:ext>
              </a:extLst>
            </p:cNvPr>
            <p:cNvSpPr/>
            <p:nvPr/>
          </p:nvSpPr>
          <p:spPr>
            <a:xfrm>
              <a:off x="11287965" y="5686432"/>
              <a:ext cx="348154" cy="707472"/>
            </a:xfrm>
            <a:custGeom>
              <a:avLst/>
              <a:gdLst/>
              <a:ahLst/>
              <a:cxnLst/>
              <a:rect l="l" t="t" r="r" b="b"/>
              <a:pathLst>
                <a:path w="348154" h="707472" extrusionOk="0">
                  <a:moveTo>
                    <a:pt x="174602" y="707472"/>
                  </a:moveTo>
                  <a:cubicBezTo>
                    <a:pt x="174602" y="707472"/>
                    <a:pt x="9394" y="554005"/>
                    <a:pt x="192" y="321241"/>
                  </a:cubicBezTo>
                  <a:cubicBezTo>
                    <a:pt x="-6405" y="154466"/>
                    <a:pt x="159078" y="0"/>
                    <a:pt x="159078" y="0"/>
                  </a:cubicBezTo>
                  <a:cubicBezTo>
                    <a:pt x="159078" y="0"/>
                    <a:pt x="336643" y="165027"/>
                    <a:pt x="347204" y="331602"/>
                  </a:cubicBezTo>
                  <a:cubicBezTo>
                    <a:pt x="363090" y="582100"/>
                    <a:pt x="174602" y="707472"/>
                    <a:pt x="174602" y="707472"/>
                  </a:cubicBezTo>
                  <a:close/>
                </a:path>
              </a:pathLst>
            </a:custGeom>
            <a:solidFill>
              <a:srgbClr val="A19924"/>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4" name="Google Shape;466;p22">
              <a:extLst>
                <a:ext uri="{FF2B5EF4-FFF2-40B4-BE49-F238E27FC236}">
                  <a16:creationId xmlns:a16="http://schemas.microsoft.com/office/drawing/2014/main" id="{2AF71653-2E80-8221-4C5D-E09B62D74631}"/>
                </a:ext>
              </a:extLst>
            </p:cNvPr>
            <p:cNvSpPr/>
            <p:nvPr/>
          </p:nvSpPr>
          <p:spPr>
            <a:xfrm>
              <a:off x="10991428" y="6093157"/>
              <a:ext cx="917143" cy="477146"/>
            </a:xfrm>
            <a:custGeom>
              <a:avLst/>
              <a:gdLst/>
              <a:ahLst/>
              <a:cxnLst/>
              <a:rect l="l" t="t" r="r" b="b"/>
              <a:pathLst>
                <a:path w="917143" h="477146" extrusionOk="0">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CB25"/>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5" name="Google Shape;467;p22">
              <a:extLst>
                <a:ext uri="{FF2B5EF4-FFF2-40B4-BE49-F238E27FC236}">
                  <a16:creationId xmlns:a16="http://schemas.microsoft.com/office/drawing/2014/main" id="{8B537E0A-C5C4-B2D1-88A7-8A08B30C5332}"/>
                </a:ext>
              </a:extLst>
            </p:cNvPr>
            <p:cNvSpPr/>
            <p:nvPr/>
          </p:nvSpPr>
          <p:spPr>
            <a:xfrm>
              <a:off x="10996378" y="6078870"/>
              <a:ext cx="917143" cy="477146"/>
            </a:xfrm>
            <a:custGeom>
              <a:avLst/>
              <a:gdLst/>
              <a:ahLst/>
              <a:cxnLst/>
              <a:rect l="l" t="t" r="r" b="b"/>
              <a:pathLst>
                <a:path w="917143" h="477146" extrusionOk="0">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FFFF">
                <a:alpha val="21380"/>
              </a:srgbClr>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grpSp>
          <p:nvGrpSpPr>
            <p:cNvPr id="26" name="Google Shape;468;p22">
              <a:extLst>
                <a:ext uri="{FF2B5EF4-FFF2-40B4-BE49-F238E27FC236}">
                  <a16:creationId xmlns:a16="http://schemas.microsoft.com/office/drawing/2014/main" id="{7DBBADF0-3B23-C356-5C11-B4D235B4BA48}"/>
                </a:ext>
              </a:extLst>
            </p:cNvPr>
            <p:cNvGrpSpPr/>
            <p:nvPr/>
          </p:nvGrpSpPr>
          <p:grpSpPr>
            <a:xfrm>
              <a:off x="11257776" y="6260388"/>
              <a:ext cx="395796" cy="114103"/>
              <a:chOff x="1258931" y="4140278"/>
              <a:chExt cx="395796" cy="114103"/>
            </a:xfrm>
          </p:grpSpPr>
          <p:sp>
            <p:nvSpPr>
              <p:cNvPr id="27" name="Google Shape;469;p22">
                <a:extLst>
                  <a:ext uri="{FF2B5EF4-FFF2-40B4-BE49-F238E27FC236}">
                    <a16:creationId xmlns:a16="http://schemas.microsoft.com/office/drawing/2014/main" id="{915D7761-708A-5E8F-ACAC-BFBFC625FA7D}"/>
                  </a:ext>
                </a:extLst>
              </p:cNvPr>
              <p:cNvSpPr/>
              <p:nvPr/>
            </p:nvSpPr>
            <p:spPr>
              <a:xfrm>
                <a:off x="1431759" y="4200260"/>
                <a:ext cx="88574" cy="54121"/>
              </a:xfrm>
              <a:custGeom>
                <a:avLst/>
                <a:gdLst/>
                <a:ahLst/>
                <a:cxnLst/>
                <a:rect l="l" t="t" r="r" b="b"/>
                <a:pathLst>
                  <a:path w="137324" h="83909" extrusionOk="0">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470;p22">
                <a:extLst>
                  <a:ext uri="{FF2B5EF4-FFF2-40B4-BE49-F238E27FC236}">
                    <a16:creationId xmlns:a16="http://schemas.microsoft.com/office/drawing/2014/main" id="{8047574B-920F-4156-0FA6-F93F87A84274}"/>
                  </a:ext>
                </a:extLst>
              </p:cNvPr>
              <p:cNvSpPr/>
              <p:nvPr/>
            </p:nvSpPr>
            <p:spPr>
              <a:xfrm>
                <a:off x="1258931" y="4195791"/>
                <a:ext cx="56390" cy="39608"/>
              </a:xfrm>
              <a:custGeom>
                <a:avLst/>
                <a:gdLst/>
                <a:ahLst/>
                <a:cxnLst/>
                <a:rect l="l" t="t" r="r" b="b"/>
                <a:pathLst>
                  <a:path w="87426" h="61407" extrusionOk="0">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471;p22">
                <a:extLst>
                  <a:ext uri="{FF2B5EF4-FFF2-40B4-BE49-F238E27FC236}">
                    <a16:creationId xmlns:a16="http://schemas.microsoft.com/office/drawing/2014/main" id="{7D8C0922-CF53-38B9-EB32-BDAD72FED9CB}"/>
                  </a:ext>
                </a:extLst>
              </p:cNvPr>
              <p:cNvSpPr/>
              <p:nvPr/>
            </p:nvSpPr>
            <p:spPr>
              <a:xfrm>
                <a:off x="1598337" y="4193604"/>
                <a:ext cx="56390" cy="39611"/>
              </a:xfrm>
              <a:custGeom>
                <a:avLst/>
                <a:gdLst/>
                <a:ahLst/>
                <a:cxnLst/>
                <a:rect l="l" t="t" r="r" b="b"/>
                <a:pathLst>
                  <a:path w="87426" h="61413" extrusionOk="0">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472;p22">
                <a:extLst>
                  <a:ext uri="{FF2B5EF4-FFF2-40B4-BE49-F238E27FC236}">
                    <a16:creationId xmlns:a16="http://schemas.microsoft.com/office/drawing/2014/main" id="{1C2A2138-481F-4A4A-AD83-4A997B270FF0}"/>
                  </a:ext>
                </a:extLst>
              </p:cNvPr>
              <p:cNvSpPr/>
              <p:nvPr/>
            </p:nvSpPr>
            <p:spPr>
              <a:xfrm>
                <a:off x="1337004" y="4153533"/>
                <a:ext cx="43845" cy="35702"/>
              </a:xfrm>
              <a:custGeom>
                <a:avLst/>
                <a:gdLst/>
                <a:ahLst/>
                <a:cxnLst/>
                <a:rect l="l" t="t" r="r" b="b"/>
                <a:pathLst>
                  <a:path w="67977" h="55352" extrusionOk="0">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473;p22">
                <a:extLst>
                  <a:ext uri="{FF2B5EF4-FFF2-40B4-BE49-F238E27FC236}">
                    <a16:creationId xmlns:a16="http://schemas.microsoft.com/office/drawing/2014/main" id="{B54CA7AE-8A4A-5BDF-F283-EAA41A03C850}"/>
                  </a:ext>
                </a:extLst>
              </p:cNvPr>
              <p:cNvSpPr/>
              <p:nvPr/>
            </p:nvSpPr>
            <p:spPr>
              <a:xfrm>
                <a:off x="1553583" y="4140278"/>
                <a:ext cx="43841" cy="35702"/>
              </a:xfrm>
              <a:custGeom>
                <a:avLst/>
                <a:gdLst/>
                <a:ahLst/>
                <a:cxnLst/>
                <a:rect l="l" t="t" r="r" b="b"/>
                <a:pathLst>
                  <a:path w="67970" h="55352" extrusionOk="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32" name="Google Shape;458;p22">
            <a:extLst>
              <a:ext uri="{FF2B5EF4-FFF2-40B4-BE49-F238E27FC236}">
                <a16:creationId xmlns:a16="http://schemas.microsoft.com/office/drawing/2014/main" id="{B1A93DC1-1D5B-F70C-1387-D664E149A458}"/>
              </a:ext>
            </a:extLst>
          </p:cNvPr>
          <p:cNvGrpSpPr/>
          <p:nvPr/>
        </p:nvGrpSpPr>
        <p:grpSpPr>
          <a:xfrm>
            <a:off x="313666" y="3414794"/>
            <a:ext cx="576181" cy="640804"/>
            <a:chOff x="10991428" y="5455263"/>
            <a:chExt cx="937635" cy="1115040"/>
          </a:xfrm>
        </p:grpSpPr>
        <p:sp>
          <p:nvSpPr>
            <p:cNvPr id="33" name="Google Shape;459;p22">
              <a:extLst>
                <a:ext uri="{FF2B5EF4-FFF2-40B4-BE49-F238E27FC236}">
                  <a16:creationId xmlns:a16="http://schemas.microsoft.com/office/drawing/2014/main" id="{C63BEEEB-D4FC-FA00-83AB-F21F03A8269E}"/>
                </a:ext>
              </a:extLst>
            </p:cNvPr>
            <p:cNvSpPr/>
            <p:nvPr/>
          </p:nvSpPr>
          <p:spPr>
            <a:xfrm>
              <a:off x="11000617" y="5455263"/>
              <a:ext cx="928447" cy="1106722"/>
            </a:xfrm>
            <a:custGeom>
              <a:avLst/>
              <a:gdLst/>
              <a:ahLst/>
              <a:cxnLst/>
              <a:rect l="l" t="t" r="r" b="b"/>
              <a:pathLst>
                <a:path w="928447" h="1106722" extrusionOk="0">
                  <a:moveTo>
                    <a:pt x="458133" y="0"/>
                  </a:moveTo>
                  <a:cubicBezTo>
                    <a:pt x="458133" y="0"/>
                    <a:pt x="378831" y="51864"/>
                    <a:pt x="340302" y="186057"/>
                  </a:cubicBezTo>
                  <a:cubicBezTo>
                    <a:pt x="267603" y="120450"/>
                    <a:pt x="189178" y="104089"/>
                    <a:pt x="195266" y="100044"/>
                  </a:cubicBezTo>
                  <a:cubicBezTo>
                    <a:pt x="195266" y="100044"/>
                    <a:pt x="123357" y="192272"/>
                    <a:pt x="115528" y="313097"/>
                  </a:cubicBezTo>
                  <a:cubicBezTo>
                    <a:pt x="61374" y="293514"/>
                    <a:pt x="20929" y="291123"/>
                    <a:pt x="20929" y="291123"/>
                  </a:cubicBezTo>
                  <a:cubicBezTo>
                    <a:pt x="20929" y="291123"/>
                    <a:pt x="-25999" y="434585"/>
                    <a:pt x="49392" y="560688"/>
                  </a:cubicBezTo>
                  <a:cubicBezTo>
                    <a:pt x="70630" y="596218"/>
                    <a:pt x="99890" y="627641"/>
                    <a:pt x="131642" y="655702"/>
                  </a:cubicBezTo>
                  <a:lnTo>
                    <a:pt x="0" y="660103"/>
                  </a:lnTo>
                  <a:cubicBezTo>
                    <a:pt x="0" y="660103"/>
                    <a:pt x="26394" y="821728"/>
                    <a:pt x="44369" y="890107"/>
                  </a:cubicBezTo>
                  <a:cubicBezTo>
                    <a:pt x="62345" y="958492"/>
                    <a:pt x="125781" y="1106723"/>
                    <a:pt x="125781" y="1106723"/>
                  </a:cubicBezTo>
                  <a:lnTo>
                    <a:pt x="810162" y="1097099"/>
                  </a:lnTo>
                  <a:cubicBezTo>
                    <a:pt x="810162" y="1097099"/>
                    <a:pt x="863820" y="933049"/>
                    <a:pt x="885292" y="856413"/>
                  </a:cubicBezTo>
                  <a:cubicBezTo>
                    <a:pt x="906763" y="779783"/>
                    <a:pt x="917104" y="629543"/>
                    <a:pt x="917104" y="629543"/>
                  </a:cubicBezTo>
                  <a:lnTo>
                    <a:pt x="805762" y="633314"/>
                  </a:lnTo>
                  <a:cubicBezTo>
                    <a:pt x="828640" y="615445"/>
                    <a:pt x="850084" y="595909"/>
                    <a:pt x="866666" y="573246"/>
                  </a:cubicBezTo>
                  <a:cubicBezTo>
                    <a:pt x="952633" y="455776"/>
                    <a:pt x="923801" y="272498"/>
                    <a:pt x="923801" y="272498"/>
                  </a:cubicBezTo>
                  <a:cubicBezTo>
                    <a:pt x="923801" y="272498"/>
                    <a:pt x="861550" y="274969"/>
                    <a:pt x="793204" y="301169"/>
                  </a:cubicBezTo>
                  <a:cubicBezTo>
                    <a:pt x="778296" y="186278"/>
                    <a:pt x="701961" y="105067"/>
                    <a:pt x="701954" y="105067"/>
                  </a:cubicBezTo>
                  <a:cubicBezTo>
                    <a:pt x="701954" y="105067"/>
                    <a:pt x="650512" y="130235"/>
                    <a:pt x="600450" y="186057"/>
                  </a:cubicBezTo>
                  <a:cubicBezTo>
                    <a:pt x="552190" y="27003"/>
                    <a:pt x="458133" y="0"/>
                    <a:pt x="458133" y="0"/>
                  </a:cubicBezTo>
                  <a:close/>
                </a:path>
              </a:pathLst>
            </a:custGeom>
            <a:solidFill>
              <a:srgbClr val="FFFFFF"/>
            </a:solidFill>
            <a:ln w="114300" cap="rnd" cmpd="sng">
              <a:solidFill>
                <a:srgbClr val="FFFFFF"/>
              </a:solidFill>
              <a:prstDash val="solid"/>
              <a:round/>
              <a:headEnd type="none" w="sm" len="sm"/>
              <a:tailEnd type="none" w="sm" len="sm"/>
            </a:ln>
            <a:effectLst>
              <a:outerShdw blurRad="28575" dist="19050" dir="2700000" algn="bl" rotWithShape="0">
                <a:srgbClr val="000000">
                  <a:alpha val="50000"/>
                </a:srgb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4" name="Google Shape;460;p22">
              <a:extLst>
                <a:ext uri="{FF2B5EF4-FFF2-40B4-BE49-F238E27FC236}">
                  <a16:creationId xmlns:a16="http://schemas.microsoft.com/office/drawing/2014/main" id="{9D232F06-0B5A-BB6C-63AC-08E950AA2FD2}"/>
                </a:ext>
              </a:extLst>
            </p:cNvPr>
            <p:cNvSpPr/>
            <p:nvPr/>
          </p:nvSpPr>
          <p:spPr>
            <a:xfrm>
              <a:off x="11311136" y="5463540"/>
              <a:ext cx="307417" cy="737549"/>
            </a:xfrm>
            <a:custGeom>
              <a:avLst/>
              <a:gdLst/>
              <a:ahLst/>
              <a:cxnLst/>
              <a:rect l="l" t="t" r="r" b="b"/>
              <a:pathLst>
                <a:path w="307417" h="737549" extrusionOk="0">
                  <a:moveTo>
                    <a:pt x="154439" y="737550"/>
                  </a:moveTo>
                  <a:lnTo>
                    <a:pt x="137441" y="724256"/>
                  </a:lnTo>
                  <a:cubicBezTo>
                    <a:pt x="137441" y="724256"/>
                    <a:pt x="468" y="449587"/>
                    <a:pt x="6" y="343583"/>
                  </a:cubicBezTo>
                  <a:cubicBezTo>
                    <a:pt x="-1079" y="90534"/>
                    <a:pt x="138533" y="0"/>
                    <a:pt x="138533" y="0"/>
                  </a:cubicBezTo>
                  <a:cubicBezTo>
                    <a:pt x="138533" y="0"/>
                    <a:pt x="284580" y="37826"/>
                    <a:pt x="306507" y="322862"/>
                  </a:cubicBezTo>
                  <a:cubicBezTo>
                    <a:pt x="320685" y="507198"/>
                    <a:pt x="164712" y="722073"/>
                    <a:pt x="164712" y="722073"/>
                  </a:cubicBezTo>
                  <a:lnTo>
                    <a:pt x="154439" y="737550"/>
                  </a:lnTo>
                  <a:close/>
                </a:path>
              </a:pathLst>
            </a:custGeom>
            <a:solidFill>
              <a:srgbClr val="837D2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5" name="Google Shape;461;p22">
              <a:extLst>
                <a:ext uri="{FF2B5EF4-FFF2-40B4-BE49-F238E27FC236}">
                  <a16:creationId xmlns:a16="http://schemas.microsoft.com/office/drawing/2014/main" id="{02DE49ED-A874-ED05-4177-D5C7DE973978}"/>
                </a:ext>
              </a:extLst>
            </p:cNvPr>
            <p:cNvSpPr/>
            <p:nvPr/>
          </p:nvSpPr>
          <p:spPr>
            <a:xfrm>
              <a:off x="11499666" y="5568614"/>
              <a:ext cx="287896" cy="585562"/>
            </a:xfrm>
            <a:custGeom>
              <a:avLst/>
              <a:gdLst/>
              <a:ahLst/>
              <a:cxnLst/>
              <a:rect l="l" t="t" r="r" b="b"/>
              <a:pathLst>
                <a:path w="287896" h="585562" extrusionOk="0">
                  <a:moveTo>
                    <a:pt x="75335" y="585562"/>
                  </a:moveTo>
                  <a:cubicBezTo>
                    <a:pt x="75335" y="585562"/>
                    <a:pt x="-19310" y="410984"/>
                    <a:pt x="3567" y="266437"/>
                  </a:cubicBezTo>
                  <a:cubicBezTo>
                    <a:pt x="33852" y="75090"/>
                    <a:pt x="193783" y="0"/>
                    <a:pt x="193783" y="0"/>
                  </a:cubicBezTo>
                  <a:cubicBezTo>
                    <a:pt x="193783" y="0"/>
                    <a:pt x="298421" y="110592"/>
                    <a:pt x="287029" y="256499"/>
                  </a:cubicBezTo>
                  <a:cubicBezTo>
                    <a:pt x="266649" y="517471"/>
                    <a:pt x="75335" y="585562"/>
                    <a:pt x="75335" y="585562"/>
                  </a:cubicBezTo>
                  <a:close/>
                </a:path>
              </a:pathLst>
            </a:custGeom>
            <a:solidFill>
              <a:srgbClr val="ACA427"/>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6" name="Google Shape;462;p22">
              <a:extLst>
                <a:ext uri="{FF2B5EF4-FFF2-40B4-BE49-F238E27FC236}">
                  <a16:creationId xmlns:a16="http://schemas.microsoft.com/office/drawing/2014/main" id="{946E9802-F857-8A78-5BB7-2FC984F6E666}"/>
                </a:ext>
              </a:extLst>
            </p:cNvPr>
            <p:cNvSpPr/>
            <p:nvPr/>
          </p:nvSpPr>
          <p:spPr>
            <a:xfrm>
              <a:off x="11105176" y="5563732"/>
              <a:ext cx="342097" cy="648904"/>
            </a:xfrm>
            <a:custGeom>
              <a:avLst/>
              <a:gdLst/>
              <a:ahLst/>
              <a:cxnLst/>
              <a:rect l="l" t="t" r="r" b="b"/>
              <a:pathLst>
                <a:path w="342097" h="648904" extrusionOk="0">
                  <a:moveTo>
                    <a:pt x="81658" y="0"/>
                  </a:moveTo>
                  <a:cubicBezTo>
                    <a:pt x="81658" y="0"/>
                    <a:pt x="-30173" y="139933"/>
                    <a:pt x="7907" y="302160"/>
                  </a:cubicBezTo>
                  <a:cubicBezTo>
                    <a:pt x="45988" y="464382"/>
                    <a:pt x="233980" y="648905"/>
                    <a:pt x="233980" y="648905"/>
                  </a:cubicBezTo>
                  <a:cubicBezTo>
                    <a:pt x="233980" y="648905"/>
                    <a:pt x="363418" y="468018"/>
                    <a:pt x="339041" y="303172"/>
                  </a:cubicBezTo>
                  <a:cubicBezTo>
                    <a:pt x="300839" y="44764"/>
                    <a:pt x="71411" y="6818"/>
                    <a:pt x="81658" y="0"/>
                  </a:cubicBezTo>
                  <a:close/>
                </a:path>
              </a:pathLst>
            </a:custGeom>
            <a:solidFill>
              <a:srgbClr val="ACA427"/>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7" name="Google Shape;463;p22">
              <a:extLst>
                <a:ext uri="{FF2B5EF4-FFF2-40B4-BE49-F238E27FC236}">
                  <a16:creationId xmlns:a16="http://schemas.microsoft.com/office/drawing/2014/main" id="{D34E07B6-B740-528E-AE9F-4D5FE94C154A}"/>
                </a:ext>
              </a:extLst>
            </p:cNvPr>
            <p:cNvSpPr/>
            <p:nvPr/>
          </p:nvSpPr>
          <p:spPr>
            <a:xfrm>
              <a:off x="10998034" y="5754791"/>
              <a:ext cx="367401" cy="507652"/>
            </a:xfrm>
            <a:custGeom>
              <a:avLst/>
              <a:gdLst/>
              <a:ahLst/>
              <a:cxnLst/>
              <a:rect l="l" t="t" r="r" b="b"/>
              <a:pathLst>
                <a:path w="367401" h="507652" extrusionOk="0">
                  <a:moveTo>
                    <a:pt x="364583" y="507653"/>
                  </a:moveTo>
                  <a:cubicBezTo>
                    <a:pt x="364583" y="507653"/>
                    <a:pt x="133896" y="421633"/>
                    <a:pt x="42900" y="269431"/>
                  </a:cubicBezTo>
                  <a:cubicBezTo>
                    <a:pt x="-32491" y="143321"/>
                    <a:pt x="14424" y="0"/>
                    <a:pt x="14424" y="0"/>
                  </a:cubicBezTo>
                  <a:cubicBezTo>
                    <a:pt x="14424" y="0"/>
                    <a:pt x="181179" y="8874"/>
                    <a:pt x="292588" y="155685"/>
                  </a:cubicBezTo>
                  <a:cubicBezTo>
                    <a:pt x="389256" y="283067"/>
                    <a:pt x="364583" y="507653"/>
                    <a:pt x="364583" y="507653"/>
                  </a:cubicBezTo>
                  <a:close/>
                </a:path>
              </a:pathLst>
            </a:custGeom>
            <a:solidFill>
              <a:srgbClr val="D6CC3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8" name="Google Shape;464;p22">
              <a:extLst>
                <a:ext uri="{FF2B5EF4-FFF2-40B4-BE49-F238E27FC236}">
                  <a16:creationId xmlns:a16="http://schemas.microsoft.com/office/drawing/2014/main" id="{10C6878E-C2EA-2BC8-6006-3645DA512161}"/>
                </a:ext>
              </a:extLst>
            </p:cNvPr>
            <p:cNvSpPr/>
            <p:nvPr/>
          </p:nvSpPr>
          <p:spPr>
            <a:xfrm>
              <a:off x="11571384" y="5736193"/>
              <a:ext cx="348540" cy="469866"/>
            </a:xfrm>
            <a:custGeom>
              <a:avLst/>
              <a:gdLst/>
              <a:ahLst/>
              <a:cxnLst/>
              <a:rect l="l" t="t" r="r" b="b"/>
              <a:pathLst>
                <a:path w="348540" h="469866" extrusionOk="0">
                  <a:moveTo>
                    <a:pt x="14" y="469867"/>
                  </a:moveTo>
                  <a:cubicBezTo>
                    <a:pt x="14" y="469867"/>
                    <a:pt x="-3087" y="239863"/>
                    <a:pt x="82873" y="122399"/>
                  </a:cubicBezTo>
                  <a:cubicBezTo>
                    <a:pt x="168839" y="4936"/>
                    <a:pt x="343872" y="0"/>
                    <a:pt x="343872" y="0"/>
                  </a:cubicBezTo>
                  <a:cubicBezTo>
                    <a:pt x="343872" y="0"/>
                    <a:pt x="372764" y="183264"/>
                    <a:pt x="286805" y="300734"/>
                  </a:cubicBezTo>
                  <a:cubicBezTo>
                    <a:pt x="200838" y="418197"/>
                    <a:pt x="14" y="469867"/>
                    <a:pt x="14" y="469867"/>
                  </a:cubicBezTo>
                  <a:close/>
                </a:path>
              </a:pathLst>
            </a:custGeom>
            <a:solidFill>
              <a:srgbClr val="D6CC3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9" name="Google Shape;465;p22">
              <a:extLst>
                <a:ext uri="{FF2B5EF4-FFF2-40B4-BE49-F238E27FC236}">
                  <a16:creationId xmlns:a16="http://schemas.microsoft.com/office/drawing/2014/main" id="{B554ED53-5435-051C-2A7C-4422B8755082}"/>
                </a:ext>
              </a:extLst>
            </p:cNvPr>
            <p:cNvSpPr/>
            <p:nvPr/>
          </p:nvSpPr>
          <p:spPr>
            <a:xfrm>
              <a:off x="11287965" y="5686432"/>
              <a:ext cx="348154" cy="707472"/>
            </a:xfrm>
            <a:custGeom>
              <a:avLst/>
              <a:gdLst/>
              <a:ahLst/>
              <a:cxnLst/>
              <a:rect l="l" t="t" r="r" b="b"/>
              <a:pathLst>
                <a:path w="348154" h="707472" extrusionOk="0">
                  <a:moveTo>
                    <a:pt x="174602" y="707472"/>
                  </a:moveTo>
                  <a:cubicBezTo>
                    <a:pt x="174602" y="707472"/>
                    <a:pt x="9394" y="554005"/>
                    <a:pt x="192" y="321241"/>
                  </a:cubicBezTo>
                  <a:cubicBezTo>
                    <a:pt x="-6405" y="154466"/>
                    <a:pt x="159078" y="0"/>
                    <a:pt x="159078" y="0"/>
                  </a:cubicBezTo>
                  <a:cubicBezTo>
                    <a:pt x="159078" y="0"/>
                    <a:pt x="336643" y="165027"/>
                    <a:pt x="347204" y="331602"/>
                  </a:cubicBezTo>
                  <a:cubicBezTo>
                    <a:pt x="363090" y="582100"/>
                    <a:pt x="174602" y="707472"/>
                    <a:pt x="174602" y="707472"/>
                  </a:cubicBezTo>
                  <a:close/>
                </a:path>
              </a:pathLst>
            </a:custGeom>
            <a:solidFill>
              <a:srgbClr val="A19924"/>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40" name="Google Shape;466;p22">
              <a:extLst>
                <a:ext uri="{FF2B5EF4-FFF2-40B4-BE49-F238E27FC236}">
                  <a16:creationId xmlns:a16="http://schemas.microsoft.com/office/drawing/2014/main" id="{3D2BB05A-1A69-D3E5-BBD2-3F6C6CD15167}"/>
                </a:ext>
              </a:extLst>
            </p:cNvPr>
            <p:cNvSpPr/>
            <p:nvPr/>
          </p:nvSpPr>
          <p:spPr>
            <a:xfrm>
              <a:off x="10991428" y="6093157"/>
              <a:ext cx="917143" cy="477146"/>
            </a:xfrm>
            <a:custGeom>
              <a:avLst/>
              <a:gdLst/>
              <a:ahLst/>
              <a:cxnLst/>
              <a:rect l="l" t="t" r="r" b="b"/>
              <a:pathLst>
                <a:path w="917143" h="477146" extrusionOk="0">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CB25"/>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41" name="Google Shape;467;p22">
              <a:extLst>
                <a:ext uri="{FF2B5EF4-FFF2-40B4-BE49-F238E27FC236}">
                  <a16:creationId xmlns:a16="http://schemas.microsoft.com/office/drawing/2014/main" id="{D5B0E81E-C18A-8F8F-DDB8-1AF013208795}"/>
                </a:ext>
              </a:extLst>
            </p:cNvPr>
            <p:cNvSpPr/>
            <p:nvPr/>
          </p:nvSpPr>
          <p:spPr>
            <a:xfrm>
              <a:off x="10996378" y="6078870"/>
              <a:ext cx="917143" cy="477146"/>
            </a:xfrm>
            <a:custGeom>
              <a:avLst/>
              <a:gdLst/>
              <a:ahLst/>
              <a:cxnLst/>
              <a:rect l="l" t="t" r="r" b="b"/>
              <a:pathLst>
                <a:path w="917143" h="477146" extrusionOk="0">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FFFF">
                <a:alpha val="21380"/>
              </a:srgbClr>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nvGrpSpPr>
            <p:cNvPr id="42" name="Google Shape;468;p22">
              <a:extLst>
                <a:ext uri="{FF2B5EF4-FFF2-40B4-BE49-F238E27FC236}">
                  <a16:creationId xmlns:a16="http://schemas.microsoft.com/office/drawing/2014/main" id="{374B53C6-BDD2-71D9-A119-A14289692462}"/>
                </a:ext>
              </a:extLst>
            </p:cNvPr>
            <p:cNvGrpSpPr/>
            <p:nvPr/>
          </p:nvGrpSpPr>
          <p:grpSpPr>
            <a:xfrm>
              <a:off x="11257776" y="6260388"/>
              <a:ext cx="395796" cy="114103"/>
              <a:chOff x="1258931" y="4140278"/>
              <a:chExt cx="395796" cy="114103"/>
            </a:xfrm>
          </p:grpSpPr>
          <p:sp>
            <p:nvSpPr>
              <p:cNvPr id="43" name="Google Shape;469;p22">
                <a:extLst>
                  <a:ext uri="{FF2B5EF4-FFF2-40B4-BE49-F238E27FC236}">
                    <a16:creationId xmlns:a16="http://schemas.microsoft.com/office/drawing/2014/main" id="{8DCDE379-7E3F-4E54-9868-ED10A1F926FC}"/>
                  </a:ext>
                </a:extLst>
              </p:cNvPr>
              <p:cNvSpPr/>
              <p:nvPr/>
            </p:nvSpPr>
            <p:spPr>
              <a:xfrm>
                <a:off x="1431759" y="4200260"/>
                <a:ext cx="88574" cy="54121"/>
              </a:xfrm>
              <a:custGeom>
                <a:avLst/>
                <a:gdLst/>
                <a:ahLst/>
                <a:cxnLst/>
                <a:rect l="l" t="t" r="r" b="b"/>
                <a:pathLst>
                  <a:path w="137324" h="83909" extrusionOk="0">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470;p22">
                <a:extLst>
                  <a:ext uri="{FF2B5EF4-FFF2-40B4-BE49-F238E27FC236}">
                    <a16:creationId xmlns:a16="http://schemas.microsoft.com/office/drawing/2014/main" id="{86D0922B-DFEB-EE35-9675-1F3D8183B451}"/>
                  </a:ext>
                </a:extLst>
              </p:cNvPr>
              <p:cNvSpPr/>
              <p:nvPr/>
            </p:nvSpPr>
            <p:spPr>
              <a:xfrm>
                <a:off x="1258931" y="4195791"/>
                <a:ext cx="56390" cy="39608"/>
              </a:xfrm>
              <a:custGeom>
                <a:avLst/>
                <a:gdLst/>
                <a:ahLst/>
                <a:cxnLst/>
                <a:rect l="l" t="t" r="r" b="b"/>
                <a:pathLst>
                  <a:path w="87426" h="61407" extrusionOk="0">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471;p22">
                <a:extLst>
                  <a:ext uri="{FF2B5EF4-FFF2-40B4-BE49-F238E27FC236}">
                    <a16:creationId xmlns:a16="http://schemas.microsoft.com/office/drawing/2014/main" id="{9043B094-1DAC-2DBD-0CE1-4EE6544B5E72}"/>
                  </a:ext>
                </a:extLst>
              </p:cNvPr>
              <p:cNvSpPr/>
              <p:nvPr/>
            </p:nvSpPr>
            <p:spPr>
              <a:xfrm>
                <a:off x="1598337" y="4193604"/>
                <a:ext cx="56390" cy="39611"/>
              </a:xfrm>
              <a:custGeom>
                <a:avLst/>
                <a:gdLst/>
                <a:ahLst/>
                <a:cxnLst/>
                <a:rect l="l" t="t" r="r" b="b"/>
                <a:pathLst>
                  <a:path w="87426" h="61413" extrusionOk="0">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472;p22">
                <a:extLst>
                  <a:ext uri="{FF2B5EF4-FFF2-40B4-BE49-F238E27FC236}">
                    <a16:creationId xmlns:a16="http://schemas.microsoft.com/office/drawing/2014/main" id="{DC26FDF3-3995-E250-820E-A0E88448C5DA}"/>
                  </a:ext>
                </a:extLst>
              </p:cNvPr>
              <p:cNvSpPr/>
              <p:nvPr/>
            </p:nvSpPr>
            <p:spPr>
              <a:xfrm>
                <a:off x="1337004" y="4153533"/>
                <a:ext cx="43845" cy="35702"/>
              </a:xfrm>
              <a:custGeom>
                <a:avLst/>
                <a:gdLst/>
                <a:ahLst/>
                <a:cxnLst/>
                <a:rect l="l" t="t" r="r" b="b"/>
                <a:pathLst>
                  <a:path w="67977" h="55352" extrusionOk="0">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473;p22">
                <a:extLst>
                  <a:ext uri="{FF2B5EF4-FFF2-40B4-BE49-F238E27FC236}">
                    <a16:creationId xmlns:a16="http://schemas.microsoft.com/office/drawing/2014/main" id="{F2A77AD4-6986-4F60-4435-E801B99BCBC0}"/>
                  </a:ext>
                </a:extLst>
              </p:cNvPr>
              <p:cNvSpPr/>
              <p:nvPr/>
            </p:nvSpPr>
            <p:spPr>
              <a:xfrm>
                <a:off x="1553583" y="4140278"/>
                <a:ext cx="43841" cy="35702"/>
              </a:xfrm>
              <a:custGeom>
                <a:avLst/>
                <a:gdLst/>
                <a:ahLst/>
                <a:cxnLst/>
                <a:rect l="l" t="t" r="r" b="b"/>
                <a:pathLst>
                  <a:path w="67970" h="55352" extrusionOk="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249211099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48AB2BD8-351C-989B-3CCB-BFAFDBDB15A5}"/>
              </a:ext>
            </a:extLst>
          </p:cNvPr>
          <p:cNvSpPr/>
          <p:nvPr/>
        </p:nvSpPr>
        <p:spPr>
          <a:xfrm flipH="1" flipV="1">
            <a:off x="7234534" y="1927143"/>
            <a:ext cx="1762685" cy="2132850"/>
          </a:xfrm>
          <a:custGeom>
            <a:avLst/>
            <a:gdLst>
              <a:gd name="connsiteX0" fmla="*/ 1548477 w 3108198"/>
              <a:gd name="connsiteY0" fmla="*/ 1519574 h 3057428"/>
              <a:gd name="connsiteX1" fmla="*/ 1519574 w 3108198"/>
              <a:gd name="connsiteY1" fmla="*/ 1519574 h 3057428"/>
              <a:gd name="connsiteX2" fmla="*/ 788691 w 3108198"/>
              <a:gd name="connsiteY2" fmla="*/ 1519574 h 3057428"/>
              <a:gd name="connsiteX3" fmla="*/ 759788 w 3108198"/>
              <a:gd name="connsiteY3" fmla="*/ 1519574 h 3057428"/>
              <a:gd name="connsiteX4" fmla="*/ 1 w 3108198"/>
              <a:gd name="connsiteY4" fmla="*/ 759787 h 3057428"/>
              <a:gd name="connsiteX5" fmla="*/ 0 w 3108198"/>
              <a:gd name="connsiteY5" fmla="*/ 759787 h 3057428"/>
              <a:gd name="connsiteX6" fmla="*/ 759787 w 3108198"/>
              <a:gd name="connsiteY6" fmla="*/ 0 h 3057428"/>
              <a:gd name="connsiteX7" fmla="*/ 774238 w 3108198"/>
              <a:gd name="connsiteY7" fmla="*/ 729 h 3057428"/>
              <a:gd name="connsiteX8" fmla="*/ 788690 w 3108198"/>
              <a:gd name="connsiteY8" fmla="*/ 0 h 3057428"/>
              <a:gd name="connsiteX9" fmla="*/ 1548477 w 3108198"/>
              <a:gd name="connsiteY9" fmla="*/ 759787 h 3057428"/>
              <a:gd name="connsiteX10" fmla="*/ 2348410 w 3108198"/>
              <a:gd name="connsiteY10" fmla="*/ 1519574 h 3057428"/>
              <a:gd name="connsiteX11" fmla="*/ 1588624 w 3108198"/>
              <a:gd name="connsiteY11" fmla="*/ 1519574 h 3057428"/>
              <a:gd name="connsiteX12" fmla="*/ 1588624 w 3108198"/>
              <a:gd name="connsiteY12" fmla="*/ 759787 h 3057428"/>
              <a:gd name="connsiteX13" fmla="*/ 2348411 w 3108198"/>
              <a:gd name="connsiteY13" fmla="*/ 0 h 3057428"/>
              <a:gd name="connsiteX14" fmla="*/ 3108198 w 3108198"/>
              <a:gd name="connsiteY14" fmla="*/ 759787 h 3057428"/>
              <a:gd name="connsiteX15" fmla="*/ 3108197 w 3108198"/>
              <a:gd name="connsiteY15" fmla="*/ 759787 h 3057428"/>
              <a:gd name="connsiteX16" fmla="*/ 2348410 w 3108198"/>
              <a:gd name="connsiteY16" fmla="*/ 1519574 h 3057428"/>
              <a:gd name="connsiteX17" fmla="*/ 788690 w 3108198"/>
              <a:gd name="connsiteY17" fmla="*/ 3057428 h 3057428"/>
              <a:gd name="connsiteX18" fmla="*/ 774238 w 3108198"/>
              <a:gd name="connsiteY18" fmla="*/ 3056698 h 3057428"/>
              <a:gd name="connsiteX19" fmla="*/ 759787 w 3108198"/>
              <a:gd name="connsiteY19" fmla="*/ 3057428 h 3057428"/>
              <a:gd name="connsiteX20" fmla="*/ 0 w 3108198"/>
              <a:gd name="connsiteY20" fmla="*/ 2297641 h 3057428"/>
              <a:gd name="connsiteX21" fmla="*/ 1 w 3108198"/>
              <a:gd name="connsiteY21" fmla="*/ 2297641 h 3057428"/>
              <a:gd name="connsiteX22" fmla="*/ 759788 w 3108198"/>
              <a:gd name="connsiteY22" fmla="*/ 1537854 h 3057428"/>
              <a:gd name="connsiteX23" fmla="*/ 788691 w 3108198"/>
              <a:gd name="connsiteY23" fmla="*/ 1537854 h 3057428"/>
              <a:gd name="connsiteX24" fmla="*/ 1519574 w 3108198"/>
              <a:gd name="connsiteY24" fmla="*/ 1537854 h 3057428"/>
              <a:gd name="connsiteX25" fmla="*/ 1548477 w 3108198"/>
              <a:gd name="connsiteY25" fmla="*/ 1537854 h 3057428"/>
              <a:gd name="connsiteX26" fmla="*/ 1548477 w 3108198"/>
              <a:gd name="connsiteY26" fmla="*/ 2297641 h 3057428"/>
              <a:gd name="connsiteX27" fmla="*/ 788690 w 3108198"/>
              <a:gd name="connsiteY27" fmla="*/ 3057428 h 3057428"/>
              <a:gd name="connsiteX28" fmla="*/ 2348411 w 3108198"/>
              <a:gd name="connsiteY28" fmla="*/ 3057428 h 3057428"/>
              <a:gd name="connsiteX29" fmla="*/ 1588624 w 3108198"/>
              <a:gd name="connsiteY29" fmla="*/ 2297641 h 3057428"/>
              <a:gd name="connsiteX30" fmla="*/ 1588624 w 3108198"/>
              <a:gd name="connsiteY30" fmla="*/ 1537854 h 3057428"/>
              <a:gd name="connsiteX31" fmla="*/ 2348410 w 3108198"/>
              <a:gd name="connsiteY31" fmla="*/ 1537854 h 3057428"/>
              <a:gd name="connsiteX32" fmla="*/ 3108197 w 3108198"/>
              <a:gd name="connsiteY32" fmla="*/ 2297641 h 3057428"/>
              <a:gd name="connsiteX33" fmla="*/ 3108198 w 3108198"/>
              <a:gd name="connsiteY33" fmla="*/ 2297641 h 3057428"/>
              <a:gd name="connsiteX34" fmla="*/ 2348411 w 3108198"/>
              <a:gd name="connsiteY34" fmla="*/ 3057428 h 305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08198" h="3057428">
                <a:moveTo>
                  <a:pt x="1548477" y="1519574"/>
                </a:moveTo>
                <a:lnTo>
                  <a:pt x="1519574" y="1519574"/>
                </a:lnTo>
                <a:lnTo>
                  <a:pt x="788691" y="1519574"/>
                </a:lnTo>
                <a:lnTo>
                  <a:pt x="759788" y="1519574"/>
                </a:lnTo>
                <a:cubicBezTo>
                  <a:pt x="340169" y="1519574"/>
                  <a:pt x="1" y="1179406"/>
                  <a:pt x="1" y="759787"/>
                </a:cubicBezTo>
                <a:lnTo>
                  <a:pt x="0" y="759787"/>
                </a:lnTo>
                <a:cubicBezTo>
                  <a:pt x="0" y="340168"/>
                  <a:pt x="340168" y="0"/>
                  <a:pt x="759787" y="0"/>
                </a:cubicBezTo>
                <a:lnTo>
                  <a:pt x="774238" y="729"/>
                </a:lnTo>
                <a:lnTo>
                  <a:pt x="788690" y="0"/>
                </a:lnTo>
                <a:cubicBezTo>
                  <a:pt x="1208309" y="0"/>
                  <a:pt x="1548477" y="340168"/>
                  <a:pt x="1548477" y="759787"/>
                </a:cubicBezTo>
                <a:close/>
                <a:moveTo>
                  <a:pt x="2348410" y="1519574"/>
                </a:moveTo>
                <a:lnTo>
                  <a:pt x="1588624" y="1519574"/>
                </a:lnTo>
                <a:lnTo>
                  <a:pt x="1588624" y="759787"/>
                </a:lnTo>
                <a:cubicBezTo>
                  <a:pt x="1588624" y="340168"/>
                  <a:pt x="1928792" y="0"/>
                  <a:pt x="2348411" y="0"/>
                </a:cubicBezTo>
                <a:cubicBezTo>
                  <a:pt x="2768030" y="0"/>
                  <a:pt x="3108198" y="340168"/>
                  <a:pt x="3108198" y="759787"/>
                </a:cubicBezTo>
                <a:lnTo>
                  <a:pt x="3108197" y="759787"/>
                </a:lnTo>
                <a:cubicBezTo>
                  <a:pt x="3108197" y="1179406"/>
                  <a:pt x="2768029" y="1519574"/>
                  <a:pt x="2348410" y="1519574"/>
                </a:cubicBezTo>
                <a:close/>
                <a:moveTo>
                  <a:pt x="788690" y="3057428"/>
                </a:moveTo>
                <a:lnTo>
                  <a:pt x="774238" y="3056698"/>
                </a:lnTo>
                <a:lnTo>
                  <a:pt x="759787" y="3057428"/>
                </a:lnTo>
                <a:cubicBezTo>
                  <a:pt x="340168" y="3057428"/>
                  <a:pt x="0" y="2717260"/>
                  <a:pt x="0" y="2297641"/>
                </a:cubicBezTo>
                <a:lnTo>
                  <a:pt x="1" y="2297641"/>
                </a:lnTo>
                <a:cubicBezTo>
                  <a:pt x="1" y="1878022"/>
                  <a:pt x="340169" y="1537854"/>
                  <a:pt x="759788" y="1537854"/>
                </a:cubicBezTo>
                <a:lnTo>
                  <a:pt x="788691" y="1537854"/>
                </a:lnTo>
                <a:lnTo>
                  <a:pt x="1519574" y="1537854"/>
                </a:lnTo>
                <a:lnTo>
                  <a:pt x="1548477" y="1537854"/>
                </a:lnTo>
                <a:lnTo>
                  <a:pt x="1548477" y="2297641"/>
                </a:lnTo>
                <a:cubicBezTo>
                  <a:pt x="1548477" y="2717260"/>
                  <a:pt x="1208309" y="3057428"/>
                  <a:pt x="788690" y="3057428"/>
                </a:cubicBezTo>
                <a:close/>
                <a:moveTo>
                  <a:pt x="2348411" y="3057428"/>
                </a:moveTo>
                <a:cubicBezTo>
                  <a:pt x="1928792" y="3057428"/>
                  <a:pt x="1588624" y="2717260"/>
                  <a:pt x="1588624" y="2297641"/>
                </a:cubicBezTo>
                <a:lnTo>
                  <a:pt x="1588624" y="1537854"/>
                </a:lnTo>
                <a:lnTo>
                  <a:pt x="2348410" y="1537854"/>
                </a:lnTo>
                <a:cubicBezTo>
                  <a:pt x="2768029" y="1537854"/>
                  <a:pt x="3108197" y="1878022"/>
                  <a:pt x="3108197" y="2297641"/>
                </a:cubicBezTo>
                <a:lnTo>
                  <a:pt x="3108198" y="2297641"/>
                </a:lnTo>
                <a:cubicBezTo>
                  <a:pt x="3108198" y="2717260"/>
                  <a:pt x="2768030" y="3057428"/>
                  <a:pt x="2348411" y="3057428"/>
                </a:cubicBezTo>
                <a:close/>
              </a:path>
            </a:pathLst>
          </a:custGeom>
          <a:blipFill dpi="0" rotWithShape="0">
            <a:blip r:embed="rId4"/>
            <a:srcRect/>
            <a:stretch>
              <a:fillRect l="-95803" t="1493" r="2090" b="-73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TextBox 4">
            <a:extLst>
              <a:ext uri="{FF2B5EF4-FFF2-40B4-BE49-F238E27FC236}">
                <a16:creationId xmlns:a16="http://schemas.microsoft.com/office/drawing/2014/main" id="{98CB41BD-2489-F008-1586-6B5DB556A512}"/>
              </a:ext>
            </a:extLst>
          </p:cNvPr>
          <p:cNvSpPr txBox="1"/>
          <p:nvPr/>
        </p:nvSpPr>
        <p:spPr>
          <a:xfrm>
            <a:off x="262005" y="510224"/>
            <a:ext cx="8774491" cy="524567"/>
          </a:xfrm>
          <a:prstGeom prst="rect">
            <a:avLst/>
          </a:prstGeom>
          <a:noFill/>
        </p:spPr>
        <p:txBody>
          <a:bodyPr wrap="square" rtlCol="0">
            <a:spAutoFit/>
          </a:bodyPr>
          <a:lstStyle/>
          <a:p>
            <a:pPr algn="ctr">
              <a:lnSpc>
                <a:spcPct val="130000"/>
              </a:lnSpc>
              <a:spcAft>
                <a:spcPts val="1000"/>
              </a:spcAft>
            </a:pPr>
            <a:r>
              <a:rPr lang="en-US" sz="2400"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Lời</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người</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kể</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chuyện</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và</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lời</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của</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nhân</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vật</a:t>
            </a:r>
            <a:r>
              <a:rPr lang="en-US" sz="2400" b="1" dirty="0">
                <a:solidFill>
                  <a:srgbClr val="0070C0"/>
                </a:solidFill>
                <a:effectLst/>
                <a:latin typeface="Times New Roman" panose="02020603050405020304" pitchFamily="18" charset="0"/>
                <a:ea typeface="Calibri" panose="020F0502020204030204" pitchFamily="34" charset="0"/>
              </a:rPr>
              <a:t>:</a:t>
            </a:r>
            <a:endParaRPr lang="en-US" sz="2400" dirty="0">
              <a:solidFill>
                <a:srgbClr val="0070C0"/>
              </a:solidFill>
              <a:effectLst/>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id="{888B12EC-BCB0-7136-436A-0DFA22871179}"/>
              </a:ext>
            </a:extLst>
          </p:cNvPr>
          <p:cNvSpPr txBox="1"/>
          <p:nvPr/>
        </p:nvSpPr>
        <p:spPr>
          <a:xfrm>
            <a:off x="1110785" y="1451730"/>
            <a:ext cx="6133299" cy="1569660"/>
          </a:xfrm>
          <a:prstGeom prst="rect">
            <a:avLst/>
          </a:prstGeom>
          <a:noFill/>
        </p:spPr>
        <p:txBody>
          <a:bodyPr wrap="square" rtlCol="0">
            <a:spAutoFit/>
          </a:bodyPr>
          <a:lstStyle/>
          <a:p>
            <a:pPr algn="just"/>
            <a:r>
              <a:rPr lang="en-US" sz="2400" dirty="0"/>
              <a:t>++ </a:t>
            </a:r>
            <a:r>
              <a:rPr lang="en-US" sz="2400" dirty="0" err="1"/>
              <a:t>Nỗi</a:t>
            </a:r>
            <a:r>
              <a:rPr lang="en-US" sz="2400" dirty="0"/>
              <a:t> </a:t>
            </a:r>
            <a:r>
              <a:rPr lang="en-US" sz="2400" dirty="0" err="1"/>
              <a:t>xót</a:t>
            </a:r>
            <a:r>
              <a:rPr lang="en-US" sz="2400" dirty="0"/>
              <a:t> xa, thương cảm </a:t>
            </a:r>
            <a:r>
              <a:rPr lang="en-US" sz="2400" dirty="0" err="1"/>
              <a:t>cho</a:t>
            </a:r>
            <a:r>
              <a:rPr lang="en-US" sz="2400" dirty="0"/>
              <a:t> </a:t>
            </a:r>
            <a:r>
              <a:rPr lang="en-US" sz="2400" dirty="0" err="1"/>
              <a:t>số</a:t>
            </a:r>
            <a:r>
              <a:rPr lang="en-US" sz="2400" dirty="0"/>
              <a:t> </a:t>
            </a:r>
            <a:r>
              <a:rPr lang="en-US" sz="2400" dirty="0" err="1"/>
              <a:t>phận</a:t>
            </a:r>
            <a:r>
              <a:rPr lang="en-US" sz="2400" dirty="0"/>
              <a:t> bi </a:t>
            </a:r>
            <a:r>
              <a:rPr lang="en-US" sz="2400" dirty="0" err="1"/>
              <a:t>kịch</a:t>
            </a:r>
            <a:r>
              <a:rPr lang="en-US" sz="2400" dirty="0"/>
              <a:t> </a:t>
            </a:r>
            <a:r>
              <a:rPr lang="en-US" sz="2400" dirty="0" err="1"/>
              <a:t>của</a:t>
            </a:r>
            <a:r>
              <a:rPr lang="en-US" sz="2400" dirty="0"/>
              <a:t> </a:t>
            </a:r>
            <a:r>
              <a:rPr lang="en-US" sz="2400" dirty="0" err="1"/>
              <a:t>nàng</a:t>
            </a:r>
            <a:r>
              <a:rPr lang="en-US" sz="2400" dirty="0"/>
              <a:t> </a:t>
            </a:r>
            <a:r>
              <a:rPr lang="en-US" sz="2400" dirty="0" err="1"/>
              <a:t>Đạm</a:t>
            </a:r>
            <a:r>
              <a:rPr lang="en-US" sz="2400" dirty="0"/>
              <a:t> Tiên, </a:t>
            </a:r>
            <a:r>
              <a:rPr lang="en-US" sz="2400" dirty="0" err="1"/>
              <a:t>niềm</a:t>
            </a:r>
            <a:r>
              <a:rPr lang="en-US" sz="2400" dirty="0"/>
              <a:t> </a:t>
            </a:r>
            <a:r>
              <a:rPr lang="en-US" sz="2400" dirty="0" err="1"/>
              <a:t>trăn</a:t>
            </a:r>
            <a:r>
              <a:rPr lang="en-US" sz="2400" dirty="0"/>
              <a:t> </a:t>
            </a:r>
            <a:r>
              <a:rPr lang="en-US" sz="2400" dirty="0" err="1"/>
              <a:t>trở</a:t>
            </a:r>
            <a:r>
              <a:rPr lang="en-US" sz="2400" dirty="0"/>
              <a:t> về giá </a:t>
            </a:r>
            <a:r>
              <a:rPr lang="en-US" sz="2400" dirty="0" err="1"/>
              <a:t>trị</a:t>
            </a:r>
            <a:r>
              <a:rPr lang="en-US" sz="2400" dirty="0"/>
              <a:t> </a:t>
            </a:r>
            <a:r>
              <a:rPr lang="en-US" sz="2400" dirty="0" err="1"/>
              <a:t>cuộc</a:t>
            </a:r>
            <a:r>
              <a:rPr lang="en-US" sz="2400" dirty="0"/>
              <a:t> </a:t>
            </a:r>
            <a:r>
              <a:rPr lang="en-US" sz="2400" dirty="0" err="1"/>
              <a:t>sống</a:t>
            </a:r>
            <a:r>
              <a:rPr lang="en-US" sz="2400" dirty="0"/>
              <a:t>: </a:t>
            </a:r>
            <a:r>
              <a:rPr lang="en-US" sz="2400" i="1" dirty="0" err="1"/>
              <a:t>Người</a:t>
            </a:r>
            <a:r>
              <a:rPr lang="en-US" sz="2400" i="1" dirty="0"/>
              <a:t> mà đến thế thì thôi/ </a:t>
            </a:r>
            <a:r>
              <a:rPr lang="en-US" sz="2400" i="1" dirty="0" err="1"/>
              <a:t>Đời</a:t>
            </a:r>
            <a:r>
              <a:rPr lang="en-US" sz="2400" i="1" dirty="0"/>
              <a:t> </a:t>
            </a:r>
            <a:r>
              <a:rPr lang="en-US" sz="2400" i="1" dirty="0" err="1"/>
              <a:t>phồn</a:t>
            </a:r>
            <a:r>
              <a:rPr lang="en-US" sz="2400" i="1" dirty="0"/>
              <a:t> </a:t>
            </a:r>
            <a:r>
              <a:rPr lang="en-US" sz="2400" i="1" dirty="0" err="1"/>
              <a:t>hoa</a:t>
            </a:r>
            <a:r>
              <a:rPr lang="en-US" sz="2400" i="1" dirty="0"/>
              <a:t> cũng là </a:t>
            </a:r>
            <a:r>
              <a:rPr lang="en-US" sz="2400" i="1" dirty="0" err="1"/>
              <a:t>đời</a:t>
            </a:r>
            <a:r>
              <a:rPr lang="en-US" sz="2400" i="1" dirty="0"/>
              <a:t> </a:t>
            </a:r>
            <a:r>
              <a:rPr lang="en-US" sz="2400" i="1" dirty="0" err="1"/>
              <a:t>bỏ</a:t>
            </a:r>
            <a:r>
              <a:rPr lang="en-US" sz="2400" i="1" dirty="0"/>
              <a:t> đi. </a:t>
            </a:r>
            <a:endParaRPr lang="en-US" sz="8000" dirty="0"/>
          </a:p>
        </p:txBody>
      </p:sp>
      <p:sp>
        <p:nvSpPr>
          <p:cNvPr id="9" name="TextBox 8">
            <a:extLst>
              <a:ext uri="{FF2B5EF4-FFF2-40B4-BE49-F238E27FC236}">
                <a16:creationId xmlns:a16="http://schemas.microsoft.com/office/drawing/2014/main" id="{FD4024C2-57B5-B0BD-D1A9-A527DB5F84A5}"/>
              </a:ext>
            </a:extLst>
          </p:cNvPr>
          <p:cNvSpPr txBox="1"/>
          <p:nvPr/>
        </p:nvSpPr>
        <p:spPr>
          <a:xfrm>
            <a:off x="1058144" y="3327349"/>
            <a:ext cx="6133299" cy="1569660"/>
          </a:xfrm>
          <a:prstGeom prst="rect">
            <a:avLst/>
          </a:prstGeom>
          <a:noFill/>
        </p:spPr>
        <p:txBody>
          <a:bodyPr wrap="square" rtlCol="0">
            <a:spAutoFit/>
          </a:bodyPr>
          <a:lstStyle/>
          <a:p>
            <a:pPr algn="just"/>
            <a:r>
              <a:rPr lang="en-US" sz="2400" i="1" dirty="0"/>
              <a:t>++ </a:t>
            </a:r>
            <a:r>
              <a:rPr lang="en-US" sz="2400" dirty="0" err="1"/>
              <a:t>Niềm</a:t>
            </a:r>
            <a:r>
              <a:rPr lang="en-US" sz="2400" dirty="0"/>
              <a:t> </a:t>
            </a:r>
            <a:r>
              <a:rPr lang="en-US" sz="2400" dirty="0" err="1"/>
              <a:t>bâng</a:t>
            </a:r>
            <a:r>
              <a:rPr lang="en-US" sz="2400" dirty="0"/>
              <a:t> </a:t>
            </a:r>
            <a:r>
              <a:rPr lang="en-US" sz="2400" dirty="0" err="1"/>
              <a:t>khuâng</a:t>
            </a:r>
            <a:r>
              <a:rPr lang="en-US" sz="2400" dirty="0"/>
              <a:t>, </a:t>
            </a:r>
            <a:r>
              <a:rPr lang="en-US" sz="2400" dirty="0" err="1"/>
              <a:t>xao</a:t>
            </a:r>
            <a:r>
              <a:rPr lang="en-US" sz="2400" dirty="0"/>
              <a:t> </a:t>
            </a:r>
            <a:r>
              <a:rPr lang="en-US" sz="2400" dirty="0" err="1"/>
              <a:t>xuyến</a:t>
            </a:r>
            <a:r>
              <a:rPr lang="en-US" sz="2400" dirty="0"/>
              <a:t>, </a:t>
            </a:r>
            <a:r>
              <a:rPr lang="en-US" sz="2400" dirty="0" err="1"/>
              <a:t>chan</a:t>
            </a:r>
            <a:r>
              <a:rPr lang="en-US" sz="2400" dirty="0"/>
              <a:t> </a:t>
            </a:r>
            <a:r>
              <a:rPr lang="en-US" sz="2400" dirty="0" err="1"/>
              <a:t>chứa</a:t>
            </a:r>
            <a:r>
              <a:rPr lang="en-US" sz="2400" dirty="0"/>
              <a:t> hi </a:t>
            </a:r>
            <a:r>
              <a:rPr lang="en-US" sz="2400" dirty="0" err="1"/>
              <a:t>vọng</a:t>
            </a:r>
            <a:r>
              <a:rPr lang="en-US" sz="2400" dirty="0"/>
              <a:t> </a:t>
            </a:r>
            <a:r>
              <a:rPr lang="en-US" sz="2400" dirty="0" err="1"/>
              <a:t>nhưng</a:t>
            </a:r>
            <a:r>
              <a:rPr lang="en-US" sz="2400" dirty="0"/>
              <a:t> cũng </a:t>
            </a:r>
            <a:r>
              <a:rPr lang="en-US" sz="2400" dirty="0" err="1"/>
              <a:t>phấp</a:t>
            </a:r>
            <a:r>
              <a:rPr lang="en-US" sz="2400" dirty="0"/>
              <a:t> </a:t>
            </a:r>
            <a:r>
              <a:rPr lang="en-US" sz="2400" dirty="0" err="1"/>
              <a:t>phỏng</a:t>
            </a:r>
            <a:r>
              <a:rPr lang="en-US" sz="2400" dirty="0"/>
              <a:t> lo </a:t>
            </a:r>
            <a:r>
              <a:rPr lang="en-US" sz="2400" dirty="0" err="1"/>
              <a:t>âu</a:t>
            </a:r>
            <a:r>
              <a:rPr lang="en-US" sz="2400" dirty="0"/>
              <a:t> khi </a:t>
            </a:r>
            <a:r>
              <a:rPr lang="en-US" sz="2400" dirty="0" err="1"/>
              <a:t>nghĩ</a:t>
            </a:r>
            <a:r>
              <a:rPr lang="en-US" sz="2400" dirty="0"/>
              <a:t> đến Kim </a:t>
            </a:r>
            <a:r>
              <a:rPr lang="en-US" sz="2400" dirty="0" err="1"/>
              <a:t>Trọng</a:t>
            </a:r>
            <a:r>
              <a:rPr lang="en-US" sz="2400" dirty="0"/>
              <a:t>: </a:t>
            </a:r>
            <a:r>
              <a:rPr lang="en-US" sz="2400" i="1" dirty="0" err="1"/>
              <a:t>Người</a:t>
            </a:r>
            <a:r>
              <a:rPr lang="en-US" sz="2400" i="1" dirty="0"/>
              <a:t> đâu </a:t>
            </a:r>
            <a:r>
              <a:rPr lang="en-US" sz="2400" i="1" dirty="0" err="1"/>
              <a:t>gặp</a:t>
            </a:r>
            <a:r>
              <a:rPr lang="en-US" sz="2400" i="1" dirty="0"/>
              <a:t> </a:t>
            </a:r>
            <a:r>
              <a:rPr lang="en-US" sz="2400" i="1" dirty="0" err="1"/>
              <a:t>gỡ</a:t>
            </a:r>
            <a:r>
              <a:rPr lang="en-US" sz="2400" i="1" dirty="0"/>
              <a:t> làm chi/ </a:t>
            </a:r>
            <a:r>
              <a:rPr lang="en-US" sz="2400" i="1" dirty="0" err="1"/>
              <a:t>Trăm</a:t>
            </a:r>
            <a:r>
              <a:rPr lang="en-US" sz="2400" i="1" dirty="0"/>
              <a:t> </a:t>
            </a:r>
            <a:r>
              <a:rPr lang="en-US" sz="2400" i="1" dirty="0" err="1"/>
              <a:t>năm</a:t>
            </a:r>
            <a:r>
              <a:rPr lang="en-US" sz="2400" i="1" dirty="0"/>
              <a:t> </a:t>
            </a:r>
            <a:r>
              <a:rPr lang="en-US" sz="2400" i="1" dirty="0" err="1"/>
              <a:t>biết</a:t>
            </a:r>
            <a:r>
              <a:rPr lang="en-US" sz="2400" i="1" dirty="0"/>
              <a:t> có </a:t>
            </a:r>
            <a:r>
              <a:rPr lang="en-US" sz="2400" i="1" dirty="0" err="1"/>
              <a:t>duyên</a:t>
            </a:r>
            <a:r>
              <a:rPr lang="en-US" sz="2400" i="1" dirty="0"/>
              <a:t> gì hay </a:t>
            </a:r>
            <a:r>
              <a:rPr lang="en-US" sz="2400" i="1" dirty="0" err="1"/>
              <a:t>không</a:t>
            </a:r>
            <a:r>
              <a:rPr lang="en-US" sz="2400" i="1" dirty="0"/>
              <a:t>?</a:t>
            </a:r>
            <a:endParaRPr lang="en-US" sz="3200" dirty="0"/>
          </a:p>
        </p:txBody>
      </p:sp>
      <p:grpSp>
        <p:nvGrpSpPr>
          <p:cNvPr id="16" name="Google Shape;458;p22">
            <a:extLst>
              <a:ext uri="{FF2B5EF4-FFF2-40B4-BE49-F238E27FC236}">
                <a16:creationId xmlns:a16="http://schemas.microsoft.com/office/drawing/2014/main" id="{238FA5A9-3C6E-161A-96FA-8A4CE269A9E8}"/>
              </a:ext>
            </a:extLst>
          </p:cNvPr>
          <p:cNvGrpSpPr/>
          <p:nvPr/>
        </p:nvGrpSpPr>
        <p:grpSpPr>
          <a:xfrm>
            <a:off x="161623" y="1590627"/>
            <a:ext cx="576182" cy="682662"/>
            <a:chOff x="10991428" y="5382427"/>
            <a:chExt cx="937636" cy="1187876"/>
          </a:xfrm>
        </p:grpSpPr>
        <p:sp>
          <p:nvSpPr>
            <p:cNvPr id="17" name="Google Shape;459;p22">
              <a:extLst>
                <a:ext uri="{FF2B5EF4-FFF2-40B4-BE49-F238E27FC236}">
                  <a16:creationId xmlns:a16="http://schemas.microsoft.com/office/drawing/2014/main" id="{138718D3-2678-FE81-7805-2B23F6D9C3CD}"/>
                </a:ext>
              </a:extLst>
            </p:cNvPr>
            <p:cNvSpPr/>
            <p:nvPr/>
          </p:nvSpPr>
          <p:spPr>
            <a:xfrm>
              <a:off x="11000617" y="5455263"/>
              <a:ext cx="928447" cy="1106722"/>
            </a:xfrm>
            <a:custGeom>
              <a:avLst/>
              <a:gdLst/>
              <a:ahLst/>
              <a:cxnLst/>
              <a:rect l="l" t="t" r="r" b="b"/>
              <a:pathLst>
                <a:path w="928447" h="1106722" extrusionOk="0">
                  <a:moveTo>
                    <a:pt x="458133" y="0"/>
                  </a:moveTo>
                  <a:cubicBezTo>
                    <a:pt x="458133" y="0"/>
                    <a:pt x="378831" y="51864"/>
                    <a:pt x="340302" y="186057"/>
                  </a:cubicBezTo>
                  <a:cubicBezTo>
                    <a:pt x="267603" y="120450"/>
                    <a:pt x="189178" y="104089"/>
                    <a:pt x="195266" y="100044"/>
                  </a:cubicBezTo>
                  <a:cubicBezTo>
                    <a:pt x="195266" y="100044"/>
                    <a:pt x="123357" y="192272"/>
                    <a:pt x="115528" y="313097"/>
                  </a:cubicBezTo>
                  <a:cubicBezTo>
                    <a:pt x="61374" y="293514"/>
                    <a:pt x="20929" y="291123"/>
                    <a:pt x="20929" y="291123"/>
                  </a:cubicBezTo>
                  <a:cubicBezTo>
                    <a:pt x="20929" y="291123"/>
                    <a:pt x="-25999" y="434585"/>
                    <a:pt x="49392" y="560688"/>
                  </a:cubicBezTo>
                  <a:cubicBezTo>
                    <a:pt x="70630" y="596218"/>
                    <a:pt x="99890" y="627641"/>
                    <a:pt x="131642" y="655702"/>
                  </a:cubicBezTo>
                  <a:lnTo>
                    <a:pt x="0" y="660103"/>
                  </a:lnTo>
                  <a:cubicBezTo>
                    <a:pt x="0" y="660103"/>
                    <a:pt x="26394" y="821728"/>
                    <a:pt x="44369" y="890107"/>
                  </a:cubicBezTo>
                  <a:cubicBezTo>
                    <a:pt x="62345" y="958492"/>
                    <a:pt x="125781" y="1106723"/>
                    <a:pt x="125781" y="1106723"/>
                  </a:cubicBezTo>
                  <a:lnTo>
                    <a:pt x="810162" y="1097099"/>
                  </a:lnTo>
                  <a:cubicBezTo>
                    <a:pt x="810162" y="1097099"/>
                    <a:pt x="863820" y="933049"/>
                    <a:pt x="885292" y="856413"/>
                  </a:cubicBezTo>
                  <a:cubicBezTo>
                    <a:pt x="906763" y="779783"/>
                    <a:pt x="917104" y="629543"/>
                    <a:pt x="917104" y="629543"/>
                  </a:cubicBezTo>
                  <a:lnTo>
                    <a:pt x="805762" y="633314"/>
                  </a:lnTo>
                  <a:cubicBezTo>
                    <a:pt x="828640" y="615445"/>
                    <a:pt x="850084" y="595909"/>
                    <a:pt x="866666" y="573246"/>
                  </a:cubicBezTo>
                  <a:cubicBezTo>
                    <a:pt x="952633" y="455776"/>
                    <a:pt x="923801" y="272498"/>
                    <a:pt x="923801" y="272498"/>
                  </a:cubicBezTo>
                  <a:cubicBezTo>
                    <a:pt x="923801" y="272498"/>
                    <a:pt x="861550" y="274969"/>
                    <a:pt x="793204" y="301169"/>
                  </a:cubicBezTo>
                  <a:cubicBezTo>
                    <a:pt x="778296" y="186278"/>
                    <a:pt x="701961" y="105067"/>
                    <a:pt x="701954" y="105067"/>
                  </a:cubicBezTo>
                  <a:cubicBezTo>
                    <a:pt x="701954" y="105067"/>
                    <a:pt x="650512" y="130235"/>
                    <a:pt x="600450" y="186057"/>
                  </a:cubicBezTo>
                  <a:cubicBezTo>
                    <a:pt x="552190" y="27003"/>
                    <a:pt x="458133" y="0"/>
                    <a:pt x="458133" y="0"/>
                  </a:cubicBezTo>
                  <a:close/>
                </a:path>
              </a:pathLst>
            </a:custGeom>
            <a:solidFill>
              <a:srgbClr val="FFFFFF"/>
            </a:solidFill>
            <a:ln w="114300" cap="rnd" cmpd="sng">
              <a:solidFill>
                <a:srgbClr val="FFFFFF"/>
              </a:solidFill>
              <a:prstDash val="solid"/>
              <a:round/>
              <a:headEnd type="none" w="sm" len="sm"/>
              <a:tailEnd type="none" w="sm" len="sm"/>
            </a:ln>
            <a:effectLst>
              <a:outerShdw blurRad="28575" dist="19050" dir="2700000" algn="bl" rotWithShape="0">
                <a:srgbClr val="000000">
                  <a:alpha val="50000"/>
                </a:srgb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18" name="Google Shape;460;p22">
              <a:extLst>
                <a:ext uri="{FF2B5EF4-FFF2-40B4-BE49-F238E27FC236}">
                  <a16:creationId xmlns:a16="http://schemas.microsoft.com/office/drawing/2014/main" id="{FF70A2C8-DC4E-C4BD-48C5-D9A0F612E0E1}"/>
                </a:ext>
              </a:extLst>
            </p:cNvPr>
            <p:cNvSpPr/>
            <p:nvPr/>
          </p:nvSpPr>
          <p:spPr>
            <a:xfrm>
              <a:off x="11311136" y="5463540"/>
              <a:ext cx="307417" cy="737549"/>
            </a:xfrm>
            <a:custGeom>
              <a:avLst/>
              <a:gdLst/>
              <a:ahLst/>
              <a:cxnLst/>
              <a:rect l="l" t="t" r="r" b="b"/>
              <a:pathLst>
                <a:path w="307417" h="737549" extrusionOk="0">
                  <a:moveTo>
                    <a:pt x="154439" y="737550"/>
                  </a:moveTo>
                  <a:lnTo>
                    <a:pt x="137441" y="724256"/>
                  </a:lnTo>
                  <a:cubicBezTo>
                    <a:pt x="137441" y="724256"/>
                    <a:pt x="468" y="449587"/>
                    <a:pt x="6" y="343583"/>
                  </a:cubicBezTo>
                  <a:cubicBezTo>
                    <a:pt x="-1079" y="90534"/>
                    <a:pt x="138533" y="0"/>
                    <a:pt x="138533" y="0"/>
                  </a:cubicBezTo>
                  <a:cubicBezTo>
                    <a:pt x="138533" y="0"/>
                    <a:pt x="284580" y="37826"/>
                    <a:pt x="306507" y="322862"/>
                  </a:cubicBezTo>
                  <a:cubicBezTo>
                    <a:pt x="320685" y="507198"/>
                    <a:pt x="164712" y="722073"/>
                    <a:pt x="164712" y="722073"/>
                  </a:cubicBezTo>
                  <a:lnTo>
                    <a:pt x="154439" y="737550"/>
                  </a:lnTo>
                  <a:close/>
                </a:path>
              </a:pathLst>
            </a:custGeom>
            <a:solidFill>
              <a:srgbClr val="837D2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19" name="Google Shape;461;p22">
              <a:extLst>
                <a:ext uri="{FF2B5EF4-FFF2-40B4-BE49-F238E27FC236}">
                  <a16:creationId xmlns:a16="http://schemas.microsoft.com/office/drawing/2014/main" id="{ABFC413C-71E8-4905-5A2D-EE602F818D28}"/>
                </a:ext>
              </a:extLst>
            </p:cNvPr>
            <p:cNvSpPr/>
            <p:nvPr/>
          </p:nvSpPr>
          <p:spPr>
            <a:xfrm>
              <a:off x="11375230" y="5382427"/>
              <a:ext cx="287897" cy="585561"/>
            </a:xfrm>
            <a:custGeom>
              <a:avLst/>
              <a:gdLst/>
              <a:ahLst/>
              <a:cxnLst/>
              <a:rect l="l" t="t" r="r" b="b"/>
              <a:pathLst>
                <a:path w="287896" h="585562" extrusionOk="0">
                  <a:moveTo>
                    <a:pt x="75335" y="585562"/>
                  </a:moveTo>
                  <a:cubicBezTo>
                    <a:pt x="75335" y="585562"/>
                    <a:pt x="-19310" y="410984"/>
                    <a:pt x="3567" y="266437"/>
                  </a:cubicBezTo>
                  <a:cubicBezTo>
                    <a:pt x="33852" y="75090"/>
                    <a:pt x="193783" y="0"/>
                    <a:pt x="193783" y="0"/>
                  </a:cubicBezTo>
                  <a:cubicBezTo>
                    <a:pt x="193783" y="0"/>
                    <a:pt x="298421" y="110592"/>
                    <a:pt x="287029" y="256499"/>
                  </a:cubicBezTo>
                  <a:cubicBezTo>
                    <a:pt x="266649" y="517471"/>
                    <a:pt x="75335" y="585562"/>
                    <a:pt x="75335" y="585562"/>
                  </a:cubicBezTo>
                  <a:close/>
                </a:path>
              </a:pathLst>
            </a:custGeom>
            <a:solidFill>
              <a:srgbClr val="ACA427"/>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0" name="Google Shape;462;p22">
              <a:extLst>
                <a:ext uri="{FF2B5EF4-FFF2-40B4-BE49-F238E27FC236}">
                  <a16:creationId xmlns:a16="http://schemas.microsoft.com/office/drawing/2014/main" id="{AFC84BE3-B20A-D7CA-4ECD-0477B74085A2}"/>
                </a:ext>
              </a:extLst>
            </p:cNvPr>
            <p:cNvSpPr/>
            <p:nvPr/>
          </p:nvSpPr>
          <p:spPr>
            <a:xfrm>
              <a:off x="10993752" y="5483285"/>
              <a:ext cx="342097" cy="648905"/>
            </a:xfrm>
            <a:custGeom>
              <a:avLst/>
              <a:gdLst/>
              <a:ahLst/>
              <a:cxnLst/>
              <a:rect l="l" t="t" r="r" b="b"/>
              <a:pathLst>
                <a:path w="342097" h="648904" extrusionOk="0">
                  <a:moveTo>
                    <a:pt x="81658" y="0"/>
                  </a:moveTo>
                  <a:cubicBezTo>
                    <a:pt x="81658" y="0"/>
                    <a:pt x="-30173" y="139933"/>
                    <a:pt x="7907" y="302160"/>
                  </a:cubicBezTo>
                  <a:cubicBezTo>
                    <a:pt x="45988" y="464382"/>
                    <a:pt x="233980" y="648905"/>
                    <a:pt x="233980" y="648905"/>
                  </a:cubicBezTo>
                  <a:cubicBezTo>
                    <a:pt x="233980" y="648905"/>
                    <a:pt x="363418" y="468018"/>
                    <a:pt x="339041" y="303172"/>
                  </a:cubicBezTo>
                  <a:cubicBezTo>
                    <a:pt x="300839" y="44764"/>
                    <a:pt x="71411" y="6818"/>
                    <a:pt x="81658" y="0"/>
                  </a:cubicBezTo>
                  <a:close/>
                </a:path>
              </a:pathLst>
            </a:custGeom>
            <a:solidFill>
              <a:srgbClr val="ACA427"/>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1" name="Google Shape;463;p22">
              <a:extLst>
                <a:ext uri="{FF2B5EF4-FFF2-40B4-BE49-F238E27FC236}">
                  <a16:creationId xmlns:a16="http://schemas.microsoft.com/office/drawing/2014/main" id="{FF6032F1-984F-80CF-425F-F98C01F2B971}"/>
                </a:ext>
              </a:extLst>
            </p:cNvPr>
            <p:cNvSpPr/>
            <p:nvPr/>
          </p:nvSpPr>
          <p:spPr>
            <a:xfrm>
              <a:off x="10998034" y="5754791"/>
              <a:ext cx="367401" cy="507652"/>
            </a:xfrm>
            <a:custGeom>
              <a:avLst/>
              <a:gdLst/>
              <a:ahLst/>
              <a:cxnLst/>
              <a:rect l="l" t="t" r="r" b="b"/>
              <a:pathLst>
                <a:path w="367401" h="507652" extrusionOk="0">
                  <a:moveTo>
                    <a:pt x="364583" y="507653"/>
                  </a:moveTo>
                  <a:cubicBezTo>
                    <a:pt x="364583" y="507653"/>
                    <a:pt x="133896" y="421633"/>
                    <a:pt x="42900" y="269431"/>
                  </a:cubicBezTo>
                  <a:cubicBezTo>
                    <a:pt x="-32491" y="143321"/>
                    <a:pt x="14424" y="0"/>
                    <a:pt x="14424" y="0"/>
                  </a:cubicBezTo>
                  <a:cubicBezTo>
                    <a:pt x="14424" y="0"/>
                    <a:pt x="181179" y="8874"/>
                    <a:pt x="292588" y="155685"/>
                  </a:cubicBezTo>
                  <a:cubicBezTo>
                    <a:pt x="389256" y="283067"/>
                    <a:pt x="364583" y="507653"/>
                    <a:pt x="364583" y="507653"/>
                  </a:cubicBezTo>
                  <a:close/>
                </a:path>
              </a:pathLst>
            </a:custGeom>
            <a:solidFill>
              <a:srgbClr val="D6CC3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2" name="Google Shape;464;p22">
              <a:extLst>
                <a:ext uri="{FF2B5EF4-FFF2-40B4-BE49-F238E27FC236}">
                  <a16:creationId xmlns:a16="http://schemas.microsoft.com/office/drawing/2014/main" id="{B1C1E97D-D3C2-956D-30CE-9B8120A6F949}"/>
                </a:ext>
              </a:extLst>
            </p:cNvPr>
            <p:cNvSpPr/>
            <p:nvPr/>
          </p:nvSpPr>
          <p:spPr>
            <a:xfrm>
              <a:off x="11571384" y="5736193"/>
              <a:ext cx="348540" cy="469866"/>
            </a:xfrm>
            <a:custGeom>
              <a:avLst/>
              <a:gdLst/>
              <a:ahLst/>
              <a:cxnLst/>
              <a:rect l="l" t="t" r="r" b="b"/>
              <a:pathLst>
                <a:path w="348540" h="469866" extrusionOk="0">
                  <a:moveTo>
                    <a:pt x="14" y="469867"/>
                  </a:moveTo>
                  <a:cubicBezTo>
                    <a:pt x="14" y="469867"/>
                    <a:pt x="-3087" y="239863"/>
                    <a:pt x="82873" y="122399"/>
                  </a:cubicBezTo>
                  <a:cubicBezTo>
                    <a:pt x="168839" y="4936"/>
                    <a:pt x="343872" y="0"/>
                    <a:pt x="343872" y="0"/>
                  </a:cubicBezTo>
                  <a:cubicBezTo>
                    <a:pt x="343872" y="0"/>
                    <a:pt x="372764" y="183264"/>
                    <a:pt x="286805" y="300734"/>
                  </a:cubicBezTo>
                  <a:cubicBezTo>
                    <a:pt x="200838" y="418197"/>
                    <a:pt x="14" y="469867"/>
                    <a:pt x="14" y="469867"/>
                  </a:cubicBezTo>
                  <a:close/>
                </a:path>
              </a:pathLst>
            </a:custGeom>
            <a:solidFill>
              <a:srgbClr val="D6CC3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3" name="Google Shape;465;p22">
              <a:extLst>
                <a:ext uri="{FF2B5EF4-FFF2-40B4-BE49-F238E27FC236}">
                  <a16:creationId xmlns:a16="http://schemas.microsoft.com/office/drawing/2014/main" id="{5C12DC26-47D3-EBB5-8C66-9E97C721D0AD}"/>
                </a:ext>
              </a:extLst>
            </p:cNvPr>
            <p:cNvSpPr/>
            <p:nvPr/>
          </p:nvSpPr>
          <p:spPr>
            <a:xfrm>
              <a:off x="11287965" y="5686432"/>
              <a:ext cx="348154" cy="707472"/>
            </a:xfrm>
            <a:custGeom>
              <a:avLst/>
              <a:gdLst/>
              <a:ahLst/>
              <a:cxnLst/>
              <a:rect l="l" t="t" r="r" b="b"/>
              <a:pathLst>
                <a:path w="348154" h="707472" extrusionOk="0">
                  <a:moveTo>
                    <a:pt x="174602" y="707472"/>
                  </a:moveTo>
                  <a:cubicBezTo>
                    <a:pt x="174602" y="707472"/>
                    <a:pt x="9394" y="554005"/>
                    <a:pt x="192" y="321241"/>
                  </a:cubicBezTo>
                  <a:cubicBezTo>
                    <a:pt x="-6405" y="154466"/>
                    <a:pt x="159078" y="0"/>
                    <a:pt x="159078" y="0"/>
                  </a:cubicBezTo>
                  <a:cubicBezTo>
                    <a:pt x="159078" y="0"/>
                    <a:pt x="336643" y="165027"/>
                    <a:pt x="347204" y="331602"/>
                  </a:cubicBezTo>
                  <a:cubicBezTo>
                    <a:pt x="363090" y="582100"/>
                    <a:pt x="174602" y="707472"/>
                    <a:pt x="174602" y="707472"/>
                  </a:cubicBezTo>
                  <a:close/>
                </a:path>
              </a:pathLst>
            </a:custGeom>
            <a:solidFill>
              <a:srgbClr val="A19924"/>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4" name="Google Shape;466;p22">
              <a:extLst>
                <a:ext uri="{FF2B5EF4-FFF2-40B4-BE49-F238E27FC236}">
                  <a16:creationId xmlns:a16="http://schemas.microsoft.com/office/drawing/2014/main" id="{2AF71653-2E80-8221-4C5D-E09B62D74631}"/>
                </a:ext>
              </a:extLst>
            </p:cNvPr>
            <p:cNvSpPr/>
            <p:nvPr/>
          </p:nvSpPr>
          <p:spPr>
            <a:xfrm>
              <a:off x="10991428" y="6093157"/>
              <a:ext cx="917143" cy="477146"/>
            </a:xfrm>
            <a:custGeom>
              <a:avLst/>
              <a:gdLst/>
              <a:ahLst/>
              <a:cxnLst/>
              <a:rect l="l" t="t" r="r" b="b"/>
              <a:pathLst>
                <a:path w="917143" h="477146" extrusionOk="0">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CB25"/>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5" name="Google Shape;467;p22">
              <a:extLst>
                <a:ext uri="{FF2B5EF4-FFF2-40B4-BE49-F238E27FC236}">
                  <a16:creationId xmlns:a16="http://schemas.microsoft.com/office/drawing/2014/main" id="{8B537E0A-C5C4-B2D1-88A7-8A08B30C5332}"/>
                </a:ext>
              </a:extLst>
            </p:cNvPr>
            <p:cNvSpPr/>
            <p:nvPr/>
          </p:nvSpPr>
          <p:spPr>
            <a:xfrm>
              <a:off x="10996378" y="6078870"/>
              <a:ext cx="917143" cy="477146"/>
            </a:xfrm>
            <a:custGeom>
              <a:avLst/>
              <a:gdLst/>
              <a:ahLst/>
              <a:cxnLst/>
              <a:rect l="l" t="t" r="r" b="b"/>
              <a:pathLst>
                <a:path w="917143" h="477146" extrusionOk="0">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FFFF">
                <a:alpha val="21380"/>
              </a:srgbClr>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grpSp>
          <p:nvGrpSpPr>
            <p:cNvPr id="26" name="Google Shape;468;p22">
              <a:extLst>
                <a:ext uri="{FF2B5EF4-FFF2-40B4-BE49-F238E27FC236}">
                  <a16:creationId xmlns:a16="http://schemas.microsoft.com/office/drawing/2014/main" id="{7DBBADF0-3B23-C356-5C11-B4D235B4BA48}"/>
                </a:ext>
              </a:extLst>
            </p:cNvPr>
            <p:cNvGrpSpPr/>
            <p:nvPr/>
          </p:nvGrpSpPr>
          <p:grpSpPr>
            <a:xfrm>
              <a:off x="11257776" y="6260388"/>
              <a:ext cx="395796" cy="114103"/>
              <a:chOff x="1258931" y="4140278"/>
              <a:chExt cx="395796" cy="114103"/>
            </a:xfrm>
          </p:grpSpPr>
          <p:sp>
            <p:nvSpPr>
              <p:cNvPr id="27" name="Google Shape;469;p22">
                <a:extLst>
                  <a:ext uri="{FF2B5EF4-FFF2-40B4-BE49-F238E27FC236}">
                    <a16:creationId xmlns:a16="http://schemas.microsoft.com/office/drawing/2014/main" id="{915D7761-708A-5E8F-ACAC-BFBFC625FA7D}"/>
                  </a:ext>
                </a:extLst>
              </p:cNvPr>
              <p:cNvSpPr/>
              <p:nvPr/>
            </p:nvSpPr>
            <p:spPr>
              <a:xfrm>
                <a:off x="1431759" y="4200260"/>
                <a:ext cx="88574" cy="54121"/>
              </a:xfrm>
              <a:custGeom>
                <a:avLst/>
                <a:gdLst/>
                <a:ahLst/>
                <a:cxnLst/>
                <a:rect l="l" t="t" r="r" b="b"/>
                <a:pathLst>
                  <a:path w="137324" h="83909" extrusionOk="0">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470;p22">
                <a:extLst>
                  <a:ext uri="{FF2B5EF4-FFF2-40B4-BE49-F238E27FC236}">
                    <a16:creationId xmlns:a16="http://schemas.microsoft.com/office/drawing/2014/main" id="{8047574B-920F-4156-0FA6-F93F87A84274}"/>
                  </a:ext>
                </a:extLst>
              </p:cNvPr>
              <p:cNvSpPr/>
              <p:nvPr/>
            </p:nvSpPr>
            <p:spPr>
              <a:xfrm>
                <a:off x="1258931" y="4195791"/>
                <a:ext cx="56390" cy="39608"/>
              </a:xfrm>
              <a:custGeom>
                <a:avLst/>
                <a:gdLst/>
                <a:ahLst/>
                <a:cxnLst/>
                <a:rect l="l" t="t" r="r" b="b"/>
                <a:pathLst>
                  <a:path w="87426" h="61407" extrusionOk="0">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471;p22">
                <a:extLst>
                  <a:ext uri="{FF2B5EF4-FFF2-40B4-BE49-F238E27FC236}">
                    <a16:creationId xmlns:a16="http://schemas.microsoft.com/office/drawing/2014/main" id="{7D8C0922-CF53-38B9-EB32-BDAD72FED9CB}"/>
                  </a:ext>
                </a:extLst>
              </p:cNvPr>
              <p:cNvSpPr/>
              <p:nvPr/>
            </p:nvSpPr>
            <p:spPr>
              <a:xfrm>
                <a:off x="1598337" y="4193604"/>
                <a:ext cx="56390" cy="39611"/>
              </a:xfrm>
              <a:custGeom>
                <a:avLst/>
                <a:gdLst/>
                <a:ahLst/>
                <a:cxnLst/>
                <a:rect l="l" t="t" r="r" b="b"/>
                <a:pathLst>
                  <a:path w="87426" h="61413" extrusionOk="0">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472;p22">
                <a:extLst>
                  <a:ext uri="{FF2B5EF4-FFF2-40B4-BE49-F238E27FC236}">
                    <a16:creationId xmlns:a16="http://schemas.microsoft.com/office/drawing/2014/main" id="{1C2A2138-481F-4A4A-AD83-4A997B270FF0}"/>
                  </a:ext>
                </a:extLst>
              </p:cNvPr>
              <p:cNvSpPr/>
              <p:nvPr/>
            </p:nvSpPr>
            <p:spPr>
              <a:xfrm>
                <a:off x="1337004" y="4153533"/>
                <a:ext cx="43845" cy="35702"/>
              </a:xfrm>
              <a:custGeom>
                <a:avLst/>
                <a:gdLst/>
                <a:ahLst/>
                <a:cxnLst/>
                <a:rect l="l" t="t" r="r" b="b"/>
                <a:pathLst>
                  <a:path w="67977" h="55352" extrusionOk="0">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473;p22">
                <a:extLst>
                  <a:ext uri="{FF2B5EF4-FFF2-40B4-BE49-F238E27FC236}">
                    <a16:creationId xmlns:a16="http://schemas.microsoft.com/office/drawing/2014/main" id="{B54CA7AE-8A4A-5BDF-F283-EAA41A03C850}"/>
                  </a:ext>
                </a:extLst>
              </p:cNvPr>
              <p:cNvSpPr/>
              <p:nvPr/>
            </p:nvSpPr>
            <p:spPr>
              <a:xfrm>
                <a:off x="1553583" y="4140278"/>
                <a:ext cx="43841" cy="35702"/>
              </a:xfrm>
              <a:custGeom>
                <a:avLst/>
                <a:gdLst/>
                <a:ahLst/>
                <a:cxnLst/>
                <a:rect l="l" t="t" r="r" b="b"/>
                <a:pathLst>
                  <a:path w="67970" h="55352" extrusionOk="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32" name="Google Shape;458;p22">
            <a:extLst>
              <a:ext uri="{FF2B5EF4-FFF2-40B4-BE49-F238E27FC236}">
                <a16:creationId xmlns:a16="http://schemas.microsoft.com/office/drawing/2014/main" id="{B1A93DC1-1D5B-F70C-1387-D664E149A458}"/>
              </a:ext>
            </a:extLst>
          </p:cNvPr>
          <p:cNvGrpSpPr/>
          <p:nvPr/>
        </p:nvGrpSpPr>
        <p:grpSpPr>
          <a:xfrm>
            <a:off x="313666" y="3414794"/>
            <a:ext cx="576181" cy="640804"/>
            <a:chOff x="10991428" y="5455263"/>
            <a:chExt cx="937635" cy="1115040"/>
          </a:xfrm>
        </p:grpSpPr>
        <p:sp>
          <p:nvSpPr>
            <p:cNvPr id="33" name="Google Shape;459;p22">
              <a:extLst>
                <a:ext uri="{FF2B5EF4-FFF2-40B4-BE49-F238E27FC236}">
                  <a16:creationId xmlns:a16="http://schemas.microsoft.com/office/drawing/2014/main" id="{C63BEEEB-D4FC-FA00-83AB-F21F03A8269E}"/>
                </a:ext>
              </a:extLst>
            </p:cNvPr>
            <p:cNvSpPr/>
            <p:nvPr/>
          </p:nvSpPr>
          <p:spPr>
            <a:xfrm>
              <a:off x="11000617" y="5455263"/>
              <a:ext cx="928447" cy="1106722"/>
            </a:xfrm>
            <a:custGeom>
              <a:avLst/>
              <a:gdLst/>
              <a:ahLst/>
              <a:cxnLst/>
              <a:rect l="l" t="t" r="r" b="b"/>
              <a:pathLst>
                <a:path w="928447" h="1106722" extrusionOk="0">
                  <a:moveTo>
                    <a:pt x="458133" y="0"/>
                  </a:moveTo>
                  <a:cubicBezTo>
                    <a:pt x="458133" y="0"/>
                    <a:pt x="378831" y="51864"/>
                    <a:pt x="340302" y="186057"/>
                  </a:cubicBezTo>
                  <a:cubicBezTo>
                    <a:pt x="267603" y="120450"/>
                    <a:pt x="189178" y="104089"/>
                    <a:pt x="195266" y="100044"/>
                  </a:cubicBezTo>
                  <a:cubicBezTo>
                    <a:pt x="195266" y="100044"/>
                    <a:pt x="123357" y="192272"/>
                    <a:pt x="115528" y="313097"/>
                  </a:cubicBezTo>
                  <a:cubicBezTo>
                    <a:pt x="61374" y="293514"/>
                    <a:pt x="20929" y="291123"/>
                    <a:pt x="20929" y="291123"/>
                  </a:cubicBezTo>
                  <a:cubicBezTo>
                    <a:pt x="20929" y="291123"/>
                    <a:pt x="-25999" y="434585"/>
                    <a:pt x="49392" y="560688"/>
                  </a:cubicBezTo>
                  <a:cubicBezTo>
                    <a:pt x="70630" y="596218"/>
                    <a:pt x="99890" y="627641"/>
                    <a:pt x="131642" y="655702"/>
                  </a:cubicBezTo>
                  <a:lnTo>
                    <a:pt x="0" y="660103"/>
                  </a:lnTo>
                  <a:cubicBezTo>
                    <a:pt x="0" y="660103"/>
                    <a:pt x="26394" y="821728"/>
                    <a:pt x="44369" y="890107"/>
                  </a:cubicBezTo>
                  <a:cubicBezTo>
                    <a:pt x="62345" y="958492"/>
                    <a:pt x="125781" y="1106723"/>
                    <a:pt x="125781" y="1106723"/>
                  </a:cubicBezTo>
                  <a:lnTo>
                    <a:pt x="810162" y="1097099"/>
                  </a:lnTo>
                  <a:cubicBezTo>
                    <a:pt x="810162" y="1097099"/>
                    <a:pt x="863820" y="933049"/>
                    <a:pt x="885292" y="856413"/>
                  </a:cubicBezTo>
                  <a:cubicBezTo>
                    <a:pt x="906763" y="779783"/>
                    <a:pt x="917104" y="629543"/>
                    <a:pt x="917104" y="629543"/>
                  </a:cubicBezTo>
                  <a:lnTo>
                    <a:pt x="805762" y="633314"/>
                  </a:lnTo>
                  <a:cubicBezTo>
                    <a:pt x="828640" y="615445"/>
                    <a:pt x="850084" y="595909"/>
                    <a:pt x="866666" y="573246"/>
                  </a:cubicBezTo>
                  <a:cubicBezTo>
                    <a:pt x="952633" y="455776"/>
                    <a:pt x="923801" y="272498"/>
                    <a:pt x="923801" y="272498"/>
                  </a:cubicBezTo>
                  <a:cubicBezTo>
                    <a:pt x="923801" y="272498"/>
                    <a:pt x="861550" y="274969"/>
                    <a:pt x="793204" y="301169"/>
                  </a:cubicBezTo>
                  <a:cubicBezTo>
                    <a:pt x="778296" y="186278"/>
                    <a:pt x="701961" y="105067"/>
                    <a:pt x="701954" y="105067"/>
                  </a:cubicBezTo>
                  <a:cubicBezTo>
                    <a:pt x="701954" y="105067"/>
                    <a:pt x="650512" y="130235"/>
                    <a:pt x="600450" y="186057"/>
                  </a:cubicBezTo>
                  <a:cubicBezTo>
                    <a:pt x="552190" y="27003"/>
                    <a:pt x="458133" y="0"/>
                    <a:pt x="458133" y="0"/>
                  </a:cubicBezTo>
                  <a:close/>
                </a:path>
              </a:pathLst>
            </a:custGeom>
            <a:solidFill>
              <a:srgbClr val="FFFFFF"/>
            </a:solidFill>
            <a:ln w="114300" cap="rnd" cmpd="sng">
              <a:solidFill>
                <a:srgbClr val="FFFFFF"/>
              </a:solidFill>
              <a:prstDash val="solid"/>
              <a:round/>
              <a:headEnd type="none" w="sm" len="sm"/>
              <a:tailEnd type="none" w="sm" len="sm"/>
            </a:ln>
            <a:effectLst>
              <a:outerShdw blurRad="28575" dist="19050" dir="2700000" algn="bl" rotWithShape="0">
                <a:srgbClr val="000000">
                  <a:alpha val="50000"/>
                </a:srgb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4" name="Google Shape;460;p22">
              <a:extLst>
                <a:ext uri="{FF2B5EF4-FFF2-40B4-BE49-F238E27FC236}">
                  <a16:creationId xmlns:a16="http://schemas.microsoft.com/office/drawing/2014/main" id="{9D232F06-0B5A-BB6C-63AC-08E950AA2FD2}"/>
                </a:ext>
              </a:extLst>
            </p:cNvPr>
            <p:cNvSpPr/>
            <p:nvPr/>
          </p:nvSpPr>
          <p:spPr>
            <a:xfrm>
              <a:off x="11311136" y="5463540"/>
              <a:ext cx="307417" cy="737549"/>
            </a:xfrm>
            <a:custGeom>
              <a:avLst/>
              <a:gdLst/>
              <a:ahLst/>
              <a:cxnLst/>
              <a:rect l="l" t="t" r="r" b="b"/>
              <a:pathLst>
                <a:path w="307417" h="737549" extrusionOk="0">
                  <a:moveTo>
                    <a:pt x="154439" y="737550"/>
                  </a:moveTo>
                  <a:lnTo>
                    <a:pt x="137441" y="724256"/>
                  </a:lnTo>
                  <a:cubicBezTo>
                    <a:pt x="137441" y="724256"/>
                    <a:pt x="468" y="449587"/>
                    <a:pt x="6" y="343583"/>
                  </a:cubicBezTo>
                  <a:cubicBezTo>
                    <a:pt x="-1079" y="90534"/>
                    <a:pt x="138533" y="0"/>
                    <a:pt x="138533" y="0"/>
                  </a:cubicBezTo>
                  <a:cubicBezTo>
                    <a:pt x="138533" y="0"/>
                    <a:pt x="284580" y="37826"/>
                    <a:pt x="306507" y="322862"/>
                  </a:cubicBezTo>
                  <a:cubicBezTo>
                    <a:pt x="320685" y="507198"/>
                    <a:pt x="164712" y="722073"/>
                    <a:pt x="164712" y="722073"/>
                  </a:cubicBezTo>
                  <a:lnTo>
                    <a:pt x="154439" y="737550"/>
                  </a:lnTo>
                  <a:close/>
                </a:path>
              </a:pathLst>
            </a:custGeom>
            <a:solidFill>
              <a:srgbClr val="837D2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5" name="Google Shape;461;p22">
              <a:extLst>
                <a:ext uri="{FF2B5EF4-FFF2-40B4-BE49-F238E27FC236}">
                  <a16:creationId xmlns:a16="http://schemas.microsoft.com/office/drawing/2014/main" id="{02DE49ED-A874-ED05-4177-D5C7DE973978}"/>
                </a:ext>
              </a:extLst>
            </p:cNvPr>
            <p:cNvSpPr/>
            <p:nvPr/>
          </p:nvSpPr>
          <p:spPr>
            <a:xfrm>
              <a:off x="11499666" y="5568614"/>
              <a:ext cx="287896" cy="585562"/>
            </a:xfrm>
            <a:custGeom>
              <a:avLst/>
              <a:gdLst/>
              <a:ahLst/>
              <a:cxnLst/>
              <a:rect l="l" t="t" r="r" b="b"/>
              <a:pathLst>
                <a:path w="287896" h="585562" extrusionOk="0">
                  <a:moveTo>
                    <a:pt x="75335" y="585562"/>
                  </a:moveTo>
                  <a:cubicBezTo>
                    <a:pt x="75335" y="585562"/>
                    <a:pt x="-19310" y="410984"/>
                    <a:pt x="3567" y="266437"/>
                  </a:cubicBezTo>
                  <a:cubicBezTo>
                    <a:pt x="33852" y="75090"/>
                    <a:pt x="193783" y="0"/>
                    <a:pt x="193783" y="0"/>
                  </a:cubicBezTo>
                  <a:cubicBezTo>
                    <a:pt x="193783" y="0"/>
                    <a:pt x="298421" y="110592"/>
                    <a:pt x="287029" y="256499"/>
                  </a:cubicBezTo>
                  <a:cubicBezTo>
                    <a:pt x="266649" y="517471"/>
                    <a:pt x="75335" y="585562"/>
                    <a:pt x="75335" y="585562"/>
                  </a:cubicBezTo>
                  <a:close/>
                </a:path>
              </a:pathLst>
            </a:custGeom>
            <a:solidFill>
              <a:srgbClr val="ACA427"/>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6" name="Google Shape;462;p22">
              <a:extLst>
                <a:ext uri="{FF2B5EF4-FFF2-40B4-BE49-F238E27FC236}">
                  <a16:creationId xmlns:a16="http://schemas.microsoft.com/office/drawing/2014/main" id="{946E9802-F857-8A78-5BB7-2FC984F6E666}"/>
                </a:ext>
              </a:extLst>
            </p:cNvPr>
            <p:cNvSpPr/>
            <p:nvPr/>
          </p:nvSpPr>
          <p:spPr>
            <a:xfrm>
              <a:off x="11105176" y="5563732"/>
              <a:ext cx="342097" cy="648904"/>
            </a:xfrm>
            <a:custGeom>
              <a:avLst/>
              <a:gdLst/>
              <a:ahLst/>
              <a:cxnLst/>
              <a:rect l="l" t="t" r="r" b="b"/>
              <a:pathLst>
                <a:path w="342097" h="648904" extrusionOk="0">
                  <a:moveTo>
                    <a:pt x="81658" y="0"/>
                  </a:moveTo>
                  <a:cubicBezTo>
                    <a:pt x="81658" y="0"/>
                    <a:pt x="-30173" y="139933"/>
                    <a:pt x="7907" y="302160"/>
                  </a:cubicBezTo>
                  <a:cubicBezTo>
                    <a:pt x="45988" y="464382"/>
                    <a:pt x="233980" y="648905"/>
                    <a:pt x="233980" y="648905"/>
                  </a:cubicBezTo>
                  <a:cubicBezTo>
                    <a:pt x="233980" y="648905"/>
                    <a:pt x="363418" y="468018"/>
                    <a:pt x="339041" y="303172"/>
                  </a:cubicBezTo>
                  <a:cubicBezTo>
                    <a:pt x="300839" y="44764"/>
                    <a:pt x="71411" y="6818"/>
                    <a:pt x="81658" y="0"/>
                  </a:cubicBezTo>
                  <a:close/>
                </a:path>
              </a:pathLst>
            </a:custGeom>
            <a:solidFill>
              <a:srgbClr val="ACA427"/>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7" name="Google Shape;463;p22">
              <a:extLst>
                <a:ext uri="{FF2B5EF4-FFF2-40B4-BE49-F238E27FC236}">
                  <a16:creationId xmlns:a16="http://schemas.microsoft.com/office/drawing/2014/main" id="{D34E07B6-B740-528E-AE9F-4D5FE94C154A}"/>
                </a:ext>
              </a:extLst>
            </p:cNvPr>
            <p:cNvSpPr/>
            <p:nvPr/>
          </p:nvSpPr>
          <p:spPr>
            <a:xfrm>
              <a:off x="10998034" y="5754791"/>
              <a:ext cx="367401" cy="507652"/>
            </a:xfrm>
            <a:custGeom>
              <a:avLst/>
              <a:gdLst/>
              <a:ahLst/>
              <a:cxnLst/>
              <a:rect l="l" t="t" r="r" b="b"/>
              <a:pathLst>
                <a:path w="367401" h="507652" extrusionOk="0">
                  <a:moveTo>
                    <a:pt x="364583" y="507653"/>
                  </a:moveTo>
                  <a:cubicBezTo>
                    <a:pt x="364583" y="507653"/>
                    <a:pt x="133896" y="421633"/>
                    <a:pt x="42900" y="269431"/>
                  </a:cubicBezTo>
                  <a:cubicBezTo>
                    <a:pt x="-32491" y="143321"/>
                    <a:pt x="14424" y="0"/>
                    <a:pt x="14424" y="0"/>
                  </a:cubicBezTo>
                  <a:cubicBezTo>
                    <a:pt x="14424" y="0"/>
                    <a:pt x="181179" y="8874"/>
                    <a:pt x="292588" y="155685"/>
                  </a:cubicBezTo>
                  <a:cubicBezTo>
                    <a:pt x="389256" y="283067"/>
                    <a:pt x="364583" y="507653"/>
                    <a:pt x="364583" y="507653"/>
                  </a:cubicBezTo>
                  <a:close/>
                </a:path>
              </a:pathLst>
            </a:custGeom>
            <a:solidFill>
              <a:srgbClr val="D6CC3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8" name="Google Shape;464;p22">
              <a:extLst>
                <a:ext uri="{FF2B5EF4-FFF2-40B4-BE49-F238E27FC236}">
                  <a16:creationId xmlns:a16="http://schemas.microsoft.com/office/drawing/2014/main" id="{10C6878E-C2EA-2BC8-6006-3645DA512161}"/>
                </a:ext>
              </a:extLst>
            </p:cNvPr>
            <p:cNvSpPr/>
            <p:nvPr/>
          </p:nvSpPr>
          <p:spPr>
            <a:xfrm>
              <a:off x="11571384" y="5736193"/>
              <a:ext cx="348540" cy="469866"/>
            </a:xfrm>
            <a:custGeom>
              <a:avLst/>
              <a:gdLst/>
              <a:ahLst/>
              <a:cxnLst/>
              <a:rect l="l" t="t" r="r" b="b"/>
              <a:pathLst>
                <a:path w="348540" h="469866" extrusionOk="0">
                  <a:moveTo>
                    <a:pt x="14" y="469867"/>
                  </a:moveTo>
                  <a:cubicBezTo>
                    <a:pt x="14" y="469867"/>
                    <a:pt x="-3087" y="239863"/>
                    <a:pt x="82873" y="122399"/>
                  </a:cubicBezTo>
                  <a:cubicBezTo>
                    <a:pt x="168839" y="4936"/>
                    <a:pt x="343872" y="0"/>
                    <a:pt x="343872" y="0"/>
                  </a:cubicBezTo>
                  <a:cubicBezTo>
                    <a:pt x="343872" y="0"/>
                    <a:pt x="372764" y="183264"/>
                    <a:pt x="286805" y="300734"/>
                  </a:cubicBezTo>
                  <a:cubicBezTo>
                    <a:pt x="200838" y="418197"/>
                    <a:pt x="14" y="469867"/>
                    <a:pt x="14" y="469867"/>
                  </a:cubicBezTo>
                  <a:close/>
                </a:path>
              </a:pathLst>
            </a:custGeom>
            <a:solidFill>
              <a:srgbClr val="D6CC3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9" name="Google Shape;465;p22">
              <a:extLst>
                <a:ext uri="{FF2B5EF4-FFF2-40B4-BE49-F238E27FC236}">
                  <a16:creationId xmlns:a16="http://schemas.microsoft.com/office/drawing/2014/main" id="{B554ED53-5435-051C-2A7C-4422B8755082}"/>
                </a:ext>
              </a:extLst>
            </p:cNvPr>
            <p:cNvSpPr/>
            <p:nvPr/>
          </p:nvSpPr>
          <p:spPr>
            <a:xfrm>
              <a:off x="11287965" y="5686432"/>
              <a:ext cx="348154" cy="707472"/>
            </a:xfrm>
            <a:custGeom>
              <a:avLst/>
              <a:gdLst/>
              <a:ahLst/>
              <a:cxnLst/>
              <a:rect l="l" t="t" r="r" b="b"/>
              <a:pathLst>
                <a:path w="348154" h="707472" extrusionOk="0">
                  <a:moveTo>
                    <a:pt x="174602" y="707472"/>
                  </a:moveTo>
                  <a:cubicBezTo>
                    <a:pt x="174602" y="707472"/>
                    <a:pt x="9394" y="554005"/>
                    <a:pt x="192" y="321241"/>
                  </a:cubicBezTo>
                  <a:cubicBezTo>
                    <a:pt x="-6405" y="154466"/>
                    <a:pt x="159078" y="0"/>
                    <a:pt x="159078" y="0"/>
                  </a:cubicBezTo>
                  <a:cubicBezTo>
                    <a:pt x="159078" y="0"/>
                    <a:pt x="336643" y="165027"/>
                    <a:pt x="347204" y="331602"/>
                  </a:cubicBezTo>
                  <a:cubicBezTo>
                    <a:pt x="363090" y="582100"/>
                    <a:pt x="174602" y="707472"/>
                    <a:pt x="174602" y="707472"/>
                  </a:cubicBezTo>
                  <a:close/>
                </a:path>
              </a:pathLst>
            </a:custGeom>
            <a:solidFill>
              <a:srgbClr val="A19924"/>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40" name="Google Shape;466;p22">
              <a:extLst>
                <a:ext uri="{FF2B5EF4-FFF2-40B4-BE49-F238E27FC236}">
                  <a16:creationId xmlns:a16="http://schemas.microsoft.com/office/drawing/2014/main" id="{3D2BB05A-1A69-D3E5-BBD2-3F6C6CD15167}"/>
                </a:ext>
              </a:extLst>
            </p:cNvPr>
            <p:cNvSpPr/>
            <p:nvPr/>
          </p:nvSpPr>
          <p:spPr>
            <a:xfrm>
              <a:off x="10991428" y="6093157"/>
              <a:ext cx="917143" cy="477146"/>
            </a:xfrm>
            <a:custGeom>
              <a:avLst/>
              <a:gdLst/>
              <a:ahLst/>
              <a:cxnLst/>
              <a:rect l="l" t="t" r="r" b="b"/>
              <a:pathLst>
                <a:path w="917143" h="477146" extrusionOk="0">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CB25"/>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41" name="Google Shape;467;p22">
              <a:extLst>
                <a:ext uri="{FF2B5EF4-FFF2-40B4-BE49-F238E27FC236}">
                  <a16:creationId xmlns:a16="http://schemas.microsoft.com/office/drawing/2014/main" id="{D5B0E81E-C18A-8F8F-DDB8-1AF013208795}"/>
                </a:ext>
              </a:extLst>
            </p:cNvPr>
            <p:cNvSpPr/>
            <p:nvPr/>
          </p:nvSpPr>
          <p:spPr>
            <a:xfrm>
              <a:off x="10996378" y="6078870"/>
              <a:ext cx="917143" cy="477146"/>
            </a:xfrm>
            <a:custGeom>
              <a:avLst/>
              <a:gdLst/>
              <a:ahLst/>
              <a:cxnLst/>
              <a:rect l="l" t="t" r="r" b="b"/>
              <a:pathLst>
                <a:path w="917143" h="477146" extrusionOk="0">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FFFF">
                <a:alpha val="21380"/>
              </a:srgbClr>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nvGrpSpPr>
            <p:cNvPr id="42" name="Google Shape;468;p22">
              <a:extLst>
                <a:ext uri="{FF2B5EF4-FFF2-40B4-BE49-F238E27FC236}">
                  <a16:creationId xmlns:a16="http://schemas.microsoft.com/office/drawing/2014/main" id="{374B53C6-BDD2-71D9-A119-A14289692462}"/>
                </a:ext>
              </a:extLst>
            </p:cNvPr>
            <p:cNvGrpSpPr/>
            <p:nvPr/>
          </p:nvGrpSpPr>
          <p:grpSpPr>
            <a:xfrm>
              <a:off x="11257776" y="6260388"/>
              <a:ext cx="395796" cy="114103"/>
              <a:chOff x="1258931" y="4140278"/>
              <a:chExt cx="395796" cy="114103"/>
            </a:xfrm>
          </p:grpSpPr>
          <p:sp>
            <p:nvSpPr>
              <p:cNvPr id="43" name="Google Shape;469;p22">
                <a:extLst>
                  <a:ext uri="{FF2B5EF4-FFF2-40B4-BE49-F238E27FC236}">
                    <a16:creationId xmlns:a16="http://schemas.microsoft.com/office/drawing/2014/main" id="{8DCDE379-7E3F-4E54-9868-ED10A1F926FC}"/>
                  </a:ext>
                </a:extLst>
              </p:cNvPr>
              <p:cNvSpPr/>
              <p:nvPr/>
            </p:nvSpPr>
            <p:spPr>
              <a:xfrm>
                <a:off x="1431759" y="4200260"/>
                <a:ext cx="88574" cy="54121"/>
              </a:xfrm>
              <a:custGeom>
                <a:avLst/>
                <a:gdLst/>
                <a:ahLst/>
                <a:cxnLst/>
                <a:rect l="l" t="t" r="r" b="b"/>
                <a:pathLst>
                  <a:path w="137324" h="83909" extrusionOk="0">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470;p22">
                <a:extLst>
                  <a:ext uri="{FF2B5EF4-FFF2-40B4-BE49-F238E27FC236}">
                    <a16:creationId xmlns:a16="http://schemas.microsoft.com/office/drawing/2014/main" id="{86D0922B-DFEB-EE35-9675-1F3D8183B451}"/>
                  </a:ext>
                </a:extLst>
              </p:cNvPr>
              <p:cNvSpPr/>
              <p:nvPr/>
            </p:nvSpPr>
            <p:spPr>
              <a:xfrm>
                <a:off x="1258931" y="4195791"/>
                <a:ext cx="56390" cy="39608"/>
              </a:xfrm>
              <a:custGeom>
                <a:avLst/>
                <a:gdLst/>
                <a:ahLst/>
                <a:cxnLst/>
                <a:rect l="l" t="t" r="r" b="b"/>
                <a:pathLst>
                  <a:path w="87426" h="61407" extrusionOk="0">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471;p22">
                <a:extLst>
                  <a:ext uri="{FF2B5EF4-FFF2-40B4-BE49-F238E27FC236}">
                    <a16:creationId xmlns:a16="http://schemas.microsoft.com/office/drawing/2014/main" id="{9043B094-1DAC-2DBD-0CE1-4EE6544B5E72}"/>
                  </a:ext>
                </a:extLst>
              </p:cNvPr>
              <p:cNvSpPr/>
              <p:nvPr/>
            </p:nvSpPr>
            <p:spPr>
              <a:xfrm>
                <a:off x="1598337" y="4193604"/>
                <a:ext cx="56390" cy="39611"/>
              </a:xfrm>
              <a:custGeom>
                <a:avLst/>
                <a:gdLst/>
                <a:ahLst/>
                <a:cxnLst/>
                <a:rect l="l" t="t" r="r" b="b"/>
                <a:pathLst>
                  <a:path w="87426" h="61413" extrusionOk="0">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472;p22">
                <a:extLst>
                  <a:ext uri="{FF2B5EF4-FFF2-40B4-BE49-F238E27FC236}">
                    <a16:creationId xmlns:a16="http://schemas.microsoft.com/office/drawing/2014/main" id="{DC26FDF3-3995-E250-820E-A0E88448C5DA}"/>
                  </a:ext>
                </a:extLst>
              </p:cNvPr>
              <p:cNvSpPr/>
              <p:nvPr/>
            </p:nvSpPr>
            <p:spPr>
              <a:xfrm>
                <a:off x="1337004" y="4153533"/>
                <a:ext cx="43845" cy="35702"/>
              </a:xfrm>
              <a:custGeom>
                <a:avLst/>
                <a:gdLst/>
                <a:ahLst/>
                <a:cxnLst/>
                <a:rect l="l" t="t" r="r" b="b"/>
                <a:pathLst>
                  <a:path w="67977" h="55352" extrusionOk="0">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473;p22">
                <a:extLst>
                  <a:ext uri="{FF2B5EF4-FFF2-40B4-BE49-F238E27FC236}">
                    <a16:creationId xmlns:a16="http://schemas.microsoft.com/office/drawing/2014/main" id="{F2A77AD4-6986-4F60-4435-E801B99BCBC0}"/>
                  </a:ext>
                </a:extLst>
              </p:cNvPr>
              <p:cNvSpPr/>
              <p:nvPr/>
            </p:nvSpPr>
            <p:spPr>
              <a:xfrm>
                <a:off x="1553583" y="4140278"/>
                <a:ext cx="43841" cy="35702"/>
              </a:xfrm>
              <a:custGeom>
                <a:avLst/>
                <a:gdLst/>
                <a:ahLst/>
                <a:cxnLst/>
                <a:rect l="l" t="t" r="r" b="b"/>
                <a:pathLst>
                  <a:path w="67970" h="55352" extrusionOk="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20393849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48AB2BD8-351C-989B-3CCB-BFAFDBDB15A5}"/>
              </a:ext>
            </a:extLst>
          </p:cNvPr>
          <p:cNvSpPr/>
          <p:nvPr/>
        </p:nvSpPr>
        <p:spPr>
          <a:xfrm flipH="1" flipV="1">
            <a:off x="262005" y="1803832"/>
            <a:ext cx="2553012" cy="2568365"/>
          </a:xfrm>
          <a:custGeom>
            <a:avLst/>
            <a:gdLst>
              <a:gd name="connsiteX0" fmla="*/ 1548477 w 3108198"/>
              <a:gd name="connsiteY0" fmla="*/ 1519574 h 3057428"/>
              <a:gd name="connsiteX1" fmla="*/ 1519574 w 3108198"/>
              <a:gd name="connsiteY1" fmla="*/ 1519574 h 3057428"/>
              <a:gd name="connsiteX2" fmla="*/ 788691 w 3108198"/>
              <a:gd name="connsiteY2" fmla="*/ 1519574 h 3057428"/>
              <a:gd name="connsiteX3" fmla="*/ 759788 w 3108198"/>
              <a:gd name="connsiteY3" fmla="*/ 1519574 h 3057428"/>
              <a:gd name="connsiteX4" fmla="*/ 1 w 3108198"/>
              <a:gd name="connsiteY4" fmla="*/ 759787 h 3057428"/>
              <a:gd name="connsiteX5" fmla="*/ 0 w 3108198"/>
              <a:gd name="connsiteY5" fmla="*/ 759787 h 3057428"/>
              <a:gd name="connsiteX6" fmla="*/ 759787 w 3108198"/>
              <a:gd name="connsiteY6" fmla="*/ 0 h 3057428"/>
              <a:gd name="connsiteX7" fmla="*/ 774238 w 3108198"/>
              <a:gd name="connsiteY7" fmla="*/ 729 h 3057428"/>
              <a:gd name="connsiteX8" fmla="*/ 788690 w 3108198"/>
              <a:gd name="connsiteY8" fmla="*/ 0 h 3057428"/>
              <a:gd name="connsiteX9" fmla="*/ 1548477 w 3108198"/>
              <a:gd name="connsiteY9" fmla="*/ 759787 h 3057428"/>
              <a:gd name="connsiteX10" fmla="*/ 2348410 w 3108198"/>
              <a:gd name="connsiteY10" fmla="*/ 1519574 h 3057428"/>
              <a:gd name="connsiteX11" fmla="*/ 1588624 w 3108198"/>
              <a:gd name="connsiteY11" fmla="*/ 1519574 h 3057428"/>
              <a:gd name="connsiteX12" fmla="*/ 1588624 w 3108198"/>
              <a:gd name="connsiteY12" fmla="*/ 759787 h 3057428"/>
              <a:gd name="connsiteX13" fmla="*/ 2348411 w 3108198"/>
              <a:gd name="connsiteY13" fmla="*/ 0 h 3057428"/>
              <a:gd name="connsiteX14" fmla="*/ 3108198 w 3108198"/>
              <a:gd name="connsiteY14" fmla="*/ 759787 h 3057428"/>
              <a:gd name="connsiteX15" fmla="*/ 3108197 w 3108198"/>
              <a:gd name="connsiteY15" fmla="*/ 759787 h 3057428"/>
              <a:gd name="connsiteX16" fmla="*/ 2348410 w 3108198"/>
              <a:gd name="connsiteY16" fmla="*/ 1519574 h 3057428"/>
              <a:gd name="connsiteX17" fmla="*/ 788690 w 3108198"/>
              <a:gd name="connsiteY17" fmla="*/ 3057428 h 3057428"/>
              <a:gd name="connsiteX18" fmla="*/ 774238 w 3108198"/>
              <a:gd name="connsiteY18" fmla="*/ 3056698 h 3057428"/>
              <a:gd name="connsiteX19" fmla="*/ 759787 w 3108198"/>
              <a:gd name="connsiteY19" fmla="*/ 3057428 h 3057428"/>
              <a:gd name="connsiteX20" fmla="*/ 0 w 3108198"/>
              <a:gd name="connsiteY20" fmla="*/ 2297641 h 3057428"/>
              <a:gd name="connsiteX21" fmla="*/ 1 w 3108198"/>
              <a:gd name="connsiteY21" fmla="*/ 2297641 h 3057428"/>
              <a:gd name="connsiteX22" fmla="*/ 759788 w 3108198"/>
              <a:gd name="connsiteY22" fmla="*/ 1537854 h 3057428"/>
              <a:gd name="connsiteX23" fmla="*/ 788691 w 3108198"/>
              <a:gd name="connsiteY23" fmla="*/ 1537854 h 3057428"/>
              <a:gd name="connsiteX24" fmla="*/ 1519574 w 3108198"/>
              <a:gd name="connsiteY24" fmla="*/ 1537854 h 3057428"/>
              <a:gd name="connsiteX25" fmla="*/ 1548477 w 3108198"/>
              <a:gd name="connsiteY25" fmla="*/ 1537854 h 3057428"/>
              <a:gd name="connsiteX26" fmla="*/ 1548477 w 3108198"/>
              <a:gd name="connsiteY26" fmla="*/ 2297641 h 3057428"/>
              <a:gd name="connsiteX27" fmla="*/ 788690 w 3108198"/>
              <a:gd name="connsiteY27" fmla="*/ 3057428 h 3057428"/>
              <a:gd name="connsiteX28" fmla="*/ 2348411 w 3108198"/>
              <a:gd name="connsiteY28" fmla="*/ 3057428 h 3057428"/>
              <a:gd name="connsiteX29" fmla="*/ 1588624 w 3108198"/>
              <a:gd name="connsiteY29" fmla="*/ 2297641 h 3057428"/>
              <a:gd name="connsiteX30" fmla="*/ 1588624 w 3108198"/>
              <a:gd name="connsiteY30" fmla="*/ 1537854 h 3057428"/>
              <a:gd name="connsiteX31" fmla="*/ 2348410 w 3108198"/>
              <a:gd name="connsiteY31" fmla="*/ 1537854 h 3057428"/>
              <a:gd name="connsiteX32" fmla="*/ 3108197 w 3108198"/>
              <a:gd name="connsiteY32" fmla="*/ 2297641 h 3057428"/>
              <a:gd name="connsiteX33" fmla="*/ 3108198 w 3108198"/>
              <a:gd name="connsiteY33" fmla="*/ 2297641 h 3057428"/>
              <a:gd name="connsiteX34" fmla="*/ 2348411 w 3108198"/>
              <a:gd name="connsiteY34" fmla="*/ 3057428 h 305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08198" h="3057428">
                <a:moveTo>
                  <a:pt x="1548477" y="1519574"/>
                </a:moveTo>
                <a:lnTo>
                  <a:pt x="1519574" y="1519574"/>
                </a:lnTo>
                <a:lnTo>
                  <a:pt x="788691" y="1519574"/>
                </a:lnTo>
                <a:lnTo>
                  <a:pt x="759788" y="1519574"/>
                </a:lnTo>
                <a:cubicBezTo>
                  <a:pt x="340169" y="1519574"/>
                  <a:pt x="1" y="1179406"/>
                  <a:pt x="1" y="759787"/>
                </a:cubicBezTo>
                <a:lnTo>
                  <a:pt x="0" y="759787"/>
                </a:lnTo>
                <a:cubicBezTo>
                  <a:pt x="0" y="340168"/>
                  <a:pt x="340168" y="0"/>
                  <a:pt x="759787" y="0"/>
                </a:cubicBezTo>
                <a:lnTo>
                  <a:pt x="774238" y="729"/>
                </a:lnTo>
                <a:lnTo>
                  <a:pt x="788690" y="0"/>
                </a:lnTo>
                <a:cubicBezTo>
                  <a:pt x="1208309" y="0"/>
                  <a:pt x="1548477" y="340168"/>
                  <a:pt x="1548477" y="759787"/>
                </a:cubicBezTo>
                <a:close/>
                <a:moveTo>
                  <a:pt x="2348410" y="1519574"/>
                </a:moveTo>
                <a:lnTo>
                  <a:pt x="1588624" y="1519574"/>
                </a:lnTo>
                <a:lnTo>
                  <a:pt x="1588624" y="759787"/>
                </a:lnTo>
                <a:cubicBezTo>
                  <a:pt x="1588624" y="340168"/>
                  <a:pt x="1928792" y="0"/>
                  <a:pt x="2348411" y="0"/>
                </a:cubicBezTo>
                <a:cubicBezTo>
                  <a:pt x="2768030" y="0"/>
                  <a:pt x="3108198" y="340168"/>
                  <a:pt x="3108198" y="759787"/>
                </a:cubicBezTo>
                <a:lnTo>
                  <a:pt x="3108197" y="759787"/>
                </a:lnTo>
                <a:cubicBezTo>
                  <a:pt x="3108197" y="1179406"/>
                  <a:pt x="2768029" y="1519574"/>
                  <a:pt x="2348410" y="1519574"/>
                </a:cubicBezTo>
                <a:close/>
                <a:moveTo>
                  <a:pt x="788690" y="3057428"/>
                </a:moveTo>
                <a:lnTo>
                  <a:pt x="774238" y="3056698"/>
                </a:lnTo>
                <a:lnTo>
                  <a:pt x="759787" y="3057428"/>
                </a:lnTo>
                <a:cubicBezTo>
                  <a:pt x="340168" y="3057428"/>
                  <a:pt x="0" y="2717260"/>
                  <a:pt x="0" y="2297641"/>
                </a:cubicBezTo>
                <a:lnTo>
                  <a:pt x="1" y="2297641"/>
                </a:lnTo>
                <a:cubicBezTo>
                  <a:pt x="1" y="1878022"/>
                  <a:pt x="340169" y="1537854"/>
                  <a:pt x="759788" y="1537854"/>
                </a:cubicBezTo>
                <a:lnTo>
                  <a:pt x="788691" y="1537854"/>
                </a:lnTo>
                <a:lnTo>
                  <a:pt x="1519574" y="1537854"/>
                </a:lnTo>
                <a:lnTo>
                  <a:pt x="1548477" y="1537854"/>
                </a:lnTo>
                <a:lnTo>
                  <a:pt x="1548477" y="2297641"/>
                </a:lnTo>
                <a:cubicBezTo>
                  <a:pt x="1548477" y="2717260"/>
                  <a:pt x="1208309" y="3057428"/>
                  <a:pt x="788690" y="3057428"/>
                </a:cubicBezTo>
                <a:close/>
                <a:moveTo>
                  <a:pt x="2348411" y="3057428"/>
                </a:moveTo>
                <a:cubicBezTo>
                  <a:pt x="1928792" y="3057428"/>
                  <a:pt x="1588624" y="2717260"/>
                  <a:pt x="1588624" y="2297641"/>
                </a:cubicBezTo>
                <a:lnTo>
                  <a:pt x="1588624" y="1537854"/>
                </a:lnTo>
                <a:lnTo>
                  <a:pt x="2348410" y="1537854"/>
                </a:lnTo>
                <a:cubicBezTo>
                  <a:pt x="2768029" y="1537854"/>
                  <a:pt x="3108197" y="1878022"/>
                  <a:pt x="3108197" y="2297641"/>
                </a:cubicBezTo>
                <a:lnTo>
                  <a:pt x="3108198" y="2297641"/>
                </a:lnTo>
                <a:cubicBezTo>
                  <a:pt x="3108198" y="2717260"/>
                  <a:pt x="2768030" y="3057428"/>
                  <a:pt x="2348411" y="3057428"/>
                </a:cubicBezTo>
                <a:close/>
              </a:path>
            </a:pathLst>
          </a:custGeom>
          <a:blipFill dpi="0" rotWithShape="0">
            <a:blip r:embed="rId4"/>
            <a:srcRect/>
            <a:stretch>
              <a:fillRect l="-95803" t="1493" r="2090" b="-73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TextBox 4">
            <a:extLst>
              <a:ext uri="{FF2B5EF4-FFF2-40B4-BE49-F238E27FC236}">
                <a16:creationId xmlns:a16="http://schemas.microsoft.com/office/drawing/2014/main" id="{98CB41BD-2489-F008-1586-6B5DB556A512}"/>
              </a:ext>
            </a:extLst>
          </p:cNvPr>
          <p:cNvSpPr txBox="1"/>
          <p:nvPr/>
        </p:nvSpPr>
        <p:spPr>
          <a:xfrm>
            <a:off x="262005" y="510224"/>
            <a:ext cx="8774491" cy="523220"/>
          </a:xfrm>
          <a:prstGeom prst="rect">
            <a:avLst/>
          </a:prstGeom>
          <a:noFill/>
        </p:spPr>
        <p:txBody>
          <a:bodyPr wrap="square" rtlCol="0">
            <a:spAutoFit/>
          </a:bodyPr>
          <a:lstStyle/>
          <a:p>
            <a:pPr algn="ctr"/>
            <a:r>
              <a:rPr lang="en-US" sz="2800" b="1" dirty="0">
                <a:solidFill>
                  <a:srgbClr val="0070C0"/>
                </a:solidFill>
              </a:rPr>
              <a:t>Nhận </a:t>
            </a:r>
            <a:r>
              <a:rPr lang="en-US" sz="2800" b="1" dirty="0" err="1">
                <a:solidFill>
                  <a:srgbClr val="0070C0"/>
                </a:solidFill>
              </a:rPr>
              <a:t>xét</a:t>
            </a:r>
            <a:endParaRPr lang="en-US" sz="3600"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64" name="TextBox 63">
            <a:extLst>
              <a:ext uri="{FF2B5EF4-FFF2-40B4-BE49-F238E27FC236}">
                <a16:creationId xmlns:a16="http://schemas.microsoft.com/office/drawing/2014/main" id="{3FB2D305-D3D7-FEA8-2B96-2641ABFA3127}"/>
              </a:ext>
            </a:extLst>
          </p:cNvPr>
          <p:cNvSpPr txBox="1"/>
          <p:nvPr/>
        </p:nvSpPr>
        <p:spPr>
          <a:xfrm>
            <a:off x="2796129" y="1163394"/>
            <a:ext cx="6182203" cy="3416320"/>
          </a:xfrm>
          <a:prstGeom prst="rect">
            <a:avLst/>
          </a:prstGeom>
          <a:noFill/>
        </p:spPr>
        <p:txBody>
          <a:bodyPr wrap="square" rtlCol="0">
            <a:spAutoFit/>
          </a:bodyPr>
          <a:lstStyle/>
          <a:p>
            <a:pPr marL="342900" indent="-342900" algn="just">
              <a:buClr>
                <a:srgbClr val="FF0000"/>
              </a:buClr>
              <a:buFont typeface="Wingdings" panose="05000000000000000000" pitchFamily="2" charset="2"/>
              <a:buChar char="ü"/>
            </a:pPr>
            <a:r>
              <a:rPr lang="en-US" sz="2400" dirty="0" err="1"/>
              <a:t>Nguyễn</a:t>
            </a:r>
            <a:r>
              <a:rPr lang="en-US" sz="2400" dirty="0"/>
              <a:t> Du đã </a:t>
            </a:r>
            <a:r>
              <a:rPr lang="en-US" sz="2400" dirty="0" err="1"/>
              <a:t>sử</a:t>
            </a:r>
            <a:r>
              <a:rPr lang="en-US" sz="2400" dirty="0"/>
              <a:t> </a:t>
            </a:r>
            <a:r>
              <a:rPr lang="en-US" sz="2400" dirty="0" err="1"/>
              <a:t>dụng</a:t>
            </a:r>
            <a:r>
              <a:rPr lang="en-US" sz="2400" dirty="0"/>
              <a:t> nhiều </a:t>
            </a:r>
            <a:r>
              <a:rPr lang="en-US" sz="2400" dirty="0" err="1"/>
              <a:t>phương</a:t>
            </a:r>
            <a:r>
              <a:rPr lang="en-US" sz="2400" dirty="0"/>
              <a:t> </a:t>
            </a:r>
            <a:r>
              <a:rPr lang="en-US" sz="2400" dirty="0" err="1"/>
              <a:t>tiện</a:t>
            </a:r>
            <a:r>
              <a:rPr lang="en-US" sz="2400" dirty="0"/>
              <a:t> như </a:t>
            </a:r>
            <a:r>
              <a:rPr lang="en-US" sz="2400" dirty="0" err="1"/>
              <a:t>lời</a:t>
            </a:r>
            <a:r>
              <a:rPr lang="en-US" sz="2400" dirty="0"/>
              <a:t> </a:t>
            </a:r>
            <a:r>
              <a:rPr lang="en-US" sz="2400" dirty="0" err="1"/>
              <a:t>người</a:t>
            </a:r>
            <a:r>
              <a:rPr lang="en-US" sz="2400" dirty="0"/>
              <a:t> </a:t>
            </a:r>
            <a:r>
              <a:rPr lang="en-US" sz="2400" dirty="0" err="1"/>
              <a:t>kể</a:t>
            </a:r>
            <a:r>
              <a:rPr lang="en-US" sz="2400" dirty="0"/>
              <a:t> </a:t>
            </a:r>
            <a:r>
              <a:rPr lang="en-US" sz="2400" dirty="0" err="1"/>
              <a:t>chuyện</a:t>
            </a:r>
            <a:r>
              <a:rPr lang="en-US" sz="2400" dirty="0"/>
              <a:t>, </a:t>
            </a:r>
            <a:r>
              <a:rPr lang="en-US" sz="2400" dirty="0" err="1"/>
              <a:t>lời</a:t>
            </a:r>
            <a:r>
              <a:rPr lang="en-US" sz="2400" dirty="0"/>
              <a:t> </a:t>
            </a:r>
            <a:r>
              <a:rPr lang="en-US" sz="2400" dirty="0" err="1"/>
              <a:t>nhân</a:t>
            </a:r>
            <a:r>
              <a:rPr lang="en-US" sz="2400" dirty="0"/>
              <a:t> </a:t>
            </a:r>
            <a:r>
              <a:rPr lang="en-US" sz="2400" dirty="0" err="1"/>
              <a:t>vật</a:t>
            </a:r>
            <a:r>
              <a:rPr lang="en-US" sz="2400" dirty="0"/>
              <a:t>, </a:t>
            </a:r>
            <a:r>
              <a:rPr lang="en-US" sz="2400" dirty="0" err="1"/>
              <a:t>bút</a:t>
            </a:r>
            <a:r>
              <a:rPr lang="en-US" sz="2400" dirty="0"/>
              <a:t> </a:t>
            </a:r>
            <a:r>
              <a:rPr lang="en-US" sz="2400" dirty="0" err="1"/>
              <a:t>pháp</a:t>
            </a:r>
            <a:r>
              <a:rPr lang="en-US" sz="2400" dirty="0"/>
              <a:t> </a:t>
            </a:r>
            <a:r>
              <a:rPr lang="en-US" sz="2400" dirty="0" err="1"/>
              <a:t>tả</a:t>
            </a:r>
            <a:r>
              <a:rPr lang="en-US" sz="2400" dirty="0"/>
              <a:t> </a:t>
            </a:r>
            <a:r>
              <a:rPr lang="en-US" sz="2400" dirty="0" err="1"/>
              <a:t>cảnh</a:t>
            </a:r>
            <a:r>
              <a:rPr lang="en-US" sz="2400" dirty="0"/>
              <a:t> </a:t>
            </a:r>
            <a:r>
              <a:rPr lang="en-US" sz="2400" dirty="0" err="1"/>
              <a:t>ngụ</a:t>
            </a:r>
            <a:r>
              <a:rPr lang="en-US" sz="2400" dirty="0"/>
              <a:t> </a:t>
            </a:r>
            <a:r>
              <a:rPr lang="en-US" sz="2400" dirty="0" err="1"/>
              <a:t>tình</a:t>
            </a:r>
            <a:r>
              <a:rPr lang="en-US" sz="2400" dirty="0"/>
              <a:t> để </a:t>
            </a:r>
            <a:r>
              <a:rPr lang="en-US" sz="2400" dirty="0" err="1"/>
              <a:t>thể</a:t>
            </a:r>
            <a:r>
              <a:rPr lang="en-US" sz="2400" dirty="0"/>
              <a:t> </a:t>
            </a:r>
            <a:r>
              <a:rPr lang="en-US" sz="2400" dirty="0" err="1"/>
              <a:t>hiện</a:t>
            </a:r>
            <a:r>
              <a:rPr lang="en-US" sz="2400" dirty="0"/>
              <a:t> thế </a:t>
            </a:r>
            <a:r>
              <a:rPr lang="en-US" sz="2400" dirty="0" err="1"/>
              <a:t>giới</a:t>
            </a:r>
            <a:r>
              <a:rPr lang="en-US" sz="2400" dirty="0"/>
              <a:t> </a:t>
            </a:r>
            <a:r>
              <a:rPr lang="en-US" sz="2400" dirty="0" err="1"/>
              <a:t>nội</a:t>
            </a:r>
            <a:r>
              <a:rPr lang="en-US" sz="2400" dirty="0"/>
              <a:t> tâm </a:t>
            </a:r>
            <a:r>
              <a:rPr lang="en-US" sz="2400" dirty="0" err="1"/>
              <a:t>của</a:t>
            </a:r>
            <a:r>
              <a:rPr lang="en-US" sz="2400" dirty="0"/>
              <a:t> </a:t>
            </a:r>
            <a:r>
              <a:rPr lang="en-US" sz="2400" dirty="0" err="1"/>
              <a:t>nhân</a:t>
            </a:r>
            <a:r>
              <a:rPr lang="en-US" sz="2400" dirty="0"/>
              <a:t> </a:t>
            </a:r>
            <a:r>
              <a:rPr lang="en-US" sz="2400" dirty="0" err="1"/>
              <a:t>vật</a:t>
            </a:r>
            <a:r>
              <a:rPr lang="en-US" sz="2400" dirty="0"/>
              <a:t> </a:t>
            </a:r>
            <a:r>
              <a:rPr lang="en-US" sz="2400" dirty="0" err="1"/>
              <a:t>Thuý</a:t>
            </a:r>
            <a:r>
              <a:rPr lang="en-US" sz="2400" dirty="0"/>
              <a:t> </a:t>
            </a:r>
            <a:r>
              <a:rPr lang="en-US" sz="2400" dirty="0" err="1"/>
              <a:t>Kiều</a:t>
            </a:r>
            <a:r>
              <a:rPr lang="en-US" sz="2400" dirty="0"/>
              <a:t>. </a:t>
            </a:r>
          </a:p>
          <a:p>
            <a:pPr marL="342900" indent="-342900" algn="just">
              <a:buClr>
                <a:srgbClr val="FF0000"/>
              </a:buClr>
              <a:buFont typeface="Wingdings" panose="05000000000000000000" pitchFamily="2" charset="2"/>
              <a:buChar char="ü"/>
            </a:pPr>
            <a:r>
              <a:rPr lang="en-US" sz="2400" dirty="0"/>
              <a:t>Qua </a:t>
            </a:r>
            <a:r>
              <a:rPr lang="en-US" sz="2400" dirty="0" err="1"/>
              <a:t>đoạn</a:t>
            </a:r>
            <a:r>
              <a:rPr lang="en-US" sz="2400" dirty="0"/>
              <a:t> </a:t>
            </a:r>
            <a:r>
              <a:rPr lang="en-US" sz="2400" dirty="0" err="1"/>
              <a:t>thơ</a:t>
            </a:r>
            <a:r>
              <a:rPr lang="en-US" sz="2400" dirty="0"/>
              <a:t> </a:t>
            </a:r>
            <a:r>
              <a:rPr lang="en-US" sz="2400" dirty="0" err="1"/>
              <a:t>cuối</a:t>
            </a:r>
            <a:r>
              <a:rPr lang="en-US" sz="2400" dirty="0"/>
              <a:t>, </a:t>
            </a:r>
            <a:r>
              <a:rPr lang="en-US" sz="2400" dirty="0" err="1"/>
              <a:t>người</a:t>
            </a:r>
            <a:r>
              <a:rPr lang="en-US" sz="2400" dirty="0"/>
              <a:t> </a:t>
            </a:r>
            <a:r>
              <a:rPr lang="en-US" sz="2400" dirty="0" err="1"/>
              <a:t>đọc</a:t>
            </a:r>
            <a:r>
              <a:rPr lang="en-US" sz="2400" dirty="0"/>
              <a:t> thấy </a:t>
            </a:r>
            <a:r>
              <a:rPr lang="en-US" sz="2400" dirty="0" err="1"/>
              <a:t>được</a:t>
            </a:r>
            <a:r>
              <a:rPr lang="en-US" sz="2400" dirty="0"/>
              <a:t> </a:t>
            </a:r>
            <a:r>
              <a:rPr lang="en-US" sz="2400" dirty="0" err="1"/>
              <a:t>vẻ</a:t>
            </a:r>
            <a:r>
              <a:rPr lang="en-US" sz="2400" dirty="0"/>
              <a:t> đẹp tính </a:t>
            </a:r>
            <a:r>
              <a:rPr lang="en-US" sz="2400" dirty="0" err="1"/>
              <a:t>cách</a:t>
            </a:r>
            <a:r>
              <a:rPr lang="en-US" sz="2400" dirty="0"/>
              <a:t> </a:t>
            </a:r>
            <a:r>
              <a:rPr lang="en-US" sz="2400" dirty="0" err="1"/>
              <a:t>của</a:t>
            </a:r>
            <a:r>
              <a:rPr lang="en-US" sz="2400" dirty="0"/>
              <a:t> </a:t>
            </a:r>
            <a:r>
              <a:rPr lang="en-US" sz="2400" dirty="0" err="1"/>
              <a:t>nhân</a:t>
            </a:r>
            <a:r>
              <a:rPr lang="en-US" sz="2400" dirty="0"/>
              <a:t> </a:t>
            </a:r>
            <a:r>
              <a:rPr lang="en-US" sz="2400" dirty="0" err="1"/>
              <a:t>vật</a:t>
            </a:r>
            <a:r>
              <a:rPr lang="en-US" sz="2400" dirty="0"/>
              <a:t> </a:t>
            </a:r>
            <a:r>
              <a:rPr lang="en-US" sz="2400" dirty="0" err="1"/>
              <a:t>Thúy</a:t>
            </a:r>
            <a:r>
              <a:rPr lang="en-US" sz="2400" dirty="0"/>
              <a:t> </a:t>
            </a:r>
            <a:r>
              <a:rPr lang="en-US" sz="2400" dirty="0" err="1"/>
              <a:t>Kiều</a:t>
            </a:r>
            <a:r>
              <a:rPr lang="en-US" sz="2400" dirty="0"/>
              <a:t>: </a:t>
            </a:r>
            <a:r>
              <a:rPr lang="en-US" sz="2400" dirty="0" err="1"/>
              <a:t>Kiều</a:t>
            </a:r>
            <a:r>
              <a:rPr lang="en-US" sz="2400" dirty="0"/>
              <a:t> là cô </a:t>
            </a:r>
            <a:r>
              <a:rPr lang="en-US" sz="2400" dirty="0" err="1"/>
              <a:t>gái</a:t>
            </a:r>
            <a:r>
              <a:rPr lang="en-US" sz="2400" dirty="0"/>
              <a:t> giàu </a:t>
            </a:r>
            <a:r>
              <a:rPr lang="en-US" sz="2400" dirty="0" err="1"/>
              <a:t>lòng</a:t>
            </a:r>
            <a:r>
              <a:rPr lang="en-US" sz="2400" dirty="0"/>
              <a:t> </a:t>
            </a:r>
            <a:r>
              <a:rPr lang="en-US" sz="2400" dirty="0" err="1"/>
              <a:t>trắc</a:t>
            </a:r>
            <a:r>
              <a:rPr lang="en-US" sz="2400" dirty="0"/>
              <a:t> </a:t>
            </a:r>
            <a:r>
              <a:rPr lang="en-US" sz="2400" dirty="0" err="1"/>
              <a:t>ẩn</a:t>
            </a:r>
            <a:r>
              <a:rPr lang="en-US" sz="2400" dirty="0"/>
              <a:t>, thương </a:t>
            </a:r>
            <a:r>
              <a:rPr lang="en-US" sz="2400" dirty="0" err="1"/>
              <a:t>người</a:t>
            </a:r>
            <a:r>
              <a:rPr lang="en-US" sz="2400" dirty="0"/>
              <a:t>, </a:t>
            </a:r>
            <a:r>
              <a:rPr lang="en-US" sz="2400" dirty="0" err="1"/>
              <a:t>đa</a:t>
            </a:r>
            <a:r>
              <a:rPr lang="en-US" sz="2400" dirty="0"/>
              <a:t> cảm, có </a:t>
            </a:r>
            <a:r>
              <a:rPr lang="en-US" sz="2400" dirty="0" err="1"/>
              <a:t>khát</a:t>
            </a:r>
            <a:r>
              <a:rPr lang="en-US" sz="2400" dirty="0"/>
              <a:t> khao </a:t>
            </a:r>
            <a:r>
              <a:rPr lang="en-US" sz="2400" dirty="0" err="1"/>
              <a:t>tình</a:t>
            </a:r>
            <a:r>
              <a:rPr lang="en-US" sz="2400" dirty="0"/>
              <a:t> </a:t>
            </a:r>
            <a:r>
              <a:rPr lang="en-US" sz="2400" dirty="0" err="1"/>
              <a:t>yêu</a:t>
            </a:r>
            <a:r>
              <a:rPr lang="en-US" sz="2400" dirty="0"/>
              <a:t> song cũng </a:t>
            </a:r>
            <a:r>
              <a:rPr lang="en-US" sz="2400" dirty="0" err="1"/>
              <a:t>mang</a:t>
            </a:r>
            <a:r>
              <a:rPr lang="en-US" sz="2400" dirty="0"/>
              <a:t> nhiều </a:t>
            </a:r>
            <a:r>
              <a:rPr lang="en-US" sz="2400" dirty="0" err="1"/>
              <a:t>nỗi</a:t>
            </a:r>
            <a:r>
              <a:rPr lang="en-US" sz="2400" dirty="0"/>
              <a:t> lo </a:t>
            </a:r>
            <a:r>
              <a:rPr lang="en-US" sz="2400" dirty="0" err="1"/>
              <a:t>âu</a:t>
            </a:r>
            <a:r>
              <a:rPr lang="en-US" sz="2400" dirty="0"/>
              <a:t>, </a:t>
            </a:r>
            <a:r>
              <a:rPr lang="en-US" sz="2400" dirty="0" err="1"/>
              <a:t>trăn</a:t>
            </a:r>
            <a:r>
              <a:rPr lang="en-US" sz="2400" dirty="0"/>
              <a:t> </a:t>
            </a:r>
            <a:r>
              <a:rPr lang="en-US" sz="2400" dirty="0" err="1"/>
              <a:t>trở</a:t>
            </a:r>
            <a:r>
              <a:rPr lang="en-US" sz="2400" dirty="0"/>
              <a:t>.</a:t>
            </a:r>
            <a:endParaRPr lang="en-US" sz="3600" dirty="0">
              <a:solidFill>
                <a:srgbClr val="7030A0"/>
              </a:solidFill>
              <a:latin typeface="#9Slide03 AmpleSoft" panose="02000000000000000000" pitchFamily="2" charset="0"/>
            </a:endParaRPr>
          </a:p>
        </p:txBody>
      </p:sp>
    </p:spTree>
    <p:extLst>
      <p:ext uri="{BB962C8B-B14F-4D97-AF65-F5344CB8AC3E}">
        <p14:creationId xmlns:p14="http://schemas.microsoft.com/office/powerpoint/2010/main" val="17418769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1000"/>
                                        <p:tgtEl>
                                          <p:spTgt spid="64"/>
                                        </p:tgtEl>
                                      </p:cBhvr>
                                    </p:animEffect>
                                    <p:anim calcmode="lin" valueType="num">
                                      <p:cBhvr>
                                        <p:cTn id="15" dur="1000" fill="hold"/>
                                        <p:tgtEl>
                                          <p:spTgt spid="64"/>
                                        </p:tgtEl>
                                        <p:attrNameLst>
                                          <p:attrName>ppt_x</p:attrName>
                                        </p:attrNameLst>
                                      </p:cBhvr>
                                      <p:tavLst>
                                        <p:tav tm="0">
                                          <p:val>
                                            <p:strVal val="#ppt_x"/>
                                          </p:val>
                                        </p:tav>
                                        <p:tav tm="100000">
                                          <p:val>
                                            <p:strVal val="#ppt_x"/>
                                          </p:val>
                                        </p:tav>
                                      </p:tavLst>
                                    </p:anim>
                                    <p:anim calcmode="lin" valueType="num">
                                      <p:cBhvr>
                                        <p:cTn id="16"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4">
                                            <p:txEl>
                                              <p:pRg st="0" end="0"/>
                                            </p:txEl>
                                          </p:spTgt>
                                        </p:tgtEl>
                                        <p:attrNameLst>
                                          <p:attrName>style.visibility</p:attrName>
                                        </p:attrNameLst>
                                      </p:cBhvr>
                                      <p:to>
                                        <p:strVal val="visible"/>
                                      </p:to>
                                    </p:set>
                                    <p:animEffect transition="in" filter="barn(inVertical)">
                                      <p:cBhvr>
                                        <p:cTn id="21" dur="500"/>
                                        <p:tgtEl>
                                          <p:spTgt spid="6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4">
                                            <p:txEl>
                                              <p:pRg st="1" end="1"/>
                                            </p:txEl>
                                          </p:spTgt>
                                        </p:tgtEl>
                                        <p:attrNameLst>
                                          <p:attrName>style.visibility</p:attrName>
                                        </p:attrNameLst>
                                      </p:cBhvr>
                                      <p:to>
                                        <p:strVal val="visible"/>
                                      </p:to>
                                    </p:set>
                                    <p:animEffect transition="in" filter="barn(inVertical)">
                                      <p:cBhvr>
                                        <p:cTn id="26" dur="500"/>
                                        <p:tgtEl>
                                          <p:spTgt spid="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A grass field with trees and sun rays&#10;&#10;Description automatically generated">
            <a:extLst>
              <a:ext uri="{FF2B5EF4-FFF2-40B4-BE49-F238E27FC236}">
                <a16:creationId xmlns:a16="http://schemas.microsoft.com/office/drawing/2014/main" id="{AAA12535-246F-3F6E-42BA-4B16245CFD5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1831" r="21831"/>
          <a:stretch>
            <a:fillRect/>
          </a:stretch>
        </p:blipFill>
        <p:spPr/>
      </p:pic>
      <p:pic>
        <p:nvPicPr>
          <p:cNvPr id="38" name="Picture 37">
            <a:extLst>
              <a:ext uri="{FF2B5EF4-FFF2-40B4-BE49-F238E27FC236}">
                <a16:creationId xmlns:a16="http://schemas.microsoft.com/office/drawing/2014/main" id="{A3A85B0C-D116-C5E1-69C2-AA3EC76F8E99}"/>
              </a:ext>
            </a:extLst>
          </p:cNvPr>
          <p:cNvPicPr/>
          <p:nvPr/>
        </p:nvPicPr>
        <p:blipFill>
          <a:blip r:embed="rId3"/>
          <a:stretch>
            <a:fillRect/>
          </a:stretch>
        </p:blipFill>
        <p:spPr>
          <a:xfrm>
            <a:off x="-6531" y="4658004"/>
            <a:ext cx="9143999" cy="485495"/>
          </a:xfrm>
          <a:prstGeom prst="rect">
            <a:avLst/>
          </a:prstGeom>
        </p:spPr>
      </p:pic>
      <p:sp>
        <p:nvSpPr>
          <p:cNvPr id="4" name="TextBox 3">
            <a:extLst>
              <a:ext uri="{FF2B5EF4-FFF2-40B4-BE49-F238E27FC236}">
                <a16:creationId xmlns:a16="http://schemas.microsoft.com/office/drawing/2014/main" id="{204D8B39-6620-98B1-B4CB-9BE6B43FC8A1}"/>
              </a:ext>
            </a:extLst>
          </p:cNvPr>
          <p:cNvSpPr txBox="1"/>
          <p:nvPr/>
        </p:nvSpPr>
        <p:spPr>
          <a:xfrm>
            <a:off x="156008" y="186089"/>
            <a:ext cx="1010653" cy="253916"/>
          </a:xfrm>
          <a:prstGeom prst="rect">
            <a:avLst/>
          </a:prstGeom>
          <a:noFill/>
        </p:spPr>
        <p:txBody>
          <a:bodyPr wrap="square" rtlCol="0">
            <a:spAutoFit/>
          </a:bodyPr>
          <a:lstStyle/>
          <a:p>
            <a:r>
              <a:rPr lang="en-US" sz="1050" dirty="0" err="1">
                <a:solidFill>
                  <a:schemeClr val="bg1">
                    <a:lumMod val="75000"/>
                  </a:schemeClr>
                </a:solidFill>
                <a:latin typeface="+mj-lt"/>
              </a:rPr>
              <a:t>Geedz</a:t>
            </a:r>
            <a:r>
              <a:rPr lang="en-US" sz="1050" dirty="0">
                <a:solidFill>
                  <a:schemeClr val="bg1">
                    <a:lumMod val="75000"/>
                  </a:schemeClr>
                </a:solidFill>
                <a:latin typeface="+mj-lt"/>
              </a:rPr>
              <a:t>.</a:t>
            </a:r>
            <a:endParaRPr lang="en-ID" sz="1050" dirty="0">
              <a:solidFill>
                <a:schemeClr val="bg1">
                  <a:lumMod val="75000"/>
                </a:schemeClr>
              </a:solidFill>
              <a:latin typeface="+mj-lt"/>
            </a:endParaRPr>
          </a:p>
        </p:txBody>
      </p:sp>
      <p:cxnSp>
        <p:nvCxnSpPr>
          <p:cNvPr id="18" name="Straight Connector 17">
            <a:extLst>
              <a:ext uri="{FF2B5EF4-FFF2-40B4-BE49-F238E27FC236}">
                <a16:creationId xmlns:a16="http://schemas.microsoft.com/office/drawing/2014/main" id="{E6B720F2-233F-A564-CFAF-F7881067C94E}"/>
              </a:ext>
            </a:extLst>
          </p:cNvPr>
          <p:cNvCxnSpPr>
            <a:cxnSpLocks/>
          </p:cNvCxnSpPr>
          <p:nvPr/>
        </p:nvCxnSpPr>
        <p:spPr>
          <a:xfrm>
            <a:off x="8486912" y="1101093"/>
            <a:ext cx="6641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962F046-B4DB-A5F5-817F-7C51EF956C98}"/>
              </a:ext>
            </a:extLst>
          </p:cNvPr>
          <p:cNvSpPr/>
          <p:nvPr/>
        </p:nvSpPr>
        <p:spPr>
          <a:xfrm rot="2700000">
            <a:off x="2623664" y="695738"/>
            <a:ext cx="810711" cy="810710"/>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21" name="Rectangle: Rounded Corners 20">
            <a:extLst>
              <a:ext uri="{FF2B5EF4-FFF2-40B4-BE49-F238E27FC236}">
                <a16:creationId xmlns:a16="http://schemas.microsoft.com/office/drawing/2014/main" id="{26BA2FD7-C225-3B26-934C-63A3F21C6222}"/>
              </a:ext>
            </a:extLst>
          </p:cNvPr>
          <p:cNvSpPr/>
          <p:nvPr/>
        </p:nvSpPr>
        <p:spPr>
          <a:xfrm rot="2700000">
            <a:off x="1479406" y="3413700"/>
            <a:ext cx="349407" cy="349407"/>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9" name="Freeform: Shape 38">
            <a:extLst>
              <a:ext uri="{FF2B5EF4-FFF2-40B4-BE49-F238E27FC236}">
                <a16:creationId xmlns:a16="http://schemas.microsoft.com/office/drawing/2014/main" id="{C54C5D1B-BC28-8F86-9E0B-93DA6524CF69}"/>
              </a:ext>
            </a:extLst>
          </p:cNvPr>
          <p:cNvSpPr/>
          <p:nvPr/>
        </p:nvSpPr>
        <p:spPr>
          <a:xfrm rot="2700000">
            <a:off x="7887955" y="-120267"/>
            <a:ext cx="349407" cy="349407"/>
          </a:xfrm>
          <a:custGeom>
            <a:avLst/>
            <a:gdLst>
              <a:gd name="connsiteX0" fmla="*/ 0 w 465876"/>
              <a:gd name="connsiteY0" fmla="*/ 363230 h 465876"/>
              <a:gd name="connsiteX1" fmla="*/ 363230 w 465876"/>
              <a:gd name="connsiteY1" fmla="*/ 0 h 465876"/>
              <a:gd name="connsiteX2" fmla="*/ 416698 w 465876"/>
              <a:gd name="connsiteY2" fmla="*/ 0 h 465876"/>
              <a:gd name="connsiteX3" fmla="*/ 465876 w 465876"/>
              <a:gd name="connsiteY3" fmla="*/ 49178 h 465876"/>
              <a:gd name="connsiteX4" fmla="*/ 465876 w 465876"/>
              <a:gd name="connsiteY4" fmla="*/ 416698 h 465876"/>
              <a:gd name="connsiteX5" fmla="*/ 416698 w 465876"/>
              <a:gd name="connsiteY5" fmla="*/ 465876 h 465876"/>
              <a:gd name="connsiteX6" fmla="*/ 49178 w 465876"/>
              <a:gd name="connsiteY6" fmla="*/ 465876 h 465876"/>
              <a:gd name="connsiteX7" fmla="*/ 0 w 465876"/>
              <a:gd name="connsiteY7" fmla="*/ 416698 h 46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76" h="465876">
                <a:moveTo>
                  <a:pt x="0" y="363230"/>
                </a:moveTo>
                <a:lnTo>
                  <a:pt x="363230" y="0"/>
                </a:lnTo>
                <a:lnTo>
                  <a:pt x="416698" y="0"/>
                </a:lnTo>
                <a:cubicBezTo>
                  <a:pt x="443858" y="0"/>
                  <a:pt x="465876" y="22018"/>
                  <a:pt x="465876" y="49178"/>
                </a:cubicBezTo>
                <a:lnTo>
                  <a:pt x="465876" y="416698"/>
                </a:lnTo>
                <a:cubicBezTo>
                  <a:pt x="465876" y="443858"/>
                  <a:pt x="443858" y="465876"/>
                  <a:pt x="416698" y="465876"/>
                </a:cubicBezTo>
                <a:lnTo>
                  <a:pt x="49178" y="465876"/>
                </a:lnTo>
                <a:cubicBezTo>
                  <a:pt x="22018" y="465876"/>
                  <a:pt x="0" y="443858"/>
                  <a:pt x="0" y="416698"/>
                </a:cubicBezTo>
                <a:close/>
              </a:path>
            </a:pathLst>
          </a:cu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50"/>
          </a:p>
        </p:txBody>
      </p:sp>
      <p:pic>
        <p:nvPicPr>
          <p:cNvPr id="2" name="Picture 1">
            <a:extLst>
              <a:ext uri="{FF2B5EF4-FFF2-40B4-BE49-F238E27FC236}">
                <a16:creationId xmlns:a16="http://schemas.microsoft.com/office/drawing/2014/main" id="{3598B266-EF93-01E9-BFA4-183D0A9B67B7}"/>
              </a:ext>
            </a:extLst>
          </p:cNvPr>
          <p:cNvPicPr/>
          <p:nvPr/>
        </p:nvPicPr>
        <p:blipFill>
          <a:blip r:embed="rId3"/>
          <a:stretch>
            <a:fillRect/>
          </a:stretch>
        </p:blipFill>
        <p:spPr>
          <a:xfrm>
            <a:off x="-39009" y="-20174"/>
            <a:ext cx="9143999" cy="321680"/>
          </a:xfrm>
          <a:prstGeom prst="rect">
            <a:avLst/>
          </a:prstGeom>
        </p:spPr>
      </p:pic>
      <p:pic>
        <p:nvPicPr>
          <p:cNvPr id="16" name="Picture Placeholder 15" descr="A book in a field of flowers&#10;&#10;Description automatically generated">
            <a:extLst>
              <a:ext uri="{FF2B5EF4-FFF2-40B4-BE49-F238E27FC236}">
                <a16:creationId xmlns:a16="http://schemas.microsoft.com/office/drawing/2014/main" id="{59679762-A196-C3AC-7436-9233624DFEEF}"/>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5188" r="15188"/>
          <a:stretch>
            <a:fillRect/>
          </a:stretch>
        </p:blipFill>
        <p:spPr/>
      </p:pic>
      <p:sp>
        <p:nvSpPr>
          <p:cNvPr id="8" name="TextBox 7">
            <a:extLst>
              <a:ext uri="{FF2B5EF4-FFF2-40B4-BE49-F238E27FC236}">
                <a16:creationId xmlns:a16="http://schemas.microsoft.com/office/drawing/2014/main" id="{641D8273-CD03-FFCE-EC64-82B5077E4C89}"/>
              </a:ext>
            </a:extLst>
          </p:cNvPr>
          <p:cNvSpPr txBox="1"/>
          <p:nvPr/>
        </p:nvSpPr>
        <p:spPr>
          <a:xfrm>
            <a:off x="4532990" y="1491630"/>
            <a:ext cx="3689397" cy="824841"/>
          </a:xfrm>
          <a:prstGeom prst="rect">
            <a:avLst/>
          </a:prstGeom>
          <a:noFill/>
        </p:spPr>
        <p:txBody>
          <a:bodyPr wrap="square">
            <a:spAutoFit/>
          </a:bodyPr>
          <a:lstStyle/>
          <a:p>
            <a:pPr algn="ctr">
              <a:lnSpc>
                <a:spcPct val="115000"/>
              </a:lnSpc>
              <a:spcAft>
                <a:spcPts val="800"/>
              </a:spcAft>
              <a:tabLst>
                <a:tab pos="1386840" algn="l"/>
              </a:tabLst>
            </a:pPr>
            <a:r>
              <a:rPr lang="de-DE" sz="44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III. TỔNG KẾT</a:t>
            </a:r>
            <a:endParaRPr lang="en-US" sz="44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3941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DA09-0E80-FCA8-84FE-0886743B94D3}"/>
              </a:ext>
            </a:extLst>
          </p:cNvPr>
          <p:cNvSpPr>
            <a:spLocks noGrp="1"/>
          </p:cNvSpPr>
          <p:nvPr>
            <p:ph type="title"/>
          </p:nvPr>
        </p:nvSpPr>
        <p:spPr/>
        <p:txBody>
          <a:bodyPr/>
          <a:lstStyle/>
          <a:p>
            <a:endParaRPr lang="en-US"/>
          </a:p>
        </p:txBody>
      </p:sp>
      <p:graphicFrame>
        <p:nvGraphicFramePr>
          <p:cNvPr id="3" name="Table 2">
            <a:extLst>
              <a:ext uri="{FF2B5EF4-FFF2-40B4-BE49-F238E27FC236}">
                <a16:creationId xmlns:a16="http://schemas.microsoft.com/office/drawing/2014/main" id="{F50AD25A-FA4F-5F6C-4437-201FA670F3F8}"/>
              </a:ext>
            </a:extLst>
          </p:cNvPr>
          <p:cNvGraphicFramePr>
            <a:graphicFrameLocks noGrp="1"/>
          </p:cNvGraphicFramePr>
          <p:nvPr>
            <p:extLst>
              <p:ext uri="{D42A27DB-BD31-4B8C-83A1-F6EECF244321}">
                <p14:modId xmlns:p14="http://schemas.microsoft.com/office/powerpoint/2010/main" val="1234502081"/>
              </p:ext>
            </p:extLst>
          </p:nvPr>
        </p:nvGraphicFramePr>
        <p:xfrm>
          <a:off x="179512" y="1485106"/>
          <a:ext cx="8568951" cy="3139060"/>
        </p:xfrm>
        <a:graphic>
          <a:graphicData uri="http://schemas.openxmlformats.org/drawingml/2006/table">
            <a:tbl>
              <a:tblPr firstRow="1" firstCol="1" bandRow="1">
                <a:tableStyleId>{C083E6E3-FA7D-4D7B-A595-EF9225AFEA82}</a:tableStyleId>
              </a:tblPr>
              <a:tblGrid>
                <a:gridCol w="3032747">
                  <a:extLst>
                    <a:ext uri="{9D8B030D-6E8A-4147-A177-3AD203B41FA5}">
                      <a16:colId xmlns:a16="http://schemas.microsoft.com/office/drawing/2014/main" val="2804293445"/>
                    </a:ext>
                  </a:extLst>
                </a:gridCol>
                <a:gridCol w="5536204">
                  <a:extLst>
                    <a:ext uri="{9D8B030D-6E8A-4147-A177-3AD203B41FA5}">
                      <a16:colId xmlns:a16="http://schemas.microsoft.com/office/drawing/2014/main" val="3641757053"/>
                    </a:ext>
                  </a:extLst>
                </a:gridCol>
              </a:tblGrid>
              <a:tr h="0">
                <a:tc>
                  <a:txBody>
                    <a:bodyPr/>
                    <a:lstStyle/>
                    <a:p>
                      <a:pPr algn="just">
                        <a:lnSpc>
                          <a:spcPct val="130000"/>
                        </a:lnSpc>
                        <a:spcAft>
                          <a:spcPts val="1000"/>
                        </a:spcAft>
                      </a:pPr>
                      <a:r>
                        <a:rPr lang="en-US" sz="2400">
                          <a:effectLst/>
                        </a:rPr>
                        <a:t>Đặc sắc nội dung đoạn trích</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1000"/>
                        </a:spcAft>
                      </a:pPr>
                      <a:r>
                        <a:rPr lang="en-US" sz="2400">
                          <a:effectLst/>
                        </a:rPr>
                        <a:t>- Chủ đề của đoạn trích?</a:t>
                      </a:r>
                      <a:endParaRPr lang="en-US" sz="2800">
                        <a:effectLst/>
                      </a:endParaRPr>
                    </a:p>
                    <a:p>
                      <a:pPr algn="just">
                        <a:lnSpc>
                          <a:spcPct val="130000"/>
                        </a:lnSpc>
                        <a:spcAft>
                          <a:spcPts val="1000"/>
                        </a:spcAft>
                      </a:pPr>
                      <a:r>
                        <a:rPr lang="en-US" sz="2400">
                          <a:effectLst/>
                        </a:rPr>
                        <a:t>- Nhận xét tư tưởng, tình cảm của tác giả.</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4374223"/>
                  </a:ext>
                </a:extLst>
              </a:tr>
              <a:tr h="0">
                <a:tc>
                  <a:txBody>
                    <a:bodyPr/>
                    <a:lstStyle/>
                    <a:p>
                      <a:pPr algn="just">
                        <a:lnSpc>
                          <a:spcPct val="130000"/>
                        </a:lnSpc>
                        <a:spcAft>
                          <a:spcPts val="1000"/>
                        </a:spcAft>
                      </a:pPr>
                      <a:r>
                        <a:rPr lang="en-US" sz="2400">
                          <a:effectLst/>
                        </a:rPr>
                        <a:t>Đặc sắc nghệ thuật đoạn trích</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1000"/>
                        </a:spcAft>
                      </a:pPr>
                      <a:r>
                        <a:rPr lang="en-US" sz="2400" dirty="0">
                          <a:effectLst/>
                        </a:rPr>
                        <a:t>Nhận </a:t>
                      </a:r>
                      <a:r>
                        <a:rPr lang="en-US" sz="2400" dirty="0" err="1">
                          <a:effectLst/>
                        </a:rPr>
                        <a:t>xét</a:t>
                      </a:r>
                      <a:r>
                        <a:rPr lang="en-US" sz="2400" dirty="0">
                          <a:effectLst/>
                        </a:rPr>
                        <a:t> về:</a:t>
                      </a:r>
                      <a:endParaRPr lang="en-US" sz="2800" dirty="0">
                        <a:effectLst/>
                      </a:endParaRPr>
                    </a:p>
                    <a:p>
                      <a:pPr algn="just">
                        <a:lnSpc>
                          <a:spcPct val="130000"/>
                        </a:lnSpc>
                        <a:spcAft>
                          <a:spcPts val="1000"/>
                        </a:spcAft>
                      </a:pPr>
                      <a:r>
                        <a:rPr lang="en-US" sz="2400" dirty="0">
                          <a:effectLst/>
                        </a:rPr>
                        <a:t>- </a:t>
                      </a:r>
                      <a:r>
                        <a:rPr lang="en-US" sz="2400" dirty="0" err="1">
                          <a:effectLst/>
                        </a:rPr>
                        <a:t>Nghệ</a:t>
                      </a:r>
                      <a:r>
                        <a:rPr lang="en-US" sz="2400" dirty="0">
                          <a:effectLst/>
                        </a:rPr>
                        <a:t> </a:t>
                      </a:r>
                      <a:r>
                        <a:rPr lang="en-US" sz="2400" dirty="0" err="1">
                          <a:effectLst/>
                        </a:rPr>
                        <a:t>thuật</a:t>
                      </a:r>
                      <a:r>
                        <a:rPr lang="en-US" sz="2400" dirty="0">
                          <a:effectLst/>
                        </a:rPr>
                        <a:t> </a:t>
                      </a:r>
                      <a:r>
                        <a:rPr lang="en-US" sz="2400" dirty="0" err="1">
                          <a:effectLst/>
                        </a:rPr>
                        <a:t>xây</a:t>
                      </a:r>
                      <a:r>
                        <a:rPr lang="en-US" sz="2400" dirty="0">
                          <a:effectLst/>
                        </a:rPr>
                        <a:t> </a:t>
                      </a:r>
                      <a:r>
                        <a:rPr lang="en-US" sz="2400" dirty="0" err="1">
                          <a:effectLst/>
                        </a:rPr>
                        <a:t>dựng</a:t>
                      </a:r>
                      <a:r>
                        <a:rPr lang="en-US" sz="2400" dirty="0">
                          <a:effectLst/>
                        </a:rPr>
                        <a:t> </a:t>
                      </a:r>
                      <a:r>
                        <a:rPr lang="en-US" sz="2400" dirty="0" err="1">
                          <a:effectLst/>
                        </a:rPr>
                        <a:t>nhân</a:t>
                      </a:r>
                      <a:r>
                        <a:rPr lang="en-US" sz="2400" dirty="0">
                          <a:effectLst/>
                        </a:rPr>
                        <a:t> </a:t>
                      </a:r>
                      <a:r>
                        <a:rPr lang="en-US" sz="2400" dirty="0" err="1">
                          <a:effectLst/>
                        </a:rPr>
                        <a:t>vật</a:t>
                      </a:r>
                      <a:endParaRPr lang="en-US" sz="2800" dirty="0">
                        <a:effectLst/>
                      </a:endParaRPr>
                    </a:p>
                    <a:p>
                      <a:pPr algn="just">
                        <a:lnSpc>
                          <a:spcPct val="130000"/>
                        </a:lnSpc>
                        <a:spcAft>
                          <a:spcPts val="1000"/>
                        </a:spcAft>
                      </a:pPr>
                      <a:r>
                        <a:rPr lang="en-US" sz="2400" dirty="0">
                          <a:effectLst/>
                        </a:rPr>
                        <a:t>- </a:t>
                      </a:r>
                      <a:r>
                        <a:rPr lang="en-US" sz="2400" dirty="0" err="1">
                          <a:effectLst/>
                        </a:rPr>
                        <a:t>Nghệ</a:t>
                      </a:r>
                      <a:r>
                        <a:rPr lang="en-US" sz="2400" dirty="0">
                          <a:effectLst/>
                        </a:rPr>
                        <a:t> </a:t>
                      </a:r>
                      <a:r>
                        <a:rPr lang="en-US" sz="2400" dirty="0" err="1">
                          <a:effectLst/>
                        </a:rPr>
                        <a:t>thuật</a:t>
                      </a:r>
                      <a:r>
                        <a:rPr lang="en-US" sz="2400" dirty="0">
                          <a:effectLst/>
                        </a:rPr>
                        <a:t> </a:t>
                      </a:r>
                      <a:r>
                        <a:rPr lang="en-US" sz="2400" dirty="0" err="1">
                          <a:effectLst/>
                        </a:rPr>
                        <a:t>sử</a:t>
                      </a:r>
                      <a:r>
                        <a:rPr lang="en-US" sz="2400" dirty="0">
                          <a:effectLst/>
                        </a:rPr>
                        <a:t> </a:t>
                      </a:r>
                      <a:r>
                        <a:rPr lang="en-US" sz="2400" dirty="0" err="1">
                          <a:effectLst/>
                        </a:rPr>
                        <a:t>dụng</a:t>
                      </a:r>
                      <a:r>
                        <a:rPr lang="en-US" sz="2400" dirty="0">
                          <a:effectLst/>
                        </a:rPr>
                        <a:t> </a:t>
                      </a:r>
                      <a:r>
                        <a:rPr lang="en-US" sz="2400" dirty="0" err="1">
                          <a:effectLst/>
                        </a:rPr>
                        <a:t>ngôn</a:t>
                      </a:r>
                      <a:r>
                        <a:rPr lang="en-US" sz="2400" dirty="0">
                          <a:effectLst/>
                        </a:rPr>
                        <a:t> </a:t>
                      </a:r>
                      <a:r>
                        <a:rPr lang="en-US" sz="2400" dirty="0" err="1">
                          <a:effectLst/>
                        </a:rPr>
                        <a:t>ngữ</a:t>
                      </a:r>
                      <a:endParaRPr lang="en-US" sz="28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675211"/>
                  </a:ext>
                </a:extLst>
              </a:tr>
            </a:tbl>
          </a:graphicData>
        </a:graphic>
      </p:graphicFrame>
      <p:sp>
        <p:nvSpPr>
          <p:cNvPr id="5" name="TextBox 4">
            <a:extLst>
              <a:ext uri="{FF2B5EF4-FFF2-40B4-BE49-F238E27FC236}">
                <a16:creationId xmlns:a16="http://schemas.microsoft.com/office/drawing/2014/main" id="{C88C0DD6-EC5A-241F-E4B3-FB1F20D4A3D5}"/>
              </a:ext>
            </a:extLst>
          </p:cNvPr>
          <p:cNvSpPr txBox="1"/>
          <p:nvPr/>
        </p:nvSpPr>
        <p:spPr>
          <a:xfrm>
            <a:off x="2339752" y="510958"/>
            <a:ext cx="4651100" cy="584775"/>
          </a:xfrm>
          <a:prstGeom prst="rect">
            <a:avLst/>
          </a:prstGeom>
          <a:noFill/>
        </p:spPr>
        <p:txBody>
          <a:bodyPr wrap="square" rtlCol="0">
            <a:spAutoFit/>
          </a:bodyPr>
          <a:lstStyle/>
          <a:p>
            <a:pPr algn="just"/>
            <a:r>
              <a:rPr lang="en-US" sz="3200" b="1" dirty="0">
                <a:solidFill>
                  <a:srgbClr val="0070C0"/>
                </a:solidFill>
                <a:latin typeface="#9Slide03 AmpleSoft Bold" panose="02000000000000000000" pitchFamily="2" charset="0"/>
              </a:rPr>
              <a:t>THẢO LUẬN CẶP ĐÔI</a:t>
            </a:r>
            <a:endParaRPr lang="en-US" sz="4000" dirty="0">
              <a:solidFill>
                <a:srgbClr val="0070C0"/>
              </a:solidFill>
              <a:latin typeface="#9Slide03 AmpleSoft Bold" panose="02000000000000000000" pitchFamily="2" charset="0"/>
            </a:endParaRPr>
          </a:p>
        </p:txBody>
      </p:sp>
    </p:spTree>
    <p:extLst>
      <p:ext uri="{BB962C8B-B14F-4D97-AF65-F5344CB8AC3E}">
        <p14:creationId xmlns:p14="http://schemas.microsoft.com/office/powerpoint/2010/main" val="44384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1D571ED-85ED-CF72-2E4C-FAA74CED9A76}"/>
              </a:ext>
            </a:extLst>
          </p:cNvPr>
          <p:cNvSpPr txBox="1"/>
          <p:nvPr/>
        </p:nvSpPr>
        <p:spPr>
          <a:xfrm>
            <a:off x="235143" y="1010086"/>
            <a:ext cx="8640960" cy="4786888"/>
          </a:xfrm>
          <a:prstGeom prst="rect">
            <a:avLst/>
          </a:prstGeom>
          <a:noFill/>
        </p:spPr>
        <p:txBody>
          <a:bodyPr wrap="square" rtlCol="0">
            <a:spAutoFit/>
          </a:bodyPr>
          <a:lstStyle/>
          <a:p>
            <a:pPr marL="457200" indent="-457200" algn="just">
              <a:lnSpc>
                <a:spcPct val="150000"/>
              </a:lnSpc>
              <a:buClr>
                <a:srgbClr val="DB2C03"/>
              </a:buClr>
              <a:buFont typeface="Wingdings" panose="05000000000000000000" pitchFamily="2" charset="2"/>
              <a:buChar char="ü"/>
            </a:pPr>
            <a:r>
              <a:rPr lang="en-US" sz="2800" b="1" dirty="0" err="1">
                <a:latin typeface="#9Slide03 AmpleSoft" panose="02000000000000000000" pitchFamily="2" charset="0"/>
              </a:rPr>
              <a:t>Chủ</a:t>
            </a:r>
            <a:r>
              <a:rPr lang="en-US" sz="2800" b="1" dirty="0">
                <a:latin typeface="#9Slide03 AmpleSoft" panose="02000000000000000000" pitchFamily="2" charset="0"/>
              </a:rPr>
              <a:t> </a:t>
            </a:r>
            <a:r>
              <a:rPr lang="en-US" sz="2800" b="1" dirty="0" err="1">
                <a:latin typeface="#9Slide03 AmpleSoft" panose="02000000000000000000" pitchFamily="2" charset="0"/>
              </a:rPr>
              <a:t>đề</a:t>
            </a:r>
            <a:r>
              <a:rPr lang="en-US" sz="2800" b="1" dirty="0">
                <a:latin typeface="#9Slide03 AmpleSoft" panose="02000000000000000000" pitchFamily="2" charset="0"/>
              </a:rPr>
              <a:t>: </a:t>
            </a:r>
            <a:r>
              <a:rPr lang="en-US" sz="2800" dirty="0">
                <a:latin typeface="#9Slide03 AmpleSoft" panose="02000000000000000000" pitchFamily="2" charset="0"/>
              </a:rPr>
              <a:t>Ca </a:t>
            </a:r>
            <a:r>
              <a:rPr lang="en-US" sz="2800" dirty="0" err="1">
                <a:latin typeface="#9Slide03 AmpleSoft" panose="02000000000000000000" pitchFamily="2" charset="0"/>
              </a:rPr>
              <a:t>ngợi</a:t>
            </a:r>
            <a:r>
              <a:rPr lang="en-US" sz="2800" dirty="0">
                <a:latin typeface="#9Slide03 AmpleSoft" panose="02000000000000000000" pitchFamily="2" charset="0"/>
              </a:rPr>
              <a:t> </a:t>
            </a:r>
            <a:r>
              <a:rPr lang="en-US" sz="2800" dirty="0" err="1">
                <a:latin typeface="#9Slide03 AmpleSoft" panose="02000000000000000000" pitchFamily="2" charset="0"/>
              </a:rPr>
              <a:t>vẻ</a:t>
            </a:r>
            <a:r>
              <a:rPr lang="en-US" sz="2800" dirty="0">
                <a:latin typeface="#9Slide03 AmpleSoft" panose="02000000000000000000" pitchFamily="2" charset="0"/>
              </a:rPr>
              <a:t> đẹp </a:t>
            </a:r>
            <a:r>
              <a:rPr lang="en-US" sz="2800" dirty="0" err="1">
                <a:latin typeface="#9Slide03 AmpleSoft" panose="02000000000000000000" pitchFamily="2" charset="0"/>
              </a:rPr>
              <a:t>của</a:t>
            </a:r>
            <a:r>
              <a:rPr lang="en-US" sz="2800" dirty="0">
                <a:latin typeface="#9Slide03 AmpleSoft" panose="02000000000000000000" pitchFamily="2" charset="0"/>
              </a:rPr>
              <a:t> </a:t>
            </a:r>
            <a:r>
              <a:rPr lang="en-US" sz="2800" dirty="0" err="1">
                <a:latin typeface="#9Slide03 AmpleSoft" panose="02000000000000000000" pitchFamily="2" charset="0"/>
              </a:rPr>
              <a:t>thiên</a:t>
            </a:r>
            <a:r>
              <a:rPr lang="en-US" sz="2800" dirty="0">
                <a:latin typeface="#9Slide03 AmpleSoft" panose="02000000000000000000" pitchFamily="2" charset="0"/>
              </a:rPr>
              <a:t> </a:t>
            </a:r>
            <a:r>
              <a:rPr lang="en-US" sz="2800" dirty="0" err="1">
                <a:latin typeface="#9Slide03 AmpleSoft" panose="02000000000000000000" pitchFamily="2" charset="0"/>
              </a:rPr>
              <a:t>nhiên</a:t>
            </a:r>
            <a:r>
              <a:rPr lang="en-US" sz="2800" dirty="0">
                <a:latin typeface="#9Slide03 AmpleSoft" panose="02000000000000000000" pitchFamily="2" charset="0"/>
              </a:rPr>
              <a:t>, </a:t>
            </a:r>
            <a:r>
              <a:rPr lang="en-US" sz="2800" dirty="0" err="1">
                <a:latin typeface="#9Slide03 AmpleSoft" panose="02000000000000000000" pitchFamily="2" charset="0"/>
              </a:rPr>
              <a:t>cuộc</a:t>
            </a:r>
            <a:r>
              <a:rPr lang="en-US" sz="2800" dirty="0">
                <a:latin typeface="#9Slide03 AmpleSoft" panose="02000000000000000000" pitchFamily="2" charset="0"/>
              </a:rPr>
              <a:t> </a:t>
            </a:r>
            <a:r>
              <a:rPr lang="en-US" sz="2800" dirty="0" err="1">
                <a:latin typeface="#9Slide03 AmpleSoft" panose="02000000000000000000" pitchFamily="2" charset="0"/>
              </a:rPr>
              <a:t>sống</a:t>
            </a:r>
            <a:r>
              <a:rPr lang="en-US" sz="2800" dirty="0">
                <a:latin typeface="#9Slide03 AmpleSoft" panose="02000000000000000000" pitchFamily="2" charset="0"/>
              </a:rPr>
              <a:t>, </a:t>
            </a:r>
            <a:r>
              <a:rPr lang="en-US" sz="2800" dirty="0" err="1">
                <a:latin typeface="#9Slide03 AmpleSoft" panose="02000000000000000000" pitchFamily="2" charset="0"/>
              </a:rPr>
              <a:t>của</a:t>
            </a:r>
            <a:r>
              <a:rPr lang="en-US" sz="2800" dirty="0">
                <a:latin typeface="#9Slide03 AmpleSoft" panose="02000000000000000000" pitchFamily="2" charset="0"/>
              </a:rPr>
              <a:t> </a:t>
            </a:r>
            <a:r>
              <a:rPr lang="en-US" sz="2800" dirty="0" err="1">
                <a:latin typeface="#9Slide03 AmpleSoft" panose="02000000000000000000" pitchFamily="2" charset="0"/>
              </a:rPr>
              <a:t>tuổi</a:t>
            </a:r>
            <a:r>
              <a:rPr lang="en-US" sz="2800" dirty="0">
                <a:latin typeface="#9Slide03 AmpleSoft" panose="02000000000000000000" pitchFamily="2" charset="0"/>
              </a:rPr>
              <a:t> </a:t>
            </a:r>
            <a:r>
              <a:rPr lang="en-US" sz="2800" dirty="0" err="1">
                <a:latin typeface="#9Slide03 AmpleSoft" panose="02000000000000000000" pitchFamily="2" charset="0"/>
              </a:rPr>
              <a:t>trẻ</a:t>
            </a:r>
            <a:r>
              <a:rPr lang="en-US" sz="2800" dirty="0">
                <a:latin typeface="#9Slide03 AmpleSoft" panose="02000000000000000000" pitchFamily="2" charset="0"/>
              </a:rPr>
              <a:t> </a:t>
            </a:r>
            <a:r>
              <a:rPr lang="en-US" sz="2800" dirty="0" err="1">
                <a:latin typeface="#9Slide03 AmpleSoft" panose="02000000000000000000" pitchFamily="2" charset="0"/>
              </a:rPr>
              <a:t>và</a:t>
            </a:r>
            <a:r>
              <a:rPr lang="en-US" sz="2800" dirty="0">
                <a:latin typeface="#9Slide03 AmpleSoft" panose="02000000000000000000" pitchFamily="2" charset="0"/>
              </a:rPr>
              <a:t> </a:t>
            </a:r>
            <a:r>
              <a:rPr lang="en-US" sz="2800" dirty="0" err="1">
                <a:latin typeface="#9Slide03 AmpleSoft" panose="02000000000000000000" pitchFamily="2" charset="0"/>
              </a:rPr>
              <a:t>tình</a:t>
            </a:r>
            <a:r>
              <a:rPr lang="en-US" sz="2800" dirty="0">
                <a:latin typeface="#9Slide03 AmpleSoft" panose="02000000000000000000" pitchFamily="2" charset="0"/>
              </a:rPr>
              <a:t> </a:t>
            </a:r>
            <a:r>
              <a:rPr lang="en-US" sz="2800" dirty="0" err="1">
                <a:latin typeface="#9Slide03 AmpleSoft" panose="02000000000000000000" pitchFamily="2" charset="0"/>
              </a:rPr>
              <a:t>yêu</a:t>
            </a:r>
            <a:r>
              <a:rPr lang="en-US" sz="2800" dirty="0">
                <a:latin typeface="#9Slide03 AmpleSoft" panose="02000000000000000000" pitchFamily="2" charset="0"/>
              </a:rPr>
              <a:t> </a:t>
            </a:r>
            <a:r>
              <a:rPr lang="en-US" sz="2800" dirty="0" err="1">
                <a:latin typeface="#9Slide03 AmpleSoft" panose="02000000000000000000" pitchFamily="2" charset="0"/>
              </a:rPr>
              <a:t>tự</a:t>
            </a:r>
            <a:r>
              <a:rPr lang="en-US" sz="2800" dirty="0">
                <a:latin typeface="#9Slide03 AmpleSoft" panose="02000000000000000000" pitchFamily="2" charset="0"/>
              </a:rPr>
              <a:t> do.</a:t>
            </a:r>
          </a:p>
          <a:p>
            <a:pPr marL="457200" indent="-457200" algn="just">
              <a:lnSpc>
                <a:spcPct val="150000"/>
              </a:lnSpc>
              <a:buClr>
                <a:srgbClr val="DB2C03"/>
              </a:buClr>
              <a:buFont typeface="Wingdings" panose="05000000000000000000" pitchFamily="2" charset="2"/>
              <a:buChar char="ü"/>
            </a:pPr>
            <a:r>
              <a:rPr lang="en-US" sz="2800" dirty="0" err="1">
                <a:latin typeface="#9Slide03 AmpleSoft" panose="02000000000000000000" pitchFamily="2" charset="0"/>
              </a:rPr>
              <a:t>Thể</a:t>
            </a:r>
            <a:r>
              <a:rPr lang="en-US" sz="2800" dirty="0">
                <a:latin typeface="#9Slide03 AmpleSoft" panose="02000000000000000000" pitchFamily="2" charset="0"/>
              </a:rPr>
              <a:t> </a:t>
            </a:r>
            <a:r>
              <a:rPr lang="en-US" sz="2800" dirty="0" err="1">
                <a:latin typeface="#9Slide03 AmpleSoft" panose="02000000000000000000" pitchFamily="2" charset="0"/>
              </a:rPr>
              <a:t>hiện</a:t>
            </a:r>
            <a:r>
              <a:rPr lang="en-US" sz="2800" dirty="0">
                <a:latin typeface="#9Slide03 AmpleSoft" panose="02000000000000000000" pitchFamily="2" charset="0"/>
              </a:rPr>
              <a:t> </a:t>
            </a:r>
            <a:r>
              <a:rPr lang="en-US" sz="2800" dirty="0" err="1">
                <a:latin typeface="#9Slide03 AmpleSoft" panose="02000000000000000000" pitchFamily="2" charset="0"/>
              </a:rPr>
              <a:t>sự</a:t>
            </a:r>
            <a:r>
              <a:rPr lang="en-US" sz="2800" dirty="0">
                <a:latin typeface="#9Slide03 AmpleSoft" panose="02000000000000000000" pitchFamily="2" charset="0"/>
              </a:rPr>
              <a:t> </a:t>
            </a:r>
            <a:r>
              <a:rPr lang="en-US" sz="2800" dirty="0" err="1">
                <a:latin typeface="#9Slide03 AmpleSoft" panose="02000000000000000000" pitchFamily="2" charset="0"/>
              </a:rPr>
              <a:t>đồng</a:t>
            </a:r>
            <a:r>
              <a:rPr lang="en-US" sz="2800" dirty="0">
                <a:latin typeface="#9Slide03 AmpleSoft" panose="02000000000000000000" pitchFamily="2" charset="0"/>
              </a:rPr>
              <a:t> cảm, </a:t>
            </a:r>
            <a:r>
              <a:rPr lang="en-US" sz="2800" dirty="0" err="1">
                <a:latin typeface="#9Slide03 AmpleSoft" panose="02000000000000000000" pitchFamily="2" charset="0"/>
              </a:rPr>
              <a:t>đồng</a:t>
            </a:r>
            <a:r>
              <a:rPr lang="en-US" sz="2800" dirty="0">
                <a:latin typeface="#9Slide03 AmpleSoft" panose="02000000000000000000" pitchFamily="2" charset="0"/>
              </a:rPr>
              <a:t> </a:t>
            </a:r>
            <a:r>
              <a:rPr lang="en-US" sz="2800" dirty="0" err="1">
                <a:latin typeface="#9Slide03 AmpleSoft" panose="02000000000000000000" pitchFamily="2" charset="0"/>
              </a:rPr>
              <a:t>tình</a:t>
            </a:r>
            <a:r>
              <a:rPr lang="en-US" sz="2800" dirty="0">
                <a:latin typeface="#9Slide03 AmpleSoft" panose="02000000000000000000" pitchFamily="2" charset="0"/>
              </a:rPr>
              <a:t> </a:t>
            </a:r>
            <a:r>
              <a:rPr lang="en-US" sz="2800" dirty="0" err="1">
                <a:latin typeface="#9Slide03 AmpleSoft" panose="02000000000000000000" pitchFamily="2" charset="0"/>
              </a:rPr>
              <a:t>với</a:t>
            </a:r>
            <a:r>
              <a:rPr lang="en-US" sz="2800" dirty="0">
                <a:latin typeface="#9Slide03 AmpleSoft" panose="02000000000000000000" pitchFamily="2" charset="0"/>
              </a:rPr>
              <a:t> </a:t>
            </a:r>
            <a:r>
              <a:rPr lang="en-US" sz="2800" dirty="0" err="1">
                <a:latin typeface="#9Slide03 AmpleSoft" panose="02000000000000000000" pitchFamily="2" charset="0"/>
              </a:rPr>
              <a:t>khát</a:t>
            </a:r>
            <a:r>
              <a:rPr lang="en-US" sz="2800" dirty="0">
                <a:latin typeface="#9Slide03 AmpleSoft" panose="02000000000000000000" pitchFamily="2" charset="0"/>
              </a:rPr>
              <a:t> </a:t>
            </a:r>
            <a:r>
              <a:rPr lang="en-US" sz="2800" dirty="0" err="1">
                <a:latin typeface="#9Slide03 AmpleSoft" panose="02000000000000000000" pitchFamily="2" charset="0"/>
              </a:rPr>
              <a:t>vọng</a:t>
            </a:r>
            <a:r>
              <a:rPr lang="en-US" sz="2800" dirty="0">
                <a:latin typeface="#9Slide03 AmpleSoft" panose="02000000000000000000" pitchFamily="2" charset="0"/>
              </a:rPr>
              <a:t> </a:t>
            </a:r>
            <a:r>
              <a:rPr lang="en-US" sz="2800" dirty="0" err="1">
                <a:latin typeface="#9Slide03 AmpleSoft" panose="02000000000000000000" pitchFamily="2" charset="0"/>
              </a:rPr>
              <a:t>tình</a:t>
            </a:r>
            <a:r>
              <a:rPr lang="en-US" sz="2800" dirty="0">
                <a:latin typeface="#9Slide03 AmpleSoft" panose="02000000000000000000" pitchFamily="2" charset="0"/>
              </a:rPr>
              <a:t> </a:t>
            </a:r>
            <a:r>
              <a:rPr lang="en-US" sz="2800" dirty="0" err="1">
                <a:latin typeface="#9Slide03 AmpleSoft" panose="02000000000000000000" pitchFamily="2" charset="0"/>
              </a:rPr>
              <a:t>yêu</a:t>
            </a:r>
            <a:r>
              <a:rPr lang="en-US" sz="2800" dirty="0">
                <a:latin typeface="#9Slide03 AmpleSoft" panose="02000000000000000000" pitchFamily="2" charset="0"/>
              </a:rPr>
              <a:t>; </a:t>
            </a:r>
            <a:r>
              <a:rPr lang="en-US" sz="2800" dirty="0" err="1">
                <a:latin typeface="#9Slide03 AmpleSoft" panose="02000000000000000000" pitchFamily="2" charset="0"/>
              </a:rPr>
              <a:t>tình</a:t>
            </a:r>
            <a:r>
              <a:rPr lang="en-US" sz="2800" dirty="0">
                <a:latin typeface="#9Slide03 AmpleSoft" panose="02000000000000000000" pitchFamily="2" charset="0"/>
              </a:rPr>
              <a:t> </a:t>
            </a:r>
            <a:r>
              <a:rPr lang="en-US" sz="2800" dirty="0" err="1">
                <a:latin typeface="#9Slide03 AmpleSoft" panose="02000000000000000000" pitchFamily="2" charset="0"/>
              </a:rPr>
              <a:t>yêu</a:t>
            </a:r>
            <a:r>
              <a:rPr lang="en-US" sz="2800" dirty="0">
                <a:latin typeface="#9Slide03 AmpleSoft" panose="02000000000000000000" pitchFamily="2" charset="0"/>
              </a:rPr>
              <a:t> thương </a:t>
            </a:r>
            <a:r>
              <a:rPr lang="en-US" sz="2800" dirty="0" err="1">
                <a:latin typeface="#9Slide03 AmpleSoft" panose="02000000000000000000" pitchFamily="2" charset="0"/>
              </a:rPr>
              <a:t>và</a:t>
            </a:r>
            <a:r>
              <a:rPr lang="en-US" sz="2800" dirty="0">
                <a:latin typeface="#9Slide03 AmpleSoft" panose="02000000000000000000" pitchFamily="2" charset="0"/>
              </a:rPr>
              <a:t> </a:t>
            </a:r>
            <a:r>
              <a:rPr lang="en-US" sz="2800" dirty="0" err="1">
                <a:latin typeface="#9Slide03 AmpleSoft" panose="02000000000000000000" pitchFamily="2" charset="0"/>
              </a:rPr>
              <a:t>sự</a:t>
            </a:r>
            <a:r>
              <a:rPr lang="en-US" sz="2800" dirty="0">
                <a:latin typeface="#9Slide03 AmpleSoft" panose="02000000000000000000" pitchFamily="2" charset="0"/>
              </a:rPr>
              <a:t> </a:t>
            </a:r>
            <a:r>
              <a:rPr lang="en-US" sz="2800" dirty="0" err="1">
                <a:latin typeface="#9Slide03 AmpleSoft" panose="02000000000000000000" pitchFamily="2" charset="0"/>
              </a:rPr>
              <a:t>trân</a:t>
            </a:r>
            <a:r>
              <a:rPr lang="en-US" sz="2800" dirty="0">
                <a:latin typeface="#9Slide03 AmpleSoft" panose="02000000000000000000" pitchFamily="2" charset="0"/>
              </a:rPr>
              <a:t> </a:t>
            </a:r>
            <a:r>
              <a:rPr lang="en-US" sz="2800" dirty="0" err="1">
                <a:latin typeface="#9Slide03 AmpleSoft" panose="02000000000000000000" pitchFamily="2" charset="0"/>
              </a:rPr>
              <a:t>trọng</a:t>
            </a:r>
            <a:r>
              <a:rPr lang="en-US" sz="2800" dirty="0">
                <a:latin typeface="#9Slide03 AmpleSoft" panose="02000000000000000000" pitchFamily="2" charset="0"/>
              </a:rPr>
              <a:t> con </a:t>
            </a:r>
            <a:r>
              <a:rPr lang="en-US" sz="2800" dirty="0" err="1">
                <a:latin typeface="#9Slide03 AmpleSoft" panose="02000000000000000000" pitchFamily="2" charset="0"/>
              </a:rPr>
              <a:t>người</a:t>
            </a:r>
            <a:r>
              <a:rPr lang="en-US" sz="2800" dirty="0">
                <a:latin typeface="#9Slide03 AmpleSoft" panose="02000000000000000000" pitchFamily="2" charset="0"/>
              </a:rPr>
              <a:t>, </a:t>
            </a:r>
            <a:r>
              <a:rPr lang="en-US" sz="2800" dirty="0" err="1">
                <a:latin typeface="#9Slide03 AmpleSoft" panose="02000000000000000000" pitchFamily="2" charset="0"/>
              </a:rPr>
              <a:t>đặc</a:t>
            </a:r>
            <a:r>
              <a:rPr lang="en-US" sz="2800" dirty="0">
                <a:latin typeface="#9Slide03 AmpleSoft" panose="02000000000000000000" pitchFamily="2" charset="0"/>
              </a:rPr>
              <a:t> </a:t>
            </a:r>
            <a:r>
              <a:rPr lang="en-US" sz="2800" dirty="0" err="1">
                <a:latin typeface="#9Slide03 AmpleSoft" panose="02000000000000000000" pitchFamily="2" charset="0"/>
              </a:rPr>
              <a:t>biệt</a:t>
            </a:r>
            <a:r>
              <a:rPr lang="en-US" sz="2800" dirty="0">
                <a:latin typeface="#9Slide03 AmpleSoft" panose="02000000000000000000" pitchFamily="2" charset="0"/>
              </a:rPr>
              <a:t> là </a:t>
            </a:r>
            <a:r>
              <a:rPr lang="en-US" sz="2800" dirty="0" err="1">
                <a:latin typeface="#9Slide03 AmpleSoft" panose="02000000000000000000" pitchFamily="2" charset="0"/>
              </a:rPr>
              <a:t>người</a:t>
            </a:r>
            <a:r>
              <a:rPr lang="en-US" sz="2800" dirty="0">
                <a:latin typeface="#9Slide03 AmpleSoft" panose="02000000000000000000" pitchFamily="2" charset="0"/>
              </a:rPr>
              <a:t> </a:t>
            </a:r>
            <a:r>
              <a:rPr lang="en-US" sz="2800" dirty="0" err="1">
                <a:latin typeface="#9Slide03 AmpleSoft" panose="02000000000000000000" pitchFamily="2" charset="0"/>
              </a:rPr>
              <a:t>phụ</a:t>
            </a:r>
            <a:r>
              <a:rPr lang="en-US" sz="2800" dirty="0">
                <a:latin typeface="#9Slide03 AmpleSoft" panose="02000000000000000000" pitchFamily="2" charset="0"/>
              </a:rPr>
              <a:t> </a:t>
            </a:r>
            <a:r>
              <a:rPr lang="en-US" sz="2800" dirty="0" err="1">
                <a:latin typeface="#9Slide03 AmpleSoft" panose="02000000000000000000" pitchFamily="2" charset="0"/>
              </a:rPr>
              <a:t>nữ</a:t>
            </a:r>
            <a:r>
              <a:rPr lang="en-US" sz="2800" dirty="0">
                <a:latin typeface="#9Slide03 AmpleSoft" panose="02000000000000000000" pitchFamily="2" charset="0"/>
              </a:rPr>
              <a:t> </a:t>
            </a:r>
            <a:r>
              <a:rPr lang="en-US" sz="2800" dirty="0" err="1">
                <a:latin typeface="#9Slide03 AmpleSoft" panose="02000000000000000000" pitchFamily="2" charset="0"/>
              </a:rPr>
              <a:t>của</a:t>
            </a:r>
            <a:r>
              <a:rPr lang="en-US" sz="2800" dirty="0">
                <a:latin typeface="#9Slide03 AmpleSoft" panose="02000000000000000000" pitchFamily="2" charset="0"/>
              </a:rPr>
              <a:t> nhà </a:t>
            </a:r>
            <a:r>
              <a:rPr lang="en-US" sz="2800" dirty="0" err="1">
                <a:latin typeface="#9Slide03 AmpleSoft" panose="02000000000000000000" pitchFamily="2" charset="0"/>
              </a:rPr>
              <a:t>thơ</a:t>
            </a:r>
            <a:r>
              <a:rPr lang="en-US" sz="2800" dirty="0">
                <a:latin typeface="#9Slide03 AmpleSoft" panose="02000000000000000000" pitchFamily="2" charset="0"/>
              </a:rPr>
              <a:t> </a:t>
            </a:r>
            <a:r>
              <a:rPr lang="en-US" sz="2800" dirty="0" err="1">
                <a:latin typeface="#9Slide03 AmpleSoft" panose="02000000000000000000" pitchFamily="2" charset="0"/>
              </a:rPr>
              <a:t>Nguyễn</a:t>
            </a:r>
            <a:r>
              <a:rPr lang="en-US" sz="2800" dirty="0">
                <a:latin typeface="#9Slide03 AmpleSoft" panose="02000000000000000000" pitchFamily="2" charset="0"/>
              </a:rPr>
              <a:t> Du.</a:t>
            </a:r>
          </a:p>
          <a:p>
            <a:pPr marL="857250" indent="-857250" algn="just">
              <a:lnSpc>
                <a:spcPct val="150000"/>
              </a:lnSpc>
              <a:buClr>
                <a:srgbClr val="DB2C03"/>
              </a:buClr>
              <a:buFont typeface="Wingdings" panose="05000000000000000000" pitchFamily="2" charset="2"/>
              <a:buChar char="ü"/>
            </a:pPr>
            <a:endParaRPr lang="en-US" sz="7200" dirty="0">
              <a:latin typeface="#9Slide03 AmpleSoft" panose="02000000000000000000" pitchFamily="2" charset="0"/>
            </a:endParaRPr>
          </a:p>
        </p:txBody>
      </p:sp>
      <p:sp>
        <p:nvSpPr>
          <p:cNvPr id="5" name="TextBox 4">
            <a:extLst>
              <a:ext uri="{FF2B5EF4-FFF2-40B4-BE49-F238E27FC236}">
                <a16:creationId xmlns:a16="http://schemas.microsoft.com/office/drawing/2014/main" id="{C88C0DD6-EC5A-241F-E4B3-FB1F20D4A3D5}"/>
              </a:ext>
            </a:extLst>
          </p:cNvPr>
          <p:cNvSpPr txBox="1"/>
          <p:nvPr/>
        </p:nvSpPr>
        <p:spPr>
          <a:xfrm>
            <a:off x="1043608" y="378198"/>
            <a:ext cx="4651100" cy="584775"/>
          </a:xfrm>
          <a:prstGeom prst="rect">
            <a:avLst/>
          </a:prstGeom>
          <a:noFill/>
        </p:spPr>
        <p:txBody>
          <a:bodyPr wrap="square" rtlCol="0">
            <a:spAutoFit/>
          </a:bodyPr>
          <a:lstStyle/>
          <a:p>
            <a:pPr algn="just"/>
            <a:r>
              <a:rPr lang="en-US" sz="3200" b="1" dirty="0">
                <a:solidFill>
                  <a:srgbClr val="0070C0"/>
                </a:solidFill>
                <a:latin typeface="#9Slide03 AmpleSoft Bold" panose="02000000000000000000" pitchFamily="2" charset="0"/>
              </a:rPr>
              <a:t>1. </a:t>
            </a:r>
            <a:r>
              <a:rPr lang="en-US" sz="3200" b="1" dirty="0" err="1">
                <a:solidFill>
                  <a:srgbClr val="0070C0"/>
                </a:solidFill>
                <a:latin typeface="#9Slide03 AmpleSoft Bold" panose="02000000000000000000" pitchFamily="2" charset="0"/>
              </a:rPr>
              <a:t>Đặc</a:t>
            </a:r>
            <a:r>
              <a:rPr lang="en-US" sz="3200" b="1" dirty="0">
                <a:solidFill>
                  <a:srgbClr val="0070C0"/>
                </a:solidFill>
                <a:latin typeface="#9Slide03 AmpleSoft Bold" panose="02000000000000000000" pitchFamily="2" charset="0"/>
              </a:rPr>
              <a:t> </a:t>
            </a:r>
            <a:r>
              <a:rPr lang="en-US" sz="3200" b="1" dirty="0" err="1">
                <a:solidFill>
                  <a:srgbClr val="0070C0"/>
                </a:solidFill>
                <a:latin typeface="#9Slide03 AmpleSoft Bold" panose="02000000000000000000" pitchFamily="2" charset="0"/>
              </a:rPr>
              <a:t>sắc</a:t>
            </a:r>
            <a:r>
              <a:rPr lang="en-US" sz="3200" b="1" dirty="0">
                <a:solidFill>
                  <a:srgbClr val="0070C0"/>
                </a:solidFill>
                <a:latin typeface="#9Slide03 AmpleSoft Bold" panose="02000000000000000000" pitchFamily="2" charset="0"/>
              </a:rPr>
              <a:t> </a:t>
            </a:r>
            <a:r>
              <a:rPr lang="en-US" sz="3200" b="1" dirty="0" err="1">
                <a:solidFill>
                  <a:srgbClr val="0070C0"/>
                </a:solidFill>
                <a:latin typeface="#9Slide03 AmpleSoft Bold" panose="02000000000000000000" pitchFamily="2" charset="0"/>
              </a:rPr>
              <a:t>nội</a:t>
            </a:r>
            <a:r>
              <a:rPr lang="en-US" sz="3200" b="1" dirty="0">
                <a:solidFill>
                  <a:srgbClr val="0070C0"/>
                </a:solidFill>
                <a:latin typeface="#9Slide03 AmpleSoft Bold" panose="02000000000000000000" pitchFamily="2" charset="0"/>
              </a:rPr>
              <a:t> dung</a:t>
            </a:r>
            <a:endParaRPr lang="en-US" sz="4000" dirty="0">
              <a:solidFill>
                <a:srgbClr val="0070C0"/>
              </a:solidFill>
              <a:latin typeface="#9Slide03 AmpleSoft Bold" panose="02000000000000000000" pitchFamily="2" charset="0"/>
            </a:endParaRPr>
          </a:p>
        </p:txBody>
      </p:sp>
    </p:spTree>
    <p:extLst>
      <p:ext uri="{BB962C8B-B14F-4D97-AF65-F5344CB8AC3E}">
        <p14:creationId xmlns:p14="http://schemas.microsoft.com/office/powerpoint/2010/main" val="3784760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688B899-506A-3E7E-D50E-005BF80899F9}"/>
              </a:ext>
            </a:extLst>
          </p:cNvPr>
          <p:cNvSpPr txBox="1"/>
          <p:nvPr/>
        </p:nvSpPr>
        <p:spPr>
          <a:xfrm>
            <a:off x="251520" y="408976"/>
            <a:ext cx="8721343" cy="523220"/>
          </a:xfrm>
          <a:prstGeom prst="rect">
            <a:avLst/>
          </a:prstGeom>
          <a:noFill/>
        </p:spPr>
        <p:txBody>
          <a:bodyPr wrap="square" rtlCol="0">
            <a:spAutoFit/>
          </a:bodyPr>
          <a:lstStyle/>
          <a:p>
            <a:pPr algn="ctr"/>
            <a:r>
              <a:rPr lang="en-US" sz="2800" b="1" dirty="0">
                <a:solidFill>
                  <a:srgbClr val="2E74B5"/>
                </a:solidFill>
                <a:latin typeface="#9Slide03 AmpleSoft Bold" panose="02000000000000000000" pitchFamily="2" charset="0"/>
                <a:ea typeface="Times New Roman" panose="02020603050405020304" pitchFamily="18" charset="0"/>
                <a:cs typeface="Times New Roman" panose="02020603050405020304" pitchFamily="18" charset="0"/>
              </a:rPr>
              <a:t>2. </a:t>
            </a:r>
            <a:r>
              <a:rPr lang="en-US" sz="2800" b="1" dirty="0" err="1">
                <a:solidFill>
                  <a:srgbClr val="2E74B5"/>
                </a:solidFill>
                <a:latin typeface="#9Slide03 AmpleSoft Bold" panose="02000000000000000000" pitchFamily="2" charset="0"/>
                <a:ea typeface="Times New Roman" panose="02020603050405020304" pitchFamily="18" charset="0"/>
                <a:cs typeface="Times New Roman" panose="02020603050405020304" pitchFamily="18" charset="0"/>
              </a:rPr>
              <a:t>Đặc</a:t>
            </a:r>
            <a:r>
              <a:rPr lang="en-US" sz="2800" b="1" dirty="0">
                <a:solidFill>
                  <a:srgbClr val="2E74B5"/>
                </a:solidFill>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2E74B5"/>
                </a:solidFill>
                <a:latin typeface="#9Slide03 AmpleSoft Bold" panose="02000000000000000000" pitchFamily="2" charset="0"/>
                <a:ea typeface="Times New Roman" panose="02020603050405020304" pitchFamily="18" charset="0"/>
                <a:cs typeface="Times New Roman" panose="02020603050405020304" pitchFamily="18" charset="0"/>
              </a:rPr>
              <a:t>sắc</a:t>
            </a:r>
            <a:r>
              <a:rPr lang="en-US" sz="2800" b="1" dirty="0">
                <a:solidFill>
                  <a:srgbClr val="2E74B5"/>
                </a:solidFill>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2E74B5"/>
                </a:solidFill>
                <a:latin typeface="#9Slide03 AmpleSoft Bold" panose="02000000000000000000" pitchFamily="2" charset="0"/>
                <a:ea typeface="Times New Roman" panose="02020603050405020304" pitchFamily="18" charset="0"/>
                <a:cs typeface="Times New Roman" panose="02020603050405020304" pitchFamily="18" charset="0"/>
              </a:rPr>
              <a:t>n</a:t>
            </a:r>
            <a:r>
              <a:rPr lang="en-US" sz="2800" b="1" dirty="0" err="1">
                <a:solidFill>
                  <a:srgbClr val="2E74B5"/>
                </a:solidFill>
                <a:effectLst/>
                <a:latin typeface="#9Slide03 AmpleSoft Bold" panose="02000000000000000000" pitchFamily="2" charset="0"/>
                <a:ea typeface="Times New Roman" panose="02020603050405020304" pitchFamily="18" charset="0"/>
                <a:cs typeface="Times New Roman" panose="02020603050405020304" pitchFamily="18" charset="0"/>
              </a:rPr>
              <a:t>ghệ</a:t>
            </a:r>
            <a:r>
              <a:rPr lang="en-US" sz="2800" b="1" dirty="0">
                <a:solidFill>
                  <a:srgbClr val="2E74B5"/>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2E74B5"/>
                </a:solidFill>
                <a:effectLst/>
                <a:latin typeface="#9Slide03 AmpleSoft Bold" panose="02000000000000000000" pitchFamily="2" charset="0"/>
                <a:ea typeface="Times New Roman" panose="02020603050405020304" pitchFamily="18" charset="0"/>
                <a:cs typeface="Times New Roman" panose="02020603050405020304" pitchFamily="18" charset="0"/>
              </a:rPr>
              <a:t>thuật</a:t>
            </a:r>
            <a:endParaRPr lang="en-US" sz="28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7E2A445-29E9-1A00-BB79-90A0533E83D8}"/>
              </a:ext>
            </a:extLst>
          </p:cNvPr>
          <p:cNvSpPr txBox="1"/>
          <p:nvPr/>
        </p:nvSpPr>
        <p:spPr>
          <a:xfrm>
            <a:off x="177229" y="823169"/>
            <a:ext cx="8869923" cy="4444743"/>
          </a:xfrm>
          <a:prstGeom prst="rect">
            <a:avLst/>
          </a:prstGeom>
          <a:noFill/>
        </p:spPr>
        <p:txBody>
          <a:bodyPr wrap="square" rtlCol="0">
            <a:spAutoFit/>
          </a:bodyPr>
          <a:lstStyle/>
          <a:p>
            <a:pPr marL="285750" indent="-285750" algn="just">
              <a:lnSpc>
                <a:spcPct val="130000"/>
              </a:lnSpc>
              <a:buClr>
                <a:srgbClr val="DB2C03"/>
              </a:buClr>
              <a:buFont typeface="Wingdings" panose="05000000000000000000" pitchFamily="2" charset="2"/>
              <a:buChar char="ü"/>
            </a:pPr>
            <a:r>
              <a:rPr lang="en-US" sz="2400" dirty="0">
                <a:latin typeface="#9Slide03 AmpleSoft" panose="02000000000000000000" pitchFamily="2" charset="0"/>
              </a:rPr>
              <a:t>NT </a:t>
            </a:r>
            <a:r>
              <a:rPr lang="en-US" sz="2400" dirty="0" err="1">
                <a:latin typeface="#9Slide03 AmpleSoft" panose="02000000000000000000" pitchFamily="2" charset="0"/>
              </a:rPr>
              <a:t>xây</a:t>
            </a:r>
            <a:r>
              <a:rPr lang="en-US" sz="2400" dirty="0">
                <a:latin typeface="#9Slide03 AmpleSoft" panose="02000000000000000000" pitchFamily="2" charset="0"/>
              </a:rPr>
              <a:t> </a:t>
            </a:r>
            <a:r>
              <a:rPr lang="en-US" sz="2400" dirty="0" err="1">
                <a:latin typeface="#9Slide03 AmpleSoft" panose="02000000000000000000" pitchFamily="2" charset="0"/>
              </a:rPr>
              <a:t>dựng</a:t>
            </a:r>
            <a:r>
              <a:rPr lang="en-US" sz="2400" dirty="0">
                <a:latin typeface="#9Slide03 AmpleSoft" panose="02000000000000000000" pitchFamily="2" charset="0"/>
              </a:rPr>
              <a:t> </a:t>
            </a:r>
            <a:r>
              <a:rPr lang="en-US" sz="2400" dirty="0" err="1">
                <a:latin typeface="#9Slide03 AmpleSoft" panose="02000000000000000000" pitchFamily="2" charset="0"/>
              </a:rPr>
              <a:t>nhân</a:t>
            </a:r>
            <a:r>
              <a:rPr lang="en-US" sz="2400" dirty="0">
                <a:latin typeface="#9Slide03 AmpleSoft" panose="02000000000000000000" pitchFamily="2" charset="0"/>
              </a:rPr>
              <a:t> </a:t>
            </a:r>
            <a:r>
              <a:rPr lang="en-US" sz="2400" dirty="0" err="1">
                <a:latin typeface="#9Slide03 AmpleSoft" panose="02000000000000000000" pitchFamily="2" charset="0"/>
              </a:rPr>
              <a:t>vật</a:t>
            </a:r>
            <a:r>
              <a:rPr lang="en-US" sz="2400" dirty="0">
                <a:latin typeface="#9Slide03 AmpleSoft" panose="02000000000000000000" pitchFamily="2" charset="0"/>
              </a:rPr>
              <a:t>: </a:t>
            </a:r>
            <a:r>
              <a:rPr lang="en-US" sz="2400" dirty="0" err="1">
                <a:latin typeface="#9Slide03 AmpleSoft" panose="02000000000000000000" pitchFamily="2" charset="0"/>
              </a:rPr>
              <a:t>khắc</a:t>
            </a:r>
            <a:r>
              <a:rPr lang="en-US" sz="2400" dirty="0">
                <a:latin typeface="#9Slide03 AmpleSoft" panose="02000000000000000000" pitchFamily="2" charset="0"/>
              </a:rPr>
              <a:t> </a:t>
            </a:r>
            <a:r>
              <a:rPr lang="en-US" sz="2400" dirty="0" err="1">
                <a:latin typeface="#9Slide03 AmpleSoft" panose="02000000000000000000" pitchFamily="2" charset="0"/>
              </a:rPr>
              <a:t>hoạ</a:t>
            </a:r>
            <a:r>
              <a:rPr lang="en-US" sz="2400" dirty="0">
                <a:latin typeface="#9Slide03 AmpleSoft" panose="02000000000000000000" pitchFamily="2" charset="0"/>
              </a:rPr>
              <a:t> </a:t>
            </a:r>
            <a:r>
              <a:rPr lang="en-US" sz="2400" dirty="0" err="1">
                <a:latin typeface="#9Slide03 AmpleSoft" panose="02000000000000000000" pitchFamily="2" charset="0"/>
              </a:rPr>
              <a:t>nhân</a:t>
            </a:r>
            <a:r>
              <a:rPr lang="en-US" sz="2400" dirty="0">
                <a:latin typeface="#9Slide03 AmpleSoft" panose="02000000000000000000" pitchFamily="2" charset="0"/>
              </a:rPr>
              <a:t> </a:t>
            </a:r>
            <a:r>
              <a:rPr lang="en-US" sz="2400" dirty="0" err="1">
                <a:latin typeface="#9Slide03 AmpleSoft" panose="02000000000000000000" pitchFamily="2" charset="0"/>
              </a:rPr>
              <a:t>vật</a:t>
            </a:r>
            <a:r>
              <a:rPr lang="en-US" sz="2400" dirty="0">
                <a:latin typeface="#9Slide03 AmpleSoft" panose="02000000000000000000" pitchFamily="2" charset="0"/>
              </a:rPr>
              <a:t> ở cả </a:t>
            </a:r>
            <a:r>
              <a:rPr lang="en-US" sz="2400" dirty="0" err="1">
                <a:latin typeface="#9Slide03 AmpleSoft" panose="02000000000000000000" pitchFamily="2" charset="0"/>
              </a:rPr>
              <a:t>hai</a:t>
            </a:r>
            <a:r>
              <a:rPr lang="en-US" sz="2400" dirty="0">
                <a:latin typeface="#9Slide03 AmpleSoft" panose="02000000000000000000" pitchFamily="2" charset="0"/>
              </a:rPr>
              <a:t> </a:t>
            </a:r>
            <a:r>
              <a:rPr lang="en-US" sz="2400" dirty="0" err="1">
                <a:latin typeface="#9Slide03 AmpleSoft" panose="02000000000000000000" pitchFamily="2" charset="0"/>
              </a:rPr>
              <a:t>phương</a:t>
            </a:r>
            <a:r>
              <a:rPr lang="en-US" sz="2400" dirty="0">
                <a:latin typeface="#9Slide03 AmpleSoft" panose="02000000000000000000" pitchFamily="2" charset="0"/>
              </a:rPr>
              <a:t> </a:t>
            </a:r>
            <a:r>
              <a:rPr lang="en-US" sz="2400" dirty="0" err="1">
                <a:latin typeface="#9Slide03 AmpleSoft" panose="02000000000000000000" pitchFamily="2" charset="0"/>
              </a:rPr>
              <a:t>diện</a:t>
            </a:r>
            <a:r>
              <a:rPr lang="en-US" sz="2400" dirty="0">
                <a:latin typeface="#9Slide03 AmpleSoft" panose="02000000000000000000" pitchFamily="2" charset="0"/>
              </a:rPr>
              <a:t>: con </a:t>
            </a:r>
            <a:r>
              <a:rPr lang="en-US" sz="2400" dirty="0" err="1">
                <a:latin typeface="#9Slide03 AmpleSoft" panose="02000000000000000000" pitchFamily="2" charset="0"/>
              </a:rPr>
              <a:t>người</a:t>
            </a:r>
            <a:r>
              <a:rPr lang="en-US" sz="2400" dirty="0">
                <a:latin typeface="#9Slide03 AmpleSoft" panose="02000000000000000000" pitchFamily="2" charset="0"/>
              </a:rPr>
              <a:t> </a:t>
            </a:r>
            <a:r>
              <a:rPr lang="en-US" sz="2400" dirty="0" err="1">
                <a:latin typeface="#9Slide03 AmpleSoft" panose="02000000000000000000" pitchFamily="2" charset="0"/>
              </a:rPr>
              <a:t>ngoại</a:t>
            </a:r>
            <a:r>
              <a:rPr lang="en-US" sz="2400" dirty="0">
                <a:latin typeface="#9Slide03 AmpleSoft" panose="02000000000000000000" pitchFamily="2" charset="0"/>
              </a:rPr>
              <a:t> </a:t>
            </a:r>
            <a:r>
              <a:rPr lang="en-US" sz="2400" dirty="0" err="1">
                <a:latin typeface="#9Slide03 AmpleSoft" panose="02000000000000000000" pitchFamily="2" charset="0"/>
              </a:rPr>
              <a:t>hiện</a:t>
            </a:r>
            <a:r>
              <a:rPr lang="en-US" sz="2400" dirty="0">
                <a:latin typeface="#9Slide03 AmpleSoft" panose="02000000000000000000" pitchFamily="2" charset="0"/>
              </a:rPr>
              <a:t> </a:t>
            </a:r>
            <a:r>
              <a:rPr lang="en-US" sz="2400" dirty="0" err="1">
                <a:latin typeface="#9Slide03 AmpleSoft" panose="02000000000000000000" pitchFamily="2" charset="0"/>
              </a:rPr>
              <a:t>với</a:t>
            </a:r>
            <a:r>
              <a:rPr lang="en-US" sz="2400" dirty="0">
                <a:latin typeface="#9Slide03 AmpleSoft" panose="02000000000000000000" pitchFamily="2" charset="0"/>
              </a:rPr>
              <a:t> </a:t>
            </a:r>
            <a:r>
              <a:rPr lang="en-US" sz="2400" dirty="0" err="1">
                <a:latin typeface="#9Slide03 AmpleSoft" panose="02000000000000000000" pitchFamily="2" charset="0"/>
              </a:rPr>
              <a:t>ngoại</a:t>
            </a:r>
            <a:r>
              <a:rPr lang="en-US" sz="2400" dirty="0">
                <a:latin typeface="#9Slide03 AmpleSoft" panose="02000000000000000000" pitchFamily="2" charset="0"/>
              </a:rPr>
              <a:t> hình, </a:t>
            </a:r>
            <a:r>
              <a:rPr lang="en-US" sz="2400" dirty="0" err="1">
                <a:latin typeface="#9Slide03 AmpleSoft" panose="02000000000000000000" pitchFamily="2" charset="0"/>
              </a:rPr>
              <a:t>cử</a:t>
            </a:r>
            <a:r>
              <a:rPr lang="en-US" sz="2400" dirty="0">
                <a:latin typeface="#9Slide03 AmpleSoft" panose="02000000000000000000" pitchFamily="2" charset="0"/>
              </a:rPr>
              <a:t> chỉ, </a:t>
            </a:r>
            <a:r>
              <a:rPr lang="en-US" sz="2400" dirty="0" err="1">
                <a:latin typeface="#9Slide03 AmpleSoft" panose="02000000000000000000" pitchFamily="2" charset="0"/>
              </a:rPr>
              <a:t>hành</a:t>
            </a:r>
            <a:r>
              <a:rPr lang="en-US" sz="2400" dirty="0">
                <a:latin typeface="#9Slide03 AmpleSoft" panose="02000000000000000000" pitchFamily="2" charset="0"/>
              </a:rPr>
              <a:t> </a:t>
            </a:r>
            <a:r>
              <a:rPr lang="en-US" sz="2400" dirty="0" err="1">
                <a:latin typeface="#9Slide03 AmpleSoft" panose="02000000000000000000" pitchFamily="2" charset="0"/>
              </a:rPr>
              <a:t>động</a:t>
            </a:r>
            <a:r>
              <a:rPr lang="en-US" sz="2400" dirty="0">
                <a:latin typeface="#9Slide03 AmpleSoft" panose="02000000000000000000" pitchFamily="2" charset="0"/>
              </a:rPr>
              <a:t> </a:t>
            </a:r>
            <a:r>
              <a:rPr lang="en-US" sz="2400" dirty="0" err="1">
                <a:latin typeface="#9Slide03 AmpleSoft" panose="02000000000000000000" pitchFamily="2" charset="0"/>
              </a:rPr>
              <a:t>và</a:t>
            </a:r>
            <a:r>
              <a:rPr lang="en-US" sz="2400" dirty="0">
                <a:latin typeface="#9Slide03 AmpleSoft" panose="02000000000000000000" pitchFamily="2" charset="0"/>
              </a:rPr>
              <a:t> con </a:t>
            </a:r>
            <a:r>
              <a:rPr lang="en-US" sz="2400" dirty="0" err="1">
                <a:latin typeface="#9Slide03 AmpleSoft" panose="02000000000000000000" pitchFamily="2" charset="0"/>
              </a:rPr>
              <a:t>người</a:t>
            </a:r>
            <a:r>
              <a:rPr lang="en-US" sz="2400" dirty="0">
                <a:latin typeface="#9Slide03 AmpleSoft" panose="02000000000000000000" pitchFamily="2" charset="0"/>
              </a:rPr>
              <a:t> </a:t>
            </a:r>
            <a:r>
              <a:rPr lang="en-US" sz="2400" dirty="0" err="1">
                <a:latin typeface="#9Slide03 AmpleSoft" panose="02000000000000000000" pitchFamily="2" charset="0"/>
              </a:rPr>
              <a:t>nội</a:t>
            </a:r>
            <a:r>
              <a:rPr lang="en-US" sz="2400" dirty="0">
                <a:latin typeface="#9Slide03 AmpleSoft" panose="02000000000000000000" pitchFamily="2" charset="0"/>
              </a:rPr>
              <a:t> cảm </a:t>
            </a:r>
            <a:r>
              <a:rPr lang="en-US" sz="2400" dirty="0" err="1">
                <a:latin typeface="#9Slide03 AmpleSoft" panose="02000000000000000000" pitchFamily="2" charset="0"/>
              </a:rPr>
              <a:t>với</a:t>
            </a:r>
            <a:r>
              <a:rPr lang="en-US" sz="2400" dirty="0">
                <a:latin typeface="#9Slide03 AmpleSoft" panose="02000000000000000000" pitchFamily="2" charset="0"/>
              </a:rPr>
              <a:t> </a:t>
            </a:r>
            <a:r>
              <a:rPr lang="en-US" sz="2400" dirty="0" err="1">
                <a:latin typeface="#9Slide03 AmpleSoft" panose="02000000000000000000" pitchFamily="2" charset="0"/>
              </a:rPr>
              <a:t>chiều</a:t>
            </a:r>
            <a:r>
              <a:rPr lang="en-US" sz="2400" dirty="0">
                <a:latin typeface="#9Slide03 AmpleSoft" panose="02000000000000000000" pitchFamily="2" charset="0"/>
              </a:rPr>
              <a:t> </a:t>
            </a:r>
            <a:r>
              <a:rPr lang="en-US" sz="2400" dirty="0" err="1">
                <a:latin typeface="#9Slide03 AmpleSoft" panose="02000000000000000000" pitchFamily="2" charset="0"/>
              </a:rPr>
              <a:t>sâu</a:t>
            </a:r>
            <a:r>
              <a:rPr lang="en-US" sz="2400" dirty="0">
                <a:latin typeface="#9Slide03 AmpleSoft" panose="02000000000000000000" pitchFamily="2" charset="0"/>
              </a:rPr>
              <a:t> tâm </a:t>
            </a:r>
            <a:r>
              <a:rPr lang="en-US" sz="2400" dirty="0" err="1">
                <a:latin typeface="#9Slide03 AmpleSoft" panose="02000000000000000000" pitchFamily="2" charset="0"/>
              </a:rPr>
              <a:t>lí</a:t>
            </a:r>
            <a:r>
              <a:rPr lang="en-US" sz="2400" dirty="0">
                <a:latin typeface="#9Slide03 AmpleSoft" panose="02000000000000000000" pitchFamily="2" charset="0"/>
              </a:rPr>
              <a:t>. </a:t>
            </a:r>
            <a:r>
              <a:rPr lang="en-US" sz="2400" dirty="0" err="1">
                <a:latin typeface="#9Slide03 AmpleSoft" panose="02000000000000000000" pitchFamily="2" charset="0"/>
              </a:rPr>
              <a:t>Tác</a:t>
            </a:r>
            <a:r>
              <a:rPr lang="en-US" sz="2400" dirty="0">
                <a:latin typeface="#9Slide03 AmpleSoft" panose="02000000000000000000" pitchFamily="2" charset="0"/>
              </a:rPr>
              <a:t> </a:t>
            </a:r>
            <a:r>
              <a:rPr lang="en-US" sz="2400" dirty="0" err="1">
                <a:latin typeface="#9Slide03 AmpleSoft" panose="02000000000000000000" pitchFamily="2" charset="0"/>
              </a:rPr>
              <a:t>giả</a:t>
            </a:r>
            <a:r>
              <a:rPr lang="en-US" sz="2400" dirty="0">
                <a:latin typeface="#9Slide03 AmpleSoft" panose="02000000000000000000" pitchFamily="2" charset="0"/>
              </a:rPr>
              <a:t> </a:t>
            </a:r>
            <a:r>
              <a:rPr lang="en-US" sz="2400" dirty="0" err="1">
                <a:latin typeface="#9Slide03 AmpleSoft" panose="02000000000000000000" pitchFamily="2" charset="0"/>
              </a:rPr>
              <a:t>kết</a:t>
            </a:r>
            <a:r>
              <a:rPr lang="en-US" sz="2400" dirty="0">
                <a:latin typeface="#9Slide03 AmpleSoft" panose="02000000000000000000" pitchFamily="2" charset="0"/>
              </a:rPr>
              <a:t> </a:t>
            </a:r>
            <a:r>
              <a:rPr lang="en-US" sz="2400" dirty="0" err="1">
                <a:latin typeface="#9Slide03 AmpleSoft" panose="02000000000000000000" pitchFamily="2" charset="0"/>
              </a:rPr>
              <a:t>hợp</a:t>
            </a:r>
            <a:r>
              <a:rPr lang="en-US" sz="2400" dirty="0">
                <a:latin typeface="#9Slide03 AmpleSoft" panose="02000000000000000000" pitchFamily="2" charset="0"/>
              </a:rPr>
              <a:t> nhiều </a:t>
            </a:r>
            <a:r>
              <a:rPr lang="en-US" sz="2400" dirty="0" err="1">
                <a:latin typeface="#9Slide03 AmpleSoft" panose="02000000000000000000" pitchFamily="2" charset="0"/>
              </a:rPr>
              <a:t>phương</a:t>
            </a:r>
            <a:r>
              <a:rPr lang="en-US" sz="2400" dirty="0">
                <a:latin typeface="#9Slide03 AmpleSoft" panose="02000000000000000000" pitchFamily="2" charset="0"/>
              </a:rPr>
              <a:t> </a:t>
            </a:r>
            <a:r>
              <a:rPr lang="en-US" sz="2400" dirty="0" err="1">
                <a:latin typeface="#9Slide03 AmpleSoft" panose="02000000000000000000" pitchFamily="2" charset="0"/>
              </a:rPr>
              <a:t>tiện</a:t>
            </a:r>
            <a:r>
              <a:rPr lang="en-US" sz="2400" dirty="0">
                <a:latin typeface="#9Slide03 AmpleSoft" panose="02000000000000000000" pitchFamily="2" charset="0"/>
              </a:rPr>
              <a:t> NT  để </a:t>
            </a:r>
            <a:r>
              <a:rPr lang="en-US" sz="2400" dirty="0" err="1">
                <a:latin typeface="#9Slide03 AmpleSoft" panose="02000000000000000000" pitchFamily="2" charset="0"/>
              </a:rPr>
              <a:t>khắc</a:t>
            </a:r>
            <a:r>
              <a:rPr lang="en-US" sz="2400" dirty="0">
                <a:latin typeface="#9Slide03 AmpleSoft" panose="02000000000000000000" pitchFamily="2" charset="0"/>
              </a:rPr>
              <a:t> </a:t>
            </a:r>
            <a:r>
              <a:rPr lang="en-US" sz="2400" dirty="0" err="1">
                <a:latin typeface="#9Slide03 AmpleSoft" panose="02000000000000000000" pitchFamily="2" charset="0"/>
              </a:rPr>
              <a:t>hoạ</a:t>
            </a:r>
            <a:r>
              <a:rPr lang="en-US" sz="2400" dirty="0">
                <a:latin typeface="#9Slide03 AmpleSoft" panose="02000000000000000000" pitchFamily="2" charset="0"/>
              </a:rPr>
              <a:t> </a:t>
            </a:r>
            <a:r>
              <a:rPr lang="en-US" sz="2400" dirty="0" err="1">
                <a:latin typeface="#9Slide03 AmpleSoft" panose="02000000000000000000" pitchFamily="2" charset="0"/>
              </a:rPr>
              <a:t>nhân</a:t>
            </a:r>
            <a:r>
              <a:rPr lang="en-US" sz="2400" dirty="0">
                <a:latin typeface="#9Slide03 AmpleSoft" panose="02000000000000000000" pitchFamily="2" charset="0"/>
              </a:rPr>
              <a:t> </a:t>
            </a:r>
            <a:r>
              <a:rPr lang="en-US" sz="2400" dirty="0" err="1">
                <a:latin typeface="#9Slide03 AmpleSoft" panose="02000000000000000000" pitchFamily="2" charset="0"/>
              </a:rPr>
              <a:t>vật</a:t>
            </a:r>
            <a:r>
              <a:rPr lang="en-US" sz="2400" dirty="0">
                <a:latin typeface="#9Slide03 AmpleSoft" panose="02000000000000000000" pitchFamily="2" charset="0"/>
              </a:rPr>
              <a:t>: </a:t>
            </a:r>
            <a:r>
              <a:rPr lang="en-US" sz="2400" dirty="0" err="1">
                <a:latin typeface="#9Slide03 AmpleSoft" panose="02000000000000000000" pitchFamily="2" charset="0"/>
              </a:rPr>
              <a:t>lời</a:t>
            </a:r>
            <a:r>
              <a:rPr lang="en-US" sz="2400" dirty="0">
                <a:latin typeface="#9Slide03 AmpleSoft" panose="02000000000000000000" pitchFamily="2" charset="0"/>
              </a:rPr>
              <a:t> </a:t>
            </a:r>
            <a:r>
              <a:rPr lang="en-US" sz="2400" dirty="0" err="1">
                <a:latin typeface="#9Slide03 AmpleSoft" panose="02000000000000000000" pitchFamily="2" charset="0"/>
              </a:rPr>
              <a:t>kể</a:t>
            </a:r>
            <a:r>
              <a:rPr lang="en-US" sz="2400" dirty="0">
                <a:latin typeface="#9Slide03 AmpleSoft" panose="02000000000000000000" pitchFamily="2" charset="0"/>
              </a:rPr>
              <a:t> </a:t>
            </a:r>
            <a:r>
              <a:rPr lang="en-US" sz="2400" dirty="0" err="1">
                <a:latin typeface="#9Slide03 AmpleSoft" panose="02000000000000000000" pitchFamily="2" charset="0"/>
              </a:rPr>
              <a:t>của</a:t>
            </a:r>
            <a:r>
              <a:rPr lang="en-US" sz="2400" dirty="0">
                <a:latin typeface="#9Slide03 AmpleSoft" panose="02000000000000000000" pitchFamily="2" charset="0"/>
              </a:rPr>
              <a:t> </a:t>
            </a:r>
            <a:r>
              <a:rPr lang="en-US" sz="2400" dirty="0" err="1">
                <a:latin typeface="#9Slide03 AmpleSoft" panose="02000000000000000000" pitchFamily="2" charset="0"/>
              </a:rPr>
              <a:t>người</a:t>
            </a:r>
            <a:r>
              <a:rPr lang="en-US" sz="2400" dirty="0">
                <a:latin typeface="#9Slide03 AmpleSoft" panose="02000000000000000000" pitchFamily="2" charset="0"/>
              </a:rPr>
              <a:t> </a:t>
            </a:r>
            <a:r>
              <a:rPr lang="en-US" sz="2400" dirty="0" err="1">
                <a:latin typeface="#9Slide03 AmpleSoft" panose="02000000000000000000" pitchFamily="2" charset="0"/>
              </a:rPr>
              <a:t>kể</a:t>
            </a:r>
            <a:r>
              <a:rPr lang="en-US" sz="2400" dirty="0">
                <a:latin typeface="#9Slide03 AmpleSoft" panose="02000000000000000000" pitchFamily="2" charset="0"/>
              </a:rPr>
              <a:t> </a:t>
            </a:r>
            <a:r>
              <a:rPr lang="en-US" sz="2400" dirty="0" err="1">
                <a:latin typeface="#9Slide03 AmpleSoft" panose="02000000000000000000" pitchFamily="2" charset="0"/>
              </a:rPr>
              <a:t>chuyện</a:t>
            </a:r>
            <a:r>
              <a:rPr lang="en-US" sz="2400" dirty="0">
                <a:latin typeface="#9Slide03 AmpleSoft" panose="02000000000000000000" pitchFamily="2" charset="0"/>
              </a:rPr>
              <a:t>, </a:t>
            </a:r>
            <a:r>
              <a:rPr lang="en-US" sz="2400" dirty="0" err="1">
                <a:latin typeface="#9Slide03 AmpleSoft" panose="02000000000000000000" pitchFamily="2" charset="0"/>
              </a:rPr>
              <a:t>lời</a:t>
            </a:r>
            <a:r>
              <a:rPr lang="en-US" sz="2400" dirty="0">
                <a:latin typeface="#9Slide03 AmpleSoft" panose="02000000000000000000" pitchFamily="2" charset="0"/>
              </a:rPr>
              <a:t> </a:t>
            </a:r>
            <a:r>
              <a:rPr lang="en-US" sz="2400" dirty="0" err="1">
                <a:latin typeface="#9Slide03 AmpleSoft" panose="02000000000000000000" pitchFamily="2" charset="0"/>
              </a:rPr>
              <a:t>độc</a:t>
            </a:r>
            <a:r>
              <a:rPr lang="en-US" sz="2400" dirty="0">
                <a:latin typeface="#9Slide03 AmpleSoft" panose="02000000000000000000" pitchFamily="2" charset="0"/>
              </a:rPr>
              <a:t> </a:t>
            </a:r>
            <a:r>
              <a:rPr lang="en-US" sz="2400" dirty="0" err="1">
                <a:latin typeface="#9Slide03 AmpleSoft" panose="02000000000000000000" pitchFamily="2" charset="0"/>
              </a:rPr>
              <a:t>thoại</a:t>
            </a:r>
            <a:r>
              <a:rPr lang="en-US" sz="2400" dirty="0">
                <a:latin typeface="#9Slide03 AmpleSoft" panose="02000000000000000000" pitchFamily="2" charset="0"/>
              </a:rPr>
              <a:t> </a:t>
            </a:r>
            <a:r>
              <a:rPr lang="en-US" sz="2400" dirty="0" err="1">
                <a:latin typeface="#9Slide03 AmpleSoft" panose="02000000000000000000" pitchFamily="2" charset="0"/>
              </a:rPr>
              <a:t>nội</a:t>
            </a:r>
            <a:r>
              <a:rPr lang="en-US" sz="2400" dirty="0">
                <a:latin typeface="#9Slide03 AmpleSoft" panose="02000000000000000000" pitchFamily="2" charset="0"/>
              </a:rPr>
              <a:t> tâm </a:t>
            </a:r>
            <a:r>
              <a:rPr lang="en-US" sz="2400" dirty="0" err="1">
                <a:latin typeface="#9Slide03 AmpleSoft" panose="02000000000000000000" pitchFamily="2" charset="0"/>
              </a:rPr>
              <a:t>của</a:t>
            </a:r>
            <a:r>
              <a:rPr lang="en-US" sz="2400" dirty="0">
                <a:latin typeface="#9Slide03 AmpleSoft" panose="02000000000000000000" pitchFamily="2" charset="0"/>
              </a:rPr>
              <a:t> </a:t>
            </a:r>
            <a:r>
              <a:rPr lang="en-US" sz="2400" dirty="0" err="1">
                <a:latin typeface="#9Slide03 AmpleSoft" panose="02000000000000000000" pitchFamily="2" charset="0"/>
              </a:rPr>
              <a:t>nhân</a:t>
            </a:r>
            <a:r>
              <a:rPr lang="en-US" sz="2400" dirty="0">
                <a:latin typeface="#9Slide03 AmpleSoft" panose="02000000000000000000" pitchFamily="2" charset="0"/>
              </a:rPr>
              <a:t> </a:t>
            </a:r>
            <a:r>
              <a:rPr lang="en-US" sz="2400" dirty="0" err="1">
                <a:latin typeface="#9Slide03 AmpleSoft" panose="02000000000000000000" pitchFamily="2" charset="0"/>
              </a:rPr>
              <a:t>vật</a:t>
            </a:r>
            <a:r>
              <a:rPr lang="en-US" sz="2400" dirty="0">
                <a:latin typeface="#9Slide03 AmpleSoft" panose="02000000000000000000" pitchFamily="2" charset="0"/>
              </a:rPr>
              <a:t>, </a:t>
            </a:r>
            <a:r>
              <a:rPr lang="en-US" sz="2400" dirty="0" err="1">
                <a:latin typeface="#9Slide03 AmpleSoft" panose="02000000000000000000" pitchFamily="2" charset="0"/>
              </a:rPr>
              <a:t>bút</a:t>
            </a:r>
            <a:r>
              <a:rPr lang="en-US" sz="2400" dirty="0">
                <a:latin typeface="#9Slide03 AmpleSoft" panose="02000000000000000000" pitchFamily="2" charset="0"/>
              </a:rPr>
              <a:t> </a:t>
            </a:r>
            <a:r>
              <a:rPr lang="en-US" sz="2400" dirty="0" err="1">
                <a:latin typeface="#9Slide03 AmpleSoft" panose="02000000000000000000" pitchFamily="2" charset="0"/>
              </a:rPr>
              <a:t>pháp</a:t>
            </a:r>
            <a:r>
              <a:rPr lang="en-US" sz="2400" dirty="0">
                <a:latin typeface="#9Slide03 AmpleSoft" panose="02000000000000000000" pitchFamily="2" charset="0"/>
              </a:rPr>
              <a:t> </a:t>
            </a:r>
            <a:r>
              <a:rPr lang="en-US" sz="2400" dirty="0" err="1">
                <a:latin typeface="#9Slide03 AmpleSoft" panose="02000000000000000000" pitchFamily="2" charset="0"/>
              </a:rPr>
              <a:t>tả</a:t>
            </a:r>
            <a:r>
              <a:rPr lang="en-US" sz="2400" dirty="0">
                <a:latin typeface="#9Slide03 AmpleSoft" panose="02000000000000000000" pitchFamily="2" charset="0"/>
              </a:rPr>
              <a:t> </a:t>
            </a:r>
            <a:r>
              <a:rPr lang="en-US" sz="2400" dirty="0" err="1">
                <a:latin typeface="#9Slide03 AmpleSoft" panose="02000000000000000000" pitchFamily="2" charset="0"/>
              </a:rPr>
              <a:t>cảnh</a:t>
            </a:r>
            <a:r>
              <a:rPr lang="en-US" sz="2400" dirty="0">
                <a:latin typeface="#9Slide03 AmpleSoft" panose="02000000000000000000" pitchFamily="2" charset="0"/>
              </a:rPr>
              <a:t> </a:t>
            </a:r>
            <a:r>
              <a:rPr lang="en-US" sz="2400" dirty="0" err="1">
                <a:latin typeface="#9Slide03 AmpleSoft" panose="02000000000000000000" pitchFamily="2" charset="0"/>
              </a:rPr>
              <a:t>ngụ</a:t>
            </a:r>
            <a:r>
              <a:rPr lang="en-US" sz="2400" dirty="0">
                <a:latin typeface="#9Slide03 AmpleSoft" panose="02000000000000000000" pitchFamily="2" charset="0"/>
              </a:rPr>
              <a:t> </a:t>
            </a:r>
            <a:r>
              <a:rPr lang="en-US" sz="2400" dirty="0" err="1">
                <a:latin typeface="#9Slide03 AmpleSoft" panose="02000000000000000000" pitchFamily="2" charset="0"/>
              </a:rPr>
              <a:t>tình</a:t>
            </a:r>
            <a:r>
              <a:rPr lang="en-US" sz="2400" dirty="0">
                <a:latin typeface="#9Slide03 AmpleSoft" panose="02000000000000000000" pitchFamily="2" charset="0"/>
              </a:rPr>
              <a:t>,...</a:t>
            </a:r>
          </a:p>
          <a:p>
            <a:pPr marL="285750" indent="-285750" algn="just">
              <a:lnSpc>
                <a:spcPct val="130000"/>
              </a:lnSpc>
              <a:buClr>
                <a:srgbClr val="DB2C03"/>
              </a:buClr>
              <a:buFont typeface="Wingdings" panose="05000000000000000000" pitchFamily="2" charset="2"/>
              <a:buChar char="ü"/>
            </a:pPr>
            <a:r>
              <a:rPr lang="en-US" sz="2400" dirty="0">
                <a:latin typeface="#9Slide03 AmpleSoft" panose="02000000000000000000" pitchFamily="2" charset="0"/>
              </a:rPr>
              <a:t>NT </a:t>
            </a:r>
            <a:r>
              <a:rPr lang="en-US" sz="2400" dirty="0" err="1">
                <a:latin typeface="#9Slide03 AmpleSoft" panose="02000000000000000000" pitchFamily="2" charset="0"/>
              </a:rPr>
              <a:t>sử</a:t>
            </a:r>
            <a:r>
              <a:rPr lang="en-US" sz="2400" dirty="0">
                <a:latin typeface="#9Slide03 AmpleSoft" panose="02000000000000000000" pitchFamily="2" charset="0"/>
              </a:rPr>
              <a:t> </a:t>
            </a:r>
            <a:r>
              <a:rPr lang="en-US" sz="2400" dirty="0" err="1">
                <a:latin typeface="#9Slide03 AmpleSoft" panose="02000000000000000000" pitchFamily="2" charset="0"/>
              </a:rPr>
              <a:t>dụng</a:t>
            </a:r>
            <a:r>
              <a:rPr lang="en-US" sz="2400" dirty="0">
                <a:latin typeface="#9Slide03 AmpleSoft" panose="02000000000000000000" pitchFamily="2" charset="0"/>
              </a:rPr>
              <a:t> </a:t>
            </a:r>
            <a:r>
              <a:rPr lang="en-US" sz="2400" dirty="0" err="1">
                <a:latin typeface="#9Slide03 AmpleSoft" panose="02000000000000000000" pitchFamily="2" charset="0"/>
              </a:rPr>
              <a:t>ngôn</a:t>
            </a:r>
            <a:r>
              <a:rPr lang="en-US" sz="2400" dirty="0">
                <a:latin typeface="#9Slide03 AmpleSoft" panose="02000000000000000000" pitchFamily="2" charset="0"/>
              </a:rPr>
              <a:t> </a:t>
            </a:r>
            <a:r>
              <a:rPr lang="en-US" sz="2400" dirty="0" err="1">
                <a:latin typeface="#9Slide03 AmpleSoft" panose="02000000000000000000" pitchFamily="2" charset="0"/>
              </a:rPr>
              <a:t>ngữ</a:t>
            </a:r>
            <a:r>
              <a:rPr lang="en-US" sz="2400" dirty="0">
                <a:latin typeface="#9Slide03 AmpleSoft" panose="02000000000000000000" pitchFamily="2" charset="0"/>
              </a:rPr>
              <a:t>: </a:t>
            </a:r>
            <a:r>
              <a:rPr lang="en-US" sz="2400" dirty="0" err="1">
                <a:latin typeface="#9Slide03 AmpleSoft" panose="02000000000000000000" pitchFamily="2" charset="0"/>
              </a:rPr>
              <a:t>kết</a:t>
            </a:r>
            <a:r>
              <a:rPr lang="en-US" sz="2400" dirty="0">
                <a:latin typeface="#9Slide03 AmpleSoft" panose="02000000000000000000" pitchFamily="2" charset="0"/>
              </a:rPr>
              <a:t> </a:t>
            </a:r>
            <a:r>
              <a:rPr lang="en-US" sz="2400" dirty="0" err="1">
                <a:latin typeface="#9Slide03 AmpleSoft" panose="02000000000000000000" pitchFamily="2" charset="0"/>
              </a:rPr>
              <a:t>hợp</a:t>
            </a:r>
            <a:r>
              <a:rPr lang="en-US" sz="2400" dirty="0">
                <a:latin typeface="#9Slide03 AmpleSoft" panose="02000000000000000000" pitchFamily="2" charset="0"/>
              </a:rPr>
              <a:t> </a:t>
            </a:r>
            <a:r>
              <a:rPr lang="en-US" sz="2400" dirty="0" err="1">
                <a:latin typeface="#9Slide03 AmpleSoft" panose="02000000000000000000" pitchFamily="2" charset="0"/>
              </a:rPr>
              <a:t>nhuần</a:t>
            </a:r>
            <a:r>
              <a:rPr lang="en-US" sz="2400" dirty="0">
                <a:latin typeface="#9Slide03 AmpleSoft" panose="02000000000000000000" pitchFamily="2" charset="0"/>
              </a:rPr>
              <a:t> </a:t>
            </a:r>
            <a:r>
              <a:rPr lang="en-US" sz="2400" dirty="0" err="1">
                <a:latin typeface="#9Slide03 AmpleSoft" panose="02000000000000000000" pitchFamily="2" charset="0"/>
              </a:rPr>
              <a:t>nhuyễn</a:t>
            </a:r>
            <a:r>
              <a:rPr lang="en-US" sz="2400" dirty="0">
                <a:latin typeface="#9Slide03 AmpleSoft" panose="02000000000000000000" pitchFamily="2" charset="0"/>
              </a:rPr>
              <a:t> </a:t>
            </a:r>
            <a:r>
              <a:rPr lang="en-US" sz="2400" dirty="0" err="1">
                <a:latin typeface="#9Slide03 AmpleSoft" panose="02000000000000000000" pitchFamily="2" charset="0"/>
              </a:rPr>
              <a:t>từ</a:t>
            </a:r>
            <a:r>
              <a:rPr lang="en-US" sz="2400" dirty="0">
                <a:latin typeface="#9Slide03 AmpleSoft" panose="02000000000000000000" pitchFamily="2" charset="0"/>
              </a:rPr>
              <a:t> </a:t>
            </a:r>
            <a:r>
              <a:rPr lang="en-US" sz="2400" dirty="0" err="1">
                <a:latin typeface="#9Slide03 AmpleSoft" panose="02000000000000000000" pitchFamily="2" charset="0"/>
              </a:rPr>
              <a:t>Hán</a:t>
            </a:r>
            <a:r>
              <a:rPr lang="en-US" sz="2400" dirty="0">
                <a:latin typeface="#9Slide03 AmpleSoft" panose="02000000000000000000" pitchFamily="2" charset="0"/>
              </a:rPr>
              <a:t> </a:t>
            </a:r>
            <a:r>
              <a:rPr lang="en-US" sz="2400" dirty="0" err="1">
                <a:latin typeface="#9Slide03 AmpleSoft" panose="02000000000000000000" pitchFamily="2" charset="0"/>
              </a:rPr>
              <a:t>Việt</a:t>
            </a:r>
            <a:r>
              <a:rPr lang="en-US" sz="2400" dirty="0">
                <a:latin typeface="#9Slide03 AmpleSoft" panose="02000000000000000000" pitchFamily="2" charset="0"/>
              </a:rPr>
              <a:t> </a:t>
            </a:r>
            <a:r>
              <a:rPr lang="en-US" sz="2400" dirty="0" err="1">
                <a:latin typeface="#9Slide03 AmpleSoft" panose="02000000000000000000" pitchFamily="2" charset="0"/>
              </a:rPr>
              <a:t>và</a:t>
            </a:r>
            <a:r>
              <a:rPr lang="en-US" sz="2400" dirty="0">
                <a:latin typeface="#9Slide03 AmpleSoft" panose="02000000000000000000" pitchFamily="2" charset="0"/>
              </a:rPr>
              <a:t> </a:t>
            </a:r>
            <a:r>
              <a:rPr lang="en-US" sz="2400" dirty="0" err="1">
                <a:latin typeface="#9Slide03 AmpleSoft" panose="02000000000000000000" pitchFamily="2" charset="0"/>
              </a:rPr>
              <a:t>từ</a:t>
            </a:r>
            <a:r>
              <a:rPr lang="en-US" sz="2400" dirty="0">
                <a:latin typeface="#9Slide03 AmpleSoft" panose="02000000000000000000" pitchFamily="2" charset="0"/>
              </a:rPr>
              <a:t> </a:t>
            </a:r>
            <a:r>
              <a:rPr lang="en-US" sz="2400" dirty="0" err="1">
                <a:latin typeface="#9Slide03 AmpleSoft" panose="02000000000000000000" pitchFamily="2" charset="0"/>
              </a:rPr>
              <a:t>thuần</a:t>
            </a:r>
            <a:r>
              <a:rPr lang="en-US" sz="2400" dirty="0">
                <a:latin typeface="#9Slide03 AmpleSoft" panose="02000000000000000000" pitchFamily="2" charset="0"/>
              </a:rPr>
              <a:t> </a:t>
            </a:r>
            <a:r>
              <a:rPr lang="en-US" sz="2400" dirty="0" err="1">
                <a:latin typeface="#9Slide03 AmpleSoft" panose="02000000000000000000" pitchFamily="2" charset="0"/>
              </a:rPr>
              <a:t>Việt</a:t>
            </a:r>
            <a:r>
              <a:rPr lang="en-US" sz="2400" dirty="0">
                <a:latin typeface="#9Slide03 AmpleSoft" panose="02000000000000000000" pitchFamily="2" charset="0"/>
              </a:rPr>
              <a:t>, </a:t>
            </a:r>
            <a:r>
              <a:rPr lang="en-US" sz="2400" dirty="0" err="1">
                <a:latin typeface="#9Slide03 AmpleSoft" panose="02000000000000000000" pitchFamily="2" charset="0"/>
              </a:rPr>
              <a:t>khai</a:t>
            </a:r>
            <a:r>
              <a:rPr lang="en-US" sz="2400" dirty="0">
                <a:latin typeface="#9Slide03 AmpleSoft" panose="02000000000000000000" pitchFamily="2" charset="0"/>
              </a:rPr>
              <a:t> </a:t>
            </a:r>
            <a:r>
              <a:rPr lang="en-US" sz="2400" dirty="0" err="1">
                <a:latin typeface="#9Slide03 AmpleSoft" panose="02000000000000000000" pitchFamily="2" charset="0"/>
              </a:rPr>
              <a:t>thác</a:t>
            </a:r>
            <a:r>
              <a:rPr lang="en-US" sz="2400" dirty="0">
                <a:latin typeface="#9Slide03 AmpleSoft" panose="02000000000000000000" pitchFamily="2" charset="0"/>
              </a:rPr>
              <a:t> giá </a:t>
            </a:r>
            <a:r>
              <a:rPr lang="en-US" sz="2400" dirty="0" err="1">
                <a:latin typeface="#9Slide03 AmpleSoft" panose="02000000000000000000" pitchFamily="2" charset="0"/>
              </a:rPr>
              <a:t>trị</a:t>
            </a:r>
            <a:r>
              <a:rPr lang="en-US" sz="2400" dirty="0">
                <a:latin typeface="#9Slide03 AmpleSoft" panose="02000000000000000000" pitchFamily="2" charset="0"/>
              </a:rPr>
              <a:t> </a:t>
            </a:r>
            <a:r>
              <a:rPr lang="en-US" sz="2400" dirty="0" err="1">
                <a:latin typeface="#9Slide03 AmpleSoft" panose="02000000000000000000" pitchFamily="2" charset="0"/>
              </a:rPr>
              <a:t>biểu</a:t>
            </a:r>
            <a:r>
              <a:rPr lang="en-US" sz="2400" dirty="0">
                <a:latin typeface="#9Slide03 AmpleSoft" panose="02000000000000000000" pitchFamily="2" charset="0"/>
              </a:rPr>
              <a:t> cảm </a:t>
            </a:r>
            <a:r>
              <a:rPr lang="en-US" sz="2400" dirty="0" err="1">
                <a:latin typeface="#9Slide03 AmpleSoft" panose="02000000000000000000" pitchFamily="2" charset="0"/>
              </a:rPr>
              <a:t>của</a:t>
            </a:r>
            <a:r>
              <a:rPr lang="en-US" sz="2400" dirty="0">
                <a:latin typeface="#9Slide03 AmpleSoft" panose="02000000000000000000" pitchFamily="2" charset="0"/>
              </a:rPr>
              <a:t> </a:t>
            </a:r>
            <a:r>
              <a:rPr lang="en-US" sz="2400" dirty="0" err="1">
                <a:latin typeface="#9Slide03 AmpleSoft" panose="02000000000000000000" pitchFamily="2" charset="0"/>
              </a:rPr>
              <a:t>lớp</a:t>
            </a:r>
            <a:r>
              <a:rPr lang="en-US" sz="2400" dirty="0">
                <a:latin typeface="#9Slide03 AmpleSoft" panose="02000000000000000000" pitchFamily="2" charset="0"/>
              </a:rPr>
              <a:t> </a:t>
            </a:r>
            <a:r>
              <a:rPr lang="en-US" sz="2400" dirty="0" err="1">
                <a:latin typeface="#9Slide03 AmpleSoft" panose="02000000000000000000" pitchFamily="2" charset="0"/>
              </a:rPr>
              <a:t>từ</a:t>
            </a:r>
            <a:r>
              <a:rPr lang="en-US" sz="2400" dirty="0">
                <a:latin typeface="#9Slide03 AmpleSoft" panose="02000000000000000000" pitchFamily="2" charset="0"/>
              </a:rPr>
              <a:t> </a:t>
            </a:r>
            <a:r>
              <a:rPr lang="en-US" sz="2400" dirty="0" err="1">
                <a:latin typeface="#9Slide03 AmpleSoft" panose="02000000000000000000" pitchFamily="2" charset="0"/>
              </a:rPr>
              <a:t>láy</a:t>
            </a:r>
            <a:r>
              <a:rPr lang="en-US" sz="2400" dirty="0">
                <a:latin typeface="#9Slide03 AmpleSoft" panose="02000000000000000000" pitchFamily="2" charset="0"/>
              </a:rPr>
              <a:t> </a:t>
            </a:r>
            <a:r>
              <a:rPr lang="en-US" sz="2400" dirty="0" err="1">
                <a:latin typeface="#9Slide03 AmpleSoft" panose="02000000000000000000" pitchFamily="2" charset="0"/>
              </a:rPr>
              <a:t>trong</a:t>
            </a:r>
            <a:r>
              <a:rPr lang="en-US" sz="2400" dirty="0">
                <a:latin typeface="#9Slide03 AmpleSoft" panose="02000000000000000000" pitchFamily="2" charset="0"/>
              </a:rPr>
              <a:t> việc </a:t>
            </a:r>
            <a:r>
              <a:rPr lang="en-US" sz="2400" dirty="0" err="1">
                <a:latin typeface="#9Slide03 AmpleSoft" panose="02000000000000000000" pitchFamily="2" charset="0"/>
              </a:rPr>
              <a:t>tả</a:t>
            </a:r>
            <a:r>
              <a:rPr lang="en-US" sz="2400" dirty="0">
                <a:latin typeface="#9Slide03 AmpleSoft" panose="02000000000000000000" pitchFamily="2" charset="0"/>
              </a:rPr>
              <a:t> </a:t>
            </a:r>
            <a:r>
              <a:rPr lang="en-US" sz="2400" dirty="0" err="1">
                <a:latin typeface="#9Slide03 AmpleSoft" panose="02000000000000000000" pitchFamily="2" charset="0"/>
              </a:rPr>
              <a:t>cảnh</a:t>
            </a:r>
            <a:r>
              <a:rPr lang="en-US" sz="2400" dirty="0">
                <a:latin typeface="#9Slide03 AmpleSoft" panose="02000000000000000000" pitchFamily="2" charset="0"/>
              </a:rPr>
              <a:t> </a:t>
            </a:r>
            <a:r>
              <a:rPr lang="en-US" sz="2400" dirty="0" err="1">
                <a:latin typeface="#9Slide03 AmpleSoft" panose="02000000000000000000" pitchFamily="2" charset="0"/>
              </a:rPr>
              <a:t>thiên</a:t>
            </a:r>
            <a:r>
              <a:rPr lang="en-US" sz="2400" dirty="0">
                <a:latin typeface="#9Slide03 AmpleSoft" panose="02000000000000000000" pitchFamily="2" charset="0"/>
              </a:rPr>
              <a:t> </a:t>
            </a:r>
            <a:r>
              <a:rPr lang="en-US" sz="2400" dirty="0" err="1">
                <a:latin typeface="#9Slide03 AmpleSoft" panose="02000000000000000000" pitchFamily="2" charset="0"/>
              </a:rPr>
              <a:t>nhiên</a:t>
            </a:r>
            <a:r>
              <a:rPr lang="en-US" sz="2400" dirty="0">
                <a:latin typeface="#9Slide03 AmpleSoft" panose="02000000000000000000" pitchFamily="2" charset="0"/>
              </a:rPr>
              <a:t> </a:t>
            </a:r>
            <a:r>
              <a:rPr lang="en-US" sz="2400" dirty="0" err="1">
                <a:latin typeface="#9Slide03 AmpleSoft" panose="02000000000000000000" pitchFamily="2" charset="0"/>
              </a:rPr>
              <a:t>và</a:t>
            </a:r>
            <a:r>
              <a:rPr lang="en-US" sz="2400" dirty="0">
                <a:latin typeface="#9Slide03 AmpleSoft" panose="02000000000000000000" pitchFamily="2" charset="0"/>
              </a:rPr>
              <a:t> </a:t>
            </a:r>
            <a:r>
              <a:rPr lang="en-US" sz="2400" dirty="0" err="1">
                <a:latin typeface="#9Slide03 AmpleSoft" panose="02000000000000000000" pitchFamily="2" charset="0"/>
              </a:rPr>
              <a:t>nội</a:t>
            </a:r>
            <a:r>
              <a:rPr lang="en-US" sz="2400" dirty="0">
                <a:latin typeface="#9Slide03 AmpleSoft" panose="02000000000000000000" pitchFamily="2" charset="0"/>
              </a:rPr>
              <a:t> tâm con </a:t>
            </a:r>
            <a:r>
              <a:rPr lang="en-US" sz="2400" dirty="0" err="1">
                <a:latin typeface="#9Slide03 AmpleSoft" panose="02000000000000000000" pitchFamily="2" charset="0"/>
              </a:rPr>
              <a:t>người</a:t>
            </a:r>
            <a:r>
              <a:rPr lang="en-US" sz="2400" dirty="0">
                <a:latin typeface="#9Slide03 AmpleSoft" panose="02000000000000000000" pitchFamily="2" charset="0"/>
              </a:rPr>
              <a:t>.</a:t>
            </a:r>
          </a:p>
          <a:p>
            <a:pPr marL="457200" indent="-457200" algn="just">
              <a:lnSpc>
                <a:spcPct val="130000"/>
              </a:lnSpc>
              <a:buClr>
                <a:srgbClr val="DB2C03"/>
              </a:buClr>
              <a:buFont typeface="Wingdings" panose="05000000000000000000" pitchFamily="2" charset="2"/>
              <a:buChar char="v"/>
            </a:pPr>
            <a:endParaRPr lang="en-US" sz="2800" dirty="0">
              <a:latin typeface="#9Slide03 AmpleSoft" panose="02000000000000000000" pitchFamily="2" charset="0"/>
            </a:endParaRPr>
          </a:p>
        </p:txBody>
      </p:sp>
    </p:spTree>
    <p:extLst>
      <p:ext uri="{BB962C8B-B14F-4D97-AF65-F5344CB8AC3E}">
        <p14:creationId xmlns:p14="http://schemas.microsoft.com/office/powerpoint/2010/main" val="861639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1D571ED-85ED-CF72-2E4C-FAA74CED9A76}"/>
              </a:ext>
            </a:extLst>
          </p:cNvPr>
          <p:cNvSpPr txBox="1"/>
          <p:nvPr/>
        </p:nvSpPr>
        <p:spPr>
          <a:xfrm>
            <a:off x="251520" y="1358167"/>
            <a:ext cx="8640960" cy="3108543"/>
          </a:xfrm>
          <a:prstGeom prst="rect">
            <a:avLst/>
          </a:prstGeom>
          <a:noFill/>
        </p:spPr>
        <p:txBody>
          <a:bodyPr wrap="square" rtlCol="0">
            <a:spAutoFit/>
          </a:bodyPr>
          <a:lstStyle/>
          <a:p>
            <a:pPr marL="285750" indent="-285750" algn="just">
              <a:buClr>
                <a:srgbClr val="FF0000"/>
              </a:buClr>
              <a:buFont typeface="Wingdings" panose="05000000000000000000" pitchFamily="2" charset="2"/>
              <a:buChar char="ü"/>
            </a:pPr>
            <a:r>
              <a:rPr lang="en-US" sz="2800" dirty="0" err="1">
                <a:latin typeface="#9Slide03 AmpleSoft" panose="02000000000000000000" pitchFamily="2" charset="0"/>
              </a:rPr>
              <a:t>Xác</a:t>
            </a:r>
            <a:r>
              <a:rPr lang="en-US" sz="2800" dirty="0">
                <a:latin typeface="#9Slide03 AmpleSoft" panose="02000000000000000000" pitchFamily="2" charset="0"/>
              </a:rPr>
              <a:t> </a:t>
            </a:r>
            <a:r>
              <a:rPr lang="en-US" sz="2800" dirty="0" err="1">
                <a:latin typeface="#9Slide03 AmpleSoft" panose="02000000000000000000" pitchFamily="2" charset="0"/>
              </a:rPr>
              <a:t>định</a:t>
            </a:r>
            <a:r>
              <a:rPr lang="en-US" sz="2800" dirty="0">
                <a:latin typeface="#9Slide03 AmpleSoft" panose="02000000000000000000" pitchFamily="2" charset="0"/>
              </a:rPr>
              <a:t> </a:t>
            </a:r>
            <a:r>
              <a:rPr lang="en-US" sz="2800" dirty="0" err="1">
                <a:latin typeface="#9Slide03 AmpleSoft" panose="02000000000000000000" pitchFamily="2" charset="0"/>
              </a:rPr>
              <a:t>được</a:t>
            </a:r>
            <a:r>
              <a:rPr lang="en-US" sz="2800" dirty="0">
                <a:latin typeface="#9Slide03 AmpleSoft" panose="02000000000000000000" pitchFamily="2" charset="0"/>
              </a:rPr>
              <a:t> </a:t>
            </a:r>
            <a:r>
              <a:rPr lang="en-US" sz="2800" b="1" dirty="0" err="1">
                <a:latin typeface="#9Slide03 AmpleSoft" panose="02000000000000000000" pitchFamily="2" charset="0"/>
              </a:rPr>
              <a:t>vị</a:t>
            </a:r>
            <a:r>
              <a:rPr lang="en-US" sz="2800" b="1" dirty="0">
                <a:latin typeface="#9Slide03 AmpleSoft" panose="02000000000000000000" pitchFamily="2" charset="0"/>
              </a:rPr>
              <a:t> </a:t>
            </a:r>
            <a:r>
              <a:rPr lang="en-US" sz="2800" b="1" dirty="0" err="1">
                <a:latin typeface="#9Slide03 AmpleSoft" panose="02000000000000000000" pitchFamily="2" charset="0"/>
              </a:rPr>
              <a:t>trí</a:t>
            </a:r>
            <a:r>
              <a:rPr lang="en-US" sz="2800" b="1" dirty="0">
                <a:latin typeface="#9Slide03 AmpleSoft" panose="02000000000000000000" pitchFamily="2" charset="0"/>
              </a:rPr>
              <a:t> </a:t>
            </a:r>
            <a:r>
              <a:rPr lang="en-US" sz="2800" dirty="0" err="1">
                <a:latin typeface="#9Slide03 AmpleSoft" panose="02000000000000000000" pitchFamily="2" charset="0"/>
              </a:rPr>
              <a:t>của</a:t>
            </a:r>
            <a:r>
              <a:rPr lang="en-US" sz="2800" dirty="0">
                <a:latin typeface="#9Slide03 AmpleSoft" panose="02000000000000000000" pitchFamily="2" charset="0"/>
              </a:rPr>
              <a:t> </a:t>
            </a:r>
            <a:r>
              <a:rPr lang="en-US" sz="2800" dirty="0" err="1">
                <a:latin typeface="#9Slide03 AmpleSoft" panose="02000000000000000000" pitchFamily="2" charset="0"/>
              </a:rPr>
              <a:t>đoạn</a:t>
            </a:r>
            <a:r>
              <a:rPr lang="en-US" sz="2800" dirty="0">
                <a:latin typeface="#9Slide03 AmpleSoft" panose="02000000000000000000" pitchFamily="2" charset="0"/>
              </a:rPr>
              <a:t> </a:t>
            </a:r>
            <a:r>
              <a:rPr lang="en-US" sz="2800" dirty="0" err="1">
                <a:latin typeface="#9Slide03 AmpleSoft" panose="02000000000000000000" pitchFamily="2" charset="0"/>
              </a:rPr>
              <a:t>trích</a:t>
            </a:r>
            <a:r>
              <a:rPr lang="en-US" sz="2800" dirty="0">
                <a:latin typeface="#9Slide03 AmpleSoft" panose="02000000000000000000" pitchFamily="2" charset="0"/>
              </a:rPr>
              <a:t> </a:t>
            </a:r>
            <a:r>
              <a:rPr lang="en-US" sz="2800" dirty="0" err="1">
                <a:latin typeface="#9Slide03 AmpleSoft" panose="02000000000000000000" pitchFamily="2" charset="0"/>
              </a:rPr>
              <a:t>trong</a:t>
            </a:r>
            <a:r>
              <a:rPr lang="en-US" sz="2800" dirty="0">
                <a:latin typeface="#9Slide03 AmpleSoft" panose="02000000000000000000" pitchFamily="2" charset="0"/>
              </a:rPr>
              <a:t> </a:t>
            </a:r>
            <a:r>
              <a:rPr lang="en-US" sz="2800" dirty="0" err="1">
                <a:latin typeface="#9Slide03 AmpleSoft" panose="02000000000000000000" pitchFamily="2" charset="0"/>
              </a:rPr>
              <a:t>tác</a:t>
            </a:r>
            <a:r>
              <a:rPr lang="en-US" sz="2800" dirty="0">
                <a:latin typeface="#9Slide03 AmpleSoft" panose="02000000000000000000" pitchFamily="2" charset="0"/>
              </a:rPr>
              <a:t> </a:t>
            </a:r>
            <a:r>
              <a:rPr lang="en-US" sz="2800" dirty="0" err="1">
                <a:latin typeface="#9Slide03 AmpleSoft" panose="02000000000000000000" pitchFamily="2" charset="0"/>
              </a:rPr>
              <a:t>phẩm</a:t>
            </a:r>
            <a:r>
              <a:rPr lang="en-US" sz="2800" dirty="0">
                <a:latin typeface="#9Slide03 AmpleSoft" panose="02000000000000000000" pitchFamily="2" charset="0"/>
              </a:rPr>
              <a:t>, </a:t>
            </a:r>
            <a:r>
              <a:rPr lang="en-US" sz="2800" dirty="0" err="1">
                <a:latin typeface="#9Slide03 AmpleSoft" panose="02000000000000000000" pitchFamily="2" charset="0"/>
              </a:rPr>
              <a:t>bố</a:t>
            </a:r>
            <a:r>
              <a:rPr lang="en-US" sz="2800" dirty="0">
                <a:latin typeface="#9Slide03 AmpleSoft" panose="02000000000000000000" pitchFamily="2" charset="0"/>
              </a:rPr>
              <a:t> </a:t>
            </a:r>
            <a:r>
              <a:rPr lang="en-US" sz="2800" dirty="0" err="1">
                <a:latin typeface="#9Slide03 AmpleSoft" panose="02000000000000000000" pitchFamily="2" charset="0"/>
              </a:rPr>
              <a:t>cục</a:t>
            </a:r>
            <a:r>
              <a:rPr lang="en-US" sz="2800" dirty="0">
                <a:latin typeface="#9Slide03 AmpleSoft" panose="02000000000000000000" pitchFamily="2" charset="0"/>
              </a:rPr>
              <a:t> </a:t>
            </a:r>
            <a:r>
              <a:rPr lang="en-US" sz="2800" dirty="0" err="1">
                <a:latin typeface="#9Slide03 AmpleSoft" panose="02000000000000000000" pitchFamily="2" charset="0"/>
              </a:rPr>
              <a:t>của</a:t>
            </a:r>
            <a:r>
              <a:rPr lang="en-US" sz="2800" dirty="0">
                <a:latin typeface="#9Slide03 AmpleSoft" panose="02000000000000000000" pitchFamily="2" charset="0"/>
              </a:rPr>
              <a:t> </a:t>
            </a:r>
            <a:r>
              <a:rPr lang="en-US" sz="2800" dirty="0" err="1">
                <a:latin typeface="#9Slide03 AmpleSoft" panose="02000000000000000000" pitchFamily="2" charset="0"/>
              </a:rPr>
              <a:t>đoạn</a:t>
            </a:r>
            <a:r>
              <a:rPr lang="en-US" sz="2800" dirty="0">
                <a:latin typeface="#9Slide03 AmpleSoft" panose="02000000000000000000" pitchFamily="2" charset="0"/>
              </a:rPr>
              <a:t> </a:t>
            </a:r>
            <a:r>
              <a:rPr lang="en-US" sz="2800" dirty="0" err="1">
                <a:latin typeface="#9Slide03 AmpleSoft" panose="02000000000000000000" pitchFamily="2" charset="0"/>
              </a:rPr>
              <a:t>trích</a:t>
            </a:r>
            <a:r>
              <a:rPr lang="en-US" sz="2800" dirty="0">
                <a:latin typeface="#9Slide03 AmpleSoft" panose="02000000000000000000" pitchFamily="2" charset="0"/>
              </a:rPr>
              <a:t>.</a:t>
            </a:r>
          </a:p>
          <a:p>
            <a:pPr marL="285750" indent="-285750" algn="just">
              <a:buClr>
                <a:srgbClr val="FF0000"/>
              </a:buClr>
              <a:buFont typeface="Wingdings" panose="05000000000000000000" pitchFamily="2" charset="2"/>
              <a:buChar char="ü"/>
            </a:pPr>
            <a:r>
              <a:rPr lang="en-US" sz="2800" b="1" dirty="0" err="1">
                <a:latin typeface="#9Slide03 AmpleSoft" panose="02000000000000000000" pitchFamily="2" charset="0"/>
              </a:rPr>
              <a:t>Phân</a:t>
            </a:r>
            <a:r>
              <a:rPr lang="en-US" sz="2800" b="1" dirty="0">
                <a:latin typeface="#9Slide03 AmpleSoft" panose="02000000000000000000" pitchFamily="2" charset="0"/>
              </a:rPr>
              <a:t> </a:t>
            </a:r>
            <a:r>
              <a:rPr lang="en-US" sz="2800" b="1" dirty="0" err="1">
                <a:latin typeface="#9Slide03 AmpleSoft" panose="02000000000000000000" pitchFamily="2" charset="0"/>
              </a:rPr>
              <a:t>biệt</a:t>
            </a:r>
            <a:r>
              <a:rPr lang="en-US" sz="2800" b="1" dirty="0">
                <a:latin typeface="#9Slide03 AmpleSoft" panose="02000000000000000000" pitchFamily="2" charset="0"/>
              </a:rPr>
              <a:t> </a:t>
            </a:r>
            <a:r>
              <a:rPr lang="en-US" sz="2800" b="1" dirty="0" err="1">
                <a:latin typeface="#9Slide03 AmpleSoft" panose="02000000000000000000" pitchFamily="2" charset="0"/>
              </a:rPr>
              <a:t>lời</a:t>
            </a:r>
            <a:r>
              <a:rPr lang="en-US" sz="2800" b="1" dirty="0">
                <a:latin typeface="#9Slide03 AmpleSoft" panose="02000000000000000000" pitchFamily="2" charset="0"/>
              </a:rPr>
              <a:t> </a:t>
            </a:r>
            <a:r>
              <a:rPr lang="en-US" sz="2800" dirty="0" err="1">
                <a:latin typeface="#9Slide03 AmpleSoft" panose="02000000000000000000" pitchFamily="2" charset="0"/>
              </a:rPr>
              <a:t>người</a:t>
            </a:r>
            <a:r>
              <a:rPr lang="en-US" sz="2800" dirty="0">
                <a:latin typeface="#9Slide03 AmpleSoft" panose="02000000000000000000" pitchFamily="2" charset="0"/>
              </a:rPr>
              <a:t> </a:t>
            </a:r>
            <a:r>
              <a:rPr lang="en-US" sz="2800" dirty="0" err="1">
                <a:latin typeface="#9Slide03 AmpleSoft" panose="02000000000000000000" pitchFamily="2" charset="0"/>
              </a:rPr>
              <a:t>kể</a:t>
            </a:r>
            <a:r>
              <a:rPr lang="en-US" sz="2800" dirty="0">
                <a:latin typeface="#9Slide03 AmpleSoft" panose="02000000000000000000" pitchFamily="2" charset="0"/>
              </a:rPr>
              <a:t> </a:t>
            </a:r>
            <a:r>
              <a:rPr lang="en-US" sz="2800" dirty="0" err="1">
                <a:latin typeface="#9Slide03 AmpleSoft" panose="02000000000000000000" pitchFamily="2" charset="0"/>
              </a:rPr>
              <a:t>chuyện</a:t>
            </a:r>
            <a:r>
              <a:rPr lang="en-US" sz="2800" dirty="0">
                <a:latin typeface="#9Slide03 AmpleSoft" panose="02000000000000000000" pitchFamily="2" charset="0"/>
              </a:rPr>
              <a:t> </a:t>
            </a:r>
            <a:r>
              <a:rPr lang="en-US" sz="2800" dirty="0" err="1">
                <a:latin typeface="#9Slide03 AmpleSoft" panose="02000000000000000000" pitchFamily="2" charset="0"/>
              </a:rPr>
              <a:t>và</a:t>
            </a:r>
            <a:r>
              <a:rPr lang="en-US" sz="2800" dirty="0">
                <a:latin typeface="#9Slide03 AmpleSoft" panose="02000000000000000000" pitchFamily="2" charset="0"/>
              </a:rPr>
              <a:t> </a:t>
            </a:r>
            <a:r>
              <a:rPr lang="en-US" sz="2800" dirty="0" err="1">
                <a:latin typeface="#9Slide03 AmpleSoft" panose="02000000000000000000" pitchFamily="2" charset="0"/>
              </a:rPr>
              <a:t>lời</a:t>
            </a:r>
            <a:r>
              <a:rPr lang="en-US" sz="2800" dirty="0">
                <a:latin typeface="#9Slide03 AmpleSoft" panose="02000000000000000000" pitchFamily="2" charset="0"/>
              </a:rPr>
              <a:t> </a:t>
            </a:r>
            <a:r>
              <a:rPr lang="en-US" sz="2800" dirty="0" err="1">
                <a:latin typeface="#9Slide03 AmpleSoft" panose="02000000000000000000" pitchFamily="2" charset="0"/>
              </a:rPr>
              <a:t>nhân</a:t>
            </a:r>
            <a:r>
              <a:rPr lang="en-US" sz="2800" dirty="0">
                <a:latin typeface="#9Slide03 AmpleSoft" panose="02000000000000000000" pitchFamily="2" charset="0"/>
              </a:rPr>
              <a:t> </a:t>
            </a:r>
            <a:r>
              <a:rPr lang="en-US" sz="2800" dirty="0" err="1">
                <a:latin typeface="#9Slide03 AmpleSoft" panose="02000000000000000000" pitchFamily="2" charset="0"/>
              </a:rPr>
              <a:t>vật</a:t>
            </a:r>
            <a:r>
              <a:rPr lang="en-US" sz="2800" dirty="0">
                <a:latin typeface="#9Slide03 AmpleSoft" panose="02000000000000000000" pitchFamily="2" charset="0"/>
              </a:rPr>
              <a:t>.</a:t>
            </a:r>
          </a:p>
          <a:p>
            <a:pPr marL="285750" indent="-285750" algn="just">
              <a:buClr>
                <a:srgbClr val="FF0000"/>
              </a:buClr>
              <a:buFont typeface="Wingdings" panose="05000000000000000000" pitchFamily="2" charset="2"/>
              <a:buChar char="ü"/>
            </a:pPr>
            <a:r>
              <a:rPr lang="en-US" sz="2800" dirty="0" err="1">
                <a:latin typeface="#9Slide03 AmpleSoft" panose="02000000000000000000" pitchFamily="2" charset="0"/>
              </a:rPr>
              <a:t>Khái</a:t>
            </a:r>
            <a:r>
              <a:rPr lang="en-US" sz="2800" dirty="0">
                <a:latin typeface="#9Slide03 AmpleSoft" panose="02000000000000000000" pitchFamily="2" charset="0"/>
              </a:rPr>
              <a:t> </a:t>
            </a:r>
            <a:r>
              <a:rPr lang="en-US" sz="2800" dirty="0" err="1">
                <a:latin typeface="#9Slide03 AmpleSoft" panose="02000000000000000000" pitchFamily="2" charset="0"/>
              </a:rPr>
              <a:t>quát</a:t>
            </a:r>
            <a:r>
              <a:rPr lang="en-US" sz="2800" dirty="0">
                <a:latin typeface="#9Slide03 AmpleSoft" panose="02000000000000000000" pitchFamily="2" charset="0"/>
              </a:rPr>
              <a:t> </a:t>
            </a:r>
            <a:r>
              <a:rPr lang="en-US" sz="2800" dirty="0" err="1">
                <a:latin typeface="#9Slide03 AmpleSoft" panose="02000000000000000000" pitchFamily="2" charset="0"/>
              </a:rPr>
              <a:t>được</a:t>
            </a:r>
            <a:r>
              <a:rPr lang="en-US" sz="2800" dirty="0">
                <a:latin typeface="#9Slide03 AmpleSoft" panose="02000000000000000000" pitchFamily="2" charset="0"/>
              </a:rPr>
              <a:t> </a:t>
            </a:r>
            <a:r>
              <a:rPr lang="en-US" sz="2800" b="1" dirty="0" err="1">
                <a:latin typeface="#9Slide03 AmpleSoft" panose="02000000000000000000" pitchFamily="2" charset="0"/>
              </a:rPr>
              <a:t>đặc</a:t>
            </a:r>
            <a:r>
              <a:rPr lang="en-US" sz="2800" b="1" dirty="0">
                <a:latin typeface="#9Slide03 AmpleSoft" panose="02000000000000000000" pitchFamily="2" charset="0"/>
              </a:rPr>
              <a:t> </a:t>
            </a:r>
            <a:r>
              <a:rPr lang="en-US" sz="2800" b="1" dirty="0" err="1">
                <a:latin typeface="#9Slide03 AmpleSoft" panose="02000000000000000000" pitchFamily="2" charset="0"/>
              </a:rPr>
              <a:t>điểm</a:t>
            </a:r>
            <a:r>
              <a:rPr lang="en-US" sz="2800" b="1" dirty="0">
                <a:latin typeface="#9Slide03 AmpleSoft" panose="02000000000000000000" pitchFamily="2" charset="0"/>
              </a:rPr>
              <a:t> </a:t>
            </a:r>
            <a:r>
              <a:rPr lang="en-US" sz="2800" dirty="0" err="1">
                <a:latin typeface="#9Slide03 AmpleSoft" panose="02000000000000000000" pitchFamily="2" charset="0"/>
              </a:rPr>
              <a:t>nhân</a:t>
            </a:r>
            <a:r>
              <a:rPr lang="en-US" sz="2800" dirty="0">
                <a:latin typeface="#9Slide03 AmpleSoft" panose="02000000000000000000" pitchFamily="2" charset="0"/>
              </a:rPr>
              <a:t> </a:t>
            </a:r>
            <a:r>
              <a:rPr lang="en-US" sz="2800" dirty="0" err="1">
                <a:latin typeface="#9Slide03 AmpleSoft" panose="02000000000000000000" pitchFamily="2" charset="0"/>
              </a:rPr>
              <a:t>vật</a:t>
            </a:r>
            <a:r>
              <a:rPr lang="en-US" sz="2800" dirty="0">
                <a:latin typeface="#9Slide03 AmpleSoft" panose="02000000000000000000" pitchFamily="2" charset="0"/>
              </a:rPr>
              <a:t> </a:t>
            </a:r>
            <a:r>
              <a:rPr lang="en-US" sz="2800" dirty="0" err="1">
                <a:latin typeface="#9Slide03 AmpleSoft" panose="02000000000000000000" pitchFamily="2" charset="0"/>
              </a:rPr>
              <a:t>và</a:t>
            </a:r>
            <a:r>
              <a:rPr lang="en-US" sz="2800" dirty="0">
                <a:latin typeface="#9Slide03 AmpleSoft" panose="02000000000000000000" pitchFamily="2" charset="0"/>
              </a:rPr>
              <a:t> </a:t>
            </a:r>
            <a:r>
              <a:rPr lang="en-US" sz="2800" b="1" dirty="0" err="1">
                <a:latin typeface="#9Slide03 AmpleSoft" panose="02000000000000000000" pitchFamily="2" charset="0"/>
              </a:rPr>
              <a:t>chủ</a:t>
            </a:r>
            <a:r>
              <a:rPr lang="en-US" sz="2800" b="1" dirty="0">
                <a:latin typeface="#9Slide03 AmpleSoft" panose="02000000000000000000" pitchFamily="2" charset="0"/>
              </a:rPr>
              <a:t> </a:t>
            </a:r>
            <a:r>
              <a:rPr lang="en-US" sz="2800" b="1" dirty="0" err="1">
                <a:latin typeface="#9Slide03 AmpleSoft" panose="02000000000000000000" pitchFamily="2" charset="0"/>
              </a:rPr>
              <a:t>đề</a:t>
            </a:r>
            <a:r>
              <a:rPr lang="en-US" sz="2800" b="1" dirty="0">
                <a:latin typeface="#9Slide03 AmpleSoft" panose="02000000000000000000" pitchFamily="2" charset="0"/>
              </a:rPr>
              <a:t> </a:t>
            </a:r>
            <a:r>
              <a:rPr lang="en-US" sz="2800" dirty="0" err="1">
                <a:latin typeface="#9Slide03 AmpleSoft" panose="02000000000000000000" pitchFamily="2" charset="0"/>
              </a:rPr>
              <a:t>của</a:t>
            </a:r>
            <a:r>
              <a:rPr lang="en-US" sz="2800" dirty="0">
                <a:latin typeface="#9Slide03 AmpleSoft" panose="02000000000000000000" pitchFamily="2" charset="0"/>
              </a:rPr>
              <a:t> </a:t>
            </a:r>
            <a:r>
              <a:rPr lang="en-US" sz="2800" dirty="0" err="1">
                <a:latin typeface="#9Slide03 AmpleSoft" panose="02000000000000000000" pitchFamily="2" charset="0"/>
              </a:rPr>
              <a:t>đoạn</a:t>
            </a:r>
            <a:r>
              <a:rPr lang="en-US" sz="2800" dirty="0">
                <a:latin typeface="#9Slide03 AmpleSoft" panose="02000000000000000000" pitchFamily="2" charset="0"/>
              </a:rPr>
              <a:t> </a:t>
            </a:r>
            <a:r>
              <a:rPr lang="en-US" sz="2800" dirty="0" err="1">
                <a:latin typeface="#9Slide03 AmpleSoft" panose="02000000000000000000" pitchFamily="2" charset="0"/>
              </a:rPr>
              <a:t>trích</a:t>
            </a:r>
            <a:r>
              <a:rPr lang="en-US" sz="2800" dirty="0">
                <a:latin typeface="#9Slide03 AmpleSoft" panose="02000000000000000000" pitchFamily="2" charset="0"/>
              </a:rPr>
              <a:t>.</a:t>
            </a:r>
          </a:p>
          <a:p>
            <a:pPr marL="285750" indent="-285750" algn="just">
              <a:buClr>
                <a:srgbClr val="FF0000"/>
              </a:buClr>
              <a:buFont typeface="Wingdings" panose="05000000000000000000" pitchFamily="2" charset="2"/>
              <a:buChar char="ü"/>
            </a:pPr>
            <a:r>
              <a:rPr lang="en-US" sz="2800" dirty="0">
                <a:latin typeface="#9Slide03 AmpleSoft" panose="02000000000000000000" pitchFamily="2" charset="0"/>
              </a:rPr>
              <a:t>Chỉ </a:t>
            </a:r>
            <a:r>
              <a:rPr lang="en-US" sz="2800" dirty="0" err="1">
                <a:latin typeface="#9Slide03 AmpleSoft" panose="02000000000000000000" pitchFamily="2" charset="0"/>
              </a:rPr>
              <a:t>ra</a:t>
            </a:r>
            <a:r>
              <a:rPr lang="en-US" sz="2800" dirty="0">
                <a:latin typeface="#9Slide03 AmpleSoft" panose="02000000000000000000" pitchFamily="2" charset="0"/>
              </a:rPr>
              <a:t> </a:t>
            </a:r>
            <a:r>
              <a:rPr lang="en-US" sz="2800" dirty="0" err="1">
                <a:latin typeface="#9Slide03 AmpleSoft" panose="02000000000000000000" pitchFamily="2" charset="0"/>
              </a:rPr>
              <a:t>những</a:t>
            </a:r>
            <a:r>
              <a:rPr lang="en-US" sz="2800" dirty="0">
                <a:latin typeface="#9Slide03 AmpleSoft" panose="02000000000000000000" pitchFamily="2" charset="0"/>
              </a:rPr>
              <a:t> </a:t>
            </a:r>
            <a:r>
              <a:rPr lang="en-US" sz="2800" dirty="0" err="1">
                <a:latin typeface="#9Slide03 AmpleSoft" panose="02000000000000000000" pitchFamily="2" charset="0"/>
              </a:rPr>
              <a:t>nét</a:t>
            </a:r>
            <a:r>
              <a:rPr lang="en-US" sz="2800" dirty="0">
                <a:latin typeface="#9Slide03 AmpleSoft" panose="02000000000000000000" pitchFamily="2" charset="0"/>
              </a:rPr>
              <a:t> </a:t>
            </a:r>
            <a:r>
              <a:rPr lang="en-US" sz="2800" dirty="0" err="1">
                <a:latin typeface="#9Slide03 AmpleSoft" panose="02000000000000000000" pitchFamily="2" charset="0"/>
              </a:rPr>
              <a:t>đặc</a:t>
            </a:r>
            <a:r>
              <a:rPr lang="en-US" sz="2800" dirty="0">
                <a:latin typeface="#9Slide03 AmpleSoft" panose="02000000000000000000" pitchFamily="2" charset="0"/>
              </a:rPr>
              <a:t> </a:t>
            </a:r>
            <a:r>
              <a:rPr lang="en-US" sz="2800" dirty="0" err="1">
                <a:latin typeface="#9Slide03 AmpleSoft" panose="02000000000000000000" pitchFamily="2" charset="0"/>
              </a:rPr>
              <a:t>sắc</a:t>
            </a:r>
            <a:r>
              <a:rPr lang="en-US" sz="2800" dirty="0">
                <a:latin typeface="#9Slide03 AmpleSoft" panose="02000000000000000000" pitchFamily="2" charset="0"/>
              </a:rPr>
              <a:t> </a:t>
            </a:r>
            <a:r>
              <a:rPr lang="en-US" sz="2800" dirty="0" err="1">
                <a:latin typeface="#9Slide03 AmpleSoft" panose="02000000000000000000" pitchFamily="2" charset="0"/>
              </a:rPr>
              <a:t>trong</a:t>
            </a:r>
            <a:r>
              <a:rPr lang="en-US" sz="2800" dirty="0">
                <a:latin typeface="#9Slide03 AmpleSoft" panose="02000000000000000000" pitchFamily="2" charset="0"/>
              </a:rPr>
              <a:t> </a:t>
            </a:r>
            <a:r>
              <a:rPr lang="en-US" sz="2800" b="1" dirty="0" err="1">
                <a:latin typeface="#9Slide03 AmpleSoft" panose="02000000000000000000" pitchFamily="2" charset="0"/>
              </a:rPr>
              <a:t>nghệ</a:t>
            </a:r>
            <a:r>
              <a:rPr lang="en-US" sz="2800" b="1" dirty="0">
                <a:latin typeface="#9Slide03 AmpleSoft" panose="02000000000000000000" pitchFamily="2" charset="0"/>
              </a:rPr>
              <a:t> </a:t>
            </a:r>
            <a:r>
              <a:rPr lang="en-US" sz="2800" b="1" dirty="0" err="1">
                <a:latin typeface="#9Slide03 AmpleSoft" panose="02000000000000000000" pitchFamily="2" charset="0"/>
              </a:rPr>
              <a:t>thuật</a:t>
            </a:r>
            <a:r>
              <a:rPr lang="en-US" sz="2800" b="1" dirty="0">
                <a:latin typeface="#9Slide03 AmpleSoft" panose="02000000000000000000" pitchFamily="2" charset="0"/>
              </a:rPr>
              <a:t> </a:t>
            </a:r>
            <a:r>
              <a:rPr lang="en-US" sz="2800" dirty="0" err="1">
                <a:latin typeface="#9Slide03 AmpleSoft" panose="02000000000000000000" pitchFamily="2" charset="0"/>
              </a:rPr>
              <a:t>xây</a:t>
            </a:r>
            <a:r>
              <a:rPr lang="en-US" sz="2800" dirty="0">
                <a:latin typeface="#9Slide03 AmpleSoft" panose="02000000000000000000" pitchFamily="2" charset="0"/>
              </a:rPr>
              <a:t> </a:t>
            </a:r>
            <a:r>
              <a:rPr lang="en-US" sz="2800" dirty="0" err="1">
                <a:latin typeface="#9Slide03 AmpleSoft" panose="02000000000000000000" pitchFamily="2" charset="0"/>
              </a:rPr>
              <a:t>dựng</a:t>
            </a:r>
            <a:r>
              <a:rPr lang="en-US" sz="2800" dirty="0">
                <a:latin typeface="#9Slide03 AmpleSoft" panose="02000000000000000000" pitchFamily="2" charset="0"/>
              </a:rPr>
              <a:t> </a:t>
            </a:r>
            <a:r>
              <a:rPr lang="en-US" sz="2800" dirty="0" err="1">
                <a:latin typeface="#9Slide03 AmpleSoft" panose="02000000000000000000" pitchFamily="2" charset="0"/>
              </a:rPr>
              <a:t>nhân</a:t>
            </a:r>
            <a:r>
              <a:rPr lang="en-US" sz="2800" dirty="0">
                <a:latin typeface="#9Slide03 AmpleSoft" panose="02000000000000000000" pitchFamily="2" charset="0"/>
              </a:rPr>
              <a:t> </a:t>
            </a:r>
            <a:r>
              <a:rPr lang="en-US" sz="2800" dirty="0" err="1">
                <a:latin typeface="#9Slide03 AmpleSoft" panose="02000000000000000000" pitchFamily="2" charset="0"/>
              </a:rPr>
              <a:t>vật</a:t>
            </a:r>
            <a:r>
              <a:rPr lang="en-US" sz="2800" dirty="0">
                <a:latin typeface="#9Slide03 AmpleSoft" panose="02000000000000000000" pitchFamily="2" charset="0"/>
              </a:rPr>
              <a:t> </a:t>
            </a:r>
            <a:r>
              <a:rPr lang="en-US" sz="2800" dirty="0" err="1">
                <a:latin typeface="#9Slide03 AmpleSoft" panose="02000000000000000000" pitchFamily="2" charset="0"/>
              </a:rPr>
              <a:t>và</a:t>
            </a:r>
            <a:r>
              <a:rPr lang="en-US" sz="2800" dirty="0">
                <a:latin typeface="#9Slide03 AmpleSoft" panose="02000000000000000000" pitchFamily="2" charset="0"/>
              </a:rPr>
              <a:t> </a:t>
            </a:r>
            <a:r>
              <a:rPr lang="en-US" sz="2800" dirty="0" err="1">
                <a:latin typeface="#9Slide03 AmpleSoft" panose="02000000000000000000" pitchFamily="2" charset="0"/>
              </a:rPr>
              <a:t>sử</a:t>
            </a:r>
            <a:r>
              <a:rPr lang="en-US" sz="2800" dirty="0">
                <a:latin typeface="#9Slide03 AmpleSoft" panose="02000000000000000000" pitchFamily="2" charset="0"/>
              </a:rPr>
              <a:t> </a:t>
            </a:r>
            <a:r>
              <a:rPr lang="en-US" sz="2800" dirty="0" err="1">
                <a:latin typeface="#9Slide03 AmpleSoft" panose="02000000000000000000" pitchFamily="2" charset="0"/>
              </a:rPr>
              <a:t>dụng</a:t>
            </a:r>
            <a:r>
              <a:rPr lang="en-US" sz="2800" dirty="0">
                <a:latin typeface="#9Slide03 AmpleSoft" panose="02000000000000000000" pitchFamily="2" charset="0"/>
              </a:rPr>
              <a:t> </a:t>
            </a:r>
            <a:r>
              <a:rPr lang="en-US" sz="2800" dirty="0" err="1">
                <a:latin typeface="#9Slide03 AmpleSoft" panose="02000000000000000000" pitchFamily="2" charset="0"/>
              </a:rPr>
              <a:t>ngôn</a:t>
            </a:r>
            <a:r>
              <a:rPr lang="en-US" sz="2800" dirty="0">
                <a:latin typeface="#9Slide03 AmpleSoft" panose="02000000000000000000" pitchFamily="2" charset="0"/>
              </a:rPr>
              <a:t> </a:t>
            </a:r>
            <a:r>
              <a:rPr lang="en-US" sz="2800" dirty="0" err="1">
                <a:latin typeface="#9Slide03 AmpleSoft" panose="02000000000000000000" pitchFamily="2" charset="0"/>
              </a:rPr>
              <a:t>ngữ</a:t>
            </a:r>
            <a:r>
              <a:rPr lang="en-US" sz="2800" dirty="0">
                <a:latin typeface="#9Slide03 AmpleSoft" panose="02000000000000000000" pitchFamily="2" charset="0"/>
              </a:rPr>
              <a:t> </a:t>
            </a:r>
            <a:r>
              <a:rPr lang="en-US" sz="2800" dirty="0" err="1">
                <a:latin typeface="#9Slide03 AmpleSoft" panose="02000000000000000000" pitchFamily="2" charset="0"/>
              </a:rPr>
              <a:t>của</a:t>
            </a:r>
            <a:r>
              <a:rPr lang="en-US" sz="2800" dirty="0">
                <a:latin typeface="#9Slide03 AmpleSoft" panose="02000000000000000000" pitchFamily="2" charset="0"/>
              </a:rPr>
              <a:t> nhà </a:t>
            </a:r>
            <a:r>
              <a:rPr lang="en-US" sz="2800" dirty="0" err="1">
                <a:latin typeface="#9Slide03 AmpleSoft" panose="02000000000000000000" pitchFamily="2" charset="0"/>
              </a:rPr>
              <a:t>thơ</a:t>
            </a:r>
            <a:r>
              <a:rPr lang="en-US" sz="2800" dirty="0">
                <a:latin typeface="#9Slide03 AmpleSoft" panose="02000000000000000000" pitchFamily="2" charset="0"/>
              </a:rPr>
              <a:t>.</a:t>
            </a:r>
            <a:endParaRPr lang="en-US" sz="9600" dirty="0">
              <a:latin typeface="#9Slide03 AmpleSoft" panose="02000000000000000000" pitchFamily="2" charset="0"/>
            </a:endParaRPr>
          </a:p>
        </p:txBody>
      </p:sp>
      <p:sp>
        <p:nvSpPr>
          <p:cNvPr id="5" name="TextBox 4">
            <a:extLst>
              <a:ext uri="{FF2B5EF4-FFF2-40B4-BE49-F238E27FC236}">
                <a16:creationId xmlns:a16="http://schemas.microsoft.com/office/drawing/2014/main" id="{C88C0DD6-EC5A-241F-E4B3-FB1F20D4A3D5}"/>
              </a:ext>
            </a:extLst>
          </p:cNvPr>
          <p:cNvSpPr txBox="1"/>
          <p:nvPr/>
        </p:nvSpPr>
        <p:spPr>
          <a:xfrm>
            <a:off x="1043608" y="378198"/>
            <a:ext cx="7704856" cy="954107"/>
          </a:xfrm>
          <a:prstGeom prst="rect">
            <a:avLst/>
          </a:prstGeom>
          <a:noFill/>
        </p:spPr>
        <p:txBody>
          <a:bodyPr wrap="square" rtlCol="0">
            <a:spAutoFit/>
          </a:bodyPr>
          <a:lstStyle/>
          <a:p>
            <a:pPr algn="ctr"/>
            <a:r>
              <a:rPr lang="en-US" sz="2800" b="1" dirty="0">
                <a:solidFill>
                  <a:srgbClr val="0070C0"/>
                </a:solidFill>
                <a:latin typeface="#9Slide03 AmpleSoft Bold" panose="02000000000000000000" pitchFamily="2" charset="0"/>
              </a:rPr>
              <a:t>3. </a:t>
            </a:r>
            <a:r>
              <a:rPr lang="en-US" sz="2800" b="1" dirty="0" err="1">
                <a:solidFill>
                  <a:srgbClr val="0070C0"/>
                </a:solidFill>
                <a:latin typeface="#9Slide03 AmpleSoft Bold" panose="02000000000000000000" pitchFamily="2" charset="0"/>
              </a:rPr>
              <a:t>Lưu</a:t>
            </a:r>
            <a:r>
              <a:rPr lang="en-US" sz="2800" b="1" dirty="0">
                <a:solidFill>
                  <a:srgbClr val="0070C0"/>
                </a:solidFill>
                <a:latin typeface="#9Slide03 AmpleSoft Bold" panose="02000000000000000000" pitchFamily="2" charset="0"/>
              </a:rPr>
              <a:t> ý về </a:t>
            </a:r>
            <a:r>
              <a:rPr lang="en-US" sz="2800" b="1" dirty="0" err="1">
                <a:solidFill>
                  <a:srgbClr val="0070C0"/>
                </a:solidFill>
                <a:latin typeface="#9Slide03 AmpleSoft Bold" panose="02000000000000000000" pitchFamily="2" charset="0"/>
              </a:rPr>
              <a:t>cách</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đọc</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hiểu</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một</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đoạn</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trích</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truyện</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thơ</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Nôm</a:t>
            </a:r>
            <a:endParaRPr lang="en-US" sz="2800" dirty="0">
              <a:solidFill>
                <a:srgbClr val="0070C0"/>
              </a:solidFill>
              <a:latin typeface="#9Slide03 AmpleSoft Bold" panose="02000000000000000000" pitchFamily="2" charset="0"/>
            </a:endParaRPr>
          </a:p>
        </p:txBody>
      </p:sp>
    </p:spTree>
    <p:extLst>
      <p:ext uri="{BB962C8B-B14F-4D97-AF65-F5344CB8AC3E}">
        <p14:creationId xmlns:p14="http://schemas.microsoft.com/office/powerpoint/2010/main" val="4241460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36DF2E6-098D-30A6-2C1D-122EA1F98211}"/>
              </a:ext>
            </a:extLst>
          </p:cNvPr>
          <p:cNvSpPr txBox="1"/>
          <p:nvPr/>
        </p:nvSpPr>
        <p:spPr>
          <a:xfrm>
            <a:off x="2411760" y="1602254"/>
            <a:ext cx="4608512" cy="1446550"/>
          </a:xfrm>
          <a:prstGeom prst="rect">
            <a:avLst/>
          </a:prstGeom>
          <a:noFill/>
        </p:spPr>
        <p:txBody>
          <a:bodyPr wrap="square" rtlCol="0">
            <a:spAutoFit/>
          </a:bodyPr>
          <a:lstStyle/>
          <a:p>
            <a:pPr algn="ctr"/>
            <a:r>
              <a:rPr lang="en-US" sz="4000" b="1" dirty="0">
                <a:solidFill>
                  <a:srgbClr val="FF0000"/>
                </a:solidFill>
              </a:rPr>
              <a:t>HOẠT ĐỘNG 3:</a:t>
            </a:r>
          </a:p>
          <a:p>
            <a:pPr algn="ctr"/>
            <a:r>
              <a:rPr lang="en-US" sz="4800" b="1" dirty="0">
                <a:solidFill>
                  <a:srgbClr val="0070C0"/>
                </a:solidFill>
              </a:rPr>
              <a:t>LUYỆN TẬP </a:t>
            </a:r>
          </a:p>
        </p:txBody>
      </p:sp>
    </p:spTree>
    <p:extLst>
      <p:ext uri="{BB962C8B-B14F-4D97-AF65-F5344CB8AC3E}">
        <p14:creationId xmlns:p14="http://schemas.microsoft.com/office/powerpoint/2010/main" val="2512231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E25783-17E6-4998-FE05-54C3D58C3A65}"/>
              </a:ext>
            </a:extLst>
          </p:cNvPr>
          <p:cNvSpPr txBox="1"/>
          <p:nvPr/>
        </p:nvSpPr>
        <p:spPr>
          <a:xfrm>
            <a:off x="323528" y="383523"/>
            <a:ext cx="8424936" cy="3453253"/>
          </a:xfrm>
          <a:prstGeom prst="rect">
            <a:avLst/>
          </a:prstGeom>
          <a:noFill/>
        </p:spPr>
        <p:txBody>
          <a:bodyPr wrap="square">
            <a:spAutoFit/>
          </a:bodyPr>
          <a:lstStyle/>
          <a:p>
            <a:pPr algn="just">
              <a:lnSpc>
                <a:spcPct val="130000"/>
              </a:lnSpc>
            </a:pPr>
            <a:r>
              <a:rPr lang="en-US" sz="2400" b="1" dirty="0" err="1">
                <a:solidFill>
                  <a:srgbClr val="FF0000"/>
                </a:solidFill>
                <a:latin typeface="Times New Roman" panose="02020603050405020304" pitchFamily="18" charset="0"/>
                <a:ea typeface="Arial" panose="020B0604020202020204" pitchFamily="34" charset="0"/>
              </a:rPr>
              <a:t>Đọ</a:t>
            </a:r>
            <a:r>
              <a:rPr lang="en-US" sz="2400" b="1" dirty="0" err="1">
                <a:solidFill>
                  <a:srgbClr val="FF0000"/>
                </a:solidFill>
                <a:effectLst/>
                <a:latin typeface="Times New Roman" panose="02020603050405020304" pitchFamily="18" charset="0"/>
                <a:ea typeface="Arial" panose="020B0604020202020204" pitchFamily="34" charset="0"/>
              </a:rPr>
              <a:t>c</a:t>
            </a:r>
            <a:r>
              <a:rPr lang="en-US" sz="2400" b="1" dirty="0">
                <a:solidFill>
                  <a:srgbClr val="FF0000"/>
                </a:solidFill>
                <a:effectLst/>
                <a:latin typeface="Times New Roman" panose="02020603050405020304" pitchFamily="18" charset="0"/>
                <a:ea typeface="Arial" panose="020B0604020202020204" pitchFamily="34" charset="0"/>
              </a:rPr>
              <a:t>  </a:t>
            </a:r>
            <a:r>
              <a:rPr lang="en-US" sz="2400" b="1" dirty="0" err="1">
                <a:solidFill>
                  <a:srgbClr val="FF0000"/>
                </a:solidFill>
                <a:effectLst/>
                <a:latin typeface="Times New Roman" panose="02020603050405020304" pitchFamily="18" charset="0"/>
                <a:ea typeface="Arial" panose="020B0604020202020204" pitchFamily="34" charset="0"/>
              </a:rPr>
              <a:t>phần</a:t>
            </a:r>
            <a:r>
              <a:rPr lang="en-US" sz="2400" b="1" dirty="0">
                <a:solidFill>
                  <a:srgbClr val="FF0000"/>
                </a:solidFill>
                <a:effectLst/>
                <a:latin typeface="Times New Roman" panose="02020603050405020304" pitchFamily="18" charset="0"/>
                <a:ea typeface="Arial" panose="020B0604020202020204" pitchFamily="34" charset="0"/>
              </a:rPr>
              <a:t>  </a:t>
            </a:r>
            <a:r>
              <a:rPr lang="en-US" sz="2400" b="1" i="1" dirty="0" err="1">
                <a:solidFill>
                  <a:srgbClr val="FF0000"/>
                </a:solidFill>
                <a:effectLst/>
                <a:latin typeface="Times New Roman" panose="02020603050405020304" pitchFamily="18" charset="0"/>
                <a:ea typeface="Arial" panose="020B0604020202020204" pitchFamily="34" charset="0"/>
              </a:rPr>
              <a:t>Giới</a:t>
            </a:r>
            <a:r>
              <a:rPr lang="en-US" sz="2400" b="1" i="1" dirty="0">
                <a:solidFill>
                  <a:srgbClr val="FF0000"/>
                </a:solidFill>
                <a:effectLst/>
                <a:latin typeface="Times New Roman" panose="02020603050405020304" pitchFamily="18" charset="0"/>
                <a:ea typeface="Arial" panose="020B0604020202020204" pitchFamily="34" charset="0"/>
              </a:rPr>
              <a:t> </a:t>
            </a:r>
            <a:r>
              <a:rPr lang="en-US" sz="2400" b="1" i="1" dirty="0" err="1">
                <a:solidFill>
                  <a:srgbClr val="FF0000"/>
                </a:solidFill>
                <a:effectLst/>
                <a:latin typeface="Times New Roman" panose="02020603050405020304" pitchFamily="18" charset="0"/>
                <a:ea typeface="Arial" panose="020B0604020202020204" pitchFamily="34" charset="0"/>
              </a:rPr>
              <a:t>thiệu</a:t>
            </a:r>
            <a:r>
              <a:rPr lang="en-US" sz="2400" b="1" i="1" dirty="0">
                <a:solidFill>
                  <a:srgbClr val="FF0000"/>
                </a:solidFill>
                <a:effectLst/>
                <a:latin typeface="Times New Roman" panose="02020603050405020304" pitchFamily="18" charset="0"/>
                <a:ea typeface="Arial" panose="020B0604020202020204" pitchFamily="34" charset="0"/>
              </a:rPr>
              <a:t> </a:t>
            </a:r>
            <a:r>
              <a:rPr lang="en-US" sz="2400" b="1" i="1" dirty="0" err="1">
                <a:solidFill>
                  <a:srgbClr val="FF0000"/>
                </a:solidFill>
                <a:effectLst/>
                <a:latin typeface="Times New Roman" panose="02020603050405020304" pitchFamily="18" charset="0"/>
                <a:ea typeface="Arial" panose="020B0604020202020204" pitchFamily="34" charset="0"/>
              </a:rPr>
              <a:t>bài</a:t>
            </a:r>
            <a:r>
              <a:rPr lang="en-US" sz="2400" b="1" i="1" dirty="0">
                <a:solidFill>
                  <a:srgbClr val="FF0000"/>
                </a:solidFill>
                <a:effectLst/>
                <a:latin typeface="Times New Roman" panose="02020603050405020304" pitchFamily="18" charset="0"/>
                <a:ea typeface="Arial" panose="020B0604020202020204" pitchFamily="34" charset="0"/>
              </a:rPr>
              <a:t> học </a:t>
            </a:r>
            <a:r>
              <a:rPr lang="en-US" sz="2400" b="1" dirty="0">
                <a:solidFill>
                  <a:srgbClr val="FF0000"/>
                </a:solidFill>
                <a:effectLst/>
                <a:latin typeface="Times New Roman" panose="02020603050405020304" pitchFamily="18" charset="0"/>
                <a:ea typeface="Arial" panose="020B0604020202020204" pitchFamily="34" charset="0"/>
              </a:rPr>
              <a:t>(SGK/tr 64), </a:t>
            </a:r>
            <a:r>
              <a:rPr lang="en-US" sz="2400" b="1" dirty="0" err="1">
                <a:solidFill>
                  <a:srgbClr val="FF0000"/>
                </a:solidFill>
                <a:effectLst/>
                <a:latin typeface="Times New Roman" panose="02020603050405020304" pitchFamily="18" charset="0"/>
                <a:ea typeface="Arial" panose="020B0604020202020204" pitchFamily="34" charset="0"/>
              </a:rPr>
              <a:t>lời</a:t>
            </a:r>
            <a:r>
              <a:rPr lang="en-US" sz="2400" b="1" dirty="0">
                <a:solidFill>
                  <a:srgbClr val="FF0000"/>
                </a:solidFill>
                <a:effectLst/>
                <a:latin typeface="Times New Roman" panose="02020603050405020304" pitchFamily="18" charset="0"/>
                <a:ea typeface="Arial" panose="020B0604020202020204" pitchFamily="34" charset="0"/>
              </a:rPr>
              <a:t> </a:t>
            </a:r>
            <a:r>
              <a:rPr lang="en-US" sz="2400" b="1" dirty="0" err="1">
                <a:solidFill>
                  <a:srgbClr val="FF0000"/>
                </a:solidFill>
                <a:effectLst/>
                <a:latin typeface="Times New Roman" panose="02020603050405020304" pitchFamily="18" charset="0"/>
                <a:ea typeface="Arial" panose="020B0604020202020204" pitchFamily="34" charset="0"/>
              </a:rPr>
              <a:t>đề</a:t>
            </a:r>
            <a:r>
              <a:rPr lang="en-US" sz="2400" b="1" dirty="0">
                <a:solidFill>
                  <a:srgbClr val="FF0000"/>
                </a:solidFill>
                <a:effectLst/>
                <a:latin typeface="Times New Roman" panose="02020603050405020304" pitchFamily="18" charset="0"/>
                <a:ea typeface="Arial" panose="020B0604020202020204" pitchFamily="34" charset="0"/>
              </a:rPr>
              <a:t> </a:t>
            </a:r>
            <a:r>
              <a:rPr lang="en-US" sz="2400" b="1" dirty="0" err="1">
                <a:solidFill>
                  <a:srgbClr val="FF0000"/>
                </a:solidFill>
                <a:effectLst/>
                <a:latin typeface="Times New Roman" panose="02020603050405020304" pitchFamily="18" charset="0"/>
                <a:ea typeface="Arial" panose="020B0604020202020204" pitchFamily="34" charset="0"/>
              </a:rPr>
              <a:t>từ</a:t>
            </a:r>
            <a:r>
              <a:rPr lang="en-US" sz="2400" b="1" dirty="0">
                <a:solidFill>
                  <a:srgbClr val="FF0000"/>
                </a:solidFill>
                <a:effectLst/>
                <a:latin typeface="Times New Roman" panose="02020603050405020304" pitchFamily="18" charset="0"/>
                <a:ea typeface="Arial" panose="020B0604020202020204" pitchFamily="34" charset="0"/>
              </a:rPr>
              <a:t> </a:t>
            </a:r>
            <a:r>
              <a:rPr lang="en-US" sz="2400" b="1" dirty="0" err="1">
                <a:solidFill>
                  <a:srgbClr val="FF0000"/>
                </a:solidFill>
                <a:effectLst/>
                <a:latin typeface="Times New Roman" panose="02020603050405020304" pitchFamily="18" charset="0"/>
                <a:ea typeface="Arial" panose="020B0604020202020204" pitchFamily="34" charset="0"/>
              </a:rPr>
              <a:t>và</a:t>
            </a:r>
            <a:r>
              <a:rPr lang="en-US" sz="2400" b="1" dirty="0">
                <a:solidFill>
                  <a:srgbClr val="FF0000"/>
                </a:solidFill>
                <a:effectLst/>
                <a:latin typeface="Times New Roman" panose="02020603050405020304" pitchFamily="18" charset="0"/>
                <a:ea typeface="Arial" panose="020B0604020202020204" pitchFamily="34" charset="0"/>
              </a:rPr>
              <a:t> </a:t>
            </a:r>
            <a:r>
              <a:rPr lang="en-US" sz="2400" b="1" dirty="0" err="1">
                <a:solidFill>
                  <a:srgbClr val="FF0000"/>
                </a:solidFill>
                <a:effectLst/>
                <a:latin typeface="Times New Roman" panose="02020603050405020304" pitchFamily="18" charset="0"/>
                <a:ea typeface="Arial" panose="020B0604020202020204" pitchFamily="34" charset="0"/>
              </a:rPr>
              <a:t>đọc</a:t>
            </a:r>
            <a:r>
              <a:rPr lang="en-US" sz="2400" b="1" dirty="0">
                <a:solidFill>
                  <a:srgbClr val="FF0000"/>
                </a:solidFill>
                <a:effectLst/>
                <a:latin typeface="Times New Roman" panose="02020603050405020304" pitchFamily="18" charset="0"/>
                <a:ea typeface="Arial" panose="020B0604020202020204" pitchFamily="34" charset="0"/>
              </a:rPr>
              <a:t> </a:t>
            </a:r>
            <a:r>
              <a:rPr lang="en-US" sz="2400" b="1" dirty="0" err="1">
                <a:solidFill>
                  <a:srgbClr val="FF0000"/>
                </a:solidFill>
                <a:effectLst/>
                <a:latin typeface="Times New Roman" panose="02020603050405020304" pitchFamily="18" charset="0"/>
                <a:ea typeface="Arial" panose="020B0604020202020204" pitchFamily="34" charset="0"/>
              </a:rPr>
              <a:t>lướt</a:t>
            </a:r>
            <a:r>
              <a:rPr lang="en-US" sz="2400" b="1" dirty="0">
                <a:solidFill>
                  <a:srgbClr val="FF0000"/>
                </a:solidFill>
                <a:effectLst/>
                <a:latin typeface="Times New Roman" panose="02020603050405020304" pitchFamily="18" charset="0"/>
                <a:ea typeface="Arial" panose="020B0604020202020204" pitchFamily="34" charset="0"/>
              </a:rPr>
              <a:t> qua </a:t>
            </a:r>
            <a:r>
              <a:rPr lang="en-US" sz="2400" b="1" dirty="0" err="1">
                <a:solidFill>
                  <a:srgbClr val="FF0000"/>
                </a:solidFill>
                <a:effectLst/>
                <a:latin typeface="Times New Roman" panose="02020603050405020304" pitchFamily="18" charset="0"/>
                <a:ea typeface="Arial" panose="020B0604020202020204" pitchFamily="34" charset="0"/>
              </a:rPr>
              <a:t>nội</a:t>
            </a:r>
            <a:r>
              <a:rPr lang="en-US" sz="2400" b="1" dirty="0">
                <a:solidFill>
                  <a:srgbClr val="FF0000"/>
                </a:solidFill>
                <a:effectLst/>
                <a:latin typeface="Times New Roman" panose="02020603050405020304" pitchFamily="18" charset="0"/>
                <a:ea typeface="Arial" panose="020B0604020202020204" pitchFamily="34" charset="0"/>
              </a:rPr>
              <a:t> dung các </a:t>
            </a:r>
            <a:r>
              <a:rPr lang="en-US" sz="2400" b="1" dirty="0" err="1">
                <a:solidFill>
                  <a:srgbClr val="FF0000"/>
                </a:solidFill>
                <a:effectLst/>
                <a:latin typeface="Times New Roman" panose="02020603050405020304" pitchFamily="18" charset="0"/>
                <a:ea typeface="Arial" panose="020B0604020202020204" pitchFamily="34" charset="0"/>
              </a:rPr>
              <a:t>phần</a:t>
            </a:r>
            <a:r>
              <a:rPr lang="en-US" sz="2400" b="1" dirty="0">
                <a:solidFill>
                  <a:srgbClr val="FF0000"/>
                </a:solidFill>
                <a:effectLst/>
                <a:latin typeface="Times New Roman" panose="02020603050405020304" pitchFamily="18" charset="0"/>
                <a:ea typeface="Arial" panose="020B0604020202020204" pitchFamily="34" charset="0"/>
              </a:rPr>
              <a:t> </a:t>
            </a:r>
            <a:r>
              <a:rPr lang="en-US" sz="2400" b="1" dirty="0" err="1">
                <a:solidFill>
                  <a:srgbClr val="FF0000"/>
                </a:solidFill>
                <a:effectLst/>
                <a:latin typeface="Times New Roman" panose="02020603050405020304" pitchFamily="18" charset="0"/>
                <a:ea typeface="Arial" panose="020B0604020202020204" pitchFamily="34" charset="0"/>
              </a:rPr>
              <a:t>của</a:t>
            </a:r>
            <a:r>
              <a:rPr lang="en-US" sz="2400" b="1" dirty="0">
                <a:solidFill>
                  <a:srgbClr val="FF0000"/>
                </a:solidFill>
                <a:effectLst/>
                <a:latin typeface="Times New Roman" panose="02020603050405020304" pitchFamily="18" charset="0"/>
                <a:ea typeface="Arial" panose="020B0604020202020204" pitchFamily="34" charset="0"/>
              </a:rPr>
              <a:t> </a:t>
            </a:r>
            <a:r>
              <a:rPr lang="en-US" sz="2400" b="1" dirty="0" err="1">
                <a:solidFill>
                  <a:srgbClr val="FF0000"/>
                </a:solidFill>
                <a:effectLst/>
                <a:latin typeface="Times New Roman" panose="02020603050405020304" pitchFamily="18" charset="0"/>
                <a:ea typeface="Arial" panose="020B0604020202020204" pitchFamily="34" charset="0"/>
              </a:rPr>
              <a:t>bài</a:t>
            </a:r>
            <a:r>
              <a:rPr lang="en-US" sz="2400" b="1" dirty="0">
                <a:solidFill>
                  <a:srgbClr val="FF0000"/>
                </a:solidFill>
                <a:effectLst/>
                <a:latin typeface="Times New Roman" panose="02020603050405020304" pitchFamily="18" charset="0"/>
                <a:ea typeface="Arial" panose="020B0604020202020204" pitchFamily="34" charset="0"/>
              </a:rPr>
              <a:t> học 3, </a:t>
            </a:r>
            <a:r>
              <a:rPr lang="en-US" sz="2400" b="1" dirty="0" err="1">
                <a:solidFill>
                  <a:srgbClr val="FF0000"/>
                </a:solidFill>
                <a:effectLst/>
                <a:latin typeface="Times New Roman" panose="02020603050405020304" pitchFamily="18" charset="0"/>
                <a:ea typeface="Arial" panose="020B0604020202020204" pitchFamily="34" charset="0"/>
              </a:rPr>
              <a:t>cho</a:t>
            </a:r>
            <a:r>
              <a:rPr lang="en-US" sz="2400" b="1" dirty="0">
                <a:solidFill>
                  <a:srgbClr val="FF0000"/>
                </a:solidFill>
                <a:effectLst/>
                <a:latin typeface="Times New Roman" panose="02020603050405020304" pitchFamily="18" charset="0"/>
                <a:ea typeface="Arial" panose="020B0604020202020204" pitchFamily="34" charset="0"/>
              </a:rPr>
              <a:t> </a:t>
            </a:r>
            <a:r>
              <a:rPr lang="en-US" sz="2400" b="1" dirty="0" err="1">
                <a:solidFill>
                  <a:srgbClr val="FF0000"/>
                </a:solidFill>
                <a:effectLst/>
                <a:latin typeface="Times New Roman" panose="02020603050405020304" pitchFamily="18" charset="0"/>
                <a:ea typeface="Arial" panose="020B0604020202020204" pitchFamily="34" charset="0"/>
              </a:rPr>
              <a:t>biết</a:t>
            </a:r>
            <a:r>
              <a:rPr lang="en-US" sz="2400" b="1" dirty="0">
                <a:solidFill>
                  <a:srgbClr val="FF0000"/>
                </a:solidFill>
                <a:effectLst/>
                <a:latin typeface="Times New Roman" panose="02020603050405020304" pitchFamily="18" charset="0"/>
                <a:ea typeface="Arial" panose="020B0604020202020204" pitchFamily="34" charset="0"/>
              </a:rPr>
              <a:t>:</a:t>
            </a:r>
            <a:endParaRPr lang="en-US" b="1" dirty="0">
              <a:solidFill>
                <a:srgbClr val="FF0000"/>
              </a:solidFill>
              <a:effectLst/>
              <a:latin typeface="Arial" panose="020B0604020202020204" pitchFamily="34" charset="0"/>
              <a:ea typeface="Arial" panose="020B0604020202020204" pitchFamily="34" charset="0"/>
            </a:endParaRPr>
          </a:p>
          <a:p>
            <a:pPr marL="342900" lvl="0" indent="-342900" algn="just">
              <a:lnSpc>
                <a:spcPct val="130000"/>
              </a:lnSpc>
              <a:buClr>
                <a:srgbClr val="FF0000"/>
              </a:buClr>
              <a:buSzPct val="100000"/>
              <a:buFont typeface="Wingdings" panose="05000000000000000000" pitchFamily="2" charset="2"/>
              <a:buChar char="ü"/>
              <a:tabLst>
                <a:tab pos="115570" algn="l"/>
              </a:tabLst>
            </a:pP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học </a:t>
            </a:r>
            <a:r>
              <a:rPr lang="en-US" sz="2400" b="1" i="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b="1" i="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b="1" i="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nằm</a:t>
            </a:r>
            <a:r>
              <a:rPr lang="en-US" sz="2400" b="1" i="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i="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b="1" i="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i="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b="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gì?</a:t>
            </a:r>
            <a:endParaRPr lang="en-US" sz="1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30000"/>
              </a:lnSpc>
              <a:buClr>
                <a:srgbClr val="FF0000"/>
              </a:buClr>
              <a:buSzPct val="100000"/>
              <a:buFont typeface="Wingdings" panose="05000000000000000000" pitchFamily="2" charset="2"/>
              <a:buChar char="ü"/>
              <a:tabLst>
                <a:tab pos="118745" algn="l"/>
              </a:tabLst>
            </a:pPr>
            <a:r>
              <a:rPr lang="en-US" sz="2400" u="none" strike="noStrike" spc="0" dirty="0" err="1" smtClean="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u="none" strike="noStrike" spc="0" dirty="0" smtClean="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smtClean="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u="none" strike="noStrike" spc="0" dirty="0" smtClean="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smtClean="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u="none" strike="noStrike" spc="0" dirty="0" smtClean="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smtClean="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u="none" strike="noStrike" spc="0" dirty="0" smtClean="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smtClean="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u="none" strike="noStrike" spc="0" dirty="0" smtClean="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smtClean="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u="none" strike="noStrike" spc="0" dirty="0" smtClean="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smtClean="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u="none" strike="noStrike" spc="0" dirty="0" smtClean="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smtClean="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u="none" strike="noStrike" spc="0" dirty="0" smtClean="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smtClean="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đề?Những</a:t>
            </a:r>
            <a:r>
              <a:rPr lang="en-US" sz="2400" u="none" strike="noStrike" spc="0" dirty="0" smtClean="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smtClean="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u="none" strike="noStrike" spc="0" dirty="0" smtClean="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smtClean="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u="none" strike="noStrike" spc="0" dirty="0" smtClean="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smtClean="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u="none" strike="noStrike" spc="0" dirty="0" smtClean="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gì?</a:t>
            </a:r>
            <a:endParaRPr lang="en-US" sz="1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30000"/>
              </a:lnSpc>
              <a:spcAft>
                <a:spcPts val="1000"/>
              </a:spcAft>
              <a:buClr>
                <a:srgbClr val="FF0000"/>
              </a:buClr>
              <a:buFont typeface="Wingdings" panose="05000000000000000000" pitchFamily="2" charset="2"/>
              <a:buChar char="ü"/>
              <a:tabLst>
                <a:tab pos="1386840" algn="l"/>
              </a:tabLst>
            </a:pPr>
            <a:r>
              <a:rPr lang="en-US" sz="2400" dirty="0">
                <a:effectLst/>
                <a:latin typeface="Times New Roman" panose="02020603050405020304" pitchFamily="18" charset="0"/>
                <a:ea typeface="Calibri" panose="020F0502020204030204" pitchFamily="34" charset="0"/>
              </a:rPr>
              <a:t>VB </a:t>
            </a:r>
            <a:r>
              <a:rPr lang="en-US" sz="2400" dirty="0" smtClean="0">
                <a:effectLst/>
                <a:latin typeface="Times New Roman" panose="02020603050405020304" pitchFamily="18" charset="0"/>
                <a:ea typeface="Calibri" panose="020F0502020204030204" pitchFamily="34" charset="0"/>
              </a:rPr>
              <a:t>3 </a:t>
            </a:r>
            <a:r>
              <a:rPr lang="en-US" sz="2400" dirty="0" err="1" smtClean="0">
                <a:effectLst/>
                <a:latin typeface="Times New Roman" panose="02020603050405020304" pitchFamily="18" charset="0"/>
                <a:ea typeface="Calibri" panose="020F0502020204030204" pitchFamily="34" charset="0"/>
              </a:rPr>
              <a:t>có</a:t>
            </a:r>
            <a:r>
              <a:rPr lang="en-US" sz="2400" dirty="0" smtClean="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điểm</a:t>
            </a:r>
            <a:r>
              <a:rPr lang="en-US" sz="2400" dirty="0">
                <a:effectLst/>
                <a:latin typeface="Times New Roman" panose="02020603050405020304" pitchFamily="18" charset="0"/>
                <a:ea typeface="Calibri" panose="020F0502020204030204" pitchFamily="34" charset="0"/>
              </a:rPr>
              <a:t> nào </a:t>
            </a:r>
            <a:r>
              <a:rPr lang="en-US" sz="2400" dirty="0" err="1">
                <a:effectLst/>
                <a:latin typeface="Times New Roman" panose="02020603050405020304" pitchFamily="18" charset="0"/>
                <a:ea typeface="Calibri" panose="020F0502020204030204" pitchFamily="34" charset="0"/>
              </a:rPr>
              <a:t>tương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đồng</a:t>
            </a:r>
            <a:r>
              <a:rPr lang="en-US" sz="2400" dirty="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với</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văn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bản</a:t>
            </a:r>
            <a:r>
              <a:rPr lang="en-US" sz="2400" dirty="0" smtClean="0">
                <a:effectLst/>
                <a:latin typeface="Times New Roman" panose="02020603050405020304" pitchFamily="18" charset="0"/>
                <a:ea typeface="Calibri" panose="020F0502020204030204" pitchFamily="34" charset="0"/>
              </a:rPr>
              <a:t> 1 </a:t>
            </a:r>
            <a:r>
              <a:rPr lang="en-US" sz="2400" dirty="0" err="1" smtClean="0">
                <a:effectLst/>
                <a:latin typeface="Times New Roman" panose="02020603050405020304" pitchFamily="18" charset="0"/>
                <a:ea typeface="Calibri" panose="020F0502020204030204" pitchFamily="34" charset="0"/>
              </a:rPr>
              <a:t>và</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văn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bản</a:t>
            </a:r>
            <a:r>
              <a:rPr lang="en-US" sz="2400" dirty="0" smtClean="0">
                <a:effectLst/>
                <a:latin typeface="Times New Roman" panose="02020603050405020304" pitchFamily="18" charset="0"/>
                <a:ea typeface="Calibri" panose="020F0502020204030204" pitchFamily="34" charset="0"/>
              </a:rPr>
              <a:t> 2?</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2216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1D571ED-85ED-CF72-2E4C-FAA74CED9A76}"/>
              </a:ext>
            </a:extLst>
          </p:cNvPr>
          <p:cNvSpPr txBox="1"/>
          <p:nvPr/>
        </p:nvSpPr>
        <p:spPr>
          <a:xfrm>
            <a:off x="3743909" y="483518"/>
            <a:ext cx="5220580" cy="3970318"/>
          </a:xfrm>
          <a:prstGeom prst="rect">
            <a:avLst/>
          </a:prstGeom>
          <a:noFill/>
        </p:spPr>
        <p:txBody>
          <a:bodyPr wrap="square" rtlCol="0">
            <a:spAutoFit/>
          </a:bodyPr>
          <a:lstStyle/>
          <a:p>
            <a:pPr algn="just">
              <a:lnSpc>
                <a:spcPct val="150000"/>
              </a:lnSpc>
            </a:pPr>
            <a:r>
              <a:rPr lang="en-US" sz="2800" b="1" dirty="0" err="1">
                <a:solidFill>
                  <a:srgbClr val="0070C0"/>
                </a:solidFill>
                <a:latin typeface="#9Slide03 AmpleSoft Bold" panose="02000000000000000000" pitchFamily="2" charset="0"/>
              </a:rPr>
              <a:t>Nhiệm</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vụ</a:t>
            </a:r>
            <a:r>
              <a:rPr lang="en-US" sz="2800" b="1" dirty="0">
                <a:solidFill>
                  <a:srgbClr val="0070C0"/>
                </a:solidFill>
                <a:latin typeface="#9Slide03 AmpleSoft Bold" panose="02000000000000000000" pitchFamily="2" charset="0"/>
              </a:rPr>
              <a:t> </a:t>
            </a:r>
            <a:r>
              <a:rPr lang="en-US" sz="2800" b="1" dirty="0" smtClean="0">
                <a:solidFill>
                  <a:srgbClr val="0070C0"/>
                </a:solidFill>
                <a:latin typeface="#9Slide03 AmpleSoft Bold" panose="02000000000000000000" pitchFamily="2" charset="0"/>
              </a:rPr>
              <a:t>: </a:t>
            </a:r>
            <a:r>
              <a:rPr lang="en-US" sz="2800" b="1" dirty="0">
                <a:solidFill>
                  <a:srgbClr val="0070C0"/>
                </a:solidFill>
                <a:latin typeface="#9Slide03 AmpleSoft Bold" panose="02000000000000000000" pitchFamily="2" charset="0"/>
              </a:rPr>
              <a:t>Viết </a:t>
            </a:r>
            <a:r>
              <a:rPr lang="en-US" sz="2800" b="1" dirty="0" err="1">
                <a:solidFill>
                  <a:srgbClr val="0070C0"/>
                </a:solidFill>
                <a:latin typeface="#9Slide03 AmpleSoft Bold" panose="02000000000000000000" pitchFamily="2" charset="0"/>
              </a:rPr>
              <a:t>kết</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nối</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với</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đọc</a:t>
            </a:r>
            <a:endParaRPr lang="en-US" sz="2800" dirty="0">
              <a:solidFill>
                <a:srgbClr val="0070C0"/>
              </a:solidFill>
              <a:latin typeface="#9Slide03 AmpleSoft Bold" panose="02000000000000000000" pitchFamily="2" charset="0"/>
            </a:endParaRPr>
          </a:p>
          <a:p>
            <a:pPr algn="just">
              <a:lnSpc>
                <a:spcPct val="150000"/>
              </a:lnSpc>
            </a:pPr>
            <a:r>
              <a:rPr lang="en-US" sz="2800" b="1" dirty="0" err="1"/>
              <a:t>Nhiệm</a:t>
            </a:r>
            <a:r>
              <a:rPr lang="en-US" sz="2800" b="1" dirty="0"/>
              <a:t> </a:t>
            </a:r>
            <a:r>
              <a:rPr lang="en-US" sz="2800" b="1" dirty="0" err="1"/>
              <a:t>vụ</a:t>
            </a:r>
            <a:r>
              <a:rPr lang="en-US" sz="2800" b="1" dirty="0"/>
              <a:t>: </a:t>
            </a:r>
            <a:r>
              <a:rPr lang="en-US" sz="2800" dirty="0"/>
              <a:t>Viết </a:t>
            </a:r>
            <a:r>
              <a:rPr lang="en-US" sz="2800" dirty="0" err="1"/>
              <a:t>đoạn</a:t>
            </a:r>
            <a:r>
              <a:rPr lang="en-US" sz="2800" dirty="0"/>
              <a:t> </a:t>
            </a:r>
            <a:r>
              <a:rPr lang="en-US" sz="2800" dirty="0" err="1"/>
              <a:t>văn</a:t>
            </a:r>
            <a:r>
              <a:rPr lang="en-US" sz="2800" dirty="0"/>
              <a:t> (</a:t>
            </a:r>
            <a:r>
              <a:rPr lang="en-US" sz="2800" dirty="0" err="1"/>
              <a:t>khoảng</a:t>
            </a:r>
            <a:r>
              <a:rPr lang="en-US" sz="2800" dirty="0"/>
              <a:t> 7 – 9 </a:t>
            </a:r>
            <a:r>
              <a:rPr lang="en-US" sz="2800" dirty="0" err="1"/>
              <a:t>câu</a:t>
            </a:r>
            <a:r>
              <a:rPr lang="en-US" sz="2800" dirty="0"/>
              <a:t>) </a:t>
            </a:r>
            <a:r>
              <a:rPr lang="en-US" sz="2800" dirty="0" err="1"/>
              <a:t>phân</a:t>
            </a:r>
            <a:r>
              <a:rPr lang="en-US" sz="2800" dirty="0"/>
              <a:t> </a:t>
            </a:r>
            <a:r>
              <a:rPr lang="en-US" sz="2800" dirty="0" err="1"/>
              <a:t>tích</a:t>
            </a:r>
            <a:r>
              <a:rPr lang="en-US" sz="2800" dirty="0"/>
              <a:t> 2 - 4 </a:t>
            </a:r>
            <a:r>
              <a:rPr lang="en-US" sz="2800" dirty="0" err="1"/>
              <a:t>dòng</a:t>
            </a:r>
            <a:r>
              <a:rPr lang="en-US" sz="2800" dirty="0"/>
              <a:t> </a:t>
            </a:r>
            <a:r>
              <a:rPr lang="en-US" sz="2800" dirty="0" err="1"/>
              <a:t>thơ</a:t>
            </a:r>
            <a:r>
              <a:rPr lang="en-US" sz="2800" dirty="0"/>
              <a:t> </a:t>
            </a:r>
            <a:r>
              <a:rPr lang="en-US" sz="2800" dirty="0" err="1"/>
              <a:t>miêu</a:t>
            </a:r>
            <a:r>
              <a:rPr lang="en-US" sz="2800" dirty="0"/>
              <a:t> </a:t>
            </a:r>
            <a:r>
              <a:rPr lang="en-US" sz="2800" dirty="0" err="1"/>
              <a:t>tả</a:t>
            </a:r>
            <a:r>
              <a:rPr lang="en-US" sz="2800" dirty="0"/>
              <a:t> </a:t>
            </a:r>
            <a:r>
              <a:rPr lang="en-US" sz="2800" dirty="0" err="1"/>
              <a:t>thiên</a:t>
            </a:r>
            <a:r>
              <a:rPr lang="en-US" sz="2800" dirty="0"/>
              <a:t> </a:t>
            </a:r>
            <a:r>
              <a:rPr lang="en-US" sz="2800" dirty="0" err="1"/>
              <a:t>nhiên</a:t>
            </a:r>
            <a:r>
              <a:rPr lang="en-US" sz="2800" dirty="0"/>
              <a:t> mà </a:t>
            </a:r>
            <a:r>
              <a:rPr lang="en-US" sz="2800" dirty="0" err="1"/>
              <a:t>em</a:t>
            </a:r>
            <a:r>
              <a:rPr lang="en-US" sz="2800" dirty="0"/>
              <a:t> </a:t>
            </a:r>
            <a:r>
              <a:rPr lang="en-US" sz="2800" dirty="0" err="1"/>
              <a:t>cho</a:t>
            </a:r>
            <a:r>
              <a:rPr lang="en-US" sz="2800" dirty="0"/>
              <a:t> là </a:t>
            </a:r>
            <a:r>
              <a:rPr lang="en-US" sz="2800" dirty="0" err="1"/>
              <a:t>đặc</a:t>
            </a:r>
            <a:r>
              <a:rPr lang="en-US" sz="2800" dirty="0"/>
              <a:t> </a:t>
            </a:r>
            <a:r>
              <a:rPr lang="en-US" sz="2800" dirty="0" err="1"/>
              <a:t>sắc</a:t>
            </a:r>
            <a:r>
              <a:rPr lang="en-US" sz="2800" dirty="0"/>
              <a:t> </a:t>
            </a:r>
            <a:r>
              <a:rPr lang="en-US" sz="2800" dirty="0" err="1"/>
              <a:t>trong</a:t>
            </a:r>
            <a:r>
              <a:rPr lang="en-US" sz="2800" dirty="0"/>
              <a:t> </a:t>
            </a:r>
            <a:r>
              <a:rPr lang="en-US" sz="2800" dirty="0" err="1"/>
              <a:t>đoạn</a:t>
            </a:r>
            <a:r>
              <a:rPr lang="en-US" sz="2800" dirty="0"/>
              <a:t> </a:t>
            </a:r>
            <a:r>
              <a:rPr lang="en-US" sz="2800" dirty="0" err="1"/>
              <a:t>trích</a:t>
            </a:r>
            <a:r>
              <a:rPr lang="en-US" sz="2800" dirty="0"/>
              <a:t> </a:t>
            </a:r>
            <a:r>
              <a:rPr lang="en-US" sz="2800" i="1" dirty="0"/>
              <a:t>Kim - </a:t>
            </a:r>
            <a:r>
              <a:rPr lang="en-US" sz="2800" i="1" dirty="0" err="1"/>
              <a:t>Kiều</a:t>
            </a:r>
            <a:r>
              <a:rPr lang="en-US" sz="2800" i="1" dirty="0"/>
              <a:t> </a:t>
            </a:r>
            <a:r>
              <a:rPr lang="en-US" sz="2800" i="1" dirty="0" err="1"/>
              <a:t>gặp</a:t>
            </a:r>
            <a:r>
              <a:rPr lang="en-US" sz="2800" i="1" dirty="0"/>
              <a:t> </a:t>
            </a:r>
            <a:r>
              <a:rPr lang="en-US" sz="2800" i="1" dirty="0" err="1"/>
              <a:t>gỡ</a:t>
            </a:r>
            <a:r>
              <a:rPr lang="en-US" sz="2800" dirty="0"/>
              <a:t>.</a:t>
            </a:r>
          </a:p>
        </p:txBody>
      </p:sp>
      <p:pic>
        <p:nvPicPr>
          <p:cNvPr id="10" name="Picture 9">
            <a:extLst>
              <a:ext uri="{FF2B5EF4-FFF2-40B4-BE49-F238E27FC236}">
                <a16:creationId xmlns:a16="http://schemas.microsoft.com/office/drawing/2014/main" id="{0AED6740-4CF8-B0E4-5BA8-4BE15556A4A2}"/>
              </a:ext>
            </a:extLst>
          </p:cNvPr>
          <p:cNvPicPr>
            <a:picLocks noChangeAspect="1"/>
          </p:cNvPicPr>
          <p:nvPr/>
        </p:nvPicPr>
        <p:blipFill>
          <a:blip r:embed="rId4"/>
          <a:stretch>
            <a:fillRect/>
          </a:stretch>
        </p:blipFill>
        <p:spPr>
          <a:xfrm>
            <a:off x="-16376" y="19038"/>
            <a:ext cx="3868296" cy="4523624"/>
          </a:xfrm>
          <a:prstGeom prst="rect">
            <a:avLst/>
          </a:prstGeom>
        </p:spPr>
      </p:pic>
    </p:spTree>
    <p:extLst>
      <p:ext uri="{BB962C8B-B14F-4D97-AF65-F5344CB8AC3E}">
        <p14:creationId xmlns:p14="http://schemas.microsoft.com/office/powerpoint/2010/main" val="588327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69D4-8D06-4147-C748-DB901E979D5F}"/>
              </a:ext>
            </a:extLst>
          </p:cNvPr>
          <p:cNvSpPr>
            <a:spLocks noGrp="1"/>
          </p:cNvSpPr>
          <p:nvPr>
            <p:ph type="title"/>
          </p:nvPr>
        </p:nvSpPr>
        <p:spPr/>
        <p:txBody>
          <a:bodyPr/>
          <a:lstStyle/>
          <a:p>
            <a:endParaRPr lang="en-US"/>
          </a:p>
        </p:txBody>
      </p:sp>
      <p:graphicFrame>
        <p:nvGraphicFramePr>
          <p:cNvPr id="3" name="Table 2">
            <a:extLst>
              <a:ext uri="{FF2B5EF4-FFF2-40B4-BE49-F238E27FC236}">
                <a16:creationId xmlns:a16="http://schemas.microsoft.com/office/drawing/2014/main" id="{3BC1B1B3-7DB0-C631-21B1-7E34560639A7}"/>
              </a:ext>
            </a:extLst>
          </p:cNvPr>
          <p:cNvGraphicFramePr>
            <a:graphicFrameLocks noGrp="1"/>
          </p:cNvGraphicFramePr>
          <p:nvPr>
            <p:extLst>
              <p:ext uri="{D42A27DB-BD31-4B8C-83A1-F6EECF244321}">
                <p14:modId xmlns:p14="http://schemas.microsoft.com/office/powerpoint/2010/main" val="4215813356"/>
              </p:ext>
            </p:extLst>
          </p:nvPr>
        </p:nvGraphicFramePr>
        <p:xfrm>
          <a:off x="274828" y="555526"/>
          <a:ext cx="8869172" cy="4754880"/>
        </p:xfrm>
        <a:graphic>
          <a:graphicData uri="http://schemas.openxmlformats.org/drawingml/2006/table">
            <a:tbl>
              <a:tblPr firstRow="1" firstCol="1" bandRow="1">
                <a:tableStyleId>{F2DE63D5-997A-4646-A377-4702673A728D}</a:tableStyleId>
              </a:tblPr>
              <a:tblGrid>
                <a:gridCol w="620737">
                  <a:extLst>
                    <a:ext uri="{9D8B030D-6E8A-4147-A177-3AD203B41FA5}">
                      <a16:colId xmlns:a16="http://schemas.microsoft.com/office/drawing/2014/main" val="2341011970"/>
                    </a:ext>
                  </a:extLst>
                </a:gridCol>
                <a:gridCol w="6669362">
                  <a:extLst>
                    <a:ext uri="{9D8B030D-6E8A-4147-A177-3AD203B41FA5}">
                      <a16:colId xmlns:a16="http://schemas.microsoft.com/office/drawing/2014/main" val="2420555181"/>
                    </a:ext>
                  </a:extLst>
                </a:gridCol>
                <a:gridCol w="758049">
                  <a:extLst>
                    <a:ext uri="{9D8B030D-6E8A-4147-A177-3AD203B41FA5}">
                      <a16:colId xmlns:a16="http://schemas.microsoft.com/office/drawing/2014/main" val="1584729974"/>
                    </a:ext>
                  </a:extLst>
                </a:gridCol>
                <a:gridCol w="821024">
                  <a:extLst>
                    <a:ext uri="{9D8B030D-6E8A-4147-A177-3AD203B41FA5}">
                      <a16:colId xmlns:a16="http://schemas.microsoft.com/office/drawing/2014/main" val="1303435663"/>
                    </a:ext>
                  </a:extLst>
                </a:gridCol>
              </a:tblGrid>
              <a:tr h="0">
                <a:tc>
                  <a:txBody>
                    <a:bodyPr/>
                    <a:lstStyle/>
                    <a:p>
                      <a:pPr algn="ctr">
                        <a:lnSpc>
                          <a:spcPct val="130000"/>
                        </a:lnSpc>
                      </a:pPr>
                      <a:r>
                        <a:rPr lang="en-US" sz="1800" dirty="0">
                          <a:effectLst/>
                        </a:rPr>
                        <a:t>STT</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2400" dirty="0" err="1">
                          <a:effectLst/>
                        </a:rPr>
                        <a:t>Tiêu</a:t>
                      </a:r>
                      <a:r>
                        <a:rPr lang="en-US" sz="2400" dirty="0">
                          <a:effectLst/>
                        </a:rPr>
                        <a:t> </a:t>
                      </a:r>
                      <a:r>
                        <a:rPr lang="en-US" sz="2400" dirty="0" err="1">
                          <a:effectLst/>
                        </a:rPr>
                        <a:t>chí</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2400" dirty="0" err="1">
                          <a:effectLst/>
                        </a:rPr>
                        <a:t>Đạt</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2400" dirty="0">
                          <a:effectLst/>
                        </a:rPr>
                        <a:t>CĐ</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2770080"/>
                  </a:ext>
                </a:extLst>
              </a:tr>
              <a:tr h="0">
                <a:tc>
                  <a:txBody>
                    <a:bodyPr/>
                    <a:lstStyle/>
                    <a:p>
                      <a:pPr algn="ctr">
                        <a:lnSpc>
                          <a:spcPct val="130000"/>
                        </a:lnSpc>
                      </a:pPr>
                      <a:r>
                        <a:rPr lang="en-US" sz="2400">
                          <a:effectLst/>
                        </a:rPr>
                        <a:t>1</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Đảm bảo hình thức đoạn văn  với dung lượng khoảng 7 – 9 câu.</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5201948"/>
                  </a:ext>
                </a:extLst>
              </a:tr>
              <a:tr h="0">
                <a:tc>
                  <a:txBody>
                    <a:bodyPr/>
                    <a:lstStyle/>
                    <a:p>
                      <a:pPr algn="ctr">
                        <a:lnSpc>
                          <a:spcPct val="130000"/>
                        </a:lnSpc>
                      </a:pPr>
                      <a:r>
                        <a:rPr lang="en-US" sz="2400">
                          <a:effectLst/>
                        </a:rPr>
                        <a:t>2</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30000"/>
                        </a:lnSpc>
                        <a:spcAft>
                          <a:spcPts val="1000"/>
                        </a:spcAft>
                      </a:pPr>
                      <a:r>
                        <a:rPr lang="en-US" sz="2400">
                          <a:effectLst/>
                        </a:rPr>
                        <a:t>Đoạn văn đúng chủ đề: </a:t>
                      </a:r>
                      <a:r>
                        <a:rPr lang="it-IT" sz="2400">
                          <a:effectLst/>
                        </a:rPr>
                        <a:t>phân tích 2 - 4 dòng thơ miêu tả thiên nhiên trong đoạn trích.</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3341040"/>
                  </a:ext>
                </a:extLst>
              </a:tr>
              <a:tr h="0">
                <a:tc>
                  <a:txBody>
                    <a:bodyPr/>
                    <a:lstStyle/>
                    <a:p>
                      <a:pPr algn="ctr">
                        <a:lnSpc>
                          <a:spcPct val="130000"/>
                        </a:lnSpc>
                      </a:pPr>
                      <a:r>
                        <a:rPr lang="en-US" sz="2400">
                          <a:effectLst/>
                        </a:rPr>
                        <a:t>3</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30000"/>
                        </a:lnSpc>
                        <a:spcAft>
                          <a:spcPts val="1000"/>
                        </a:spcAft>
                      </a:pPr>
                      <a:r>
                        <a:rPr lang="en-US" sz="2400">
                          <a:effectLst/>
                        </a:rPr>
                        <a:t>Đoạn văn có câu chủ đề.</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Bef>
                          <a:spcPts val="1200"/>
                        </a:spcBef>
                        <a:spcAft>
                          <a:spcPts val="300"/>
                        </a:spcAft>
                      </a:pPr>
                      <a:r>
                        <a:rPr lang="en-US" sz="2400">
                          <a:effectLst/>
                        </a:rPr>
                        <a:t> </a:t>
                      </a:r>
                      <a:endParaRPr lang="en-US"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3793261"/>
                  </a:ext>
                </a:extLst>
              </a:tr>
              <a:tr h="0">
                <a:tc>
                  <a:txBody>
                    <a:bodyPr/>
                    <a:lstStyle/>
                    <a:p>
                      <a:pPr marL="228600" indent="-228600" algn="ctr">
                        <a:lnSpc>
                          <a:spcPct val="130000"/>
                        </a:lnSpc>
                        <a:tabLst>
                          <a:tab pos="228600" algn="l"/>
                          <a:tab pos="457200" algn="l"/>
                        </a:tabLst>
                      </a:pPr>
                      <a:r>
                        <a:rPr lang="en-US" sz="2400">
                          <a:effectLst/>
                        </a:rPr>
                        <a:t>4</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lnSpc>
                          <a:spcPct val="130000"/>
                        </a:lnSpc>
                        <a:spcAft>
                          <a:spcPts val="1000"/>
                        </a:spcAft>
                        <a:tabLst>
                          <a:tab pos="228600" algn="l"/>
                          <a:tab pos="457200" algn="l"/>
                        </a:tabLst>
                      </a:pPr>
                      <a:r>
                        <a:rPr lang="en-US" sz="2400" dirty="0" err="1">
                          <a:effectLst/>
                        </a:rPr>
                        <a:t>Đoạn</a:t>
                      </a:r>
                      <a:r>
                        <a:rPr lang="en-US" sz="2400" dirty="0">
                          <a:effectLst/>
                        </a:rPr>
                        <a:t> </a:t>
                      </a:r>
                      <a:r>
                        <a:rPr lang="en-US" sz="2400" dirty="0" err="1">
                          <a:effectLst/>
                        </a:rPr>
                        <a:t>văn</a:t>
                      </a:r>
                      <a:r>
                        <a:rPr lang="en-US" sz="2400" dirty="0">
                          <a:effectLst/>
                        </a:rPr>
                        <a:t> </a:t>
                      </a:r>
                      <a:r>
                        <a:rPr lang="en-US" sz="2400" dirty="0" err="1">
                          <a:effectLst/>
                        </a:rPr>
                        <a:t>đảm</a:t>
                      </a:r>
                      <a:r>
                        <a:rPr lang="en-US" sz="2400" dirty="0">
                          <a:effectLst/>
                        </a:rPr>
                        <a:t> </a:t>
                      </a:r>
                      <a:r>
                        <a:rPr lang="en-US" sz="2400" dirty="0" err="1">
                          <a:effectLst/>
                        </a:rPr>
                        <a:t>bảo</a:t>
                      </a:r>
                      <a:r>
                        <a:rPr lang="en-US" sz="2400" dirty="0">
                          <a:effectLst/>
                        </a:rPr>
                        <a:t> tính </a:t>
                      </a:r>
                      <a:r>
                        <a:rPr lang="en-US" sz="2400" dirty="0" err="1">
                          <a:effectLst/>
                        </a:rPr>
                        <a:t>liên</a:t>
                      </a:r>
                      <a:r>
                        <a:rPr lang="en-US" sz="2400" dirty="0">
                          <a:effectLst/>
                        </a:rPr>
                        <a:t> </a:t>
                      </a:r>
                      <a:r>
                        <a:rPr lang="en-US" sz="2400" dirty="0" err="1">
                          <a:effectLst/>
                        </a:rPr>
                        <a:t>kết</a:t>
                      </a:r>
                      <a:r>
                        <a:rPr lang="en-US" sz="2400" dirty="0">
                          <a:effectLst/>
                        </a:rPr>
                        <a:t> </a:t>
                      </a:r>
                      <a:r>
                        <a:rPr lang="en-US" sz="2400" dirty="0" err="1">
                          <a:effectLst/>
                        </a:rPr>
                        <a:t>giữa</a:t>
                      </a:r>
                      <a:r>
                        <a:rPr lang="en-US" sz="2400" dirty="0">
                          <a:effectLst/>
                        </a:rPr>
                        <a:t> các </a:t>
                      </a:r>
                      <a:r>
                        <a:rPr lang="en-US" sz="2400" dirty="0" err="1">
                          <a:effectLst/>
                        </a:rPr>
                        <a:t>câu</a:t>
                      </a:r>
                      <a:r>
                        <a:rPr lang="en-US" sz="2400" dirty="0">
                          <a:effectLst/>
                        </a:rPr>
                        <a:t> </a:t>
                      </a:r>
                      <a:r>
                        <a:rPr lang="en-US" sz="2400" dirty="0" err="1">
                          <a:effectLst/>
                        </a:rPr>
                        <a:t>trong</a:t>
                      </a:r>
                      <a:r>
                        <a:rPr lang="en-US" sz="2400" dirty="0">
                          <a:effectLst/>
                        </a:rPr>
                        <a:t> </a:t>
                      </a:r>
                      <a:r>
                        <a:rPr lang="en-US" sz="2400" dirty="0" err="1">
                          <a:effectLst/>
                        </a:rPr>
                        <a:t>đoạn</a:t>
                      </a:r>
                      <a:r>
                        <a:rPr lang="en-US" sz="2400" dirty="0">
                          <a:effectLst/>
                        </a:rPr>
                        <a:t> </a:t>
                      </a:r>
                      <a:r>
                        <a:rPr lang="en-US" sz="2400" dirty="0" err="1">
                          <a:effectLst/>
                        </a:rPr>
                        <a:t>văn</a:t>
                      </a:r>
                      <a:r>
                        <a:rPr lang="en-US" sz="2400" dirty="0">
                          <a:effectLst/>
                        </a:rPr>
                        <a:t>.</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Bef>
                          <a:spcPts val="1200"/>
                        </a:spcBef>
                        <a:spcAft>
                          <a:spcPts val="300"/>
                        </a:spcAft>
                      </a:pPr>
                      <a:r>
                        <a:rPr lang="en-US" sz="1600">
                          <a:effectLst/>
                        </a:rPr>
                        <a:t> </a:t>
                      </a:r>
                      <a:endParaRPr lang="en-US" sz="1600" b="1" i="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Bef>
                          <a:spcPts val="1200"/>
                        </a:spcBef>
                        <a:spcAft>
                          <a:spcPts val="300"/>
                        </a:spcAft>
                      </a:pPr>
                      <a:r>
                        <a:rPr lang="en-US" sz="1600">
                          <a:effectLst/>
                        </a:rPr>
                        <a:t> </a:t>
                      </a:r>
                      <a:endParaRPr lang="en-US" sz="1600" b="1" i="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919311"/>
                  </a:ext>
                </a:extLst>
              </a:tr>
              <a:tr h="0">
                <a:tc>
                  <a:txBody>
                    <a:bodyPr/>
                    <a:lstStyle/>
                    <a:p>
                      <a:pPr algn="ctr">
                        <a:lnSpc>
                          <a:spcPct val="130000"/>
                        </a:lnSpc>
                      </a:pPr>
                      <a:r>
                        <a:rPr lang="en-US" sz="2400">
                          <a:effectLst/>
                        </a:rPr>
                        <a:t>5</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Đoạn văn đảm bảo về yêu cầu về chính tả, cách sử dụng từ ngữ, ngữ pháp.</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dirty="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37165"/>
                  </a:ext>
                </a:extLst>
              </a:tr>
            </a:tbl>
          </a:graphicData>
        </a:graphic>
      </p:graphicFrame>
      <p:sp>
        <p:nvSpPr>
          <p:cNvPr id="5" name="TextBox 4">
            <a:extLst>
              <a:ext uri="{FF2B5EF4-FFF2-40B4-BE49-F238E27FC236}">
                <a16:creationId xmlns:a16="http://schemas.microsoft.com/office/drawing/2014/main" id="{82C165B0-02E4-B5D9-417D-218D4E8648D5}"/>
              </a:ext>
            </a:extLst>
          </p:cNvPr>
          <p:cNvSpPr txBox="1"/>
          <p:nvPr/>
        </p:nvSpPr>
        <p:spPr>
          <a:xfrm>
            <a:off x="1835696" y="0"/>
            <a:ext cx="5680362" cy="523220"/>
          </a:xfrm>
          <a:prstGeom prst="rect">
            <a:avLst/>
          </a:prstGeom>
          <a:noFill/>
        </p:spPr>
        <p:txBody>
          <a:bodyPr wrap="square">
            <a:spAutoFit/>
          </a:bodyPr>
          <a:lstStyle/>
          <a:p>
            <a:r>
              <a:rPr lang="en-US" sz="2800" b="1" dirty="0" err="1">
                <a:solidFill>
                  <a:srgbClr val="0070C0"/>
                </a:solidFill>
                <a:effectLst/>
                <a:latin typeface="Times New Roman" panose="02020603050405020304" pitchFamily="18" charset="0"/>
                <a:ea typeface="Calibri" panose="020F0502020204030204" pitchFamily="34" charset="0"/>
              </a:rPr>
              <a:t>Bảng</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kiểm</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kĩ</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năng</a:t>
            </a:r>
            <a:r>
              <a:rPr lang="en-US" sz="2800" b="1" dirty="0">
                <a:solidFill>
                  <a:srgbClr val="0070C0"/>
                </a:solidFill>
                <a:effectLst/>
                <a:latin typeface="Times New Roman" panose="02020603050405020304" pitchFamily="18" charset="0"/>
                <a:ea typeface="Calibri" panose="020F0502020204030204" pitchFamily="34" charset="0"/>
              </a:rPr>
              <a:t> viết </a:t>
            </a:r>
            <a:r>
              <a:rPr lang="en-US" sz="2800" b="1" dirty="0" err="1">
                <a:solidFill>
                  <a:srgbClr val="0070C0"/>
                </a:solidFill>
                <a:effectLst/>
                <a:latin typeface="Times New Roman" panose="02020603050405020304" pitchFamily="18" charset="0"/>
                <a:ea typeface="Calibri" panose="020F0502020204030204" pitchFamily="34" charset="0"/>
              </a:rPr>
              <a:t>đoạn</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văn</a:t>
            </a:r>
            <a:r>
              <a:rPr lang="en-US" sz="2800" b="1" dirty="0">
                <a:solidFill>
                  <a:srgbClr val="0070C0"/>
                </a:solidFill>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141332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03BBBE-BF89-9727-FF6F-0D22896964C9}"/>
              </a:ext>
            </a:extLst>
          </p:cNvPr>
          <p:cNvSpPr txBox="1"/>
          <p:nvPr/>
        </p:nvSpPr>
        <p:spPr>
          <a:xfrm>
            <a:off x="395536" y="169510"/>
            <a:ext cx="8352928" cy="4973990"/>
          </a:xfrm>
          <a:prstGeom prst="rect">
            <a:avLst/>
          </a:prstGeom>
          <a:noFill/>
        </p:spPr>
        <p:txBody>
          <a:bodyPr wrap="square">
            <a:spAutoFit/>
          </a:bodyPr>
          <a:lstStyle/>
          <a:p>
            <a:pPr>
              <a:lnSpc>
                <a:spcPct val="130000"/>
              </a:lnSpc>
              <a:spcAft>
                <a:spcPts val="1000"/>
              </a:spcAft>
            </a:pPr>
            <a:r>
              <a:rPr lang="en-US" sz="2400" b="1" dirty="0" err="1">
                <a:effectLst/>
                <a:latin typeface="Times New Roman" panose="02020603050405020304" pitchFamily="18" charset="0"/>
                <a:ea typeface="Calibri" panose="020F0502020204030204" pitchFamily="34" charset="0"/>
              </a:rPr>
              <a:t>Đoạn</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văn</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tham</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khảo</a:t>
            </a:r>
            <a:r>
              <a:rPr lang="en-US" sz="2400" b="1"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p>
            <a:pPr algn="just">
              <a:lnSpc>
                <a:spcPct val="130000"/>
              </a:lnSpc>
              <a:spcAft>
                <a:spcPts val="1000"/>
              </a:spcAft>
            </a:pPr>
            <a:r>
              <a:rPr lang="en-US" sz="2400" b="1" dirty="0">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Một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những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thành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đặc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sắc</a:t>
            </a:r>
            <a:r>
              <a:rPr lang="en-US" sz="2400" dirty="0">
                <a:effectLst/>
                <a:latin typeface="Times New Roman" panose="02020603050405020304" pitchFamily="18" charset="0"/>
                <a:ea typeface="Calibri" panose="020F0502020204030204" pitchFamily="34" charset="0"/>
              </a:rPr>
              <a:t> về </a:t>
            </a:r>
            <a:r>
              <a:rPr lang="en-US" sz="2400" dirty="0" err="1">
                <a:effectLst/>
                <a:latin typeface="Times New Roman" panose="02020603050405020304" pitchFamily="18" charset="0"/>
                <a:ea typeface="Calibri" panose="020F0502020204030204" pitchFamily="34" charset="0"/>
              </a:rPr>
              <a:t>phương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diện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nghệ</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thuật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đoạn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trích</a:t>
            </a:r>
            <a:r>
              <a:rPr lang="en-US" sz="2400" dirty="0">
                <a:effectLst/>
                <a:latin typeface="Times New Roman" panose="02020603050405020304" pitchFamily="18" charset="0"/>
                <a:ea typeface="Calibri" panose="020F0502020204030204" pitchFamily="34" charset="0"/>
              </a:rPr>
              <a:t> </a:t>
            </a:r>
            <a:r>
              <a:rPr lang="en-US" sz="2400" i="1" dirty="0">
                <a:effectLst/>
                <a:latin typeface="Times New Roman" panose="02020603050405020304" pitchFamily="18" charset="0"/>
                <a:ea typeface="Calibri" panose="020F0502020204030204" pitchFamily="34" charset="0"/>
              </a:rPr>
              <a:t>Kim - </a:t>
            </a:r>
            <a:r>
              <a:rPr lang="en-US" sz="2400" i="1" dirty="0" err="1">
                <a:effectLst/>
                <a:latin typeface="Times New Roman" panose="02020603050405020304" pitchFamily="18" charset="0"/>
                <a:ea typeface="Calibri" panose="020F0502020204030204" pitchFamily="34" charset="0"/>
              </a:rPr>
              <a:t>Kiều</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gặp</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gỡ</a:t>
            </a:r>
            <a:r>
              <a:rPr lang="en-US" sz="2400" i="1" dirty="0">
                <a:effectLst/>
                <a:latin typeface="Times New Roman" panose="02020603050405020304" pitchFamily="18" charset="0"/>
                <a:ea typeface="Calibri" panose="020F0502020204030204" pitchFamily="34" charset="0"/>
              </a:rPr>
              <a:t> </a:t>
            </a:r>
            <a:r>
              <a:rPr lang="en-US" sz="2400" dirty="0">
                <a:effectLst/>
                <a:latin typeface="Times New Roman" panose="02020603050405020304" pitchFamily="18" charset="0"/>
                <a:ea typeface="Calibri" panose="020F0502020204030204" pitchFamily="34" charset="0"/>
              </a:rPr>
              <a:t>là </a:t>
            </a:r>
            <a:r>
              <a:rPr lang="en-US" sz="2400" dirty="0" err="1">
                <a:effectLst/>
                <a:latin typeface="Times New Roman" panose="02020603050405020304" pitchFamily="18" charset="0"/>
                <a:ea typeface="Calibri" panose="020F0502020204030204" pitchFamily="34" charset="0"/>
              </a:rPr>
              <a:t>bút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tả</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cảnh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ngụ</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tình</a:t>
            </a:r>
            <a:r>
              <a:rPr lang="en-US" sz="2400" dirty="0">
                <a:effectLst/>
                <a:latin typeface="Times New Roman" panose="02020603050405020304" pitchFamily="18" charset="0"/>
                <a:ea typeface="Calibri" panose="020F0502020204030204" pitchFamily="34" charset="0"/>
              </a:rPr>
              <a:t> – </a:t>
            </a:r>
            <a:r>
              <a:rPr lang="en-US" sz="2400" dirty="0" err="1">
                <a:effectLst/>
                <a:latin typeface="Times New Roman" panose="02020603050405020304" pitchFamily="18" charset="0"/>
                <a:ea typeface="Calibri" panose="020F0502020204030204" pitchFamily="34" charset="0"/>
              </a:rPr>
              <a:t>miêu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tả</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thiên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nhiên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nhằm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thể</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hiện</a:t>
            </a:r>
            <a:r>
              <a:rPr lang="en-US" sz="2400" dirty="0">
                <a:effectLst/>
                <a:latin typeface="Times New Roman" panose="02020603050405020304" pitchFamily="18" charset="0"/>
                <a:ea typeface="Calibri" panose="020F0502020204030204" pitchFamily="34" charset="0"/>
              </a:rPr>
              <a:t> tâm </a:t>
            </a:r>
            <a:r>
              <a:rPr lang="en-US" sz="2400" dirty="0" err="1">
                <a:effectLst/>
                <a:latin typeface="Times New Roman" panose="02020603050405020304" pitchFamily="18" charset="0"/>
                <a:ea typeface="Calibri" panose="020F0502020204030204" pitchFamily="34" charset="0"/>
              </a:rPr>
              <a:t>trạng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nhân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vật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Đọc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đoạn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trích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em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đặc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biệt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ấn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tượng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với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hai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câu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thơ</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miêu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tả</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gian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xung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quanh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khuê</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phòng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Thúy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Kiều</a:t>
            </a:r>
            <a:r>
              <a:rPr lang="en-US" sz="2400" dirty="0">
                <a:effectLst/>
                <a:latin typeface="Times New Roman" panose="02020603050405020304" pitchFamily="18" charset="0"/>
                <a:ea typeface="Calibri" panose="020F0502020204030204" pitchFamily="34" charset="0"/>
              </a:rPr>
              <a:t>: </a:t>
            </a:r>
            <a:r>
              <a:rPr lang="en-US" sz="2400" dirty="0">
                <a:solidFill>
                  <a:srgbClr val="000000"/>
                </a:solidFill>
                <a:effectLst/>
                <a:latin typeface="Times New Roman" panose="02020603050405020304" pitchFamily="18" charset="0"/>
                <a:ea typeface="Calibri" panose="020F0502020204030204" pitchFamily="34" charset="0"/>
              </a:rPr>
              <a:t>“</a:t>
            </a:r>
            <a:r>
              <a:rPr lang="en-US" sz="2400" i="1" dirty="0" err="1">
                <a:solidFill>
                  <a:srgbClr val="000000"/>
                </a:solidFill>
                <a:effectLst/>
                <a:latin typeface="Times New Roman" panose="02020603050405020304" pitchFamily="18" charset="0"/>
                <a:ea typeface="Calibri" panose="020F0502020204030204" pitchFamily="34" charset="0"/>
              </a:rPr>
              <a:t>Gương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nga</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chênh</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chếch</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dòm</a:t>
            </a:r>
            <a:r>
              <a:rPr lang="en-US" sz="2400" i="1" dirty="0">
                <a:solidFill>
                  <a:srgbClr val="000000"/>
                </a:solidFill>
                <a:effectLst/>
                <a:latin typeface="Times New Roman" panose="02020603050405020304" pitchFamily="18" charset="0"/>
                <a:ea typeface="Calibri" panose="020F0502020204030204" pitchFamily="34" charset="0"/>
              </a:rPr>
              <a:t> song,/ </a:t>
            </a:r>
            <a:r>
              <a:rPr lang="en-US" sz="2400" i="1" dirty="0" err="1">
                <a:solidFill>
                  <a:srgbClr val="000000"/>
                </a:solidFill>
                <a:effectLst/>
                <a:latin typeface="Times New Roman" panose="02020603050405020304" pitchFamily="18" charset="0"/>
                <a:ea typeface="Calibri" panose="020F0502020204030204" pitchFamily="34" charset="0"/>
              </a:rPr>
              <a:t>Vàng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gieo</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ngấn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nước</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cây</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lồng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bóng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sân</a:t>
            </a:r>
            <a:r>
              <a:rPr lang="en-US" sz="2400" dirty="0">
                <a:solidFill>
                  <a:srgbClr val="000000"/>
                </a:solidFill>
                <a:effectLst/>
                <a:latin typeface="Times New Roman" panose="02020603050405020304" pitchFamily="18" charset="0"/>
                <a:ea typeface="Calibri" panose="020F0502020204030204" pitchFamily="34" charset="0"/>
              </a:rPr>
              <a:t>”. Hai </a:t>
            </a:r>
            <a:r>
              <a:rPr lang="en-US" sz="2400" dirty="0" err="1">
                <a:solidFill>
                  <a:srgbClr val="000000"/>
                </a:solidFill>
                <a:effectLst/>
                <a:latin typeface="Times New Roman" panose="02020603050405020304" pitchFamily="18" charset="0"/>
                <a:ea typeface="Calibri" panose="020F0502020204030204" pitchFamily="34" charset="0"/>
              </a:rPr>
              <a:t>câu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thơ</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miêu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tả</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khung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cảnh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đêm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trăng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êm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đềm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thơ</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Phép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nhân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hóa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ánh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trăng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biết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dòm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nhìn</a:t>
            </a:r>
            <a:r>
              <a:rPr lang="en-US" sz="2400" dirty="0">
                <a:effectLst/>
                <a:latin typeface="Times New Roman" panose="02020603050405020304" pitchFamily="18" charset="0"/>
                <a:ea typeface="Calibri" panose="020F0502020204030204" pitchFamily="34" charset="0"/>
              </a:rPr>
              <a:t> song </a:t>
            </a:r>
            <a:r>
              <a:rPr lang="en-US" sz="2400" dirty="0" err="1">
                <a:effectLst/>
                <a:latin typeface="Times New Roman" panose="02020603050405020304" pitchFamily="18" charset="0"/>
                <a:ea typeface="Calibri" panose="020F0502020204030204" pitchFamily="34" charset="0"/>
              </a:rPr>
              <a:t>cửa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a:t>
            </a:r>
            <a:r>
              <a:rPr lang="en-US" sz="2400" dirty="0" err="1">
                <a:solidFill>
                  <a:srgbClr val="000000"/>
                </a:solidFill>
                <a:effectLst/>
                <a:latin typeface="Times New Roman" panose="02020603050405020304" pitchFamily="18" charset="0"/>
                <a:ea typeface="Calibri" panose="020F0502020204030204" pitchFamily="34" charset="0"/>
              </a:rPr>
              <a:t>ừ</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láy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chênh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chếch</a:t>
            </a:r>
            <a:r>
              <a:rPr lang="en-US" sz="2400" dirty="0">
                <a:solidFill>
                  <a:srgbClr val="000000"/>
                </a:solidFill>
                <a:effectLst/>
                <a:latin typeface="Times New Roman" panose="02020603050405020304" pitchFamily="18" charset="0"/>
                <a:ea typeface="Calibri" panose="020F0502020204030204" pitchFamily="34" charset="0"/>
              </a:rPr>
              <a:t>” chỉ </a:t>
            </a:r>
            <a:r>
              <a:rPr lang="en-US" sz="2400" dirty="0" err="1">
                <a:solidFill>
                  <a:srgbClr val="000000"/>
                </a:solidFill>
                <a:effectLst/>
                <a:latin typeface="Times New Roman" panose="02020603050405020304" pitchFamily="18" charset="0"/>
                <a:ea typeface="Calibri" panose="020F0502020204030204" pitchFamily="34" charset="0"/>
              </a:rPr>
              <a:t>hành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động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hơi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nghiêng</a:t>
            </a:r>
            <a:r>
              <a:rPr lang="en-US" sz="2400" dirty="0">
                <a:solidFill>
                  <a:srgbClr val="000000"/>
                </a:solidFill>
                <a:effectLst/>
                <a:latin typeface="Times New Roman" panose="02020603050405020304" pitchFamily="18" charset="0"/>
                <a:ea typeface="Calibri" panose="020F0502020204030204" pitchFamily="34" charset="0"/>
              </a:rPr>
              <a:t> về </a:t>
            </a:r>
            <a:r>
              <a:rPr lang="en-US" sz="2400" dirty="0" err="1">
                <a:solidFill>
                  <a:srgbClr val="000000"/>
                </a:solidFill>
                <a:effectLst/>
                <a:latin typeface="Times New Roman" panose="02020603050405020304" pitchFamily="18" charset="0"/>
                <a:ea typeface="Calibri" panose="020F0502020204030204" pitchFamily="34" charset="0"/>
              </a:rPr>
              <a:t>một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phía</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8603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03BBBE-BF89-9727-FF6F-0D22896964C9}"/>
              </a:ext>
            </a:extLst>
          </p:cNvPr>
          <p:cNvSpPr txBox="1"/>
          <p:nvPr/>
        </p:nvSpPr>
        <p:spPr>
          <a:xfrm>
            <a:off x="323528" y="267494"/>
            <a:ext cx="8280920" cy="4365619"/>
          </a:xfrm>
          <a:prstGeom prst="rect">
            <a:avLst/>
          </a:prstGeom>
          <a:noFill/>
        </p:spPr>
        <p:txBody>
          <a:bodyPr wrap="square">
            <a:spAutoFit/>
          </a:bodyPr>
          <a:lstStyle/>
          <a:p>
            <a:pPr algn="just">
              <a:lnSpc>
                <a:spcPct val="130000"/>
              </a:lnSpc>
              <a:spcAft>
                <a:spcPts val="1000"/>
              </a:spcAft>
            </a:pPr>
            <a:r>
              <a:rPr lang="en-US" sz="2400" dirty="0">
                <a:solidFill>
                  <a:srgbClr val="000000"/>
                </a:solidFill>
                <a:effectLst/>
                <a:latin typeface="Times New Roman" panose="02020603050405020304" pitchFamily="18" charset="0"/>
                <a:ea typeface="Calibri" panose="020F0502020204030204" pitchFamily="34" charset="0"/>
              </a:rPr>
              <a:t>…</a:t>
            </a:r>
            <a:r>
              <a:rPr lang="en-US" sz="2400" dirty="0" err="1">
                <a:solidFill>
                  <a:srgbClr val="000000"/>
                </a:solidFill>
                <a:effectLst/>
                <a:latin typeface="Times New Roman" panose="02020603050405020304" pitchFamily="18" charset="0"/>
                <a:ea typeface="Calibri" panose="020F0502020204030204" pitchFamily="34" charset="0"/>
              </a:rPr>
              <a:t>Vầng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trăng</a:t>
            </a:r>
            <a:r>
              <a:rPr lang="en-US" sz="2400" dirty="0">
                <a:solidFill>
                  <a:srgbClr val="000000"/>
                </a:solidFill>
                <a:effectLst/>
                <a:latin typeface="Times New Roman" panose="02020603050405020304" pitchFamily="18" charset="0"/>
                <a:ea typeface="Calibri" panose="020F0502020204030204" pitchFamily="34" charset="0"/>
              </a:rPr>
              <a:t> cũng </a:t>
            </a:r>
            <a:r>
              <a:rPr lang="en-US" sz="2400" dirty="0" err="1">
                <a:solidFill>
                  <a:srgbClr val="000000"/>
                </a:solidFill>
                <a:effectLst/>
                <a:latin typeface="Times New Roman" panose="02020603050405020304" pitchFamily="18" charset="0"/>
                <a:ea typeface="Calibri" panose="020F0502020204030204" pitchFamily="34" charset="0"/>
              </a:rPr>
              <a:t>giống</a:t>
            </a:r>
            <a:r>
              <a:rPr lang="en-US" sz="2400" dirty="0">
                <a:solidFill>
                  <a:srgbClr val="000000"/>
                </a:solidFill>
                <a:effectLst/>
                <a:latin typeface="Times New Roman" panose="02020603050405020304" pitchFamily="18" charset="0"/>
                <a:ea typeface="Calibri" panose="020F0502020204030204" pitchFamily="34" charset="0"/>
              </a:rPr>
              <a:t> như </a:t>
            </a:r>
            <a:r>
              <a:rPr lang="en-US" sz="2400" dirty="0" err="1">
                <a:solidFill>
                  <a:srgbClr val="000000"/>
                </a:solidFill>
                <a:effectLst/>
                <a:latin typeface="Times New Roman" panose="02020603050405020304" pitchFamily="18" charset="0"/>
                <a:ea typeface="Calibri" panose="020F0502020204030204" pitchFamily="34" charset="0"/>
              </a:rPr>
              <a:t>nàng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Thúy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Kiều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tựa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đầu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cửa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sổ</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hướng</a:t>
            </a:r>
            <a:r>
              <a:rPr lang="en-US" sz="2400" dirty="0">
                <a:solidFill>
                  <a:srgbClr val="000000"/>
                </a:solidFill>
                <a:effectLst/>
                <a:latin typeface="Times New Roman" panose="02020603050405020304" pitchFamily="18" charset="0"/>
                <a:ea typeface="Calibri" panose="020F0502020204030204" pitchFamily="34" charset="0"/>
              </a:rPr>
              <a:t> tâm </a:t>
            </a:r>
            <a:r>
              <a:rPr lang="en-US" sz="2400" dirty="0" err="1">
                <a:solidFill>
                  <a:srgbClr val="000000"/>
                </a:solidFill>
                <a:effectLst/>
                <a:latin typeface="Times New Roman" panose="02020603050405020304" pitchFamily="18" charset="0"/>
                <a:ea typeface="Calibri" panose="020F0502020204030204" pitchFamily="34" charset="0"/>
              </a:rPr>
              <a:t>tư</a:t>
            </a:r>
            <a:r>
              <a:rPr lang="en-US" sz="2400" dirty="0">
                <a:solidFill>
                  <a:srgbClr val="000000"/>
                </a:solidFill>
                <a:effectLst/>
                <a:latin typeface="Times New Roman" panose="02020603050405020304" pitchFamily="18" charset="0"/>
                <a:ea typeface="Calibri" panose="020F0502020204030204" pitchFamily="34" charset="0"/>
              </a:rPr>
              <a:t> đến </a:t>
            </a:r>
            <a:r>
              <a:rPr lang="en-US" sz="2400" dirty="0" err="1">
                <a:solidFill>
                  <a:srgbClr val="000000"/>
                </a:solidFill>
                <a:effectLst/>
                <a:latin typeface="Times New Roman" panose="02020603050405020304" pitchFamily="18" charset="0"/>
                <a:ea typeface="Calibri" panose="020F0502020204030204" pitchFamily="34" charset="0"/>
              </a:rPr>
              <a:t>chàng</a:t>
            </a:r>
            <a:r>
              <a:rPr lang="en-US" sz="2400" dirty="0">
                <a:solidFill>
                  <a:srgbClr val="000000"/>
                </a:solidFill>
                <a:effectLst/>
                <a:latin typeface="Times New Roman" panose="02020603050405020304" pitchFamily="18" charset="0"/>
                <a:ea typeface="Calibri" panose="020F0502020204030204" pitchFamily="34" charset="0"/>
              </a:rPr>
              <a:t> Kim </a:t>
            </a:r>
            <a:r>
              <a:rPr lang="en-US" sz="2400" dirty="0" err="1">
                <a:solidFill>
                  <a:srgbClr val="000000"/>
                </a:solidFill>
                <a:effectLst/>
                <a:latin typeface="Times New Roman" panose="02020603050405020304" pitchFamily="18" charset="0"/>
                <a:ea typeface="Calibri" panose="020F0502020204030204" pitchFamily="34" charset="0"/>
              </a:rPr>
              <a:t>Trọng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nơi</a:t>
            </a:r>
            <a:r>
              <a:rPr lang="en-US" sz="2400" dirty="0">
                <a:solidFill>
                  <a:srgbClr val="000000"/>
                </a:solidFill>
                <a:effectLst/>
                <a:latin typeface="Times New Roman" panose="02020603050405020304" pitchFamily="18" charset="0"/>
                <a:ea typeface="Calibri" panose="020F0502020204030204" pitchFamily="34" charset="0"/>
              </a:rPr>
              <a:t> xa </a:t>
            </a:r>
            <a:r>
              <a:rPr lang="en-US" sz="2400" dirty="0" err="1">
                <a:solidFill>
                  <a:srgbClr val="000000"/>
                </a:solidFill>
                <a:effectLst/>
                <a:latin typeface="Times New Roman" panose="02020603050405020304" pitchFamily="18" charset="0"/>
                <a:ea typeface="Calibri" panose="020F0502020204030204" pitchFamily="34" charset="0"/>
              </a:rPr>
              <a:t>với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nỗi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tương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tư</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trong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lòng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gian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được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mở</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từ</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khuê</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phòng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người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thiếu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nữ</a:t>
            </a:r>
            <a:r>
              <a:rPr lang="en-US" sz="2400" dirty="0">
                <a:effectLst/>
                <a:latin typeface="Times New Roman" panose="02020603050405020304" pitchFamily="18" charset="0"/>
                <a:ea typeface="Calibri" panose="020F0502020204030204" pitchFamily="34" charset="0"/>
              </a:rPr>
              <a:t> đến </a:t>
            </a:r>
            <a:r>
              <a:rPr lang="en-US" sz="2400" dirty="0" err="1">
                <a:effectLst/>
                <a:latin typeface="Times New Roman" panose="02020603050405020304" pitchFamily="18" charset="0"/>
                <a:ea typeface="Calibri" panose="020F0502020204030204" pitchFamily="34" charset="0"/>
              </a:rPr>
              <a:t>bầu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trời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lớn</a:t>
            </a:r>
            <a:r>
              <a:rPr lang="en-US" sz="2400" dirty="0">
                <a:effectLst/>
                <a:latin typeface="Times New Roman" panose="02020603050405020304" pitchFamily="18" charset="0"/>
                <a:ea typeface="Calibri" panose="020F0502020204030204" pitchFamily="34" charset="0"/>
              </a:rPr>
              <a:t>, mặt </a:t>
            </a:r>
            <a:r>
              <a:rPr lang="en-US" sz="2400" dirty="0" err="1">
                <a:effectLst/>
                <a:latin typeface="Times New Roman" panose="02020603050405020304" pitchFamily="18" charset="0"/>
                <a:ea typeface="Calibri" panose="020F0502020204030204" pitchFamily="34" charset="0"/>
              </a:rPr>
              <a:t>nước</a:t>
            </a:r>
            <a:r>
              <a:rPr lang="en-US" sz="2400" dirty="0">
                <a:effectLst/>
                <a:latin typeface="Times New Roman" panose="02020603050405020304" pitchFamily="18" charset="0"/>
                <a:ea typeface="Calibri" panose="020F0502020204030204" pitchFamily="34" charset="0"/>
              </a:rPr>
              <a:t> long </a:t>
            </a:r>
            <a:r>
              <a:rPr lang="en-US" sz="2400" dirty="0" err="1">
                <a:effectLst/>
                <a:latin typeface="Times New Roman" panose="02020603050405020304" pitchFamily="18" charset="0"/>
                <a:ea typeface="Calibri" panose="020F0502020204030204" pitchFamily="34" charset="0"/>
              </a:rPr>
              <a:t>lanh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vòm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cây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trước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sân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tất</a:t>
            </a:r>
            <a:r>
              <a:rPr lang="en-US" sz="2400" dirty="0">
                <a:effectLst/>
                <a:latin typeface="Times New Roman" panose="02020603050405020304" pitchFamily="18" charset="0"/>
                <a:ea typeface="Calibri" panose="020F0502020204030204" pitchFamily="34" charset="0"/>
              </a:rPr>
              <a:t> cả </a:t>
            </a:r>
            <a:r>
              <a:rPr lang="en-US" sz="2400" dirty="0" err="1">
                <a:effectLst/>
                <a:latin typeface="Times New Roman" panose="02020603050405020304" pitchFamily="18" charset="0"/>
                <a:ea typeface="Calibri" panose="020F0502020204030204" pitchFamily="34" charset="0"/>
              </a:rPr>
              <a:t>đang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ngập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tràn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sắc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lẫy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ánh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trăng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Bức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thiên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nhiên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tươi</a:t>
            </a:r>
            <a:r>
              <a:rPr lang="en-US" sz="2400" dirty="0">
                <a:effectLst/>
                <a:latin typeface="Times New Roman" panose="02020603050405020304" pitchFamily="18" charset="0"/>
                <a:ea typeface="Calibri" panose="020F0502020204030204" pitchFamily="34" charset="0"/>
              </a:rPr>
              <a:t> đẹp, </a:t>
            </a:r>
            <a:r>
              <a:rPr lang="en-US" sz="2400" dirty="0" err="1">
                <a:effectLst/>
                <a:latin typeface="Times New Roman" panose="02020603050405020304" pitchFamily="18" charset="0"/>
                <a:ea typeface="Calibri" panose="020F0502020204030204" pitchFamily="34" charset="0"/>
              </a:rPr>
              <a:t>tràn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đầy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xuân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sắc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phản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chiếu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nỗi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niềm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bâng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khuâng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xao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xuyến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cảm </a:t>
            </a:r>
            <a:r>
              <a:rPr lang="en-US" sz="2400" dirty="0" err="1">
                <a:effectLst/>
                <a:latin typeface="Times New Roman" panose="02020603050405020304" pitchFamily="18" charset="0"/>
                <a:ea typeface="Calibri" panose="020F0502020204030204" pitchFamily="34" charset="0"/>
              </a:rPr>
              <a:t>giác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hân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hoan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rạo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rực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người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thiếu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nữ</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bắt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đầu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yêu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Tất</a:t>
            </a:r>
            <a:r>
              <a:rPr lang="en-US" sz="2400" dirty="0">
                <a:effectLst/>
                <a:latin typeface="Times New Roman" panose="02020603050405020304" pitchFamily="18" charset="0"/>
                <a:ea typeface="Calibri" panose="020F0502020204030204" pitchFamily="34" charset="0"/>
              </a:rPr>
              <a:t> cả </a:t>
            </a:r>
            <a:r>
              <a:rPr lang="en-US" sz="2400" dirty="0" err="1">
                <a:effectLst/>
                <a:latin typeface="Times New Roman" panose="02020603050405020304" pitchFamily="18" charset="0"/>
                <a:ea typeface="Calibri" panose="020F0502020204030204" pitchFamily="34" charset="0"/>
              </a:rPr>
              <a:t>được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tạo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bởi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ngòi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bút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điêu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luyện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vị</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đại</a:t>
            </a:r>
            <a:r>
              <a:rPr lang="en-US" sz="2400" dirty="0">
                <a:effectLst/>
                <a:latin typeface="Times New Roman" panose="02020603050405020304" pitchFamily="18" charset="0"/>
                <a:ea typeface="Calibri" panose="020F0502020204030204" pitchFamily="34" charset="0"/>
              </a:rPr>
              <a:t> thi </a:t>
            </a:r>
            <a:r>
              <a:rPr lang="en-US" sz="2400" dirty="0" err="1">
                <a:effectLst/>
                <a:latin typeface="Times New Roman" panose="02020603050405020304" pitchFamily="18" charset="0"/>
                <a:ea typeface="Calibri" panose="020F0502020204030204" pitchFamily="34" charset="0"/>
              </a:rPr>
              <a:t>hào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dân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tộc</a:t>
            </a:r>
            <a:r>
              <a:rPr lang="en-US" sz="2400" dirty="0">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41683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36DF2E6-098D-30A6-2C1D-122EA1F98211}"/>
              </a:ext>
            </a:extLst>
          </p:cNvPr>
          <p:cNvSpPr txBox="1"/>
          <p:nvPr/>
        </p:nvSpPr>
        <p:spPr>
          <a:xfrm>
            <a:off x="2411760" y="1602254"/>
            <a:ext cx="4608512" cy="1446550"/>
          </a:xfrm>
          <a:prstGeom prst="rect">
            <a:avLst/>
          </a:prstGeom>
          <a:noFill/>
        </p:spPr>
        <p:txBody>
          <a:bodyPr wrap="square" rtlCol="0">
            <a:spAutoFit/>
          </a:bodyPr>
          <a:lstStyle/>
          <a:p>
            <a:pPr algn="ctr"/>
            <a:r>
              <a:rPr lang="en-US" sz="4000" b="1" dirty="0">
                <a:solidFill>
                  <a:srgbClr val="FF0000"/>
                </a:solidFill>
                <a:latin typeface="#9Slide03 AmpleSoft Bold" panose="02000000000000000000" pitchFamily="2" charset="0"/>
              </a:rPr>
              <a:t>HOẠT ĐỘNG 4:</a:t>
            </a:r>
          </a:p>
          <a:p>
            <a:pPr algn="ctr"/>
            <a:r>
              <a:rPr lang="en-US" sz="4800" b="1" dirty="0">
                <a:solidFill>
                  <a:srgbClr val="0070C0"/>
                </a:solidFill>
                <a:latin typeface="#9Slide03 AmpleSoft Bold" panose="02000000000000000000" pitchFamily="2" charset="0"/>
              </a:rPr>
              <a:t>VẬN DỤNG </a:t>
            </a:r>
          </a:p>
        </p:txBody>
      </p:sp>
    </p:spTree>
    <p:extLst>
      <p:ext uri="{BB962C8B-B14F-4D97-AF65-F5344CB8AC3E}">
        <p14:creationId xmlns:p14="http://schemas.microsoft.com/office/powerpoint/2010/main" val="1333110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1D571ED-85ED-CF72-2E4C-FAA74CED9A76}"/>
              </a:ext>
            </a:extLst>
          </p:cNvPr>
          <p:cNvSpPr txBox="1"/>
          <p:nvPr/>
        </p:nvSpPr>
        <p:spPr>
          <a:xfrm>
            <a:off x="3743908" y="483518"/>
            <a:ext cx="5383715" cy="3909981"/>
          </a:xfrm>
          <a:prstGeom prst="rect">
            <a:avLst/>
          </a:prstGeom>
          <a:noFill/>
        </p:spPr>
        <p:txBody>
          <a:bodyPr wrap="square" rtlCol="0">
            <a:spAutoFit/>
          </a:bodyPr>
          <a:lstStyle/>
          <a:p>
            <a:pPr algn="just">
              <a:lnSpc>
                <a:spcPct val="150000"/>
              </a:lnSpc>
            </a:pPr>
            <a:r>
              <a:rPr lang="en-US" sz="2400" b="1" dirty="0">
                <a:solidFill>
                  <a:srgbClr val="0070C0"/>
                </a:solidFill>
                <a:latin typeface="#9Slide03 AmpleSoft" panose="02000000000000000000" pitchFamily="2" charset="0"/>
              </a:rPr>
              <a:t>1.</a:t>
            </a:r>
            <a:r>
              <a:rPr lang="en-US" sz="2400" dirty="0">
                <a:solidFill>
                  <a:srgbClr val="0070C0"/>
                </a:solidFill>
                <a:latin typeface="#9Slide03 AmpleSoft" panose="02000000000000000000" pitchFamily="2" charset="0"/>
              </a:rPr>
              <a:t> Em có </a:t>
            </a:r>
            <a:r>
              <a:rPr lang="en-US" sz="2400" dirty="0" err="1">
                <a:solidFill>
                  <a:srgbClr val="0070C0"/>
                </a:solidFill>
                <a:latin typeface="#9Slide03 AmpleSoft" panose="02000000000000000000" pitchFamily="2" charset="0"/>
              </a:rPr>
              <a:t>dự</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đoán</a:t>
            </a:r>
            <a:r>
              <a:rPr lang="en-US" sz="2400" dirty="0">
                <a:solidFill>
                  <a:srgbClr val="0070C0"/>
                </a:solidFill>
                <a:latin typeface="#9Slide03 AmpleSoft" panose="02000000000000000000" pitchFamily="2" charset="0"/>
              </a:rPr>
              <a:t> gì về </a:t>
            </a:r>
            <a:r>
              <a:rPr lang="en-US" sz="2400" dirty="0" err="1">
                <a:solidFill>
                  <a:srgbClr val="0070C0"/>
                </a:solidFill>
                <a:latin typeface="#9Slide03 AmpleSoft" panose="02000000000000000000" pitchFamily="2" charset="0"/>
              </a:rPr>
              <a:t>mối</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tình</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giữa</a:t>
            </a:r>
            <a:r>
              <a:rPr lang="en-US" sz="2400" dirty="0">
                <a:solidFill>
                  <a:srgbClr val="0070C0"/>
                </a:solidFill>
                <a:latin typeface="#9Slide03 AmpleSoft" panose="02000000000000000000" pitchFamily="2" charset="0"/>
              </a:rPr>
              <a:t> Kim </a:t>
            </a:r>
            <a:r>
              <a:rPr lang="en-US" sz="2400" dirty="0" err="1">
                <a:solidFill>
                  <a:srgbClr val="0070C0"/>
                </a:solidFill>
                <a:latin typeface="#9Slide03 AmpleSoft" panose="02000000000000000000" pitchFamily="2" charset="0"/>
              </a:rPr>
              <a:t>Trọng</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và</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Thúy</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Kiều</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sau</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đoạn</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trích</a:t>
            </a:r>
            <a:r>
              <a:rPr lang="en-US" sz="2400" dirty="0">
                <a:solidFill>
                  <a:srgbClr val="0070C0"/>
                </a:solidFill>
                <a:latin typeface="#9Slide03 AmpleSoft" panose="02000000000000000000" pitchFamily="2" charset="0"/>
              </a:rPr>
              <a:t>? </a:t>
            </a:r>
          </a:p>
          <a:p>
            <a:pPr algn="just">
              <a:lnSpc>
                <a:spcPct val="150000"/>
              </a:lnSpc>
            </a:pPr>
            <a:r>
              <a:rPr lang="en-US" sz="2400" dirty="0" err="1">
                <a:solidFill>
                  <a:srgbClr val="0070C0"/>
                </a:solidFill>
                <a:latin typeface="#9Slide03 AmpleSoft" panose="02000000000000000000" pitchFamily="2" charset="0"/>
              </a:rPr>
              <a:t>Tìm</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đọc</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tác</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phẩm</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Truyện</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Kiều</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chép</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những</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câu</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thơ</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đoạn</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trích</a:t>
            </a:r>
            <a:r>
              <a:rPr lang="en-US" sz="2400" dirty="0">
                <a:solidFill>
                  <a:srgbClr val="0070C0"/>
                </a:solidFill>
                <a:latin typeface="#9Slide03 AmpleSoft" panose="02000000000000000000" pitchFamily="2" charset="0"/>
              </a:rPr>
              <a:t> hay về </a:t>
            </a:r>
            <a:r>
              <a:rPr lang="en-US" sz="2400" dirty="0" err="1">
                <a:solidFill>
                  <a:srgbClr val="0070C0"/>
                </a:solidFill>
                <a:latin typeface="#9Slide03 AmpleSoft" panose="02000000000000000000" pitchFamily="2" charset="0"/>
              </a:rPr>
              <a:t>mối</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tình</a:t>
            </a:r>
            <a:r>
              <a:rPr lang="en-US" sz="2400" dirty="0">
                <a:solidFill>
                  <a:srgbClr val="0070C0"/>
                </a:solidFill>
                <a:latin typeface="#9Slide03 AmpleSoft" panose="02000000000000000000" pitchFamily="2" charset="0"/>
              </a:rPr>
              <a:t> Kim – </a:t>
            </a:r>
            <a:r>
              <a:rPr lang="en-US" sz="2400" dirty="0" err="1">
                <a:solidFill>
                  <a:srgbClr val="0070C0"/>
                </a:solidFill>
                <a:latin typeface="#9Slide03 AmpleSoft" panose="02000000000000000000" pitchFamily="2" charset="0"/>
              </a:rPr>
              <a:t>Kiều</a:t>
            </a:r>
            <a:r>
              <a:rPr lang="en-US" sz="2400" dirty="0">
                <a:solidFill>
                  <a:srgbClr val="0070C0"/>
                </a:solidFill>
                <a:latin typeface="#9Slide03 AmpleSoft" panose="02000000000000000000" pitchFamily="2" charset="0"/>
              </a:rPr>
              <a:t>.</a:t>
            </a:r>
          </a:p>
          <a:p>
            <a:pPr algn="just">
              <a:lnSpc>
                <a:spcPct val="150000"/>
              </a:lnSpc>
            </a:pPr>
            <a:r>
              <a:rPr lang="en-US" sz="2400" b="1" dirty="0">
                <a:solidFill>
                  <a:srgbClr val="0070C0"/>
                </a:solidFill>
                <a:latin typeface="#9Slide03 AmpleSoft" panose="02000000000000000000" pitchFamily="2" charset="0"/>
              </a:rPr>
              <a:t>2. </a:t>
            </a:r>
            <a:r>
              <a:rPr lang="en-US" sz="2400" dirty="0">
                <a:solidFill>
                  <a:srgbClr val="0070C0"/>
                </a:solidFill>
                <a:latin typeface="#9Slide03 AmpleSoft" panose="02000000000000000000" pitchFamily="2" charset="0"/>
              </a:rPr>
              <a:t>HS </a:t>
            </a:r>
            <a:r>
              <a:rPr lang="en-US" sz="2400" dirty="0" err="1">
                <a:solidFill>
                  <a:srgbClr val="0070C0"/>
                </a:solidFill>
                <a:latin typeface="#9Slide03 AmpleSoft" panose="02000000000000000000" pitchFamily="2" charset="0"/>
              </a:rPr>
              <a:t>vẽ</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tranh</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hoặc</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đóng</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kịch</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theo</a:t>
            </a:r>
            <a:r>
              <a:rPr lang="en-US" sz="2400" dirty="0">
                <a:solidFill>
                  <a:srgbClr val="0070C0"/>
                </a:solidFill>
                <a:latin typeface="#9Slide03 AmpleSoft" panose="02000000000000000000" pitchFamily="2" charset="0"/>
              </a:rPr>
              <a:t> cảm nhận </a:t>
            </a:r>
            <a:r>
              <a:rPr lang="en-US" sz="2400" dirty="0" err="1">
                <a:solidFill>
                  <a:srgbClr val="0070C0"/>
                </a:solidFill>
                <a:latin typeface="#9Slide03 AmpleSoft" panose="02000000000000000000" pitchFamily="2" charset="0"/>
              </a:rPr>
              <a:t>và</a:t>
            </a:r>
            <a:r>
              <a:rPr lang="en-US" sz="2400" dirty="0">
                <a:solidFill>
                  <a:srgbClr val="0070C0"/>
                </a:solidFill>
                <a:latin typeface="#9Slide03 AmpleSoft" panose="02000000000000000000" pitchFamily="2" charset="0"/>
              </a:rPr>
              <a:t> hình dung </a:t>
            </a:r>
            <a:r>
              <a:rPr lang="en-US" sz="2400" dirty="0" err="1">
                <a:solidFill>
                  <a:srgbClr val="0070C0"/>
                </a:solidFill>
                <a:latin typeface="#9Slide03 AmpleSoft" panose="02000000000000000000" pitchFamily="2" charset="0"/>
              </a:rPr>
              <a:t>của</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mình</a:t>
            </a:r>
            <a:endParaRPr lang="en-US" sz="2400" dirty="0">
              <a:solidFill>
                <a:srgbClr val="0070C0"/>
              </a:solidFill>
              <a:latin typeface="#9Slide03 AmpleSoft" panose="02000000000000000000" pitchFamily="2" charset="0"/>
            </a:endParaRPr>
          </a:p>
        </p:txBody>
      </p:sp>
      <p:pic>
        <p:nvPicPr>
          <p:cNvPr id="10" name="Picture 9">
            <a:extLst>
              <a:ext uri="{FF2B5EF4-FFF2-40B4-BE49-F238E27FC236}">
                <a16:creationId xmlns:a16="http://schemas.microsoft.com/office/drawing/2014/main" id="{0AED6740-4CF8-B0E4-5BA8-4BE15556A4A2}"/>
              </a:ext>
            </a:extLst>
          </p:cNvPr>
          <p:cNvPicPr>
            <a:picLocks noChangeAspect="1"/>
          </p:cNvPicPr>
          <p:nvPr/>
        </p:nvPicPr>
        <p:blipFill>
          <a:blip r:embed="rId4"/>
          <a:stretch>
            <a:fillRect/>
          </a:stretch>
        </p:blipFill>
        <p:spPr>
          <a:xfrm>
            <a:off x="16376" y="353534"/>
            <a:ext cx="3868296" cy="4523624"/>
          </a:xfrm>
          <a:prstGeom prst="rect">
            <a:avLst/>
          </a:prstGeom>
        </p:spPr>
      </p:pic>
    </p:spTree>
    <p:extLst>
      <p:ext uri="{BB962C8B-B14F-4D97-AF65-F5344CB8AC3E}">
        <p14:creationId xmlns:p14="http://schemas.microsoft.com/office/powerpoint/2010/main" val="432308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814166-FB20-845A-62FE-E8AA415A1ECF}"/>
              </a:ext>
            </a:extLst>
          </p:cNvPr>
          <p:cNvSpPr txBox="1"/>
          <p:nvPr/>
        </p:nvSpPr>
        <p:spPr>
          <a:xfrm>
            <a:off x="323528" y="411510"/>
            <a:ext cx="8568952" cy="2277034"/>
          </a:xfrm>
          <a:prstGeom prst="rect">
            <a:avLst/>
          </a:prstGeom>
          <a:noFill/>
        </p:spPr>
        <p:txBody>
          <a:bodyPr wrap="square">
            <a:spAutoFit/>
          </a:bodyPr>
          <a:lstStyle/>
          <a:p>
            <a:pPr marL="457200" lvl="0" indent="-457200" algn="just">
              <a:lnSpc>
                <a:spcPct val="130000"/>
              </a:lnSpc>
              <a:buClr>
                <a:srgbClr val="DB2C03"/>
              </a:buClr>
              <a:buSzPct val="100000"/>
              <a:buFont typeface="Wingdings" panose="05000000000000000000" pitchFamily="2" charset="2"/>
              <a:buChar char="Ø"/>
              <a:tabLst>
                <a:tab pos="140335" algn="l"/>
              </a:tabLst>
            </a:pPr>
            <a:r>
              <a:rPr lang="en-US" sz="2800" b="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b="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học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cha:</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u="none" strike="noStrike" spc="0" dirty="0" err="1" smtClean="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i="1" u="none" strike="noStrike" spc="0" dirty="0" smtClean="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b="1"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b="1"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b="1"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tâm </a:t>
            </a:r>
            <a:r>
              <a:rPr lang="en-US" sz="2800" b="1"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b="1"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b="1"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b="1"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b="1"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đẹp </a:t>
            </a:r>
            <a:r>
              <a:rPr lang="en-US" sz="2800" b="1"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quê </a:t>
            </a:r>
            <a:r>
              <a:rPr lang="en-US" sz="2800" b="1"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b="1"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800" b="1"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800" b="1"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giá </a:t>
            </a:r>
            <a:r>
              <a:rPr lang="en-US" sz="2800" b="1"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b="1"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1"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b="1"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b="1"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b="1"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b="1"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b="1"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Nam</a:t>
            </a:r>
            <a:r>
              <a:rPr lang="en-US" sz="2800" b="1" i="1" u="none" strike="noStrike" spc="0" dirty="0" smtClean="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b="1"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13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0">
            <a:extLst>
              <a:ext uri="{FF2B5EF4-FFF2-40B4-BE49-F238E27FC236}">
                <a16:creationId xmlns:a16="http://schemas.microsoft.com/office/drawing/2014/main" id="{8DF6BC27-E2FD-1DB3-EBC3-F93F50E74CE9}"/>
              </a:ext>
            </a:extLst>
          </p:cNvPr>
          <p:cNvPicPr>
            <a:picLocks noChangeAspect="1"/>
          </p:cNvPicPr>
          <p:nvPr/>
        </p:nvPicPr>
        <p:blipFill>
          <a:blip r:embed="rId2">
            <a:extLst>
              <a:ext uri="{28A0092B-C50C-407E-A947-70E740481C1C}">
                <a14:useLocalDpi xmlns:a14="http://schemas.microsoft.com/office/drawing/2010/main" val="0"/>
              </a:ext>
            </a:extLst>
          </a:blip>
          <a:srcRect l="2957" r="2957"/>
          <a:stretch/>
        </p:blipFill>
        <p:spPr>
          <a:xfrm>
            <a:off x="6948264" y="1187786"/>
            <a:ext cx="1782200" cy="2286256"/>
          </a:xfrm>
          <a:prstGeom prst="rect">
            <a:avLst/>
          </a:prstGeom>
        </p:spPr>
      </p:pic>
      <p:pic>
        <p:nvPicPr>
          <p:cNvPr id="3" name="Picture 2">
            <a:extLst>
              <a:ext uri="{FF2B5EF4-FFF2-40B4-BE49-F238E27FC236}">
                <a16:creationId xmlns:a16="http://schemas.microsoft.com/office/drawing/2014/main" id="{675AB0D5-3386-4BA2-A404-88A20047F28E}"/>
              </a:ext>
            </a:extLst>
          </p:cNvPr>
          <p:cNvPicPr>
            <a:picLocks noChangeAspect="1"/>
          </p:cNvPicPr>
          <p:nvPr/>
        </p:nvPicPr>
        <p:blipFill rotWithShape="1">
          <a:blip r:embed="rId3"/>
          <a:srcRect l="52750"/>
          <a:stretch/>
        </p:blipFill>
        <p:spPr>
          <a:xfrm>
            <a:off x="2034974" y="2643758"/>
            <a:ext cx="2641442" cy="2088232"/>
          </a:xfrm>
          <a:prstGeom prst="rect">
            <a:avLst/>
          </a:prstGeom>
        </p:spPr>
      </p:pic>
      <p:pic>
        <p:nvPicPr>
          <p:cNvPr id="4" name="Picture 6" descr="Top 10 Bài văn thuyết minh về tác giả Nguyễn Du (lớp 9) đặc ...">
            <a:extLst>
              <a:ext uri="{FF2B5EF4-FFF2-40B4-BE49-F238E27FC236}">
                <a16:creationId xmlns:a16="http://schemas.microsoft.com/office/drawing/2014/main" id="{39AB01F4-E9C0-C960-0A6E-240C41DD4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27629"/>
            <a:ext cx="2261156" cy="212328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2267744" y="398926"/>
            <a:ext cx="4817344" cy="584775"/>
          </a:xfrm>
          <a:prstGeom prst="rect">
            <a:avLst/>
          </a:prstGeom>
        </p:spPr>
        <p:txBody>
          <a:bodyPr wrap="none">
            <a:spAutoFit/>
          </a:bodyPr>
          <a:lstStyle/>
          <a:p>
            <a:r>
              <a:rPr lang="en-US" sz="3200" i="1" dirty="0" smtClean="0">
                <a:solidFill>
                  <a:schemeClr val="accent3">
                    <a:lumMod val="75000"/>
                  </a:schemeClr>
                </a:solidFill>
                <a:latin typeface="#9Slide05 SVNUT Triumph" panose="00000500000000000000" pitchFamily="2" charset="0"/>
              </a:rPr>
              <a:t>VB1:Kim </a:t>
            </a:r>
            <a:r>
              <a:rPr lang="en-US" sz="3200" i="1" dirty="0">
                <a:solidFill>
                  <a:schemeClr val="accent3">
                    <a:lumMod val="75000"/>
                  </a:schemeClr>
                </a:solidFill>
                <a:latin typeface="#9Slide05 SVNUT Triumph" panose="00000500000000000000" pitchFamily="2" charset="0"/>
              </a:rPr>
              <a:t>– </a:t>
            </a:r>
            <a:r>
              <a:rPr lang="en-US" sz="3200" i="1" dirty="0" err="1">
                <a:solidFill>
                  <a:schemeClr val="accent3">
                    <a:lumMod val="75000"/>
                  </a:schemeClr>
                </a:solidFill>
                <a:latin typeface="#9Slide05 SVNUT Triumph" panose="00000500000000000000" pitchFamily="2" charset="0"/>
              </a:rPr>
              <a:t>Kiều</a:t>
            </a:r>
            <a:r>
              <a:rPr lang="en-US" sz="3200" i="1" dirty="0">
                <a:solidFill>
                  <a:schemeClr val="accent3">
                    <a:lumMod val="75000"/>
                  </a:schemeClr>
                </a:solidFill>
                <a:latin typeface="#9Slide05 SVNUT Triumph" panose="00000500000000000000" pitchFamily="2" charset="0"/>
              </a:rPr>
              <a:t> </a:t>
            </a:r>
            <a:r>
              <a:rPr lang="en-US" sz="3200" i="1" dirty="0" err="1">
                <a:solidFill>
                  <a:schemeClr val="accent3">
                    <a:lumMod val="75000"/>
                  </a:schemeClr>
                </a:solidFill>
                <a:latin typeface="#9Slide05 SVNUT Triumph" panose="00000500000000000000" pitchFamily="2" charset="0"/>
              </a:rPr>
              <a:t>gặp</a:t>
            </a:r>
            <a:r>
              <a:rPr lang="en-US" sz="3200" i="1" dirty="0">
                <a:solidFill>
                  <a:schemeClr val="accent3">
                    <a:lumMod val="75000"/>
                  </a:schemeClr>
                </a:solidFill>
                <a:latin typeface="#9Slide05 SVNUT Triumph" panose="00000500000000000000" pitchFamily="2" charset="0"/>
              </a:rPr>
              <a:t> </a:t>
            </a:r>
            <a:r>
              <a:rPr lang="en-US" sz="3200" i="1" dirty="0" err="1">
                <a:solidFill>
                  <a:schemeClr val="accent3">
                    <a:lumMod val="75000"/>
                  </a:schemeClr>
                </a:solidFill>
                <a:latin typeface="#9Slide05 SVNUT Triumph" panose="00000500000000000000" pitchFamily="2" charset="0"/>
              </a:rPr>
              <a:t>gỡ</a:t>
            </a:r>
            <a:endParaRPr lang="en-US" sz="3200" dirty="0">
              <a:solidFill>
                <a:schemeClr val="accent3">
                  <a:lumMod val="75000"/>
                </a:schemeClr>
              </a:solidFill>
              <a:latin typeface="#9Slide05 SVNUT Triumph" panose="00000500000000000000" pitchFamily="2" charset="0"/>
            </a:endParaRPr>
          </a:p>
        </p:txBody>
      </p:sp>
      <p:sp>
        <p:nvSpPr>
          <p:cNvPr id="6" name="Rectangle 5"/>
          <p:cNvSpPr/>
          <p:nvPr/>
        </p:nvSpPr>
        <p:spPr>
          <a:xfrm>
            <a:off x="3851920" y="3516571"/>
            <a:ext cx="3507090" cy="707886"/>
          </a:xfrm>
          <a:prstGeom prst="rect">
            <a:avLst/>
          </a:prstGeom>
        </p:spPr>
        <p:txBody>
          <a:bodyPr wrap="square">
            <a:spAutoFit/>
          </a:bodyPr>
          <a:lstStyle/>
          <a:p>
            <a:r>
              <a:rPr lang="en-US" sz="3600" dirty="0" smtClean="0">
                <a:solidFill>
                  <a:srgbClr val="FF0000"/>
                </a:solidFill>
                <a:latin typeface="Times New Roman" panose="02020603050405020304" pitchFamily="18" charset="0"/>
                <a:cs typeface="Times New Roman" panose="02020603050405020304" pitchFamily="18" charset="0"/>
              </a:rPr>
              <a:t>VB3</a:t>
            </a:r>
            <a:r>
              <a:rPr lang="en-US" sz="4000" dirty="0" smtClean="0">
                <a:solidFill>
                  <a:srgbClr val="FF0000"/>
                </a:solidFill>
                <a:latin typeface="Times New Roman" panose="02020603050405020304" pitchFamily="18" charset="0"/>
                <a:cs typeface="Times New Roman" panose="02020603050405020304" pitchFamily="18" charset="0"/>
              </a:rPr>
              <a:t>:Tự </a:t>
            </a:r>
            <a:r>
              <a:rPr lang="en-US" sz="4000" dirty="0" err="1" smtClean="0">
                <a:solidFill>
                  <a:srgbClr val="FF0000"/>
                </a:solidFill>
                <a:latin typeface="Times New Roman" panose="02020603050405020304" pitchFamily="18" charset="0"/>
                <a:cs typeface="Times New Roman" panose="02020603050405020304" pitchFamily="18" charset="0"/>
              </a:rPr>
              <a:t>tình</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3600" dirty="0" smtClean="0">
                <a:solidFill>
                  <a:srgbClr val="FF0000"/>
                </a:solidFill>
                <a:latin typeface="Times New Roman" panose="02020603050405020304" pitchFamily="18" charset="0"/>
                <a:cs typeface="Times New Roman" panose="02020603050405020304" pitchFamily="18" charset="0"/>
              </a:rPr>
              <a:t>2</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915816" y="1717977"/>
            <a:ext cx="4572000" cy="729430"/>
          </a:xfrm>
          <a:prstGeom prst="rect">
            <a:avLst/>
          </a:prstGeom>
        </p:spPr>
        <p:txBody>
          <a:bodyPr>
            <a:spAutoFit/>
          </a:bodyPr>
          <a:lstStyle/>
          <a:p>
            <a:pPr algn="ctr">
              <a:lnSpc>
                <a:spcPct val="115000"/>
              </a:lnSpc>
            </a:pP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VB2:</a:t>
            </a:r>
            <a:r>
              <a:rPr lang="vi-VN"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LỤC </a:t>
            </a:r>
            <a:r>
              <a:rPr lang="vi-VN"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VÂN TIÊN</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ĐÁNH CƯỚP, </a:t>
            </a:r>
          </a:p>
          <a:p>
            <a:pPr algn="ctr">
              <a:lnSpc>
                <a:spcPct val="115000"/>
              </a:lnSpc>
            </a:pPr>
            <a:r>
              <a:rPr lang="vi-VN"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CỨU KIỀU NGUYỆT NGA</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56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8绿色简洁2019工作总结计划PPT模板"/>
</p:tagLst>
</file>

<file path=ppt/theme/theme1.xml><?xml version="1.0" encoding="utf-8"?>
<a:theme xmlns:a="http://schemas.openxmlformats.org/drawingml/2006/main" name="www.jpppt.com">
  <a:themeElements>
    <a:clrScheme name="自定义 42">
      <a:dk1>
        <a:sysClr val="windowText" lastClr="000000"/>
      </a:dk1>
      <a:lt1>
        <a:sysClr val="window" lastClr="FFFFFF"/>
      </a:lt1>
      <a:dk2>
        <a:srgbClr val="455F51"/>
      </a:dk2>
      <a:lt2>
        <a:srgbClr val="E3DED1"/>
      </a:lt2>
      <a:accent1>
        <a:srgbClr val="008E40"/>
      </a:accent1>
      <a:accent2>
        <a:srgbClr val="92D050"/>
      </a:accent2>
      <a:accent3>
        <a:srgbClr val="008E40"/>
      </a:accent3>
      <a:accent4>
        <a:srgbClr val="92D050"/>
      </a:accent4>
      <a:accent5>
        <a:srgbClr val="008E40"/>
      </a:accent5>
      <a:accent6>
        <a:srgbClr val="92D050"/>
      </a:accent6>
      <a:hlink>
        <a:srgbClr val="6B9F25"/>
      </a:hlink>
      <a:folHlink>
        <a:srgbClr val="BA6906"/>
      </a:folHlink>
    </a:clrScheme>
    <a:fontScheme name="mẫu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ẫu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velVTI">
  <a:themeElements>
    <a:clrScheme name="AnalogousFromRegularSeed_2SEEDS">
      <a:dk1>
        <a:srgbClr val="000000"/>
      </a:dk1>
      <a:lt1>
        <a:srgbClr val="FFFFFF"/>
      </a:lt1>
      <a:dk2>
        <a:srgbClr val="23323E"/>
      </a:dk2>
      <a:lt2>
        <a:srgbClr val="E8E3E2"/>
      </a:lt2>
      <a:accent1>
        <a:srgbClr val="3B94B1"/>
      </a:accent1>
      <a:accent2>
        <a:srgbClr val="46B4A1"/>
      </a:accent2>
      <a:accent3>
        <a:srgbClr val="4D74C3"/>
      </a:accent3>
      <a:accent4>
        <a:srgbClr val="B13B58"/>
      </a:accent4>
      <a:accent5>
        <a:srgbClr val="C3604D"/>
      </a:accent5>
      <a:accent6>
        <a:srgbClr val="B1803B"/>
      </a:accent6>
      <a:hlink>
        <a:srgbClr val="BF5F3F"/>
      </a:hlink>
      <a:folHlink>
        <a:srgbClr val="7F7F7F"/>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ppt/theme/theme4.xml><?xml version="1.0" encoding="utf-8"?>
<a:theme xmlns:a="http://schemas.openxmlformats.org/drawingml/2006/main" name="ConfettiVTI">
  <a:themeElements>
    <a:clrScheme name="Custom 30">
      <a:dk1>
        <a:sysClr val="windowText" lastClr="000000"/>
      </a:dk1>
      <a:lt1>
        <a:sysClr val="window" lastClr="FFFFFF"/>
      </a:lt1>
      <a:dk2>
        <a:srgbClr val="420023"/>
      </a:dk2>
      <a:lt2>
        <a:srgbClr val="FDFBF9"/>
      </a:lt2>
      <a:accent1>
        <a:srgbClr val="97446E"/>
      </a:accent1>
      <a:accent2>
        <a:srgbClr val="A40056"/>
      </a:accent2>
      <a:accent3>
        <a:srgbClr val="24BEEE"/>
      </a:accent3>
      <a:accent4>
        <a:srgbClr val="91274F"/>
      </a:accent4>
      <a:accent5>
        <a:srgbClr val="F39E29"/>
      </a:accent5>
      <a:accent6>
        <a:srgbClr val="E87450"/>
      </a:accent6>
      <a:hlink>
        <a:srgbClr val="F55D5D"/>
      </a:hlink>
      <a:folHlink>
        <a:srgbClr val="EA3A60"/>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ppt/theme/theme5.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6.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5075</TotalTime>
  <Words>4311</Words>
  <Application>Microsoft Office PowerPoint</Application>
  <PresentationFormat>On-screen Show (16:9)</PresentationFormat>
  <Paragraphs>455</Paragraphs>
  <Slides>75</Slides>
  <Notes>33</Notes>
  <HiddenSlides>0</HiddenSlides>
  <MMClips>0</MMClips>
  <ScaleCrop>false</ScaleCrop>
  <HeadingPairs>
    <vt:vector size="6" baseType="variant">
      <vt:variant>
        <vt:lpstr>Fonts Used</vt:lpstr>
      </vt:variant>
      <vt:variant>
        <vt:i4>20</vt:i4>
      </vt:variant>
      <vt:variant>
        <vt:lpstr>Theme</vt:lpstr>
      </vt:variant>
      <vt:variant>
        <vt:i4>6</vt:i4>
      </vt:variant>
      <vt:variant>
        <vt:lpstr>Slide Titles</vt:lpstr>
      </vt:variant>
      <vt:variant>
        <vt:i4>75</vt:i4>
      </vt:variant>
    </vt:vector>
  </HeadingPairs>
  <TitlesOfParts>
    <vt:vector size="101" baseType="lpstr">
      <vt:lpstr>#9Slide05 IcielRukola</vt:lpstr>
      <vt:lpstr>Arial</vt:lpstr>
      <vt:lpstr>times new roman</vt:lpstr>
      <vt:lpstr>MS Mincho</vt:lpstr>
      <vt:lpstr>times new roman</vt:lpstr>
      <vt:lpstr>宋体</vt:lpstr>
      <vt:lpstr>Sabon Next LT</vt:lpstr>
      <vt:lpstr>#9Slide03 AmpleSoft</vt:lpstr>
      <vt:lpstr>Aharoni</vt:lpstr>
      <vt:lpstr>Avenir Next LT Pro</vt:lpstr>
      <vt:lpstr>Microsoft YaHei</vt:lpstr>
      <vt:lpstr>Gill Sans Nova</vt:lpstr>
      <vt:lpstr>#9Slide05 Brannboll Ny</vt:lpstr>
      <vt:lpstr>#9Slide05 Fourth Medium</vt:lpstr>
      <vt:lpstr>Angsana New</vt:lpstr>
      <vt:lpstr>Bierstadt</vt:lpstr>
      <vt:lpstr>Calibri</vt:lpstr>
      <vt:lpstr>#9Slide03 AmpleSoft Bold</vt:lpstr>
      <vt:lpstr>#9Slide05 SVNUT Triumph</vt:lpstr>
      <vt:lpstr>Wingdings</vt:lpstr>
      <vt:lpstr>www.jpppt.com</vt:lpstr>
      <vt:lpstr>www.freeppt7.com</vt:lpstr>
      <vt:lpstr>BevelVTI</vt:lpstr>
      <vt:lpstr>ConfettiVTI</vt:lpstr>
      <vt:lpstr>PrismaticVTI</vt:lpstr>
      <vt:lpstr>LuminousVTI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工作计划</dc:title>
  <dc:creator>第一PPT</dc:creator>
  <cp:keywords>www.1ppt.com</cp:keywords>
  <dc:description>www.1ppt.com</dc:description>
  <cp:lastModifiedBy>Admin</cp:lastModifiedBy>
  <cp:revision>537</cp:revision>
  <dcterms:created xsi:type="dcterms:W3CDTF">2014-11-09T01:07:25Z</dcterms:created>
  <dcterms:modified xsi:type="dcterms:W3CDTF">2024-10-06T07:36:50Z</dcterms:modified>
</cp:coreProperties>
</file>