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6"/>
  </p:notesMasterIdLst>
  <p:sldIdLst>
    <p:sldId id="256" r:id="rId2"/>
    <p:sldId id="257" r:id="rId3"/>
    <p:sldId id="259" r:id="rId4"/>
    <p:sldId id="313" r:id="rId5"/>
    <p:sldId id="314" r:id="rId6"/>
    <p:sldId id="315" r:id="rId7"/>
    <p:sldId id="260" r:id="rId8"/>
    <p:sldId id="262" r:id="rId9"/>
    <p:sldId id="316" r:id="rId10"/>
    <p:sldId id="261" r:id="rId11"/>
    <p:sldId id="283" r:id="rId12"/>
    <p:sldId id="263" r:id="rId13"/>
    <p:sldId id="268" r:id="rId14"/>
    <p:sldId id="317" r:id="rId15"/>
    <p:sldId id="318" r:id="rId16"/>
    <p:sldId id="335" r:id="rId17"/>
    <p:sldId id="336" r:id="rId18"/>
    <p:sldId id="319" r:id="rId19"/>
    <p:sldId id="320" r:id="rId20"/>
    <p:sldId id="321" r:id="rId21"/>
    <p:sldId id="323" r:id="rId22"/>
    <p:sldId id="322" r:id="rId23"/>
    <p:sldId id="258" r:id="rId24"/>
    <p:sldId id="324" r:id="rId25"/>
    <p:sldId id="325" r:id="rId26"/>
    <p:sldId id="326" r:id="rId27"/>
    <p:sldId id="327" r:id="rId28"/>
    <p:sldId id="330" r:id="rId29"/>
    <p:sldId id="331" r:id="rId30"/>
    <p:sldId id="328" r:id="rId31"/>
    <p:sldId id="332" r:id="rId32"/>
    <p:sldId id="334" r:id="rId33"/>
    <p:sldId id="333" r:id="rId34"/>
    <p:sldId id="290" r:id="rId35"/>
  </p:sldIdLst>
  <p:sldSz cx="9144000" cy="5143500" type="screen16x9"/>
  <p:notesSz cx="6858000" cy="9144000"/>
  <p:embeddedFontLst>
    <p:embeddedFont>
      <p:font typeface="Bebas Neue" panose="020B0604020202020204" charset="0"/>
      <p:regular r:id="rId37"/>
    </p:embeddedFont>
    <p:embeddedFont>
      <p:font typeface="Hind Siliguri" panose="020B0604020202020204" charset="0"/>
      <p:regular r:id="rId38"/>
      <p:bold r:id="rId39"/>
    </p:embeddedFont>
    <p:embeddedFont>
      <p:font typeface="Hind Siliguri Medium" panose="020B0604020202020204" charset="0"/>
      <p:regular r:id="rId40"/>
      <p:bold r:id="rId41"/>
    </p:embeddedFont>
    <p:embeddedFont>
      <p:font typeface="Calibri" panose="020F0502020204030204" pitchFamily="34" charset="0"/>
      <p:regular r:id="rId42"/>
      <p:bold r:id="rId43"/>
      <p:italic r:id="rId44"/>
      <p:boldItalic r:id="rId45"/>
    </p:embeddedFont>
    <p:embeddedFont>
      <p:font typeface="Cambria Math" panose="02040503050406030204" pitchFamily="18" charset="0"/>
      <p:regular r:id="rId46"/>
    </p:embeddedFont>
    <p:embeddedFont>
      <p:font typeface="Wingdings 3" panose="05040102010807070707" pitchFamily="18" charset="2"/>
      <p:regular r:id="rId47"/>
    </p:embeddedFont>
    <p:embeddedFont>
      <p:font typeface="Nunito Light" panose="020B0604020202020204" charset="0"/>
      <p:regular r:id="rId48"/>
      <p:italic r:id="rId49"/>
    </p:embeddedFont>
    <p:embeddedFont>
      <p:font typeface="Roboto Condensed Light" panose="020B0604020202020204" charset="0"/>
      <p:regular r:id="rId50"/>
      <p:italic r:id="rId51"/>
    </p:embeddedFont>
    <p:embeddedFont>
      <p:font typeface="Lilita One" panose="020B0604020202020204" charset="0"/>
      <p:regular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2" d="100"/>
          <a:sy n="92" d="100"/>
        </p:scale>
        <p:origin x="75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0" Type="http://schemas.openxmlformats.org/officeDocument/2006/relationships/slide" Target="slides/slide19.xml"/><Relationship Id="rId41" Type="http://schemas.openxmlformats.org/officeDocument/2006/relationships/font" Target="fonts/font5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</a:t>
            </a:r>
            <a:r>
              <a:rPr lang="en-US" sz="4800" b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– </a:t>
            </a:r>
            <a:r>
              <a:rPr lang="en-US" sz="4800" b="1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</a:t>
            </a:r>
            <a:br>
              <a:rPr lang="en-US" sz="4800" b="1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4800" b="1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KHTN- HÓA 8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64320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8598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88</TotalTime>
  <Words>1732</Words>
  <Application>Microsoft Office PowerPoint</Application>
  <PresentationFormat>On-screen Show (16:9)</PresentationFormat>
  <Paragraphs>198</Paragraphs>
  <Slides>34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9" baseType="lpstr">
      <vt:lpstr>Loved by the King</vt:lpstr>
      <vt:lpstr>Bebas Neue</vt:lpstr>
      <vt:lpstr>Times New Roman</vt:lpstr>
      <vt:lpstr>Wingdings</vt:lpstr>
      <vt:lpstr>Hind Siliguri</vt:lpstr>
      <vt:lpstr>Hind Siliguri Medium</vt:lpstr>
      <vt:lpstr>Calibri</vt:lpstr>
      <vt:lpstr>Cambria Math</vt:lpstr>
      <vt:lpstr>Mulish SemiBold</vt:lpstr>
      <vt:lpstr>Wingdings 3</vt:lpstr>
      <vt:lpstr>Arial</vt:lpstr>
      <vt:lpstr>Nunito Light</vt:lpstr>
      <vt:lpstr>Roboto Condensed Light</vt:lpstr>
      <vt:lpstr>Lilita One</vt:lpstr>
      <vt:lpstr>Science Subject for High School - 10th Grade: Acids and Bases by Slidesgo</vt:lpstr>
      <vt:lpstr>Bài 8 – ACID KHTN- HÓA 8</vt:lpstr>
      <vt:lpstr>NỘI DUNG BÀI HỌC</vt:lpstr>
      <vt:lpstr>KHỞI ĐỘNG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 KHTN- HÓA 8</dc:title>
  <dc:creator>VnTeach.Com</dc:creator>
  <cp:keywords>VnTeach.Com</cp:keywords>
  <cp:lastModifiedBy>DELL</cp:lastModifiedBy>
  <cp:revision>1</cp:revision>
  <dcterms:modified xsi:type="dcterms:W3CDTF">2024-12-19T02:13:45Z</dcterms:modified>
</cp:coreProperties>
</file>