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Lst>
  <p:notesMasterIdLst>
    <p:notesMasterId r:id="rId36"/>
  </p:notesMasterIdLst>
  <p:sldIdLst>
    <p:sldId id="303" r:id="rId12"/>
    <p:sldId id="510" r:id="rId13"/>
    <p:sldId id="511" r:id="rId14"/>
    <p:sldId id="512" r:id="rId15"/>
    <p:sldId id="513" r:id="rId16"/>
    <p:sldId id="514" r:id="rId17"/>
    <p:sldId id="515" r:id="rId18"/>
    <p:sldId id="330" r:id="rId19"/>
    <p:sldId id="516" r:id="rId20"/>
    <p:sldId id="517" r:id="rId21"/>
    <p:sldId id="532" r:id="rId22"/>
    <p:sldId id="306" r:id="rId23"/>
    <p:sldId id="520" r:id="rId24"/>
    <p:sldId id="521" r:id="rId25"/>
    <p:sldId id="522" r:id="rId26"/>
    <p:sldId id="523" r:id="rId27"/>
    <p:sldId id="524" r:id="rId28"/>
    <p:sldId id="531" r:id="rId29"/>
    <p:sldId id="533" r:id="rId30"/>
    <p:sldId id="525" r:id="rId31"/>
    <p:sldId id="530" r:id="rId32"/>
    <p:sldId id="526" r:id="rId33"/>
    <p:sldId id="528" r:id="rId34"/>
    <p:sldId id="491" r:id="rId35"/>
  </p:sldIdLst>
  <p:sldSz cx="12195175" cy="6859588"/>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6A8"/>
    <a:srgbClr val="CCCCFF"/>
    <a:srgbClr val="019AAA"/>
    <a:srgbClr val="FE974E"/>
    <a:srgbClr val="6D8AAB"/>
    <a:srgbClr val="31709C"/>
    <a:srgbClr val="7697B3"/>
    <a:srgbClr val="6FA094"/>
    <a:srgbClr val="94BCB4"/>
    <a:srgbClr val="595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36" autoAdjust="0"/>
    <p:restoredTop sz="97778" autoAdjust="0"/>
  </p:normalViewPr>
  <p:slideViewPr>
    <p:cSldViewPr snapToGrid="0" showGuides="1">
      <p:cViewPr varScale="1">
        <p:scale>
          <a:sx n="80" d="100"/>
          <a:sy n="80" d="100"/>
        </p:scale>
        <p:origin x="67" y="110"/>
      </p:cViewPr>
      <p:guideLst>
        <p:guide orient="horz" pos="2183"/>
        <p:guide pos="381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280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4"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pPr/>
              <a:t>2022/11/4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pPr/>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a:t>
            </a:fld>
            <a:endParaRPr lang="zh-CN" altLang="en-US"/>
          </a:p>
        </p:txBody>
      </p:sp>
    </p:spTree>
    <p:extLst>
      <p:ext uri="{BB962C8B-B14F-4D97-AF65-F5344CB8AC3E}">
        <p14:creationId xmlns:p14="http://schemas.microsoft.com/office/powerpoint/2010/main" val="1298937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3</a:t>
            </a:fld>
            <a:endParaRPr lang="zh-CN" altLang="en-US"/>
          </a:p>
        </p:txBody>
      </p:sp>
    </p:spTree>
    <p:extLst>
      <p:ext uri="{BB962C8B-B14F-4D97-AF65-F5344CB8AC3E}">
        <p14:creationId xmlns:p14="http://schemas.microsoft.com/office/powerpoint/2010/main" val="4093617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24</a:t>
            </a:fld>
            <a:endParaRPr lang="zh-CN" altLang="en-US"/>
          </a:p>
        </p:txBody>
      </p:sp>
    </p:spTree>
    <p:extLst>
      <p:ext uri="{BB962C8B-B14F-4D97-AF65-F5344CB8AC3E}">
        <p14:creationId xmlns:p14="http://schemas.microsoft.com/office/powerpoint/2010/main" val="2949716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397" y="1122625"/>
            <a:ext cx="9146382" cy="2388153"/>
          </a:xfrm>
        </p:spPr>
        <p:txBody>
          <a:bodyPr anchor="b"/>
          <a:lstStyle>
            <a:lvl1pPr algn="ctr">
              <a:defRPr sz="6002"/>
            </a:lvl1pPr>
          </a:lstStyle>
          <a:p>
            <a:r>
              <a:rPr lang="zh-CN" altLang="en-US"/>
              <a:t>单击此处编辑母版标题样式</a:t>
            </a:r>
          </a:p>
        </p:txBody>
      </p:sp>
      <p:sp>
        <p:nvSpPr>
          <p:cNvPr id="3" name="副标题 2"/>
          <p:cNvSpPr>
            <a:spLocks noGrp="1"/>
          </p:cNvSpPr>
          <p:nvPr>
            <p:ph type="subTitle" idx="1"/>
          </p:nvPr>
        </p:nvSpPr>
        <p:spPr>
          <a:xfrm>
            <a:off x="1524397" y="3602874"/>
            <a:ext cx="9146382" cy="1656145"/>
          </a:xfrm>
        </p:spPr>
        <p:txBody>
          <a:bodyPr/>
          <a:lstStyle>
            <a:lvl1pPr marL="0" indent="0" algn="ctr">
              <a:buNone/>
              <a:defRPr sz="2401"/>
            </a:lvl1pPr>
            <a:lvl2pPr marL="457383" indent="0" algn="ctr">
              <a:buNone/>
              <a:defRPr sz="2001"/>
            </a:lvl2pPr>
            <a:lvl3pPr marL="914766" indent="0" algn="ctr">
              <a:buNone/>
              <a:defRPr sz="1801"/>
            </a:lvl3pPr>
            <a:lvl4pPr marL="1372149" indent="0" algn="ctr">
              <a:buNone/>
              <a:defRPr sz="1601"/>
            </a:lvl4pPr>
            <a:lvl5pPr marL="1829532" indent="0" algn="ctr">
              <a:buNone/>
              <a:defRPr sz="1601"/>
            </a:lvl5pPr>
            <a:lvl6pPr marL="2286914" indent="0" algn="ctr">
              <a:buNone/>
              <a:defRPr sz="1601"/>
            </a:lvl6pPr>
            <a:lvl7pPr marL="2744297" indent="0" algn="ctr">
              <a:buNone/>
              <a:defRPr sz="1601"/>
            </a:lvl7pPr>
            <a:lvl8pPr marL="3201680" indent="0" algn="ctr">
              <a:buNone/>
              <a:defRPr sz="1601"/>
            </a:lvl8pPr>
            <a:lvl9pPr marL="3659063" indent="0" algn="ctr">
              <a:buNone/>
              <a:defRPr sz="1601"/>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7172" y="365209"/>
            <a:ext cx="2629585"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420" y="365209"/>
            <a:ext cx="7736314"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0"/>
            <a:ext cx="12195175"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1">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6086" y="479936"/>
            <a:ext cx="836878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3"/>
            <a:ext cx="3126993"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6758" y="175669"/>
            <a:ext cx="838418"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email">
                <a:grayscl/>
                <a:extLst>
                  <a:ext uri="{BEBA8EAE-BF5A-486C-A8C5-ECC9F3942E4B}">
                    <a14:imgProps xmlns:a14="http://schemas.microsoft.com/office/drawing/2010/main">
                      <a14:imgLayer r:embed="rId4">
                        <a14:imgEffect>
                          <a14:colorTemperature colorTemp="2000"/>
                        </a14:imgEffect>
                      </a14:imgLayer>
                    </a14:imgProps>
                  </a:ext>
                  <a:ext uri="{28A0092B-C50C-407E-A947-70E740481C1C}">
                    <a14:useLocalDpi xmlns:a14="http://schemas.microsoft.com/office/drawing/2010/main"/>
                  </a:ext>
                </a:extLst>
              </a:blip>
              <a:src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766"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422" y="206382"/>
            <a:ext cx="3051583" cy="547102"/>
          </a:xfrm>
          <a:prstGeom prst="rect">
            <a:avLst/>
          </a:prstGeom>
        </p:spPr>
        <p:txBody>
          <a:bodyPr vert="horz" lIns="91436" tIns="45718" rIns="91436" bIns="45718" rtlCol="0" anchor="ctr">
            <a:normAutofit/>
          </a:bodyPr>
          <a:lstStyle>
            <a:lvl1pPr>
              <a:defRPr sz="1801">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9" y="0"/>
            <a:ext cx="12207053"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en-JM" sz="1801"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4/11/2022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0"/>
            <a:ext cx="12195175"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1">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6086" y="479936"/>
            <a:ext cx="836878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3"/>
            <a:ext cx="3126993"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6758" y="175669"/>
            <a:ext cx="838418"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email">
                <a:grayscl/>
                <a:extLst>
                  <a:ext uri="{BEBA8EAE-BF5A-486C-A8C5-ECC9F3942E4B}">
                    <a14:imgProps xmlns:a14="http://schemas.microsoft.com/office/drawing/2010/main">
                      <a14:imgLayer r:embed="rId4">
                        <a14:imgEffect>
                          <a14:colorTemperature colorTemp="2000"/>
                        </a14:imgEffect>
                      </a14:imgLayer>
                    </a14:imgProps>
                  </a:ext>
                  <a:ext uri="{28A0092B-C50C-407E-A947-70E740481C1C}">
                    <a14:useLocalDpi xmlns:a14="http://schemas.microsoft.com/office/drawing/2010/main"/>
                  </a:ext>
                </a:extLst>
              </a:blip>
              <a:src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766"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422" y="206382"/>
            <a:ext cx="3051583" cy="547102"/>
          </a:xfrm>
          <a:prstGeom prst="rect">
            <a:avLst/>
          </a:prstGeom>
        </p:spPr>
        <p:txBody>
          <a:bodyPr vert="horz" lIns="91436" tIns="45718" rIns="91436" bIns="45718" rtlCol="0" anchor="ctr">
            <a:normAutofit/>
          </a:bodyPr>
          <a:lstStyle>
            <a:lvl1pPr>
              <a:defRPr sz="1801">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9" y="0"/>
            <a:ext cx="12207053"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en-JM" sz="1801"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4/11/2022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0"/>
            <a:ext cx="12195175"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1">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6086" y="479936"/>
            <a:ext cx="836878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3"/>
            <a:ext cx="3126993"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6758" y="175669"/>
            <a:ext cx="838418"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email">
                <a:grayscl/>
                <a:extLst>
                  <a:ext uri="{BEBA8EAE-BF5A-486C-A8C5-ECC9F3942E4B}">
                    <a14:imgProps xmlns:a14="http://schemas.microsoft.com/office/drawing/2010/main">
                      <a14:imgLayer r:embed="rId4">
                        <a14:imgEffect>
                          <a14:colorTemperature colorTemp="2000"/>
                        </a14:imgEffect>
                      </a14:imgLayer>
                    </a14:imgProps>
                  </a:ext>
                  <a:ext uri="{28A0092B-C50C-407E-A947-70E740481C1C}">
                    <a14:useLocalDpi xmlns:a14="http://schemas.microsoft.com/office/drawing/2010/main"/>
                  </a:ext>
                </a:extLst>
              </a:blip>
              <a:src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766"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422" y="206382"/>
            <a:ext cx="3051583" cy="547102"/>
          </a:xfrm>
          <a:prstGeom prst="rect">
            <a:avLst/>
          </a:prstGeom>
        </p:spPr>
        <p:txBody>
          <a:bodyPr vert="horz" lIns="91436" tIns="45718" rIns="91436" bIns="45718" rtlCol="0" anchor="ctr">
            <a:normAutofit/>
          </a:bodyPr>
          <a:lstStyle>
            <a:lvl1pPr>
              <a:defRPr sz="1801">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9" y="0"/>
            <a:ext cx="12207053"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en-JM" sz="1801"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4/11/2022</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0"/>
            <a:ext cx="12195175"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1">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6086" y="479936"/>
            <a:ext cx="836878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3"/>
            <a:ext cx="3126993"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6758" y="175669"/>
            <a:ext cx="838418"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email">
                <a:grayscl/>
                <a:extLst>
                  <a:ext uri="{BEBA8EAE-BF5A-486C-A8C5-ECC9F3942E4B}">
                    <a14:imgProps xmlns:a14="http://schemas.microsoft.com/office/drawing/2010/main">
                      <a14:imgLayer r:embed="rId4">
                        <a14:imgEffect>
                          <a14:colorTemperature colorTemp="2000"/>
                        </a14:imgEffect>
                      </a14:imgLayer>
                    </a14:imgProps>
                  </a:ext>
                  <a:ext uri="{28A0092B-C50C-407E-A947-70E740481C1C}">
                    <a14:useLocalDpi xmlns:a14="http://schemas.microsoft.com/office/drawing/2010/main"/>
                  </a:ext>
                </a:extLst>
              </a:blip>
              <a:src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766"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422" y="206382"/>
            <a:ext cx="3051583" cy="547102"/>
          </a:xfrm>
          <a:prstGeom prst="rect">
            <a:avLst/>
          </a:prstGeom>
        </p:spPr>
        <p:txBody>
          <a:bodyPr vert="horz" lIns="91436" tIns="45718" rIns="91436" bIns="45718" rtlCol="0" anchor="ctr">
            <a:normAutofit/>
          </a:bodyPr>
          <a:lstStyle>
            <a:lvl1pPr>
              <a:defRPr sz="1801">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9" y="0"/>
            <a:ext cx="12207053"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en-JM" sz="1801"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4/11/2022</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0"/>
            <a:ext cx="12195175"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1">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6086" y="479936"/>
            <a:ext cx="836878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3"/>
            <a:ext cx="3126993"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6758" y="175669"/>
            <a:ext cx="838418"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email">
                <a:grayscl/>
                <a:extLst>
                  <a:ext uri="{BEBA8EAE-BF5A-486C-A8C5-ECC9F3942E4B}">
                    <a14:imgProps xmlns:a14="http://schemas.microsoft.com/office/drawing/2010/main">
                      <a14:imgLayer r:embed="rId4">
                        <a14:imgEffect>
                          <a14:colorTemperature colorTemp="2000"/>
                        </a14:imgEffect>
                      </a14:imgLayer>
                    </a14:imgProps>
                  </a:ext>
                  <a:ext uri="{28A0092B-C50C-407E-A947-70E740481C1C}">
                    <a14:useLocalDpi xmlns:a14="http://schemas.microsoft.com/office/drawing/2010/main"/>
                  </a:ext>
                </a:extLst>
              </a:blip>
              <a:src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766"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422" y="206382"/>
            <a:ext cx="3051583" cy="547102"/>
          </a:xfrm>
          <a:prstGeom prst="rect">
            <a:avLst/>
          </a:prstGeom>
        </p:spPr>
        <p:txBody>
          <a:bodyPr vert="horz" lIns="91436" tIns="45718" rIns="91436" bIns="45718" rtlCol="0" anchor="ctr">
            <a:normAutofit/>
          </a:bodyPr>
          <a:lstStyle>
            <a:lvl1pPr>
              <a:defRPr sz="1801">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9" y="0"/>
            <a:ext cx="12207053"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en-JM" sz="1801"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4/11/2022</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0"/>
            <a:ext cx="12195175"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1">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6086" y="479936"/>
            <a:ext cx="836878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3"/>
            <a:ext cx="3126993"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6758" y="175669"/>
            <a:ext cx="838418"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email">
                <a:grayscl/>
                <a:extLst>
                  <a:ext uri="{BEBA8EAE-BF5A-486C-A8C5-ECC9F3942E4B}">
                    <a14:imgProps xmlns:a14="http://schemas.microsoft.com/office/drawing/2010/main">
                      <a14:imgLayer r:embed="rId4">
                        <a14:imgEffect>
                          <a14:colorTemperature colorTemp="2000"/>
                        </a14:imgEffect>
                      </a14:imgLayer>
                    </a14:imgProps>
                  </a:ext>
                  <a:ext uri="{28A0092B-C50C-407E-A947-70E740481C1C}">
                    <a14:useLocalDpi xmlns:a14="http://schemas.microsoft.com/office/drawing/2010/main"/>
                  </a:ext>
                </a:extLst>
              </a:blip>
              <a:src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766"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422" y="206382"/>
            <a:ext cx="3051583" cy="547102"/>
          </a:xfrm>
          <a:prstGeom prst="rect">
            <a:avLst/>
          </a:prstGeom>
        </p:spPr>
        <p:txBody>
          <a:bodyPr vert="horz" lIns="91436" tIns="45718" rIns="91436" bIns="45718" rtlCol="0" anchor="ctr">
            <a:normAutofit/>
          </a:bodyPr>
          <a:lstStyle>
            <a:lvl1pPr>
              <a:defRPr sz="1801">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9" y="0"/>
            <a:ext cx="12207053"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en-JM" sz="1801"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4/11/2022</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069" y="1710135"/>
            <a:ext cx="10518338" cy="2853398"/>
          </a:xfrm>
        </p:spPr>
        <p:txBody>
          <a:bodyPr anchor="b"/>
          <a:lstStyle>
            <a:lvl1pPr>
              <a:defRPr sz="6002"/>
            </a:lvl1pPr>
          </a:lstStyle>
          <a:p>
            <a:r>
              <a:rPr lang="zh-CN" altLang="en-US"/>
              <a:t>单击此处编辑母版标题样式</a:t>
            </a:r>
          </a:p>
        </p:txBody>
      </p:sp>
      <p:sp>
        <p:nvSpPr>
          <p:cNvPr id="3" name="文本占位符 2"/>
          <p:cNvSpPr>
            <a:spLocks noGrp="1"/>
          </p:cNvSpPr>
          <p:nvPr>
            <p:ph type="body" idx="1"/>
          </p:nvPr>
        </p:nvSpPr>
        <p:spPr>
          <a:xfrm>
            <a:off x="832069" y="4590527"/>
            <a:ext cx="10518338" cy="1500534"/>
          </a:xfrm>
        </p:spPr>
        <p:txBody>
          <a:bodyPr/>
          <a:lstStyle>
            <a:lvl1pPr marL="0" indent="0">
              <a:buNone/>
              <a:defRPr sz="2401">
                <a:solidFill>
                  <a:schemeClr val="tx1">
                    <a:tint val="75000"/>
                  </a:schemeClr>
                </a:solidFill>
              </a:defRPr>
            </a:lvl1pPr>
            <a:lvl2pPr marL="457383" indent="0">
              <a:buNone/>
              <a:defRPr sz="2001">
                <a:solidFill>
                  <a:schemeClr val="tx1">
                    <a:tint val="75000"/>
                  </a:schemeClr>
                </a:solidFill>
              </a:defRPr>
            </a:lvl2pPr>
            <a:lvl3pPr marL="914766" indent="0">
              <a:buNone/>
              <a:defRPr sz="1801">
                <a:solidFill>
                  <a:schemeClr val="tx1">
                    <a:tint val="75000"/>
                  </a:schemeClr>
                </a:solidFill>
              </a:defRPr>
            </a:lvl3pPr>
            <a:lvl4pPr marL="1372149" indent="0">
              <a:buNone/>
              <a:defRPr sz="1601">
                <a:solidFill>
                  <a:schemeClr val="tx1">
                    <a:tint val="75000"/>
                  </a:schemeClr>
                </a:solidFill>
              </a:defRPr>
            </a:lvl4pPr>
            <a:lvl5pPr marL="1829532" indent="0">
              <a:buNone/>
              <a:defRPr sz="1601">
                <a:solidFill>
                  <a:schemeClr val="tx1">
                    <a:tint val="75000"/>
                  </a:schemeClr>
                </a:solidFill>
              </a:defRPr>
            </a:lvl5pPr>
            <a:lvl6pPr marL="2286914" indent="0">
              <a:buNone/>
              <a:defRPr sz="1601">
                <a:solidFill>
                  <a:schemeClr val="tx1">
                    <a:tint val="75000"/>
                  </a:schemeClr>
                </a:solidFill>
              </a:defRPr>
            </a:lvl6pPr>
            <a:lvl7pPr marL="2744297" indent="0">
              <a:buNone/>
              <a:defRPr sz="1601">
                <a:solidFill>
                  <a:schemeClr val="tx1">
                    <a:tint val="75000"/>
                  </a:schemeClr>
                </a:solidFill>
              </a:defRPr>
            </a:lvl7pPr>
            <a:lvl8pPr marL="3201680" indent="0">
              <a:buNone/>
              <a:defRPr sz="1601">
                <a:solidFill>
                  <a:schemeClr val="tx1">
                    <a:tint val="75000"/>
                  </a:schemeClr>
                </a:solidFill>
              </a:defRPr>
            </a:lvl8pPr>
            <a:lvl9pPr marL="3659063" indent="0">
              <a:buNone/>
              <a:defRPr sz="1601">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0"/>
            <a:ext cx="12195175"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1">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6086" y="479936"/>
            <a:ext cx="836878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3"/>
            <a:ext cx="3126993"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6758" y="175669"/>
            <a:ext cx="838418"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email">
                <a:grayscl/>
                <a:extLst>
                  <a:ext uri="{BEBA8EAE-BF5A-486C-A8C5-ECC9F3942E4B}">
                    <a14:imgProps xmlns:a14="http://schemas.microsoft.com/office/drawing/2010/main">
                      <a14:imgLayer r:embed="rId4">
                        <a14:imgEffect>
                          <a14:colorTemperature colorTemp="2000"/>
                        </a14:imgEffect>
                      </a14:imgLayer>
                    </a14:imgProps>
                  </a:ext>
                  <a:ext uri="{28A0092B-C50C-407E-A947-70E740481C1C}">
                    <a14:useLocalDpi xmlns:a14="http://schemas.microsoft.com/office/drawing/2010/main"/>
                  </a:ext>
                </a:extLst>
              </a:blip>
              <a:src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766"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422" y="206382"/>
            <a:ext cx="3051583" cy="547102"/>
          </a:xfrm>
          <a:prstGeom prst="rect">
            <a:avLst/>
          </a:prstGeom>
        </p:spPr>
        <p:txBody>
          <a:bodyPr vert="horz" lIns="91436" tIns="45718" rIns="91436" bIns="45718" rtlCol="0" anchor="ctr">
            <a:normAutofit/>
          </a:bodyPr>
          <a:lstStyle>
            <a:lvl1pPr>
              <a:defRPr sz="1801">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9" y="0"/>
            <a:ext cx="12207053"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en-JM" sz="1801"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4/11/2022</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0"/>
            <a:ext cx="12195175"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1">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6086" y="479936"/>
            <a:ext cx="8368782"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3"/>
            <a:ext cx="3126993"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6758" y="175669"/>
            <a:ext cx="838418"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email">
                <a:grayscl/>
                <a:extLst>
                  <a:ext uri="{BEBA8EAE-BF5A-486C-A8C5-ECC9F3942E4B}">
                    <a14:imgProps xmlns:a14="http://schemas.microsoft.com/office/drawing/2010/main">
                      <a14:imgLayer r:embed="rId4">
                        <a14:imgEffect>
                          <a14:colorTemperature colorTemp="2000"/>
                        </a14:imgEffect>
                      </a14:imgLayer>
                    </a14:imgProps>
                  </a:ext>
                  <a:ext uri="{28A0092B-C50C-407E-A947-70E740481C1C}">
                    <a14:useLocalDpi xmlns:a14="http://schemas.microsoft.com/office/drawing/2010/main"/>
                  </a:ext>
                </a:extLst>
              </a:blip>
              <a:src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766"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422" y="206382"/>
            <a:ext cx="3051583" cy="547102"/>
          </a:xfrm>
          <a:prstGeom prst="rect">
            <a:avLst/>
          </a:prstGeom>
        </p:spPr>
        <p:txBody>
          <a:bodyPr vert="horz" lIns="91436" tIns="45718" rIns="91436" bIns="45718" rtlCol="0" anchor="ctr">
            <a:normAutofit/>
          </a:bodyPr>
          <a:lstStyle>
            <a:lvl1pPr>
              <a:defRPr sz="1801">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9" y="0"/>
            <a:ext cx="12207053"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en-JM" sz="1801"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4/11/2022</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40" y="2130923"/>
            <a:ext cx="10365899" cy="1470365"/>
          </a:xfrm>
        </p:spPr>
        <p:txBody>
          <a:bodyPr/>
          <a:lstStyle/>
          <a:p>
            <a:r>
              <a:rPr lang="en-US"/>
              <a:t>Click to edit Master title style</a:t>
            </a:r>
          </a:p>
        </p:txBody>
      </p:sp>
      <p:sp>
        <p:nvSpPr>
          <p:cNvPr id="3" name="Subtitle 2"/>
          <p:cNvSpPr>
            <a:spLocks noGrp="1"/>
          </p:cNvSpPr>
          <p:nvPr>
            <p:ph type="subTitle" idx="1"/>
          </p:nvPr>
        </p:nvSpPr>
        <p:spPr>
          <a:xfrm>
            <a:off x="1829278" y="3887100"/>
            <a:ext cx="8536622" cy="1753006"/>
          </a:xfrm>
        </p:spPr>
        <p:txBody>
          <a:bodyPr/>
          <a:lstStyle>
            <a:lvl1pPr marL="0" indent="0" algn="ctr">
              <a:buNone/>
              <a:defRPr>
                <a:solidFill>
                  <a:schemeClr val="tx1">
                    <a:tint val="75000"/>
                  </a:schemeClr>
                </a:solidFill>
              </a:defRPr>
            </a:lvl1pPr>
            <a:lvl2pPr marL="609829" indent="0" algn="ctr">
              <a:buNone/>
              <a:defRPr>
                <a:solidFill>
                  <a:schemeClr val="tx1">
                    <a:tint val="75000"/>
                  </a:schemeClr>
                </a:solidFill>
              </a:defRPr>
            </a:lvl2pPr>
            <a:lvl3pPr marL="1219658" indent="0" algn="ctr">
              <a:buNone/>
              <a:defRPr>
                <a:solidFill>
                  <a:schemeClr val="tx1">
                    <a:tint val="75000"/>
                  </a:schemeClr>
                </a:solidFill>
              </a:defRPr>
            </a:lvl3pPr>
            <a:lvl4pPr marL="1829486" indent="0" algn="ctr">
              <a:buNone/>
              <a:defRPr>
                <a:solidFill>
                  <a:schemeClr val="tx1">
                    <a:tint val="75000"/>
                  </a:schemeClr>
                </a:solidFill>
              </a:defRPr>
            </a:lvl4pPr>
            <a:lvl5pPr marL="2439314" indent="0" algn="ctr">
              <a:buNone/>
              <a:defRPr>
                <a:solidFill>
                  <a:schemeClr val="tx1">
                    <a:tint val="75000"/>
                  </a:schemeClr>
                </a:solidFill>
              </a:defRPr>
            </a:lvl5pPr>
            <a:lvl6pPr marL="3049143" indent="0" algn="ctr">
              <a:buNone/>
              <a:defRPr>
                <a:solidFill>
                  <a:schemeClr val="tx1">
                    <a:tint val="75000"/>
                  </a:schemeClr>
                </a:solidFill>
              </a:defRPr>
            </a:lvl6pPr>
            <a:lvl7pPr marL="3658972" indent="0" algn="ctr">
              <a:buNone/>
              <a:defRPr>
                <a:solidFill>
                  <a:schemeClr val="tx1">
                    <a:tint val="75000"/>
                  </a:schemeClr>
                </a:solidFill>
              </a:defRPr>
            </a:lvl7pPr>
            <a:lvl8pPr marL="4268800" indent="0" algn="ctr">
              <a:buNone/>
              <a:defRPr>
                <a:solidFill>
                  <a:schemeClr val="tx1">
                    <a:tint val="75000"/>
                  </a:schemeClr>
                </a:solidFill>
              </a:defRPr>
            </a:lvl8pPr>
            <a:lvl9pPr marL="487862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37" y="4407923"/>
            <a:ext cx="10365899" cy="1362390"/>
          </a:xfrm>
        </p:spPr>
        <p:txBody>
          <a:bodyPr anchor="t"/>
          <a:lstStyle>
            <a:lvl1pPr algn="l">
              <a:defRPr sz="5402" b="1" cap="all"/>
            </a:lvl1pPr>
          </a:lstStyle>
          <a:p>
            <a:r>
              <a:rPr lang="en-US"/>
              <a:t>Click to edit Master title style</a:t>
            </a:r>
          </a:p>
        </p:txBody>
      </p:sp>
      <p:sp>
        <p:nvSpPr>
          <p:cNvPr id="3" name="Text Placeholder 2"/>
          <p:cNvSpPr>
            <a:spLocks noGrp="1"/>
          </p:cNvSpPr>
          <p:nvPr>
            <p:ph type="body" idx="1"/>
          </p:nvPr>
        </p:nvSpPr>
        <p:spPr>
          <a:xfrm>
            <a:off x="963337" y="2907387"/>
            <a:ext cx="10365899" cy="1500534"/>
          </a:xfrm>
        </p:spPr>
        <p:txBody>
          <a:bodyPr anchor="b"/>
          <a:lstStyle>
            <a:lvl1pPr marL="0" indent="0">
              <a:buNone/>
              <a:defRPr sz="2701">
                <a:solidFill>
                  <a:schemeClr val="tx1">
                    <a:tint val="75000"/>
                  </a:schemeClr>
                </a:solidFill>
              </a:defRPr>
            </a:lvl1pPr>
            <a:lvl2pPr marL="609829" indent="0">
              <a:buNone/>
              <a:defRPr sz="2401">
                <a:solidFill>
                  <a:schemeClr val="tx1">
                    <a:tint val="75000"/>
                  </a:schemeClr>
                </a:solidFill>
              </a:defRPr>
            </a:lvl2pPr>
            <a:lvl3pPr marL="1219658" indent="0">
              <a:buNone/>
              <a:defRPr sz="2201">
                <a:solidFill>
                  <a:schemeClr val="tx1">
                    <a:tint val="75000"/>
                  </a:schemeClr>
                </a:solidFill>
              </a:defRPr>
            </a:lvl3pPr>
            <a:lvl4pPr marL="1829486" indent="0">
              <a:buNone/>
              <a:defRPr sz="1901">
                <a:solidFill>
                  <a:schemeClr val="tx1">
                    <a:tint val="75000"/>
                  </a:schemeClr>
                </a:solidFill>
              </a:defRPr>
            </a:lvl4pPr>
            <a:lvl5pPr marL="2439314" indent="0">
              <a:buNone/>
              <a:defRPr sz="1901">
                <a:solidFill>
                  <a:schemeClr val="tx1">
                    <a:tint val="75000"/>
                  </a:schemeClr>
                </a:solidFill>
              </a:defRPr>
            </a:lvl5pPr>
            <a:lvl6pPr marL="3049143" indent="0">
              <a:buNone/>
              <a:defRPr sz="1901">
                <a:solidFill>
                  <a:schemeClr val="tx1">
                    <a:tint val="75000"/>
                  </a:schemeClr>
                </a:solidFill>
              </a:defRPr>
            </a:lvl6pPr>
            <a:lvl7pPr marL="3658972" indent="0">
              <a:buNone/>
              <a:defRPr sz="1901">
                <a:solidFill>
                  <a:schemeClr val="tx1">
                    <a:tint val="75000"/>
                  </a:schemeClr>
                </a:solidFill>
              </a:defRPr>
            </a:lvl7pPr>
            <a:lvl8pPr marL="4268800" indent="0">
              <a:buNone/>
              <a:defRPr sz="1901">
                <a:solidFill>
                  <a:schemeClr val="tx1">
                    <a:tint val="75000"/>
                  </a:schemeClr>
                </a:solidFill>
              </a:defRPr>
            </a:lvl8pPr>
            <a:lvl9pPr marL="4878629" indent="0">
              <a:buNone/>
              <a:defRPr sz="19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761" y="1600573"/>
            <a:ext cx="5386202" cy="4527011"/>
          </a:xfrm>
        </p:spPr>
        <p:txBody>
          <a:bodyPr/>
          <a:lstStyle>
            <a:lvl1pPr>
              <a:defRPr sz="3802"/>
            </a:lvl1pPr>
            <a:lvl2pPr>
              <a:defRPr sz="3201"/>
            </a:lvl2pPr>
            <a:lvl3pPr>
              <a:defRPr sz="2701"/>
            </a:lvl3pPr>
            <a:lvl4pPr>
              <a:defRPr sz="2401"/>
            </a:lvl4pPr>
            <a:lvl5pPr>
              <a:defRPr sz="2401"/>
            </a:lvl5pPr>
            <a:lvl6pPr>
              <a:defRPr sz="2401"/>
            </a:lvl6pPr>
            <a:lvl7pPr>
              <a:defRPr sz="2401"/>
            </a:lvl7pPr>
            <a:lvl8pPr>
              <a:defRPr sz="2401"/>
            </a:lvl8pPr>
            <a:lvl9pPr>
              <a:defRPr sz="24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215" y="1600573"/>
            <a:ext cx="5386202" cy="4527011"/>
          </a:xfrm>
        </p:spPr>
        <p:txBody>
          <a:bodyPr/>
          <a:lstStyle>
            <a:lvl1pPr>
              <a:defRPr sz="3802"/>
            </a:lvl1pPr>
            <a:lvl2pPr>
              <a:defRPr sz="3201"/>
            </a:lvl2pPr>
            <a:lvl3pPr>
              <a:defRPr sz="2701"/>
            </a:lvl3pPr>
            <a:lvl4pPr>
              <a:defRPr sz="2401"/>
            </a:lvl4pPr>
            <a:lvl5pPr>
              <a:defRPr sz="2401"/>
            </a:lvl5pPr>
            <a:lvl6pPr>
              <a:defRPr sz="2401"/>
            </a:lvl6pPr>
            <a:lvl7pPr>
              <a:defRPr sz="2401"/>
            </a:lvl7pPr>
            <a:lvl8pPr>
              <a:defRPr sz="2401"/>
            </a:lvl8pPr>
            <a:lvl9pPr>
              <a:defRPr sz="24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11/4/2022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418" y="1826048"/>
            <a:ext cx="5182950"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3807" y="1826048"/>
            <a:ext cx="5182950"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2022/11/4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760" y="1535469"/>
            <a:ext cx="5388320" cy="639911"/>
          </a:xfrm>
        </p:spPr>
        <p:txBody>
          <a:bodyPr anchor="b"/>
          <a:lstStyle>
            <a:lvl1pPr marL="0" indent="0">
              <a:buNone/>
              <a:defRPr sz="3201" b="1"/>
            </a:lvl1pPr>
            <a:lvl2pPr marL="609829" indent="0">
              <a:buNone/>
              <a:defRPr sz="2701" b="1"/>
            </a:lvl2pPr>
            <a:lvl3pPr marL="1219658" indent="0">
              <a:buNone/>
              <a:defRPr sz="2401" b="1"/>
            </a:lvl3pPr>
            <a:lvl4pPr marL="1829486" indent="0">
              <a:buNone/>
              <a:defRPr sz="2201" b="1"/>
            </a:lvl4pPr>
            <a:lvl5pPr marL="2439314" indent="0">
              <a:buNone/>
              <a:defRPr sz="2201" b="1"/>
            </a:lvl5pPr>
            <a:lvl6pPr marL="3049143" indent="0">
              <a:buNone/>
              <a:defRPr sz="2201" b="1"/>
            </a:lvl6pPr>
            <a:lvl7pPr marL="3658972" indent="0">
              <a:buNone/>
              <a:defRPr sz="2201" b="1"/>
            </a:lvl7pPr>
            <a:lvl8pPr marL="4268800" indent="0">
              <a:buNone/>
              <a:defRPr sz="2201" b="1"/>
            </a:lvl8pPr>
            <a:lvl9pPr marL="4878629" indent="0">
              <a:buNone/>
              <a:defRPr sz="2201" b="1"/>
            </a:lvl9pPr>
          </a:lstStyle>
          <a:p>
            <a:pPr lvl="0"/>
            <a:r>
              <a:rPr lang="en-US"/>
              <a:t>Click to edit Master text styles</a:t>
            </a:r>
          </a:p>
        </p:txBody>
      </p:sp>
      <p:sp>
        <p:nvSpPr>
          <p:cNvPr id="4" name="Content Placeholder 3"/>
          <p:cNvSpPr>
            <a:spLocks noGrp="1"/>
          </p:cNvSpPr>
          <p:nvPr>
            <p:ph sz="half" idx="2"/>
          </p:nvPr>
        </p:nvSpPr>
        <p:spPr>
          <a:xfrm>
            <a:off x="609760" y="2175381"/>
            <a:ext cx="5388320" cy="3952203"/>
          </a:xfrm>
        </p:spPr>
        <p:txBody>
          <a:bodyPr/>
          <a:lstStyle>
            <a:lvl1pPr>
              <a:defRPr sz="3201"/>
            </a:lvl1pPr>
            <a:lvl2pPr>
              <a:defRPr sz="2701"/>
            </a:lvl2pPr>
            <a:lvl3pPr>
              <a:defRPr sz="2401"/>
            </a:lvl3pPr>
            <a:lvl4pPr>
              <a:defRPr sz="2201"/>
            </a:lvl4pPr>
            <a:lvl5pPr>
              <a:defRPr sz="2201"/>
            </a:lvl5pPr>
            <a:lvl6pPr>
              <a:defRPr sz="2201"/>
            </a:lvl6pPr>
            <a:lvl7pPr>
              <a:defRPr sz="2201"/>
            </a:lvl7pPr>
            <a:lvl8pPr>
              <a:defRPr sz="2201"/>
            </a:lvl8pPr>
            <a:lvl9pPr>
              <a:defRPr sz="22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986" y="1535469"/>
            <a:ext cx="5390437" cy="639911"/>
          </a:xfrm>
        </p:spPr>
        <p:txBody>
          <a:bodyPr anchor="b"/>
          <a:lstStyle>
            <a:lvl1pPr marL="0" indent="0">
              <a:buNone/>
              <a:defRPr sz="3201" b="1"/>
            </a:lvl1pPr>
            <a:lvl2pPr marL="609829" indent="0">
              <a:buNone/>
              <a:defRPr sz="2701" b="1"/>
            </a:lvl2pPr>
            <a:lvl3pPr marL="1219658" indent="0">
              <a:buNone/>
              <a:defRPr sz="2401" b="1"/>
            </a:lvl3pPr>
            <a:lvl4pPr marL="1829486" indent="0">
              <a:buNone/>
              <a:defRPr sz="2201" b="1"/>
            </a:lvl4pPr>
            <a:lvl5pPr marL="2439314" indent="0">
              <a:buNone/>
              <a:defRPr sz="2201" b="1"/>
            </a:lvl5pPr>
            <a:lvl6pPr marL="3049143" indent="0">
              <a:buNone/>
              <a:defRPr sz="2201" b="1"/>
            </a:lvl6pPr>
            <a:lvl7pPr marL="3658972" indent="0">
              <a:buNone/>
              <a:defRPr sz="2201" b="1"/>
            </a:lvl7pPr>
            <a:lvl8pPr marL="4268800" indent="0">
              <a:buNone/>
              <a:defRPr sz="2201" b="1"/>
            </a:lvl8pPr>
            <a:lvl9pPr marL="4878629" indent="0">
              <a:buNone/>
              <a:defRPr sz="2201" b="1"/>
            </a:lvl9pPr>
          </a:lstStyle>
          <a:p>
            <a:pPr lvl="0"/>
            <a:r>
              <a:rPr lang="en-US"/>
              <a:t>Click to edit Master text styles</a:t>
            </a:r>
          </a:p>
        </p:txBody>
      </p:sp>
      <p:sp>
        <p:nvSpPr>
          <p:cNvPr id="6" name="Content Placeholder 5"/>
          <p:cNvSpPr>
            <a:spLocks noGrp="1"/>
          </p:cNvSpPr>
          <p:nvPr>
            <p:ph sz="quarter" idx="4"/>
          </p:nvPr>
        </p:nvSpPr>
        <p:spPr>
          <a:xfrm>
            <a:off x="6194986" y="2175381"/>
            <a:ext cx="5390437" cy="3952203"/>
          </a:xfrm>
        </p:spPr>
        <p:txBody>
          <a:bodyPr/>
          <a:lstStyle>
            <a:lvl1pPr>
              <a:defRPr sz="3201"/>
            </a:lvl1pPr>
            <a:lvl2pPr>
              <a:defRPr sz="2701"/>
            </a:lvl2pPr>
            <a:lvl3pPr>
              <a:defRPr sz="2401"/>
            </a:lvl3pPr>
            <a:lvl4pPr>
              <a:defRPr sz="2201"/>
            </a:lvl4pPr>
            <a:lvl5pPr>
              <a:defRPr sz="2201"/>
            </a:lvl5pPr>
            <a:lvl6pPr>
              <a:defRPr sz="2201"/>
            </a:lvl6pPr>
            <a:lvl7pPr>
              <a:defRPr sz="2201"/>
            </a:lvl7pPr>
            <a:lvl8pPr>
              <a:defRPr sz="2201"/>
            </a:lvl8pPr>
            <a:lvl9pPr>
              <a:defRPr sz="22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11/4/2022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11/4/2022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930" y="1031497"/>
            <a:ext cx="9915316"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1594" y="6453394"/>
            <a:ext cx="391991"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marL="0" marR="0" lvl="0" indent="0" algn="ctr"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11/4/2022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4818" y="6397708"/>
            <a:ext cx="2845541"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62" y="273113"/>
            <a:ext cx="4012129" cy="1162320"/>
          </a:xfrm>
        </p:spPr>
        <p:txBody>
          <a:bodyPr anchor="b"/>
          <a:lstStyle>
            <a:lvl1pPr algn="l">
              <a:defRPr sz="2701" b="1"/>
            </a:lvl1pPr>
          </a:lstStyle>
          <a:p>
            <a:r>
              <a:rPr lang="en-US"/>
              <a:t>Click to edit Master title style</a:t>
            </a:r>
          </a:p>
        </p:txBody>
      </p:sp>
      <p:sp>
        <p:nvSpPr>
          <p:cNvPr id="3" name="Content Placeholder 2"/>
          <p:cNvSpPr>
            <a:spLocks noGrp="1"/>
          </p:cNvSpPr>
          <p:nvPr>
            <p:ph idx="1"/>
          </p:nvPr>
        </p:nvSpPr>
        <p:spPr>
          <a:xfrm>
            <a:off x="4767975" y="273117"/>
            <a:ext cx="6817442" cy="5854468"/>
          </a:xfrm>
        </p:spPr>
        <p:txBody>
          <a:bodyPr/>
          <a:lstStyle>
            <a:lvl1pPr>
              <a:defRPr sz="4302"/>
            </a:lvl1pPr>
            <a:lvl2pPr>
              <a:defRPr sz="3802"/>
            </a:lvl2pPr>
            <a:lvl3pPr>
              <a:defRPr sz="3201"/>
            </a:lvl3pPr>
            <a:lvl4pPr>
              <a:defRPr sz="2701"/>
            </a:lvl4pPr>
            <a:lvl5pPr>
              <a:defRPr sz="2701"/>
            </a:lvl5pPr>
            <a:lvl6pPr>
              <a:defRPr sz="2701"/>
            </a:lvl6pPr>
            <a:lvl7pPr>
              <a:defRPr sz="2701"/>
            </a:lvl7pPr>
            <a:lvl8pPr>
              <a:defRPr sz="2701"/>
            </a:lvl8pPr>
            <a:lvl9pPr>
              <a:defRPr sz="27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62" y="1435437"/>
            <a:ext cx="4012129" cy="4692149"/>
          </a:xfrm>
        </p:spPr>
        <p:txBody>
          <a:bodyPr/>
          <a:lstStyle>
            <a:lvl1pPr marL="0" indent="0">
              <a:buNone/>
              <a:defRPr sz="1901"/>
            </a:lvl1pPr>
            <a:lvl2pPr marL="609829" indent="0">
              <a:buNone/>
              <a:defRPr sz="1601"/>
            </a:lvl2pPr>
            <a:lvl3pPr marL="1219658" indent="0">
              <a:buNone/>
              <a:defRPr sz="1401"/>
            </a:lvl3pPr>
            <a:lvl4pPr marL="1829486" indent="0">
              <a:buNone/>
              <a:defRPr sz="1200"/>
            </a:lvl4pPr>
            <a:lvl5pPr marL="2439314" indent="0">
              <a:buNone/>
              <a:defRPr sz="1200"/>
            </a:lvl5pPr>
            <a:lvl6pPr marL="3049143" indent="0">
              <a:buNone/>
              <a:defRPr sz="1200"/>
            </a:lvl6pPr>
            <a:lvl7pPr marL="3658972" indent="0">
              <a:buNone/>
              <a:defRPr sz="1200"/>
            </a:lvl7pPr>
            <a:lvl8pPr marL="4268800" indent="0">
              <a:buNone/>
              <a:defRPr sz="1200"/>
            </a:lvl8pPr>
            <a:lvl9pPr marL="487862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11/4/2022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339" y="4801714"/>
            <a:ext cx="7317105" cy="566870"/>
          </a:xfrm>
        </p:spPr>
        <p:txBody>
          <a:bodyPr anchor="b"/>
          <a:lstStyle>
            <a:lvl1pPr algn="l">
              <a:defRPr sz="2701" b="1"/>
            </a:lvl1pPr>
          </a:lstStyle>
          <a:p>
            <a:r>
              <a:rPr lang="en-US"/>
              <a:t>Click to edit Master title style</a:t>
            </a:r>
          </a:p>
        </p:txBody>
      </p:sp>
      <p:sp>
        <p:nvSpPr>
          <p:cNvPr id="3" name="Picture Placeholder 2"/>
          <p:cNvSpPr>
            <a:spLocks noGrp="1"/>
          </p:cNvSpPr>
          <p:nvPr>
            <p:ph type="pic" idx="1"/>
          </p:nvPr>
        </p:nvSpPr>
        <p:spPr>
          <a:xfrm>
            <a:off x="2390339" y="612919"/>
            <a:ext cx="7317105" cy="4115753"/>
          </a:xfrm>
        </p:spPr>
        <p:txBody>
          <a:bodyPr/>
          <a:lstStyle>
            <a:lvl1pPr marL="0" indent="0">
              <a:buNone/>
              <a:defRPr sz="4302"/>
            </a:lvl1pPr>
            <a:lvl2pPr marL="609829" indent="0">
              <a:buNone/>
              <a:defRPr sz="3802"/>
            </a:lvl2pPr>
            <a:lvl3pPr marL="1219658" indent="0">
              <a:buNone/>
              <a:defRPr sz="3201"/>
            </a:lvl3pPr>
            <a:lvl4pPr marL="1829486" indent="0">
              <a:buNone/>
              <a:defRPr sz="2701"/>
            </a:lvl4pPr>
            <a:lvl5pPr marL="2439314" indent="0">
              <a:buNone/>
              <a:defRPr sz="2701"/>
            </a:lvl5pPr>
            <a:lvl6pPr marL="3049143" indent="0">
              <a:buNone/>
              <a:defRPr sz="2701"/>
            </a:lvl6pPr>
            <a:lvl7pPr marL="3658972" indent="0">
              <a:buNone/>
              <a:defRPr sz="2701"/>
            </a:lvl7pPr>
            <a:lvl8pPr marL="4268800" indent="0">
              <a:buNone/>
              <a:defRPr sz="2701"/>
            </a:lvl8pPr>
            <a:lvl9pPr marL="4878629" indent="0">
              <a:buNone/>
              <a:defRPr sz="2701"/>
            </a:lvl9pPr>
          </a:lstStyle>
          <a:p>
            <a:endParaRPr lang="en-US" dirty="0"/>
          </a:p>
        </p:txBody>
      </p:sp>
      <p:sp>
        <p:nvSpPr>
          <p:cNvPr id="4" name="Text Placeholder 3"/>
          <p:cNvSpPr>
            <a:spLocks noGrp="1"/>
          </p:cNvSpPr>
          <p:nvPr>
            <p:ph type="body" sz="half" idx="2"/>
          </p:nvPr>
        </p:nvSpPr>
        <p:spPr>
          <a:xfrm>
            <a:off x="2390339" y="5368585"/>
            <a:ext cx="7317105" cy="805049"/>
          </a:xfrm>
        </p:spPr>
        <p:txBody>
          <a:bodyPr/>
          <a:lstStyle>
            <a:lvl1pPr marL="0" indent="0">
              <a:buNone/>
              <a:defRPr sz="1901"/>
            </a:lvl1pPr>
            <a:lvl2pPr marL="609829" indent="0">
              <a:buNone/>
              <a:defRPr sz="1601"/>
            </a:lvl2pPr>
            <a:lvl3pPr marL="1219658" indent="0">
              <a:buNone/>
              <a:defRPr sz="1401"/>
            </a:lvl3pPr>
            <a:lvl4pPr marL="1829486" indent="0">
              <a:buNone/>
              <a:defRPr sz="1200"/>
            </a:lvl4pPr>
            <a:lvl5pPr marL="2439314" indent="0">
              <a:buNone/>
              <a:defRPr sz="1200"/>
            </a:lvl5pPr>
            <a:lvl6pPr marL="3049143" indent="0">
              <a:buNone/>
              <a:defRPr sz="1200"/>
            </a:lvl6pPr>
            <a:lvl7pPr marL="3658972" indent="0">
              <a:buNone/>
              <a:defRPr sz="1200"/>
            </a:lvl7pPr>
            <a:lvl8pPr marL="4268800" indent="0">
              <a:buNone/>
              <a:defRPr sz="1200"/>
            </a:lvl8pPr>
            <a:lvl9pPr marL="487862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11/4/2022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1503" y="274704"/>
            <a:ext cx="2743914"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761" y="274704"/>
            <a:ext cx="8028490"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397" y="1122623"/>
            <a:ext cx="9146381" cy="2388153"/>
          </a:xfrm>
        </p:spPr>
        <p:txBody>
          <a:bodyPr anchor="b"/>
          <a:lstStyle>
            <a:lvl1pPr algn="ctr">
              <a:defRPr sz="6001"/>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397" y="3602872"/>
            <a:ext cx="9146381" cy="1656145"/>
          </a:xfrm>
        </p:spPr>
        <p:txBody>
          <a:bodyPr/>
          <a:lstStyle>
            <a:lvl1pPr marL="0" indent="0" algn="ctr">
              <a:buNone/>
              <a:defRPr sz="2400"/>
            </a:lvl1pPr>
            <a:lvl2pPr marL="457291" indent="0" algn="ctr">
              <a:buNone/>
              <a:defRPr sz="2000"/>
            </a:lvl2pPr>
            <a:lvl3pPr marL="914583" indent="0" algn="ctr">
              <a:buNone/>
              <a:defRPr sz="1800"/>
            </a:lvl3pPr>
            <a:lvl4pPr marL="1371874" indent="0" algn="ctr">
              <a:buNone/>
              <a:defRPr sz="1600"/>
            </a:lvl4pPr>
            <a:lvl5pPr marL="1829166" indent="0" algn="ctr">
              <a:buNone/>
              <a:defRPr sz="1600"/>
            </a:lvl5pPr>
            <a:lvl6pPr marL="2286457" indent="0" algn="ctr">
              <a:buNone/>
              <a:defRPr sz="1600"/>
            </a:lvl6pPr>
            <a:lvl7pPr marL="2743749" indent="0" algn="ctr">
              <a:buNone/>
              <a:defRPr sz="1600"/>
            </a:lvl7pPr>
            <a:lvl8pPr marL="3201040" indent="0" algn="ctr">
              <a:buNone/>
              <a:defRPr sz="1600"/>
            </a:lvl8pPr>
            <a:lvl9pPr marL="3658332"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914583"/>
            <a:fld id="{E9CD933F-DB83-42DE-AA03-D5EF6BC86FFB}" type="datetimeFigureOut">
              <a:rPr lang="en-US" smtClean="0">
                <a:solidFill>
                  <a:prstClr val="black">
                    <a:tint val="75000"/>
                  </a:prstClr>
                </a:solidFill>
              </a:rPr>
              <a:pPr defTabSz="914583"/>
              <a:t>11/4/2022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9145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914583"/>
            <a:fld id="{BDF3C2EF-5DB9-4B79-9341-799FBB21EAB2}"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271902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009" y="365211"/>
            <a:ext cx="10518338" cy="1325870"/>
          </a:xfrm>
        </p:spPr>
        <p:txBody>
          <a:bodyPr/>
          <a:lstStyle/>
          <a:p>
            <a:r>
              <a:rPr lang="zh-CN" altLang="en-US"/>
              <a:t>单击此处编辑母版标题样式</a:t>
            </a:r>
          </a:p>
        </p:txBody>
      </p:sp>
      <p:sp>
        <p:nvSpPr>
          <p:cNvPr id="3" name="文本占位符 2"/>
          <p:cNvSpPr>
            <a:spLocks noGrp="1"/>
          </p:cNvSpPr>
          <p:nvPr>
            <p:ph type="body" idx="1"/>
          </p:nvPr>
        </p:nvSpPr>
        <p:spPr>
          <a:xfrm>
            <a:off x="840007" y="1681554"/>
            <a:ext cx="5159131" cy="824103"/>
          </a:xfrm>
        </p:spPr>
        <p:txBody>
          <a:bodyPr anchor="b"/>
          <a:lstStyle>
            <a:lvl1pPr marL="0" indent="0">
              <a:buNone/>
              <a:defRPr sz="2401" b="1"/>
            </a:lvl1pPr>
            <a:lvl2pPr marL="457383" indent="0">
              <a:buNone/>
              <a:defRPr sz="2001" b="1"/>
            </a:lvl2pPr>
            <a:lvl3pPr marL="914766" indent="0">
              <a:buNone/>
              <a:defRPr sz="1801" b="1"/>
            </a:lvl3pPr>
            <a:lvl4pPr marL="1372149" indent="0">
              <a:buNone/>
              <a:defRPr sz="1601" b="1"/>
            </a:lvl4pPr>
            <a:lvl5pPr marL="1829532" indent="0">
              <a:buNone/>
              <a:defRPr sz="1601" b="1"/>
            </a:lvl5pPr>
            <a:lvl6pPr marL="2286914" indent="0">
              <a:buNone/>
              <a:defRPr sz="1601" b="1"/>
            </a:lvl6pPr>
            <a:lvl7pPr marL="2744297" indent="0">
              <a:buNone/>
              <a:defRPr sz="1601" b="1"/>
            </a:lvl7pPr>
            <a:lvl8pPr marL="3201680" indent="0">
              <a:buNone/>
              <a:defRPr sz="1601" b="1"/>
            </a:lvl8pPr>
            <a:lvl9pPr marL="3659063" indent="0">
              <a:buNone/>
              <a:defRPr sz="1601" b="1"/>
            </a:lvl9pPr>
          </a:lstStyle>
          <a:p>
            <a:pPr lvl="0"/>
            <a:r>
              <a:rPr lang="zh-CN" altLang="en-US"/>
              <a:t>编辑母版文本样式</a:t>
            </a:r>
          </a:p>
        </p:txBody>
      </p:sp>
      <p:sp>
        <p:nvSpPr>
          <p:cNvPr id="4" name="内容占位符 3"/>
          <p:cNvSpPr>
            <a:spLocks noGrp="1"/>
          </p:cNvSpPr>
          <p:nvPr>
            <p:ph sz="half" idx="2"/>
          </p:nvPr>
        </p:nvSpPr>
        <p:spPr>
          <a:xfrm>
            <a:off x="840007" y="2505657"/>
            <a:ext cx="5159131"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3809" y="1681554"/>
            <a:ext cx="5184537" cy="824103"/>
          </a:xfrm>
        </p:spPr>
        <p:txBody>
          <a:bodyPr anchor="b"/>
          <a:lstStyle>
            <a:lvl1pPr marL="0" indent="0">
              <a:buNone/>
              <a:defRPr sz="2401" b="1"/>
            </a:lvl1pPr>
            <a:lvl2pPr marL="457383" indent="0">
              <a:buNone/>
              <a:defRPr sz="2001" b="1"/>
            </a:lvl2pPr>
            <a:lvl3pPr marL="914766" indent="0">
              <a:buNone/>
              <a:defRPr sz="1801" b="1"/>
            </a:lvl3pPr>
            <a:lvl4pPr marL="1372149" indent="0">
              <a:buNone/>
              <a:defRPr sz="1601" b="1"/>
            </a:lvl4pPr>
            <a:lvl5pPr marL="1829532" indent="0">
              <a:buNone/>
              <a:defRPr sz="1601" b="1"/>
            </a:lvl5pPr>
            <a:lvl6pPr marL="2286914" indent="0">
              <a:buNone/>
              <a:defRPr sz="1601" b="1"/>
            </a:lvl6pPr>
            <a:lvl7pPr marL="2744297" indent="0">
              <a:buNone/>
              <a:defRPr sz="1601" b="1"/>
            </a:lvl7pPr>
            <a:lvl8pPr marL="3201680" indent="0">
              <a:buNone/>
              <a:defRPr sz="1601" b="1"/>
            </a:lvl8pPr>
            <a:lvl9pPr marL="3659063" indent="0">
              <a:buNone/>
              <a:defRPr sz="1601" b="1"/>
            </a:lvl9pPr>
          </a:lstStyle>
          <a:p>
            <a:pPr lvl="0"/>
            <a:r>
              <a:rPr lang="zh-CN" altLang="en-US"/>
              <a:t>编辑母版文本样式</a:t>
            </a:r>
          </a:p>
        </p:txBody>
      </p:sp>
      <p:sp>
        <p:nvSpPr>
          <p:cNvPr id="6" name="内容占位符 5"/>
          <p:cNvSpPr>
            <a:spLocks noGrp="1"/>
          </p:cNvSpPr>
          <p:nvPr>
            <p:ph sz="quarter" idx="4"/>
          </p:nvPr>
        </p:nvSpPr>
        <p:spPr>
          <a:xfrm>
            <a:off x="6173809" y="2505657"/>
            <a:ext cx="5184537"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pPr/>
              <a:t>2022/11/4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914583"/>
            <a:fld id="{E9CD933F-DB83-42DE-AA03-D5EF6BC86FFB}" type="datetimeFigureOut">
              <a:rPr lang="en-US" smtClean="0">
                <a:solidFill>
                  <a:prstClr val="black">
                    <a:tint val="75000"/>
                  </a:prstClr>
                </a:solidFill>
              </a:rPr>
              <a:pPr defTabSz="914583"/>
              <a:t>11/4/2022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9145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914583"/>
            <a:fld id="{BDF3C2EF-5DB9-4B79-9341-799FBB21EAB2}"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5701274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2067" y="1710134"/>
            <a:ext cx="10518338" cy="2853398"/>
          </a:xfrm>
        </p:spPr>
        <p:txBody>
          <a:bodyPr anchor="b"/>
          <a:lstStyle>
            <a:lvl1pPr>
              <a:defRPr sz="6001"/>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2067" y="4590526"/>
            <a:ext cx="10518338" cy="1500534"/>
          </a:xfrm>
        </p:spPr>
        <p:txBody>
          <a:bodyPr/>
          <a:lstStyle>
            <a:lvl1pPr marL="0" indent="0">
              <a:buNone/>
              <a:defRPr sz="2400">
                <a:solidFill>
                  <a:schemeClr val="tx1">
                    <a:tint val="75000"/>
                  </a:schemeClr>
                </a:solidFill>
              </a:defRPr>
            </a:lvl1pPr>
            <a:lvl2pPr marL="457291" indent="0">
              <a:buNone/>
              <a:defRPr sz="2000">
                <a:solidFill>
                  <a:schemeClr val="tx1">
                    <a:tint val="75000"/>
                  </a:schemeClr>
                </a:solidFill>
              </a:defRPr>
            </a:lvl2pPr>
            <a:lvl3pPr marL="914583" indent="0">
              <a:buNone/>
              <a:defRPr sz="1800">
                <a:solidFill>
                  <a:schemeClr val="tx1">
                    <a:tint val="75000"/>
                  </a:schemeClr>
                </a:solidFill>
              </a:defRPr>
            </a:lvl3pPr>
            <a:lvl4pPr marL="1371874" indent="0">
              <a:buNone/>
              <a:defRPr sz="1600">
                <a:solidFill>
                  <a:schemeClr val="tx1">
                    <a:tint val="75000"/>
                  </a:schemeClr>
                </a:solidFill>
              </a:defRPr>
            </a:lvl4pPr>
            <a:lvl5pPr marL="1829166" indent="0">
              <a:buNone/>
              <a:defRPr sz="1600">
                <a:solidFill>
                  <a:schemeClr val="tx1">
                    <a:tint val="75000"/>
                  </a:schemeClr>
                </a:solidFill>
              </a:defRPr>
            </a:lvl5pPr>
            <a:lvl6pPr marL="2286457" indent="0">
              <a:buNone/>
              <a:defRPr sz="1600">
                <a:solidFill>
                  <a:schemeClr val="tx1">
                    <a:tint val="75000"/>
                  </a:schemeClr>
                </a:solidFill>
              </a:defRPr>
            </a:lvl6pPr>
            <a:lvl7pPr marL="2743749" indent="0">
              <a:buNone/>
              <a:defRPr sz="1600">
                <a:solidFill>
                  <a:schemeClr val="tx1">
                    <a:tint val="75000"/>
                  </a:schemeClr>
                </a:solidFill>
              </a:defRPr>
            </a:lvl7pPr>
            <a:lvl8pPr marL="3201040" indent="0">
              <a:buNone/>
              <a:defRPr sz="1600">
                <a:solidFill>
                  <a:schemeClr val="tx1">
                    <a:tint val="75000"/>
                  </a:schemeClr>
                </a:solidFill>
              </a:defRPr>
            </a:lvl8pPr>
            <a:lvl9pPr marL="365833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914583"/>
            <a:fld id="{E9CD933F-DB83-42DE-AA03-D5EF6BC86FFB}" type="datetimeFigureOut">
              <a:rPr lang="en-US" smtClean="0">
                <a:solidFill>
                  <a:prstClr val="black">
                    <a:tint val="75000"/>
                  </a:prstClr>
                </a:solidFill>
              </a:rPr>
              <a:pPr defTabSz="914583"/>
              <a:t>11/4/2022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9145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914583"/>
            <a:fld id="{BDF3C2EF-5DB9-4B79-9341-799FBB21EAB2}"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3571204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418" y="1826048"/>
            <a:ext cx="5182949" cy="4352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3808" y="1826048"/>
            <a:ext cx="5182949" cy="4352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914583"/>
            <a:fld id="{E9CD933F-DB83-42DE-AA03-D5EF6BC86FFB}" type="datetimeFigureOut">
              <a:rPr lang="en-US" smtClean="0">
                <a:solidFill>
                  <a:prstClr val="black">
                    <a:tint val="75000"/>
                  </a:prstClr>
                </a:solidFill>
              </a:rPr>
              <a:pPr defTabSz="914583"/>
              <a:t>11/4/2022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9145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914583"/>
            <a:fld id="{BDF3C2EF-5DB9-4B79-9341-799FBB21EAB2}"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2786274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40007" y="365210"/>
            <a:ext cx="10518338" cy="1325870"/>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40007" y="1681552"/>
            <a:ext cx="5159130"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40007" y="2505655"/>
            <a:ext cx="5159130" cy="3685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3807" y="1681552"/>
            <a:ext cx="5184538"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3807" y="2505655"/>
            <a:ext cx="5184538" cy="3685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914583"/>
            <a:fld id="{E9CD933F-DB83-42DE-AA03-D5EF6BC86FFB}" type="datetimeFigureOut">
              <a:rPr lang="en-US" smtClean="0">
                <a:solidFill>
                  <a:prstClr val="black">
                    <a:tint val="75000"/>
                  </a:prstClr>
                </a:solidFill>
              </a:rPr>
              <a:pPr defTabSz="914583"/>
              <a:t>11/4/2022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914583"/>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914583"/>
            <a:fld id="{BDF3C2EF-5DB9-4B79-9341-799FBB21EAB2}"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10752461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914583"/>
            <a:fld id="{E9CD933F-DB83-42DE-AA03-D5EF6BC86FFB}" type="datetimeFigureOut">
              <a:rPr lang="en-US" smtClean="0">
                <a:solidFill>
                  <a:prstClr val="black">
                    <a:tint val="75000"/>
                  </a:prstClr>
                </a:solidFill>
              </a:rPr>
              <a:pPr defTabSz="914583"/>
              <a:t>11/4/2022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914583"/>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914583"/>
            <a:fld id="{BDF3C2EF-5DB9-4B79-9341-799FBB21EAB2}"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29913350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914583"/>
            <a:fld id="{E9CD933F-DB83-42DE-AA03-D5EF6BC86FFB}" type="datetimeFigureOut">
              <a:rPr lang="en-US" smtClean="0">
                <a:solidFill>
                  <a:prstClr val="black">
                    <a:tint val="75000"/>
                  </a:prstClr>
                </a:solidFill>
              </a:rPr>
              <a:pPr defTabSz="914583"/>
              <a:t>11/4/2022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914583"/>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914583"/>
            <a:fld id="{BDF3C2EF-5DB9-4B79-9341-799FBB21EAB2}"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1263925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40007" y="457306"/>
            <a:ext cx="3933261" cy="1600571"/>
          </a:xfrm>
        </p:spPr>
        <p:txBody>
          <a:bodyPr anchor="b"/>
          <a:lstStyle>
            <a:lvl1pPr>
              <a:defRPr sz="3201"/>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4538" y="987654"/>
            <a:ext cx="6173807" cy="4874754"/>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40007" y="2057876"/>
            <a:ext cx="3933261"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914583"/>
            <a:fld id="{E9CD933F-DB83-42DE-AA03-D5EF6BC86FFB}" type="datetimeFigureOut">
              <a:rPr lang="en-US" smtClean="0">
                <a:solidFill>
                  <a:prstClr val="black">
                    <a:tint val="75000"/>
                  </a:prstClr>
                </a:solidFill>
              </a:rPr>
              <a:pPr defTabSz="914583"/>
              <a:t>11/4/2022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9145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914583"/>
            <a:fld id="{BDF3C2EF-5DB9-4B79-9341-799FBB21EAB2}"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11674131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40007" y="457306"/>
            <a:ext cx="3933261" cy="1600571"/>
          </a:xfrm>
        </p:spPr>
        <p:txBody>
          <a:bodyPr anchor="b"/>
          <a:lstStyle>
            <a:lvl1pPr>
              <a:defRPr sz="3201"/>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4538" y="987654"/>
            <a:ext cx="6173807" cy="4874754"/>
          </a:xfrm>
        </p:spPr>
        <p:txBody>
          <a:bodyPr/>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40007" y="2057876"/>
            <a:ext cx="3933261"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914583"/>
            <a:fld id="{E9CD933F-DB83-42DE-AA03-D5EF6BC86FFB}" type="datetimeFigureOut">
              <a:rPr lang="en-US" smtClean="0">
                <a:solidFill>
                  <a:prstClr val="black">
                    <a:tint val="75000"/>
                  </a:prstClr>
                </a:solidFill>
              </a:rPr>
              <a:pPr defTabSz="914583"/>
              <a:t>11/4/2022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9145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914583"/>
            <a:fld id="{BDF3C2EF-5DB9-4B79-9341-799FBB21EAB2}"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3113369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914583"/>
            <a:fld id="{E9CD933F-DB83-42DE-AA03-D5EF6BC86FFB}" type="datetimeFigureOut">
              <a:rPr lang="en-US" smtClean="0">
                <a:solidFill>
                  <a:prstClr val="black">
                    <a:tint val="75000"/>
                  </a:prstClr>
                </a:solidFill>
              </a:rPr>
              <a:pPr defTabSz="914583"/>
              <a:t>11/4/2022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9145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914583"/>
            <a:fld id="{BDF3C2EF-5DB9-4B79-9341-799FBB21EAB2}"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21516409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7172" y="365209"/>
            <a:ext cx="2629585" cy="58131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418" y="365209"/>
            <a:ext cx="7736314" cy="58131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914583"/>
            <a:fld id="{E9CD933F-DB83-42DE-AA03-D5EF6BC86FFB}" type="datetimeFigureOut">
              <a:rPr lang="en-US" smtClean="0">
                <a:solidFill>
                  <a:prstClr val="black">
                    <a:tint val="75000"/>
                  </a:prstClr>
                </a:solidFill>
              </a:rPr>
              <a:pPr defTabSz="914583"/>
              <a:t>11/4/2022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9145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914583"/>
            <a:fld id="{BDF3C2EF-5DB9-4B79-9341-799FBB21EAB2}"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280862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pPr/>
              <a:t>2022/11/4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pPr/>
              <a:t>2022/11/4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07" y="457308"/>
            <a:ext cx="3933261" cy="1600571"/>
          </a:xfrm>
        </p:spPr>
        <p:txBody>
          <a:bodyPr anchor="b"/>
          <a:lstStyle>
            <a:lvl1pPr>
              <a:defRPr sz="3201"/>
            </a:lvl1pPr>
          </a:lstStyle>
          <a:p>
            <a:r>
              <a:rPr lang="zh-CN" altLang="en-US"/>
              <a:t>单击此处编辑母版标题样式</a:t>
            </a:r>
          </a:p>
        </p:txBody>
      </p:sp>
      <p:sp>
        <p:nvSpPr>
          <p:cNvPr id="3" name="内容占位符 2"/>
          <p:cNvSpPr>
            <a:spLocks noGrp="1"/>
          </p:cNvSpPr>
          <p:nvPr>
            <p:ph idx="1"/>
          </p:nvPr>
        </p:nvSpPr>
        <p:spPr>
          <a:xfrm>
            <a:off x="5184539" y="987654"/>
            <a:ext cx="6173808" cy="4874754"/>
          </a:xfrm>
        </p:spPr>
        <p:txBody>
          <a:bodyPr/>
          <a:lstStyle>
            <a:lvl1pPr>
              <a:defRPr sz="3201"/>
            </a:lvl1pPr>
            <a:lvl2pPr>
              <a:defRPr sz="2801"/>
            </a:lvl2pPr>
            <a:lvl3pPr>
              <a:defRPr sz="2401"/>
            </a:lvl3pPr>
            <a:lvl4pPr>
              <a:defRPr sz="2001"/>
            </a:lvl4pPr>
            <a:lvl5pPr>
              <a:defRPr sz="2001"/>
            </a:lvl5pPr>
            <a:lvl6pPr>
              <a:defRPr sz="2001"/>
            </a:lvl6pPr>
            <a:lvl7pPr>
              <a:defRPr sz="2001"/>
            </a:lvl7pPr>
            <a:lvl8pPr>
              <a:defRPr sz="2001"/>
            </a:lvl8pPr>
            <a:lvl9pPr>
              <a:defRPr sz="2001"/>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0007" y="2057877"/>
            <a:ext cx="3933261" cy="3812471"/>
          </a:xfrm>
        </p:spPr>
        <p:txBody>
          <a:bodyPr/>
          <a:lstStyle>
            <a:lvl1pPr marL="0" indent="0">
              <a:buNone/>
              <a:defRPr sz="1601"/>
            </a:lvl1pPr>
            <a:lvl2pPr marL="457383" indent="0">
              <a:buNone/>
              <a:defRPr sz="1401"/>
            </a:lvl2pPr>
            <a:lvl3pPr marL="914766" indent="0">
              <a:buNone/>
              <a:defRPr sz="1200"/>
            </a:lvl3pPr>
            <a:lvl4pPr marL="1372149" indent="0">
              <a:buNone/>
              <a:defRPr sz="1000"/>
            </a:lvl4pPr>
            <a:lvl5pPr marL="1829532" indent="0">
              <a:buNone/>
              <a:defRPr sz="1000"/>
            </a:lvl5pPr>
            <a:lvl6pPr marL="2286914" indent="0">
              <a:buNone/>
              <a:defRPr sz="1000"/>
            </a:lvl6pPr>
            <a:lvl7pPr marL="2744297" indent="0">
              <a:buNone/>
              <a:defRPr sz="1000"/>
            </a:lvl7pPr>
            <a:lvl8pPr marL="3201680" indent="0">
              <a:buNone/>
              <a:defRPr sz="1000"/>
            </a:lvl8pPr>
            <a:lvl9pPr marL="3659063"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2022/11/4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07" y="457308"/>
            <a:ext cx="3933261" cy="1600571"/>
          </a:xfrm>
        </p:spPr>
        <p:txBody>
          <a:bodyPr anchor="b"/>
          <a:lstStyle>
            <a:lvl1pPr>
              <a:defRPr sz="3201"/>
            </a:lvl1pPr>
          </a:lstStyle>
          <a:p>
            <a:r>
              <a:rPr lang="zh-CN" altLang="en-US"/>
              <a:t>单击此处编辑母版标题样式</a:t>
            </a:r>
          </a:p>
        </p:txBody>
      </p:sp>
      <p:sp>
        <p:nvSpPr>
          <p:cNvPr id="3" name="图片占位符 2"/>
          <p:cNvSpPr>
            <a:spLocks noGrp="1"/>
          </p:cNvSpPr>
          <p:nvPr>
            <p:ph type="pic" idx="1"/>
          </p:nvPr>
        </p:nvSpPr>
        <p:spPr>
          <a:xfrm>
            <a:off x="5184539" y="987654"/>
            <a:ext cx="6173808" cy="4874754"/>
          </a:xfrm>
        </p:spPr>
        <p:txBody>
          <a:bodyPr/>
          <a:lstStyle>
            <a:lvl1pPr marL="0" indent="0">
              <a:buNone/>
              <a:defRPr sz="3201"/>
            </a:lvl1pPr>
            <a:lvl2pPr marL="457383" indent="0">
              <a:buNone/>
              <a:defRPr sz="2801"/>
            </a:lvl2pPr>
            <a:lvl3pPr marL="914766" indent="0">
              <a:buNone/>
              <a:defRPr sz="2401"/>
            </a:lvl3pPr>
            <a:lvl4pPr marL="1372149" indent="0">
              <a:buNone/>
              <a:defRPr sz="2001"/>
            </a:lvl4pPr>
            <a:lvl5pPr marL="1829532" indent="0">
              <a:buNone/>
              <a:defRPr sz="2001"/>
            </a:lvl5pPr>
            <a:lvl6pPr marL="2286914" indent="0">
              <a:buNone/>
              <a:defRPr sz="2001"/>
            </a:lvl6pPr>
            <a:lvl7pPr marL="2744297" indent="0">
              <a:buNone/>
              <a:defRPr sz="2001"/>
            </a:lvl7pPr>
            <a:lvl8pPr marL="3201680" indent="0">
              <a:buNone/>
              <a:defRPr sz="2001"/>
            </a:lvl8pPr>
            <a:lvl9pPr marL="3659063" indent="0">
              <a:buNone/>
              <a:defRPr sz="2001"/>
            </a:lvl9pPr>
          </a:lstStyle>
          <a:p>
            <a:endParaRPr lang="zh-CN" altLang="en-US"/>
          </a:p>
        </p:txBody>
      </p:sp>
      <p:sp>
        <p:nvSpPr>
          <p:cNvPr id="4" name="文本占位符 3"/>
          <p:cNvSpPr>
            <a:spLocks noGrp="1"/>
          </p:cNvSpPr>
          <p:nvPr>
            <p:ph type="body" sz="half" idx="2"/>
          </p:nvPr>
        </p:nvSpPr>
        <p:spPr>
          <a:xfrm>
            <a:off x="840007" y="2057877"/>
            <a:ext cx="3933261" cy="3812471"/>
          </a:xfrm>
        </p:spPr>
        <p:txBody>
          <a:bodyPr/>
          <a:lstStyle>
            <a:lvl1pPr marL="0" indent="0">
              <a:buNone/>
              <a:defRPr sz="1601"/>
            </a:lvl1pPr>
            <a:lvl2pPr marL="457383" indent="0">
              <a:buNone/>
              <a:defRPr sz="1401"/>
            </a:lvl2pPr>
            <a:lvl3pPr marL="914766" indent="0">
              <a:buNone/>
              <a:defRPr sz="1200"/>
            </a:lvl3pPr>
            <a:lvl4pPr marL="1372149" indent="0">
              <a:buNone/>
              <a:defRPr sz="1000"/>
            </a:lvl4pPr>
            <a:lvl5pPr marL="1829532" indent="0">
              <a:buNone/>
              <a:defRPr sz="1000"/>
            </a:lvl5pPr>
            <a:lvl6pPr marL="2286914" indent="0">
              <a:buNone/>
              <a:defRPr sz="1000"/>
            </a:lvl6pPr>
            <a:lvl7pPr marL="2744297" indent="0">
              <a:buNone/>
              <a:defRPr sz="1000"/>
            </a:lvl7pPr>
            <a:lvl8pPr marL="3201680" indent="0">
              <a:buNone/>
              <a:defRPr sz="1000"/>
            </a:lvl8pPr>
            <a:lvl9pPr marL="3659063"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2022/11/4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20" y="365211"/>
            <a:ext cx="10518338"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20" y="1826048"/>
            <a:ext cx="10518338"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20" y="6357823"/>
            <a:ext cx="2743914"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pPr/>
              <a:t>2022/11/4</a:t>
            </a:fld>
            <a:endParaRPr lang="zh-CN" altLang="en-US"/>
          </a:p>
        </p:txBody>
      </p:sp>
      <p:sp>
        <p:nvSpPr>
          <p:cNvPr id="5" name="页脚占位符 4"/>
          <p:cNvSpPr>
            <a:spLocks noGrp="1"/>
          </p:cNvSpPr>
          <p:nvPr>
            <p:ph type="ftr" sz="quarter" idx="3"/>
          </p:nvPr>
        </p:nvSpPr>
        <p:spPr>
          <a:xfrm>
            <a:off x="4039653" y="6357823"/>
            <a:ext cx="4115871"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2844" y="6357823"/>
            <a:ext cx="2743914"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xStyles>
    <p:titleStyle>
      <a:lvl1pPr algn="l" defTabSz="914766" rtl="0" eaLnBrk="1" latinLnBrk="0" hangingPunct="1">
        <a:lnSpc>
          <a:spcPct val="90000"/>
        </a:lnSpc>
        <a:spcBef>
          <a:spcPct val="0"/>
        </a:spcBef>
        <a:buNone/>
        <a:defRPr sz="4402" kern="1200">
          <a:solidFill>
            <a:schemeClr val="tx1"/>
          </a:solidFill>
          <a:latin typeface="+mj-lt"/>
          <a:ea typeface="+mj-ea"/>
          <a:cs typeface="+mj-cs"/>
        </a:defRPr>
      </a:lvl1pPr>
    </p:titleStyle>
    <p:bodyStyle>
      <a:lvl1pPr marL="228691" indent="-228691" algn="l" defTabSz="914766"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6074" indent="-228691" algn="l" defTabSz="91476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457" indent="-228691" algn="l" defTabSz="914766"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840" indent="-228691" algn="l" defTabSz="914766"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8223" indent="-228691" algn="l" defTabSz="914766"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5606" indent="-228691" algn="l" defTabSz="914766"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2989" indent="-228691" algn="l" defTabSz="914766"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30372" indent="-228691" algn="l" defTabSz="914766"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7754" indent="-228691" algn="l" defTabSz="914766"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zh-CN"/>
      </a:defPPr>
      <a:lvl1pPr marL="0" algn="l" defTabSz="914766" rtl="0" eaLnBrk="1" latinLnBrk="0" hangingPunct="1">
        <a:defRPr sz="1801" kern="1200">
          <a:solidFill>
            <a:schemeClr val="tx1"/>
          </a:solidFill>
          <a:latin typeface="+mn-lt"/>
          <a:ea typeface="+mn-ea"/>
          <a:cs typeface="+mn-cs"/>
        </a:defRPr>
      </a:lvl1pPr>
      <a:lvl2pPr marL="457383" algn="l" defTabSz="914766" rtl="0" eaLnBrk="1" latinLnBrk="0" hangingPunct="1">
        <a:defRPr sz="1801" kern="1200">
          <a:solidFill>
            <a:schemeClr val="tx1"/>
          </a:solidFill>
          <a:latin typeface="+mn-lt"/>
          <a:ea typeface="+mn-ea"/>
          <a:cs typeface="+mn-cs"/>
        </a:defRPr>
      </a:lvl2pPr>
      <a:lvl3pPr marL="914766" algn="l" defTabSz="914766" rtl="0" eaLnBrk="1" latinLnBrk="0" hangingPunct="1">
        <a:defRPr sz="1801" kern="1200">
          <a:solidFill>
            <a:schemeClr val="tx1"/>
          </a:solidFill>
          <a:latin typeface="+mn-lt"/>
          <a:ea typeface="+mn-ea"/>
          <a:cs typeface="+mn-cs"/>
        </a:defRPr>
      </a:lvl3pPr>
      <a:lvl4pPr marL="1372149" algn="l" defTabSz="914766" rtl="0" eaLnBrk="1" latinLnBrk="0" hangingPunct="1">
        <a:defRPr sz="1801" kern="1200">
          <a:solidFill>
            <a:schemeClr val="tx1"/>
          </a:solidFill>
          <a:latin typeface="+mn-lt"/>
          <a:ea typeface="+mn-ea"/>
          <a:cs typeface="+mn-cs"/>
        </a:defRPr>
      </a:lvl4pPr>
      <a:lvl5pPr marL="1829532" algn="l" defTabSz="914766" rtl="0" eaLnBrk="1" latinLnBrk="0" hangingPunct="1">
        <a:defRPr sz="1801" kern="1200">
          <a:solidFill>
            <a:schemeClr val="tx1"/>
          </a:solidFill>
          <a:latin typeface="+mn-lt"/>
          <a:ea typeface="+mn-ea"/>
          <a:cs typeface="+mn-cs"/>
        </a:defRPr>
      </a:lvl5pPr>
      <a:lvl6pPr marL="2286914" algn="l" defTabSz="914766" rtl="0" eaLnBrk="1" latinLnBrk="0" hangingPunct="1">
        <a:defRPr sz="1801" kern="1200">
          <a:solidFill>
            <a:schemeClr val="tx1"/>
          </a:solidFill>
          <a:latin typeface="+mn-lt"/>
          <a:ea typeface="+mn-ea"/>
          <a:cs typeface="+mn-cs"/>
        </a:defRPr>
      </a:lvl6pPr>
      <a:lvl7pPr marL="2744297" algn="l" defTabSz="914766" rtl="0" eaLnBrk="1" latinLnBrk="0" hangingPunct="1">
        <a:defRPr sz="1801" kern="1200">
          <a:solidFill>
            <a:schemeClr val="tx1"/>
          </a:solidFill>
          <a:latin typeface="+mn-lt"/>
          <a:ea typeface="+mn-ea"/>
          <a:cs typeface="+mn-cs"/>
        </a:defRPr>
      </a:lvl7pPr>
      <a:lvl8pPr marL="3201680" algn="l" defTabSz="914766" rtl="0" eaLnBrk="1" latinLnBrk="0" hangingPunct="1">
        <a:defRPr sz="1801" kern="1200">
          <a:solidFill>
            <a:schemeClr val="tx1"/>
          </a:solidFill>
          <a:latin typeface="+mn-lt"/>
          <a:ea typeface="+mn-ea"/>
          <a:cs typeface="+mn-cs"/>
        </a:defRPr>
      </a:lvl8pPr>
      <a:lvl9pPr marL="3659063" algn="l" defTabSz="914766" rtl="0" eaLnBrk="1" latinLnBrk="0" hangingPunct="1">
        <a:defRPr sz="1801"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59" y="274704"/>
            <a:ext cx="10975658"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759" y="1600573"/>
            <a:ext cx="10975658"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759" y="6357825"/>
            <a:ext cx="2845541" cy="365210"/>
          </a:xfrm>
          <a:prstGeom prst="rect">
            <a:avLst/>
          </a:prstGeom>
        </p:spPr>
        <p:txBody>
          <a:bodyPr vert="horz" lIns="91436" tIns="45718" rIns="91436" bIns="45718" rtlCol="0" anchor="ctr"/>
          <a:lstStyle>
            <a:lvl1pPr algn="l">
              <a:defRPr sz="1601">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11/4/2022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6687" y="6357825"/>
            <a:ext cx="3861805" cy="365210"/>
          </a:xfrm>
          <a:prstGeom prst="rect">
            <a:avLst/>
          </a:prstGeom>
        </p:spPr>
        <p:txBody>
          <a:bodyPr vert="horz" lIns="91436" tIns="45718" rIns="91436" bIns="45718" rtlCol="0" anchor="ctr"/>
          <a:lstStyle>
            <a:lvl1pPr algn="ctr">
              <a:defRPr sz="1601">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9876" y="6357825"/>
            <a:ext cx="2845541" cy="365210"/>
          </a:xfrm>
          <a:prstGeom prst="rect">
            <a:avLst/>
          </a:prstGeom>
        </p:spPr>
        <p:txBody>
          <a:bodyPr vert="horz" lIns="91436" tIns="45718" rIns="91436" bIns="45718" rtlCol="0" anchor="ctr"/>
          <a:lstStyle>
            <a:lvl1pPr algn="r">
              <a:defRPr sz="1601">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ftr="0" dt="0"/>
  <p:txStyles>
    <p:titleStyle>
      <a:lvl1pPr algn="ctr" defTabSz="1219658" rtl="0" eaLnBrk="1" latinLnBrk="0" hangingPunct="1">
        <a:spcBef>
          <a:spcPct val="0"/>
        </a:spcBef>
        <a:buNone/>
        <a:defRPr sz="5902" kern="1200">
          <a:solidFill>
            <a:schemeClr val="tx1"/>
          </a:solidFill>
          <a:latin typeface="+mj-lt"/>
          <a:ea typeface="+mj-ea"/>
          <a:cs typeface="+mj-cs"/>
        </a:defRPr>
      </a:lvl1pPr>
    </p:titleStyle>
    <p:bodyStyle>
      <a:lvl1pPr marL="457372" indent="-457372" algn="l" defTabSz="1219658" rtl="0" eaLnBrk="1" latinLnBrk="0" hangingPunct="1">
        <a:spcBef>
          <a:spcPct val="20000"/>
        </a:spcBef>
        <a:buFont typeface="Arial" pitchFamily="34" charset="0"/>
        <a:buChar char="•"/>
        <a:defRPr sz="4302" kern="1200">
          <a:solidFill>
            <a:schemeClr val="tx1"/>
          </a:solidFill>
          <a:latin typeface="+mn-lt"/>
          <a:ea typeface="+mn-ea"/>
          <a:cs typeface="+mn-cs"/>
        </a:defRPr>
      </a:lvl1pPr>
      <a:lvl2pPr marL="990971" indent="-381142" algn="l" defTabSz="1219658" rtl="0" eaLnBrk="1" latinLnBrk="0" hangingPunct="1">
        <a:spcBef>
          <a:spcPct val="20000"/>
        </a:spcBef>
        <a:buFont typeface="Arial" pitchFamily="34" charset="0"/>
        <a:buChar char="–"/>
        <a:defRPr sz="3802" kern="1200">
          <a:solidFill>
            <a:schemeClr val="tx1"/>
          </a:solidFill>
          <a:latin typeface="+mn-lt"/>
          <a:ea typeface="+mn-ea"/>
          <a:cs typeface="+mn-cs"/>
        </a:defRPr>
      </a:lvl2pPr>
      <a:lvl3pPr marL="1524572" indent="-304914" algn="l" defTabSz="1219658" rtl="0" eaLnBrk="1" latinLnBrk="0" hangingPunct="1">
        <a:spcBef>
          <a:spcPct val="20000"/>
        </a:spcBef>
        <a:buFont typeface="Arial" pitchFamily="34" charset="0"/>
        <a:buChar char="•"/>
        <a:defRPr sz="3201" kern="1200">
          <a:solidFill>
            <a:schemeClr val="tx1"/>
          </a:solidFill>
          <a:latin typeface="+mn-lt"/>
          <a:ea typeface="+mn-ea"/>
          <a:cs typeface="+mn-cs"/>
        </a:defRPr>
      </a:lvl3pPr>
      <a:lvl4pPr marL="2134400"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4pPr>
      <a:lvl5pPr marL="2744228"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5pPr>
      <a:lvl6pPr marL="3354057"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3886"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3715"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83543"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9pPr>
    </p:bodyStyle>
    <p:otherStyle>
      <a:defPPr>
        <a:defRPr lang="en-US"/>
      </a:defPPr>
      <a:lvl1pPr marL="0" algn="l" defTabSz="1219658" rtl="0" eaLnBrk="1" latinLnBrk="0" hangingPunct="1">
        <a:defRPr sz="2401" kern="1200">
          <a:solidFill>
            <a:schemeClr val="tx1"/>
          </a:solidFill>
          <a:latin typeface="+mn-lt"/>
          <a:ea typeface="+mn-ea"/>
          <a:cs typeface="+mn-cs"/>
        </a:defRPr>
      </a:lvl1pPr>
      <a:lvl2pPr marL="609829" algn="l" defTabSz="1219658" rtl="0" eaLnBrk="1" latinLnBrk="0" hangingPunct="1">
        <a:defRPr sz="2401" kern="1200">
          <a:solidFill>
            <a:schemeClr val="tx1"/>
          </a:solidFill>
          <a:latin typeface="+mn-lt"/>
          <a:ea typeface="+mn-ea"/>
          <a:cs typeface="+mn-cs"/>
        </a:defRPr>
      </a:lvl2pPr>
      <a:lvl3pPr marL="1219658" algn="l" defTabSz="1219658" rtl="0" eaLnBrk="1" latinLnBrk="0" hangingPunct="1">
        <a:defRPr sz="2401" kern="1200">
          <a:solidFill>
            <a:schemeClr val="tx1"/>
          </a:solidFill>
          <a:latin typeface="+mn-lt"/>
          <a:ea typeface="+mn-ea"/>
          <a:cs typeface="+mn-cs"/>
        </a:defRPr>
      </a:lvl3pPr>
      <a:lvl4pPr marL="1829486" algn="l" defTabSz="1219658" rtl="0" eaLnBrk="1" latinLnBrk="0" hangingPunct="1">
        <a:defRPr sz="2401" kern="1200">
          <a:solidFill>
            <a:schemeClr val="tx1"/>
          </a:solidFill>
          <a:latin typeface="+mn-lt"/>
          <a:ea typeface="+mn-ea"/>
          <a:cs typeface="+mn-cs"/>
        </a:defRPr>
      </a:lvl4pPr>
      <a:lvl5pPr marL="2439314" algn="l" defTabSz="1219658" rtl="0" eaLnBrk="1" latinLnBrk="0" hangingPunct="1">
        <a:defRPr sz="2401" kern="1200">
          <a:solidFill>
            <a:schemeClr val="tx1"/>
          </a:solidFill>
          <a:latin typeface="+mn-lt"/>
          <a:ea typeface="+mn-ea"/>
          <a:cs typeface="+mn-cs"/>
        </a:defRPr>
      </a:lvl5pPr>
      <a:lvl6pPr marL="3049143" algn="l" defTabSz="1219658" rtl="0" eaLnBrk="1" latinLnBrk="0" hangingPunct="1">
        <a:defRPr sz="2401" kern="1200">
          <a:solidFill>
            <a:schemeClr val="tx1"/>
          </a:solidFill>
          <a:latin typeface="+mn-lt"/>
          <a:ea typeface="+mn-ea"/>
          <a:cs typeface="+mn-cs"/>
        </a:defRPr>
      </a:lvl6pPr>
      <a:lvl7pPr marL="3658972" algn="l" defTabSz="1219658" rtl="0" eaLnBrk="1" latinLnBrk="0" hangingPunct="1">
        <a:defRPr sz="2401" kern="1200">
          <a:solidFill>
            <a:schemeClr val="tx1"/>
          </a:solidFill>
          <a:latin typeface="+mn-lt"/>
          <a:ea typeface="+mn-ea"/>
          <a:cs typeface="+mn-cs"/>
        </a:defRPr>
      </a:lvl7pPr>
      <a:lvl8pPr marL="4268800" algn="l" defTabSz="1219658" rtl="0" eaLnBrk="1" latinLnBrk="0" hangingPunct="1">
        <a:defRPr sz="2401" kern="1200">
          <a:solidFill>
            <a:schemeClr val="tx1"/>
          </a:solidFill>
          <a:latin typeface="+mn-lt"/>
          <a:ea typeface="+mn-ea"/>
          <a:cs typeface="+mn-cs"/>
        </a:defRPr>
      </a:lvl8pPr>
      <a:lvl9pPr marL="4878629" algn="l" defTabSz="1219658" rtl="0" eaLnBrk="1" latinLnBrk="0" hangingPunct="1">
        <a:defRPr sz="2401"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419" y="365210"/>
            <a:ext cx="10518338"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419" y="1826048"/>
            <a:ext cx="10518338" cy="43523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418" y="6357822"/>
            <a:ext cx="2743914"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583"/>
            <a:fld id="{E9CD933F-DB83-42DE-AA03-D5EF6BC86FFB}" type="datetimeFigureOut">
              <a:rPr lang="en-US" smtClean="0">
                <a:solidFill>
                  <a:prstClr val="black">
                    <a:tint val="75000"/>
                  </a:prstClr>
                </a:solidFill>
              </a:rPr>
              <a:pPr defTabSz="914583"/>
              <a:t>11/4/2022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9652" y="6357822"/>
            <a:ext cx="4115872"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5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2843" y="6357822"/>
            <a:ext cx="2743914"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583"/>
            <a:fld id="{BDF3C2EF-5DB9-4B79-9341-799FBB21EAB2}"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365507298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583"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46" indent="-228646" algn="l" defTabSz="914583"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937" indent="-228646" algn="l" defTabSz="91458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229" indent="-228646" algn="l" defTabSz="91458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520"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811"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0"/>
            <a:ext cx="12195175" cy="6859588"/>
          </a:xfrm>
          <a:prstGeom prst="rect">
            <a:avLst/>
          </a:prstGeom>
        </p:spPr>
      </p:pic>
      <p:sp>
        <p:nvSpPr>
          <p:cNvPr id="2" name="Title Placeholder 1"/>
          <p:cNvSpPr>
            <a:spLocks noGrp="1"/>
          </p:cNvSpPr>
          <p:nvPr>
            <p:ph type="title"/>
          </p:nvPr>
        </p:nvSpPr>
        <p:spPr>
          <a:xfrm>
            <a:off x="609759" y="355684"/>
            <a:ext cx="10975658"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759" y="1600573"/>
            <a:ext cx="10975658"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9747" y="6044994"/>
            <a:ext cx="541705" cy="48012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72" tIns="45736" rIns="91472" bIns="45736" numCol="1" anchor="t" anchorCtr="0" compatLnSpc="1">
            <a:prstTxWarp prst="textNoShape">
              <a:avLst/>
            </a:prstTxWarp>
          </a:bodyPr>
          <a:lstStyle/>
          <a:p>
            <a:pPr marL="0" marR="0" lvl="0" indent="0" algn="l"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3128" y="177842"/>
            <a:ext cx="2845541" cy="365210"/>
          </a:xfrm>
          <a:prstGeom prst="rect">
            <a:avLst/>
          </a:prstGeom>
        </p:spPr>
        <p:txBody>
          <a:bodyPr vert="horz" lIns="91436" tIns="45718" rIns="91436" bIns="45718" rtlCol="0" anchor="ctr"/>
          <a:lstStyle>
            <a:lvl1pPr algn="l">
              <a:defRPr sz="1601">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6687" y="6334005"/>
            <a:ext cx="3861805" cy="365210"/>
          </a:xfrm>
          <a:prstGeom prst="rect">
            <a:avLst/>
          </a:prstGeom>
        </p:spPr>
        <p:txBody>
          <a:bodyPr vert="horz" lIns="91436" tIns="45718" rIns="91436" bIns="45718" rtlCol="0" anchor="ctr"/>
          <a:lstStyle>
            <a:lvl1pPr algn="ctr">
              <a:defRPr sz="1601">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3012" y="6275254"/>
            <a:ext cx="10467525"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5822" y="6145721"/>
            <a:ext cx="480125" cy="304871"/>
          </a:xfrm>
          <a:prstGeom prst="rect">
            <a:avLst/>
          </a:prstGeom>
        </p:spPr>
        <p:txBody>
          <a:bodyPr vert="horz" lIns="91436" tIns="45718" rIns="91436" bIns="45718" rtlCol="0" anchor="ctr"/>
          <a:lstStyle>
            <a:lvl1pPr algn="ctr">
              <a:defRPr sz="1601"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ftr="0" dt="0"/>
  <p:txStyles>
    <p:titleStyle>
      <a:lvl1pPr algn="l" defTabSz="1219658" rtl="0" eaLnBrk="1" latinLnBrk="0" hangingPunct="1">
        <a:spcBef>
          <a:spcPct val="0"/>
        </a:spcBef>
        <a:buNone/>
        <a:defRPr sz="4602" kern="1200">
          <a:solidFill>
            <a:srgbClr val="17375E"/>
          </a:solidFill>
          <a:latin typeface="Signika"/>
          <a:ea typeface="Open Sans Extrabold" pitchFamily="34" charset="0"/>
          <a:cs typeface="Signika"/>
        </a:defRPr>
      </a:lvl1pPr>
    </p:titleStyle>
    <p:bodyStyle>
      <a:lvl1pPr marL="457372" indent="-457372" algn="l" defTabSz="1219658" rtl="0" eaLnBrk="1" latinLnBrk="0" hangingPunct="1">
        <a:spcBef>
          <a:spcPct val="20000"/>
        </a:spcBef>
        <a:buFont typeface="Arial" pitchFamily="34" charset="0"/>
        <a:buChar char="•"/>
        <a:defRPr sz="2701" kern="1200">
          <a:solidFill>
            <a:srgbClr val="17375E"/>
          </a:solidFill>
          <a:latin typeface="+mn-lt"/>
          <a:ea typeface="+mn-ea"/>
          <a:cs typeface="+mn-cs"/>
        </a:defRPr>
      </a:lvl1pPr>
      <a:lvl2pPr marL="990971" indent="-381142" algn="l" defTabSz="1219658" rtl="0" eaLnBrk="1" latinLnBrk="0" hangingPunct="1">
        <a:spcBef>
          <a:spcPct val="20000"/>
        </a:spcBef>
        <a:buFont typeface="Arial" pitchFamily="34" charset="0"/>
        <a:buChar char="–"/>
        <a:defRPr sz="2401" kern="1200">
          <a:solidFill>
            <a:srgbClr val="17375E"/>
          </a:solidFill>
          <a:latin typeface="+mn-lt"/>
          <a:ea typeface="+mn-ea"/>
          <a:cs typeface="+mn-cs"/>
        </a:defRPr>
      </a:lvl2pPr>
      <a:lvl3pPr marL="1524572" indent="-304914" algn="l" defTabSz="1219658" rtl="0" eaLnBrk="1" latinLnBrk="0" hangingPunct="1">
        <a:spcBef>
          <a:spcPct val="20000"/>
        </a:spcBef>
        <a:buFont typeface="Arial" pitchFamily="34" charset="0"/>
        <a:buChar char="•"/>
        <a:defRPr sz="2201" kern="1200">
          <a:solidFill>
            <a:srgbClr val="17375E"/>
          </a:solidFill>
          <a:latin typeface="+mn-lt"/>
          <a:ea typeface="+mn-ea"/>
          <a:cs typeface="+mn-cs"/>
        </a:defRPr>
      </a:lvl3pPr>
      <a:lvl4pPr marL="2134400" indent="-304914" algn="l" defTabSz="1219658" rtl="0" eaLnBrk="1" latinLnBrk="0" hangingPunct="1">
        <a:spcBef>
          <a:spcPct val="20000"/>
        </a:spcBef>
        <a:buFont typeface="Arial" pitchFamily="34" charset="0"/>
        <a:buChar char="–"/>
        <a:defRPr sz="1901" kern="1200">
          <a:solidFill>
            <a:srgbClr val="17375E"/>
          </a:solidFill>
          <a:latin typeface="+mn-lt"/>
          <a:ea typeface="+mn-ea"/>
          <a:cs typeface="+mn-cs"/>
        </a:defRPr>
      </a:lvl4pPr>
      <a:lvl5pPr marL="2744228" indent="-304914" algn="l" defTabSz="1219658" rtl="0" eaLnBrk="1" latinLnBrk="0" hangingPunct="1">
        <a:spcBef>
          <a:spcPct val="20000"/>
        </a:spcBef>
        <a:buFont typeface="Arial" pitchFamily="34" charset="0"/>
        <a:buChar char="»"/>
        <a:defRPr sz="1901" kern="1200">
          <a:solidFill>
            <a:srgbClr val="17375E"/>
          </a:solidFill>
          <a:latin typeface="+mn-lt"/>
          <a:ea typeface="+mn-ea"/>
          <a:cs typeface="+mn-cs"/>
        </a:defRPr>
      </a:lvl5pPr>
      <a:lvl6pPr marL="3354057"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3886"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3715"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83543"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9pPr>
    </p:bodyStyle>
    <p:otherStyle>
      <a:defPPr>
        <a:defRPr lang="en-US"/>
      </a:defPPr>
      <a:lvl1pPr marL="0" algn="l" defTabSz="1219658" rtl="0" eaLnBrk="1" latinLnBrk="0" hangingPunct="1">
        <a:defRPr sz="2401" kern="1200">
          <a:solidFill>
            <a:schemeClr val="tx1"/>
          </a:solidFill>
          <a:latin typeface="+mn-lt"/>
          <a:ea typeface="+mn-ea"/>
          <a:cs typeface="+mn-cs"/>
        </a:defRPr>
      </a:lvl1pPr>
      <a:lvl2pPr marL="609829" algn="l" defTabSz="1219658" rtl="0" eaLnBrk="1" latinLnBrk="0" hangingPunct="1">
        <a:defRPr sz="2401" kern="1200">
          <a:solidFill>
            <a:schemeClr val="tx1"/>
          </a:solidFill>
          <a:latin typeface="+mn-lt"/>
          <a:ea typeface="+mn-ea"/>
          <a:cs typeface="+mn-cs"/>
        </a:defRPr>
      </a:lvl2pPr>
      <a:lvl3pPr marL="1219658" algn="l" defTabSz="1219658" rtl="0" eaLnBrk="1" latinLnBrk="0" hangingPunct="1">
        <a:defRPr sz="2401" kern="1200">
          <a:solidFill>
            <a:schemeClr val="tx1"/>
          </a:solidFill>
          <a:latin typeface="+mn-lt"/>
          <a:ea typeface="+mn-ea"/>
          <a:cs typeface="+mn-cs"/>
        </a:defRPr>
      </a:lvl3pPr>
      <a:lvl4pPr marL="1829486" algn="l" defTabSz="1219658" rtl="0" eaLnBrk="1" latinLnBrk="0" hangingPunct="1">
        <a:defRPr sz="2401" kern="1200">
          <a:solidFill>
            <a:schemeClr val="tx1"/>
          </a:solidFill>
          <a:latin typeface="+mn-lt"/>
          <a:ea typeface="+mn-ea"/>
          <a:cs typeface="+mn-cs"/>
        </a:defRPr>
      </a:lvl4pPr>
      <a:lvl5pPr marL="2439314" algn="l" defTabSz="1219658" rtl="0" eaLnBrk="1" latinLnBrk="0" hangingPunct="1">
        <a:defRPr sz="2401" kern="1200">
          <a:solidFill>
            <a:schemeClr val="tx1"/>
          </a:solidFill>
          <a:latin typeface="+mn-lt"/>
          <a:ea typeface="+mn-ea"/>
          <a:cs typeface="+mn-cs"/>
        </a:defRPr>
      </a:lvl5pPr>
      <a:lvl6pPr marL="3049143" algn="l" defTabSz="1219658" rtl="0" eaLnBrk="1" latinLnBrk="0" hangingPunct="1">
        <a:defRPr sz="2401" kern="1200">
          <a:solidFill>
            <a:schemeClr val="tx1"/>
          </a:solidFill>
          <a:latin typeface="+mn-lt"/>
          <a:ea typeface="+mn-ea"/>
          <a:cs typeface="+mn-cs"/>
        </a:defRPr>
      </a:lvl6pPr>
      <a:lvl7pPr marL="3658972" algn="l" defTabSz="1219658" rtl="0" eaLnBrk="1" latinLnBrk="0" hangingPunct="1">
        <a:defRPr sz="2401" kern="1200">
          <a:solidFill>
            <a:schemeClr val="tx1"/>
          </a:solidFill>
          <a:latin typeface="+mn-lt"/>
          <a:ea typeface="+mn-ea"/>
          <a:cs typeface="+mn-cs"/>
        </a:defRPr>
      </a:lvl7pPr>
      <a:lvl8pPr marL="4268800" algn="l" defTabSz="1219658" rtl="0" eaLnBrk="1" latinLnBrk="0" hangingPunct="1">
        <a:defRPr sz="2401" kern="1200">
          <a:solidFill>
            <a:schemeClr val="tx1"/>
          </a:solidFill>
          <a:latin typeface="+mn-lt"/>
          <a:ea typeface="+mn-ea"/>
          <a:cs typeface="+mn-cs"/>
        </a:defRPr>
      </a:lvl8pPr>
      <a:lvl9pPr marL="4878629" algn="l" defTabSz="1219658" rtl="0" eaLnBrk="1" latinLnBrk="0" hangingPunct="1">
        <a:defRPr sz="24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0"/>
            <a:ext cx="12195175" cy="6859588"/>
          </a:xfrm>
          <a:prstGeom prst="rect">
            <a:avLst/>
          </a:prstGeom>
        </p:spPr>
      </p:pic>
      <p:sp>
        <p:nvSpPr>
          <p:cNvPr id="2" name="Title Placeholder 1"/>
          <p:cNvSpPr>
            <a:spLocks noGrp="1"/>
          </p:cNvSpPr>
          <p:nvPr>
            <p:ph type="title"/>
          </p:nvPr>
        </p:nvSpPr>
        <p:spPr>
          <a:xfrm>
            <a:off x="609759" y="355684"/>
            <a:ext cx="10975658"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759" y="1600573"/>
            <a:ext cx="10975658"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9747" y="6044994"/>
            <a:ext cx="541705" cy="48012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72" tIns="45736" rIns="91472" bIns="45736" numCol="1" anchor="t" anchorCtr="0" compatLnSpc="1">
            <a:prstTxWarp prst="textNoShape">
              <a:avLst/>
            </a:prstTxWarp>
          </a:bodyPr>
          <a:lstStyle/>
          <a:p>
            <a:pPr marL="0" marR="0" lvl="0" indent="0" algn="l"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3128" y="177842"/>
            <a:ext cx="2845541" cy="365210"/>
          </a:xfrm>
          <a:prstGeom prst="rect">
            <a:avLst/>
          </a:prstGeom>
        </p:spPr>
        <p:txBody>
          <a:bodyPr vert="horz" lIns="91436" tIns="45718" rIns="91436" bIns="45718" rtlCol="0" anchor="ctr"/>
          <a:lstStyle>
            <a:lvl1pPr algn="l">
              <a:defRPr sz="1601">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6687" y="6334005"/>
            <a:ext cx="3861805" cy="365210"/>
          </a:xfrm>
          <a:prstGeom prst="rect">
            <a:avLst/>
          </a:prstGeom>
        </p:spPr>
        <p:txBody>
          <a:bodyPr vert="horz" lIns="91436" tIns="45718" rIns="91436" bIns="45718" rtlCol="0" anchor="ctr"/>
          <a:lstStyle>
            <a:lvl1pPr algn="ctr">
              <a:defRPr sz="1601">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3012" y="6275254"/>
            <a:ext cx="10467525"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5822" y="6145721"/>
            <a:ext cx="480125" cy="304871"/>
          </a:xfrm>
          <a:prstGeom prst="rect">
            <a:avLst/>
          </a:prstGeom>
        </p:spPr>
        <p:txBody>
          <a:bodyPr vert="horz" lIns="91436" tIns="45718" rIns="91436" bIns="45718" rtlCol="0" anchor="ctr"/>
          <a:lstStyle>
            <a:lvl1pPr algn="ctr">
              <a:defRPr sz="1601"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ftr="0" dt="0"/>
  <p:txStyles>
    <p:titleStyle>
      <a:lvl1pPr algn="l" defTabSz="1219658" rtl="0" eaLnBrk="1" latinLnBrk="0" hangingPunct="1">
        <a:spcBef>
          <a:spcPct val="0"/>
        </a:spcBef>
        <a:buNone/>
        <a:defRPr sz="4602" kern="1200">
          <a:solidFill>
            <a:srgbClr val="17375E"/>
          </a:solidFill>
          <a:latin typeface="Signika"/>
          <a:ea typeface="Open Sans Extrabold" pitchFamily="34" charset="0"/>
          <a:cs typeface="Signika"/>
        </a:defRPr>
      </a:lvl1pPr>
    </p:titleStyle>
    <p:bodyStyle>
      <a:lvl1pPr marL="457372" indent="-457372" algn="l" defTabSz="1219658" rtl="0" eaLnBrk="1" latinLnBrk="0" hangingPunct="1">
        <a:spcBef>
          <a:spcPct val="20000"/>
        </a:spcBef>
        <a:buFont typeface="Arial" pitchFamily="34" charset="0"/>
        <a:buChar char="•"/>
        <a:defRPr sz="2701" kern="1200">
          <a:solidFill>
            <a:srgbClr val="17375E"/>
          </a:solidFill>
          <a:latin typeface="+mn-lt"/>
          <a:ea typeface="+mn-ea"/>
          <a:cs typeface="+mn-cs"/>
        </a:defRPr>
      </a:lvl1pPr>
      <a:lvl2pPr marL="990971" indent="-381142" algn="l" defTabSz="1219658" rtl="0" eaLnBrk="1" latinLnBrk="0" hangingPunct="1">
        <a:spcBef>
          <a:spcPct val="20000"/>
        </a:spcBef>
        <a:buFont typeface="Arial" pitchFamily="34" charset="0"/>
        <a:buChar char="–"/>
        <a:defRPr sz="2401" kern="1200">
          <a:solidFill>
            <a:srgbClr val="17375E"/>
          </a:solidFill>
          <a:latin typeface="+mn-lt"/>
          <a:ea typeface="+mn-ea"/>
          <a:cs typeface="+mn-cs"/>
        </a:defRPr>
      </a:lvl2pPr>
      <a:lvl3pPr marL="1524572" indent="-304914" algn="l" defTabSz="1219658" rtl="0" eaLnBrk="1" latinLnBrk="0" hangingPunct="1">
        <a:spcBef>
          <a:spcPct val="20000"/>
        </a:spcBef>
        <a:buFont typeface="Arial" pitchFamily="34" charset="0"/>
        <a:buChar char="•"/>
        <a:defRPr sz="2201" kern="1200">
          <a:solidFill>
            <a:srgbClr val="17375E"/>
          </a:solidFill>
          <a:latin typeface="+mn-lt"/>
          <a:ea typeface="+mn-ea"/>
          <a:cs typeface="+mn-cs"/>
        </a:defRPr>
      </a:lvl3pPr>
      <a:lvl4pPr marL="2134400" indent="-304914" algn="l" defTabSz="1219658" rtl="0" eaLnBrk="1" latinLnBrk="0" hangingPunct="1">
        <a:spcBef>
          <a:spcPct val="20000"/>
        </a:spcBef>
        <a:buFont typeface="Arial" pitchFamily="34" charset="0"/>
        <a:buChar char="–"/>
        <a:defRPr sz="1901" kern="1200">
          <a:solidFill>
            <a:srgbClr val="17375E"/>
          </a:solidFill>
          <a:latin typeface="+mn-lt"/>
          <a:ea typeface="+mn-ea"/>
          <a:cs typeface="+mn-cs"/>
        </a:defRPr>
      </a:lvl4pPr>
      <a:lvl5pPr marL="2744228" indent="-304914" algn="l" defTabSz="1219658" rtl="0" eaLnBrk="1" latinLnBrk="0" hangingPunct="1">
        <a:spcBef>
          <a:spcPct val="20000"/>
        </a:spcBef>
        <a:buFont typeface="Arial" pitchFamily="34" charset="0"/>
        <a:buChar char="»"/>
        <a:defRPr sz="1901" kern="1200">
          <a:solidFill>
            <a:srgbClr val="17375E"/>
          </a:solidFill>
          <a:latin typeface="+mn-lt"/>
          <a:ea typeface="+mn-ea"/>
          <a:cs typeface="+mn-cs"/>
        </a:defRPr>
      </a:lvl5pPr>
      <a:lvl6pPr marL="3354057"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3886"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3715"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83543"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9pPr>
    </p:bodyStyle>
    <p:otherStyle>
      <a:defPPr>
        <a:defRPr lang="en-US"/>
      </a:defPPr>
      <a:lvl1pPr marL="0" algn="l" defTabSz="1219658" rtl="0" eaLnBrk="1" latinLnBrk="0" hangingPunct="1">
        <a:defRPr sz="2401" kern="1200">
          <a:solidFill>
            <a:schemeClr val="tx1"/>
          </a:solidFill>
          <a:latin typeface="+mn-lt"/>
          <a:ea typeface="+mn-ea"/>
          <a:cs typeface="+mn-cs"/>
        </a:defRPr>
      </a:lvl1pPr>
      <a:lvl2pPr marL="609829" algn="l" defTabSz="1219658" rtl="0" eaLnBrk="1" latinLnBrk="0" hangingPunct="1">
        <a:defRPr sz="2401" kern="1200">
          <a:solidFill>
            <a:schemeClr val="tx1"/>
          </a:solidFill>
          <a:latin typeface="+mn-lt"/>
          <a:ea typeface="+mn-ea"/>
          <a:cs typeface="+mn-cs"/>
        </a:defRPr>
      </a:lvl2pPr>
      <a:lvl3pPr marL="1219658" algn="l" defTabSz="1219658" rtl="0" eaLnBrk="1" latinLnBrk="0" hangingPunct="1">
        <a:defRPr sz="2401" kern="1200">
          <a:solidFill>
            <a:schemeClr val="tx1"/>
          </a:solidFill>
          <a:latin typeface="+mn-lt"/>
          <a:ea typeface="+mn-ea"/>
          <a:cs typeface="+mn-cs"/>
        </a:defRPr>
      </a:lvl3pPr>
      <a:lvl4pPr marL="1829486" algn="l" defTabSz="1219658" rtl="0" eaLnBrk="1" latinLnBrk="0" hangingPunct="1">
        <a:defRPr sz="2401" kern="1200">
          <a:solidFill>
            <a:schemeClr val="tx1"/>
          </a:solidFill>
          <a:latin typeface="+mn-lt"/>
          <a:ea typeface="+mn-ea"/>
          <a:cs typeface="+mn-cs"/>
        </a:defRPr>
      </a:lvl4pPr>
      <a:lvl5pPr marL="2439314" algn="l" defTabSz="1219658" rtl="0" eaLnBrk="1" latinLnBrk="0" hangingPunct="1">
        <a:defRPr sz="2401" kern="1200">
          <a:solidFill>
            <a:schemeClr val="tx1"/>
          </a:solidFill>
          <a:latin typeface="+mn-lt"/>
          <a:ea typeface="+mn-ea"/>
          <a:cs typeface="+mn-cs"/>
        </a:defRPr>
      </a:lvl5pPr>
      <a:lvl6pPr marL="3049143" algn="l" defTabSz="1219658" rtl="0" eaLnBrk="1" latinLnBrk="0" hangingPunct="1">
        <a:defRPr sz="2401" kern="1200">
          <a:solidFill>
            <a:schemeClr val="tx1"/>
          </a:solidFill>
          <a:latin typeface="+mn-lt"/>
          <a:ea typeface="+mn-ea"/>
          <a:cs typeface="+mn-cs"/>
        </a:defRPr>
      </a:lvl6pPr>
      <a:lvl7pPr marL="3658972" algn="l" defTabSz="1219658" rtl="0" eaLnBrk="1" latinLnBrk="0" hangingPunct="1">
        <a:defRPr sz="2401" kern="1200">
          <a:solidFill>
            <a:schemeClr val="tx1"/>
          </a:solidFill>
          <a:latin typeface="+mn-lt"/>
          <a:ea typeface="+mn-ea"/>
          <a:cs typeface="+mn-cs"/>
        </a:defRPr>
      </a:lvl7pPr>
      <a:lvl8pPr marL="4268800" algn="l" defTabSz="1219658" rtl="0" eaLnBrk="1" latinLnBrk="0" hangingPunct="1">
        <a:defRPr sz="2401" kern="1200">
          <a:solidFill>
            <a:schemeClr val="tx1"/>
          </a:solidFill>
          <a:latin typeface="+mn-lt"/>
          <a:ea typeface="+mn-ea"/>
          <a:cs typeface="+mn-cs"/>
        </a:defRPr>
      </a:lvl8pPr>
      <a:lvl9pPr marL="4878629" algn="l" defTabSz="1219658" rtl="0" eaLnBrk="1" latinLnBrk="0" hangingPunct="1">
        <a:defRPr sz="24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0"/>
            <a:ext cx="12195175" cy="6859588"/>
          </a:xfrm>
          <a:prstGeom prst="rect">
            <a:avLst/>
          </a:prstGeom>
        </p:spPr>
      </p:pic>
      <p:sp>
        <p:nvSpPr>
          <p:cNvPr id="2" name="Title Placeholder 1"/>
          <p:cNvSpPr>
            <a:spLocks noGrp="1"/>
          </p:cNvSpPr>
          <p:nvPr>
            <p:ph type="title"/>
          </p:nvPr>
        </p:nvSpPr>
        <p:spPr>
          <a:xfrm>
            <a:off x="609759" y="355684"/>
            <a:ext cx="10975658"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759" y="1600573"/>
            <a:ext cx="10975658"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9747" y="6044994"/>
            <a:ext cx="541705" cy="48012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72" tIns="45736" rIns="91472" bIns="45736" numCol="1" anchor="t" anchorCtr="0" compatLnSpc="1">
            <a:prstTxWarp prst="textNoShape">
              <a:avLst/>
            </a:prstTxWarp>
          </a:bodyPr>
          <a:lstStyle/>
          <a:p>
            <a:pPr marL="0" marR="0" lvl="0" indent="0" algn="l"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3128" y="177842"/>
            <a:ext cx="2845541" cy="365210"/>
          </a:xfrm>
          <a:prstGeom prst="rect">
            <a:avLst/>
          </a:prstGeom>
        </p:spPr>
        <p:txBody>
          <a:bodyPr vert="horz" lIns="91436" tIns="45718" rIns="91436" bIns="45718" rtlCol="0" anchor="ctr"/>
          <a:lstStyle>
            <a:lvl1pPr algn="l">
              <a:defRPr sz="1601">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6687" y="6334005"/>
            <a:ext cx="3861805" cy="365210"/>
          </a:xfrm>
          <a:prstGeom prst="rect">
            <a:avLst/>
          </a:prstGeom>
        </p:spPr>
        <p:txBody>
          <a:bodyPr vert="horz" lIns="91436" tIns="45718" rIns="91436" bIns="45718" rtlCol="0" anchor="ctr"/>
          <a:lstStyle>
            <a:lvl1pPr algn="ctr">
              <a:defRPr sz="1601">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3012" y="6275254"/>
            <a:ext cx="10467525"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5822" y="6145721"/>
            <a:ext cx="480125" cy="304871"/>
          </a:xfrm>
          <a:prstGeom prst="rect">
            <a:avLst/>
          </a:prstGeom>
        </p:spPr>
        <p:txBody>
          <a:bodyPr vert="horz" lIns="91436" tIns="45718" rIns="91436" bIns="45718" rtlCol="0" anchor="ctr"/>
          <a:lstStyle>
            <a:lvl1pPr algn="ctr">
              <a:defRPr sz="1601"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ftr="0" dt="0"/>
  <p:txStyles>
    <p:titleStyle>
      <a:lvl1pPr algn="l" defTabSz="1219658" rtl="0" eaLnBrk="1" latinLnBrk="0" hangingPunct="1">
        <a:spcBef>
          <a:spcPct val="0"/>
        </a:spcBef>
        <a:buNone/>
        <a:defRPr sz="4602" kern="1200">
          <a:solidFill>
            <a:srgbClr val="17375E"/>
          </a:solidFill>
          <a:latin typeface="Signika"/>
          <a:ea typeface="Open Sans Extrabold" pitchFamily="34" charset="0"/>
          <a:cs typeface="Signika"/>
        </a:defRPr>
      </a:lvl1pPr>
    </p:titleStyle>
    <p:bodyStyle>
      <a:lvl1pPr marL="457372" indent="-457372" algn="l" defTabSz="1219658" rtl="0" eaLnBrk="1" latinLnBrk="0" hangingPunct="1">
        <a:spcBef>
          <a:spcPct val="20000"/>
        </a:spcBef>
        <a:buFont typeface="Arial" pitchFamily="34" charset="0"/>
        <a:buChar char="•"/>
        <a:defRPr sz="2701" kern="1200">
          <a:solidFill>
            <a:srgbClr val="17375E"/>
          </a:solidFill>
          <a:latin typeface="+mn-lt"/>
          <a:ea typeface="+mn-ea"/>
          <a:cs typeface="+mn-cs"/>
        </a:defRPr>
      </a:lvl1pPr>
      <a:lvl2pPr marL="990971" indent="-381142" algn="l" defTabSz="1219658" rtl="0" eaLnBrk="1" latinLnBrk="0" hangingPunct="1">
        <a:spcBef>
          <a:spcPct val="20000"/>
        </a:spcBef>
        <a:buFont typeface="Arial" pitchFamily="34" charset="0"/>
        <a:buChar char="–"/>
        <a:defRPr sz="2401" kern="1200">
          <a:solidFill>
            <a:srgbClr val="17375E"/>
          </a:solidFill>
          <a:latin typeface="+mn-lt"/>
          <a:ea typeface="+mn-ea"/>
          <a:cs typeface="+mn-cs"/>
        </a:defRPr>
      </a:lvl2pPr>
      <a:lvl3pPr marL="1524572" indent="-304914" algn="l" defTabSz="1219658" rtl="0" eaLnBrk="1" latinLnBrk="0" hangingPunct="1">
        <a:spcBef>
          <a:spcPct val="20000"/>
        </a:spcBef>
        <a:buFont typeface="Arial" pitchFamily="34" charset="0"/>
        <a:buChar char="•"/>
        <a:defRPr sz="2201" kern="1200">
          <a:solidFill>
            <a:srgbClr val="17375E"/>
          </a:solidFill>
          <a:latin typeface="+mn-lt"/>
          <a:ea typeface="+mn-ea"/>
          <a:cs typeface="+mn-cs"/>
        </a:defRPr>
      </a:lvl3pPr>
      <a:lvl4pPr marL="2134400" indent="-304914" algn="l" defTabSz="1219658" rtl="0" eaLnBrk="1" latinLnBrk="0" hangingPunct="1">
        <a:spcBef>
          <a:spcPct val="20000"/>
        </a:spcBef>
        <a:buFont typeface="Arial" pitchFamily="34" charset="0"/>
        <a:buChar char="–"/>
        <a:defRPr sz="1901" kern="1200">
          <a:solidFill>
            <a:srgbClr val="17375E"/>
          </a:solidFill>
          <a:latin typeface="+mn-lt"/>
          <a:ea typeface="+mn-ea"/>
          <a:cs typeface="+mn-cs"/>
        </a:defRPr>
      </a:lvl4pPr>
      <a:lvl5pPr marL="2744228" indent="-304914" algn="l" defTabSz="1219658" rtl="0" eaLnBrk="1" latinLnBrk="0" hangingPunct="1">
        <a:spcBef>
          <a:spcPct val="20000"/>
        </a:spcBef>
        <a:buFont typeface="Arial" pitchFamily="34" charset="0"/>
        <a:buChar char="»"/>
        <a:defRPr sz="1901" kern="1200">
          <a:solidFill>
            <a:srgbClr val="17375E"/>
          </a:solidFill>
          <a:latin typeface="+mn-lt"/>
          <a:ea typeface="+mn-ea"/>
          <a:cs typeface="+mn-cs"/>
        </a:defRPr>
      </a:lvl5pPr>
      <a:lvl6pPr marL="3354057"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3886"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3715"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83543"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9pPr>
    </p:bodyStyle>
    <p:otherStyle>
      <a:defPPr>
        <a:defRPr lang="en-US"/>
      </a:defPPr>
      <a:lvl1pPr marL="0" algn="l" defTabSz="1219658" rtl="0" eaLnBrk="1" latinLnBrk="0" hangingPunct="1">
        <a:defRPr sz="2401" kern="1200">
          <a:solidFill>
            <a:schemeClr val="tx1"/>
          </a:solidFill>
          <a:latin typeface="+mn-lt"/>
          <a:ea typeface="+mn-ea"/>
          <a:cs typeface="+mn-cs"/>
        </a:defRPr>
      </a:lvl1pPr>
      <a:lvl2pPr marL="609829" algn="l" defTabSz="1219658" rtl="0" eaLnBrk="1" latinLnBrk="0" hangingPunct="1">
        <a:defRPr sz="2401" kern="1200">
          <a:solidFill>
            <a:schemeClr val="tx1"/>
          </a:solidFill>
          <a:latin typeface="+mn-lt"/>
          <a:ea typeface="+mn-ea"/>
          <a:cs typeface="+mn-cs"/>
        </a:defRPr>
      </a:lvl2pPr>
      <a:lvl3pPr marL="1219658" algn="l" defTabSz="1219658" rtl="0" eaLnBrk="1" latinLnBrk="0" hangingPunct="1">
        <a:defRPr sz="2401" kern="1200">
          <a:solidFill>
            <a:schemeClr val="tx1"/>
          </a:solidFill>
          <a:latin typeface="+mn-lt"/>
          <a:ea typeface="+mn-ea"/>
          <a:cs typeface="+mn-cs"/>
        </a:defRPr>
      </a:lvl3pPr>
      <a:lvl4pPr marL="1829486" algn="l" defTabSz="1219658" rtl="0" eaLnBrk="1" latinLnBrk="0" hangingPunct="1">
        <a:defRPr sz="2401" kern="1200">
          <a:solidFill>
            <a:schemeClr val="tx1"/>
          </a:solidFill>
          <a:latin typeface="+mn-lt"/>
          <a:ea typeface="+mn-ea"/>
          <a:cs typeface="+mn-cs"/>
        </a:defRPr>
      </a:lvl4pPr>
      <a:lvl5pPr marL="2439314" algn="l" defTabSz="1219658" rtl="0" eaLnBrk="1" latinLnBrk="0" hangingPunct="1">
        <a:defRPr sz="2401" kern="1200">
          <a:solidFill>
            <a:schemeClr val="tx1"/>
          </a:solidFill>
          <a:latin typeface="+mn-lt"/>
          <a:ea typeface="+mn-ea"/>
          <a:cs typeface="+mn-cs"/>
        </a:defRPr>
      </a:lvl5pPr>
      <a:lvl6pPr marL="3049143" algn="l" defTabSz="1219658" rtl="0" eaLnBrk="1" latinLnBrk="0" hangingPunct="1">
        <a:defRPr sz="2401" kern="1200">
          <a:solidFill>
            <a:schemeClr val="tx1"/>
          </a:solidFill>
          <a:latin typeface="+mn-lt"/>
          <a:ea typeface="+mn-ea"/>
          <a:cs typeface="+mn-cs"/>
        </a:defRPr>
      </a:lvl6pPr>
      <a:lvl7pPr marL="3658972" algn="l" defTabSz="1219658" rtl="0" eaLnBrk="1" latinLnBrk="0" hangingPunct="1">
        <a:defRPr sz="2401" kern="1200">
          <a:solidFill>
            <a:schemeClr val="tx1"/>
          </a:solidFill>
          <a:latin typeface="+mn-lt"/>
          <a:ea typeface="+mn-ea"/>
          <a:cs typeface="+mn-cs"/>
        </a:defRPr>
      </a:lvl7pPr>
      <a:lvl8pPr marL="4268800" algn="l" defTabSz="1219658" rtl="0" eaLnBrk="1" latinLnBrk="0" hangingPunct="1">
        <a:defRPr sz="2401" kern="1200">
          <a:solidFill>
            <a:schemeClr val="tx1"/>
          </a:solidFill>
          <a:latin typeface="+mn-lt"/>
          <a:ea typeface="+mn-ea"/>
          <a:cs typeface="+mn-cs"/>
        </a:defRPr>
      </a:lvl8pPr>
      <a:lvl9pPr marL="4878629" algn="l" defTabSz="1219658" rtl="0" eaLnBrk="1" latinLnBrk="0" hangingPunct="1">
        <a:defRPr sz="24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0"/>
            <a:ext cx="12195175" cy="6859588"/>
          </a:xfrm>
          <a:prstGeom prst="rect">
            <a:avLst/>
          </a:prstGeom>
        </p:spPr>
      </p:pic>
      <p:sp>
        <p:nvSpPr>
          <p:cNvPr id="2" name="Title Placeholder 1"/>
          <p:cNvSpPr>
            <a:spLocks noGrp="1"/>
          </p:cNvSpPr>
          <p:nvPr>
            <p:ph type="title"/>
          </p:nvPr>
        </p:nvSpPr>
        <p:spPr>
          <a:xfrm>
            <a:off x="609759" y="355684"/>
            <a:ext cx="10975658"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759" y="1600573"/>
            <a:ext cx="10975658"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9747" y="6044994"/>
            <a:ext cx="541705" cy="48012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72" tIns="45736" rIns="91472" bIns="45736" numCol="1" anchor="t" anchorCtr="0" compatLnSpc="1">
            <a:prstTxWarp prst="textNoShape">
              <a:avLst/>
            </a:prstTxWarp>
          </a:bodyPr>
          <a:lstStyle/>
          <a:p>
            <a:pPr marL="0" marR="0" lvl="0" indent="0" algn="l"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3128" y="177842"/>
            <a:ext cx="2845541" cy="365210"/>
          </a:xfrm>
          <a:prstGeom prst="rect">
            <a:avLst/>
          </a:prstGeom>
        </p:spPr>
        <p:txBody>
          <a:bodyPr vert="horz" lIns="91436" tIns="45718" rIns="91436" bIns="45718" rtlCol="0" anchor="ctr"/>
          <a:lstStyle>
            <a:lvl1pPr algn="l">
              <a:defRPr sz="1601">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6687" y="6334005"/>
            <a:ext cx="3861805" cy="365210"/>
          </a:xfrm>
          <a:prstGeom prst="rect">
            <a:avLst/>
          </a:prstGeom>
        </p:spPr>
        <p:txBody>
          <a:bodyPr vert="horz" lIns="91436" tIns="45718" rIns="91436" bIns="45718" rtlCol="0" anchor="ctr"/>
          <a:lstStyle>
            <a:lvl1pPr algn="ctr">
              <a:defRPr sz="1601">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3012" y="6275254"/>
            <a:ext cx="10467525"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5822" y="6145721"/>
            <a:ext cx="480125" cy="304871"/>
          </a:xfrm>
          <a:prstGeom prst="rect">
            <a:avLst/>
          </a:prstGeom>
        </p:spPr>
        <p:txBody>
          <a:bodyPr vert="horz" lIns="91436" tIns="45718" rIns="91436" bIns="45718" rtlCol="0" anchor="ctr"/>
          <a:lstStyle>
            <a:lvl1pPr algn="ctr">
              <a:defRPr sz="1601"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ftr="0" dt="0"/>
  <p:txStyles>
    <p:titleStyle>
      <a:lvl1pPr algn="l" defTabSz="1219658" rtl="0" eaLnBrk="1" latinLnBrk="0" hangingPunct="1">
        <a:spcBef>
          <a:spcPct val="0"/>
        </a:spcBef>
        <a:buNone/>
        <a:defRPr sz="4602" kern="1200">
          <a:solidFill>
            <a:srgbClr val="17375E"/>
          </a:solidFill>
          <a:latin typeface="Signika"/>
          <a:ea typeface="Open Sans Extrabold" pitchFamily="34" charset="0"/>
          <a:cs typeface="Signika"/>
        </a:defRPr>
      </a:lvl1pPr>
    </p:titleStyle>
    <p:bodyStyle>
      <a:lvl1pPr marL="457372" indent="-457372" algn="l" defTabSz="1219658" rtl="0" eaLnBrk="1" latinLnBrk="0" hangingPunct="1">
        <a:spcBef>
          <a:spcPct val="20000"/>
        </a:spcBef>
        <a:buFont typeface="Arial" pitchFamily="34" charset="0"/>
        <a:buChar char="•"/>
        <a:defRPr sz="2701" kern="1200">
          <a:solidFill>
            <a:srgbClr val="17375E"/>
          </a:solidFill>
          <a:latin typeface="+mn-lt"/>
          <a:ea typeface="+mn-ea"/>
          <a:cs typeface="+mn-cs"/>
        </a:defRPr>
      </a:lvl1pPr>
      <a:lvl2pPr marL="990971" indent="-381142" algn="l" defTabSz="1219658" rtl="0" eaLnBrk="1" latinLnBrk="0" hangingPunct="1">
        <a:spcBef>
          <a:spcPct val="20000"/>
        </a:spcBef>
        <a:buFont typeface="Arial" pitchFamily="34" charset="0"/>
        <a:buChar char="–"/>
        <a:defRPr sz="2401" kern="1200">
          <a:solidFill>
            <a:srgbClr val="17375E"/>
          </a:solidFill>
          <a:latin typeface="+mn-lt"/>
          <a:ea typeface="+mn-ea"/>
          <a:cs typeface="+mn-cs"/>
        </a:defRPr>
      </a:lvl2pPr>
      <a:lvl3pPr marL="1524572" indent="-304914" algn="l" defTabSz="1219658" rtl="0" eaLnBrk="1" latinLnBrk="0" hangingPunct="1">
        <a:spcBef>
          <a:spcPct val="20000"/>
        </a:spcBef>
        <a:buFont typeface="Arial" pitchFamily="34" charset="0"/>
        <a:buChar char="•"/>
        <a:defRPr sz="2201" kern="1200">
          <a:solidFill>
            <a:srgbClr val="17375E"/>
          </a:solidFill>
          <a:latin typeface="+mn-lt"/>
          <a:ea typeface="+mn-ea"/>
          <a:cs typeface="+mn-cs"/>
        </a:defRPr>
      </a:lvl3pPr>
      <a:lvl4pPr marL="2134400" indent="-304914" algn="l" defTabSz="1219658" rtl="0" eaLnBrk="1" latinLnBrk="0" hangingPunct="1">
        <a:spcBef>
          <a:spcPct val="20000"/>
        </a:spcBef>
        <a:buFont typeface="Arial" pitchFamily="34" charset="0"/>
        <a:buChar char="–"/>
        <a:defRPr sz="1901" kern="1200">
          <a:solidFill>
            <a:srgbClr val="17375E"/>
          </a:solidFill>
          <a:latin typeface="+mn-lt"/>
          <a:ea typeface="+mn-ea"/>
          <a:cs typeface="+mn-cs"/>
        </a:defRPr>
      </a:lvl4pPr>
      <a:lvl5pPr marL="2744228" indent="-304914" algn="l" defTabSz="1219658" rtl="0" eaLnBrk="1" latinLnBrk="0" hangingPunct="1">
        <a:spcBef>
          <a:spcPct val="20000"/>
        </a:spcBef>
        <a:buFont typeface="Arial" pitchFamily="34" charset="0"/>
        <a:buChar char="»"/>
        <a:defRPr sz="1901" kern="1200">
          <a:solidFill>
            <a:srgbClr val="17375E"/>
          </a:solidFill>
          <a:latin typeface="+mn-lt"/>
          <a:ea typeface="+mn-ea"/>
          <a:cs typeface="+mn-cs"/>
        </a:defRPr>
      </a:lvl5pPr>
      <a:lvl6pPr marL="3354057"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3886"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3715"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83543"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9pPr>
    </p:bodyStyle>
    <p:otherStyle>
      <a:defPPr>
        <a:defRPr lang="en-US"/>
      </a:defPPr>
      <a:lvl1pPr marL="0" algn="l" defTabSz="1219658" rtl="0" eaLnBrk="1" latinLnBrk="0" hangingPunct="1">
        <a:defRPr sz="2401" kern="1200">
          <a:solidFill>
            <a:schemeClr val="tx1"/>
          </a:solidFill>
          <a:latin typeface="+mn-lt"/>
          <a:ea typeface="+mn-ea"/>
          <a:cs typeface="+mn-cs"/>
        </a:defRPr>
      </a:lvl1pPr>
      <a:lvl2pPr marL="609829" algn="l" defTabSz="1219658" rtl="0" eaLnBrk="1" latinLnBrk="0" hangingPunct="1">
        <a:defRPr sz="2401" kern="1200">
          <a:solidFill>
            <a:schemeClr val="tx1"/>
          </a:solidFill>
          <a:latin typeface="+mn-lt"/>
          <a:ea typeface="+mn-ea"/>
          <a:cs typeface="+mn-cs"/>
        </a:defRPr>
      </a:lvl2pPr>
      <a:lvl3pPr marL="1219658" algn="l" defTabSz="1219658" rtl="0" eaLnBrk="1" latinLnBrk="0" hangingPunct="1">
        <a:defRPr sz="2401" kern="1200">
          <a:solidFill>
            <a:schemeClr val="tx1"/>
          </a:solidFill>
          <a:latin typeface="+mn-lt"/>
          <a:ea typeface="+mn-ea"/>
          <a:cs typeface="+mn-cs"/>
        </a:defRPr>
      </a:lvl3pPr>
      <a:lvl4pPr marL="1829486" algn="l" defTabSz="1219658" rtl="0" eaLnBrk="1" latinLnBrk="0" hangingPunct="1">
        <a:defRPr sz="2401" kern="1200">
          <a:solidFill>
            <a:schemeClr val="tx1"/>
          </a:solidFill>
          <a:latin typeface="+mn-lt"/>
          <a:ea typeface="+mn-ea"/>
          <a:cs typeface="+mn-cs"/>
        </a:defRPr>
      </a:lvl4pPr>
      <a:lvl5pPr marL="2439314" algn="l" defTabSz="1219658" rtl="0" eaLnBrk="1" latinLnBrk="0" hangingPunct="1">
        <a:defRPr sz="2401" kern="1200">
          <a:solidFill>
            <a:schemeClr val="tx1"/>
          </a:solidFill>
          <a:latin typeface="+mn-lt"/>
          <a:ea typeface="+mn-ea"/>
          <a:cs typeface="+mn-cs"/>
        </a:defRPr>
      </a:lvl5pPr>
      <a:lvl6pPr marL="3049143" algn="l" defTabSz="1219658" rtl="0" eaLnBrk="1" latinLnBrk="0" hangingPunct="1">
        <a:defRPr sz="2401" kern="1200">
          <a:solidFill>
            <a:schemeClr val="tx1"/>
          </a:solidFill>
          <a:latin typeface="+mn-lt"/>
          <a:ea typeface="+mn-ea"/>
          <a:cs typeface="+mn-cs"/>
        </a:defRPr>
      </a:lvl6pPr>
      <a:lvl7pPr marL="3658972" algn="l" defTabSz="1219658" rtl="0" eaLnBrk="1" latinLnBrk="0" hangingPunct="1">
        <a:defRPr sz="2401" kern="1200">
          <a:solidFill>
            <a:schemeClr val="tx1"/>
          </a:solidFill>
          <a:latin typeface="+mn-lt"/>
          <a:ea typeface="+mn-ea"/>
          <a:cs typeface="+mn-cs"/>
        </a:defRPr>
      </a:lvl7pPr>
      <a:lvl8pPr marL="4268800" algn="l" defTabSz="1219658" rtl="0" eaLnBrk="1" latinLnBrk="0" hangingPunct="1">
        <a:defRPr sz="2401" kern="1200">
          <a:solidFill>
            <a:schemeClr val="tx1"/>
          </a:solidFill>
          <a:latin typeface="+mn-lt"/>
          <a:ea typeface="+mn-ea"/>
          <a:cs typeface="+mn-cs"/>
        </a:defRPr>
      </a:lvl8pPr>
      <a:lvl9pPr marL="4878629" algn="l" defTabSz="1219658" rtl="0" eaLnBrk="1" latinLnBrk="0" hangingPunct="1">
        <a:defRPr sz="240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0"/>
            <a:ext cx="12195175" cy="6859588"/>
          </a:xfrm>
          <a:prstGeom prst="rect">
            <a:avLst/>
          </a:prstGeom>
        </p:spPr>
      </p:pic>
      <p:sp>
        <p:nvSpPr>
          <p:cNvPr id="2" name="Title Placeholder 1"/>
          <p:cNvSpPr>
            <a:spLocks noGrp="1"/>
          </p:cNvSpPr>
          <p:nvPr>
            <p:ph type="title"/>
          </p:nvPr>
        </p:nvSpPr>
        <p:spPr>
          <a:xfrm>
            <a:off x="609759" y="355684"/>
            <a:ext cx="10975658"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759" y="1600573"/>
            <a:ext cx="10975658"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9747" y="6044994"/>
            <a:ext cx="541705" cy="48012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72" tIns="45736" rIns="91472" bIns="45736" numCol="1" anchor="t" anchorCtr="0" compatLnSpc="1">
            <a:prstTxWarp prst="textNoShape">
              <a:avLst/>
            </a:prstTxWarp>
          </a:bodyPr>
          <a:lstStyle/>
          <a:p>
            <a:pPr marL="0" marR="0" lvl="0" indent="0" algn="l"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3128" y="177842"/>
            <a:ext cx="2845541" cy="365210"/>
          </a:xfrm>
          <a:prstGeom prst="rect">
            <a:avLst/>
          </a:prstGeom>
        </p:spPr>
        <p:txBody>
          <a:bodyPr vert="horz" lIns="91436" tIns="45718" rIns="91436" bIns="45718" rtlCol="0" anchor="ctr"/>
          <a:lstStyle>
            <a:lvl1pPr algn="l">
              <a:defRPr sz="1601">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6687" y="6334005"/>
            <a:ext cx="3861805" cy="365210"/>
          </a:xfrm>
          <a:prstGeom prst="rect">
            <a:avLst/>
          </a:prstGeom>
        </p:spPr>
        <p:txBody>
          <a:bodyPr vert="horz" lIns="91436" tIns="45718" rIns="91436" bIns="45718" rtlCol="0" anchor="ctr"/>
          <a:lstStyle>
            <a:lvl1pPr algn="ctr">
              <a:defRPr sz="1601">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3012" y="6275254"/>
            <a:ext cx="10467525"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5822" y="6145721"/>
            <a:ext cx="480125" cy="304871"/>
          </a:xfrm>
          <a:prstGeom prst="rect">
            <a:avLst/>
          </a:prstGeom>
        </p:spPr>
        <p:txBody>
          <a:bodyPr vert="horz" lIns="91436" tIns="45718" rIns="91436" bIns="45718" rtlCol="0" anchor="ctr"/>
          <a:lstStyle>
            <a:lvl1pPr algn="ctr">
              <a:defRPr sz="1601"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ftr="0" dt="0"/>
  <p:txStyles>
    <p:titleStyle>
      <a:lvl1pPr algn="l" defTabSz="1219658" rtl="0" eaLnBrk="1" latinLnBrk="0" hangingPunct="1">
        <a:spcBef>
          <a:spcPct val="0"/>
        </a:spcBef>
        <a:buNone/>
        <a:defRPr sz="4602" kern="1200">
          <a:solidFill>
            <a:srgbClr val="17375E"/>
          </a:solidFill>
          <a:latin typeface="Signika"/>
          <a:ea typeface="Open Sans Extrabold" pitchFamily="34" charset="0"/>
          <a:cs typeface="Signika"/>
        </a:defRPr>
      </a:lvl1pPr>
    </p:titleStyle>
    <p:bodyStyle>
      <a:lvl1pPr marL="457372" indent="-457372" algn="l" defTabSz="1219658" rtl="0" eaLnBrk="1" latinLnBrk="0" hangingPunct="1">
        <a:spcBef>
          <a:spcPct val="20000"/>
        </a:spcBef>
        <a:buFont typeface="Arial" pitchFamily="34" charset="0"/>
        <a:buChar char="•"/>
        <a:defRPr sz="2701" kern="1200">
          <a:solidFill>
            <a:srgbClr val="17375E"/>
          </a:solidFill>
          <a:latin typeface="+mn-lt"/>
          <a:ea typeface="+mn-ea"/>
          <a:cs typeface="+mn-cs"/>
        </a:defRPr>
      </a:lvl1pPr>
      <a:lvl2pPr marL="990971" indent="-381142" algn="l" defTabSz="1219658" rtl="0" eaLnBrk="1" latinLnBrk="0" hangingPunct="1">
        <a:spcBef>
          <a:spcPct val="20000"/>
        </a:spcBef>
        <a:buFont typeface="Arial" pitchFamily="34" charset="0"/>
        <a:buChar char="–"/>
        <a:defRPr sz="2401" kern="1200">
          <a:solidFill>
            <a:srgbClr val="17375E"/>
          </a:solidFill>
          <a:latin typeface="+mn-lt"/>
          <a:ea typeface="+mn-ea"/>
          <a:cs typeface="+mn-cs"/>
        </a:defRPr>
      </a:lvl2pPr>
      <a:lvl3pPr marL="1524572" indent="-304914" algn="l" defTabSz="1219658" rtl="0" eaLnBrk="1" latinLnBrk="0" hangingPunct="1">
        <a:spcBef>
          <a:spcPct val="20000"/>
        </a:spcBef>
        <a:buFont typeface="Arial" pitchFamily="34" charset="0"/>
        <a:buChar char="•"/>
        <a:defRPr sz="2201" kern="1200">
          <a:solidFill>
            <a:srgbClr val="17375E"/>
          </a:solidFill>
          <a:latin typeface="+mn-lt"/>
          <a:ea typeface="+mn-ea"/>
          <a:cs typeface="+mn-cs"/>
        </a:defRPr>
      </a:lvl3pPr>
      <a:lvl4pPr marL="2134400" indent="-304914" algn="l" defTabSz="1219658" rtl="0" eaLnBrk="1" latinLnBrk="0" hangingPunct="1">
        <a:spcBef>
          <a:spcPct val="20000"/>
        </a:spcBef>
        <a:buFont typeface="Arial" pitchFamily="34" charset="0"/>
        <a:buChar char="–"/>
        <a:defRPr sz="1901" kern="1200">
          <a:solidFill>
            <a:srgbClr val="17375E"/>
          </a:solidFill>
          <a:latin typeface="+mn-lt"/>
          <a:ea typeface="+mn-ea"/>
          <a:cs typeface="+mn-cs"/>
        </a:defRPr>
      </a:lvl4pPr>
      <a:lvl5pPr marL="2744228" indent="-304914" algn="l" defTabSz="1219658" rtl="0" eaLnBrk="1" latinLnBrk="0" hangingPunct="1">
        <a:spcBef>
          <a:spcPct val="20000"/>
        </a:spcBef>
        <a:buFont typeface="Arial" pitchFamily="34" charset="0"/>
        <a:buChar char="»"/>
        <a:defRPr sz="1901" kern="1200">
          <a:solidFill>
            <a:srgbClr val="17375E"/>
          </a:solidFill>
          <a:latin typeface="+mn-lt"/>
          <a:ea typeface="+mn-ea"/>
          <a:cs typeface="+mn-cs"/>
        </a:defRPr>
      </a:lvl5pPr>
      <a:lvl6pPr marL="3354057"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3886"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3715"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83543"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9pPr>
    </p:bodyStyle>
    <p:otherStyle>
      <a:defPPr>
        <a:defRPr lang="en-US"/>
      </a:defPPr>
      <a:lvl1pPr marL="0" algn="l" defTabSz="1219658" rtl="0" eaLnBrk="1" latinLnBrk="0" hangingPunct="1">
        <a:defRPr sz="2401" kern="1200">
          <a:solidFill>
            <a:schemeClr val="tx1"/>
          </a:solidFill>
          <a:latin typeface="+mn-lt"/>
          <a:ea typeface="+mn-ea"/>
          <a:cs typeface="+mn-cs"/>
        </a:defRPr>
      </a:lvl1pPr>
      <a:lvl2pPr marL="609829" algn="l" defTabSz="1219658" rtl="0" eaLnBrk="1" latinLnBrk="0" hangingPunct="1">
        <a:defRPr sz="2401" kern="1200">
          <a:solidFill>
            <a:schemeClr val="tx1"/>
          </a:solidFill>
          <a:latin typeface="+mn-lt"/>
          <a:ea typeface="+mn-ea"/>
          <a:cs typeface="+mn-cs"/>
        </a:defRPr>
      </a:lvl2pPr>
      <a:lvl3pPr marL="1219658" algn="l" defTabSz="1219658" rtl="0" eaLnBrk="1" latinLnBrk="0" hangingPunct="1">
        <a:defRPr sz="2401" kern="1200">
          <a:solidFill>
            <a:schemeClr val="tx1"/>
          </a:solidFill>
          <a:latin typeface="+mn-lt"/>
          <a:ea typeface="+mn-ea"/>
          <a:cs typeface="+mn-cs"/>
        </a:defRPr>
      </a:lvl3pPr>
      <a:lvl4pPr marL="1829486" algn="l" defTabSz="1219658" rtl="0" eaLnBrk="1" latinLnBrk="0" hangingPunct="1">
        <a:defRPr sz="2401" kern="1200">
          <a:solidFill>
            <a:schemeClr val="tx1"/>
          </a:solidFill>
          <a:latin typeface="+mn-lt"/>
          <a:ea typeface="+mn-ea"/>
          <a:cs typeface="+mn-cs"/>
        </a:defRPr>
      </a:lvl4pPr>
      <a:lvl5pPr marL="2439314" algn="l" defTabSz="1219658" rtl="0" eaLnBrk="1" latinLnBrk="0" hangingPunct="1">
        <a:defRPr sz="2401" kern="1200">
          <a:solidFill>
            <a:schemeClr val="tx1"/>
          </a:solidFill>
          <a:latin typeface="+mn-lt"/>
          <a:ea typeface="+mn-ea"/>
          <a:cs typeface="+mn-cs"/>
        </a:defRPr>
      </a:lvl5pPr>
      <a:lvl6pPr marL="3049143" algn="l" defTabSz="1219658" rtl="0" eaLnBrk="1" latinLnBrk="0" hangingPunct="1">
        <a:defRPr sz="2401" kern="1200">
          <a:solidFill>
            <a:schemeClr val="tx1"/>
          </a:solidFill>
          <a:latin typeface="+mn-lt"/>
          <a:ea typeface="+mn-ea"/>
          <a:cs typeface="+mn-cs"/>
        </a:defRPr>
      </a:lvl6pPr>
      <a:lvl7pPr marL="3658972" algn="l" defTabSz="1219658" rtl="0" eaLnBrk="1" latinLnBrk="0" hangingPunct="1">
        <a:defRPr sz="2401" kern="1200">
          <a:solidFill>
            <a:schemeClr val="tx1"/>
          </a:solidFill>
          <a:latin typeface="+mn-lt"/>
          <a:ea typeface="+mn-ea"/>
          <a:cs typeface="+mn-cs"/>
        </a:defRPr>
      </a:lvl7pPr>
      <a:lvl8pPr marL="4268800" algn="l" defTabSz="1219658" rtl="0" eaLnBrk="1" latinLnBrk="0" hangingPunct="1">
        <a:defRPr sz="2401" kern="1200">
          <a:solidFill>
            <a:schemeClr val="tx1"/>
          </a:solidFill>
          <a:latin typeface="+mn-lt"/>
          <a:ea typeface="+mn-ea"/>
          <a:cs typeface="+mn-cs"/>
        </a:defRPr>
      </a:lvl8pPr>
      <a:lvl9pPr marL="4878629" algn="l" defTabSz="1219658" rtl="0" eaLnBrk="1" latinLnBrk="0" hangingPunct="1">
        <a:defRPr sz="240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0"/>
            <a:ext cx="12195175" cy="6859588"/>
          </a:xfrm>
          <a:prstGeom prst="rect">
            <a:avLst/>
          </a:prstGeom>
        </p:spPr>
      </p:pic>
      <p:sp>
        <p:nvSpPr>
          <p:cNvPr id="2" name="Title Placeholder 1"/>
          <p:cNvSpPr>
            <a:spLocks noGrp="1"/>
          </p:cNvSpPr>
          <p:nvPr>
            <p:ph type="title"/>
          </p:nvPr>
        </p:nvSpPr>
        <p:spPr>
          <a:xfrm>
            <a:off x="609759" y="355684"/>
            <a:ext cx="10975658"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759" y="1600573"/>
            <a:ext cx="10975658"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9747" y="6044994"/>
            <a:ext cx="541705" cy="48012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72" tIns="45736" rIns="91472" bIns="45736" numCol="1" anchor="t" anchorCtr="0" compatLnSpc="1">
            <a:prstTxWarp prst="textNoShape">
              <a:avLst/>
            </a:prstTxWarp>
          </a:bodyPr>
          <a:lstStyle/>
          <a:p>
            <a:pPr marL="0" marR="0" lvl="0" indent="0" algn="l"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3128" y="177842"/>
            <a:ext cx="2845541" cy="365210"/>
          </a:xfrm>
          <a:prstGeom prst="rect">
            <a:avLst/>
          </a:prstGeom>
        </p:spPr>
        <p:txBody>
          <a:bodyPr vert="horz" lIns="91436" tIns="45718" rIns="91436" bIns="45718" rtlCol="0" anchor="ctr"/>
          <a:lstStyle>
            <a:lvl1pPr algn="l">
              <a:defRPr sz="1601">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6687" y="6334005"/>
            <a:ext cx="3861805" cy="365210"/>
          </a:xfrm>
          <a:prstGeom prst="rect">
            <a:avLst/>
          </a:prstGeom>
        </p:spPr>
        <p:txBody>
          <a:bodyPr vert="horz" lIns="91436" tIns="45718" rIns="91436" bIns="45718" rtlCol="0" anchor="ctr"/>
          <a:lstStyle>
            <a:lvl1pPr algn="ctr">
              <a:defRPr sz="1601">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3012" y="6275254"/>
            <a:ext cx="10467525"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5822" y="6145721"/>
            <a:ext cx="480125" cy="304871"/>
          </a:xfrm>
          <a:prstGeom prst="rect">
            <a:avLst/>
          </a:prstGeom>
        </p:spPr>
        <p:txBody>
          <a:bodyPr vert="horz" lIns="91436" tIns="45718" rIns="91436" bIns="45718" rtlCol="0" anchor="ctr"/>
          <a:lstStyle>
            <a:lvl1pPr algn="ctr">
              <a:defRPr sz="1601"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ftr="0" dt="0"/>
  <p:txStyles>
    <p:titleStyle>
      <a:lvl1pPr algn="l" defTabSz="1219658" rtl="0" eaLnBrk="1" latinLnBrk="0" hangingPunct="1">
        <a:spcBef>
          <a:spcPct val="0"/>
        </a:spcBef>
        <a:buNone/>
        <a:defRPr sz="4602" kern="1200">
          <a:solidFill>
            <a:srgbClr val="17375E"/>
          </a:solidFill>
          <a:latin typeface="Signika"/>
          <a:ea typeface="Open Sans Extrabold" pitchFamily="34" charset="0"/>
          <a:cs typeface="Signika"/>
        </a:defRPr>
      </a:lvl1pPr>
    </p:titleStyle>
    <p:bodyStyle>
      <a:lvl1pPr marL="457372" indent="-457372" algn="l" defTabSz="1219658" rtl="0" eaLnBrk="1" latinLnBrk="0" hangingPunct="1">
        <a:spcBef>
          <a:spcPct val="20000"/>
        </a:spcBef>
        <a:buFont typeface="Arial" pitchFamily="34" charset="0"/>
        <a:buChar char="•"/>
        <a:defRPr sz="2701" kern="1200">
          <a:solidFill>
            <a:srgbClr val="17375E"/>
          </a:solidFill>
          <a:latin typeface="+mn-lt"/>
          <a:ea typeface="+mn-ea"/>
          <a:cs typeface="+mn-cs"/>
        </a:defRPr>
      </a:lvl1pPr>
      <a:lvl2pPr marL="990971" indent="-381142" algn="l" defTabSz="1219658" rtl="0" eaLnBrk="1" latinLnBrk="0" hangingPunct="1">
        <a:spcBef>
          <a:spcPct val="20000"/>
        </a:spcBef>
        <a:buFont typeface="Arial" pitchFamily="34" charset="0"/>
        <a:buChar char="–"/>
        <a:defRPr sz="2401" kern="1200">
          <a:solidFill>
            <a:srgbClr val="17375E"/>
          </a:solidFill>
          <a:latin typeface="+mn-lt"/>
          <a:ea typeface="+mn-ea"/>
          <a:cs typeface="+mn-cs"/>
        </a:defRPr>
      </a:lvl2pPr>
      <a:lvl3pPr marL="1524572" indent="-304914" algn="l" defTabSz="1219658" rtl="0" eaLnBrk="1" latinLnBrk="0" hangingPunct="1">
        <a:spcBef>
          <a:spcPct val="20000"/>
        </a:spcBef>
        <a:buFont typeface="Arial" pitchFamily="34" charset="0"/>
        <a:buChar char="•"/>
        <a:defRPr sz="2201" kern="1200">
          <a:solidFill>
            <a:srgbClr val="17375E"/>
          </a:solidFill>
          <a:latin typeface="+mn-lt"/>
          <a:ea typeface="+mn-ea"/>
          <a:cs typeface="+mn-cs"/>
        </a:defRPr>
      </a:lvl3pPr>
      <a:lvl4pPr marL="2134400" indent="-304914" algn="l" defTabSz="1219658" rtl="0" eaLnBrk="1" latinLnBrk="0" hangingPunct="1">
        <a:spcBef>
          <a:spcPct val="20000"/>
        </a:spcBef>
        <a:buFont typeface="Arial" pitchFamily="34" charset="0"/>
        <a:buChar char="–"/>
        <a:defRPr sz="1901" kern="1200">
          <a:solidFill>
            <a:srgbClr val="17375E"/>
          </a:solidFill>
          <a:latin typeface="+mn-lt"/>
          <a:ea typeface="+mn-ea"/>
          <a:cs typeface="+mn-cs"/>
        </a:defRPr>
      </a:lvl4pPr>
      <a:lvl5pPr marL="2744228" indent="-304914" algn="l" defTabSz="1219658" rtl="0" eaLnBrk="1" latinLnBrk="0" hangingPunct="1">
        <a:spcBef>
          <a:spcPct val="20000"/>
        </a:spcBef>
        <a:buFont typeface="Arial" pitchFamily="34" charset="0"/>
        <a:buChar char="»"/>
        <a:defRPr sz="1901" kern="1200">
          <a:solidFill>
            <a:srgbClr val="17375E"/>
          </a:solidFill>
          <a:latin typeface="+mn-lt"/>
          <a:ea typeface="+mn-ea"/>
          <a:cs typeface="+mn-cs"/>
        </a:defRPr>
      </a:lvl5pPr>
      <a:lvl6pPr marL="3354057"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3886"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3715"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83543"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9pPr>
    </p:bodyStyle>
    <p:otherStyle>
      <a:defPPr>
        <a:defRPr lang="en-US"/>
      </a:defPPr>
      <a:lvl1pPr marL="0" algn="l" defTabSz="1219658" rtl="0" eaLnBrk="1" latinLnBrk="0" hangingPunct="1">
        <a:defRPr sz="2401" kern="1200">
          <a:solidFill>
            <a:schemeClr val="tx1"/>
          </a:solidFill>
          <a:latin typeface="+mn-lt"/>
          <a:ea typeface="+mn-ea"/>
          <a:cs typeface="+mn-cs"/>
        </a:defRPr>
      </a:lvl1pPr>
      <a:lvl2pPr marL="609829" algn="l" defTabSz="1219658" rtl="0" eaLnBrk="1" latinLnBrk="0" hangingPunct="1">
        <a:defRPr sz="2401" kern="1200">
          <a:solidFill>
            <a:schemeClr val="tx1"/>
          </a:solidFill>
          <a:latin typeface="+mn-lt"/>
          <a:ea typeface="+mn-ea"/>
          <a:cs typeface="+mn-cs"/>
        </a:defRPr>
      </a:lvl2pPr>
      <a:lvl3pPr marL="1219658" algn="l" defTabSz="1219658" rtl="0" eaLnBrk="1" latinLnBrk="0" hangingPunct="1">
        <a:defRPr sz="2401" kern="1200">
          <a:solidFill>
            <a:schemeClr val="tx1"/>
          </a:solidFill>
          <a:latin typeface="+mn-lt"/>
          <a:ea typeface="+mn-ea"/>
          <a:cs typeface="+mn-cs"/>
        </a:defRPr>
      </a:lvl3pPr>
      <a:lvl4pPr marL="1829486" algn="l" defTabSz="1219658" rtl="0" eaLnBrk="1" latinLnBrk="0" hangingPunct="1">
        <a:defRPr sz="2401" kern="1200">
          <a:solidFill>
            <a:schemeClr val="tx1"/>
          </a:solidFill>
          <a:latin typeface="+mn-lt"/>
          <a:ea typeface="+mn-ea"/>
          <a:cs typeface="+mn-cs"/>
        </a:defRPr>
      </a:lvl4pPr>
      <a:lvl5pPr marL="2439314" algn="l" defTabSz="1219658" rtl="0" eaLnBrk="1" latinLnBrk="0" hangingPunct="1">
        <a:defRPr sz="2401" kern="1200">
          <a:solidFill>
            <a:schemeClr val="tx1"/>
          </a:solidFill>
          <a:latin typeface="+mn-lt"/>
          <a:ea typeface="+mn-ea"/>
          <a:cs typeface="+mn-cs"/>
        </a:defRPr>
      </a:lvl5pPr>
      <a:lvl6pPr marL="3049143" algn="l" defTabSz="1219658" rtl="0" eaLnBrk="1" latinLnBrk="0" hangingPunct="1">
        <a:defRPr sz="2401" kern="1200">
          <a:solidFill>
            <a:schemeClr val="tx1"/>
          </a:solidFill>
          <a:latin typeface="+mn-lt"/>
          <a:ea typeface="+mn-ea"/>
          <a:cs typeface="+mn-cs"/>
        </a:defRPr>
      </a:lvl6pPr>
      <a:lvl7pPr marL="3658972" algn="l" defTabSz="1219658" rtl="0" eaLnBrk="1" latinLnBrk="0" hangingPunct="1">
        <a:defRPr sz="2401" kern="1200">
          <a:solidFill>
            <a:schemeClr val="tx1"/>
          </a:solidFill>
          <a:latin typeface="+mn-lt"/>
          <a:ea typeface="+mn-ea"/>
          <a:cs typeface="+mn-cs"/>
        </a:defRPr>
      </a:lvl7pPr>
      <a:lvl8pPr marL="4268800" algn="l" defTabSz="1219658" rtl="0" eaLnBrk="1" latinLnBrk="0" hangingPunct="1">
        <a:defRPr sz="2401" kern="1200">
          <a:solidFill>
            <a:schemeClr val="tx1"/>
          </a:solidFill>
          <a:latin typeface="+mn-lt"/>
          <a:ea typeface="+mn-ea"/>
          <a:cs typeface="+mn-cs"/>
        </a:defRPr>
      </a:lvl8pPr>
      <a:lvl9pPr marL="4878629" algn="l" defTabSz="1219658" rtl="0" eaLnBrk="1" latinLnBrk="0" hangingPunct="1">
        <a:defRPr sz="240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0"/>
            <a:ext cx="12195175" cy="6859588"/>
          </a:xfrm>
          <a:prstGeom prst="rect">
            <a:avLst/>
          </a:prstGeom>
        </p:spPr>
      </p:pic>
      <p:sp>
        <p:nvSpPr>
          <p:cNvPr id="2" name="Title Placeholder 1"/>
          <p:cNvSpPr>
            <a:spLocks noGrp="1"/>
          </p:cNvSpPr>
          <p:nvPr>
            <p:ph type="title"/>
          </p:nvPr>
        </p:nvSpPr>
        <p:spPr>
          <a:xfrm>
            <a:off x="609759" y="355684"/>
            <a:ext cx="10975658"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759" y="1600573"/>
            <a:ext cx="10975658"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9747" y="6044994"/>
            <a:ext cx="541705" cy="48012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72" tIns="45736" rIns="91472" bIns="45736" numCol="1" anchor="t" anchorCtr="0" compatLnSpc="1">
            <a:prstTxWarp prst="textNoShape">
              <a:avLst/>
            </a:prstTxWarp>
          </a:bodyPr>
          <a:lstStyle/>
          <a:p>
            <a:pPr marL="0" marR="0" lvl="0" indent="0" algn="l"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3128" y="177842"/>
            <a:ext cx="2845541" cy="365210"/>
          </a:xfrm>
          <a:prstGeom prst="rect">
            <a:avLst/>
          </a:prstGeom>
        </p:spPr>
        <p:txBody>
          <a:bodyPr vert="horz" lIns="91436" tIns="45718" rIns="91436" bIns="45718" rtlCol="0" anchor="ctr"/>
          <a:lstStyle>
            <a:lvl1pPr algn="l">
              <a:defRPr sz="1601">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6687" y="6334005"/>
            <a:ext cx="3861805" cy="365210"/>
          </a:xfrm>
          <a:prstGeom prst="rect">
            <a:avLst/>
          </a:prstGeom>
        </p:spPr>
        <p:txBody>
          <a:bodyPr vert="horz" lIns="91436" tIns="45718" rIns="91436" bIns="45718" rtlCol="0" anchor="ctr"/>
          <a:lstStyle>
            <a:lvl1pPr algn="ctr">
              <a:defRPr sz="1601">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3012" y="6275254"/>
            <a:ext cx="10467525"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5822" y="6145721"/>
            <a:ext cx="480125" cy="304871"/>
          </a:xfrm>
          <a:prstGeom prst="rect">
            <a:avLst/>
          </a:prstGeom>
        </p:spPr>
        <p:txBody>
          <a:bodyPr vert="horz" lIns="91436" tIns="45718" rIns="91436" bIns="45718" rtlCol="0" anchor="ctr"/>
          <a:lstStyle>
            <a:lvl1pPr algn="ctr">
              <a:defRPr sz="1601"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ftr="0" dt="0"/>
  <p:txStyles>
    <p:titleStyle>
      <a:lvl1pPr algn="l" defTabSz="1219658" rtl="0" eaLnBrk="1" latinLnBrk="0" hangingPunct="1">
        <a:spcBef>
          <a:spcPct val="0"/>
        </a:spcBef>
        <a:buNone/>
        <a:defRPr sz="4602" kern="1200">
          <a:solidFill>
            <a:srgbClr val="17375E"/>
          </a:solidFill>
          <a:latin typeface="Signika"/>
          <a:ea typeface="Open Sans Extrabold" pitchFamily="34" charset="0"/>
          <a:cs typeface="Signika"/>
        </a:defRPr>
      </a:lvl1pPr>
    </p:titleStyle>
    <p:bodyStyle>
      <a:lvl1pPr marL="457372" indent="-457372" algn="l" defTabSz="1219658" rtl="0" eaLnBrk="1" latinLnBrk="0" hangingPunct="1">
        <a:spcBef>
          <a:spcPct val="20000"/>
        </a:spcBef>
        <a:buFont typeface="Arial" pitchFamily="34" charset="0"/>
        <a:buChar char="•"/>
        <a:defRPr sz="2701" kern="1200">
          <a:solidFill>
            <a:srgbClr val="17375E"/>
          </a:solidFill>
          <a:latin typeface="+mn-lt"/>
          <a:ea typeface="+mn-ea"/>
          <a:cs typeface="+mn-cs"/>
        </a:defRPr>
      </a:lvl1pPr>
      <a:lvl2pPr marL="990971" indent="-381142" algn="l" defTabSz="1219658" rtl="0" eaLnBrk="1" latinLnBrk="0" hangingPunct="1">
        <a:spcBef>
          <a:spcPct val="20000"/>
        </a:spcBef>
        <a:buFont typeface="Arial" pitchFamily="34" charset="0"/>
        <a:buChar char="–"/>
        <a:defRPr sz="2401" kern="1200">
          <a:solidFill>
            <a:srgbClr val="17375E"/>
          </a:solidFill>
          <a:latin typeface="+mn-lt"/>
          <a:ea typeface="+mn-ea"/>
          <a:cs typeface="+mn-cs"/>
        </a:defRPr>
      </a:lvl2pPr>
      <a:lvl3pPr marL="1524572" indent="-304914" algn="l" defTabSz="1219658" rtl="0" eaLnBrk="1" latinLnBrk="0" hangingPunct="1">
        <a:spcBef>
          <a:spcPct val="20000"/>
        </a:spcBef>
        <a:buFont typeface="Arial" pitchFamily="34" charset="0"/>
        <a:buChar char="•"/>
        <a:defRPr sz="2201" kern="1200">
          <a:solidFill>
            <a:srgbClr val="17375E"/>
          </a:solidFill>
          <a:latin typeface="+mn-lt"/>
          <a:ea typeface="+mn-ea"/>
          <a:cs typeface="+mn-cs"/>
        </a:defRPr>
      </a:lvl3pPr>
      <a:lvl4pPr marL="2134400" indent="-304914" algn="l" defTabSz="1219658" rtl="0" eaLnBrk="1" latinLnBrk="0" hangingPunct="1">
        <a:spcBef>
          <a:spcPct val="20000"/>
        </a:spcBef>
        <a:buFont typeface="Arial" pitchFamily="34" charset="0"/>
        <a:buChar char="–"/>
        <a:defRPr sz="1901" kern="1200">
          <a:solidFill>
            <a:srgbClr val="17375E"/>
          </a:solidFill>
          <a:latin typeface="+mn-lt"/>
          <a:ea typeface="+mn-ea"/>
          <a:cs typeface="+mn-cs"/>
        </a:defRPr>
      </a:lvl4pPr>
      <a:lvl5pPr marL="2744228" indent="-304914" algn="l" defTabSz="1219658" rtl="0" eaLnBrk="1" latinLnBrk="0" hangingPunct="1">
        <a:spcBef>
          <a:spcPct val="20000"/>
        </a:spcBef>
        <a:buFont typeface="Arial" pitchFamily="34" charset="0"/>
        <a:buChar char="»"/>
        <a:defRPr sz="1901" kern="1200">
          <a:solidFill>
            <a:srgbClr val="17375E"/>
          </a:solidFill>
          <a:latin typeface="+mn-lt"/>
          <a:ea typeface="+mn-ea"/>
          <a:cs typeface="+mn-cs"/>
        </a:defRPr>
      </a:lvl5pPr>
      <a:lvl6pPr marL="3354057"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3886"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3715"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83543"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9pPr>
    </p:bodyStyle>
    <p:otherStyle>
      <a:defPPr>
        <a:defRPr lang="en-US"/>
      </a:defPPr>
      <a:lvl1pPr marL="0" algn="l" defTabSz="1219658" rtl="0" eaLnBrk="1" latinLnBrk="0" hangingPunct="1">
        <a:defRPr sz="2401" kern="1200">
          <a:solidFill>
            <a:schemeClr val="tx1"/>
          </a:solidFill>
          <a:latin typeface="+mn-lt"/>
          <a:ea typeface="+mn-ea"/>
          <a:cs typeface="+mn-cs"/>
        </a:defRPr>
      </a:lvl1pPr>
      <a:lvl2pPr marL="609829" algn="l" defTabSz="1219658" rtl="0" eaLnBrk="1" latinLnBrk="0" hangingPunct="1">
        <a:defRPr sz="2401" kern="1200">
          <a:solidFill>
            <a:schemeClr val="tx1"/>
          </a:solidFill>
          <a:latin typeface="+mn-lt"/>
          <a:ea typeface="+mn-ea"/>
          <a:cs typeface="+mn-cs"/>
        </a:defRPr>
      </a:lvl2pPr>
      <a:lvl3pPr marL="1219658" algn="l" defTabSz="1219658" rtl="0" eaLnBrk="1" latinLnBrk="0" hangingPunct="1">
        <a:defRPr sz="2401" kern="1200">
          <a:solidFill>
            <a:schemeClr val="tx1"/>
          </a:solidFill>
          <a:latin typeface="+mn-lt"/>
          <a:ea typeface="+mn-ea"/>
          <a:cs typeface="+mn-cs"/>
        </a:defRPr>
      </a:lvl3pPr>
      <a:lvl4pPr marL="1829486" algn="l" defTabSz="1219658" rtl="0" eaLnBrk="1" latinLnBrk="0" hangingPunct="1">
        <a:defRPr sz="2401" kern="1200">
          <a:solidFill>
            <a:schemeClr val="tx1"/>
          </a:solidFill>
          <a:latin typeface="+mn-lt"/>
          <a:ea typeface="+mn-ea"/>
          <a:cs typeface="+mn-cs"/>
        </a:defRPr>
      </a:lvl4pPr>
      <a:lvl5pPr marL="2439314" algn="l" defTabSz="1219658" rtl="0" eaLnBrk="1" latinLnBrk="0" hangingPunct="1">
        <a:defRPr sz="2401" kern="1200">
          <a:solidFill>
            <a:schemeClr val="tx1"/>
          </a:solidFill>
          <a:latin typeface="+mn-lt"/>
          <a:ea typeface="+mn-ea"/>
          <a:cs typeface="+mn-cs"/>
        </a:defRPr>
      </a:lvl5pPr>
      <a:lvl6pPr marL="3049143" algn="l" defTabSz="1219658" rtl="0" eaLnBrk="1" latinLnBrk="0" hangingPunct="1">
        <a:defRPr sz="2401" kern="1200">
          <a:solidFill>
            <a:schemeClr val="tx1"/>
          </a:solidFill>
          <a:latin typeface="+mn-lt"/>
          <a:ea typeface="+mn-ea"/>
          <a:cs typeface="+mn-cs"/>
        </a:defRPr>
      </a:lvl6pPr>
      <a:lvl7pPr marL="3658972" algn="l" defTabSz="1219658" rtl="0" eaLnBrk="1" latinLnBrk="0" hangingPunct="1">
        <a:defRPr sz="2401" kern="1200">
          <a:solidFill>
            <a:schemeClr val="tx1"/>
          </a:solidFill>
          <a:latin typeface="+mn-lt"/>
          <a:ea typeface="+mn-ea"/>
          <a:cs typeface="+mn-cs"/>
        </a:defRPr>
      </a:lvl7pPr>
      <a:lvl8pPr marL="4268800" algn="l" defTabSz="1219658" rtl="0" eaLnBrk="1" latinLnBrk="0" hangingPunct="1">
        <a:defRPr sz="2401" kern="1200">
          <a:solidFill>
            <a:schemeClr val="tx1"/>
          </a:solidFill>
          <a:latin typeface="+mn-lt"/>
          <a:ea typeface="+mn-ea"/>
          <a:cs typeface="+mn-cs"/>
        </a:defRPr>
      </a:lvl8pPr>
      <a:lvl9pPr marL="4878629" algn="l" defTabSz="1219658" rtl="0" eaLnBrk="1" latinLnBrk="0" hangingPunct="1">
        <a:defRPr sz="240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0"/>
            <a:ext cx="12195175" cy="6859588"/>
          </a:xfrm>
          <a:prstGeom prst="rect">
            <a:avLst/>
          </a:prstGeom>
        </p:spPr>
      </p:pic>
      <p:sp>
        <p:nvSpPr>
          <p:cNvPr id="2" name="Title Placeholder 1"/>
          <p:cNvSpPr>
            <a:spLocks noGrp="1"/>
          </p:cNvSpPr>
          <p:nvPr>
            <p:ph type="title"/>
          </p:nvPr>
        </p:nvSpPr>
        <p:spPr>
          <a:xfrm>
            <a:off x="609759" y="355684"/>
            <a:ext cx="10975658"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759" y="1600573"/>
            <a:ext cx="10975658"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9747" y="6044994"/>
            <a:ext cx="541705" cy="48012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72" tIns="45736" rIns="91472" bIns="45736" numCol="1" anchor="t" anchorCtr="0" compatLnSpc="1">
            <a:prstTxWarp prst="textNoShape">
              <a:avLst/>
            </a:prstTxWarp>
          </a:bodyPr>
          <a:lstStyle/>
          <a:p>
            <a:pPr marL="0" marR="0" lvl="0" indent="0" algn="l" defTabSz="914766"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3128" y="177842"/>
            <a:ext cx="2845541" cy="365210"/>
          </a:xfrm>
          <a:prstGeom prst="rect">
            <a:avLst/>
          </a:prstGeom>
        </p:spPr>
        <p:txBody>
          <a:bodyPr vert="horz" lIns="91436" tIns="45718" rIns="91436" bIns="45718" rtlCol="0" anchor="ctr"/>
          <a:lstStyle>
            <a:lvl1pPr algn="l">
              <a:defRPr sz="1601">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6687" y="6334005"/>
            <a:ext cx="3861805" cy="365210"/>
          </a:xfrm>
          <a:prstGeom prst="rect">
            <a:avLst/>
          </a:prstGeom>
        </p:spPr>
        <p:txBody>
          <a:bodyPr vert="horz" lIns="91436" tIns="45718" rIns="91436" bIns="45718" rtlCol="0" anchor="ctr"/>
          <a:lstStyle>
            <a:lvl1pPr algn="ctr">
              <a:defRPr sz="1601">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3012" y="6275254"/>
            <a:ext cx="10467525"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5822" y="6145721"/>
            <a:ext cx="480125" cy="304871"/>
          </a:xfrm>
          <a:prstGeom prst="rect">
            <a:avLst/>
          </a:prstGeom>
        </p:spPr>
        <p:txBody>
          <a:bodyPr vert="horz" lIns="91436" tIns="45718" rIns="91436" bIns="45718" rtlCol="0" anchor="ctr"/>
          <a:lstStyle>
            <a:lvl1pPr algn="ctr">
              <a:defRPr sz="1601"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hf hdr="0" ftr="0" dt="0"/>
  <p:txStyles>
    <p:titleStyle>
      <a:lvl1pPr algn="l" defTabSz="1219658" rtl="0" eaLnBrk="1" latinLnBrk="0" hangingPunct="1">
        <a:spcBef>
          <a:spcPct val="0"/>
        </a:spcBef>
        <a:buNone/>
        <a:defRPr sz="4602" kern="1200">
          <a:solidFill>
            <a:srgbClr val="17375E"/>
          </a:solidFill>
          <a:latin typeface="Signika"/>
          <a:ea typeface="Open Sans Extrabold" pitchFamily="34" charset="0"/>
          <a:cs typeface="Signika"/>
        </a:defRPr>
      </a:lvl1pPr>
    </p:titleStyle>
    <p:bodyStyle>
      <a:lvl1pPr marL="457372" indent="-457372" algn="l" defTabSz="1219658" rtl="0" eaLnBrk="1" latinLnBrk="0" hangingPunct="1">
        <a:spcBef>
          <a:spcPct val="20000"/>
        </a:spcBef>
        <a:buFont typeface="Arial" pitchFamily="34" charset="0"/>
        <a:buChar char="•"/>
        <a:defRPr sz="2701" kern="1200">
          <a:solidFill>
            <a:srgbClr val="17375E"/>
          </a:solidFill>
          <a:latin typeface="+mn-lt"/>
          <a:ea typeface="+mn-ea"/>
          <a:cs typeface="+mn-cs"/>
        </a:defRPr>
      </a:lvl1pPr>
      <a:lvl2pPr marL="990971" indent="-381142" algn="l" defTabSz="1219658" rtl="0" eaLnBrk="1" latinLnBrk="0" hangingPunct="1">
        <a:spcBef>
          <a:spcPct val="20000"/>
        </a:spcBef>
        <a:buFont typeface="Arial" pitchFamily="34" charset="0"/>
        <a:buChar char="–"/>
        <a:defRPr sz="2401" kern="1200">
          <a:solidFill>
            <a:srgbClr val="17375E"/>
          </a:solidFill>
          <a:latin typeface="+mn-lt"/>
          <a:ea typeface="+mn-ea"/>
          <a:cs typeface="+mn-cs"/>
        </a:defRPr>
      </a:lvl2pPr>
      <a:lvl3pPr marL="1524572" indent="-304914" algn="l" defTabSz="1219658" rtl="0" eaLnBrk="1" latinLnBrk="0" hangingPunct="1">
        <a:spcBef>
          <a:spcPct val="20000"/>
        </a:spcBef>
        <a:buFont typeface="Arial" pitchFamily="34" charset="0"/>
        <a:buChar char="•"/>
        <a:defRPr sz="2201" kern="1200">
          <a:solidFill>
            <a:srgbClr val="17375E"/>
          </a:solidFill>
          <a:latin typeface="+mn-lt"/>
          <a:ea typeface="+mn-ea"/>
          <a:cs typeface="+mn-cs"/>
        </a:defRPr>
      </a:lvl3pPr>
      <a:lvl4pPr marL="2134400" indent="-304914" algn="l" defTabSz="1219658" rtl="0" eaLnBrk="1" latinLnBrk="0" hangingPunct="1">
        <a:spcBef>
          <a:spcPct val="20000"/>
        </a:spcBef>
        <a:buFont typeface="Arial" pitchFamily="34" charset="0"/>
        <a:buChar char="–"/>
        <a:defRPr sz="1901" kern="1200">
          <a:solidFill>
            <a:srgbClr val="17375E"/>
          </a:solidFill>
          <a:latin typeface="+mn-lt"/>
          <a:ea typeface="+mn-ea"/>
          <a:cs typeface="+mn-cs"/>
        </a:defRPr>
      </a:lvl4pPr>
      <a:lvl5pPr marL="2744228" indent="-304914" algn="l" defTabSz="1219658" rtl="0" eaLnBrk="1" latinLnBrk="0" hangingPunct="1">
        <a:spcBef>
          <a:spcPct val="20000"/>
        </a:spcBef>
        <a:buFont typeface="Arial" pitchFamily="34" charset="0"/>
        <a:buChar char="»"/>
        <a:defRPr sz="1901" kern="1200">
          <a:solidFill>
            <a:srgbClr val="17375E"/>
          </a:solidFill>
          <a:latin typeface="+mn-lt"/>
          <a:ea typeface="+mn-ea"/>
          <a:cs typeface="+mn-cs"/>
        </a:defRPr>
      </a:lvl5pPr>
      <a:lvl6pPr marL="3354057"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3886"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3715"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83543" indent="-304914" algn="l" defTabSz="1219658" rtl="0" eaLnBrk="1" latinLnBrk="0" hangingPunct="1">
        <a:spcBef>
          <a:spcPct val="20000"/>
        </a:spcBef>
        <a:buFont typeface="Arial" pitchFamily="34" charset="0"/>
        <a:buChar char="•"/>
        <a:defRPr sz="2701" kern="1200">
          <a:solidFill>
            <a:schemeClr val="tx1"/>
          </a:solidFill>
          <a:latin typeface="+mn-lt"/>
          <a:ea typeface="+mn-ea"/>
          <a:cs typeface="+mn-cs"/>
        </a:defRPr>
      </a:lvl9pPr>
    </p:bodyStyle>
    <p:otherStyle>
      <a:defPPr>
        <a:defRPr lang="en-US"/>
      </a:defPPr>
      <a:lvl1pPr marL="0" algn="l" defTabSz="1219658" rtl="0" eaLnBrk="1" latinLnBrk="0" hangingPunct="1">
        <a:defRPr sz="2401" kern="1200">
          <a:solidFill>
            <a:schemeClr val="tx1"/>
          </a:solidFill>
          <a:latin typeface="+mn-lt"/>
          <a:ea typeface="+mn-ea"/>
          <a:cs typeface="+mn-cs"/>
        </a:defRPr>
      </a:lvl1pPr>
      <a:lvl2pPr marL="609829" algn="l" defTabSz="1219658" rtl="0" eaLnBrk="1" latinLnBrk="0" hangingPunct="1">
        <a:defRPr sz="2401" kern="1200">
          <a:solidFill>
            <a:schemeClr val="tx1"/>
          </a:solidFill>
          <a:latin typeface="+mn-lt"/>
          <a:ea typeface="+mn-ea"/>
          <a:cs typeface="+mn-cs"/>
        </a:defRPr>
      </a:lvl2pPr>
      <a:lvl3pPr marL="1219658" algn="l" defTabSz="1219658" rtl="0" eaLnBrk="1" latinLnBrk="0" hangingPunct="1">
        <a:defRPr sz="2401" kern="1200">
          <a:solidFill>
            <a:schemeClr val="tx1"/>
          </a:solidFill>
          <a:latin typeface="+mn-lt"/>
          <a:ea typeface="+mn-ea"/>
          <a:cs typeface="+mn-cs"/>
        </a:defRPr>
      </a:lvl3pPr>
      <a:lvl4pPr marL="1829486" algn="l" defTabSz="1219658" rtl="0" eaLnBrk="1" latinLnBrk="0" hangingPunct="1">
        <a:defRPr sz="2401" kern="1200">
          <a:solidFill>
            <a:schemeClr val="tx1"/>
          </a:solidFill>
          <a:latin typeface="+mn-lt"/>
          <a:ea typeface="+mn-ea"/>
          <a:cs typeface="+mn-cs"/>
        </a:defRPr>
      </a:lvl4pPr>
      <a:lvl5pPr marL="2439314" algn="l" defTabSz="1219658" rtl="0" eaLnBrk="1" latinLnBrk="0" hangingPunct="1">
        <a:defRPr sz="2401" kern="1200">
          <a:solidFill>
            <a:schemeClr val="tx1"/>
          </a:solidFill>
          <a:latin typeface="+mn-lt"/>
          <a:ea typeface="+mn-ea"/>
          <a:cs typeface="+mn-cs"/>
        </a:defRPr>
      </a:lvl5pPr>
      <a:lvl6pPr marL="3049143" algn="l" defTabSz="1219658" rtl="0" eaLnBrk="1" latinLnBrk="0" hangingPunct="1">
        <a:defRPr sz="2401" kern="1200">
          <a:solidFill>
            <a:schemeClr val="tx1"/>
          </a:solidFill>
          <a:latin typeface="+mn-lt"/>
          <a:ea typeface="+mn-ea"/>
          <a:cs typeface="+mn-cs"/>
        </a:defRPr>
      </a:lvl6pPr>
      <a:lvl7pPr marL="3658972" algn="l" defTabSz="1219658" rtl="0" eaLnBrk="1" latinLnBrk="0" hangingPunct="1">
        <a:defRPr sz="2401" kern="1200">
          <a:solidFill>
            <a:schemeClr val="tx1"/>
          </a:solidFill>
          <a:latin typeface="+mn-lt"/>
          <a:ea typeface="+mn-ea"/>
          <a:cs typeface="+mn-cs"/>
        </a:defRPr>
      </a:lvl7pPr>
      <a:lvl8pPr marL="4268800" algn="l" defTabSz="1219658" rtl="0" eaLnBrk="1" latinLnBrk="0" hangingPunct="1">
        <a:defRPr sz="2401" kern="1200">
          <a:solidFill>
            <a:schemeClr val="tx1"/>
          </a:solidFill>
          <a:latin typeface="+mn-lt"/>
          <a:ea typeface="+mn-ea"/>
          <a:cs typeface="+mn-cs"/>
        </a:defRPr>
      </a:lvl8pPr>
      <a:lvl9pPr marL="4878629" algn="l" defTabSz="1219658" rtl="0" eaLnBrk="1" latinLnBrk="0" hangingPunct="1">
        <a:defRPr sz="24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hyperlink" Target="../../../../S&#7842;N%20PH&#7848;M%20SKETCHPAD/4.%20Hai%20tia%20n&#7857;m%20v&#7873;%20hai%20ph&#237;a%20c&#7911;a%20&#273;&#432;&#7901;ng%20th&#7859;ng.gsp" TargetMode="Externa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hyperlink" Target="../../../../S&#7842;N%20PH&#7848;M%20SKETCHPAD/4.%20Tia%20n&#7857;m%20trong%20g&#243;c.gsp" TargetMode="Externa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hyperlink" Target="../../../../S&#7842;N%20PH&#7848;M%20SKETCHPAD/C&#7897;ng%20g&#243;c.gsp" TargetMode="Externa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43.xml"/><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43.xml"/><Relationship Id="rId4" Type="http://schemas.openxmlformats.org/officeDocument/2006/relationships/image" Target="../media/image60.emf"/></Relationships>
</file>

<file path=ppt/slides/_rels/slide22.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4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50.xml"/><Relationship Id="rId7" Type="http://schemas.openxmlformats.org/officeDocument/2006/relationships/image" Target="../media/image10.png"/><Relationship Id="rId12" Type="http://schemas.openxmlformats.org/officeDocument/2006/relationships/image" Target="../media/image15.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5" Type="http://schemas.openxmlformats.org/officeDocument/2006/relationships/image" Target="../media/image18.gif"/><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gif"/><Relationship Id="rId14" Type="http://schemas.openxmlformats.org/officeDocument/2006/relationships/image" Target="../media/image17.gif"/></Relationships>
</file>

<file path=ppt/slides/_rels/slide5.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8.gif"/><Relationship Id="rId26" Type="http://schemas.openxmlformats.org/officeDocument/2006/relationships/image" Target="../media/image36.png"/><Relationship Id="rId3" Type="http://schemas.microsoft.com/office/2007/relationships/media" Target="../media/media2.mp3"/><Relationship Id="rId21" Type="http://schemas.openxmlformats.org/officeDocument/2006/relationships/image" Target="../media/image31.png"/><Relationship Id="rId34" Type="http://schemas.openxmlformats.org/officeDocument/2006/relationships/oleObject" Target="../embeddings/oleObject4.bin"/><Relationship Id="rId7" Type="http://schemas.openxmlformats.org/officeDocument/2006/relationships/audio" Target="../media/audio3.wav"/><Relationship Id="rId12" Type="http://schemas.openxmlformats.org/officeDocument/2006/relationships/image" Target="../media/image23.png"/><Relationship Id="rId17" Type="http://schemas.openxmlformats.org/officeDocument/2006/relationships/image" Target="../media/image11.png"/><Relationship Id="rId25" Type="http://schemas.openxmlformats.org/officeDocument/2006/relationships/image" Target="../media/image35.png"/><Relationship Id="rId33" Type="http://schemas.openxmlformats.org/officeDocument/2006/relationships/image" Target="../media/image21.wmf"/><Relationship Id="rId2" Type="http://schemas.openxmlformats.org/officeDocument/2006/relationships/audio" Target="NULL" TargetMode="External"/><Relationship Id="rId16" Type="http://schemas.openxmlformats.org/officeDocument/2006/relationships/image" Target="../media/image27.png"/><Relationship Id="rId20" Type="http://schemas.openxmlformats.org/officeDocument/2006/relationships/image" Target="../media/image30.gif"/><Relationship Id="rId29" Type="http://schemas.openxmlformats.org/officeDocument/2006/relationships/image" Target="../media/image19.wmf"/><Relationship Id="rId1" Type="http://schemas.openxmlformats.org/officeDocument/2006/relationships/vmlDrawing" Target="../drawings/vmlDrawing1.vml"/><Relationship Id="rId6" Type="http://schemas.openxmlformats.org/officeDocument/2006/relationships/audio" Target="../media/audio2.wav"/><Relationship Id="rId11" Type="http://schemas.openxmlformats.org/officeDocument/2006/relationships/image" Target="../media/image14.gif"/><Relationship Id="rId24" Type="http://schemas.openxmlformats.org/officeDocument/2006/relationships/image" Target="../media/image34.png"/><Relationship Id="rId32" Type="http://schemas.openxmlformats.org/officeDocument/2006/relationships/oleObject" Target="../embeddings/oleObject3.bin"/><Relationship Id="rId5" Type="http://schemas.openxmlformats.org/officeDocument/2006/relationships/audio" Target="../media/audio1.wav"/><Relationship Id="rId15" Type="http://schemas.openxmlformats.org/officeDocument/2006/relationships/image" Target="../media/image26.png"/><Relationship Id="rId23" Type="http://schemas.openxmlformats.org/officeDocument/2006/relationships/image" Target="../media/image33.png"/><Relationship Id="rId28" Type="http://schemas.openxmlformats.org/officeDocument/2006/relationships/oleObject" Target="../embeddings/oleObject1.bin"/><Relationship Id="rId10" Type="http://schemas.openxmlformats.org/officeDocument/2006/relationships/audio" Target="../media/audio6.wav"/><Relationship Id="rId19" Type="http://schemas.openxmlformats.org/officeDocument/2006/relationships/image" Target="../media/image29.gif"/><Relationship Id="rId31" Type="http://schemas.openxmlformats.org/officeDocument/2006/relationships/image" Target="../media/image20.wmf"/><Relationship Id="rId4" Type="http://schemas.openxmlformats.org/officeDocument/2006/relationships/slideLayout" Target="../slideLayouts/slideLayout50.xml"/><Relationship Id="rId9" Type="http://schemas.openxmlformats.org/officeDocument/2006/relationships/audio" Target="../media/audio5.wav"/><Relationship Id="rId14" Type="http://schemas.openxmlformats.org/officeDocument/2006/relationships/image" Target="../media/image25.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oleObject" Target="../embeddings/oleObject2.bin"/><Relationship Id="rId35" Type="http://schemas.openxmlformats.org/officeDocument/2006/relationships/image" Target="../media/image22.wmf"/><Relationship Id="rId8" Type="http://schemas.openxmlformats.org/officeDocument/2006/relationships/audio" Target="../media/audio4.wav"/></Relationships>
</file>

<file path=ppt/slides/_rels/slide6.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32.png"/><Relationship Id="rId26" Type="http://schemas.openxmlformats.org/officeDocument/2006/relationships/image" Target="../media/image27.png"/><Relationship Id="rId3" Type="http://schemas.microsoft.com/office/2007/relationships/media" Target="../media/media2.mp3"/><Relationship Id="rId21" Type="http://schemas.openxmlformats.org/officeDocument/2006/relationships/image" Target="../media/image35.png"/><Relationship Id="rId34" Type="http://schemas.openxmlformats.org/officeDocument/2006/relationships/oleObject" Target="../embeddings/oleObject8.bin"/><Relationship Id="rId7" Type="http://schemas.openxmlformats.org/officeDocument/2006/relationships/audio" Target="../media/audio3.wav"/><Relationship Id="rId12" Type="http://schemas.openxmlformats.org/officeDocument/2006/relationships/image" Target="../media/image23.png"/><Relationship Id="rId17" Type="http://schemas.openxmlformats.org/officeDocument/2006/relationships/image" Target="../media/image31.png"/><Relationship Id="rId25" Type="http://schemas.openxmlformats.org/officeDocument/2006/relationships/image" Target="../media/image43.png"/><Relationship Id="rId33" Type="http://schemas.openxmlformats.org/officeDocument/2006/relationships/image" Target="../media/image40.wmf"/><Relationship Id="rId2" Type="http://schemas.openxmlformats.org/officeDocument/2006/relationships/audio" Target="NULL" TargetMode="External"/><Relationship Id="rId16" Type="http://schemas.openxmlformats.org/officeDocument/2006/relationships/image" Target="../media/image30.gif"/><Relationship Id="rId20" Type="http://schemas.openxmlformats.org/officeDocument/2006/relationships/image" Target="../media/image34.png"/><Relationship Id="rId29" Type="http://schemas.openxmlformats.org/officeDocument/2006/relationships/image" Target="../media/image38.wmf"/><Relationship Id="rId1" Type="http://schemas.openxmlformats.org/officeDocument/2006/relationships/vmlDrawing" Target="../drawings/vmlDrawing2.vml"/><Relationship Id="rId6" Type="http://schemas.openxmlformats.org/officeDocument/2006/relationships/audio" Target="../media/audio2.wav"/><Relationship Id="rId11" Type="http://schemas.openxmlformats.org/officeDocument/2006/relationships/image" Target="../media/image14.gif"/><Relationship Id="rId24" Type="http://schemas.openxmlformats.org/officeDocument/2006/relationships/image" Target="../media/image25.png"/><Relationship Id="rId32" Type="http://schemas.openxmlformats.org/officeDocument/2006/relationships/oleObject" Target="../embeddings/oleObject7.bin"/><Relationship Id="rId5" Type="http://schemas.openxmlformats.org/officeDocument/2006/relationships/audio" Target="../media/audio1.wav"/><Relationship Id="rId15" Type="http://schemas.openxmlformats.org/officeDocument/2006/relationships/image" Target="../media/image29.gif"/><Relationship Id="rId23" Type="http://schemas.openxmlformats.org/officeDocument/2006/relationships/image" Target="../media/image24.png"/><Relationship Id="rId28" Type="http://schemas.openxmlformats.org/officeDocument/2006/relationships/oleObject" Target="../embeddings/oleObject5.bin"/><Relationship Id="rId10" Type="http://schemas.openxmlformats.org/officeDocument/2006/relationships/audio" Target="../media/audio6.wav"/><Relationship Id="rId19" Type="http://schemas.openxmlformats.org/officeDocument/2006/relationships/image" Target="../media/image33.png"/><Relationship Id="rId31" Type="http://schemas.openxmlformats.org/officeDocument/2006/relationships/image" Target="../media/image39.wmf"/><Relationship Id="rId4" Type="http://schemas.openxmlformats.org/officeDocument/2006/relationships/slideLayout" Target="../slideLayouts/slideLayout50.xml"/><Relationship Id="rId9" Type="http://schemas.openxmlformats.org/officeDocument/2006/relationships/audio" Target="../media/audio5.wav"/><Relationship Id="rId14" Type="http://schemas.openxmlformats.org/officeDocument/2006/relationships/image" Target="../media/image28.gif"/><Relationship Id="rId22" Type="http://schemas.openxmlformats.org/officeDocument/2006/relationships/image" Target="../media/image42.png"/><Relationship Id="rId27" Type="http://schemas.openxmlformats.org/officeDocument/2006/relationships/image" Target="../media/image37.png"/><Relationship Id="rId30" Type="http://schemas.openxmlformats.org/officeDocument/2006/relationships/oleObject" Target="../embeddings/oleObject6.bin"/><Relationship Id="rId35" Type="http://schemas.openxmlformats.org/officeDocument/2006/relationships/image" Target="../media/image41.wmf"/><Relationship Id="rId8" Type="http://schemas.openxmlformats.org/officeDocument/2006/relationships/audio" Target="../media/audio4.wav"/></Relationships>
</file>

<file path=ppt/slides/_rels/slide7.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8.gif"/><Relationship Id="rId26" Type="http://schemas.openxmlformats.org/officeDocument/2006/relationships/image" Target="../media/image36.png"/><Relationship Id="rId3" Type="http://schemas.microsoft.com/office/2007/relationships/media" Target="../media/media2.mp3"/><Relationship Id="rId21" Type="http://schemas.openxmlformats.org/officeDocument/2006/relationships/image" Target="../media/image31.png"/><Relationship Id="rId34" Type="http://schemas.openxmlformats.org/officeDocument/2006/relationships/oleObject" Target="../embeddings/oleObject12.bin"/><Relationship Id="rId7" Type="http://schemas.openxmlformats.org/officeDocument/2006/relationships/audio" Target="../media/audio3.wav"/><Relationship Id="rId12" Type="http://schemas.openxmlformats.org/officeDocument/2006/relationships/image" Target="../media/image23.png"/><Relationship Id="rId17" Type="http://schemas.openxmlformats.org/officeDocument/2006/relationships/image" Target="../media/image11.png"/><Relationship Id="rId25" Type="http://schemas.openxmlformats.org/officeDocument/2006/relationships/image" Target="../media/image35.png"/><Relationship Id="rId33" Type="http://schemas.openxmlformats.org/officeDocument/2006/relationships/image" Target="../media/image46.wmf"/><Relationship Id="rId2" Type="http://schemas.openxmlformats.org/officeDocument/2006/relationships/audio" Target="NULL" TargetMode="External"/><Relationship Id="rId16" Type="http://schemas.openxmlformats.org/officeDocument/2006/relationships/image" Target="../media/image27.png"/><Relationship Id="rId20" Type="http://schemas.openxmlformats.org/officeDocument/2006/relationships/image" Target="../media/image30.gif"/><Relationship Id="rId29" Type="http://schemas.openxmlformats.org/officeDocument/2006/relationships/image" Target="../media/image44.wmf"/><Relationship Id="rId1" Type="http://schemas.openxmlformats.org/officeDocument/2006/relationships/vmlDrawing" Target="../drawings/vmlDrawing3.vml"/><Relationship Id="rId6" Type="http://schemas.openxmlformats.org/officeDocument/2006/relationships/audio" Target="../media/audio2.wav"/><Relationship Id="rId11" Type="http://schemas.openxmlformats.org/officeDocument/2006/relationships/image" Target="../media/image14.gif"/><Relationship Id="rId24" Type="http://schemas.openxmlformats.org/officeDocument/2006/relationships/image" Target="../media/image34.png"/><Relationship Id="rId32" Type="http://schemas.openxmlformats.org/officeDocument/2006/relationships/oleObject" Target="../embeddings/oleObject11.bin"/><Relationship Id="rId5" Type="http://schemas.openxmlformats.org/officeDocument/2006/relationships/audio" Target="../media/audio1.wav"/><Relationship Id="rId15" Type="http://schemas.openxmlformats.org/officeDocument/2006/relationships/image" Target="../media/image26.png"/><Relationship Id="rId23" Type="http://schemas.openxmlformats.org/officeDocument/2006/relationships/image" Target="../media/image33.png"/><Relationship Id="rId28" Type="http://schemas.openxmlformats.org/officeDocument/2006/relationships/oleObject" Target="../embeddings/oleObject9.bin"/><Relationship Id="rId10" Type="http://schemas.openxmlformats.org/officeDocument/2006/relationships/audio" Target="../media/audio6.wav"/><Relationship Id="rId19" Type="http://schemas.openxmlformats.org/officeDocument/2006/relationships/image" Target="../media/image29.gif"/><Relationship Id="rId31" Type="http://schemas.openxmlformats.org/officeDocument/2006/relationships/image" Target="../media/image45.wmf"/><Relationship Id="rId4" Type="http://schemas.openxmlformats.org/officeDocument/2006/relationships/slideLayout" Target="../slideLayouts/slideLayout50.xml"/><Relationship Id="rId9" Type="http://schemas.openxmlformats.org/officeDocument/2006/relationships/audio" Target="../media/audio5.wav"/><Relationship Id="rId14" Type="http://schemas.openxmlformats.org/officeDocument/2006/relationships/image" Target="../media/image25.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oleObject" Target="../embeddings/oleObject10.bin"/><Relationship Id="rId35" Type="http://schemas.openxmlformats.org/officeDocument/2006/relationships/image" Target="../media/image47.wmf"/><Relationship Id="rId8" Type="http://schemas.openxmlformats.org/officeDocument/2006/relationships/audio" Target="../media/audio4.wa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8">
            <a:extLst>
              <a:ext uri="{FF2B5EF4-FFF2-40B4-BE49-F238E27FC236}">
                <a16:creationId xmlns:a16="http://schemas.microsoft.com/office/drawing/2014/main" id="{8BCB5C94-E84E-428D-924B-D19FAA9019E9}"/>
              </a:ext>
            </a:extLst>
          </p:cNvPr>
          <p:cNvSpPr>
            <a:spLocks noChangeArrowheads="1"/>
          </p:cNvSpPr>
          <p:nvPr/>
        </p:nvSpPr>
        <p:spPr bwMode="auto">
          <a:xfrm>
            <a:off x="3699907" y="4854112"/>
            <a:ext cx="4557180" cy="57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lnSpc>
                <a:spcPts val="1900"/>
              </a:lnSpc>
              <a:spcBef>
                <a:spcPct val="0"/>
              </a:spcBef>
              <a:buNone/>
            </a:pPr>
            <a:r>
              <a:rPr lang="vi-VN" altLang="vi-VN" sz="2000" b="1">
                <a:solidFill>
                  <a:srgbClr val="0070C0"/>
                </a:solidFill>
                <a:cs typeface="Arial" panose="020B0604020202020204" pitchFamily="34" charset="0"/>
              </a:rPr>
              <a:t>Giáo viên: Nguyễn Thị Thanh Xuân</a:t>
            </a:r>
            <a:endParaRPr lang="vi-VN" altLang="vi-VN" sz="2000">
              <a:solidFill>
                <a:srgbClr val="0070C0"/>
              </a:solidFill>
              <a:cs typeface="Arial" panose="020B0604020202020204" pitchFamily="34" charset="0"/>
            </a:endParaRPr>
          </a:p>
          <a:p>
            <a:pPr algn="ctr">
              <a:lnSpc>
                <a:spcPts val="1900"/>
              </a:lnSpc>
              <a:spcBef>
                <a:spcPct val="0"/>
              </a:spcBef>
              <a:buNone/>
            </a:pPr>
            <a:r>
              <a:rPr lang="vi-VN" altLang="vi-VN" sz="2000" b="1">
                <a:solidFill>
                  <a:srgbClr val="0070C0"/>
                </a:solidFill>
                <a:cs typeface="Arial" panose="020B0604020202020204" pitchFamily="34" charset="0"/>
              </a:rPr>
              <a:t>Đơn vị: Trường THCS Khánh Mậu</a:t>
            </a:r>
          </a:p>
        </p:txBody>
      </p:sp>
      <p:sp>
        <p:nvSpPr>
          <p:cNvPr id="11" name="Rectangle 8">
            <a:extLst>
              <a:ext uri="{FF2B5EF4-FFF2-40B4-BE49-F238E27FC236}">
                <a16:creationId xmlns:a16="http://schemas.microsoft.com/office/drawing/2014/main" id="{49BA4F86-2017-4079-9237-DD7DE1A75C1D}"/>
              </a:ext>
            </a:extLst>
          </p:cNvPr>
          <p:cNvSpPr>
            <a:spLocks noChangeArrowheads="1"/>
          </p:cNvSpPr>
          <p:nvPr/>
        </p:nvSpPr>
        <p:spPr bwMode="auto">
          <a:xfrm>
            <a:off x="1905617" y="1614099"/>
            <a:ext cx="8460158" cy="64784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spcFirstLastPara="1">
            <a:prstTxWarp prst="textArchUp">
              <a:avLst>
                <a:gd name="adj" fmla="val 11178457"/>
              </a:avLst>
            </a:prstTxWarp>
            <a:spAutoFit/>
            <a:scene3d>
              <a:camera prst="orthographicFront"/>
              <a:lightRig rig="soft" dir="t">
                <a:rot lat="0" lon="0" rev="15600000"/>
              </a:lightRig>
            </a:scene3d>
            <a:sp3d extrusionH="57150" prstMaterial="softEdge">
              <a:bevelT w="25400" h="38100"/>
            </a:sp3d>
          </a:bodyPr>
          <a:lstStyle>
            <a:lvl1pPr indent="4572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lnSpc>
                <a:spcPts val="1900"/>
              </a:lnSpc>
              <a:spcBef>
                <a:spcPct val="0"/>
              </a:spcBef>
              <a:buNone/>
              <a:defRPr/>
            </a:pPr>
            <a:r>
              <a:rPr lang="vi-VN" altLang="vi-VN" sz="3601" b="1">
                <a:ln>
                  <a:solidFill>
                    <a:srgbClr val="FF0000"/>
                  </a:solidFill>
                </a:ln>
                <a:solidFill>
                  <a:srgbClr val="FF0000"/>
                </a:solidFill>
                <a:cs typeface="Arial" panose="020B0604020202020204" pitchFamily="34" charset="0"/>
              </a:rPr>
              <a:t>CHÀO MỪNG CÁC THÀY, CÔ GIÁO VỀ DỰ GIỜ</a:t>
            </a:r>
          </a:p>
        </p:txBody>
      </p:sp>
      <p:sp>
        <p:nvSpPr>
          <p:cNvPr id="2053" name="TextBox 4">
            <a:extLst>
              <a:ext uri="{FF2B5EF4-FFF2-40B4-BE49-F238E27FC236}">
                <a16:creationId xmlns:a16="http://schemas.microsoft.com/office/drawing/2014/main" id="{F0AE9585-B925-4015-B99D-1F6A38978824}"/>
              </a:ext>
            </a:extLst>
          </p:cNvPr>
          <p:cNvSpPr txBox="1">
            <a:spLocks noChangeArrowheads="1"/>
          </p:cNvSpPr>
          <p:nvPr/>
        </p:nvSpPr>
        <p:spPr bwMode="auto">
          <a:xfrm>
            <a:off x="3998287" y="3429794"/>
            <a:ext cx="4231945" cy="64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vi-VN" altLang="vi-VN" sz="1800" b="1">
                <a:solidFill>
                  <a:srgbClr val="FF0000"/>
                </a:solidFill>
              </a:rPr>
              <a:t>Bài 1: GÓC Ở VỊ TRÍ ĐẶC BIỆT (tiết 1)</a:t>
            </a:r>
          </a:p>
          <a:p>
            <a:pPr algn="ctr">
              <a:spcBef>
                <a:spcPct val="0"/>
              </a:spcBef>
              <a:buFontTx/>
              <a:buNone/>
            </a:pPr>
            <a:r>
              <a:rPr lang="vi-VN" altLang="vi-VN" sz="1800" b="1">
                <a:solidFill>
                  <a:srgbClr val="FF0000"/>
                </a:solidFill>
              </a:rPr>
              <a:t>TOÁN 7</a:t>
            </a:r>
          </a:p>
        </p:txBody>
      </p:sp>
    </p:spTree>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8">
            <a:extLst>
              <a:ext uri="{FF2B5EF4-FFF2-40B4-BE49-F238E27FC236}">
                <a16:creationId xmlns:a16="http://schemas.microsoft.com/office/drawing/2014/main" id="{8060E73F-4453-4FED-82A3-01EBF2BA42A5}"/>
              </a:ext>
            </a:extLst>
          </p:cNvPr>
          <p:cNvSpPr txBox="1">
            <a:spLocks noChangeArrowheads="1"/>
          </p:cNvSpPr>
          <p:nvPr/>
        </p:nvSpPr>
        <p:spPr bwMode="auto">
          <a:xfrm>
            <a:off x="2364655" y="1431162"/>
            <a:ext cx="2316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vi-VN" altLang="vi-VN" sz="2400" b="1">
                <a:solidFill>
                  <a:srgbClr val="FF0000"/>
                </a:solidFill>
              </a:rPr>
              <a:t>HOẠT ĐỘNG 1</a:t>
            </a:r>
          </a:p>
        </p:txBody>
      </p:sp>
      <p:sp>
        <p:nvSpPr>
          <p:cNvPr id="3" name="Rectangle 8">
            <a:extLst>
              <a:ext uri="{FF2B5EF4-FFF2-40B4-BE49-F238E27FC236}">
                <a16:creationId xmlns:a16="http://schemas.microsoft.com/office/drawing/2014/main" id="{DC6EB95C-563C-44F7-BCEF-1AEC569930FF}"/>
              </a:ext>
            </a:extLst>
          </p:cNvPr>
          <p:cNvSpPr>
            <a:spLocks noChangeArrowheads="1"/>
          </p:cNvSpPr>
          <p:nvPr/>
        </p:nvSpPr>
        <p:spPr bwMode="auto">
          <a:xfrm>
            <a:off x="1386348" y="1913762"/>
            <a:ext cx="464717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vi-VN" altLang="vi-VN" sz="2400" dirty="0">
                <a:solidFill>
                  <a:srgbClr val="000000"/>
                </a:solidFill>
                <a:cs typeface="Calibri" panose="020F0502020204030204" pitchFamily="34" charset="0"/>
              </a:rPr>
              <a:t>Cho đường thẳng xy. Từ một điểm O trên đường thẳng xy ta vẽ hai tia Oz, Ot như </a:t>
            </a:r>
            <a:r>
              <a:rPr lang="vi-VN" altLang="vi-VN" sz="2400" i="1" dirty="0">
                <a:solidFill>
                  <a:srgbClr val="000000"/>
                </a:solidFill>
                <a:cs typeface="Calibri" panose="020F0502020204030204" pitchFamily="34" charset="0"/>
              </a:rPr>
              <a:t>Hình 2.</a:t>
            </a:r>
          </a:p>
          <a:p>
            <a:pPr algn="just">
              <a:spcBef>
                <a:spcPct val="0"/>
              </a:spcBef>
              <a:buFontTx/>
              <a:buNone/>
            </a:pPr>
            <a:r>
              <a:rPr lang="vi-VN" altLang="vi-VN" sz="2400" dirty="0">
                <a:solidFill>
                  <a:srgbClr val="000000"/>
                </a:solidFill>
              </a:rPr>
              <a:t>a) Lấy điểm A bất kì trên tia Oz (A khác O), lấy điểm B bất kì trên tia Ot (B khác O), vẽ đoạn thẳng AB.</a:t>
            </a:r>
          </a:p>
          <a:p>
            <a:pPr algn="just">
              <a:spcBef>
                <a:spcPct val="0"/>
              </a:spcBef>
              <a:buFontTx/>
              <a:buNone/>
            </a:pPr>
            <a:r>
              <a:rPr lang="vi-VN" altLang="vi-VN" sz="2400" dirty="0"/>
              <a:t>b) Đoạn thẳng AB có cắt đường thẳng xy hay không?</a:t>
            </a:r>
          </a:p>
        </p:txBody>
      </p:sp>
      <p:pic>
        <p:nvPicPr>
          <p:cNvPr id="4" name="Picture 9">
            <a:extLst>
              <a:ext uri="{FF2B5EF4-FFF2-40B4-BE49-F238E27FC236}">
                <a16:creationId xmlns:a16="http://schemas.microsoft.com/office/drawing/2014/main" id="{25F1C81A-A3B9-4DBB-9CFF-2BC846547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7509" y="1662937"/>
            <a:ext cx="3581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234BAD8E-F95C-4ED5-8F16-86684BAD4CC5}"/>
              </a:ext>
            </a:extLst>
          </p:cNvPr>
          <p:cNvSpPr>
            <a:spLocks noChangeArrowheads="1"/>
          </p:cNvSpPr>
          <p:nvPr/>
        </p:nvSpPr>
        <p:spPr bwMode="auto">
          <a:xfrm>
            <a:off x="7463859" y="4390262"/>
            <a:ext cx="1030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vi-VN" altLang="vi-VN" sz="2400" i="1" dirty="0">
                <a:solidFill>
                  <a:srgbClr val="000000"/>
                </a:solidFill>
                <a:cs typeface="Calibri" panose="020F0502020204030204" pitchFamily="34" charset="0"/>
              </a:rPr>
              <a:t>Hình 2</a:t>
            </a:r>
            <a:endParaRPr lang="vi-VN" altLang="vi-VN" sz="2400" dirty="0"/>
          </a:p>
        </p:txBody>
      </p:sp>
    </p:spTree>
    <p:extLst>
      <p:ext uri="{BB962C8B-B14F-4D97-AF65-F5344CB8AC3E}">
        <p14:creationId xmlns:p14="http://schemas.microsoft.com/office/powerpoint/2010/main" val="3844214635"/>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file"/>
            <a:extLst>
              <a:ext uri="{FF2B5EF4-FFF2-40B4-BE49-F238E27FC236}">
                <a16:creationId xmlns:a16="http://schemas.microsoft.com/office/drawing/2014/main" id="{B6845746-4B3A-427D-9902-9623A260999E}"/>
              </a:ext>
            </a:extLst>
          </p:cNvPr>
          <p:cNvSpPr/>
          <p:nvPr/>
        </p:nvSpPr>
        <p:spPr>
          <a:xfrm>
            <a:off x="4162425" y="3009900"/>
            <a:ext cx="4524375"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Hoạt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động</a:t>
            </a:r>
            <a:r>
              <a:rPr lang="en-US" sz="2400" b="1" dirty="0">
                <a:solidFill>
                  <a:schemeClr val="tx1"/>
                </a:solidFill>
                <a:latin typeface="Times New Roman" panose="02020603050405020304" pitchFamily="18" charset="0"/>
                <a:cs typeface="Times New Roman" panose="02020603050405020304" pitchFamily="18" charset="0"/>
              </a:rPr>
              <a:t> 1</a:t>
            </a:r>
            <a:endParaRPr lang="vi-VN"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461427"/>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AEB66B12-434F-4E0F-96B1-6E5E5397B686}"/>
              </a:ext>
            </a:extLst>
          </p:cNvPr>
          <p:cNvSpPr>
            <a:spLocks noChangeArrowheads="1"/>
          </p:cNvSpPr>
          <p:nvPr/>
        </p:nvSpPr>
        <p:spPr bwMode="auto">
          <a:xfrm>
            <a:off x="1943708" y="4090224"/>
            <a:ext cx="8460158" cy="163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nl-NL" altLang="vi-VN" sz="2801" b="1" i="1" u="sng" dirty="0">
                <a:solidFill>
                  <a:srgbClr val="000000"/>
                </a:solidFill>
              </a:rPr>
              <a:t>Nhận xét</a:t>
            </a:r>
            <a:r>
              <a:rPr lang="nl-NL" altLang="vi-VN" sz="2801" b="1" i="1" dirty="0">
                <a:solidFill>
                  <a:srgbClr val="000000"/>
                </a:solidFill>
              </a:rPr>
              <a:t>: </a:t>
            </a:r>
            <a:r>
              <a:rPr lang="vi-VN" altLang="vi-VN" sz="2400" dirty="0">
                <a:solidFill>
                  <a:srgbClr val="000000"/>
                </a:solidFill>
              </a:rPr>
              <a:t>Hai tia Oz, Ot ở </a:t>
            </a:r>
            <a:r>
              <a:rPr lang="vi-VN" altLang="vi-VN" sz="2400" i="1" dirty="0">
                <a:solidFill>
                  <a:srgbClr val="000000"/>
                </a:solidFill>
              </a:rPr>
              <a:t>Hình 2 </a:t>
            </a:r>
            <a:r>
              <a:rPr lang="vi-VN" altLang="vi-VN" sz="2400" dirty="0">
                <a:solidFill>
                  <a:srgbClr val="000000"/>
                </a:solidFill>
              </a:rPr>
              <a:t>có tính chất sau: Đoạn thẳng AB nối điểm A bất kì trên tia Oz (A khác </a:t>
            </a:r>
            <a:r>
              <a:rPr lang="en-US" altLang="vi-VN" sz="2400" dirty="0">
                <a:solidFill>
                  <a:srgbClr val="000000"/>
                </a:solidFill>
              </a:rPr>
              <a:t>O</a:t>
            </a:r>
            <a:r>
              <a:rPr lang="vi-VN" altLang="vi-VN" sz="2400" dirty="0">
                <a:solidFill>
                  <a:srgbClr val="000000"/>
                </a:solidFill>
              </a:rPr>
              <a:t>) với điểm B bất kì trên tia Ot (B khác </a:t>
            </a:r>
            <a:r>
              <a:rPr lang="en-US" altLang="vi-VN" sz="2400" dirty="0">
                <a:solidFill>
                  <a:srgbClr val="000000"/>
                </a:solidFill>
              </a:rPr>
              <a:t>O</a:t>
            </a:r>
            <a:r>
              <a:rPr lang="vi-VN" altLang="vi-VN" sz="2400" dirty="0">
                <a:solidFill>
                  <a:srgbClr val="000000"/>
                </a:solidFill>
              </a:rPr>
              <a:t>) thì cắt đường thẳng xy. Hai tia Oz và Ot như vậy gọi là nằm về hai phía của đường thẳng xy.</a:t>
            </a:r>
            <a:endParaRPr lang="vi-VN" altLang="vi-VN" sz="2400" dirty="0"/>
          </a:p>
        </p:txBody>
      </p:sp>
      <p:pic>
        <p:nvPicPr>
          <p:cNvPr id="5" name="Picture 9">
            <a:extLst>
              <a:ext uri="{FF2B5EF4-FFF2-40B4-BE49-F238E27FC236}">
                <a16:creationId xmlns:a16="http://schemas.microsoft.com/office/drawing/2014/main" id="{D46E5D25-C392-477F-84D1-E7C42BE3F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9159" y="1281937"/>
            <a:ext cx="3581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a:extLst>
              <a:ext uri="{FF2B5EF4-FFF2-40B4-BE49-F238E27FC236}">
                <a16:creationId xmlns:a16="http://schemas.microsoft.com/office/drawing/2014/main" id="{5136012D-39E1-43E9-8DDE-F200900E9ACB}"/>
              </a:ext>
            </a:extLst>
          </p:cNvPr>
          <p:cNvSpPr>
            <a:spLocks noChangeArrowheads="1"/>
          </p:cNvSpPr>
          <p:nvPr/>
        </p:nvSpPr>
        <p:spPr bwMode="auto">
          <a:xfrm>
            <a:off x="7063809" y="3628262"/>
            <a:ext cx="1030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vi-VN" altLang="vi-VN" sz="2400" i="1" dirty="0">
                <a:solidFill>
                  <a:srgbClr val="000000"/>
                </a:solidFill>
                <a:cs typeface="Calibri" panose="020F0502020204030204" pitchFamily="34" charset="0"/>
              </a:rPr>
              <a:t>Hình 2</a:t>
            </a:r>
            <a:endParaRPr lang="vi-VN" altLang="vi-VN" sz="2400" dirty="0"/>
          </a:p>
        </p:txBody>
      </p:sp>
    </p:spTree>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CFC8913-668B-442B-9A6A-EACCEEC1F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9503" y="2091810"/>
            <a:ext cx="3048000"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a:extLst>
              <a:ext uri="{FF2B5EF4-FFF2-40B4-BE49-F238E27FC236}">
                <a16:creationId xmlns:a16="http://schemas.microsoft.com/office/drawing/2014/main" id="{5A28E517-D0BD-4BBC-BC80-64F81488E28F}"/>
              </a:ext>
            </a:extLst>
          </p:cNvPr>
          <p:cNvSpPr>
            <a:spLocks noChangeArrowheads="1"/>
          </p:cNvSpPr>
          <p:nvPr/>
        </p:nvSpPr>
        <p:spPr bwMode="auto">
          <a:xfrm>
            <a:off x="1047135" y="2325227"/>
            <a:ext cx="579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vi-VN" altLang="vi-VN" sz="2400" dirty="0">
                <a:solidFill>
                  <a:srgbClr val="000000"/>
                </a:solidFill>
                <a:cs typeface="Calibri" panose="020F0502020204030204" pitchFamily="34" charset="0"/>
              </a:rPr>
              <a:t>Quan sát hai góc xOy và zOy ở </a:t>
            </a:r>
            <a:r>
              <a:rPr lang="vi-VN" altLang="vi-VN" sz="2400" i="1" dirty="0">
                <a:solidFill>
                  <a:srgbClr val="000000"/>
                </a:solidFill>
                <a:cs typeface="Calibri" panose="020F0502020204030204" pitchFamily="34" charset="0"/>
              </a:rPr>
              <a:t>Hình 3.</a:t>
            </a:r>
          </a:p>
          <a:p>
            <a:pPr algn="just">
              <a:spcBef>
                <a:spcPct val="0"/>
              </a:spcBef>
              <a:buFontTx/>
              <a:buNone/>
            </a:pPr>
            <a:r>
              <a:rPr lang="vi-VN" altLang="vi-VN" sz="2400" dirty="0">
                <a:solidFill>
                  <a:srgbClr val="000000"/>
                </a:solidFill>
              </a:rPr>
              <a:t>    a) Nêu đỉnh chung và cạnh chung của hai góc xOy và zOy.</a:t>
            </a:r>
          </a:p>
          <a:p>
            <a:pPr algn="just">
              <a:spcBef>
                <a:spcPct val="0"/>
              </a:spcBef>
              <a:buFontTx/>
              <a:buNone/>
            </a:pPr>
            <a:r>
              <a:rPr lang="en-US" altLang="vi-VN" sz="2400" dirty="0"/>
              <a:t>     b</a:t>
            </a:r>
            <a:r>
              <a:rPr lang="vi-VN" altLang="vi-VN" sz="2400" dirty="0"/>
              <a:t>) Hai tia Ox và Oz có nằm về hai phía của đường thẳng yy’ hay không?</a:t>
            </a:r>
          </a:p>
        </p:txBody>
      </p:sp>
      <p:sp>
        <p:nvSpPr>
          <p:cNvPr id="4" name="TextBox 18">
            <a:extLst>
              <a:ext uri="{FF2B5EF4-FFF2-40B4-BE49-F238E27FC236}">
                <a16:creationId xmlns:a16="http://schemas.microsoft.com/office/drawing/2014/main" id="{B04B8F84-FFB8-4820-8BFC-7BAA22C7BC95}"/>
              </a:ext>
            </a:extLst>
          </p:cNvPr>
          <p:cNvSpPr txBox="1">
            <a:spLocks noChangeArrowheads="1"/>
          </p:cNvSpPr>
          <p:nvPr/>
        </p:nvSpPr>
        <p:spPr bwMode="auto">
          <a:xfrm>
            <a:off x="2512145" y="1891627"/>
            <a:ext cx="2316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vi-VN" altLang="vi-VN" sz="2400" b="1">
                <a:solidFill>
                  <a:srgbClr val="FF0000"/>
                </a:solidFill>
              </a:rPr>
              <a:t>HOẠT ĐỘNG 2</a:t>
            </a:r>
          </a:p>
        </p:txBody>
      </p:sp>
    </p:spTree>
    <p:extLst>
      <p:ext uri="{BB962C8B-B14F-4D97-AF65-F5344CB8AC3E}">
        <p14:creationId xmlns:p14="http://schemas.microsoft.com/office/powerpoint/2010/main" val="4037403548"/>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277BB48-5D85-4075-A2FA-BCC1140B5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1058" y="1617406"/>
            <a:ext cx="304800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9AE25D7-A9F6-4A49-9A10-3360FDC2D2DC}"/>
              </a:ext>
            </a:extLst>
          </p:cNvPr>
          <p:cNvSpPr>
            <a:spLocks noChangeArrowheads="1"/>
          </p:cNvSpPr>
          <p:nvPr/>
        </p:nvSpPr>
        <p:spPr bwMode="auto">
          <a:xfrm>
            <a:off x="1157032" y="1968888"/>
            <a:ext cx="6694026"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nl-NL" altLang="vi-VN" sz="2800" b="1" i="1" u="sng">
                <a:solidFill>
                  <a:srgbClr val="000000"/>
                </a:solidFill>
              </a:rPr>
              <a:t>Nhận</a:t>
            </a:r>
            <a:r>
              <a:rPr lang="vi-VN" altLang="vi-VN" sz="2800" b="1" i="1" u="sng">
                <a:solidFill>
                  <a:srgbClr val="000000"/>
                </a:solidFill>
              </a:rPr>
              <a:t> xét</a:t>
            </a:r>
            <a:r>
              <a:rPr lang="nl-NL" altLang="vi-VN" sz="2800" b="1" i="1">
                <a:solidFill>
                  <a:srgbClr val="000000"/>
                </a:solidFill>
              </a:rPr>
              <a:t>:</a:t>
            </a:r>
            <a:r>
              <a:rPr lang="nl-NL" altLang="vi-VN" sz="2800" b="1">
                <a:solidFill>
                  <a:srgbClr val="000000"/>
                </a:solidFill>
              </a:rPr>
              <a:t> </a:t>
            </a:r>
            <a:r>
              <a:rPr lang="vi-VN" altLang="vi-VN" sz="2400">
                <a:solidFill>
                  <a:srgbClr val="000000"/>
                </a:solidFill>
              </a:rPr>
              <a:t>Hai góc xOy và zOy Ở </a:t>
            </a:r>
            <a:r>
              <a:rPr lang="vi-VN" altLang="vi-VN" sz="2400" i="1">
                <a:solidFill>
                  <a:srgbClr val="000000"/>
                </a:solidFill>
              </a:rPr>
              <a:t>Hình 3</a:t>
            </a:r>
            <a:r>
              <a:rPr lang="vi-VN" altLang="vi-VN" sz="2400">
                <a:solidFill>
                  <a:srgbClr val="000000"/>
                </a:solidFill>
              </a:rPr>
              <a:t> có tính chất sau: Hai góc đó có đỉnh chung, có một cạnh chung và hai cạnh còn lại nằm về hai phía của đường thẳng chứa cạnh chung đó. Hai góc xOy và zOy như vậy gọi là hai góc kề nhau. </a:t>
            </a:r>
            <a:endParaRPr lang="vi-VN" altLang="vi-VN" sz="2400"/>
          </a:p>
        </p:txBody>
      </p:sp>
    </p:spTree>
    <p:extLst>
      <p:ext uri="{BB962C8B-B14F-4D97-AF65-F5344CB8AC3E}">
        <p14:creationId xmlns:p14="http://schemas.microsoft.com/office/powerpoint/2010/main" val="1502999872"/>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A164F473-09CC-4EF1-A972-10BDAAA2E4F5}"/>
              </a:ext>
            </a:extLst>
          </p:cNvPr>
          <p:cNvSpPr>
            <a:spLocks noChangeArrowheads="1"/>
          </p:cNvSpPr>
          <p:nvPr/>
        </p:nvSpPr>
        <p:spPr bwMode="auto">
          <a:xfrm>
            <a:off x="3548830" y="4310204"/>
            <a:ext cx="49379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en-US" altLang="vi-VN" sz="2400" b="1" dirty="0" err="1">
                <a:solidFill>
                  <a:srgbClr val="000000"/>
                </a:solidFill>
              </a:rPr>
              <a:t>Chỉ</a:t>
            </a:r>
            <a:r>
              <a:rPr lang="en-US" altLang="vi-VN" sz="2400" b="1" dirty="0">
                <a:solidFill>
                  <a:srgbClr val="000000"/>
                </a:solidFill>
              </a:rPr>
              <a:t> ra </a:t>
            </a:r>
            <a:r>
              <a:rPr lang="en-US" altLang="vi-VN" sz="2400" b="1" dirty="0" err="1">
                <a:solidFill>
                  <a:srgbClr val="000000"/>
                </a:solidFill>
              </a:rPr>
              <a:t>hai</a:t>
            </a:r>
            <a:r>
              <a:rPr lang="en-US" altLang="vi-VN" sz="2400" b="1" dirty="0">
                <a:solidFill>
                  <a:srgbClr val="000000"/>
                </a:solidFill>
              </a:rPr>
              <a:t> </a:t>
            </a:r>
            <a:r>
              <a:rPr lang="en-US" altLang="vi-VN" sz="2400" b="1" dirty="0" err="1">
                <a:solidFill>
                  <a:srgbClr val="000000"/>
                </a:solidFill>
              </a:rPr>
              <a:t>góc</a:t>
            </a:r>
            <a:r>
              <a:rPr lang="en-US" altLang="vi-VN" sz="2400" b="1" dirty="0">
                <a:solidFill>
                  <a:srgbClr val="000000"/>
                </a:solidFill>
              </a:rPr>
              <a:t> </a:t>
            </a:r>
            <a:r>
              <a:rPr lang="en-US" altLang="vi-VN" sz="2400" b="1" dirty="0" err="1">
                <a:solidFill>
                  <a:srgbClr val="000000"/>
                </a:solidFill>
              </a:rPr>
              <a:t>kề</a:t>
            </a:r>
            <a:r>
              <a:rPr lang="en-US" altLang="vi-VN" sz="2400" b="1" dirty="0">
                <a:solidFill>
                  <a:srgbClr val="000000"/>
                </a:solidFill>
              </a:rPr>
              <a:t> </a:t>
            </a:r>
            <a:r>
              <a:rPr lang="en-US" altLang="vi-VN" sz="2400" b="1" dirty="0" err="1">
                <a:solidFill>
                  <a:srgbClr val="000000"/>
                </a:solidFill>
              </a:rPr>
              <a:t>nhau</a:t>
            </a:r>
            <a:r>
              <a:rPr lang="en-US" altLang="vi-VN" sz="2400" b="1" dirty="0">
                <a:solidFill>
                  <a:srgbClr val="000000"/>
                </a:solidFill>
              </a:rPr>
              <a:t> </a:t>
            </a:r>
            <a:r>
              <a:rPr lang="en-US" altLang="vi-VN" sz="2400" b="1" dirty="0" err="1">
                <a:solidFill>
                  <a:srgbClr val="000000"/>
                </a:solidFill>
              </a:rPr>
              <a:t>trong</a:t>
            </a:r>
            <a:r>
              <a:rPr lang="en-US" altLang="vi-VN" sz="2400" b="1" dirty="0">
                <a:solidFill>
                  <a:srgbClr val="000000"/>
                </a:solidFill>
              </a:rPr>
              <a:t> </a:t>
            </a:r>
            <a:r>
              <a:rPr lang="en-US" altLang="vi-VN" sz="2400" b="1" i="1" dirty="0" err="1">
                <a:solidFill>
                  <a:srgbClr val="000000"/>
                </a:solidFill>
              </a:rPr>
              <a:t>Hình</a:t>
            </a:r>
            <a:r>
              <a:rPr lang="en-US" altLang="vi-VN" sz="2400" b="1" i="1" dirty="0">
                <a:solidFill>
                  <a:srgbClr val="000000"/>
                </a:solidFill>
              </a:rPr>
              <a:t> 4</a:t>
            </a:r>
            <a:endParaRPr lang="vi-VN" altLang="vi-VN" sz="2400" b="1" i="1" dirty="0"/>
          </a:p>
        </p:txBody>
      </p:sp>
      <p:pic>
        <p:nvPicPr>
          <p:cNvPr id="3" name="Picture 17">
            <a:extLst>
              <a:ext uri="{FF2B5EF4-FFF2-40B4-BE49-F238E27FC236}">
                <a16:creationId xmlns:a16="http://schemas.microsoft.com/office/drawing/2014/main" id="{EF2B8550-98F6-45E4-9340-E924CA917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793" y="1466477"/>
            <a:ext cx="3276600"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222646"/>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8">
            <a:extLst>
              <a:ext uri="{FF2B5EF4-FFF2-40B4-BE49-F238E27FC236}">
                <a16:creationId xmlns:a16="http://schemas.microsoft.com/office/drawing/2014/main" id="{B81385C7-5AFC-412F-9FC9-1B277C880F4F}"/>
              </a:ext>
            </a:extLst>
          </p:cNvPr>
          <p:cNvSpPr txBox="1">
            <a:spLocks noChangeArrowheads="1"/>
          </p:cNvSpPr>
          <p:nvPr/>
        </p:nvSpPr>
        <p:spPr bwMode="auto">
          <a:xfrm>
            <a:off x="5085735" y="725460"/>
            <a:ext cx="1281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vi-VN" altLang="vi-VN" sz="2400" b="1">
                <a:solidFill>
                  <a:srgbClr val="FF0000"/>
                </a:solidFill>
              </a:rPr>
              <a:t>VÍ DỤ 1</a:t>
            </a:r>
          </a:p>
        </p:txBody>
      </p:sp>
      <p:sp>
        <p:nvSpPr>
          <p:cNvPr id="3" name="Rectangle 5">
            <a:extLst>
              <a:ext uri="{FF2B5EF4-FFF2-40B4-BE49-F238E27FC236}">
                <a16:creationId xmlns:a16="http://schemas.microsoft.com/office/drawing/2014/main" id="{7E66BBBD-0569-45AB-B0EC-F1D80BAB6A90}"/>
              </a:ext>
            </a:extLst>
          </p:cNvPr>
          <p:cNvSpPr>
            <a:spLocks noChangeArrowheads="1"/>
          </p:cNvSpPr>
          <p:nvPr/>
        </p:nvSpPr>
        <p:spPr bwMode="auto">
          <a:xfrm>
            <a:off x="2723535" y="1231667"/>
            <a:ext cx="6400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vi-VN" altLang="vi-VN" sz="2400" b="1" dirty="0"/>
              <a:t>Tìm hai góc kề nhau trong mỗi hình 5a, 5b:</a:t>
            </a:r>
          </a:p>
        </p:txBody>
      </p:sp>
      <p:pic>
        <p:nvPicPr>
          <p:cNvPr id="4" name="Picture 1">
            <a:extLst>
              <a:ext uri="{FF2B5EF4-FFF2-40B4-BE49-F238E27FC236}">
                <a16:creationId xmlns:a16="http://schemas.microsoft.com/office/drawing/2014/main" id="{9FD317B3-C2E4-4266-94A6-0C32010D6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904" t="12189" r="20410" b="17561"/>
          <a:stretch>
            <a:fillRect/>
          </a:stretch>
        </p:blipFill>
        <p:spPr bwMode="auto">
          <a:xfrm>
            <a:off x="1358491" y="1580868"/>
            <a:ext cx="3124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7449DC82-5701-4340-B9FE-154EF6574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20" t="9528" r="6766" b="24532"/>
          <a:stretch>
            <a:fillRect/>
          </a:stretch>
        </p:blipFill>
        <p:spPr bwMode="auto">
          <a:xfrm>
            <a:off x="6023948" y="1622349"/>
            <a:ext cx="2820987"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a:extLst>
              <a:ext uri="{FF2B5EF4-FFF2-40B4-BE49-F238E27FC236}">
                <a16:creationId xmlns:a16="http://schemas.microsoft.com/office/drawing/2014/main" id="{BF7614ED-03CF-41B3-AC1C-02E4C821D1DE}"/>
              </a:ext>
            </a:extLst>
          </p:cNvPr>
          <p:cNvSpPr>
            <a:spLocks noChangeArrowheads="1"/>
          </p:cNvSpPr>
          <p:nvPr/>
        </p:nvSpPr>
        <p:spPr bwMode="auto">
          <a:xfrm>
            <a:off x="6838335" y="4213149"/>
            <a:ext cx="11849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vi-VN" altLang="vi-VN" sz="2400" dirty="0">
                <a:solidFill>
                  <a:srgbClr val="000000"/>
                </a:solidFill>
              </a:rPr>
              <a:t>Hình 5</a:t>
            </a:r>
            <a:r>
              <a:rPr lang="en-US" altLang="vi-VN" sz="2400" dirty="0">
                <a:solidFill>
                  <a:srgbClr val="000000"/>
                </a:solidFill>
              </a:rPr>
              <a:t>b</a:t>
            </a:r>
            <a:endParaRPr lang="vi-VN" altLang="vi-VN" sz="2400" dirty="0"/>
          </a:p>
        </p:txBody>
      </p:sp>
      <p:sp>
        <p:nvSpPr>
          <p:cNvPr id="8" name="Rectangle 8">
            <a:extLst>
              <a:ext uri="{FF2B5EF4-FFF2-40B4-BE49-F238E27FC236}">
                <a16:creationId xmlns:a16="http://schemas.microsoft.com/office/drawing/2014/main" id="{E1D5B694-2534-4020-9681-7BE8221AB654}"/>
              </a:ext>
            </a:extLst>
          </p:cNvPr>
          <p:cNvSpPr>
            <a:spLocks noChangeArrowheads="1"/>
          </p:cNvSpPr>
          <p:nvPr/>
        </p:nvSpPr>
        <p:spPr bwMode="auto">
          <a:xfrm>
            <a:off x="2374491" y="3257268"/>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vi-VN" altLang="vi-VN" sz="2400">
                <a:solidFill>
                  <a:srgbClr val="000000"/>
                </a:solidFill>
              </a:rPr>
              <a:t>Hình 5a</a:t>
            </a:r>
            <a:endParaRPr lang="vi-VN" altLang="vi-VN" sz="2400"/>
          </a:p>
        </p:txBody>
      </p:sp>
    </p:spTree>
    <p:extLst>
      <p:ext uri="{BB962C8B-B14F-4D97-AF65-F5344CB8AC3E}">
        <p14:creationId xmlns:p14="http://schemas.microsoft.com/office/powerpoint/2010/main" val="3662580705"/>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8">
            <a:extLst>
              <a:ext uri="{FF2B5EF4-FFF2-40B4-BE49-F238E27FC236}">
                <a16:creationId xmlns:a16="http://schemas.microsoft.com/office/drawing/2014/main" id="{BBB53416-E3A1-492C-A2ED-F16C6C3C8C7C}"/>
              </a:ext>
            </a:extLst>
          </p:cNvPr>
          <p:cNvSpPr txBox="1">
            <a:spLocks noChangeArrowheads="1"/>
          </p:cNvSpPr>
          <p:nvPr/>
        </p:nvSpPr>
        <p:spPr bwMode="auto">
          <a:xfrm>
            <a:off x="4616091" y="506926"/>
            <a:ext cx="2163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vi-VN" altLang="vi-VN" sz="2400" b="1">
                <a:solidFill>
                  <a:srgbClr val="FF0000"/>
                </a:solidFill>
              </a:rPr>
              <a:t>LUYỆN TẬP 1</a:t>
            </a:r>
          </a:p>
        </p:txBody>
      </p:sp>
      <p:sp>
        <p:nvSpPr>
          <p:cNvPr id="3" name="Rectangle 5">
            <a:extLst>
              <a:ext uri="{FF2B5EF4-FFF2-40B4-BE49-F238E27FC236}">
                <a16:creationId xmlns:a16="http://schemas.microsoft.com/office/drawing/2014/main" id="{31A16A5D-CE21-44FA-BBA1-47E8A0278403}"/>
              </a:ext>
            </a:extLst>
          </p:cNvPr>
          <p:cNvSpPr>
            <a:spLocks noChangeArrowheads="1"/>
          </p:cNvSpPr>
          <p:nvPr/>
        </p:nvSpPr>
        <p:spPr bwMode="auto">
          <a:xfrm>
            <a:off x="2079266" y="1389063"/>
            <a:ext cx="7239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vi-VN" altLang="vi-VN" sz="2400"/>
              <a:t>Ở </a:t>
            </a:r>
            <a:r>
              <a:rPr lang="vi-VN" altLang="vi-VN" sz="2400" i="1"/>
              <a:t>Hình 6, </a:t>
            </a:r>
            <a:r>
              <a:rPr lang="vi-VN" altLang="vi-VN" sz="2400"/>
              <a:t>hai góc xOy và mOn có phải là hai góc kề nhau hay không? Vì sao?</a:t>
            </a:r>
          </a:p>
        </p:txBody>
      </p:sp>
      <p:pic>
        <p:nvPicPr>
          <p:cNvPr id="6" name="Picture 5">
            <a:extLst>
              <a:ext uri="{FF2B5EF4-FFF2-40B4-BE49-F238E27FC236}">
                <a16:creationId xmlns:a16="http://schemas.microsoft.com/office/drawing/2014/main" id="{65A029BE-E566-4488-8470-5CFED6D37AC9}"/>
              </a:ext>
            </a:extLst>
          </p:cNvPr>
          <p:cNvPicPr>
            <a:picLocks noChangeAspect="1"/>
          </p:cNvPicPr>
          <p:nvPr/>
        </p:nvPicPr>
        <p:blipFill rotWithShape="1">
          <a:blip r:embed="rId2"/>
          <a:srcRect l="11954" t="8736" r="6374" b="21138"/>
          <a:stretch/>
        </p:blipFill>
        <p:spPr>
          <a:xfrm>
            <a:off x="3937820" y="2374490"/>
            <a:ext cx="3878826" cy="2525277"/>
          </a:xfrm>
          <a:prstGeom prst="rect">
            <a:avLst/>
          </a:prstGeom>
        </p:spPr>
      </p:pic>
    </p:spTree>
    <p:extLst>
      <p:ext uri="{BB962C8B-B14F-4D97-AF65-F5344CB8AC3E}">
        <p14:creationId xmlns:p14="http://schemas.microsoft.com/office/powerpoint/2010/main" val="1766317197"/>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ction="ppaction://hlinkfile"/>
            <a:extLst>
              <a:ext uri="{FF2B5EF4-FFF2-40B4-BE49-F238E27FC236}">
                <a16:creationId xmlns:a16="http://schemas.microsoft.com/office/drawing/2014/main" id="{C0FDD0BD-16D5-4E6C-A3CF-E6C2A7A5EFBF}"/>
              </a:ext>
            </a:extLst>
          </p:cNvPr>
          <p:cNvSpPr/>
          <p:nvPr/>
        </p:nvSpPr>
        <p:spPr>
          <a:xfrm>
            <a:off x="4638675" y="2762250"/>
            <a:ext cx="3067050" cy="1171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Tia </a:t>
            </a:r>
            <a:r>
              <a:rPr lang="en-US" sz="2400" b="1" dirty="0" err="1">
                <a:solidFill>
                  <a:schemeClr val="tx1"/>
                </a:solidFill>
                <a:latin typeface="Times New Roman" panose="02020603050405020304" pitchFamily="18" charset="0"/>
                <a:cs typeface="Times New Roman" panose="02020603050405020304" pitchFamily="18" charset="0"/>
              </a:rPr>
              <a:t>nằm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góc</a:t>
            </a:r>
            <a:endParaRPr lang="vi-VN"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547026"/>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ction="ppaction://hlinkfile"/>
            <a:extLst>
              <a:ext uri="{FF2B5EF4-FFF2-40B4-BE49-F238E27FC236}">
                <a16:creationId xmlns:a16="http://schemas.microsoft.com/office/drawing/2014/main" id="{A7257366-BC29-495D-8826-1AB600DE0AB1}"/>
              </a:ext>
            </a:extLst>
          </p:cNvPr>
          <p:cNvSpPr/>
          <p:nvPr/>
        </p:nvSpPr>
        <p:spPr>
          <a:xfrm>
            <a:off x="4295775" y="2847975"/>
            <a:ext cx="4819650" cy="1276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Cộng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góc</a:t>
            </a:r>
            <a:endParaRPr lang="vi-VN"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4253942"/>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9C58AD-61BF-4F89-A687-5938BDEF0B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9"/>
            <a:ext cx="12195176" cy="6859786"/>
          </a:xfrm>
          <a:prstGeom prst="rect">
            <a:avLst/>
          </a:prstGeom>
        </p:spPr>
      </p:pic>
      <p:sp>
        <p:nvSpPr>
          <p:cNvPr id="5" name="矩形 4">
            <a:extLst>
              <a:ext uri="{FF2B5EF4-FFF2-40B4-BE49-F238E27FC236}">
                <a16:creationId xmlns:a16="http://schemas.microsoft.com/office/drawing/2014/main" id="{5D5218B3-97C0-443E-87B7-A9B16192E712}"/>
              </a:ext>
            </a:extLst>
          </p:cNvPr>
          <p:cNvSpPr/>
          <p:nvPr/>
        </p:nvSpPr>
        <p:spPr>
          <a:xfrm>
            <a:off x="1651837" y="1919856"/>
            <a:ext cx="8822200" cy="1139223"/>
          </a:xfrm>
          <a:prstGeom prst="rect">
            <a:avLst/>
          </a:prstGeom>
        </p:spPr>
        <p:txBody>
          <a:bodyPr wrap="square">
            <a:spAutoFit/>
          </a:bodyPr>
          <a:lstStyle/>
          <a:p>
            <a:pPr algn="ctr"/>
            <a:r>
              <a:rPr lang="en-US" altLang="zh-CN" sz="6803" b="1" spc="-150" dirty="0">
                <a:solidFill>
                  <a:srgbClr val="019AAA"/>
                </a:solidFill>
                <a:latin typeface=".VnStamp" panose="020B7200000000000000" pitchFamily="34" charset="0"/>
                <a:ea typeface="华文中宋" panose="02010600040101010101" pitchFamily="2" charset="-122"/>
              </a:rPr>
              <a:t>Game Show</a:t>
            </a:r>
            <a:endParaRPr lang="zh-CN" altLang="en-US" sz="6803" b="1" spc="-150" dirty="0">
              <a:solidFill>
                <a:srgbClr val="019AAA"/>
              </a:solidFill>
              <a:latin typeface=".VnStamp" panose="020B7200000000000000" pitchFamily="34" charset="0"/>
              <a:ea typeface="华文中宋" panose="02010600040101010101" pitchFamily="2" charset="-122"/>
            </a:endParaRPr>
          </a:p>
        </p:txBody>
      </p:sp>
      <p:cxnSp>
        <p:nvCxnSpPr>
          <p:cNvPr id="8" name="直接连接符 7">
            <a:extLst>
              <a:ext uri="{FF2B5EF4-FFF2-40B4-BE49-F238E27FC236}">
                <a16:creationId xmlns:a16="http://schemas.microsoft.com/office/drawing/2014/main" id="{F5E67AF6-4A05-40DD-9E55-84BE5A8CA4D9}"/>
              </a:ext>
            </a:extLst>
          </p:cNvPr>
          <p:cNvCxnSpPr>
            <a:cxnSpLocks/>
          </p:cNvCxnSpPr>
          <p:nvPr/>
        </p:nvCxnSpPr>
        <p:spPr>
          <a:xfrm>
            <a:off x="2809611" y="3640657"/>
            <a:ext cx="6428713"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43C9EA4F-21B4-473F-9D40-A92AAB66EE85}"/>
              </a:ext>
            </a:extLst>
          </p:cNvPr>
          <p:cNvSpPr txBox="1"/>
          <p:nvPr/>
        </p:nvSpPr>
        <p:spPr>
          <a:xfrm>
            <a:off x="4732734" y="3846146"/>
            <a:ext cx="2582466" cy="564257"/>
          </a:xfrm>
          <a:prstGeom prst="rect">
            <a:avLst/>
          </a:prstGeom>
          <a:solidFill>
            <a:srgbClr val="019AAA"/>
          </a:solidFill>
        </p:spPr>
        <p:txBody>
          <a:bodyPr wrap="square" rtlCol="0">
            <a:spAutoFit/>
            <a:scene3d>
              <a:camera prst="orthographicFront"/>
              <a:lightRig rig="threePt" dir="t"/>
            </a:scene3d>
            <a:sp3d contourW="12700"/>
          </a:bodyPr>
          <a:lstStyle/>
          <a:p>
            <a:pPr algn="ctr">
              <a:lnSpc>
                <a:spcPct val="120000"/>
              </a:lnSpc>
            </a:pPr>
            <a:r>
              <a:rPr lang="en-US" altLang="zh-CN" sz="2800" spc="300"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LET’S GO</a:t>
            </a:r>
          </a:p>
        </p:txBody>
      </p:sp>
      <p:sp>
        <p:nvSpPr>
          <p:cNvPr id="11" name="TextBox 4">
            <a:extLst>
              <a:ext uri="{FF2B5EF4-FFF2-40B4-BE49-F238E27FC236}">
                <a16:creationId xmlns:a16="http://schemas.microsoft.com/office/drawing/2014/main" id="{D3C80A32-2661-43B6-ADED-C994EFC46207}"/>
              </a:ext>
            </a:extLst>
          </p:cNvPr>
          <p:cNvSpPr txBox="1"/>
          <p:nvPr/>
        </p:nvSpPr>
        <p:spPr>
          <a:xfrm>
            <a:off x="2588350" y="3046315"/>
            <a:ext cx="6893184" cy="523220"/>
          </a:xfrm>
          <a:prstGeom prst="rect">
            <a:avLst/>
          </a:prstGeom>
          <a:noFill/>
        </p:spPr>
        <p:txBody>
          <a:bodyPr wrap="square" rtlCol="0">
            <a:spAutoFit/>
          </a:bodyPr>
          <a:lstStyle/>
          <a:p>
            <a:pPr algn="ctr"/>
            <a:r>
              <a:rPr lang="en-US" altLang="zh-CN" sz="2800" dirty="0">
                <a:solidFill>
                  <a:srgbClr val="019AAA"/>
                </a:solidFill>
                <a:latin typeface="华文中宋" panose="02010600040101010101" pitchFamily="2" charset="-122"/>
                <a:ea typeface="华文中宋" panose="02010600040101010101" pitchFamily="2" charset="-122"/>
              </a:rPr>
              <a:t>ĐI TÌM ẨN SỐ</a:t>
            </a:r>
            <a:endParaRPr lang="zh-CN" altLang="en-US" sz="2800" dirty="0">
              <a:solidFill>
                <a:srgbClr val="019AAA"/>
              </a:solidFill>
              <a:latin typeface="华文中宋" panose="02010600040101010101" pitchFamily="2" charset="-122"/>
              <a:ea typeface="华文中宋" panose="02010600040101010101" pitchFamily="2" charset="-122"/>
            </a:endParaRPr>
          </a:p>
        </p:txBody>
      </p:sp>
      <p:sp>
        <p:nvSpPr>
          <p:cNvPr id="7"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2829503" y="0"/>
            <a:ext cx="587115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2800" b="1"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rPr>
              <a:t>HOẠT ĐỘNG KHỞI ĐỘNG</a:t>
            </a:r>
            <a:endParaRPr lang="zh-CN" altLang="en-US" sz="2800" b="1"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637239609"/>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750"/>
                                        <p:tgtEl>
                                          <p:spTgt spid="3"/>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4" presetClass="entr" presetSubtype="10" fill="hold" grpId="0" nodeType="afterEffect">
                                  <p:stCondLst>
                                    <p:cond delay="0"/>
                                  </p:stCondLst>
                                  <p:iterate type="lt">
                                    <p:tmPct val="30000"/>
                                  </p:iterate>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250"/>
                                        <p:tgtEl>
                                          <p:spTgt spid="11"/>
                                        </p:tgtEl>
                                      </p:cBhvr>
                                    </p:animEffect>
                                  </p:childTnLst>
                                </p:cTn>
                              </p:par>
                            </p:childTnLst>
                          </p:cTn>
                        </p:par>
                        <p:par>
                          <p:cTn id="23" fill="hold">
                            <p:stCondLst>
                              <p:cond delay="2850"/>
                            </p:stCondLst>
                            <p:childTnLst>
                              <p:par>
                                <p:cTn id="24" presetID="16" presetClass="entr" presetSubtype="37"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outVertical)">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E73712-921F-485F-82C6-BBAD170C497E}"/>
              </a:ext>
            </a:extLst>
          </p:cNvPr>
          <p:cNvSpPr>
            <a:spLocks noRot="1" noChangeAspect="1" noMove="1" noResize="1" noEditPoints="1" noAdjustHandles="1" noChangeArrowheads="1" noChangeShapeType="1" noTextEdit="1"/>
          </p:cNvSpPr>
          <p:nvPr/>
        </p:nvSpPr>
        <p:spPr>
          <a:xfrm>
            <a:off x="838200" y="1717835"/>
            <a:ext cx="7924800" cy="2763834"/>
          </a:xfrm>
          <a:prstGeom prst="rect">
            <a:avLst/>
          </a:prstGeom>
          <a:blipFill>
            <a:blip r:embed="rId2"/>
            <a:stretch>
              <a:fillRect l="-1615" t="-2428" r="-1154" b="-4194"/>
            </a:stretch>
          </a:blipFill>
        </p:spPr>
        <p:txBody>
          <a:bodyPr/>
          <a:lstStyle/>
          <a:p>
            <a:pPr>
              <a:defRPr/>
            </a:pPr>
            <a:r>
              <a:rPr lang="vi-VN">
                <a:noFill/>
              </a:rPr>
              <a:t> </a:t>
            </a:r>
          </a:p>
        </p:txBody>
      </p:sp>
      <p:pic>
        <p:nvPicPr>
          <p:cNvPr id="3" name="Picture 3">
            <a:extLst>
              <a:ext uri="{FF2B5EF4-FFF2-40B4-BE49-F238E27FC236}">
                <a16:creationId xmlns:a16="http://schemas.microsoft.com/office/drawing/2014/main" id="{70F4E64A-BFE8-4F00-8FD0-C31A5E65F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02" t="6512" r="7591" b="18591"/>
          <a:stretch>
            <a:fillRect/>
          </a:stretch>
        </p:blipFill>
        <p:spPr bwMode="auto">
          <a:xfrm>
            <a:off x="9070975" y="1677194"/>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D545EB21-BCD3-4513-B999-29E138B80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20" r="7768" b="21452"/>
          <a:stretch>
            <a:fillRect/>
          </a:stretch>
        </p:blipFill>
        <p:spPr bwMode="auto">
          <a:xfrm>
            <a:off x="8156575" y="3429794"/>
            <a:ext cx="3200400"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13576"/>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28CFB072-CAA2-4DD1-9B91-3E36A64AF06D}"/>
              </a:ext>
            </a:extLst>
          </p:cNvPr>
          <p:cNvSpPr>
            <a:spLocks noChangeArrowheads="1"/>
          </p:cNvSpPr>
          <p:nvPr/>
        </p:nvSpPr>
        <p:spPr bwMode="auto">
          <a:xfrm>
            <a:off x="530943" y="1293310"/>
            <a:ext cx="3673193"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vi-VN" altLang="vi-VN" sz="2400"/>
              <a:t>a) Nhìn bức ảnh ở </a:t>
            </a:r>
            <a:r>
              <a:rPr lang="vi-VN" altLang="vi-VN" sz="2400" i="1"/>
              <a:t>Hình 7, </a:t>
            </a:r>
            <a:r>
              <a:rPr lang="vi-VN" altLang="vi-VN" sz="2400"/>
              <a:t>bạn Quang cho rằng cột nhà tạo với thanh vì kèo bên trái một góc (khoảng) 68</a:t>
            </a:r>
            <a:r>
              <a:rPr lang="vi-VN" altLang="vi-VN" sz="2400" baseline="30000"/>
              <a:t>0 </a:t>
            </a:r>
            <a:r>
              <a:rPr lang="vi-VN" altLang="vi-VN" sz="2400"/>
              <a:t>và hai thanh vì kèo bên trái và bên phải tạo ra một góc (khoảng) 120</a:t>
            </a:r>
            <a:r>
              <a:rPr lang="vi-VN" altLang="vi-VN" sz="2400" baseline="30000"/>
              <a:t>0</a:t>
            </a:r>
            <a:r>
              <a:rPr lang="vi-VN" altLang="vi-VN" sz="2400"/>
              <a:t>. Theo dự đoán đó của bạn Quang, hãy tính góc tạo bởi cột nhà và thanh vì kèo bên phải của mái nhà đó?</a:t>
            </a:r>
          </a:p>
        </p:txBody>
      </p:sp>
      <p:pic>
        <p:nvPicPr>
          <p:cNvPr id="4" name="Picture 1">
            <a:extLst>
              <a:ext uri="{FF2B5EF4-FFF2-40B4-BE49-F238E27FC236}">
                <a16:creationId xmlns:a16="http://schemas.microsoft.com/office/drawing/2014/main" id="{163C4E38-4685-4AD7-83A1-7097894214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52" t="5677" r="8617" b="5855"/>
          <a:stretch/>
        </p:blipFill>
        <p:spPr bwMode="auto">
          <a:xfrm>
            <a:off x="4454442" y="1257472"/>
            <a:ext cx="2123764" cy="302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285BB320-B2A4-411F-9A62-88443F4FC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79" r="16000" b="16130"/>
          <a:stretch>
            <a:fillRect/>
          </a:stretch>
        </p:blipFill>
        <p:spPr bwMode="auto">
          <a:xfrm>
            <a:off x="3966509" y="4388474"/>
            <a:ext cx="3092050" cy="203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6DC7A8D0-8105-41FA-9360-1D76336BB353}"/>
              </a:ext>
            </a:extLst>
          </p:cNvPr>
          <p:cNvSpPr>
            <a:spLocks noChangeArrowheads="1"/>
          </p:cNvSpPr>
          <p:nvPr/>
        </p:nvSpPr>
        <p:spPr bwMode="auto">
          <a:xfrm>
            <a:off x="7074294" y="1253289"/>
            <a:ext cx="44550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en-US" altLang="vi-VN" sz="2400">
                <a:solidFill>
                  <a:srgbClr val="000000"/>
                </a:solidFill>
                <a:cs typeface="Calibri" panose="020F0502020204030204" pitchFamily="34" charset="0"/>
              </a:rPr>
              <a:t>    b) Ở </a:t>
            </a:r>
            <a:r>
              <a:rPr lang="en-US" altLang="vi-VN" sz="2400" i="1">
                <a:solidFill>
                  <a:srgbClr val="000000"/>
                </a:solidFill>
                <a:cs typeface="Calibri" panose="020F0502020204030204" pitchFamily="34" charset="0"/>
              </a:rPr>
              <a:t>Hình 9</a:t>
            </a:r>
            <a:r>
              <a:rPr lang="en-US" altLang="vi-VN" sz="2400">
                <a:solidFill>
                  <a:srgbClr val="000000"/>
                </a:solidFill>
                <a:cs typeface="Calibri" panose="020F0502020204030204" pitchFamily="34" charset="0"/>
              </a:rPr>
              <a:t>, hai góc </a:t>
            </a:r>
            <a:r>
              <a:rPr lang="en-US" altLang="vi-VN" sz="2400" i="1">
                <a:solidFill>
                  <a:srgbClr val="000000"/>
                </a:solidFill>
                <a:cs typeface="Calibri" panose="020F0502020204030204" pitchFamily="34" charset="0"/>
              </a:rPr>
              <a:t>mOn</a:t>
            </a:r>
            <a:r>
              <a:rPr lang="en-US" altLang="vi-VN" sz="2400">
                <a:solidFill>
                  <a:srgbClr val="000000"/>
                </a:solidFill>
                <a:cs typeface="Calibri" panose="020F0502020204030204" pitchFamily="34" charset="0"/>
              </a:rPr>
              <a:t> và </a:t>
            </a:r>
            <a:r>
              <a:rPr lang="en-US" altLang="vi-VN" sz="2400" i="1">
                <a:solidFill>
                  <a:srgbClr val="000000"/>
                </a:solidFill>
                <a:cs typeface="Calibri" panose="020F0502020204030204" pitchFamily="34" charset="0"/>
              </a:rPr>
              <a:t>pOn</a:t>
            </a:r>
            <a:r>
              <a:rPr lang="en-US" altLang="vi-VN" sz="2400">
                <a:solidFill>
                  <a:srgbClr val="000000"/>
                </a:solidFill>
                <a:cs typeface="Calibri" panose="020F0502020204030204" pitchFamily="34" charset="0"/>
              </a:rPr>
              <a:t> có là hai góc kề nhau hay không? Tính số đo của góc </a:t>
            </a:r>
            <a:r>
              <a:rPr lang="en-US" altLang="vi-VN" sz="2400" i="1">
                <a:solidFill>
                  <a:srgbClr val="000000"/>
                </a:solidFill>
                <a:cs typeface="Calibri" panose="020F0502020204030204" pitchFamily="34" charset="0"/>
              </a:rPr>
              <a:t>mOp.</a:t>
            </a:r>
            <a:endParaRPr lang="vi-VN" altLang="vi-VN" sz="2400" i="1">
              <a:solidFill>
                <a:srgbClr val="000000"/>
              </a:solidFill>
              <a:cs typeface="Calibri" panose="020F0502020204030204" pitchFamily="34" charset="0"/>
            </a:endParaRPr>
          </a:p>
        </p:txBody>
      </p:sp>
      <p:pic>
        <p:nvPicPr>
          <p:cNvPr id="8" name="Picture 1">
            <a:extLst>
              <a:ext uri="{FF2B5EF4-FFF2-40B4-BE49-F238E27FC236}">
                <a16:creationId xmlns:a16="http://schemas.microsoft.com/office/drawing/2014/main" id="{23D640DB-A962-4047-A010-A5D29127E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00" t="16924" r="14999" b="23589"/>
          <a:stretch>
            <a:fillRect/>
          </a:stretch>
        </p:blipFill>
        <p:spPr bwMode="auto">
          <a:xfrm>
            <a:off x="7964127" y="2453618"/>
            <a:ext cx="2675367" cy="215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4F039BBE-167D-45E7-8BB6-CA834B614669}"/>
              </a:ext>
            </a:extLst>
          </p:cNvPr>
          <p:cNvSpPr>
            <a:spLocks noChangeArrowheads="1"/>
          </p:cNvSpPr>
          <p:nvPr/>
        </p:nvSpPr>
        <p:spPr bwMode="auto">
          <a:xfrm>
            <a:off x="8547298" y="5010985"/>
            <a:ext cx="10585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vi-VN" sz="2400" i="1">
                <a:solidFill>
                  <a:srgbClr val="000000"/>
                </a:solidFill>
                <a:cs typeface="Calibri" panose="020F0502020204030204" pitchFamily="34" charset="0"/>
              </a:rPr>
              <a:t>Hình 9</a:t>
            </a:r>
            <a:endParaRPr lang="vi-VN" altLang="vi-VN" sz="2400"/>
          </a:p>
        </p:txBody>
      </p:sp>
      <p:cxnSp>
        <p:nvCxnSpPr>
          <p:cNvPr id="11" name="Straight Connector 10">
            <a:extLst>
              <a:ext uri="{FF2B5EF4-FFF2-40B4-BE49-F238E27FC236}">
                <a16:creationId xmlns:a16="http://schemas.microsoft.com/office/drawing/2014/main" id="{065E605B-2F99-4593-BFA0-FDA80F2DA337}"/>
              </a:ext>
            </a:extLst>
          </p:cNvPr>
          <p:cNvCxnSpPr/>
          <p:nvPr/>
        </p:nvCxnSpPr>
        <p:spPr>
          <a:xfrm>
            <a:off x="6961239" y="1253289"/>
            <a:ext cx="0" cy="5358897"/>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8">
            <a:extLst>
              <a:ext uri="{FF2B5EF4-FFF2-40B4-BE49-F238E27FC236}">
                <a16:creationId xmlns:a16="http://schemas.microsoft.com/office/drawing/2014/main" id="{D95FF03E-6352-4A51-9DAC-5CE7F5F923AF}"/>
              </a:ext>
            </a:extLst>
          </p:cNvPr>
          <p:cNvSpPr txBox="1">
            <a:spLocks noChangeArrowheads="1"/>
          </p:cNvSpPr>
          <p:nvPr/>
        </p:nvSpPr>
        <p:spPr bwMode="auto">
          <a:xfrm>
            <a:off x="4741093" y="421188"/>
            <a:ext cx="26330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vi-VN" altLang="vi-VN" sz="2800" b="1">
                <a:solidFill>
                  <a:srgbClr val="FF0000"/>
                </a:solidFill>
              </a:rPr>
              <a:t>LUYỆN TẬP 2</a:t>
            </a:r>
          </a:p>
        </p:txBody>
      </p:sp>
    </p:spTree>
    <p:extLst>
      <p:ext uri="{BB962C8B-B14F-4D97-AF65-F5344CB8AC3E}">
        <p14:creationId xmlns:p14="http://schemas.microsoft.com/office/powerpoint/2010/main" val="1342918381"/>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28CFB072-CAA2-4DD1-9B91-3E36A64AF06D}"/>
              </a:ext>
            </a:extLst>
          </p:cNvPr>
          <p:cNvSpPr>
            <a:spLocks noChangeArrowheads="1"/>
          </p:cNvSpPr>
          <p:nvPr/>
        </p:nvSpPr>
        <p:spPr bwMode="auto">
          <a:xfrm>
            <a:off x="530944" y="1293310"/>
            <a:ext cx="5899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vi-VN" altLang="vi-VN" sz="2400"/>
              <a:t>a)</a:t>
            </a:r>
          </a:p>
        </p:txBody>
      </p:sp>
      <p:pic>
        <p:nvPicPr>
          <p:cNvPr id="4" name="Picture 1">
            <a:extLst>
              <a:ext uri="{FF2B5EF4-FFF2-40B4-BE49-F238E27FC236}">
                <a16:creationId xmlns:a16="http://schemas.microsoft.com/office/drawing/2014/main" id="{163C4E38-4685-4AD7-83A1-7097894214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52" t="5677" r="8617" b="13752"/>
          <a:stretch/>
        </p:blipFill>
        <p:spPr bwMode="auto">
          <a:xfrm>
            <a:off x="4889702" y="3620684"/>
            <a:ext cx="1979058" cy="256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285BB320-B2A4-411F-9A62-88443F4FC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79" r="16000" b="16130"/>
          <a:stretch>
            <a:fillRect/>
          </a:stretch>
        </p:blipFill>
        <p:spPr bwMode="auto">
          <a:xfrm>
            <a:off x="4129731" y="1611217"/>
            <a:ext cx="2944564" cy="203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6DC7A8D0-8105-41FA-9360-1D76336BB353}"/>
              </a:ext>
            </a:extLst>
          </p:cNvPr>
          <p:cNvSpPr>
            <a:spLocks noChangeArrowheads="1"/>
          </p:cNvSpPr>
          <p:nvPr/>
        </p:nvSpPr>
        <p:spPr bwMode="auto">
          <a:xfrm>
            <a:off x="7074295" y="1253289"/>
            <a:ext cx="757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en-US" altLang="vi-VN" sz="2400">
                <a:solidFill>
                  <a:srgbClr val="000000"/>
                </a:solidFill>
                <a:cs typeface="Calibri" panose="020F0502020204030204" pitchFamily="34" charset="0"/>
              </a:rPr>
              <a:t>    b)</a:t>
            </a:r>
            <a:endParaRPr lang="vi-VN" altLang="vi-VN" sz="2400" i="1">
              <a:solidFill>
                <a:srgbClr val="000000"/>
              </a:solidFill>
              <a:cs typeface="Calibri" panose="020F0502020204030204" pitchFamily="34" charset="0"/>
            </a:endParaRPr>
          </a:p>
        </p:txBody>
      </p:sp>
      <p:pic>
        <p:nvPicPr>
          <p:cNvPr id="8" name="Picture 1">
            <a:extLst>
              <a:ext uri="{FF2B5EF4-FFF2-40B4-BE49-F238E27FC236}">
                <a16:creationId xmlns:a16="http://schemas.microsoft.com/office/drawing/2014/main" id="{23D640DB-A962-4047-A010-A5D29127E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00" t="16924" r="14999" b="23589"/>
          <a:stretch>
            <a:fillRect/>
          </a:stretch>
        </p:blipFill>
        <p:spPr bwMode="auto">
          <a:xfrm>
            <a:off x="8978048" y="1095206"/>
            <a:ext cx="2675367" cy="215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065E605B-2F99-4593-BFA0-FDA80F2DA337}"/>
              </a:ext>
            </a:extLst>
          </p:cNvPr>
          <p:cNvCxnSpPr/>
          <p:nvPr/>
        </p:nvCxnSpPr>
        <p:spPr>
          <a:xfrm>
            <a:off x="6961239" y="1253289"/>
            <a:ext cx="0" cy="5358897"/>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8">
            <a:extLst>
              <a:ext uri="{FF2B5EF4-FFF2-40B4-BE49-F238E27FC236}">
                <a16:creationId xmlns:a16="http://schemas.microsoft.com/office/drawing/2014/main" id="{D95FF03E-6352-4A51-9DAC-5CE7F5F923AF}"/>
              </a:ext>
            </a:extLst>
          </p:cNvPr>
          <p:cNvSpPr txBox="1">
            <a:spLocks noChangeArrowheads="1"/>
          </p:cNvSpPr>
          <p:nvPr/>
        </p:nvSpPr>
        <p:spPr bwMode="auto">
          <a:xfrm>
            <a:off x="4741093" y="421188"/>
            <a:ext cx="32000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vi-VN" altLang="vi-VN" sz="3600" b="1">
                <a:solidFill>
                  <a:srgbClr val="FF0000"/>
                </a:solidFill>
              </a:rPr>
              <a:t>LUYỆN TẬP 2</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43059ECB-B3BC-419D-BE1F-99798F1F6DE4}"/>
                  </a:ext>
                </a:extLst>
              </p:cNvPr>
              <p:cNvSpPr/>
              <p:nvPr/>
            </p:nvSpPr>
            <p:spPr>
              <a:xfrm>
                <a:off x="422921" y="1827276"/>
                <a:ext cx="4309857" cy="1605824"/>
              </a:xfrm>
              <a:prstGeom prst="rect">
                <a:avLst/>
              </a:prstGeom>
            </p:spPr>
            <p:txBody>
              <a:bodyPr wrap="square">
                <a:spAutoFit/>
              </a:bodyPr>
              <a:lstStyle/>
              <a:p>
                <a:pPr algn="just" fontAlgn="base">
                  <a:spcAft>
                    <a:spcPts val="0"/>
                  </a:spcAft>
                </a:pPr>
                <a:r>
                  <a:rPr lang="vi-VN" sz="2400">
                    <a:solidFill>
                      <a:srgbClr val="000000"/>
                    </a:solidFill>
                    <a:latin typeface="+mj-lt"/>
                    <a:ea typeface="Times New Roman" panose="02020603050405020304" pitchFamily="18" charset="0"/>
                  </a:rPr>
                  <a:t>Vì </a:t>
                </a:r>
                <a:r>
                  <a:rPr lang="en-US" sz="2400">
                    <a:solidFill>
                      <a:srgbClr val="000000"/>
                    </a:solidFill>
                    <a:latin typeface="+mj-lt"/>
                    <a:ea typeface="Times New Roman" panose="02020603050405020304" pitchFamily="18" charset="0"/>
                  </a:rPr>
                  <a:t>tia </a:t>
                </a:r>
                <a:r>
                  <a:rPr lang="vi-VN" sz="2400">
                    <a:solidFill>
                      <a:srgbClr val="000000"/>
                    </a:solidFill>
                    <a:latin typeface="+mj-lt"/>
                    <a:ea typeface="Times New Roman" panose="02020603050405020304" pitchFamily="18" charset="0"/>
                  </a:rPr>
                  <a:t>Oz nằm trong góc xOy nên</a:t>
                </a:r>
                <a:endParaRPr lang="vi-VN" sz="2400">
                  <a:latin typeface="+mj-lt"/>
                  <a:ea typeface="Times New Roman" panose="02020603050405020304" pitchFamily="18" charset="0"/>
                </a:endParaRPr>
              </a:p>
              <a:p>
                <a:pPr algn="just" fontAlgn="base">
                  <a:spcAft>
                    <a:spcPts val="0"/>
                  </a:spcAft>
                </a:pPr>
                <a14:m>
                  <m:oMathPara xmlns:m="http://schemas.openxmlformats.org/officeDocument/2006/math">
                    <m:oMathParaPr>
                      <m:jc m:val="centerGroup"/>
                    </m:oMathParaPr>
                    <m:oMath xmlns:m="http://schemas.openxmlformats.org/officeDocument/2006/math">
                      <m:acc>
                        <m:accPr>
                          <m:chr m:val="̂"/>
                          <m:ctrlPr>
                            <a:rPr lang="vi-VN" sz="2400" i="1">
                              <a:solidFill>
                                <a:srgbClr val="000000"/>
                              </a:solidFill>
                              <a:latin typeface="Cambria Math" panose="02040503050406030204" pitchFamily="18" charset="0"/>
                              <a:ea typeface="Times New Roman" panose="02020603050405020304" pitchFamily="18" charset="0"/>
                            </a:rPr>
                          </m:ctrlPr>
                        </m:accPr>
                        <m:e>
                          <m:r>
                            <a:rPr lang="vi-VN" sz="2400" i="1">
                              <a:solidFill>
                                <a:srgbClr val="000000"/>
                              </a:solidFill>
                              <a:latin typeface="Cambria Math" panose="02040503050406030204" pitchFamily="18" charset="0"/>
                              <a:ea typeface="Times New Roman" panose="02020603050405020304" pitchFamily="18" charset="0"/>
                            </a:rPr>
                            <m:t>𝑥𝑂𝑧</m:t>
                          </m:r>
                        </m:e>
                      </m:acc>
                      <m:r>
                        <a:rPr lang="vi-VN" sz="2400" i="1">
                          <a:solidFill>
                            <a:srgbClr val="000000"/>
                          </a:solidFill>
                          <a:latin typeface="Cambria Math" panose="02040503050406030204" pitchFamily="18" charset="0"/>
                          <a:ea typeface="Times New Roman" panose="02020603050405020304" pitchFamily="18" charset="0"/>
                        </a:rPr>
                        <m:t>+</m:t>
                      </m:r>
                      <m:acc>
                        <m:accPr>
                          <m:chr m:val="̂"/>
                          <m:ctrlPr>
                            <a:rPr lang="vi-VN" sz="2400" i="1">
                              <a:solidFill>
                                <a:srgbClr val="000000"/>
                              </a:solidFill>
                              <a:latin typeface="Cambria Math" panose="02040503050406030204" pitchFamily="18" charset="0"/>
                              <a:ea typeface="Times New Roman" panose="02020603050405020304" pitchFamily="18" charset="0"/>
                            </a:rPr>
                          </m:ctrlPr>
                        </m:accPr>
                        <m:e>
                          <m:r>
                            <a:rPr lang="vi-VN" sz="2400" i="1">
                              <a:solidFill>
                                <a:srgbClr val="000000"/>
                              </a:solidFill>
                              <a:latin typeface="Cambria Math" panose="02040503050406030204" pitchFamily="18" charset="0"/>
                              <a:ea typeface="Times New Roman" panose="02020603050405020304" pitchFamily="18" charset="0"/>
                            </a:rPr>
                            <m:t>𝑧𝑂𝑦</m:t>
                          </m:r>
                        </m:e>
                      </m:acc>
                      <m:r>
                        <a:rPr lang="vi-VN" sz="2400" i="1">
                          <a:solidFill>
                            <a:srgbClr val="000000"/>
                          </a:solidFill>
                          <a:latin typeface="Cambria Math" panose="02040503050406030204" pitchFamily="18" charset="0"/>
                          <a:ea typeface="Times New Roman" panose="02020603050405020304" pitchFamily="18" charset="0"/>
                        </a:rPr>
                        <m:t>=</m:t>
                      </m:r>
                      <m:acc>
                        <m:accPr>
                          <m:chr m:val="̂"/>
                          <m:ctrlPr>
                            <a:rPr lang="vi-VN" sz="2400" i="1">
                              <a:solidFill>
                                <a:srgbClr val="000000"/>
                              </a:solidFill>
                              <a:latin typeface="Cambria Math" panose="02040503050406030204" pitchFamily="18" charset="0"/>
                              <a:ea typeface="Times New Roman" panose="02020603050405020304" pitchFamily="18" charset="0"/>
                            </a:rPr>
                          </m:ctrlPr>
                        </m:accPr>
                        <m:e>
                          <m:r>
                            <a:rPr lang="vi-VN" sz="2400" i="1">
                              <a:solidFill>
                                <a:srgbClr val="000000"/>
                              </a:solidFill>
                              <a:latin typeface="Cambria Math" panose="02040503050406030204" pitchFamily="18" charset="0"/>
                              <a:ea typeface="Times New Roman" panose="02020603050405020304" pitchFamily="18" charset="0"/>
                            </a:rPr>
                            <m:t>𝑥𝑂𝑦</m:t>
                          </m:r>
                        </m:e>
                      </m:acc>
                    </m:oMath>
                  </m:oMathPara>
                </a14:m>
                <a:endParaRPr lang="vi-VN" sz="2400">
                  <a:latin typeface="+mj-lt"/>
                  <a:ea typeface="Times New Roman" panose="02020603050405020304" pitchFamily="18" charset="0"/>
                </a:endParaRPr>
              </a:p>
              <a:p>
                <a:pPr algn="just" fontAlgn="base">
                  <a:spcAft>
                    <a:spcPts val="0"/>
                  </a:spcAft>
                </a:pPr>
                <a14:m>
                  <m:oMathPara xmlns:m="http://schemas.openxmlformats.org/officeDocument/2006/math">
                    <m:oMathParaPr>
                      <m:jc m:val="centerGroup"/>
                    </m:oMathParaPr>
                    <m:oMath xmlns:m="http://schemas.openxmlformats.org/officeDocument/2006/math">
                      <m:r>
                        <a:rPr lang="vi-VN" sz="2400" i="1">
                          <a:solidFill>
                            <a:srgbClr val="000000"/>
                          </a:solidFill>
                          <a:latin typeface="Cambria Math" panose="02040503050406030204" pitchFamily="18" charset="0"/>
                          <a:ea typeface="Times New Roman" panose="02020603050405020304" pitchFamily="18" charset="0"/>
                        </a:rPr>
                        <m:t>⟹</m:t>
                      </m:r>
                      <m:r>
                        <a:rPr lang="vi-VN" sz="2400" i="1">
                          <a:solidFill>
                            <a:srgbClr val="000000"/>
                          </a:solidFill>
                          <a:latin typeface="Cambria Math" panose="02040503050406030204" pitchFamily="18" charset="0"/>
                          <a:ea typeface="Times New Roman" panose="02020603050405020304" pitchFamily="18" charset="0"/>
                        </a:rPr>
                        <m:t>68</m:t>
                      </m:r>
                      <m:r>
                        <a:rPr lang="vi-VN" sz="2400" i="1">
                          <a:solidFill>
                            <a:srgbClr val="000000"/>
                          </a:solidFill>
                          <a:latin typeface="Cambria Math" panose="02040503050406030204" pitchFamily="18" charset="0"/>
                          <a:ea typeface="Times New Roman" panose="02020603050405020304" pitchFamily="18" charset="0"/>
                        </a:rPr>
                        <m:t>°+</m:t>
                      </m:r>
                      <m:acc>
                        <m:accPr>
                          <m:chr m:val="̂"/>
                          <m:ctrlPr>
                            <a:rPr lang="vi-VN" sz="2400" i="1">
                              <a:solidFill>
                                <a:srgbClr val="000000"/>
                              </a:solidFill>
                              <a:latin typeface="Cambria Math" panose="02040503050406030204" pitchFamily="18" charset="0"/>
                              <a:ea typeface="Times New Roman" panose="02020603050405020304" pitchFamily="18" charset="0"/>
                            </a:rPr>
                          </m:ctrlPr>
                        </m:accPr>
                        <m:e>
                          <m:r>
                            <a:rPr lang="vi-VN" sz="2400" i="1">
                              <a:solidFill>
                                <a:srgbClr val="000000"/>
                              </a:solidFill>
                              <a:latin typeface="Cambria Math" panose="02040503050406030204" pitchFamily="18" charset="0"/>
                              <a:ea typeface="Times New Roman" panose="02020603050405020304" pitchFamily="18" charset="0"/>
                            </a:rPr>
                            <m:t>𝑧𝑂𝑦</m:t>
                          </m:r>
                        </m:e>
                      </m:acc>
                      <m:r>
                        <a:rPr lang="vi-VN" sz="2400" i="1">
                          <a:solidFill>
                            <a:srgbClr val="000000"/>
                          </a:solidFill>
                          <a:latin typeface="Cambria Math" panose="02040503050406030204" pitchFamily="18" charset="0"/>
                          <a:ea typeface="Times New Roman" panose="02020603050405020304" pitchFamily="18" charset="0"/>
                        </a:rPr>
                        <m:t>=</m:t>
                      </m:r>
                      <m:r>
                        <a:rPr lang="vi-VN" sz="2400" i="1">
                          <a:solidFill>
                            <a:srgbClr val="000000"/>
                          </a:solidFill>
                          <a:latin typeface="Cambria Math" panose="02040503050406030204" pitchFamily="18" charset="0"/>
                          <a:ea typeface="Times New Roman" panose="02020603050405020304" pitchFamily="18" charset="0"/>
                        </a:rPr>
                        <m:t>120</m:t>
                      </m:r>
                      <m:r>
                        <a:rPr lang="vi-VN" sz="2400" i="1">
                          <a:solidFill>
                            <a:srgbClr val="000000"/>
                          </a:solidFill>
                          <a:latin typeface="Cambria Math" panose="02040503050406030204" pitchFamily="18" charset="0"/>
                          <a:ea typeface="Times New Roman" panose="02020603050405020304" pitchFamily="18" charset="0"/>
                        </a:rPr>
                        <m:t>°</m:t>
                      </m:r>
                    </m:oMath>
                  </m:oMathPara>
                </a14:m>
                <a:endParaRPr lang="vi-VN" sz="2400">
                  <a:latin typeface="+mj-lt"/>
                  <a:ea typeface="Times New Roman" panose="02020603050405020304" pitchFamily="18" charset="0"/>
                </a:endParaRPr>
              </a:p>
              <a:p>
                <a:pPr algn="just" fontAlgn="base">
                  <a:spcAft>
                    <a:spcPts val="0"/>
                  </a:spcAft>
                </a:pPr>
                <a14:m>
                  <m:oMathPara xmlns:m="http://schemas.openxmlformats.org/officeDocument/2006/math">
                    <m:oMathParaPr>
                      <m:jc m:val="centerGroup"/>
                    </m:oMathParaPr>
                    <m:oMath xmlns:m="http://schemas.openxmlformats.org/officeDocument/2006/math">
                      <m:r>
                        <a:rPr lang="vi-VN" sz="2400" i="1">
                          <a:solidFill>
                            <a:srgbClr val="000000"/>
                          </a:solidFill>
                          <a:latin typeface="Cambria Math" panose="02040503050406030204" pitchFamily="18" charset="0"/>
                          <a:ea typeface="Times New Roman" panose="02020603050405020304" pitchFamily="18" charset="0"/>
                        </a:rPr>
                        <m:t>⟹</m:t>
                      </m:r>
                      <m:acc>
                        <m:accPr>
                          <m:chr m:val="̂"/>
                          <m:ctrlPr>
                            <a:rPr lang="vi-VN" sz="2400" i="1">
                              <a:solidFill>
                                <a:srgbClr val="000000"/>
                              </a:solidFill>
                              <a:latin typeface="Cambria Math" panose="02040503050406030204" pitchFamily="18" charset="0"/>
                              <a:ea typeface="Times New Roman" panose="02020603050405020304" pitchFamily="18" charset="0"/>
                            </a:rPr>
                          </m:ctrlPr>
                        </m:accPr>
                        <m:e>
                          <m:r>
                            <a:rPr lang="vi-VN" sz="2400" i="1">
                              <a:solidFill>
                                <a:srgbClr val="000000"/>
                              </a:solidFill>
                              <a:latin typeface="Cambria Math" panose="02040503050406030204" pitchFamily="18" charset="0"/>
                              <a:ea typeface="Times New Roman" panose="02020603050405020304" pitchFamily="18" charset="0"/>
                            </a:rPr>
                            <m:t>𝑧𝑂𝑦</m:t>
                          </m:r>
                        </m:e>
                      </m:acc>
                      <m:r>
                        <a:rPr lang="vi-VN" sz="2400" i="1">
                          <a:solidFill>
                            <a:srgbClr val="000000"/>
                          </a:solidFill>
                          <a:latin typeface="Cambria Math" panose="02040503050406030204" pitchFamily="18" charset="0"/>
                          <a:ea typeface="Times New Roman" panose="02020603050405020304" pitchFamily="18" charset="0"/>
                        </a:rPr>
                        <m:t>=</m:t>
                      </m:r>
                      <m:r>
                        <a:rPr lang="vi-VN" sz="2400" i="1">
                          <a:solidFill>
                            <a:srgbClr val="000000"/>
                          </a:solidFill>
                          <a:latin typeface="Cambria Math" panose="02040503050406030204" pitchFamily="18" charset="0"/>
                          <a:ea typeface="Times New Roman" panose="02020603050405020304" pitchFamily="18" charset="0"/>
                        </a:rPr>
                        <m:t>52</m:t>
                      </m:r>
                      <m:r>
                        <a:rPr lang="vi-VN" sz="2400" i="1">
                          <a:solidFill>
                            <a:srgbClr val="000000"/>
                          </a:solidFill>
                          <a:latin typeface="Cambria Math" panose="02040503050406030204" pitchFamily="18" charset="0"/>
                          <a:ea typeface="Times New Roman" panose="02020603050405020304" pitchFamily="18" charset="0"/>
                        </a:rPr>
                        <m:t>°</m:t>
                      </m:r>
                    </m:oMath>
                  </m:oMathPara>
                </a14:m>
                <a:endParaRPr lang="vi-VN" sz="2400">
                  <a:latin typeface="+mj-lt"/>
                  <a:ea typeface="Times New Roman" panose="02020603050405020304" pitchFamily="18" charset="0"/>
                </a:endParaRPr>
              </a:p>
            </p:txBody>
          </p:sp>
        </mc:Choice>
        <mc:Fallback xmlns="">
          <p:sp>
            <p:nvSpPr>
              <p:cNvPr id="14" name="Rectangle 13">
                <a:extLst>
                  <a:ext uri="{FF2B5EF4-FFF2-40B4-BE49-F238E27FC236}">
                    <a16:creationId xmlns:a16="http://schemas.microsoft.com/office/drawing/2014/main" id="{43059ECB-B3BC-419D-BE1F-99798F1F6DE4}"/>
                  </a:ext>
                </a:extLst>
              </p:cNvPr>
              <p:cNvSpPr>
                <a:spLocks noRot="1" noChangeAspect="1" noMove="1" noResize="1" noEditPoints="1" noAdjustHandles="1" noChangeArrowheads="1" noChangeShapeType="1" noTextEdit="1"/>
              </p:cNvSpPr>
              <p:nvPr/>
            </p:nvSpPr>
            <p:spPr>
              <a:xfrm>
                <a:off x="422921" y="1827276"/>
                <a:ext cx="4309857" cy="1605824"/>
              </a:xfrm>
              <a:prstGeom prst="rect">
                <a:avLst/>
              </a:prstGeom>
              <a:blipFill>
                <a:blip r:embed="rId5"/>
                <a:stretch>
                  <a:fillRect l="-2122" t="-3422" r="-707" b="-4563"/>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5DAAB9B5-5D49-43F2-A5CA-DE1F6A60619E}"/>
                  </a:ext>
                </a:extLst>
              </p:cNvPr>
              <p:cNvSpPr/>
              <p:nvPr/>
            </p:nvSpPr>
            <p:spPr>
              <a:xfrm>
                <a:off x="422921" y="3400895"/>
                <a:ext cx="4466781" cy="1212383"/>
              </a:xfrm>
              <a:prstGeom prst="rect">
                <a:avLst/>
              </a:prstGeom>
            </p:spPr>
            <p:txBody>
              <a:bodyPr wrap="square">
                <a:spAutoFit/>
              </a:bodyPr>
              <a:lstStyle/>
              <a:p>
                <a:pPr algn="just"/>
                <a:r>
                  <a:rPr lang="vi-VN" altLang="vi-VN" sz="2400">
                    <a:latin typeface="+mj-lt"/>
                  </a:rPr>
                  <a:t>Vậy góc tạo bởi cột nhà và thanh vì kèo bên phải của mái nhà đó là </a:t>
                </a:r>
                <a14:m>
                  <m:oMath xmlns:m="http://schemas.openxmlformats.org/officeDocument/2006/math">
                    <m:acc>
                      <m:accPr>
                        <m:chr m:val="̂"/>
                        <m:ctrlPr>
                          <a:rPr lang="vi-VN" sz="2400" i="1">
                            <a:solidFill>
                              <a:srgbClr val="000000"/>
                            </a:solidFill>
                            <a:latin typeface="Cambria Math" panose="02040503050406030204" pitchFamily="18" charset="0"/>
                            <a:ea typeface="Times New Roman" panose="02020603050405020304" pitchFamily="18" charset="0"/>
                          </a:rPr>
                        </m:ctrlPr>
                      </m:accPr>
                      <m:e>
                        <m:r>
                          <a:rPr lang="vi-VN" sz="2400" i="1">
                            <a:solidFill>
                              <a:srgbClr val="000000"/>
                            </a:solidFill>
                            <a:latin typeface="Cambria Math" panose="02040503050406030204" pitchFamily="18" charset="0"/>
                            <a:ea typeface="Times New Roman" panose="02020603050405020304" pitchFamily="18" charset="0"/>
                          </a:rPr>
                          <m:t>𝑧𝑂𝑦</m:t>
                        </m:r>
                      </m:e>
                    </m:acc>
                    <m:r>
                      <a:rPr lang="vi-VN" sz="2400" i="1">
                        <a:solidFill>
                          <a:srgbClr val="000000"/>
                        </a:solidFill>
                        <a:latin typeface="Cambria Math" panose="02040503050406030204" pitchFamily="18" charset="0"/>
                        <a:ea typeface="Times New Roman" panose="02020603050405020304" pitchFamily="18" charset="0"/>
                      </a:rPr>
                      <m:t>=</m:t>
                    </m:r>
                    <m:r>
                      <a:rPr lang="vi-VN" sz="2400" i="1">
                        <a:solidFill>
                          <a:srgbClr val="000000"/>
                        </a:solidFill>
                        <a:latin typeface="Cambria Math" panose="02040503050406030204" pitchFamily="18" charset="0"/>
                        <a:ea typeface="Times New Roman" panose="02020603050405020304" pitchFamily="18" charset="0"/>
                      </a:rPr>
                      <m:t>52</m:t>
                    </m:r>
                    <m:r>
                      <a:rPr lang="vi-VN" sz="2400" i="1">
                        <a:solidFill>
                          <a:srgbClr val="000000"/>
                        </a:solidFill>
                        <a:latin typeface="Cambria Math" panose="02040503050406030204" pitchFamily="18" charset="0"/>
                        <a:ea typeface="Times New Roman" panose="02020603050405020304" pitchFamily="18" charset="0"/>
                      </a:rPr>
                      <m:t>°</m:t>
                    </m:r>
                  </m:oMath>
                </a14:m>
                <a:endParaRPr lang="vi-VN" sz="2400">
                  <a:latin typeface="+mj-lt"/>
                </a:endParaRPr>
              </a:p>
            </p:txBody>
          </p:sp>
        </mc:Choice>
        <mc:Fallback xmlns="">
          <p:sp>
            <p:nvSpPr>
              <p:cNvPr id="15" name="Rectangle 14">
                <a:extLst>
                  <a:ext uri="{FF2B5EF4-FFF2-40B4-BE49-F238E27FC236}">
                    <a16:creationId xmlns:a16="http://schemas.microsoft.com/office/drawing/2014/main" id="{5DAAB9B5-5D49-43F2-A5CA-DE1F6A60619E}"/>
                  </a:ext>
                </a:extLst>
              </p:cNvPr>
              <p:cNvSpPr>
                <a:spLocks noRot="1" noChangeAspect="1" noMove="1" noResize="1" noEditPoints="1" noAdjustHandles="1" noChangeArrowheads="1" noChangeShapeType="1" noTextEdit="1"/>
              </p:cNvSpPr>
              <p:nvPr/>
            </p:nvSpPr>
            <p:spPr>
              <a:xfrm>
                <a:off x="422921" y="3400895"/>
                <a:ext cx="4466781" cy="1212383"/>
              </a:xfrm>
              <a:prstGeom prst="rect">
                <a:avLst/>
              </a:prstGeom>
              <a:blipFill>
                <a:blip r:embed="rId6"/>
                <a:stretch>
                  <a:fillRect l="-2046" t="-4020" r="-2183" b="-603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50648480-F5F3-4118-9728-4D353F2FC11C}"/>
                  </a:ext>
                </a:extLst>
              </p:cNvPr>
              <p:cNvSpPr/>
              <p:nvPr/>
            </p:nvSpPr>
            <p:spPr>
              <a:xfrm>
                <a:off x="6982488" y="3132065"/>
                <a:ext cx="4670928" cy="2726900"/>
              </a:xfrm>
              <a:prstGeom prst="rect">
                <a:avLst/>
              </a:prstGeom>
            </p:spPr>
            <p:txBody>
              <a:bodyPr wrap="square">
                <a:spAutoFit/>
              </a:bodyPr>
              <a:lstStyle/>
              <a:p>
                <a:pPr algn="just" fontAlgn="base">
                  <a:spcAft>
                    <a:spcPts val="0"/>
                  </a:spcAft>
                </a:pPr>
                <a:r>
                  <a:rPr lang="en-US" sz="2400">
                    <a:solidFill>
                      <a:srgbClr val="000000"/>
                    </a:solidFill>
                    <a:latin typeface="Times New Roman" panose="02020603050405020304" pitchFamily="18" charset="0"/>
                    <a:ea typeface="Times New Roman" panose="02020603050405020304" pitchFamily="18" charset="0"/>
                  </a:rPr>
                  <a:t>- Hai góc mOn và nOp là hai góc kề nhau.</a:t>
                </a:r>
                <a:endParaRPr lang="vi-VN" sz="2400">
                  <a:latin typeface="Times New Roman" panose="02020603050405020304" pitchFamily="18" charset="0"/>
                  <a:ea typeface="Times New Roman" panose="02020603050405020304" pitchFamily="18" charset="0"/>
                </a:endParaRPr>
              </a:p>
              <a:p>
                <a:pPr algn="just" fontAlgn="base">
                  <a:spcAft>
                    <a:spcPts val="0"/>
                  </a:spcAft>
                </a:pPr>
                <a:r>
                  <a:rPr lang="en-US" sz="2400">
                    <a:solidFill>
                      <a:srgbClr val="000000"/>
                    </a:solidFill>
                    <a:latin typeface="Times New Roman" panose="02020603050405020304" pitchFamily="18" charset="0"/>
                    <a:ea typeface="Times New Roman" panose="02020603050405020304" pitchFamily="18" charset="0"/>
                  </a:rPr>
                  <a:t>- </a:t>
                </a:r>
                <a:r>
                  <a:rPr lang="vi-VN" sz="2400">
                    <a:solidFill>
                      <a:srgbClr val="000000"/>
                    </a:solidFill>
                    <a:latin typeface="Times New Roman" panose="02020603050405020304" pitchFamily="18" charset="0"/>
                    <a:ea typeface="Times New Roman" panose="02020603050405020304" pitchFamily="18" charset="0"/>
                  </a:rPr>
                  <a:t>Vì </a:t>
                </a:r>
                <a:r>
                  <a:rPr lang="en-US" sz="2400">
                    <a:solidFill>
                      <a:srgbClr val="000000"/>
                    </a:solidFill>
                    <a:latin typeface="Times New Roman" panose="02020603050405020304" pitchFamily="18" charset="0"/>
                    <a:ea typeface="Times New Roman" panose="02020603050405020304" pitchFamily="18" charset="0"/>
                  </a:rPr>
                  <a:t>tia </a:t>
                </a:r>
                <a:r>
                  <a:rPr lang="vi-VN" sz="2400">
                    <a:solidFill>
                      <a:srgbClr val="000000"/>
                    </a:solidFill>
                    <a:latin typeface="Times New Roman" panose="02020603050405020304" pitchFamily="18" charset="0"/>
                    <a:ea typeface="Times New Roman" panose="02020603050405020304" pitchFamily="18" charset="0"/>
                  </a:rPr>
                  <a:t>On nằm trong góc mOp nên</a:t>
                </a:r>
                <a:endParaRPr lang="vi-VN" sz="2400">
                  <a:latin typeface="Times New Roman" panose="02020603050405020304" pitchFamily="18" charset="0"/>
                  <a:ea typeface="Times New Roman" panose="02020603050405020304" pitchFamily="18" charset="0"/>
                </a:endParaRPr>
              </a:p>
              <a:p>
                <a:pPr algn="just" fontAlgn="base">
                  <a:spcAft>
                    <a:spcPts val="0"/>
                  </a:spcAft>
                </a:pPr>
                <a14:m>
                  <m:oMathPara xmlns:m="http://schemas.openxmlformats.org/officeDocument/2006/math">
                    <m:oMathParaPr>
                      <m:jc m:val="centerGroup"/>
                    </m:oMathParaPr>
                    <m:oMath xmlns:m="http://schemas.openxmlformats.org/officeDocument/2006/math">
                      <m:acc>
                        <m:accPr>
                          <m:chr m:val="̂"/>
                          <m:ctrlPr>
                            <a:rPr lang="vi-VN" sz="2400" i="1">
                              <a:solidFill>
                                <a:srgbClr val="000000"/>
                              </a:solidFill>
                              <a:latin typeface="Cambria Math" panose="02040503050406030204" pitchFamily="18" charset="0"/>
                              <a:ea typeface="Times New Roman" panose="02020603050405020304" pitchFamily="18" charset="0"/>
                            </a:rPr>
                          </m:ctrlPr>
                        </m:accPr>
                        <m:e>
                          <m:r>
                            <a:rPr lang="vi-VN" sz="2400" i="1">
                              <a:solidFill>
                                <a:srgbClr val="000000"/>
                              </a:solidFill>
                              <a:latin typeface="Cambria Math" panose="02040503050406030204" pitchFamily="18" charset="0"/>
                              <a:ea typeface="Times New Roman" panose="02020603050405020304" pitchFamily="18" charset="0"/>
                            </a:rPr>
                            <m:t>𝑚𝑂𝑛</m:t>
                          </m:r>
                        </m:e>
                      </m:acc>
                      <m:r>
                        <a:rPr lang="vi-VN" sz="2400" i="1">
                          <a:solidFill>
                            <a:srgbClr val="000000"/>
                          </a:solidFill>
                          <a:latin typeface="Cambria Math" panose="02040503050406030204" pitchFamily="18" charset="0"/>
                          <a:ea typeface="Times New Roman" panose="02020603050405020304" pitchFamily="18" charset="0"/>
                        </a:rPr>
                        <m:t>+</m:t>
                      </m:r>
                      <m:acc>
                        <m:accPr>
                          <m:chr m:val="̂"/>
                          <m:ctrlPr>
                            <a:rPr lang="vi-VN" sz="2400" i="1">
                              <a:solidFill>
                                <a:srgbClr val="000000"/>
                              </a:solidFill>
                              <a:latin typeface="Cambria Math" panose="02040503050406030204" pitchFamily="18" charset="0"/>
                              <a:ea typeface="Times New Roman" panose="02020603050405020304" pitchFamily="18" charset="0"/>
                            </a:rPr>
                          </m:ctrlPr>
                        </m:accPr>
                        <m:e>
                          <m:r>
                            <a:rPr lang="vi-VN" sz="2400" i="1">
                              <a:solidFill>
                                <a:srgbClr val="000000"/>
                              </a:solidFill>
                              <a:latin typeface="Cambria Math" panose="02040503050406030204" pitchFamily="18" charset="0"/>
                              <a:ea typeface="Times New Roman" panose="02020603050405020304" pitchFamily="18" charset="0"/>
                            </a:rPr>
                            <m:t>𝑛𝑂𝑝</m:t>
                          </m:r>
                        </m:e>
                      </m:acc>
                      <m:r>
                        <a:rPr lang="vi-VN" sz="2400" i="1">
                          <a:solidFill>
                            <a:srgbClr val="000000"/>
                          </a:solidFill>
                          <a:latin typeface="Cambria Math" panose="02040503050406030204" pitchFamily="18" charset="0"/>
                          <a:ea typeface="Times New Roman" panose="02020603050405020304" pitchFamily="18" charset="0"/>
                        </a:rPr>
                        <m:t>=</m:t>
                      </m:r>
                      <m:acc>
                        <m:accPr>
                          <m:chr m:val="̂"/>
                          <m:ctrlPr>
                            <a:rPr lang="vi-VN" sz="2400" i="1">
                              <a:solidFill>
                                <a:srgbClr val="000000"/>
                              </a:solidFill>
                              <a:latin typeface="Cambria Math" panose="02040503050406030204" pitchFamily="18" charset="0"/>
                              <a:ea typeface="Times New Roman" panose="02020603050405020304" pitchFamily="18" charset="0"/>
                            </a:rPr>
                          </m:ctrlPr>
                        </m:accPr>
                        <m:e>
                          <m:r>
                            <a:rPr lang="vi-VN" sz="2400" i="1">
                              <a:solidFill>
                                <a:srgbClr val="000000"/>
                              </a:solidFill>
                              <a:latin typeface="Cambria Math" panose="02040503050406030204" pitchFamily="18" charset="0"/>
                              <a:ea typeface="Times New Roman" panose="02020603050405020304" pitchFamily="18" charset="0"/>
                            </a:rPr>
                            <m:t>𝑚𝑂𝑝</m:t>
                          </m:r>
                        </m:e>
                      </m:acc>
                    </m:oMath>
                  </m:oMathPara>
                </a14:m>
                <a:endParaRPr lang="vi-VN" sz="2400">
                  <a:latin typeface="+mj-lt"/>
                  <a:ea typeface="Times New Roman" panose="02020603050405020304" pitchFamily="18" charset="0"/>
                </a:endParaRPr>
              </a:p>
              <a:p>
                <a:pPr algn="just" fontAlgn="base">
                  <a:spcAft>
                    <a:spcPts val="0"/>
                  </a:spcAft>
                </a:pPr>
                <a14:m>
                  <m:oMathPara xmlns:m="http://schemas.openxmlformats.org/officeDocument/2006/math">
                    <m:oMathParaPr>
                      <m:jc m:val="centerGroup"/>
                    </m:oMathParaPr>
                    <m:oMath xmlns:m="http://schemas.openxmlformats.org/officeDocument/2006/math">
                      <m:r>
                        <a:rPr lang="vi-VN" sz="2400" i="1">
                          <a:solidFill>
                            <a:srgbClr val="000000"/>
                          </a:solidFill>
                          <a:latin typeface="Cambria Math" panose="02040503050406030204" pitchFamily="18" charset="0"/>
                          <a:ea typeface="Times New Roman" panose="02020603050405020304" pitchFamily="18" charset="0"/>
                        </a:rPr>
                        <m:t>⟹</m:t>
                      </m:r>
                      <m:r>
                        <a:rPr lang="vi-VN" sz="2400" i="1">
                          <a:solidFill>
                            <a:srgbClr val="000000"/>
                          </a:solidFill>
                          <a:latin typeface="Cambria Math" panose="02040503050406030204" pitchFamily="18" charset="0"/>
                          <a:ea typeface="Times New Roman" panose="02020603050405020304" pitchFamily="18" charset="0"/>
                        </a:rPr>
                        <m:t>30</m:t>
                      </m:r>
                      <m:r>
                        <a:rPr lang="vi-VN" sz="2400" i="1">
                          <a:solidFill>
                            <a:srgbClr val="000000"/>
                          </a:solidFill>
                          <a:latin typeface="Cambria Math" panose="02040503050406030204" pitchFamily="18" charset="0"/>
                          <a:ea typeface="Times New Roman" panose="02020603050405020304" pitchFamily="18" charset="0"/>
                        </a:rPr>
                        <m:t>°+</m:t>
                      </m:r>
                      <m:r>
                        <a:rPr lang="vi-VN" sz="2400" i="1">
                          <a:solidFill>
                            <a:srgbClr val="000000"/>
                          </a:solidFill>
                          <a:latin typeface="Cambria Math" panose="02040503050406030204" pitchFamily="18" charset="0"/>
                          <a:ea typeface="Times New Roman" panose="02020603050405020304" pitchFamily="18" charset="0"/>
                        </a:rPr>
                        <m:t>60</m:t>
                      </m:r>
                      <m:r>
                        <a:rPr lang="vi-VN" sz="2400" i="1">
                          <a:solidFill>
                            <a:srgbClr val="000000"/>
                          </a:solidFill>
                          <a:latin typeface="Cambria Math" panose="02040503050406030204" pitchFamily="18" charset="0"/>
                          <a:ea typeface="Times New Roman" panose="02020603050405020304" pitchFamily="18" charset="0"/>
                        </a:rPr>
                        <m:t>°=</m:t>
                      </m:r>
                      <m:acc>
                        <m:accPr>
                          <m:chr m:val="̂"/>
                          <m:ctrlPr>
                            <a:rPr lang="vi-VN" sz="2400" i="1">
                              <a:solidFill>
                                <a:srgbClr val="000000"/>
                              </a:solidFill>
                              <a:latin typeface="Cambria Math" panose="02040503050406030204" pitchFamily="18" charset="0"/>
                              <a:ea typeface="Times New Roman" panose="02020603050405020304" pitchFamily="18" charset="0"/>
                            </a:rPr>
                          </m:ctrlPr>
                        </m:accPr>
                        <m:e>
                          <m:r>
                            <a:rPr lang="vi-VN" sz="2400" i="1">
                              <a:solidFill>
                                <a:srgbClr val="000000"/>
                              </a:solidFill>
                              <a:latin typeface="Cambria Math" panose="02040503050406030204" pitchFamily="18" charset="0"/>
                              <a:ea typeface="Times New Roman" panose="02020603050405020304" pitchFamily="18" charset="0"/>
                            </a:rPr>
                            <m:t>𝑚𝑂𝑝</m:t>
                          </m:r>
                        </m:e>
                      </m:acc>
                    </m:oMath>
                  </m:oMathPara>
                </a14:m>
                <a:endParaRPr lang="vi-VN" sz="2400">
                  <a:latin typeface="+mj-lt"/>
                  <a:ea typeface="Times New Roman" panose="02020603050405020304" pitchFamily="18" charset="0"/>
                </a:endParaRPr>
              </a:p>
              <a:p>
                <a:pPr algn="just" fontAlgn="base">
                  <a:spcAft>
                    <a:spcPts val="0"/>
                  </a:spcAft>
                </a:pPr>
                <a14:m>
                  <m:oMathPara xmlns:m="http://schemas.openxmlformats.org/officeDocument/2006/math">
                    <m:oMathParaPr>
                      <m:jc m:val="centerGroup"/>
                    </m:oMathParaPr>
                    <m:oMath xmlns:m="http://schemas.openxmlformats.org/officeDocument/2006/math">
                      <m:r>
                        <a:rPr lang="vi-VN" sz="2400" i="1">
                          <a:solidFill>
                            <a:srgbClr val="000000"/>
                          </a:solidFill>
                          <a:latin typeface="Cambria Math" panose="02040503050406030204" pitchFamily="18" charset="0"/>
                          <a:ea typeface="Times New Roman" panose="02020603050405020304" pitchFamily="18" charset="0"/>
                        </a:rPr>
                        <m:t>⟹</m:t>
                      </m:r>
                      <m:acc>
                        <m:accPr>
                          <m:chr m:val="̂"/>
                          <m:ctrlPr>
                            <a:rPr lang="vi-VN" sz="2400" i="1">
                              <a:solidFill>
                                <a:srgbClr val="000000"/>
                              </a:solidFill>
                              <a:latin typeface="Cambria Math" panose="02040503050406030204" pitchFamily="18" charset="0"/>
                              <a:ea typeface="Times New Roman" panose="02020603050405020304" pitchFamily="18" charset="0"/>
                            </a:rPr>
                          </m:ctrlPr>
                        </m:accPr>
                        <m:e>
                          <m:r>
                            <a:rPr lang="vi-VN" sz="2400" i="1">
                              <a:solidFill>
                                <a:srgbClr val="000000"/>
                              </a:solidFill>
                              <a:latin typeface="Cambria Math" panose="02040503050406030204" pitchFamily="18" charset="0"/>
                              <a:ea typeface="Times New Roman" panose="02020603050405020304" pitchFamily="18" charset="0"/>
                            </a:rPr>
                            <m:t>𝑚𝑂𝑝</m:t>
                          </m:r>
                        </m:e>
                      </m:acc>
                      <m:r>
                        <a:rPr lang="vi-VN" sz="2400" i="1">
                          <a:solidFill>
                            <a:srgbClr val="000000"/>
                          </a:solidFill>
                          <a:latin typeface="Cambria Math" panose="02040503050406030204" pitchFamily="18" charset="0"/>
                          <a:ea typeface="Times New Roman" panose="02020603050405020304" pitchFamily="18" charset="0"/>
                        </a:rPr>
                        <m:t>=</m:t>
                      </m:r>
                      <m:r>
                        <a:rPr lang="vi-VN" sz="2400" i="1">
                          <a:solidFill>
                            <a:srgbClr val="000000"/>
                          </a:solidFill>
                          <a:latin typeface="Cambria Math" panose="02040503050406030204" pitchFamily="18" charset="0"/>
                          <a:ea typeface="Times New Roman" panose="02020603050405020304" pitchFamily="18" charset="0"/>
                        </a:rPr>
                        <m:t>90</m:t>
                      </m:r>
                      <m:r>
                        <a:rPr lang="vi-VN" sz="2400" i="1">
                          <a:solidFill>
                            <a:srgbClr val="000000"/>
                          </a:solidFill>
                          <a:latin typeface="Cambria Math" panose="02040503050406030204" pitchFamily="18" charset="0"/>
                          <a:ea typeface="Times New Roman" panose="02020603050405020304" pitchFamily="18" charset="0"/>
                        </a:rPr>
                        <m:t>°</m:t>
                      </m:r>
                    </m:oMath>
                  </m:oMathPara>
                </a14:m>
                <a:endParaRPr lang="vi-VN" sz="2400">
                  <a:latin typeface="+mj-lt"/>
                  <a:ea typeface="Times New Roman" panose="02020603050405020304" pitchFamily="18" charset="0"/>
                </a:endParaRPr>
              </a:p>
              <a:p>
                <a:r>
                  <a:rPr lang="vi-VN" sz="2400">
                    <a:solidFill>
                      <a:srgbClr val="000000"/>
                    </a:solidFill>
                    <a:latin typeface="+mj-lt"/>
                    <a:ea typeface="Times New Roman" panose="02020603050405020304" pitchFamily="18" charset="0"/>
                  </a:rPr>
                  <a:t>Vậy </a:t>
                </a:r>
                <a14:m>
                  <m:oMath xmlns:m="http://schemas.openxmlformats.org/officeDocument/2006/math">
                    <m:acc>
                      <m:accPr>
                        <m:chr m:val="̂"/>
                        <m:ctrlPr>
                          <a:rPr lang="vi-VN" sz="2400" i="1">
                            <a:solidFill>
                              <a:srgbClr val="000000"/>
                            </a:solidFill>
                            <a:latin typeface="Cambria Math" panose="02040503050406030204" pitchFamily="18" charset="0"/>
                          </a:rPr>
                        </m:ctrlPr>
                      </m:accPr>
                      <m:e>
                        <m:r>
                          <a:rPr lang="vi-VN"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𝑚𝑂𝑝</m:t>
                        </m:r>
                      </m:e>
                    </m:acc>
                    <m:r>
                      <a:rPr lang="vi-VN"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90</m:t>
                    </m:r>
                    <m:r>
                      <a:rPr lang="vi-VN"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vi-VN" sz="2400">
                  <a:latin typeface="+mj-lt"/>
                </a:endParaRPr>
              </a:p>
            </p:txBody>
          </p:sp>
        </mc:Choice>
        <mc:Fallback xmlns="">
          <p:sp>
            <p:nvSpPr>
              <p:cNvPr id="17" name="Rectangle 16">
                <a:extLst>
                  <a:ext uri="{FF2B5EF4-FFF2-40B4-BE49-F238E27FC236}">
                    <a16:creationId xmlns:a16="http://schemas.microsoft.com/office/drawing/2014/main" id="{50648480-F5F3-4118-9728-4D353F2FC11C}"/>
                  </a:ext>
                </a:extLst>
              </p:cNvPr>
              <p:cNvSpPr>
                <a:spLocks noRot="1" noChangeAspect="1" noMove="1" noResize="1" noEditPoints="1" noAdjustHandles="1" noChangeArrowheads="1" noChangeShapeType="1" noTextEdit="1"/>
              </p:cNvSpPr>
              <p:nvPr/>
            </p:nvSpPr>
            <p:spPr>
              <a:xfrm>
                <a:off x="6982488" y="3132065"/>
                <a:ext cx="4670928" cy="2726900"/>
              </a:xfrm>
              <a:prstGeom prst="rect">
                <a:avLst/>
              </a:prstGeom>
              <a:blipFill>
                <a:blip r:embed="rId7"/>
                <a:stretch>
                  <a:fillRect l="-1956" t="-1790" r="-1956" b="-4251"/>
                </a:stretch>
              </a:blipFill>
            </p:spPr>
            <p:txBody>
              <a:bodyPr/>
              <a:lstStyle/>
              <a:p>
                <a:r>
                  <a:rPr lang="vi-VN">
                    <a:noFill/>
                  </a:rPr>
                  <a:t> </a:t>
                </a:r>
              </a:p>
            </p:txBody>
          </p:sp>
        </mc:Fallback>
      </mc:AlternateContent>
    </p:spTree>
    <p:extLst>
      <p:ext uri="{BB962C8B-B14F-4D97-AF65-F5344CB8AC3E}">
        <p14:creationId xmlns:p14="http://schemas.microsoft.com/office/powerpoint/2010/main" val="1021641136"/>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735DA1C-D149-45AD-986C-A4E9FEC40FCC}"/>
              </a:ext>
            </a:extLst>
          </p:cNvPr>
          <p:cNvSpPr>
            <a:spLocks noChangeArrowheads="1"/>
          </p:cNvSpPr>
          <p:nvPr/>
        </p:nvSpPr>
        <p:spPr bwMode="auto">
          <a:xfrm>
            <a:off x="2971801" y="1524000"/>
            <a:ext cx="525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vi-VN" altLang="vi-VN" sz="2400" b="1">
                <a:solidFill>
                  <a:srgbClr val="FF0000"/>
                </a:solidFill>
              </a:rPr>
              <a:t>               * HƯỚNG DẪN VỀ NHÀ</a:t>
            </a:r>
            <a:endParaRPr lang="vi-VN" altLang="vi-VN" sz="2400">
              <a:solidFill>
                <a:srgbClr val="FF0000"/>
              </a:solidFill>
            </a:endParaRPr>
          </a:p>
        </p:txBody>
      </p:sp>
      <p:sp>
        <p:nvSpPr>
          <p:cNvPr id="3" name="Rectangle 2">
            <a:extLst>
              <a:ext uri="{FF2B5EF4-FFF2-40B4-BE49-F238E27FC236}">
                <a16:creationId xmlns:a16="http://schemas.microsoft.com/office/drawing/2014/main" id="{99AEA20F-E14E-4DA9-8EF8-9065E126CFA7}"/>
              </a:ext>
            </a:extLst>
          </p:cNvPr>
          <p:cNvSpPr>
            <a:spLocks noChangeArrowheads="1"/>
          </p:cNvSpPr>
          <p:nvPr/>
        </p:nvSpPr>
        <p:spPr bwMode="auto">
          <a:xfrm>
            <a:off x="2362201" y="2286000"/>
            <a:ext cx="739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pt-BR" altLang="vi-VN" sz="2400">
                <a:solidFill>
                  <a:srgbClr val="000000"/>
                </a:solidFill>
                <a:cs typeface="Calibri" panose="020F0502020204030204" pitchFamily="34" charset="0"/>
              </a:rPr>
              <a:t>- HS</a:t>
            </a:r>
            <a:r>
              <a:rPr lang="vi-VN" altLang="vi-VN" sz="2400">
                <a:solidFill>
                  <a:srgbClr val="000000"/>
                </a:solidFill>
                <a:cs typeface="Calibri" panose="020F0502020204030204" pitchFamily="34" charset="0"/>
              </a:rPr>
              <a:t> ôn lại tính chất về </a:t>
            </a:r>
            <a:r>
              <a:rPr lang="en-US" altLang="vi-VN" sz="2400">
                <a:solidFill>
                  <a:srgbClr val="000000"/>
                </a:solidFill>
                <a:cs typeface="Calibri" panose="020F0502020204030204" pitchFamily="34" charset="0"/>
              </a:rPr>
              <a:t>hai góc kề nhau</a:t>
            </a:r>
            <a:r>
              <a:rPr lang="vi-VN" altLang="vi-VN" sz="2400">
                <a:solidFill>
                  <a:srgbClr val="000000"/>
                </a:solidFill>
                <a:cs typeface="Calibri" panose="020F0502020204030204" pitchFamily="34" charset="0"/>
              </a:rPr>
              <a:t>. </a:t>
            </a:r>
            <a:endParaRPr lang="vi-VN" altLang="vi-VN" sz="2400"/>
          </a:p>
          <a:p>
            <a:pPr algn="just">
              <a:spcBef>
                <a:spcPct val="0"/>
              </a:spcBef>
              <a:buFontTx/>
              <a:buNone/>
            </a:pPr>
            <a:r>
              <a:rPr lang="pt-BR" altLang="vi-VN" sz="2400">
                <a:solidFill>
                  <a:srgbClr val="000000"/>
                </a:solidFill>
                <a:cs typeface="Calibri" panose="020F0502020204030204" pitchFamily="34" charset="0"/>
              </a:rPr>
              <a:t>- Hoàn thành các bài tập trong 1a, 2a, 3a SGK/tr94, 95.</a:t>
            </a:r>
            <a:endParaRPr lang="vi-VN" altLang="vi-VN" sz="2400"/>
          </a:p>
          <a:p>
            <a:pPr algn="just">
              <a:spcBef>
                <a:spcPct val="0"/>
              </a:spcBef>
              <a:buFontTx/>
              <a:buNone/>
            </a:pPr>
            <a:r>
              <a:rPr lang="vi-VN" altLang="vi-VN" sz="2400">
                <a:solidFill>
                  <a:srgbClr val="000000"/>
                </a:solidFill>
                <a:cs typeface="Calibri" panose="020F0502020204030204" pitchFamily="34" charset="0"/>
              </a:rPr>
              <a:t>- Chuẩn bị </a:t>
            </a:r>
            <a:r>
              <a:rPr lang="en-US" altLang="vi-VN" sz="2400">
                <a:solidFill>
                  <a:srgbClr val="000000"/>
                </a:solidFill>
                <a:cs typeface="Calibri" panose="020F0502020204030204" pitchFamily="34" charset="0"/>
              </a:rPr>
              <a:t>tiếp phần II và III còn lại của bài.</a:t>
            </a:r>
            <a:r>
              <a:rPr lang="en-US" altLang="vi-VN" sz="2400" i="1">
                <a:solidFill>
                  <a:srgbClr val="000000"/>
                </a:solidFill>
                <a:cs typeface="Calibri" panose="020F0502020204030204" pitchFamily="34" charset="0"/>
              </a:rPr>
              <a:t> </a:t>
            </a:r>
            <a:endParaRPr lang="vi-VN" altLang="vi-VN" sz="2400"/>
          </a:p>
        </p:txBody>
      </p:sp>
    </p:spTree>
    <p:extLst>
      <p:ext uri="{BB962C8B-B14F-4D97-AF65-F5344CB8AC3E}">
        <p14:creationId xmlns:p14="http://schemas.microsoft.com/office/powerpoint/2010/main" val="3991890347"/>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796765-72EF-4613-B414-32F3237705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98"/>
            <a:ext cx="12195176" cy="6859786"/>
          </a:xfrm>
          <a:prstGeom prst="rect">
            <a:avLst/>
          </a:prstGeom>
        </p:spPr>
      </p:pic>
      <p:sp>
        <p:nvSpPr>
          <p:cNvPr id="12" name="矩形: 圆角 11">
            <a:extLst>
              <a:ext uri="{FF2B5EF4-FFF2-40B4-BE49-F238E27FC236}">
                <a16:creationId xmlns:a16="http://schemas.microsoft.com/office/drawing/2014/main" id="{57F636A2-6941-4CBF-BC2F-63797EBF8A38}"/>
              </a:ext>
            </a:extLst>
          </p:cNvPr>
          <p:cNvSpPr/>
          <p:nvPr/>
        </p:nvSpPr>
        <p:spPr>
          <a:xfrm>
            <a:off x="4166014" y="2098610"/>
            <a:ext cx="3529562" cy="844936"/>
          </a:xfrm>
          <a:prstGeom prst="roundRect">
            <a:avLst>
              <a:gd name="adj" fmla="val 0"/>
            </a:avLst>
          </a:prstGeom>
          <a:solidFill>
            <a:srgbClr val="019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CHÀO TẠM BIỆT</a:t>
            </a:r>
            <a:endParaRPr lang="zh-CN" altLang="en-US" sz="2800"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a:extLst>
              <a:ext uri="{FF2B5EF4-FFF2-40B4-BE49-F238E27FC236}">
                <a16:creationId xmlns:a16="http://schemas.microsoft.com/office/drawing/2014/main" id="{087FB5E0-31E7-4226-8EC5-D87FC4C10E02}"/>
              </a:ext>
            </a:extLst>
          </p:cNvPr>
          <p:cNvSpPr/>
          <p:nvPr/>
        </p:nvSpPr>
        <p:spPr>
          <a:xfrm>
            <a:off x="4298694" y="2993705"/>
            <a:ext cx="3255507" cy="523220"/>
          </a:xfrm>
          <a:prstGeom prst="rect">
            <a:avLst/>
          </a:prstGeom>
        </p:spPr>
        <p:txBody>
          <a:bodyPr wrap="none">
            <a:spAutoFit/>
          </a:bodyPr>
          <a:lstStyle/>
          <a:p>
            <a:pPr algn="ctr"/>
            <a:r>
              <a:rPr kumimoji="1" lang="en-US" altLang="zh-CN" sz="2800" spc="600" dirty="0">
                <a:solidFill>
                  <a:srgbClr val="019AAA"/>
                </a:solidFill>
                <a:latin typeface="Times New Roman" panose="02020603050405020304" pitchFamily="18" charset="0"/>
                <a:ea typeface="华文中宋" panose="02010600040101010101" pitchFamily="2" charset="-122"/>
                <a:cs typeface="Times New Roman" panose="02020603050405020304" pitchFamily="18" charset="0"/>
              </a:rPr>
              <a:t>HẸN GẶP LẠI</a:t>
            </a:r>
            <a:endParaRPr kumimoji="1" lang="zh-CN" altLang="en-US" sz="2800" spc="600" dirty="0">
              <a:solidFill>
                <a:srgbClr val="019AAA"/>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12B5A6C8-2AF9-4281-ACAB-960BAD41DFB2}"/>
              </a:ext>
            </a:extLst>
          </p:cNvPr>
          <p:cNvSpPr txBox="1"/>
          <p:nvPr/>
        </p:nvSpPr>
        <p:spPr>
          <a:xfrm>
            <a:off x="2860429" y="3915850"/>
            <a:ext cx="6127423" cy="1081322"/>
          </a:xfrm>
          <a:prstGeom prst="rect">
            <a:avLst/>
          </a:prstGeom>
          <a:noFill/>
        </p:spPr>
        <p:txBody>
          <a:bodyPr wrap="square" rtlCol="0">
            <a:spAutoFit/>
          </a:bodyPr>
          <a:lstStyle/>
          <a:p>
            <a:pPr algn="ctr">
              <a:lnSpc>
                <a:spcPct val="120000"/>
              </a:lnSpc>
            </a:pPr>
            <a:r>
              <a:rPr lang="vi-VN" altLang="zh-CN" sz="2800" dirty="0">
                <a:latin typeface="Times New Roman" panose="02020603050405020304" pitchFamily="18" charset="0"/>
                <a:ea typeface="华文中宋" panose="02010600040101010101" pitchFamily="2" charset="-122"/>
                <a:cs typeface="Times New Roman" panose="02020603050405020304" pitchFamily="18" charset="0"/>
              </a:rPr>
              <a:t>Trên con đường thành công</a:t>
            </a:r>
            <a:endParaRPr lang="en-US" altLang="zh-CN" sz="2800" dirty="0">
              <a:latin typeface="Times New Roman" panose="02020603050405020304" pitchFamily="18" charset="0"/>
              <a:ea typeface="华文中宋" panose="02010600040101010101" pitchFamily="2" charset="-122"/>
              <a:cs typeface="Times New Roman" panose="02020603050405020304" pitchFamily="18" charset="0"/>
            </a:endParaRPr>
          </a:p>
          <a:p>
            <a:pPr algn="ctr">
              <a:lnSpc>
                <a:spcPct val="120000"/>
              </a:lnSpc>
            </a:pPr>
            <a:r>
              <a:rPr lang="vi-VN" altLang="zh-CN" sz="2800" dirty="0">
                <a:latin typeface="Times New Roman" panose="02020603050405020304" pitchFamily="18" charset="0"/>
                <a:ea typeface="华文中宋" panose="02010600040101010101" pitchFamily="2" charset="-122"/>
                <a:cs typeface="Times New Roman" panose="02020603050405020304" pitchFamily="18" charset="0"/>
              </a:rPr>
              <a:t>không có dấu chân của kẻ lười biếng</a:t>
            </a:r>
            <a:r>
              <a:rPr lang="en-US" altLang="zh-CN" sz="2800">
                <a:latin typeface="Times New Roman" panose="02020603050405020304" pitchFamily="18" charset="0"/>
                <a:ea typeface="华文中宋" panose="02010600040101010101" pitchFamily="2" charset="-122"/>
                <a:cs typeface="Times New Roman" panose="02020603050405020304" pitchFamily="18" charset="0"/>
              </a:rPr>
              <a:t>.</a:t>
            </a:r>
            <a:endParaRPr lang="en-US" altLang="zh-CN" sz="2800" dirty="0">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61847799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42" presetClass="entr" presetSubtype="0" fill="hold" nodeType="after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750"/>
                                        <p:tgtEl>
                                          <p:spTgt spid="13">
                                            <p:txEl>
                                              <p:pRg st="0" end="0"/>
                                            </p:txEl>
                                          </p:spTgt>
                                        </p:tgtEl>
                                      </p:cBhvr>
                                    </p:animEffect>
                                    <p:anim calcmode="lin" valueType="num">
                                      <p:cBhvr>
                                        <p:cTn id="17" dur="75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8" dur="75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14" presetClass="entr" presetSubtype="1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9C58AD-61BF-4F89-A687-5938BDEF0B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9"/>
            <a:ext cx="12195176" cy="6859786"/>
          </a:xfrm>
          <a:prstGeom prst="rect">
            <a:avLst/>
          </a:prstGeom>
        </p:spPr>
      </p:pic>
      <p:sp>
        <p:nvSpPr>
          <p:cNvPr id="7" name="文本框 6">
            <a:extLst>
              <a:ext uri="{FF2B5EF4-FFF2-40B4-BE49-F238E27FC236}">
                <a16:creationId xmlns:a16="http://schemas.microsoft.com/office/drawing/2014/main" id="{043AE8C5-3E98-4BFD-902D-082844FE7E73}"/>
              </a:ext>
            </a:extLst>
          </p:cNvPr>
          <p:cNvSpPr txBox="1"/>
          <p:nvPr/>
        </p:nvSpPr>
        <p:spPr>
          <a:xfrm>
            <a:off x="2095438" y="1739291"/>
            <a:ext cx="7608992" cy="3157916"/>
          </a:xfrm>
          <a:prstGeom prst="rect">
            <a:avLst/>
          </a:prstGeom>
          <a:noFill/>
        </p:spPr>
        <p:txBody>
          <a:bodyPr wrap="square" rtlCol="0">
            <a:spAutoFit/>
          </a:bodyPr>
          <a:lstStyle/>
          <a:p>
            <a:pPr algn="just">
              <a:lnSpc>
                <a:spcPct val="120000"/>
              </a:lnSpc>
            </a:pPr>
            <a:r>
              <a:rPr lang="vi-VN" altLang="zh-CN" sz="2800" dirty="0">
                <a:latin typeface="+mj-lt"/>
                <a:ea typeface="汉仪黑荔枝体简" panose="00020600040101010101" pitchFamily="18" charset="-122"/>
              </a:rPr>
              <a:t>Giáo viên lần lượt chiếu từng câu hỏi trên màn hình, các nhóm thảo luận trong 1 phút và chọn đáp án bằng phiếu đáp án. Mỗi câu trả lời đúng được 15 điểm kèm 1 từ khóa, trả lời sai không được điểm, trả lời đúng từ khóa chính được 10 điểm. Kết thúc trò chơi, đội cao điểm nhất là đội </a:t>
            </a:r>
            <a:r>
              <a:rPr lang="vi-VN" altLang="zh-CN" sz="2800">
                <a:latin typeface="+mj-lt"/>
                <a:ea typeface="汉仪黑荔枝体简" panose="00020600040101010101" pitchFamily="18" charset="-122"/>
              </a:rPr>
              <a:t>thắng cuộc.</a:t>
            </a:r>
            <a:endParaRPr lang="en-US" altLang="zh-CN" sz="2800" dirty="0">
              <a:latin typeface="+mj-lt"/>
              <a:ea typeface="汉仪黑荔枝体简" panose="00020600040101010101" pitchFamily="18" charset="-122"/>
            </a:endParaRPr>
          </a:p>
        </p:txBody>
      </p:sp>
      <p:cxnSp>
        <p:nvCxnSpPr>
          <p:cNvPr id="8" name="直接连接符 7">
            <a:extLst>
              <a:ext uri="{FF2B5EF4-FFF2-40B4-BE49-F238E27FC236}">
                <a16:creationId xmlns:a16="http://schemas.microsoft.com/office/drawing/2014/main" id="{F5E67AF6-4A05-40DD-9E55-84BE5A8CA4D9}"/>
              </a:ext>
            </a:extLst>
          </p:cNvPr>
          <p:cNvCxnSpPr>
            <a:cxnSpLocks/>
          </p:cNvCxnSpPr>
          <p:nvPr/>
        </p:nvCxnSpPr>
        <p:spPr>
          <a:xfrm>
            <a:off x="2809611" y="1589255"/>
            <a:ext cx="6428713"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TextBox 4">
            <a:extLst>
              <a:ext uri="{FF2B5EF4-FFF2-40B4-BE49-F238E27FC236}">
                <a16:creationId xmlns:a16="http://schemas.microsoft.com/office/drawing/2014/main" id="{D3C80A32-2661-43B6-ADED-C994EFC46207}"/>
              </a:ext>
            </a:extLst>
          </p:cNvPr>
          <p:cNvSpPr txBox="1"/>
          <p:nvPr/>
        </p:nvSpPr>
        <p:spPr>
          <a:xfrm>
            <a:off x="4387655" y="1098149"/>
            <a:ext cx="2706321" cy="523220"/>
          </a:xfrm>
          <a:prstGeom prst="rect">
            <a:avLst/>
          </a:prstGeom>
          <a:noFill/>
        </p:spPr>
        <p:txBody>
          <a:bodyPr wrap="square" rtlCol="0">
            <a:spAutoFit/>
          </a:bodyPr>
          <a:lstStyle/>
          <a:p>
            <a:pPr algn="ctr"/>
            <a:r>
              <a:rPr lang="en-US" altLang="zh-CN" sz="2800" dirty="0">
                <a:solidFill>
                  <a:srgbClr val="019AAA"/>
                </a:solidFill>
                <a:latin typeface="+mj-lt"/>
                <a:ea typeface="华文中宋" panose="02010600040101010101" pitchFamily="2" charset="-122"/>
              </a:rPr>
              <a:t>LUẬT CHƠI</a:t>
            </a:r>
            <a:endParaRPr lang="zh-CN" altLang="en-US" sz="2800" dirty="0">
              <a:solidFill>
                <a:srgbClr val="019AAA"/>
              </a:solidFill>
              <a:latin typeface="+mj-lt"/>
              <a:ea typeface="华文中宋" panose="02010600040101010101" pitchFamily="2" charset="-122"/>
            </a:endParaRPr>
          </a:p>
        </p:txBody>
      </p:sp>
    </p:spTree>
    <p:extLst>
      <p:ext uri="{BB962C8B-B14F-4D97-AF65-F5344CB8AC3E}">
        <p14:creationId xmlns:p14="http://schemas.microsoft.com/office/powerpoint/2010/main" val="584712393"/>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25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par>
                          <p:cTn id="16" fill="hold">
                            <p:stCondLst>
                              <p:cond delay="1750"/>
                            </p:stCondLst>
                            <p:childTnLst>
                              <p:par>
                                <p:cTn id="17" presetID="14" presetClass="entr" presetSubtype="10" fill="hold" grpId="0" nodeType="afterEffect">
                                  <p:stCondLst>
                                    <p:cond delay="0"/>
                                  </p:stCondLst>
                                  <p:iterate type="lt">
                                    <p:tmPct val="30000"/>
                                  </p:iterate>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8574187" y="3907716"/>
            <a:ext cx="981497" cy="381455"/>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40422" y="3326235"/>
            <a:ext cx="807606" cy="31387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8180245" y="3352295"/>
            <a:ext cx="909782" cy="3535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9650527">
            <a:off x="9125313" y="3584857"/>
            <a:ext cx="845431" cy="328573"/>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3431" y="2034174"/>
            <a:ext cx="5944976" cy="923544"/>
          </a:xfrm>
          <a:prstGeom prst="rect">
            <a:avLst/>
          </a:prstGeom>
          <a:noFill/>
        </p:spPr>
        <p:txBody>
          <a:bodyPr wrap="square" rtlCol="0">
            <a:spAutoFit/>
          </a:bodyPr>
          <a:lstStyle/>
          <a:p>
            <a:pPr algn="ctr" defTabSz="914583">
              <a:defRPr/>
            </a:pPr>
            <a:r>
              <a:rPr lang="en-US" sz="5401" b="1" dirty="0">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ĐI TÌM ẨN SỐ</a:t>
            </a:r>
          </a:p>
        </p:txBody>
      </p:sp>
      <p:sp>
        <p:nvSpPr>
          <p:cNvPr id="23" name="TextBox 22">
            <a:extLst>
              <a:ext uri="{FF2B5EF4-FFF2-40B4-BE49-F238E27FC236}">
                <a16:creationId xmlns:a16="http://schemas.microsoft.com/office/drawing/2014/main" id="{B8AEFFDF-FA5D-49E5-94E8-1A555B06B25D}"/>
              </a:ext>
            </a:extLst>
          </p:cNvPr>
          <p:cNvSpPr txBox="1"/>
          <p:nvPr/>
        </p:nvSpPr>
        <p:spPr>
          <a:xfrm>
            <a:off x="5595136" y="822315"/>
            <a:ext cx="6381567" cy="954328"/>
          </a:xfrm>
          <a:prstGeom prst="rect">
            <a:avLst/>
          </a:prstGeom>
          <a:noFill/>
        </p:spPr>
        <p:txBody>
          <a:bodyPr wrap="square" rtlCol="0">
            <a:spAutoFit/>
          </a:bodyPr>
          <a:lstStyle/>
          <a:p>
            <a:pPr algn="ctr" defTabSz="914583">
              <a:defRPr/>
            </a:pPr>
            <a:r>
              <a:rPr lang="en-US" sz="2801"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Xin </a:t>
            </a:r>
            <a:r>
              <a:rPr lang="en-US" sz="2801" b="1" dirty="0" err="1">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chào</a:t>
            </a:r>
            <a:endParaRPr lang="en-US" sz="2801"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a:p>
            <a:pPr algn="ctr" defTabSz="914583">
              <a:defRPr/>
            </a:pPr>
            <a:r>
              <a:rPr lang="en-US" sz="2801" b="1" dirty="0" err="1">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các</a:t>
            </a:r>
            <a:r>
              <a:rPr lang="en-US" sz="2801"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a:t>
            </a:r>
            <a:r>
              <a:rPr lang="en-US" sz="2801" b="1" dirty="0" err="1">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nhà</a:t>
            </a:r>
            <a:r>
              <a:rPr lang="en-US" sz="2801"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a:t>
            </a:r>
            <a:r>
              <a:rPr lang="en-US" sz="2801" b="1" dirty="0" err="1">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thám</a:t>
            </a:r>
            <a:r>
              <a:rPr lang="en-US" sz="2801"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a:t>
            </a:r>
            <a:r>
              <a:rPr lang="en-US" sz="2801" b="1" dirty="0" err="1">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hiểm</a:t>
            </a:r>
            <a:endParaRPr lang="en-US" sz="2801"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542053" y="6164461"/>
            <a:ext cx="487476" cy="487476"/>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372673" y="3485868"/>
            <a:ext cx="961396" cy="190233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07079" y="1682669"/>
            <a:ext cx="1957439" cy="1957439"/>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713048">
            <a:off x="3037371" y="2443739"/>
            <a:ext cx="536672" cy="435301"/>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201426" y="2004733"/>
            <a:ext cx="3048706" cy="3048706"/>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279034" y="3429794"/>
            <a:ext cx="1168988" cy="1168988"/>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991712" y="822314"/>
            <a:ext cx="312658" cy="253643"/>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flipH="1">
            <a:off x="5731015" y="656254"/>
            <a:ext cx="1926310" cy="1428677"/>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7080" y="139370"/>
            <a:ext cx="184774" cy="369417"/>
          </a:xfrm>
          <a:prstGeom prst="rect">
            <a:avLst/>
          </a:prstGeom>
          <a:noFill/>
        </p:spPr>
        <p:txBody>
          <a:bodyPr wrap="none" rtlCol="0">
            <a:spAutoFit/>
          </a:bodyPr>
          <a:lstStyle/>
          <a:p>
            <a:pPr defTabSz="914583"/>
            <a:endParaRPr lang="en-US">
              <a:solidFill>
                <a:prstClr val="black"/>
              </a:solidFill>
              <a:latin typeface="Calibri"/>
            </a:endParaRPr>
          </a:p>
        </p:txBody>
      </p:sp>
    </p:spTree>
    <p:extLst>
      <p:ext uri="{BB962C8B-B14F-4D97-AF65-F5344CB8AC3E}">
        <p14:creationId xmlns:p14="http://schemas.microsoft.com/office/powerpoint/2010/main" val="24033587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713048">
            <a:off x="3037371" y="2443739"/>
            <a:ext cx="536672" cy="435301"/>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932480" y="818156"/>
            <a:ext cx="5944976" cy="1384995"/>
          </a:xfrm>
          <a:prstGeom prst="rect">
            <a:avLst/>
          </a:prstGeom>
          <a:noFill/>
        </p:spPr>
        <p:txBody>
          <a:bodyPr wrap="square" rtlCol="0">
            <a:spAutoFit/>
          </a:bodyPr>
          <a:lstStyle/>
          <a:p>
            <a:pPr defTabSz="914583">
              <a:defRPr/>
            </a:pP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1: Cho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hình</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hộp</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nhật</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chiều</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dài</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là a,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chiều</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rộng</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là b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chiều</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cao</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tính</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diện</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tích</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xung</a:t>
            </a:r>
            <a:r>
              <a:rPr lang="fr-FR"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quanh</a:t>
            </a:r>
            <a:endParaRPr lang="en-US"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677052" y="2806625"/>
            <a:ext cx="1969647" cy="2440803"/>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768621" y="5903777"/>
            <a:ext cx="1396428" cy="54271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263763" y="5903777"/>
            <a:ext cx="1396428" cy="542717"/>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758904" y="5903777"/>
            <a:ext cx="1396428" cy="54271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53931" y="5156317"/>
            <a:ext cx="914691" cy="914691"/>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2"/>
            <p:extLst>
              <p:ext uri="{DAA4B4D4-6D71-4841-9C94-3DE7FCFB9230}">
                <p14:media xmlns:p14="http://schemas.microsoft.com/office/powerpoint/2010/main" r:embed="rId3">
                  <p14:trim st="2016"/>
                </p14:media>
              </p:ext>
            </p:extLst>
          </p:nvPr>
        </p:nvPicPr>
        <p:blipFill>
          <a:blip r:embed="rId17" cstate="print"/>
          <a:stretch>
            <a:fillRect/>
          </a:stretch>
        </p:blipFill>
        <p:spPr>
          <a:xfrm>
            <a:off x="12515548" y="4431033"/>
            <a:ext cx="487476" cy="487476"/>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628077" y="-3208773"/>
            <a:ext cx="4939021" cy="2771899"/>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9" cstate="email">
            <a:biLevel thresh="25000"/>
            <a:extLst>
              <a:ext uri="{28A0092B-C50C-407E-A947-70E740481C1C}">
                <a14:useLocalDpi xmlns:a14="http://schemas.microsoft.com/office/drawing/2010/main"/>
              </a:ext>
            </a:extLst>
          </a:blip>
          <a:stretch>
            <a:fillRect/>
          </a:stretch>
        </p:blipFill>
        <p:spPr>
          <a:xfrm>
            <a:off x="1465493" y="2361202"/>
            <a:ext cx="2360274" cy="2184134"/>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2035" y="2614661"/>
            <a:ext cx="1585957" cy="1585955"/>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070225"/>
              <a:ext cx="1593167" cy="818601"/>
            </a:xfrm>
            <a:prstGeom prst="rect">
              <a:avLst/>
            </a:prstGeom>
          </p:spPr>
          <p:txBody>
            <a:bodyPr wrap="square" anchor="ctr">
              <a:spAutoFit/>
            </a:bodyPr>
            <a:lstStyle/>
            <a:p>
              <a:pPr algn="ctr" defTabSz="914583">
                <a:defRPr/>
              </a:pPr>
              <a:r>
                <a:rPr lang="en-US" sz="4001"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G</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047981" y="2297066"/>
            <a:ext cx="536618" cy="500031"/>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047981" y="3103762"/>
            <a:ext cx="536618" cy="500031"/>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9357004" y="2293487"/>
            <a:ext cx="536618" cy="500031"/>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357004" y="3100183"/>
            <a:ext cx="536618" cy="500031"/>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773361" y="2204567"/>
            <a:ext cx="908593" cy="90859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254046" y="5903777"/>
            <a:ext cx="1396428" cy="542717"/>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511778" y="4295399"/>
            <a:ext cx="237006" cy="400655"/>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29754693"/>
              </p:ext>
            </p:extLst>
          </p:nvPr>
        </p:nvGraphicFramePr>
        <p:xfrm>
          <a:off x="7527925" y="2322513"/>
          <a:ext cx="1047750" cy="333375"/>
        </p:xfrm>
        <a:graphic>
          <a:graphicData uri="http://schemas.openxmlformats.org/presentationml/2006/ole">
            <mc:AlternateContent xmlns:mc="http://schemas.openxmlformats.org/markup-compatibility/2006">
              <mc:Choice xmlns:v="urn:schemas-microsoft-com:vml" Requires="v">
                <p:oleObj spid="_x0000_s1266" name="Equation" r:id="rId28" imgW="634680" imgH="203040" progId="Equation.DSMT4">
                  <p:embed/>
                </p:oleObj>
              </mc:Choice>
              <mc:Fallback>
                <p:oleObj name="Equation" r:id="rId28" imgW="634680" imgH="203040" progId="Equation.DSMT4">
                  <p:embed/>
                  <p:pic>
                    <p:nvPicPr>
                      <p:cNvPr id="0" name="Picture 42"/>
                      <p:cNvPicPr>
                        <a:picLocks noChangeAspect="1" noChangeArrowheads="1"/>
                      </p:cNvPicPr>
                      <p:nvPr/>
                    </p:nvPicPr>
                    <p:blipFill>
                      <a:blip r:embed="rId29"/>
                      <a:srcRect/>
                      <a:stretch>
                        <a:fillRect/>
                      </a:stretch>
                    </p:blipFill>
                    <p:spPr bwMode="auto">
                      <a:xfrm>
                        <a:off x="7527925" y="2322513"/>
                        <a:ext cx="1047750"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63731393"/>
              </p:ext>
            </p:extLst>
          </p:nvPr>
        </p:nvGraphicFramePr>
        <p:xfrm>
          <a:off x="7561263" y="3216275"/>
          <a:ext cx="1093787" cy="350838"/>
        </p:xfrm>
        <a:graphic>
          <a:graphicData uri="http://schemas.openxmlformats.org/presentationml/2006/ole">
            <mc:AlternateContent xmlns:mc="http://schemas.openxmlformats.org/markup-compatibility/2006">
              <mc:Choice xmlns:v="urn:schemas-microsoft-com:vml" Requires="v">
                <p:oleObj spid="_x0000_s1267" name="Equation" r:id="rId30" imgW="634680" imgH="203040" progId="Equation.DSMT4">
                  <p:embed/>
                </p:oleObj>
              </mc:Choice>
              <mc:Fallback>
                <p:oleObj name="Equation" r:id="rId30" imgW="634680" imgH="203040" progId="Equation.DSMT4">
                  <p:embed/>
                  <p:pic>
                    <p:nvPicPr>
                      <p:cNvPr id="0" name="Picture 43"/>
                      <p:cNvPicPr>
                        <a:picLocks noChangeAspect="1" noChangeArrowheads="1"/>
                      </p:cNvPicPr>
                      <p:nvPr/>
                    </p:nvPicPr>
                    <p:blipFill>
                      <a:blip r:embed="rId31"/>
                      <a:srcRect/>
                      <a:stretch>
                        <a:fillRect/>
                      </a:stretch>
                    </p:blipFill>
                    <p:spPr bwMode="auto">
                      <a:xfrm>
                        <a:off x="7561263" y="3216275"/>
                        <a:ext cx="1093787"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73882256"/>
              </p:ext>
            </p:extLst>
          </p:nvPr>
        </p:nvGraphicFramePr>
        <p:xfrm>
          <a:off x="10309225" y="2344738"/>
          <a:ext cx="1041400" cy="344487"/>
        </p:xfrm>
        <a:graphic>
          <a:graphicData uri="http://schemas.openxmlformats.org/presentationml/2006/ole">
            <mc:AlternateContent xmlns:mc="http://schemas.openxmlformats.org/markup-compatibility/2006">
              <mc:Choice xmlns:v="urn:schemas-microsoft-com:vml" Requires="v">
                <p:oleObj spid="_x0000_s1268" name="Equation" r:id="rId32" imgW="622080" imgH="203040" progId="Equation.DSMT4">
                  <p:embed/>
                </p:oleObj>
              </mc:Choice>
              <mc:Fallback>
                <p:oleObj name="Equation" r:id="rId32" imgW="622080" imgH="203040" progId="Equation.DSMT4">
                  <p:embed/>
                  <p:pic>
                    <p:nvPicPr>
                      <p:cNvPr id="0" name="Picture 44"/>
                      <p:cNvPicPr>
                        <a:picLocks noChangeAspect="1" noChangeArrowheads="1"/>
                      </p:cNvPicPr>
                      <p:nvPr/>
                    </p:nvPicPr>
                    <p:blipFill>
                      <a:blip r:embed="rId33"/>
                      <a:srcRect/>
                      <a:stretch>
                        <a:fillRect/>
                      </a:stretch>
                    </p:blipFill>
                    <p:spPr bwMode="auto">
                      <a:xfrm>
                        <a:off x="10309225" y="2344738"/>
                        <a:ext cx="1041400" cy="344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683099701"/>
              </p:ext>
            </p:extLst>
          </p:nvPr>
        </p:nvGraphicFramePr>
        <p:xfrm>
          <a:off x="10525125" y="3170238"/>
          <a:ext cx="681038" cy="290512"/>
        </p:xfrm>
        <a:graphic>
          <a:graphicData uri="http://schemas.openxmlformats.org/presentationml/2006/ole">
            <mc:AlternateContent xmlns:mc="http://schemas.openxmlformats.org/markup-compatibility/2006">
              <mc:Choice xmlns:v="urn:schemas-microsoft-com:vml" Requires="v">
                <p:oleObj spid="_x0000_s1269" name="Equation" r:id="rId34" imgW="419040" imgH="177480" progId="Equation.DSMT4">
                  <p:embed/>
                </p:oleObj>
              </mc:Choice>
              <mc:Fallback>
                <p:oleObj name="Equation" r:id="rId34" imgW="419040" imgH="177480" progId="Equation.DSMT4">
                  <p:embed/>
                  <p:pic>
                    <p:nvPicPr>
                      <p:cNvPr id="0" name="Picture 45"/>
                      <p:cNvPicPr>
                        <a:picLocks noChangeAspect="1" noChangeArrowheads="1"/>
                      </p:cNvPicPr>
                      <p:nvPr/>
                    </p:nvPicPr>
                    <p:blipFill>
                      <a:blip r:embed="rId35"/>
                      <a:srcRect/>
                      <a:stretch>
                        <a:fillRect/>
                      </a:stretch>
                    </p:blipFill>
                    <p:spPr bwMode="auto">
                      <a:xfrm>
                        <a:off x="10525125" y="3170238"/>
                        <a:ext cx="681038" cy="290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880869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7"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8"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7"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9"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10" name="wheelspin.wav"/>
                                        </p:tgtEl>
                                      </p:cMediaNode>
                                    </p:audio>
                                  </p:subTnLst>
                                </p:cTn>
                              </p:par>
                              <p:par>
                                <p:cTn id="82" presetID="1" presetClass="entr" presetSubtype="0" fill="hold" nodeType="withEffect">
                                  <p:stCondLst>
                                    <p:cond delay="0"/>
                                  </p:stCondLst>
                                  <p:childTnLst>
                                    <p:set>
                                      <p:cBhvr>
                                        <p:cTn id="83" dur="1" fill="hold">
                                          <p:stCondLst>
                                            <p:cond delay="0"/>
                                          </p:stCondLst>
                                        </p:cTn>
                                        <p:tgtEl>
                                          <p:spTgt spid="4"/>
                                        </p:tgtEl>
                                        <p:attrNameLst>
                                          <p:attrName>style.visibility</p:attrName>
                                        </p:attrNameLst>
                                      </p:cBhvr>
                                      <p:to>
                                        <p:strVal val="visible"/>
                                      </p:to>
                                    </p:set>
                                  </p:childTnLst>
                                </p:cTn>
                              </p:par>
                              <p:par>
                                <p:cTn id="84" presetID="10" presetClass="entr" presetSubtype="0" fill="hold" nodeType="with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par>
                                <p:cTn id="87" presetID="42" presetClass="entr" presetSubtype="0" fill="hold" nodeType="withEffect">
                                  <p:stCondLst>
                                    <p:cond delay="225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1000"/>
                                        <p:tgtEl>
                                          <p:spTgt spid="18"/>
                                        </p:tgtEl>
                                      </p:cBhvr>
                                    </p:animEffect>
                                    <p:anim calcmode="lin" valueType="num">
                                      <p:cBhvr>
                                        <p:cTn id="90" dur="1000" fill="hold"/>
                                        <p:tgtEl>
                                          <p:spTgt spid="18"/>
                                        </p:tgtEl>
                                        <p:attrNameLst>
                                          <p:attrName>ppt_x</p:attrName>
                                        </p:attrNameLst>
                                      </p:cBhvr>
                                      <p:tavLst>
                                        <p:tav tm="0">
                                          <p:val>
                                            <p:strVal val="#ppt_x"/>
                                          </p:val>
                                        </p:tav>
                                        <p:tav tm="100000">
                                          <p:val>
                                            <p:strVal val="#ppt_x"/>
                                          </p:val>
                                        </p:tav>
                                      </p:tavLst>
                                    </p:anim>
                                    <p:anim calcmode="lin" valueType="num">
                                      <p:cBhvr>
                                        <p:cTn id="91" dur="1000" fill="hold"/>
                                        <p:tgtEl>
                                          <p:spTgt spid="18"/>
                                        </p:tgtEl>
                                        <p:attrNameLst>
                                          <p:attrName>ppt_y</p:attrName>
                                        </p:attrNameLst>
                                      </p:cBhvr>
                                      <p:tavLst>
                                        <p:tav tm="0">
                                          <p:val>
                                            <p:strVal val="#ppt_y+.1"/>
                                          </p:val>
                                        </p:tav>
                                        <p:tav tm="100000">
                                          <p:val>
                                            <p:strVal val="#ppt_y"/>
                                          </p:val>
                                        </p:tav>
                                      </p:tavLst>
                                    </p:anim>
                                  </p:childTnLst>
                                </p:cTn>
                              </p:par>
                              <p:par>
                                <p:cTn id="92" presetID="12" presetClass="entr" presetSubtype="4" fill="hold" nodeType="withEffect">
                                  <p:stCondLst>
                                    <p:cond delay="225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p:tgtEl>
                                          <p:spTgt spid="18"/>
                                        </p:tgtEl>
                                        <p:attrNameLst>
                                          <p:attrName>ppt_y</p:attrName>
                                        </p:attrNameLst>
                                      </p:cBhvr>
                                      <p:tavLst>
                                        <p:tav tm="0">
                                          <p:val>
                                            <p:strVal val="#ppt_y+#ppt_h*1.125000"/>
                                          </p:val>
                                        </p:tav>
                                        <p:tav tm="100000">
                                          <p:val>
                                            <p:strVal val="#ppt_y"/>
                                          </p:val>
                                        </p:tav>
                                      </p:tavLst>
                                    </p:anim>
                                    <p:animEffect transition="in" filter="wipe(up)">
                                      <p:cBhvr>
                                        <p:cTn id="95" dur="500"/>
                                        <p:tgtEl>
                                          <p:spTgt spid="18"/>
                                        </p:tgtEl>
                                      </p:cBhvr>
                                    </p:animEffect>
                                  </p:childTnLst>
                                </p:cTn>
                              </p:par>
                              <p:par>
                                <p:cTn id="96"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97" dur="1000" fill="hold"/>
                                        <p:tgtEl>
                                          <p:spTgt spid="18"/>
                                        </p:tgtEl>
                                        <p:attrNameLst>
                                          <p:attrName>ppt_x</p:attrName>
                                          <p:attrName>ppt_y</p:attrName>
                                        </p:attrNameLst>
                                      </p:cBhvr>
                                      <p:rCtr x="0" y="-972"/>
                                    </p:animMotion>
                                  </p:childTnLst>
                                </p:cTn>
                              </p:par>
                              <p:par>
                                <p:cTn id="98" presetID="1" presetClass="mediacall" presetSubtype="0" fill="hold" nodeType="withEffect">
                                  <p:stCondLst>
                                    <p:cond delay="2250"/>
                                  </p:stCondLst>
                                  <p:childTnLst>
                                    <p:cmd type="call" cmd="playFrom(0.0)">
                                      <p:cBhvr>
                                        <p:cTn id="99"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713048">
            <a:off x="3037371" y="2443739"/>
            <a:ext cx="536672" cy="435301"/>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4492" y="818156"/>
            <a:ext cx="5720082" cy="1569660"/>
          </a:xfrm>
          <a:prstGeom prst="rect">
            <a:avLst/>
          </a:prstGeom>
          <a:noFill/>
        </p:spPr>
        <p:txBody>
          <a:bodyPr wrap="square" rtlCol="0">
            <a:spAutoFit/>
          </a:bodyPr>
          <a:lstStyle/>
          <a:p>
            <a:pPr defTabSz="914583">
              <a:defRPr/>
            </a:pPr>
            <a:r>
              <a:rPr lang="fr-FR"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fr-FR"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2: Cho </a:t>
            </a:r>
            <a:r>
              <a:rPr lang="fr-FR"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hình</a:t>
            </a:r>
            <a:r>
              <a:rPr lang="fr-FR"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hộp</a:t>
            </a:r>
            <a:r>
              <a:rPr lang="fr-FR"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fr-FR"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nhật</a:t>
            </a:r>
            <a:r>
              <a:rPr lang="fr-FR"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fr-FR"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chiều</a:t>
            </a:r>
            <a:r>
              <a:rPr lang="fr-FR"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dài</a:t>
            </a:r>
            <a:r>
              <a:rPr lang="fr-FR"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là a, </a:t>
            </a:r>
            <a:r>
              <a:rPr lang="fr-FR"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chiều</a:t>
            </a:r>
            <a:r>
              <a:rPr lang="fr-FR"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rộng</a:t>
            </a:r>
            <a:r>
              <a:rPr lang="fr-FR"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là b </a:t>
            </a:r>
            <a:r>
              <a:rPr lang="fr-FR"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fr-FR"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chiều</a:t>
            </a:r>
            <a:r>
              <a:rPr lang="fr-FR"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cao</a:t>
            </a:r>
            <a:r>
              <a:rPr lang="fr-FR"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 </a:t>
            </a:r>
            <a:r>
              <a:rPr lang="fr-FR"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tính</a:t>
            </a:r>
            <a:r>
              <a:rPr lang="fr-FR"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thể</a:t>
            </a:r>
            <a:r>
              <a:rPr lang="fr-FR"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tích</a:t>
            </a:r>
            <a:r>
              <a:rPr lang="fr-FR"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677052" y="2806625"/>
            <a:ext cx="1969647" cy="2440803"/>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2"/>
            <p:extLst>
              <p:ext uri="{DAA4B4D4-6D71-4841-9C94-3DE7FCFB9230}">
                <p14:media xmlns:p14="http://schemas.microsoft.com/office/powerpoint/2010/main" r:embed="rId3">
                  <p14:trim st="2016"/>
                </p14:media>
              </p:ext>
            </p:extLst>
          </p:nvPr>
        </p:nvPicPr>
        <p:blipFill>
          <a:blip r:embed="rId13" cstate="print"/>
          <a:stretch>
            <a:fillRect/>
          </a:stretch>
        </p:blipFill>
        <p:spPr>
          <a:xfrm>
            <a:off x="12515548" y="4431033"/>
            <a:ext cx="487476" cy="487476"/>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628077" y="-3208773"/>
            <a:ext cx="4939021" cy="2771899"/>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5" cstate="email">
            <a:biLevel thresh="25000"/>
            <a:extLst>
              <a:ext uri="{28A0092B-C50C-407E-A947-70E740481C1C}">
                <a14:useLocalDpi xmlns:a14="http://schemas.microsoft.com/office/drawing/2010/main"/>
              </a:ext>
            </a:extLst>
          </a:blip>
          <a:stretch>
            <a:fillRect/>
          </a:stretch>
        </p:blipFill>
        <p:spPr>
          <a:xfrm>
            <a:off x="1465493" y="2361202"/>
            <a:ext cx="2360274" cy="2184134"/>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2035" y="2614661"/>
            <a:ext cx="1585957" cy="1585955"/>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070223"/>
              <a:ext cx="1593167" cy="818601"/>
            </a:xfrm>
            <a:prstGeom prst="rect">
              <a:avLst/>
            </a:prstGeom>
          </p:spPr>
          <p:txBody>
            <a:bodyPr wrap="square" anchor="ctr">
              <a:spAutoFit/>
            </a:bodyPr>
            <a:lstStyle/>
            <a:p>
              <a:pPr algn="ctr" defTabSz="914583">
                <a:defRPr/>
              </a:pPr>
              <a:r>
                <a:rPr lang="en-US" sz="4001"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Ó</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888740" y="2614662"/>
            <a:ext cx="536618" cy="500031"/>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888740" y="3421357"/>
            <a:ext cx="536618" cy="500031"/>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392334" y="2614662"/>
            <a:ext cx="536618" cy="500031"/>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392334" y="3421357"/>
            <a:ext cx="536618" cy="500031"/>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591255" y="3352935"/>
            <a:ext cx="908593" cy="90859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56561" y="5903777"/>
            <a:ext cx="1390331" cy="542717"/>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4768621" y="5903777"/>
            <a:ext cx="1396428" cy="54271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263763" y="5903777"/>
            <a:ext cx="1396428" cy="542717"/>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761953" y="5903777"/>
            <a:ext cx="1390331" cy="54271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2172934" y="5201685"/>
            <a:ext cx="914691" cy="9146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511778" y="4295399"/>
            <a:ext cx="237006" cy="400655"/>
          </a:xfrm>
          <a:prstGeom prst="rect">
            <a:avLst/>
          </a:prstGeom>
        </p:spPr>
      </p:pic>
      <p:graphicFrame>
        <p:nvGraphicFramePr>
          <p:cNvPr id="28" name="Object 27"/>
          <p:cNvGraphicFramePr>
            <a:graphicFrameLocks noChangeAspect="1"/>
          </p:cNvGraphicFramePr>
          <p:nvPr>
            <p:extLst>
              <p:ext uri="{D42A27DB-BD31-4B8C-83A1-F6EECF244321}">
                <p14:modId xmlns:p14="http://schemas.microsoft.com/office/powerpoint/2010/main" val="3988645968"/>
              </p:ext>
            </p:extLst>
          </p:nvPr>
        </p:nvGraphicFramePr>
        <p:xfrm>
          <a:off x="7507288" y="2670175"/>
          <a:ext cx="1016000" cy="430213"/>
        </p:xfrm>
        <a:graphic>
          <a:graphicData uri="http://schemas.openxmlformats.org/presentationml/2006/ole">
            <mc:AlternateContent xmlns:mc="http://schemas.openxmlformats.org/markup-compatibility/2006">
              <mc:Choice xmlns:v="urn:schemas-microsoft-com:vml" Requires="v">
                <p:oleObj spid="_x0000_s2293" name="Equation" r:id="rId28" imgW="419040" imgH="177480" progId="Equation.DSMT4">
                  <p:embed/>
                </p:oleObj>
              </mc:Choice>
              <mc:Fallback>
                <p:oleObj name="Equation" r:id="rId28" imgW="419040" imgH="177480" progId="Equation.DSMT4">
                  <p:embed/>
                  <p:pic>
                    <p:nvPicPr>
                      <p:cNvPr id="0" name="Picture 45"/>
                      <p:cNvPicPr>
                        <a:picLocks noChangeAspect="1" noChangeArrowheads="1"/>
                      </p:cNvPicPr>
                      <p:nvPr/>
                    </p:nvPicPr>
                    <p:blipFill>
                      <a:blip r:embed="rId29"/>
                      <a:srcRect/>
                      <a:stretch>
                        <a:fillRect/>
                      </a:stretch>
                    </p:blipFill>
                    <p:spPr bwMode="auto">
                      <a:xfrm>
                        <a:off x="7507288" y="2670175"/>
                        <a:ext cx="1016000" cy="430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630381770"/>
              </p:ext>
            </p:extLst>
          </p:nvPr>
        </p:nvGraphicFramePr>
        <p:xfrm>
          <a:off x="7570788" y="3551238"/>
          <a:ext cx="890587" cy="460375"/>
        </p:xfrm>
        <a:graphic>
          <a:graphicData uri="http://schemas.openxmlformats.org/presentationml/2006/ole">
            <mc:AlternateContent xmlns:mc="http://schemas.openxmlformats.org/markup-compatibility/2006">
              <mc:Choice xmlns:v="urn:schemas-microsoft-com:vml" Requires="v">
                <p:oleObj spid="_x0000_s2294" name="Equation" r:id="rId30" imgW="342720" imgH="177480" progId="Equation.DSMT4">
                  <p:embed/>
                </p:oleObj>
              </mc:Choice>
              <mc:Fallback>
                <p:oleObj name="Equation" r:id="rId30" imgW="342720" imgH="177480" progId="Equation.DSMT4">
                  <p:embed/>
                  <p:pic>
                    <p:nvPicPr>
                      <p:cNvPr id="0" name="Picture 46"/>
                      <p:cNvPicPr>
                        <a:picLocks noChangeAspect="1" noChangeArrowheads="1"/>
                      </p:cNvPicPr>
                      <p:nvPr/>
                    </p:nvPicPr>
                    <p:blipFill>
                      <a:blip r:embed="rId31"/>
                      <a:srcRect/>
                      <a:stretch>
                        <a:fillRect/>
                      </a:stretch>
                    </p:blipFill>
                    <p:spPr bwMode="auto">
                      <a:xfrm>
                        <a:off x="7570788" y="3551238"/>
                        <a:ext cx="890587"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81630245"/>
              </p:ext>
            </p:extLst>
          </p:nvPr>
        </p:nvGraphicFramePr>
        <p:xfrm>
          <a:off x="10059988" y="2659063"/>
          <a:ext cx="1041400" cy="441325"/>
        </p:xfrm>
        <a:graphic>
          <a:graphicData uri="http://schemas.openxmlformats.org/presentationml/2006/ole">
            <mc:AlternateContent xmlns:mc="http://schemas.openxmlformats.org/markup-compatibility/2006">
              <mc:Choice xmlns:v="urn:schemas-microsoft-com:vml" Requires="v">
                <p:oleObj spid="_x0000_s2295" name="Equation" r:id="rId32" imgW="419040" imgH="177480" progId="Equation.DSMT4">
                  <p:embed/>
                </p:oleObj>
              </mc:Choice>
              <mc:Fallback>
                <p:oleObj name="Equation" r:id="rId32" imgW="419040" imgH="177480" progId="Equation.DSMT4">
                  <p:embed/>
                  <p:pic>
                    <p:nvPicPr>
                      <p:cNvPr id="0" name="Picture 47"/>
                      <p:cNvPicPr>
                        <a:picLocks noChangeAspect="1" noChangeArrowheads="1"/>
                      </p:cNvPicPr>
                      <p:nvPr/>
                    </p:nvPicPr>
                    <p:blipFill>
                      <a:blip r:embed="rId33"/>
                      <a:srcRect/>
                      <a:stretch>
                        <a:fillRect/>
                      </a:stretch>
                    </p:blipFill>
                    <p:spPr bwMode="auto">
                      <a:xfrm>
                        <a:off x="10059988" y="2659063"/>
                        <a:ext cx="1041400"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54839481"/>
              </p:ext>
            </p:extLst>
          </p:nvPr>
        </p:nvGraphicFramePr>
        <p:xfrm>
          <a:off x="10072688" y="3486150"/>
          <a:ext cx="1012825" cy="420688"/>
        </p:xfrm>
        <a:graphic>
          <a:graphicData uri="http://schemas.openxmlformats.org/presentationml/2006/ole">
            <mc:AlternateContent xmlns:mc="http://schemas.openxmlformats.org/markup-compatibility/2006">
              <mc:Choice xmlns:v="urn:schemas-microsoft-com:vml" Requires="v">
                <p:oleObj spid="_x0000_s2296" name="Equation" r:id="rId34" imgW="431640" imgH="177480" progId="Equation.DSMT4">
                  <p:embed/>
                </p:oleObj>
              </mc:Choice>
              <mc:Fallback>
                <p:oleObj name="Equation" r:id="rId34" imgW="431640" imgH="177480" progId="Equation.DSMT4">
                  <p:embed/>
                  <p:pic>
                    <p:nvPicPr>
                      <p:cNvPr id="0" name="Picture 48"/>
                      <p:cNvPicPr>
                        <a:picLocks noChangeAspect="1" noChangeArrowheads="1"/>
                      </p:cNvPicPr>
                      <p:nvPr/>
                    </p:nvPicPr>
                    <p:blipFill>
                      <a:blip r:embed="rId35"/>
                      <a:srcRect/>
                      <a:stretch>
                        <a:fillRect/>
                      </a:stretch>
                    </p:blipFill>
                    <p:spPr bwMode="auto">
                      <a:xfrm>
                        <a:off x="10072688" y="3486150"/>
                        <a:ext cx="1012825"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055261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7"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8"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7"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9"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10" name="wheelspin.wav"/>
                                        </p:tgtEl>
                                      </p:cMediaNode>
                                    </p:audio>
                                  </p:subTnLst>
                                </p:cTn>
                              </p:par>
                              <p:par>
                                <p:cTn id="82" presetID="1" presetClass="entr" presetSubtype="0" fill="hold" nodeType="withEffect">
                                  <p:stCondLst>
                                    <p:cond delay="0"/>
                                  </p:stCondLst>
                                  <p:childTnLst>
                                    <p:set>
                                      <p:cBhvr>
                                        <p:cTn id="83" dur="1" fill="hold">
                                          <p:stCondLst>
                                            <p:cond delay="0"/>
                                          </p:stCondLst>
                                        </p:cTn>
                                        <p:tgtEl>
                                          <p:spTgt spid="4"/>
                                        </p:tgtEl>
                                        <p:attrNameLst>
                                          <p:attrName>style.visibility</p:attrName>
                                        </p:attrNameLst>
                                      </p:cBhvr>
                                      <p:to>
                                        <p:strVal val="visible"/>
                                      </p:to>
                                    </p:set>
                                  </p:childTnLst>
                                </p:cTn>
                              </p:par>
                              <p:par>
                                <p:cTn id="84" presetID="10" presetClass="entr" presetSubtype="0" fill="hold" nodeType="with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par>
                                <p:cTn id="87" presetID="42" presetClass="entr" presetSubtype="0" fill="hold" nodeType="withEffect">
                                  <p:stCondLst>
                                    <p:cond delay="225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1000"/>
                                        <p:tgtEl>
                                          <p:spTgt spid="18"/>
                                        </p:tgtEl>
                                      </p:cBhvr>
                                    </p:animEffect>
                                    <p:anim calcmode="lin" valueType="num">
                                      <p:cBhvr>
                                        <p:cTn id="90" dur="1000" fill="hold"/>
                                        <p:tgtEl>
                                          <p:spTgt spid="18"/>
                                        </p:tgtEl>
                                        <p:attrNameLst>
                                          <p:attrName>ppt_x</p:attrName>
                                        </p:attrNameLst>
                                      </p:cBhvr>
                                      <p:tavLst>
                                        <p:tav tm="0">
                                          <p:val>
                                            <p:strVal val="#ppt_x"/>
                                          </p:val>
                                        </p:tav>
                                        <p:tav tm="100000">
                                          <p:val>
                                            <p:strVal val="#ppt_x"/>
                                          </p:val>
                                        </p:tav>
                                      </p:tavLst>
                                    </p:anim>
                                    <p:anim calcmode="lin" valueType="num">
                                      <p:cBhvr>
                                        <p:cTn id="91" dur="1000" fill="hold"/>
                                        <p:tgtEl>
                                          <p:spTgt spid="18"/>
                                        </p:tgtEl>
                                        <p:attrNameLst>
                                          <p:attrName>ppt_y</p:attrName>
                                        </p:attrNameLst>
                                      </p:cBhvr>
                                      <p:tavLst>
                                        <p:tav tm="0">
                                          <p:val>
                                            <p:strVal val="#ppt_y+.1"/>
                                          </p:val>
                                        </p:tav>
                                        <p:tav tm="100000">
                                          <p:val>
                                            <p:strVal val="#ppt_y"/>
                                          </p:val>
                                        </p:tav>
                                      </p:tavLst>
                                    </p:anim>
                                  </p:childTnLst>
                                </p:cTn>
                              </p:par>
                              <p:par>
                                <p:cTn id="92" presetID="12" presetClass="entr" presetSubtype="4" fill="hold" nodeType="withEffect">
                                  <p:stCondLst>
                                    <p:cond delay="225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p:tgtEl>
                                          <p:spTgt spid="18"/>
                                        </p:tgtEl>
                                        <p:attrNameLst>
                                          <p:attrName>ppt_y</p:attrName>
                                        </p:attrNameLst>
                                      </p:cBhvr>
                                      <p:tavLst>
                                        <p:tav tm="0">
                                          <p:val>
                                            <p:strVal val="#ppt_y+#ppt_h*1.125000"/>
                                          </p:val>
                                        </p:tav>
                                        <p:tav tm="100000">
                                          <p:val>
                                            <p:strVal val="#ppt_y"/>
                                          </p:val>
                                        </p:tav>
                                      </p:tavLst>
                                    </p:anim>
                                    <p:animEffect transition="in" filter="wipe(up)">
                                      <p:cBhvr>
                                        <p:cTn id="95" dur="500"/>
                                        <p:tgtEl>
                                          <p:spTgt spid="18"/>
                                        </p:tgtEl>
                                      </p:cBhvr>
                                    </p:animEffect>
                                  </p:childTnLst>
                                </p:cTn>
                              </p:par>
                              <p:par>
                                <p:cTn id="96" presetID="64" presetClass="path" presetSubtype="0" repeatCount="indefinite" accel="50000" decel="50000" autoRev="1" fill="hold" nodeType="withEffect">
                                  <p:stCondLst>
                                    <p:cond delay="2250"/>
                                  </p:stCondLst>
                                  <p:childTnLst>
                                    <p:animMotion origin="layout" path="M -2.69982E-6 -4.2953E-6 L -2.69982E-6 -0.01944 " pathEditMode="relative" rAng="0" ptsTypes="AA">
                                      <p:cBhvr>
                                        <p:cTn id="97" dur="1000" fill="hold"/>
                                        <p:tgtEl>
                                          <p:spTgt spid="18"/>
                                        </p:tgtEl>
                                        <p:attrNameLst>
                                          <p:attrName>ppt_x</p:attrName>
                                          <p:attrName>ppt_y</p:attrName>
                                        </p:attrNameLst>
                                      </p:cBhvr>
                                      <p:rCtr x="0" y="-972"/>
                                    </p:animMotion>
                                  </p:childTnLst>
                                </p:cTn>
                              </p:par>
                              <p:par>
                                <p:cTn id="98" presetID="1" presetClass="mediacall" presetSubtype="0" fill="hold" nodeType="withEffect">
                                  <p:stCondLst>
                                    <p:cond delay="2250"/>
                                  </p:stCondLst>
                                  <p:childTnLst>
                                    <p:cmd type="call" cmd="playFrom(0.0)">
                                      <p:cBhvr>
                                        <p:cTn id="99"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713048">
            <a:off x="3037371" y="2443739"/>
            <a:ext cx="536672" cy="435301"/>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4492" y="818156"/>
            <a:ext cx="5944976" cy="1200329"/>
          </a:xfrm>
          <a:prstGeom prst="rect">
            <a:avLst/>
          </a:prstGeom>
          <a:noFill/>
        </p:spPr>
        <p:txBody>
          <a:bodyPr wrap="square" rtlCol="0">
            <a:spAutoFit/>
          </a:bodyPr>
          <a:lstStyle/>
          <a:p>
            <a:pPr defTabSz="914583">
              <a:defRPr/>
            </a:pPr>
            <a:r>
              <a:rPr lang="fr-FR" sz="36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fr-FR" sz="3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Cho </a:t>
            </a:r>
            <a:r>
              <a:rPr lang="fr-FR" sz="36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hình</a:t>
            </a:r>
            <a:r>
              <a:rPr lang="fr-FR" sz="3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6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lập</a:t>
            </a:r>
            <a:r>
              <a:rPr lang="fr-FR" sz="3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6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phương</a:t>
            </a:r>
            <a:r>
              <a:rPr lang="fr-FR" sz="3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6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fr-FR" sz="3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6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cạnh</a:t>
            </a:r>
            <a:r>
              <a:rPr lang="fr-FR" sz="3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là a, </a:t>
            </a:r>
            <a:r>
              <a:rPr lang="fr-FR" sz="36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thể</a:t>
            </a:r>
            <a:r>
              <a:rPr lang="fr-FR" sz="3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6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tích</a:t>
            </a:r>
            <a:r>
              <a:rPr lang="fr-FR" sz="3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fr-FR" sz="36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hình</a:t>
            </a:r>
            <a:r>
              <a:rPr lang="fr-FR" sz="3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là</a:t>
            </a:r>
            <a:endParaRPr lang="en-US" sz="3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677052" y="2806625"/>
            <a:ext cx="1969647" cy="2440803"/>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768621" y="5903777"/>
            <a:ext cx="1396428" cy="54271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263763" y="5903777"/>
            <a:ext cx="1396428" cy="542717"/>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758904" y="5903777"/>
            <a:ext cx="1396428" cy="54271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53931" y="5156317"/>
            <a:ext cx="914691" cy="914691"/>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2"/>
            <p:extLst>
              <p:ext uri="{DAA4B4D4-6D71-4841-9C94-3DE7FCFB9230}">
                <p14:media xmlns:p14="http://schemas.microsoft.com/office/powerpoint/2010/main" r:embed="rId3">
                  <p14:trim st="2016"/>
                </p14:media>
              </p:ext>
            </p:extLst>
          </p:nvPr>
        </p:nvPicPr>
        <p:blipFill>
          <a:blip r:embed="rId17" cstate="print"/>
          <a:stretch>
            <a:fillRect/>
          </a:stretch>
        </p:blipFill>
        <p:spPr>
          <a:xfrm>
            <a:off x="12515548" y="4431033"/>
            <a:ext cx="487476" cy="487476"/>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628077" y="-3208773"/>
            <a:ext cx="4939021" cy="2771899"/>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9" cstate="email">
            <a:biLevel thresh="25000"/>
            <a:extLst>
              <a:ext uri="{28A0092B-C50C-407E-A947-70E740481C1C}">
                <a14:useLocalDpi xmlns:a14="http://schemas.microsoft.com/office/drawing/2010/main"/>
              </a:ext>
            </a:extLst>
          </a:blip>
          <a:stretch>
            <a:fillRect/>
          </a:stretch>
        </p:blipFill>
        <p:spPr>
          <a:xfrm>
            <a:off x="1465493" y="2361202"/>
            <a:ext cx="2360274" cy="2184134"/>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2035" y="2614661"/>
            <a:ext cx="1585957" cy="1585955"/>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070225"/>
              <a:ext cx="1593167" cy="818601"/>
            </a:xfrm>
            <a:prstGeom prst="rect">
              <a:avLst/>
            </a:prstGeom>
          </p:spPr>
          <p:txBody>
            <a:bodyPr wrap="square" anchor="ctr">
              <a:spAutoFit/>
            </a:bodyPr>
            <a:lstStyle/>
            <a:p>
              <a:pPr algn="ctr" defTabSz="914583">
                <a:defRPr/>
              </a:pPr>
              <a:r>
                <a:rPr lang="en-US" sz="4001"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C</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047981" y="2297066"/>
            <a:ext cx="536618" cy="500031"/>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047981" y="3103762"/>
            <a:ext cx="536618" cy="500031"/>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9357004" y="2293487"/>
            <a:ext cx="536618" cy="500031"/>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357004" y="3100183"/>
            <a:ext cx="536618" cy="500031"/>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773361" y="2204567"/>
            <a:ext cx="908593" cy="90859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254046" y="5903777"/>
            <a:ext cx="1396428" cy="542717"/>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511778" y="4295399"/>
            <a:ext cx="237006" cy="400655"/>
          </a:xfrm>
          <a:prstGeom prst="rect">
            <a:avLst/>
          </a:prstGeom>
        </p:spPr>
      </p:pic>
      <p:graphicFrame>
        <p:nvGraphicFramePr>
          <p:cNvPr id="27" name="Object 26"/>
          <p:cNvGraphicFramePr>
            <a:graphicFrameLocks noChangeAspect="1"/>
          </p:cNvGraphicFramePr>
          <p:nvPr>
            <p:extLst>
              <p:ext uri="{D42A27DB-BD31-4B8C-83A1-F6EECF244321}">
                <p14:modId xmlns:p14="http://schemas.microsoft.com/office/powerpoint/2010/main" val="1796003841"/>
              </p:ext>
            </p:extLst>
          </p:nvPr>
        </p:nvGraphicFramePr>
        <p:xfrm>
          <a:off x="7608888" y="2266950"/>
          <a:ext cx="407987" cy="495300"/>
        </p:xfrm>
        <a:graphic>
          <a:graphicData uri="http://schemas.openxmlformats.org/presentationml/2006/ole">
            <mc:AlternateContent xmlns:mc="http://schemas.openxmlformats.org/markup-compatibility/2006">
              <mc:Choice xmlns:v="urn:schemas-microsoft-com:vml" Requires="v">
                <p:oleObj spid="_x0000_s3314" name="Equation" r:id="rId28" imgW="177480" imgH="215640" progId="Equation.DSMT4">
                  <p:embed/>
                </p:oleObj>
              </mc:Choice>
              <mc:Fallback>
                <p:oleObj name="Equation" r:id="rId28" imgW="177480" imgH="215640" progId="Equation.DSMT4">
                  <p:embed/>
                  <p:pic>
                    <p:nvPicPr>
                      <p:cNvPr id="0" name="Picture 42"/>
                      <p:cNvPicPr>
                        <a:picLocks noChangeAspect="1" noChangeArrowheads="1"/>
                      </p:cNvPicPr>
                      <p:nvPr/>
                    </p:nvPicPr>
                    <p:blipFill>
                      <a:blip r:embed="rId29"/>
                      <a:srcRect/>
                      <a:stretch>
                        <a:fillRect/>
                      </a:stretch>
                    </p:blipFill>
                    <p:spPr bwMode="auto">
                      <a:xfrm>
                        <a:off x="7608888" y="2266950"/>
                        <a:ext cx="40798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71322517"/>
              </p:ext>
            </p:extLst>
          </p:nvPr>
        </p:nvGraphicFramePr>
        <p:xfrm>
          <a:off x="7659688" y="3151188"/>
          <a:ext cx="288925" cy="319087"/>
        </p:xfrm>
        <a:graphic>
          <a:graphicData uri="http://schemas.openxmlformats.org/presentationml/2006/ole">
            <mc:AlternateContent xmlns:mc="http://schemas.openxmlformats.org/markup-compatibility/2006">
              <mc:Choice xmlns:v="urn:schemas-microsoft-com:vml" Requires="v">
                <p:oleObj spid="_x0000_s3315" name="Equation" r:id="rId30" imgW="126720" imgH="139680" progId="Equation.DSMT4">
                  <p:embed/>
                </p:oleObj>
              </mc:Choice>
              <mc:Fallback>
                <p:oleObj name="Equation" r:id="rId30" imgW="126720" imgH="139680" progId="Equation.DSMT4">
                  <p:embed/>
                  <p:pic>
                    <p:nvPicPr>
                      <p:cNvPr id="0" name="Picture 43"/>
                      <p:cNvPicPr>
                        <a:picLocks noChangeAspect="1" noChangeArrowheads="1"/>
                      </p:cNvPicPr>
                      <p:nvPr/>
                    </p:nvPicPr>
                    <p:blipFill>
                      <a:blip r:embed="rId31"/>
                      <a:srcRect/>
                      <a:stretch>
                        <a:fillRect/>
                      </a:stretch>
                    </p:blipFill>
                    <p:spPr bwMode="auto">
                      <a:xfrm>
                        <a:off x="7659688" y="3151188"/>
                        <a:ext cx="288925" cy="319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705271434"/>
              </p:ext>
            </p:extLst>
          </p:nvPr>
        </p:nvGraphicFramePr>
        <p:xfrm>
          <a:off x="10633075" y="2238375"/>
          <a:ext cx="395288" cy="477838"/>
        </p:xfrm>
        <a:graphic>
          <a:graphicData uri="http://schemas.openxmlformats.org/presentationml/2006/ole">
            <mc:AlternateContent xmlns:mc="http://schemas.openxmlformats.org/markup-compatibility/2006">
              <mc:Choice xmlns:v="urn:schemas-microsoft-com:vml" Requires="v">
                <p:oleObj spid="_x0000_s3316" name="Equation" r:id="rId32" imgW="177480" imgH="215640" progId="Equation.DSMT4">
                  <p:embed/>
                </p:oleObj>
              </mc:Choice>
              <mc:Fallback>
                <p:oleObj name="Equation" r:id="rId32" imgW="177480" imgH="215640" progId="Equation.DSMT4">
                  <p:embed/>
                  <p:pic>
                    <p:nvPicPr>
                      <p:cNvPr id="0" name="Picture 44"/>
                      <p:cNvPicPr>
                        <a:picLocks noChangeAspect="1" noChangeArrowheads="1"/>
                      </p:cNvPicPr>
                      <p:nvPr/>
                    </p:nvPicPr>
                    <p:blipFill>
                      <a:blip r:embed="rId33"/>
                      <a:srcRect/>
                      <a:stretch>
                        <a:fillRect/>
                      </a:stretch>
                    </p:blipFill>
                    <p:spPr bwMode="auto">
                      <a:xfrm>
                        <a:off x="10633075" y="2238375"/>
                        <a:ext cx="395288" cy="477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699912383"/>
              </p:ext>
            </p:extLst>
          </p:nvPr>
        </p:nvGraphicFramePr>
        <p:xfrm>
          <a:off x="10672763" y="3065463"/>
          <a:ext cx="401637" cy="488950"/>
        </p:xfrm>
        <a:graphic>
          <a:graphicData uri="http://schemas.openxmlformats.org/presentationml/2006/ole">
            <mc:AlternateContent xmlns:mc="http://schemas.openxmlformats.org/markup-compatibility/2006">
              <mc:Choice xmlns:v="urn:schemas-microsoft-com:vml" Requires="v">
                <p:oleObj spid="_x0000_s3317" name="Equation" r:id="rId34" imgW="177480" imgH="215640" progId="Equation.DSMT4">
                  <p:embed/>
                </p:oleObj>
              </mc:Choice>
              <mc:Fallback>
                <p:oleObj name="Equation" r:id="rId34" imgW="177480" imgH="215640" progId="Equation.DSMT4">
                  <p:embed/>
                  <p:pic>
                    <p:nvPicPr>
                      <p:cNvPr id="0" name="Picture 45"/>
                      <p:cNvPicPr>
                        <a:picLocks noChangeAspect="1" noChangeArrowheads="1"/>
                      </p:cNvPicPr>
                      <p:nvPr/>
                    </p:nvPicPr>
                    <p:blipFill>
                      <a:blip r:embed="rId35"/>
                      <a:srcRect/>
                      <a:stretch>
                        <a:fillRect/>
                      </a:stretch>
                    </p:blipFill>
                    <p:spPr bwMode="auto">
                      <a:xfrm>
                        <a:off x="10672763" y="3065463"/>
                        <a:ext cx="401637"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647250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7"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8"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7"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9"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10" name="wheelspin.wav"/>
                                        </p:tgtEl>
                                      </p:cMediaNode>
                                    </p:audio>
                                  </p:subTnLst>
                                </p:cTn>
                              </p:par>
                              <p:par>
                                <p:cTn id="82" presetID="1" presetClass="entr" presetSubtype="0" fill="hold" nodeType="withEffect">
                                  <p:stCondLst>
                                    <p:cond delay="0"/>
                                  </p:stCondLst>
                                  <p:childTnLst>
                                    <p:set>
                                      <p:cBhvr>
                                        <p:cTn id="83" dur="1" fill="hold">
                                          <p:stCondLst>
                                            <p:cond delay="0"/>
                                          </p:stCondLst>
                                        </p:cTn>
                                        <p:tgtEl>
                                          <p:spTgt spid="4"/>
                                        </p:tgtEl>
                                        <p:attrNameLst>
                                          <p:attrName>style.visibility</p:attrName>
                                        </p:attrNameLst>
                                      </p:cBhvr>
                                      <p:to>
                                        <p:strVal val="visible"/>
                                      </p:to>
                                    </p:set>
                                  </p:childTnLst>
                                </p:cTn>
                              </p:par>
                              <p:par>
                                <p:cTn id="84" presetID="10" presetClass="entr" presetSubtype="0" fill="hold" nodeType="with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par>
                                <p:cTn id="87" presetID="42" presetClass="entr" presetSubtype="0" fill="hold" nodeType="withEffect">
                                  <p:stCondLst>
                                    <p:cond delay="225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1000"/>
                                        <p:tgtEl>
                                          <p:spTgt spid="18"/>
                                        </p:tgtEl>
                                      </p:cBhvr>
                                    </p:animEffect>
                                    <p:anim calcmode="lin" valueType="num">
                                      <p:cBhvr>
                                        <p:cTn id="90" dur="1000" fill="hold"/>
                                        <p:tgtEl>
                                          <p:spTgt spid="18"/>
                                        </p:tgtEl>
                                        <p:attrNameLst>
                                          <p:attrName>ppt_x</p:attrName>
                                        </p:attrNameLst>
                                      </p:cBhvr>
                                      <p:tavLst>
                                        <p:tav tm="0">
                                          <p:val>
                                            <p:strVal val="#ppt_x"/>
                                          </p:val>
                                        </p:tav>
                                        <p:tav tm="100000">
                                          <p:val>
                                            <p:strVal val="#ppt_x"/>
                                          </p:val>
                                        </p:tav>
                                      </p:tavLst>
                                    </p:anim>
                                    <p:anim calcmode="lin" valueType="num">
                                      <p:cBhvr>
                                        <p:cTn id="91" dur="1000" fill="hold"/>
                                        <p:tgtEl>
                                          <p:spTgt spid="18"/>
                                        </p:tgtEl>
                                        <p:attrNameLst>
                                          <p:attrName>ppt_y</p:attrName>
                                        </p:attrNameLst>
                                      </p:cBhvr>
                                      <p:tavLst>
                                        <p:tav tm="0">
                                          <p:val>
                                            <p:strVal val="#ppt_y+.1"/>
                                          </p:val>
                                        </p:tav>
                                        <p:tav tm="100000">
                                          <p:val>
                                            <p:strVal val="#ppt_y"/>
                                          </p:val>
                                        </p:tav>
                                      </p:tavLst>
                                    </p:anim>
                                  </p:childTnLst>
                                </p:cTn>
                              </p:par>
                              <p:par>
                                <p:cTn id="92" presetID="12" presetClass="entr" presetSubtype="4" fill="hold" nodeType="withEffect">
                                  <p:stCondLst>
                                    <p:cond delay="225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p:tgtEl>
                                          <p:spTgt spid="18"/>
                                        </p:tgtEl>
                                        <p:attrNameLst>
                                          <p:attrName>ppt_y</p:attrName>
                                        </p:attrNameLst>
                                      </p:cBhvr>
                                      <p:tavLst>
                                        <p:tav tm="0">
                                          <p:val>
                                            <p:strVal val="#ppt_y+#ppt_h*1.125000"/>
                                          </p:val>
                                        </p:tav>
                                        <p:tav tm="100000">
                                          <p:val>
                                            <p:strVal val="#ppt_y"/>
                                          </p:val>
                                        </p:tav>
                                      </p:tavLst>
                                    </p:anim>
                                    <p:animEffect transition="in" filter="wipe(up)">
                                      <p:cBhvr>
                                        <p:cTn id="95" dur="500"/>
                                        <p:tgtEl>
                                          <p:spTgt spid="18"/>
                                        </p:tgtEl>
                                      </p:cBhvr>
                                    </p:animEffect>
                                  </p:childTnLst>
                                </p:cTn>
                              </p:par>
                              <p:par>
                                <p:cTn id="96"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97" dur="1000" fill="hold"/>
                                        <p:tgtEl>
                                          <p:spTgt spid="18"/>
                                        </p:tgtEl>
                                        <p:attrNameLst>
                                          <p:attrName>ppt_x</p:attrName>
                                          <p:attrName>ppt_y</p:attrName>
                                        </p:attrNameLst>
                                      </p:cBhvr>
                                      <p:rCtr x="0" y="-972"/>
                                    </p:animMotion>
                                  </p:childTnLst>
                                </p:cTn>
                              </p:par>
                              <p:par>
                                <p:cTn id="98" presetID="1" presetClass="mediacall" presetSubtype="0" fill="hold" nodeType="withEffect">
                                  <p:stCondLst>
                                    <p:cond delay="2250"/>
                                  </p:stCondLst>
                                  <p:childTnLst>
                                    <p:cmd type="call" cmd="playFrom(0.0)">
                                      <p:cBhvr>
                                        <p:cTn id="99"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27">
            <a:extLst>
              <a:ext uri="{FF2B5EF4-FFF2-40B4-BE49-F238E27FC236}">
                <a16:creationId xmlns:a16="http://schemas.microsoft.com/office/drawing/2014/main" id="{C9B7FF3B-5EFC-4902-BE11-71FAD78ED7ED}"/>
              </a:ext>
            </a:extLst>
          </p:cNvPr>
          <p:cNvSpPr/>
          <p:nvPr/>
        </p:nvSpPr>
        <p:spPr bwMode="auto">
          <a:xfrm>
            <a:off x="3201317" y="1676788"/>
            <a:ext cx="7132308" cy="990829"/>
          </a:xfrm>
          <a:prstGeom prst="roundRect">
            <a:avLst>
              <a:gd name="adj" fmla="val 50000"/>
            </a:avLst>
          </a:prstGeom>
          <a:solidFill>
            <a:schemeClr val="accent1">
              <a:lumMod val="20000"/>
              <a:lumOff val="80000"/>
            </a:scheme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72745" tIns="36372" rIns="72745" bIns="36372" anchor="ctr"/>
          <a:lstStyle/>
          <a:p>
            <a:pPr algn="ctr">
              <a:defRPr/>
            </a:pPr>
            <a:endParaRPr lang="zh-CN" altLang="en-US" sz="150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椭圆 28">
            <a:extLst>
              <a:ext uri="{FF2B5EF4-FFF2-40B4-BE49-F238E27FC236}">
                <a16:creationId xmlns:a16="http://schemas.microsoft.com/office/drawing/2014/main" id="{241EF577-16C7-41B1-91B5-84B18329B4F5}"/>
              </a:ext>
            </a:extLst>
          </p:cNvPr>
          <p:cNvSpPr/>
          <p:nvPr/>
        </p:nvSpPr>
        <p:spPr bwMode="auto">
          <a:xfrm>
            <a:off x="3422236" y="1873587"/>
            <a:ext cx="408087" cy="602697"/>
          </a:xfrm>
          <a:prstGeom prst="ellipse">
            <a:avLst/>
          </a:prstGeom>
          <a:solidFill>
            <a:srgbClr val="FF33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72745" tIns="36372" rIns="72745" bIns="36372" anchor="ctr"/>
          <a:lstStyle/>
          <a:p>
            <a:pPr algn="ctr">
              <a:defRPr/>
            </a:pPr>
            <a:r>
              <a:rPr lang="en-US" altLang="zh-CN" sz="1509" dirty="0">
                <a:solidFill>
                  <a:prstClr val="white"/>
                </a:solidFill>
                <a:latin typeface="Arial" panose="020B0604020202020204" pitchFamily="34" charset="0"/>
                <a:ea typeface="微软雅黑" panose="020B0503020204020204" pitchFamily="34" charset="-122"/>
                <a:sym typeface="Arial" panose="020B0604020202020204" pitchFamily="34" charset="0"/>
              </a:rPr>
              <a:t>2</a:t>
            </a:r>
            <a:endParaRPr lang="zh-CN" altLang="en-US" sz="1509"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7" name="Group 26">
            <a:extLst>
              <a:ext uri="{FF2B5EF4-FFF2-40B4-BE49-F238E27FC236}">
                <a16:creationId xmlns:a16="http://schemas.microsoft.com/office/drawing/2014/main" id="{26C3C4D7-4E74-45C6-997E-F8E746C5F4CD}"/>
              </a:ext>
            </a:extLst>
          </p:cNvPr>
          <p:cNvGrpSpPr/>
          <p:nvPr/>
        </p:nvGrpSpPr>
        <p:grpSpPr>
          <a:xfrm>
            <a:off x="3277534" y="4191970"/>
            <a:ext cx="6984281" cy="946369"/>
            <a:chOff x="3277534" y="4191970"/>
            <a:chExt cx="6984281" cy="946369"/>
          </a:xfrm>
        </p:grpSpPr>
        <p:sp>
          <p:nvSpPr>
            <p:cNvPr id="10" name="圆角矩形 33">
              <a:extLst>
                <a:ext uri="{FF2B5EF4-FFF2-40B4-BE49-F238E27FC236}">
                  <a16:creationId xmlns:a16="http://schemas.microsoft.com/office/drawing/2014/main" id="{400E6B7B-6960-4031-870E-1067EFE3BAAA}"/>
                </a:ext>
              </a:extLst>
            </p:cNvPr>
            <p:cNvSpPr/>
            <p:nvPr/>
          </p:nvSpPr>
          <p:spPr bwMode="auto">
            <a:xfrm>
              <a:off x="3277534" y="4191970"/>
              <a:ext cx="6984281" cy="946369"/>
            </a:xfrm>
            <a:prstGeom prst="roundRect">
              <a:avLst>
                <a:gd name="adj" fmla="val 50000"/>
              </a:avLst>
            </a:prstGeom>
            <a:solidFill>
              <a:schemeClr val="accent1">
                <a:lumMod val="20000"/>
                <a:lumOff val="80000"/>
              </a:scheme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72745" tIns="36372" rIns="72745" bIns="36372" anchor="ctr"/>
            <a:lstStyle/>
            <a:p>
              <a:pPr algn="ctr">
                <a:defRPr/>
              </a:pPr>
              <a:endParaRPr lang="zh-CN" altLang="en-US" sz="150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椭圆 34">
              <a:extLst>
                <a:ext uri="{FF2B5EF4-FFF2-40B4-BE49-F238E27FC236}">
                  <a16:creationId xmlns:a16="http://schemas.microsoft.com/office/drawing/2014/main" id="{B3D09572-DA1E-4768-9FDF-AC04ECA1532D}"/>
                </a:ext>
              </a:extLst>
            </p:cNvPr>
            <p:cNvSpPr/>
            <p:nvPr/>
          </p:nvSpPr>
          <p:spPr bwMode="auto">
            <a:xfrm>
              <a:off x="3475007" y="4295432"/>
              <a:ext cx="394944" cy="689237"/>
            </a:xfrm>
            <a:prstGeom prst="ellipse">
              <a:avLst/>
            </a:prstGeom>
            <a:solidFill>
              <a:srgbClr val="FF33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745" tIns="36372" rIns="72745" bIns="36372" anchor="ctr"/>
            <a:lstStyle/>
            <a:p>
              <a:pPr algn="ctr">
                <a:defRPr/>
              </a:pPr>
              <a:r>
                <a:rPr lang="en-US" altLang="zh-CN" sz="1509" dirty="0">
                  <a:solidFill>
                    <a:prstClr val="white"/>
                  </a:solidFill>
                  <a:latin typeface="Arial" panose="020B0604020202020204" pitchFamily="34" charset="0"/>
                  <a:ea typeface="微软雅黑" panose="020B0503020204020204" pitchFamily="34" charset="-122"/>
                  <a:sym typeface="Arial" panose="020B0604020202020204" pitchFamily="34" charset="0"/>
                </a:rPr>
                <a:t>4</a:t>
              </a:r>
              <a:endParaRPr lang="zh-CN" altLang="en-US" sz="1509"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 name="圆角矩形 30">
            <a:extLst>
              <a:ext uri="{FF2B5EF4-FFF2-40B4-BE49-F238E27FC236}">
                <a16:creationId xmlns:a16="http://schemas.microsoft.com/office/drawing/2014/main" id="{67451077-2962-407A-A896-BE2C800F9817}"/>
              </a:ext>
            </a:extLst>
          </p:cNvPr>
          <p:cNvSpPr/>
          <p:nvPr/>
        </p:nvSpPr>
        <p:spPr bwMode="auto">
          <a:xfrm>
            <a:off x="3288826" y="3012586"/>
            <a:ext cx="6972989" cy="901909"/>
          </a:xfrm>
          <a:prstGeom prst="roundRect">
            <a:avLst>
              <a:gd name="adj" fmla="val 50000"/>
            </a:avLst>
          </a:prstGeom>
          <a:solidFill>
            <a:schemeClr val="accent1">
              <a:lumMod val="20000"/>
              <a:lumOff val="80000"/>
            </a:scheme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72745" tIns="36372" rIns="72745" bIns="36372" anchor="ctr"/>
          <a:lstStyle/>
          <a:p>
            <a:pPr algn="ctr">
              <a:defRPr/>
            </a:pPr>
            <a:endParaRPr lang="zh-CN" altLang="en-US" sz="150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椭圆 31">
            <a:extLst>
              <a:ext uri="{FF2B5EF4-FFF2-40B4-BE49-F238E27FC236}">
                <a16:creationId xmlns:a16="http://schemas.microsoft.com/office/drawing/2014/main" id="{439AD65E-4FB6-40FA-9C0B-E9E629D8A7F6}"/>
              </a:ext>
            </a:extLst>
          </p:cNvPr>
          <p:cNvSpPr/>
          <p:nvPr/>
        </p:nvSpPr>
        <p:spPr bwMode="auto">
          <a:xfrm>
            <a:off x="3515895" y="3165406"/>
            <a:ext cx="394306" cy="631195"/>
          </a:xfrm>
          <a:prstGeom prst="ellipse">
            <a:avLst/>
          </a:prstGeom>
          <a:solidFill>
            <a:srgbClr val="FF33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72745" tIns="36372" rIns="72745" bIns="36372" anchor="ctr"/>
          <a:lstStyle/>
          <a:p>
            <a:pPr algn="ctr">
              <a:defRPr/>
            </a:pPr>
            <a:r>
              <a:rPr lang="en-US" altLang="zh-CN" sz="1509" dirty="0">
                <a:solidFill>
                  <a:prstClr val="white"/>
                </a:solidFill>
                <a:latin typeface="Arial" panose="020B0604020202020204" pitchFamily="34" charset="0"/>
                <a:ea typeface="微软雅黑" panose="020B0503020204020204" pitchFamily="34" charset="-122"/>
                <a:sym typeface="Arial" panose="020B0604020202020204" pitchFamily="34" charset="0"/>
              </a:rPr>
              <a:t>3</a:t>
            </a:r>
            <a:endParaRPr lang="zh-CN" altLang="en-US" sz="1509"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椭圆 24">
            <a:extLst>
              <a:ext uri="{FF2B5EF4-FFF2-40B4-BE49-F238E27FC236}">
                <a16:creationId xmlns:a16="http://schemas.microsoft.com/office/drawing/2014/main" id="{E6298B92-5904-4851-B587-863B642A055A}"/>
              </a:ext>
            </a:extLst>
          </p:cNvPr>
          <p:cNvSpPr/>
          <p:nvPr/>
        </p:nvSpPr>
        <p:spPr>
          <a:xfrm>
            <a:off x="840658" y="1676788"/>
            <a:ext cx="2055788" cy="3437734"/>
          </a:xfrm>
          <a:prstGeom prst="ellipse">
            <a:avLst/>
          </a:prstGeom>
          <a:solidFill>
            <a:schemeClr val="accent6">
              <a:lumMod val="20000"/>
              <a:lumOff val="80000"/>
            </a:schemeClr>
          </a:solidFill>
          <a:ln/>
        </p:spPr>
        <p:style>
          <a:lnRef idx="2">
            <a:schemeClr val="dk1"/>
          </a:lnRef>
          <a:fillRef idx="1">
            <a:schemeClr val="lt1"/>
          </a:fillRef>
          <a:effectRef idx="0">
            <a:schemeClr val="dk1"/>
          </a:effectRef>
          <a:fontRef idx="minor">
            <a:schemeClr val="dk1"/>
          </a:fontRef>
        </p:style>
        <p:txBody>
          <a:bodyPr lIns="72745" tIns="36372" rIns="72745" bIns="36372" anchor="ctr"/>
          <a:lstStyle/>
          <a:p>
            <a:pPr algn="ctr">
              <a:defRPr/>
            </a:pPr>
            <a:r>
              <a:rPr lang="en-US" altLang="zh-CN" sz="2000" b="1">
                <a:solidFill>
                  <a:schemeClr val="tx1"/>
                </a:solidFill>
                <a:latin typeface="Times New Roman" pitchFamily="18" charset="0"/>
                <a:ea typeface="微软雅黑" panose="020B0503020204020204" pitchFamily="34" charset="-122"/>
                <a:cs typeface="Times New Roman" pitchFamily="18" charset="0"/>
                <a:sym typeface="Arial" panose="020B0604020202020204" pitchFamily="34" charset="0"/>
              </a:rPr>
              <a:t>Chư</a:t>
            </a:r>
            <a:r>
              <a:rPr lang="vi-VN" altLang="zh-CN" sz="2000" b="1">
                <a:solidFill>
                  <a:schemeClr val="tx1"/>
                </a:solidFill>
                <a:latin typeface="Times New Roman" pitchFamily="18" charset="0"/>
                <a:ea typeface="微软雅黑" panose="020B0503020204020204" pitchFamily="34" charset="-122"/>
                <a:cs typeface="Times New Roman" pitchFamily="18" charset="0"/>
                <a:sym typeface="Arial" panose="020B0604020202020204" pitchFamily="34" charset="0"/>
              </a:rPr>
              <a:t>ơ</a:t>
            </a:r>
            <a:r>
              <a:rPr lang="en-US" altLang="zh-CN" sz="2000" b="1">
                <a:solidFill>
                  <a:schemeClr val="tx1"/>
                </a:solidFill>
                <a:latin typeface="Times New Roman" pitchFamily="18" charset="0"/>
                <a:ea typeface="微软雅黑" panose="020B0503020204020204" pitchFamily="34" charset="-122"/>
                <a:cs typeface="Times New Roman" pitchFamily="18" charset="0"/>
                <a:sym typeface="Arial" panose="020B0604020202020204" pitchFamily="34" charset="0"/>
              </a:rPr>
              <a:t>ng IV  </a:t>
            </a:r>
            <a:r>
              <a:rPr lang="en-US" altLang="zh-CN" sz="2400" b="1">
                <a:solidFill>
                  <a:schemeClr val="tx1"/>
                </a:solidFill>
                <a:latin typeface="Times New Roman" pitchFamily="18" charset="0"/>
                <a:ea typeface="微软雅黑" panose="020B0503020204020204" pitchFamily="34" charset="-122"/>
                <a:cs typeface="Times New Roman" pitchFamily="18" charset="0"/>
                <a:sym typeface="Arial" panose="020B0604020202020204" pitchFamily="34" charset="0"/>
              </a:rPr>
              <a:t>GÓC. Đ</a:t>
            </a:r>
            <a:r>
              <a:rPr lang="vi-VN" altLang="zh-CN" sz="2400" b="1">
                <a:solidFill>
                  <a:schemeClr val="tx1"/>
                </a:solidFill>
                <a:latin typeface="Times New Roman" pitchFamily="18" charset="0"/>
                <a:ea typeface="微软雅黑" panose="020B0503020204020204" pitchFamily="34" charset="-122"/>
                <a:cs typeface="Times New Roman" pitchFamily="18" charset="0"/>
                <a:sym typeface="Arial" panose="020B0604020202020204" pitchFamily="34" charset="0"/>
              </a:rPr>
              <a:t>Ư</a:t>
            </a:r>
            <a:r>
              <a:rPr lang="en-US" altLang="zh-CN" sz="2400" b="1">
                <a:solidFill>
                  <a:schemeClr val="tx1"/>
                </a:solidFill>
                <a:latin typeface="Times New Roman" pitchFamily="18" charset="0"/>
                <a:ea typeface="微软雅黑" panose="020B0503020204020204" pitchFamily="34" charset="-122"/>
                <a:cs typeface="Times New Roman" pitchFamily="18" charset="0"/>
                <a:sym typeface="Arial" panose="020B0604020202020204" pitchFamily="34" charset="0"/>
              </a:rPr>
              <a:t>ỜNG THẲNG SONG SONG </a:t>
            </a:r>
            <a:endParaRPr lang="en-US" altLang="zh-CN" sz="2400" b="1" dirty="0">
              <a:solidFill>
                <a:schemeClr val="tx1"/>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cxnSp>
        <p:nvCxnSpPr>
          <p:cNvPr id="48" name="Straight Arrow Connector 47">
            <a:extLst>
              <a:ext uri="{FF2B5EF4-FFF2-40B4-BE49-F238E27FC236}">
                <a16:creationId xmlns:a16="http://schemas.microsoft.com/office/drawing/2014/main" id="{31C05D8E-C074-4791-B268-6B78AE34FB82}"/>
              </a:ext>
            </a:extLst>
          </p:cNvPr>
          <p:cNvCxnSpPr>
            <a:cxnSpLocks/>
            <a:stCxn id="20" idx="6"/>
          </p:cNvCxnSpPr>
          <p:nvPr/>
        </p:nvCxnSpPr>
        <p:spPr>
          <a:xfrm flipV="1">
            <a:off x="2896446" y="990831"/>
            <a:ext cx="381088" cy="24048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058B4EEE-9247-427D-A355-08C508631F20}"/>
              </a:ext>
            </a:extLst>
          </p:cNvPr>
          <p:cNvCxnSpPr>
            <a:cxnSpLocks/>
            <a:stCxn id="20" idx="6"/>
          </p:cNvCxnSpPr>
          <p:nvPr/>
        </p:nvCxnSpPr>
        <p:spPr>
          <a:xfrm flipV="1">
            <a:off x="2896446" y="2515185"/>
            <a:ext cx="533523" cy="88047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C32D4AC0-3BA0-4770-8B38-C548BBAA69A2}"/>
              </a:ext>
            </a:extLst>
          </p:cNvPr>
          <p:cNvCxnSpPr>
            <a:cxnSpLocks/>
            <a:stCxn id="20" idx="6"/>
            <a:endCxn id="8" idx="1"/>
          </p:cNvCxnSpPr>
          <p:nvPr/>
        </p:nvCxnSpPr>
        <p:spPr>
          <a:xfrm>
            <a:off x="2896446" y="3395655"/>
            <a:ext cx="392380" cy="6788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83F22C74-61ED-40B3-ADBC-C83895F39F3B}"/>
              </a:ext>
            </a:extLst>
          </p:cNvPr>
          <p:cNvCxnSpPr>
            <a:cxnSpLocks/>
            <a:stCxn id="20" idx="6"/>
          </p:cNvCxnSpPr>
          <p:nvPr/>
        </p:nvCxnSpPr>
        <p:spPr>
          <a:xfrm>
            <a:off x="2896446" y="3395655"/>
            <a:ext cx="457306" cy="102496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36C28EFA-D2EF-4D70-958F-8A6B3DCE16E7}"/>
              </a:ext>
            </a:extLst>
          </p:cNvPr>
          <p:cNvCxnSpPr>
            <a:cxnSpLocks/>
            <a:stCxn id="20" idx="6"/>
          </p:cNvCxnSpPr>
          <p:nvPr/>
        </p:nvCxnSpPr>
        <p:spPr>
          <a:xfrm>
            <a:off x="2896446" y="3395655"/>
            <a:ext cx="533523" cy="247310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26" name="Group 25">
            <a:extLst>
              <a:ext uri="{FF2B5EF4-FFF2-40B4-BE49-F238E27FC236}">
                <a16:creationId xmlns:a16="http://schemas.microsoft.com/office/drawing/2014/main" id="{AC946F80-1EB3-4BD3-A0C2-BA440DA98C37}"/>
              </a:ext>
            </a:extLst>
          </p:cNvPr>
          <p:cNvGrpSpPr/>
          <p:nvPr/>
        </p:nvGrpSpPr>
        <p:grpSpPr>
          <a:xfrm>
            <a:off x="3277535" y="304871"/>
            <a:ext cx="7088240" cy="1101980"/>
            <a:chOff x="3277535" y="304871"/>
            <a:chExt cx="7088240" cy="1101980"/>
          </a:xfrm>
        </p:grpSpPr>
        <p:grpSp>
          <p:nvGrpSpPr>
            <p:cNvPr id="5" name="Group 20">
              <a:extLst>
                <a:ext uri="{FF2B5EF4-FFF2-40B4-BE49-F238E27FC236}">
                  <a16:creationId xmlns:a16="http://schemas.microsoft.com/office/drawing/2014/main" id="{B758EEEB-5239-415C-86D3-F8D2D6F2878C}"/>
                </a:ext>
              </a:extLst>
            </p:cNvPr>
            <p:cNvGrpSpPr>
              <a:grpSpLocks/>
            </p:cNvGrpSpPr>
            <p:nvPr/>
          </p:nvGrpSpPr>
          <p:grpSpPr bwMode="auto">
            <a:xfrm>
              <a:off x="3277535" y="304871"/>
              <a:ext cx="7088240" cy="1101980"/>
              <a:chOff x="824671" y="344506"/>
              <a:chExt cx="7467600" cy="1102232"/>
            </a:xfrm>
            <a:solidFill>
              <a:schemeClr val="accent1">
                <a:lumMod val="20000"/>
                <a:lumOff val="80000"/>
              </a:schemeClr>
            </a:solidFill>
          </p:grpSpPr>
          <p:sp>
            <p:nvSpPr>
              <p:cNvPr id="3" name="圆角矩形 3">
                <a:extLst>
                  <a:ext uri="{FF2B5EF4-FFF2-40B4-BE49-F238E27FC236}">
                    <a16:creationId xmlns:a16="http://schemas.microsoft.com/office/drawing/2014/main" id="{56C53789-1205-403D-9D91-E67A1448C62F}"/>
                  </a:ext>
                </a:extLst>
              </p:cNvPr>
              <p:cNvSpPr/>
              <p:nvPr/>
            </p:nvSpPr>
            <p:spPr>
              <a:xfrm>
                <a:off x="824671" y="344506"/>
                <a:ext cx="7467600" cy="1102232"/>
              </a:xfrm>
              <a:prstGeom prst="roundRect">
                <a:avLst>
                  <a:gd name="adj" fmla="val 50000"/>
                </a:avLst>
              </a:prstGeom>
              <a:grp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72745" tIns="36372" rIns="72745" bIns="36372" anchor="ctr"/>
              <a:lstStyle/>
              <a:p>
                <a:pPr algn="ctr">
                  <a:defRPr/>
                </a:pPr>
                <a:endParaRPr lang="zh-CN" altLang="en-US" sz="150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椭圆 4">
                <a:extLst>
                  <a:ext uri="{FF2B5EF4-FFF2-40B4-BE49-F238E27FC236}">
                    <a16:creationId xmlns:a16="http://schemas.microsoft.com/office/drawing/2014/main" id="{6737BC35-A2BE-47CF-B353-1210B5215744}"/>
                  </a:ext>
                </a:extLst>
              </p:cNvPr>
              <p:cNvSpPr/>
              <p:nvPr/>
            </p:nvSpPr>
            <p:spPr>
              <a:xfrm>
                <a:off x="1067558" y="522388"/>
                <a:ext cx="420688" cy="671821"/>
              </a:xfrm>
              <a:prstGeom prst="ellipse">
                <a:avLst/>
              </a:prstGeom>
              <a:solidFill>
                <a:srgbClr val="FF33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72745" tIns="36372" rIns="72745" bIns="36372" anchor="ctr"/>
              <a:lstStyle/>
              <a:p>
                <a:pPr algn="ctr">
                  <a:defRPr/>
                </a:pPr>
                <a:r>
                  <a:rPr lang="en-US" altLang="zh-CN" sz="1509" dirty="0">
                    <a:solidFill>
                      <a:prstClr val="white"/>
                    </a:solidFill>
                    <a:latin typeface="Arial" panose="020B0604020202020204" pitchFamily="34" charset="0"/>
                    <a:ea typeface="微软雅黑" panose="020B0503020204020204" pitchFamily="34" charset="-122"/>
                    <a:sym typeface="Arial" panose="020B0604020202020204" pitchFamily="34" charset="0"/>
                  </a:rPr>
                  <a:t>1</a:t>
                </a:r>
                <a:endParaRPr lang="zh-CN" altLang="en-US" sz="1509"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9" name="Rectangle 28">
              <a:extLst>
                <a:ext uri="{FF2B5EF4-FFF2-40B4-BE49-F238E27FC236}">
                  <a16:creationId xmlns:a16="http://schemas.microsoft.com/office/drawing/2014/main" id="{E6269C6F-9E70-47B2-90D7-DAA488A016D0}"/>
                </a:ext>
              </a:extLst>
            </p:cNvPr>
            <p:cNvSpPr/>
            <p:nvPr/>
          </p:nvSpPr>
          <p:spPr>
            <a:xfrm>
              <a:off x="4040868" y="607774"/>
              <a:ext cx="2720617" cy="461665"/>
            </a:xfrm>
            <a:prstGeom prst="rect">
              <a:avLst/>
            </a:prstGeom>
            <a:noFill/>
          </p:spPr>
          <p:txBody>
            <a:bodyPr wrap="none">
              <a:spAutoFit/>
            </a:bodyPr>
            <a:lstStyle/>
            <a:p>
              <a:r>
                <a:rPr lang="vi-VN" altLang="vi-VN" sz="2400">
                  <a:solidFill>
                    <a:srgbClr val="000000"/>
                  </a:solidFill>
                  <a:latin typeface="+mj-lt"/>
                  <a:cs typeface="Calibri" panose="020F0502020204030204" pitchFamily="34" charset="0"/>
                </a:rPr>
                <a:t>Góc ở vị trí đặc biệt.</a:t>
              </a:r>
              <a:endParaRPr lang="vi-VN" sz="2400">
                <a:latin typeface="+mj-lt"/>
              </a:endParaRPr>
            </a:p>
          </p:txBody>
        </p:sp>
      </p:grpSp>
      <p:sp>
        <p:nvSpPr>
          <p:cNvPr id="36" name="Rectangle 35">
            <a:extLst>
              <a:ext uri="{FF2B5EF4-FFF2-40B4-BE49-F238E27FC236}">
                <a16:creationId xmlns:a16="http://schemas.microsoft.com/office/drawing/2014/main" id="{790FE14B-3D3B-48CB-B6BE-63B9B5D87B06}"/>
              </a:ext>
            </a:extLst>
          </p:cNvPr>
          <p:cNvSpPr/>
          <p:nvPr/>
        </p:nvSpPr>
        <p:spPr>
          <a:xfrm>
            <a:off x="3711876" y="1934075"/>
            <a:ext cx="3726918" cy="461665"/>
          </a:xfrm>
          <a:prstGeom prst="rect">
            <a:avLst/>
          </a:prstGeom>
          <a:noFill/>
        </p:spPr>
        <p:txBody>
          <a:bodyPr wrap="none">
            <a:spAutoFit/>
          </a:bodyPr>
          <a:lstStyle/>
          <a:p>
            <a:r>
              <a:rPr lang="vi-VN" altLang="vi-VN" sz="2400">
                <a:solidFill>
                  <a:srgbClr val="000000"/>
                </a:solidFill>
                <a:latin typeface="+mj-lt"/>
                <a:cs typeface="Calibri" panose="020F0502020204030204" pitchFamily="34" charset="0"/>
              </a:rPr>
              <a:t>   Tia phân giác của một góc.</a:t>
            </a:r>
            <a:endParaRPr lang="vi-VN" sz="2400">
              <a:latin typeface="+mj-lt"/>
            </a:endParaRPr>
          </a:p>
        </p:txBody>
      </p:sp>
      <p:sp>
        <p:nvSpPr>
          <p:cNvPr id="37" name="Rectangle 36">
            <a:extLst>
              <a:ext uri="{FF2B5EF4-FFF2-40B4-BE49-F238E27FC236}">
                <a16:creationId xmlns:a16="http://schemas.microsoft.com/office/drawing/2014/main" id="{02A5E208-F2ED-4280-B415-ABFD9C36C328}"/>
              </a:ext>
            </a:extLst>
          </p:cNvPr>
          <p:cNvSpPr/>
          <p:nvPr/>
        </p:nvSpPr>
        <p:spPr>
          <a:xfrm>
            <a:off x="4040868" y="3230717"/>
            <a:ext cx="3651962" cy="461665"/>
          </a:xfrm>
          <a:prstGeom prst="rect">
            <a:avLst/>
          </a:prstGeom>
          <a:noFill/>
        </p:spPr>
        <p:txBody>
          <a:bodyPr wrap="none">
            <a:spAutoFit/>
          </a:bodyPr>
          <a:lstStyle/>
          <a:p>
            <a:r>
              <a:rPr lang="vi-VN" altLang="vi-VN" sz="2400">
                <a:solidFill>
                  <a:srgbClr val="000000"/>
                </a:solidFill>
                <a:latin typeface="+mj-lt"/>
                <a:cs typeface="Calibri" panose="020F0502020204030204" pitchFamily="34" charset="0"/>
              </a:rPr>
              <a:t>Hai đường thẳng song song.</a:t>
            </a:r>
            <a:endParaRPr lang="vi-VN" sz="2400">
              <a:latin typeface="+mj-lt"/>
            </a:endParaRPr>
          </a:p>
        </p:txBody>
      </p:sp>
      <p:sp>
        <p:nvSpPr>
          <p:cNvPr id="38" name="Rectangle 37">
            <a:extLst>
              <a:ext uri="{FF2B5EF4-FFF2-40B4-BE49-F238E27FC236}">
                <a16:creationId xmlns:a16="http://schemas.microsoft.com/office/drawing/2014/main" id="{A756F587-3627-474E-BC02-2C22F6DA5247}"/>
              </a:ext>
            </a:extLst>
          </p:cNvPr>
          <p:cNvSpPr/>
          <p:nvPr/>
        </p:nvSpPr>
        <p:spPr>
          <a:xfrm>
            <a:off x="3944878" y="4420876"/>
            <a:ext cx="5372368" cy="461665"/>
          </a:xfrm>
          <a:prstGeom prst="rect">
            <a:avLst/>
          </a:prstGeom>
          <a:noFill/>
        </p:spPr>
        <p:txBody>
          <a:bodyPr wrap="none">
            <a:spAutoFit/>
          </a:bodyPr>
          <a:lstStyle/>
          <a:p>
            <a:r>
              <a:rPr lang="vi-VN" altLang="vi-VN" sz="2400">
                <a:solidFill>
                  <a:srgbClr val="000000"/>
                </a:solidFill>
                <a:latin typeface="+mj-lt"/>
                <a:cs typeface="Calibri" panose="020F0502020204030204" pitchFamily="34" charset="0"/>
              </a:rPr>
              <a:t>Tiên đề Euclid về đường thẳng song song.</a:t>
            </a:r>
            <a:endParaRPr lang="vi-VN" sz="2400">
              <a:latin typeface="+mj-lt"/>
            </a:endParaRPr>
          </a:p>
        </p:txBody>
      </p:sp>
      <p:grpSp>
        <p:nvGrpSpPr>
          <p:cNvPr id="28" name="Group 27">
            <a:extLst>
              <a:ext uri="{FF2B5EF4-FFF2-40B4-BE49-F238E27FC236}">
                <a16:creationId xmlns:a16="http://schemas.microsoft.com/office/drawing/2014/main" id="{8DBD95E0-9DAB-4B4E-93DF-0E6E2F255147}"/>
              </a:ext>
            </a:extLst>
          </p:cNvPr>
          <p:cNvGrpSpPr/>
          <p:nvPr/>
        </p:nvGrpSpPr>
        <p:grpSpPr>
          <a:xfrm>
            <a:off x="3429970" y="5487670"/>
            <a:ext cx="6825208" cy="901909"/>
            <a:chOff x="3429970" y="5487670"/>
            <a:chExt cx="6825208" cy="901909"/>
          </a:xfrm>
        </p:grpSpPr>
        <p:grpSp>
          <p:nvGrpSpPr>
            <p:cNvPr id="18" name="Group 69">
              <a:extLst>
                <a:ext uri="{FF2B5EF4-FFF2-40B4-BE49-F238E27FC236}">
                  <a16:creationId xmlns:a16="http://schemas.microsoft.com/office/drawing/2014/main" id="{8BA8A14E-CB22-45FD-812C-B2127EC96A75}"/>
                </a:ext>
              </a:extLst>
            </p:cNvPr>
            <p:cNvGrpSpPr>
              <a:grpSpLocks/>
            </p:cNvGrpSpPr>
            <p:nvPr/>
          </p:nvGrpSpPr>
          <p:grpSpPr bwMode="auto">
            <a:xfrm>
              <a:off x="3429970" y="5487670"/>
              <a:ext cx="6825208" cy="901909"/>
              <a:chOff x="590010" y="2984592"/>
              <a:chExt cx="7467600" cy="1020862"/>
            </a:xfrm>
            <a:solidFill>
              <a:schemeClr val="accent1">
                <a:lumMod val="20000"/>
                <a:lumOff val="80000"/>
              </a:schemeClr>
            </a:solidFill>
          </p:grpSpPr>
          <p:sp>
            <p:nvSpPr>
              <p:cNvPr id="71" name="圆角矩形 30">
                <a:extLst>
                  <a:ext uri="{FF2B5EF4-FFF2-40B4-BE49-F238E27FC236}">
                    <a16:creationId xmlns:a16="http://schemas.microsoft.com/office/drawing/2014/main" id="{34276F4F-79D5-4BE9-89D3-080619A13689}"/>
                  </a:ext>
                </a:extLst>
              </p:cNvPr>
              <p:cNvSpPr/>
              <p:nvPr/>
            </p:nvSpPr>
            <p:spPr>
              <a:xfrm>
                <a:off x="590010" y="2984592"/>
                <a:ext cx="7467600" cy="1020862"/>
              </a:xfrm>
              <a:prstGeom prst="roundRect">
                <a:avLst>
                  <a:gd name="adj" fmla="val 50000"/>
                </a:avLst>
              </a:prstGeom>
              <a:grp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72745" tIns="36372" rIns="72745" bIns="36372" anchor="ctr"/>
              <a:lstStyle/>
              <a:p>
                <a:pPr algn="ctr">
                  <a:defRPr/>
                </a:pPr>
                <a:endParaRPr lang="zh-CN" altLang="en-US" sz="1509">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椭圆 31">
                <a:extLst>
                  <a:ext uri="{FF2B5EF4-FFF2-40B4-BE49-F238E27FC236}">
                    <a16:creationId xmlns:a16="http://schemas.microsoft.com/office/drawing/2014/main" id="{ED87D8F5-98DC-4E1D-9A80-DC6D3BFF7574}"/>
                  </a:ext>
                </a:extLst>
              </p:cNvPr>
              <p:cNvSpPr/>
              <p:nvPr/>
            </p:nvSpPr>
            <p:spPr>
              <a:xfrm>
                <a:off x="776451" y="3150090"/>
                <a:ext cx="422275" cy="688659"/>
              </a:xfrm>
              <a:prstGeom prst="ellipse">
                <a:avLst/>
              </a:prstGeom>
              <a:solidFill>
                <a:srgbClr val="FF33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72745" tIns="36372" rIns="72745" bIns="36372" anchor="ctr"/>
              <a:lstStyle/>
              <a:p>
                <a:pPr algn="ctr">
                  <a:defRPr/>
                </a:pPr>
                <a:r>
                  <a:rPr lang="en-US" altLang="zh-CN" sz="1509" dirty="0">
                    <a:solidFill>
                      <a:prstClr val="white"/>
                    </a:solidFill>
                    <a:latin typeface="Arial" panose="020B0604020202020204" pitchFamily="34" charset="0"/>
                    <a:ea typeface="微软雅黑" panose="020B0503020204020204" pitchFamily="34" charset="-122"/>
                    <a:sym typeface="Arial" panose="020B0604020202020204" pitchFamily="34" charset="0"/>
                  </a:rPr>
                  <a:t>5</a:t>
                </a:r>
                <a:endParaRPr lang="zh-CN" altLang="en-US" sz="1509"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9" name="Rectangle 38">
              <a:extLst>
                <a:ext uri="{FF2B5EF4-FFF2-40B4-BE49-F238E27FC236}">
                  <a16:creationId xmlns:a16="http://schemas.microsoft.com/office/drawing/2014/main" id="{73675C76-1143-4FF0-BA53-4CB5A3C108D3}"/>
                </a:ext>
              </a:extLst>
            </p:cNvPr>
            <p:cNvSpPr/>
            <p:nvPr/>
          </p:nvSpPr>
          <p:spPr>
            <a:xfrm>
              <a:off x="4071170" y="5696918"/>
              <a:ext cx="3621504" cy="461665"/>
            </a:xfrm>
            <a:prstGeom prst="rect">
              <a:avLst/>
            </a:prstGeom>
            <a:noFill/>
          </p:spPr>
          <p:txBody>
            <a:bodyPr wrap="none">
              <a:spAutoFit/>
            </a:bodyPr>
            <a:lstStyle/>
            <a:p>
              <a:r>
                <a:rPr lang="vi-VN" altLang="vi-VN" sz="2400">
                  <a:solidFill>
                    <a:srgbClr val="000000"/>
                  </a:solidFill>
                  <a:latin typeface="+mj-lt"/>
                  <a:cs typeface="Calibri" panose="020F0502020204030204" pitchFamily="34" charset="0"/>
                </a:rPr>
                <a:t>Định lí, chứng minh định lí.</a:t>
              </a:r>
              <a:endParaRPr lang="vi-VN" sz="2400">
                <a:latin typeface="+mj-lt"/>
              </a:endParaRPr>
            </a:p>
          </p:txBody>
        </p:sp>
      </p:gr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A picture containing text, clock, time&#10;&#10;Description automatically generated">
            <a:extLst>
              <a:ext uri="{FF2B5EF4-FFF2-40B4-BE49-F238E27FC236}">
                <a16:creationId xmlns:a16="http://schemas.microsoft.com/office/drawing/2014/main" id="{328CC7F6-DFB1-4ADD-A8A4-1CCEA31DF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5852" y="1312606"/>
            <a:ext cx="26479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CBEDF04-7FC5-4A75-B948-55E2AAC3C2F2}"/>
              </a:ext>
            </a:extLst>
          </p:cNvPr>
          <p:cNvSpPr>
            <a:spLocks noChangeArrowheads="1"/>
          </p:cNvSpPr>
          <p:nvPr/>
        </p:nvSpPr>
        <p:spPr bwMode="auto">
          <a:xfrm>
            <a:off x="2787442" y="4208206"/>
            <a:ext cx="763966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vi-VN" altLang="vi-VN" sz="2800">
                <a:solidFill>
                  <a:srgbClr val="000000"/>
                </a:solidFill>
                <a:cs typeface="Calibri" panose="020F0502020204030204" pitchFamily="34" charset="0"/>
              </a:rPr>
              <a:t>      Quan sát hai góc: </a:t>
            </a:r>
            <a:r>
              <a:rPr lang="vi-VN" altLang="vi-VN" sz="2400" i="1">
                <a:solidFill>
                  <a:srgbClr val="000000"/>
                </a:solidFill>
                <a:cs typeface="Calibri" panose="020F0502020204030204" pitchFamily="34" charset="0"/>
              </a:rPr>
              <a:t>góc tạo bởi kim giờ và kim phút; góc tạo bởi kim phút và kim giây.</a:t>
            </a:r>
          </a:p>
          <a:p>
            <a:pPr algn="just">
              <a:spcBef>
                <a:spcPct val="0"/>
              </a:spcBef>
              <a:buFontTx/>
              <a:buNone/>
            </a:pPr>
            <a:r>
              <a:rPr lang="vi-VN" altLang="vi-VN" sz="2400" i="1">
                <a:solidFill>
                  <a:srgbClr val="000000"/>
                </a:solidFill>
                <a:cs typeface="Calibri" panose="020F0502020204030204" pitchFamily="34" charset="0"/>
              </a:rPr>
              <a:t>       Hai góc này có liên hệ gì đặc biệt?</a:t>
            </a:r>
            <a:endParaRPr lang="vi-VN" altLang="vi-VN" sz="2400"/>
          </a:p>
        </p:txBody>
      </p:sp>
    </p:spTree>
    <p:extLst>
      <p:ext uri="{BB962C8B-B14F-4D97-AF65-F5344CB8AC3E}">
        <p14:creationId xmlns:p14="http://schemas.microsoft.com/office/powerpoint/2010/main" val="2552786732"/>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BB7E2E6-937A-45CB-9950-11F3D473B967}">
  <we:reference id="4b785c87-866c-4bad-85d8-5d1ae467ac9a" version="3.1.0.0" store="EXCatalog" storeType="EXCatalog"/>
  <we:alternateReferences>
    <we:reference id="WA104381909" version="3.1.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892</Words>
  <Application>Microsoft Office PowerPoint</Application>
  <PresentationFormat>Custom</PresentationFormat>
  <Paragraphs>85</Paragraphs>
  <Slides>24</Slides>
  <Notes>3</Notes>
  <HiddenSlides>0</HiddenSlides>
  <MMClips>4</MMClips>
  <ScaleCrop>false</ScaleCrop>
  <HeadingPairs>
    <vt:vector size="8" baseType="variant">
      <vt:variant>
        <vt:lpstr>Fonts Used</vt:lpstr>
      </vt:variant>
      <vt:variant>
        <vt:i4>19</vt:i4>
      </vt:variant>
      <vt:variant>
        <vt:lpstr>Theme</vt:lpstr>
      </vt:variant>
      <vt:variant>
        <vt:i4>11</vt:i4>
      </vt:variant>
      <vt:variant>
        <vt:lpstr>Embedded OLE Servers</vt:lpstr>
      </vt:variant>
      <vt:variant>
        <vt:i4>1</vt:i4>
      </vt:variant>
      <vt:variant>
        <vt:lpstr>Slide Titles</vt:lpstr>
      </vt:variant>
      <vt:variant>
        <vt:i4>24</vt:i4>
      </vt:variant>
    </vt:vector>
  </HeadingPairs>
  <TitlesOfParts>
    <vt:vector size="55" baseType="lpstr">
      <vt:lpstr>等线</vt:lpstr>
      <vt:lpstr>等线 Light</vt:lpstr>
      <vt:lpstr>微软雅黑</vt:lpstr>
      <vt:lpstr>宋体</vt:lpstr>
      <vt:lpstr>华文中宋</vt:lpstr>
      <vt:lpstr>.VnStamp</vt:lpstr>
      <vt:lpstr>Arial</vt:lpstr>
      <vt:lpstr>Calibri</vt:lpstr>
      <vt:lpstr>Calibri Light</vt:lpstr>
      <vt:lpstr>Cambria Math</vt:lpstr>
      <vt:lpstr>Impact</vt:lpstr>
      <vt:lpstr>ITC Avant Garde Std Bk</vt:lpstr>
      <vt:lpstr>LiHei Pro</vt:lpstr>
      <vt:lpstr>Open Sans Extrabold</vt:lpstr>
      <vt:lpstr>Signika</vt:lpstr>
      <vt:lpstr>Tahoma</vt:lpstr>
      <vt:lpstr>Times New Roman</vt:lpstr>
      <vt:lpstr>汉仪黑荔枝体简</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9_Office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2022-08-30T03:46:22Z</dcterms:created>
  <dcterms:modified xsi:type="dcterms:W3CDTF">2022-11-04T07:02:40Z</dcterms:modified>
</cp:coreProperties>
</file>