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9"/>
  </p:notesMasterIdLst>
  <p:sldIdLst>
    <p:sldId id="256" r:id="rId2"/>
    <p:sldId id="257" r:id="rId3"/>
    <p:sldId id="259" r:id="rId4"/>
    <p:sldId id="305" r:id="rId5"/>
    <p:sldId id="308" r:id="rId6"/>
    <p:sldId id="309" r:id="rId7"/>
    <p:sldId id="262" r:id="rId8"/>
    <p:sldId id="260" r:id="rId9"/>
    <p:sldId id="261" r:id="rId10"/>
    <p:sldId id="263" r:id="rId11"/>
    <p:sldId id="310" r:id="rId12"/>
    <p:sldId id="311" r:id="rId13"/>
    <p:sldId id="312" r:id="rId14"/>
    <p:sldId id="275" r:id="rId15"/>
    <p:sldId id="258" r:id="rId16"/>
    <p:sldId id="313" r:id="rId17"/>
    <p:sldId id="314" r:id="rId18"/>
  </p:sldIdLst>
  <p:sldSz cx="9144000" cy="5143500" type="screen16x9"/>
  <p:notesSz cx="6858000" cy="9144000"/>
  <p:embeddedFontLst>
    <p:embeddedFont>
      <p:font typeface="Nunito" panose="020B0604020202020204" charset="-93"/>
      <p:regular r:id="rId20"/>
      <p:bold r:id="rId21"/>
      <p:italic r:id="rId22"/>
      <p:boldItalic r:id="rId23"/>
    </p:embeddedFont>
    <p:embeddedFont>
      <p:font typeface="Roboto" panose="020B0604020202020204" charset="0"/>
      <p:regular r:id="rId24"/>
      <p:bold r:id="rId25"/>
      <p:italic r:id="rId26"/>
      <p:boldItalic r:id="rId27"/>
    </p:embeddedFont>
    <p:embeddedFont>
      <p:font typeface="Patrick Hand" panose="020B0604020202020204" charset="-93"/>
      <p:regular r:id="rId28"/>
    </p:embeddedFont>
    <p:embeddedFont>
      <p:font typeface="Caveat Brush" panose="020B0604020202020204" charset="0"/>
      <p:regular r:id="rId29"/>
    </p:embeddedFont>
    <p:embeddedFont>
      <p:font typeface="Lato" panose="020B0604020202020204" charset="0"/>
      <p:regular r:id="rId30"/>
      <p:bold r:id="rId31"/>
      <p:italic r:id="rId32"/>
      <p:boldItalic r:id="rId33"/>
    </p:embeddedFont>
    <p:embeddedFont>
      <p:font typeface="Open Sans"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B12017-B20A-49C2-9A52-618B490C9EE8}">
  <a:tblStyle styleId="{E8B12017-B20A-49C2-9A52-618B490C9E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60"/>
  </p:normalViewPr>
  <p:slideViewPr>
    <p:cSldViewPr snapToGrid="0">
      <p:cViewPr varScale="1">
        <p:scale>
          <a:sx n="91" d="100"/>
          <a:sy n="91" d="100"/>
        </p:scale>
        <p:origin x="86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viewProps" Target="viewProp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478813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6"/>
        <p:cNvGrpSpPr/>
        <p:nvPr/>
      </p:nvGrpSpPr>
      <p:grpSpPr>
        <a:xfrm>
          <a:off x="0" y="0"/>
          <a:ext cx="0" cy="0"/>
          <a:chOff x="0" y="0"/>
          <a:chExt cx="0" cy="0"/>
        </a:xfrm>
      </p:grpSpPr>
      <p:sp>
        <p:nvSpPr>
          <p:cNvPr id="3707" name="Google Shape;37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8" name="Google Shape;37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35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0"/>
        <p:cNvGrpSpPr/>
        <p:nvPr/>
      </p:nvGrpSpPr>
      <p:grpSpPr>
        <a:xfrm>
          <a:off x="0" y="0"/>
          <a:ext cx="0" cy="0"/>
          <a:chOff x="0" y="0"/>
          <a:chExt cx="0" cy="0"/>
        </a:xfrm>
      </p:grpSpPr>
      <p:sp>
        <p:nvSpPr>
          <p:cNvPr id="4361" name="Google Shape;4361;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2" name="Google Shape;4362;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2839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5"/>
        <p:cNvGrpSpPr/>
        <p:nvPr/>
      </p:nvGrpSpPr>
      <p:grpSpPr>
        <a:xfrm>
          <a:off x="0" y="0"/>
          <a:ext cx="0" cy="0"/>
          <a:chOff x="0" y="0"/>
          <a:chExt cx="0" cy="0"/>
        </a:xfrm>
      </p:grpSpPr>
      <p:sp>
        <p:nvSpPr>
          <p:cNvPr id="5216" name="Google Shape;5216;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7" name="Google Shape;5217;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033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5"/>
        <p:cNvGrpSpPr/>
        <p:nvPr/>
      </p:nvGrpSpPr>
      <p:grpSpPr>
        <a:xfrm>
          <a:off x="0" y="0"/>
          <a:ext cx="0" cy="0"/>
          <a:chOff x="0" y="0"/>
          <a:chExt cx="0" cy="0"/>
        </a:xfrm>
      </p:grpSpPr>
      <p:sp>
        <p:nvSpPr>
          <p:cNvPr id="3906" name="Google Shape;3906;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7" name="Google Shape;3907;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6801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5"/>
        <p:cNvGrpSpPr/>
        <p:nvPr/>
      </p:nvGrpSpPr>
      <p:grpSpPr>
        <a:xfrm>
          <a:off x="0" y="0"/>
          <a:ext cx="0" cy="0"/>
          <a:chOff x="0" y="0"/>
          <a:chExt cx="0" cy="0"/>
        </a:xfrm>
      </p:grpSpPr>
      <p:sp>
        <p:nvSpPr>
          <p:cNvPr id="3906" name="Google Shape;3906;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7" name="Google Shape;3907;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985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4"/>
        <p:cNvGrpSpPr/>
        <p:nvPr/>
      </p:nvGrpSpPr>
      <p:grpSpPr>
        <a:xfrm>
          <a:off x="0" y="0"/>
          <a:ext cx="0" cy="0"/>
          <a:chOff x="0" y="0"/>
          <a:chExt cx="0" cy="0"/>
        </a:xfrm>
      </p:grpSpPr>
      <p:sp>
        <p:nvSpPr>
          <p:cNvPr id="3885" name="Google Shape;3885;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6" name="Google Shape;3886;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385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c01e7b049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c01e7b049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9952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2"/>
        <p:cNvGrpSpPr/>
        <p:nvPr/>
      </p:nvGrpSpPr>
      <p:grpSpPr>
        <a:xfrm>
          <a:off x="0" y="0"/>
          <a:ext cx="0" cy="0"/>
          <a:chOff x="0" y="0"/>
          <a:chExt cx="0" cy="0"/>
        </a:xfrm>
      </p:grpSpPr>
      <p:sp>
        <p:nvSpPr>
          <p:cNvPr id="4253" name="Google Shape;4253;g97767bb796_0_1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4" name="Google Shape;4254;g97767bb796_0_1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6055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7"/>
        <p:cNvGrpSpPr/>
        <p:nvPr/>
      </p:nvGrpSpPr>
      <p:grpSpPr>
        <a:xfrm>
          <a:off x="0" y="0"/>
          <a:ext cx="0" cy="0"/>
          <a:chOff x="0" y="0"/>
          <a:chExt cx="0" cy="0"/>
        </a:xfrm>
      </p:grpSpPr>
      <p:sp>
        <p:nvSpPr>
          <p:cNvPr id="3988" name="Google Shape;3988;g8b385fd27f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9" name="Google Shape;3989;g8b385fd27f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1715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2"/>
        <p:cNvGrpSpPr/>
        <p:nvPr/>
      </p:nvGrpSpPr>
      <p:grpSpPr>
        <a:xfrm>
          <a:off x="0" y="0"/>
          <a:ext cx="0" cy="0"/>
          <a:chOff x="0" y="0"/>
          <a:chExt cx="0" cy="0"/>
        </a:xfrm>
      </p:grpSpPr>
      <p:sp>
        <p:nvSpPr>
          <p:cNvPr id="4053" name="Google Shape;4053;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4" name="Google Shape;4054;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4256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0"/>
        <p:cNvGrpSpPr/>
        <p:nvPr/>
      </p:nvGrpSpPr>
      <p:grpSpPr>
        <a:xfrm>
          <a:off x="0" y="0"/>
          <a:ext cx="0" cy="0"/>
          <a:chOff x="0" y="0"/>
          <a:chExt cx="0" cy="0"/>
        </a:xfrm>
      </p:grpSpPr>
      <p:sp>
        <p:nvSpPr>
          <p:cNvPr id="4361" name="Google Shape;4361;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2" name="Google Shape;4362;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6764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0"/>
        <p:cNvGrpSpPr/>
        <p:nvPr/>
      </p:nvGrpSpPr>
      <p:grpSpPr>
        <a:xfrm>
          <a:off x="0" y="0"/>
          <a:ext cx="0" cy="0"/>
          <a:chOff x="0" y="0"/>
          <a:chExt cx="0" cy="0"/>
        </a:xfrm>
      </p:grpSpPr>
      <p:sp>
        <p:nvSpPr>
          <p:cNvPr id="4361" name="Google Shape;4361;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2" name="Google Shape;4362;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7707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0"/>
        <p:cNvGrpSpPr/>
        <p:nvPr/>
      </p:nvGrpSpPr>
      <p:grpSpPr>
        <a:xfrm>
          <a:off x="0" y="0"/>
          <a:ext cx="0" cy="0"/>
          <a:chOff x="0" y="0"/>
          <a:chExt cx="0" cy="0"/>
        </a:xfrm>
      </p:grpSpPr>
      <p:sp>
        <p:nvSpPr>
          <p:cNvPr id="4361" name="Google Shape;4361;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2" name="Google Shape;4362;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313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6525" y="-111175"/>
            <a:ext cx="9197100" cy="5365800"/>
            <a:chOff x="-26525" y="-111175"/>
            <a:chExt cx="9197100" cy="5365800"/>
          </a:xfrm>
        </p:grpSpPr>
        <p:cxnSp>
          <p:nvCxnSpPr>
            <p:cNvPr id="10" name="Google Shape;10;p2"/>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 name="Google Shape;11;p2"/>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2" name="Google Shape;12;p2"/>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 name="Google Shape;13;p2"/>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 name="Google Shape;14;p2"/>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 name="Google Shape;15;p2"/>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 name="Google Shape;16;p2"/>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7" name="Google Shape;17;p2"/>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8" name="Google Shape;18;p2"/>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9" name="Google Shape;19;p2"/>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0" name="Google Shape;20;p2"/>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1" name="Google Shape;21;p2"/>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 name="Google Shape;22;p2"/>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 name="Google Shape;23;p2"/>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 name="Google Shape;24;p2"/>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 name="Google Shape;25;p2"/>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6" name="Google Shape;26;p2"/>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7" name="Google Shape;27;p2"/>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8" name="Google Shape;28;p2"/>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9" name="Google Shape;29;p2"/>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0" name="Google Shape;30;p2"/>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1" name="Google Shape;31;p2"/>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2" name="Google Shape;32;p2"/>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3" name="Google Shape;33;p2"/>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 name="Google Shape;34;p2"/>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 name="Google Shape;35;p2"/>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6" name="Google Shape;36;p2"/>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7" name="Google Shape;37;p2"/>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8" name="Google Shape;38;p2"/>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9" name="Google Shape;39;p2"/>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0" name="Google Shape;40;p2"/>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1" name="Google Shape;41;p2"/>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2" name="Google Shape;42;p2"/>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 name="Google Shape;43;p2"/>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 name="Google Shape;44;p2"/>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 name="Google Shape;45;p2"/>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6" name="Google Shape;46;p2"/>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 name="Google Shape;47;p2"/>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8" name="Google Shape;48;p2"/>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9" name="Google Shape;49;p2"/>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0" name="Google Shape;50;p2"/>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1" name="Google Shape;51;p2"/>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2" name="Google Shape;52;p2"/>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3" name="Google Shape;53;p2"/>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 name="Google Shape;54;p2"/>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5" name="Google Shape;55;p2"/>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6" name="Google Shape;56;p2"/>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7" name="Google Shape;57;p2"/>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8" name="Google Shape;58;p2"/>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9" name="Google Shape;59;p2"/>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0" name="Google Shape;60;p2"/>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1" name="Google Shape;61;p2"/>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2" name="Google Shape;62;p2"/>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3" name="Google Shape;63;p2"/>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4" name="Google Shape;64;p2"/>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5" name="Google Shape;65;p2"/>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66" name="Google Shape;66;p2"/>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67" name="Google Shape;67;p2"/>
          <p:cNvSpPr txBox="1">
            <a:spLocks noGrp="1"/>
          </p:cNvSpPr>
          <p:nvPr>
            <p:ph type="ctrTitle"/>
          </p:nvPr>
        </p:nvSpPr>
        <p:spPr>
          <a:xfrm>
            <a:off x="1432600" y="1692675"/>
            <a:ext cx="6279000" cy="10311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8" name="Google Shape;68;p2"/>
          <p:cNvSpPr txBox="1">
            <a:spLocks noGrp="1"/>
          </p:cNvSpPr>
          <p:nvPr>
            <p:ph type="subTitle" idx="1"/>
          </p:nvPr>
        </p:nvSpPr>
        <p:spPr>
          <a:xfrm>
            <a:off x="2393425" y="2723775"/>
            <a:ext cx="4356900" cy="4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1600">
                <a:latin typeface="Open Sans"/>
                <a:ea typeface="Open Sans"/>
                <a:cs typeface="Open Sans"/>
                <a:sym typeface="Open Sans"/>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69" name="Google Shape;69;p2"/>
          <p:cNvSpPr/>
          <p:nvPr/>
        </p:nvSpPr>
        <p:spPr>
          <a:xfrm>
            <a:off x="250932" y="4244278"/>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279716" y="4853334"/>
            <a:ext cx="111119" cy="109141"/>
          </a:xfrm>
          <a:custGeom>
            <a:avLst/>
            <a:gdLst/>
            <a:ahLst/>
            <a:cxnLst/>
            <a:rect l="l" t="t" r="r" b="b"/>
            <a:pathLst>
              <a:path w="898" h="882" extrusionOk="0">
                <a:moveTo>
                  <a:pt x="591" y="1"/>
                </a:moveTo>
                <a:cubicBezTo>
                  <a:pt x="583" y="1"/>
                  <a:pt x="576" y="8"/>
                  <a:pt x="576" y="24"/>
                </a:cubicBezTo>
                <a:cubicBezTo>
                  <a:pt x="514" y="123"/>
                  <a:pt x="484" y="253"/>
                  <a:pt x="445" y="376"/>
                </a:cubicBezTo>
                <a:cubicBezTo>
                  <a:pt x="292" y="345"/>
                  <a:pt x="162" y="315"/>
                  <a:pt x="32" y="284"/>
                </a:cubicBezTo>
                <a:cubicBezTo>
                  <a:pt x="1" y="284"/>
                  <a:pt x="1" y="345"/>
                  <a:pt x="32" y="345"/>
                </a:cubicBezTo>
                <a:cubicBezTo>
                  <a:pt x="162" y="376"/>
                  <a:pt x="292" y="445"/>
                  <a:pt x="415" y="476"/>
                </a:cubicBezTo>
                <a:cubicBezTo>
                  <a:pt x="384" y="598"/>
                  <a:pt x="353" y="728"/>
                  <a:pt x="323" y="859"/>
                </a:cubicBezTo>
                <a:cubicBezTo>
                  <a:pt x="307" y="874"/>
                  <a:pt x="315" y="882"/>
                  <a:pt x="327" y="882"/>
                </a:cubicBezTo>
                <a:cubicBezTo>
                  <a:pt x="338" y="882"/>
                  <a:pt x="353" y="874"/>
                  <a:pt x="353" y="859"/>
                </a:cubicBezTo>
                <a:cubicBezTo>
                  <a:pt x="384" y="759"/>
                  <a:pt x="445" y="636"/>
                  <a:pt x="484" y="506"/>
                </a:cubicBezTo>
                <a:cubicBezTo>
                  <a:pt x="606" y="537"/>
                  <a:pt x="767" y="567"/>
                  <a:pt x="897" y="567"/>
                </a:cubicBezTo>
                <a:lnTo>
                  <a:pt x="897" y="537"/>
                </a:lnTo>
                <a:cubicBezTo>
                  <a:pt x="767" y="476"/>
                  <a:pt x="637" y="445"/>
                  <a:pt x="514" y="407"/>
                </a:cubicBezTo>
                <a:cubicBezTo>
                  <a:pt x="545" y="284"/>
                  <a:pt x="576" y="154"/>
                  <a:pt x="606" y="24"/>
                </a:cubicBezTo>
                <a:cubicBezTo>
                  <a:pt x="606" y="8"/>
                  <a:pt x="599"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024327" y="4196505"/>
            <a:ext cx="185081" cy="229440"/>
          </a:xfrm>
          <a:custGeom>
            <a:avLst/>
            <a:gdLst/>
            <a:ahLst/>
            <a:cxnLst/>
            <a:rect l="l" t="t" r="r" b="b"/>
            <a:pathLst>
              <a:path w="1978" h="2452" extrusionOk="0">
                <a:moveTo>
                  <a:pt x="1372" y="506"/>
                </a:moveTo>
                <a:lnTo>
                  <a:pt x="1372" y="506"/>
                </a:lnTo>
                <a:cubicBezTo>
                  <a:pt x="1403" y="537"/>
                  <a:pt x="1403" y="575"/>
                  <a:pt x="1403" y="606"/>
                </a:cubicBezTo>
                <a:lnTo>
                  <a:pt x="1403" y="697"/>
                </a:lnTo>
                <a:cubicBezTo>
                  <a:pt x="1403" y="636"/>
                  <a:pt x="1372" y="575"/>
                  <a:pt x="1372" y="506"/>
                </a:cubicBezTo>
                <a:close/>
                <a:moveTo>
                  <a:pt x="1594" y="475"/>
                </a:moveTo>
                <a:lnTo>
                  <a:pt x="1594" y="475"/>
                </a:lnTo>
                <a:cubicBezTo>
                  <a:pt x="1633" y="667"/>
                  <a:pt x="1633" y="858"/>
                  <a:pt x="1633" y="1050"/>
                </a:cubicBezTo>
                <a:cubicBezTo>
                  <a:pt x="1594" y="858"/>
                  <a:pt x="1564" y="636"/>
                  <a:pt x="1594" y="475"/>
                </a:cubicBezTo>
                <a:close/>
                <a:moveTo>
                  <a:pt x="1594" y="1180"/>
                </a:moveTo>
                <a:cubicBezTo>
                  <a:pt x="1594" y="1211"/>
                  <a:pt x="1594" y="1241"/>
                  <a:pt x="1633" y="1303"/>
                </a:cubicBezTo>
                <a:cubicBezTo>
                  <a:pt x="1594" y="1372"/>
                  <a:pt x="1594" y="1433"/>
                  <a:pt x="1594" y="1494"/>
                </a:cubicBezTo>
                <a:lnTo>
                  <a:pt x="1594" y="1180"/>
                </a:lnTo>
                <a:close/>
                <a:moveTo>
                  <a:pt x="1786" y="414"/>
                </a:moveTo>
                <a:cubicBezTo>
                  <a:pt x="1824" y="506"/>
                  <a:pt x="1824" y="606"/>
                  <a:pt x="1855" y="697"/>
                </a:cubicBezTo>
                <a:lnTo>
                  <a:pt x="1855" y="828"/>
                </a:lnTo>
                <a:lnTo>
                  <a:pt x="1755" y="1655"/>
                </a:lnTo>
                <a:cubicBezTo>
                  <a:pt x="1755" y="1594"/>
                  <a:pt x="1725" y="1533"/>
                  <a:pt x="1725" y="1464"/>
                </a:cubicBezTo>
                <a:cubicBezTo>
                  <a:pt x="1755" y="1111"/>
                  <a:pt x="1786" y="728"/>
                  <a:pt x="1786" y="414"/>
                </a:cubicBezTo>
                <a:close/>
                <a:moveTo>
                  <a:pt x="1311" y="537"/>
                </a:moveTo>
                <a:lnTo>
                  <a:pt x="1311" y="537"/>
                </a:lnTo>
                <a:cubicBezTo>
                  <a:pt x="1372" y="958"/>
                  <a:pt x="1372" y="1372"/>
                  <a:pt x="1280" y="1785"/>
                </a:cubicBezTo>
                <a:lnTo>
                  <a:pt x="1250" y="1494"/>
                </a:lnTo>
                <a:lnTo>
                  <a:pt x="1311" y="537"/>
                </a:lnTo>
                <a:close/>
                <a:moveTo>
                  <a:pt x="1119" y="0"/>
                </a:moveTo>
                <a:lnTo>
                  <a:pt x="1089" y="253"/>
                </a:lnTo>
                <a:lnTo>
                  <a:pt x="1058" y="253"/>
                </a:lnTo>
                <a:lnTo>
                  <a:pt x="1058" y="445"/>
                </a:lnTo>
                <a:cubicBezTo>
                  <a:pt x="1020" y="667"/>
                  <a:pt x="989" y="889"/>
                  <a:pt x="959" y="1111"/>
                </a:cubicBezTo>
                <a:cubicBezTo>
                  <a:pt x="959" y="889"/>
                  <a:pt x="959" y="697"/>
                  <a:pt x="928" y="506"/>
                </a:cubicBezTo>
                <a:lnTo>
                  <a:pt x="867" y="506"/>
                </a:lnTo>
                <a:lnTo>
                  <a:pt x="867" y="1149"/>
                </a:lnTo>
                <a:lnTo>
                  <a:pt x="798" y="1149"/>
                </a:lnTo>
                <a:cubicBezTo>
                  <a:pt x="798" y="858"/>
                  <a:pt x="767" y="575"/>
                  <a:pt x="736" y="284"/>
                </a:cubicBezTo>
                <a:lnTo>
                  <a:pt x="706" y="62"/>
                </a:lnTo>
                <a:lnTo>
                  <a:pt x="675" y="284"/>
                </a:lnTo>
                <a:cubicBezTo>
                  <a:pt x="575" y="797"/>
                  <a:pt x="514" y="1303"/>
                  <a:pt x="445" y="1816"/>
                </a:cubicBezTo>
                <a:lnTo>
                  <a:pt x="292" y="223"/>
                </a:lnTo>
                <a:lnTo>
                  <a:pt x="223" y="223"/>
                </a:lnTo>
                <a:cubicBezTo>
                  <a:pt x="223" y="728"/>
                  <a:pt x="223" y="1272"/>
                  <a:pt x="162" y="1816"/>
                </a:cubicBezTo>
                <a:cubicBezTo>
                  <a:pt x="100" y="1272"/>
                  <a:pt x="62" y="728"/>
                  <a:pt x="62" y="154"/>
                </a:cubicBezTo>
                <a:lnTo>
                  <a:pt x="1" y="154"/>
                </a:lnTo>
                <a:cubicBezTo>
                  <a:pt x="1" y="828"/>
                  <a:pt x="62" y="1464"/>
                  <a:pt x="131" y="2138"/>
                </a:cubicBezTo>
                <a:lnTo>
                  <a:pt x="162" y="2391"/>
                </a:lnTo>
                <a:lnTo>
                  <a:pt x="192" y="2138"/>
                </a:lnTo>
                <a:cubicBezTo>
                  <a:pt x="254" y="1724"/>
                  <a:pt x="292" y="1272"/>
                  <a:pt x="292" y="858"/>
                </a:cubicBezTo>
                <a:lnTo>
                  <a:pt x="415" y="2421"/>
                </a:lnTo>
                <a:lnTo>
                  <a:pt x="445" y="2138"/>
                </a:lnTo>
                <a:cubicBezTo>
                  <a:pt x="545" y="1594"/>
                  <a:pt x="606" y="1050"/>
                  <a:pt x="706" y="537"/>
                </a:cubicBezTo>
                <a:cubicBezTo>
                  <a:pt x="736" y="1050"/>
                  <a:pt x="767" y="1594"/>
                  <a:pt x="798" y="2138"/>
                </a:cubicBezTo>
                <a:lnTo>
                  <a:pt x="867" y="2138"/>
                </a:lnTo>
                <a:cubicBezTo>
                  <a:pt x="867" y="2069"/>
                  <a:pt x="897" y="1977"/>
                  <a:pt x="897" y="1877"/>
                </a:cubicBezTo>
                <a:lnTo>
                  <a:pt x="897" y="1916"/>
                </a:lnTo>
                <a:lnTo>
                  <a:pt x="897" y="2260"/>
                </a:lnTo>
                <a:lnTo>
                  <a:pt x="959" y="2260"/>
                </a:lnTo>
                <a:lnTo>
                  <a:pt x="959" y="1916"/>
                </a:lnTo>
                <a:cubicBezTo>
                  <a:pt x="959" y="1724"/>
                  <a:pt x="989" y="1533"/>
                  <a:pt x="1020" y="1341"/>
                </a:cubicBezTo>
                <a:cubicBezTo>
                  <a:pt x="1058" y="1241"/>
                  <a:pt x="1089" y="1111"/>
                  <a:pt x="1089" y="989"/>
                </a:cubicBezTo>
                <a:lnTo>
                  <a:pt x="1089" y="1563"/>
                </a:lnTo>
                <a:cubicBezTo>
                  <a:pt x="1089" y="1724"/>
                  <a:pt x="1058" y="1877"/>
                  <a:pt x="1058" y="2069"/>
                </a:cubicBezTo>
                <a:lnTo>
                  <a:pt x="1119" y="2069"/>
                </a:lnTo>
                <a:cubicBezTo>
                  <a:pt x="1150" y="1916"/>
                  <a:pt x="1150" y="1724"/>
                  <a:pt x="1150" y="1563"/>
                </a:cubicBezTo>
                <a:cubicBezTo>
                  <a:pt x="1150" y="1494"/>
                  <a:pt x="1181" y="1433"/>
                  <a:pt x="1181" y="1372"/>
                </a:cubicBezTo>
                <a:lnTo>
                  <a:pt x="1181" y="1494"/>
                </a:lnTo>
                <a:lnTo>
                  <a:pt x="1181" y="1624"/>
                </a:lnTo>
                <a:cubicBezTo>
                  <a:pt x="1181" y="1785"/>
                  <a:pt x="1150" y="1977"/>
                  <a:pt x="1181" y="2168"/>
                </a:cubicBezTo>
                <a:lnTo>
                  <a:pt x="1211" y="2299"/>
                </a:lnTo>
                <a:lnTo>
                  <a:pt x="1250" y="2168"/>
                </a:lnTo>
                <a:lnTo>
                  <a:pt x="1280" y="2452"/>
                </a:lnTo>
                <a:lnTo>
                  <a:pt x="1311" y="2168"/>
                </a:lnTo>
                <a:cubicBezTo>
                  <a:pt x="1372" y="1724"/>
                  <a:pt x="1441" y="1241"/>
                  <a:pt x="1472" y="766"/>
                </a:cubicBezTo>
                <a:cubicBezTo>
                  <a:pt x="1502" y="889"/>
                  <a:pt x="1502" y="1050"/>
                  <a:pt x="1502" y="1211"/>
                </a:cubicBezTo>
                <a:lnTo>
                  <a:pt x="1502" y="1494"/>
                </a:lnTo>
                <a:cubicBezTo>
                  <a:pt x="1472" y="1686"/>
                  <a:pt x="1472" y="1877"/>
                  <a:pt x="1502" y="2107"/>
                </a:cubicBezTo>
                <a:lnTo>
                  <a:pt x="1533" y="2260"/>
                </a:lnTo>
                <a:lnTo>
                  <a:pt x="1502" y="2452"/>
                </a:lnTo>
                <a:lnTo>
                  <a:pt x="1594" y="2168"/>
                </a:lnTo>
                <a:cubicBezTo>
                  <a:pt x="1633" y="2008"/>
                  <a:pt x="1663" y="1816"/>
                  <a:pt x="1694" y="1655"/>
                </a:cubicBezTo>
                <a:cubicBezTo>
                  <a:pt x="1725" y="1785"/>
                  <a:pt x="1725" y="1916"/>
                  <a:pt x="1725" y="2038"/>
                </a:cubicBezTo>
                <a:lnTo>
                  <a:pt x="1694" y="2107"/>
                </a:lnTo>
                <a:lnTo>
                  <a:pt x="1755" y="2107"/>
                </a:lnTo>
                <a:cubicBezTo>
                  <a:pt x="1755" y="2069"/>
                  <a:pt x="1755" y="2069"/>
                  <a:pt x="1786" y="2038"/>
                </a:cubicBezTo>
                <a:lnTo>
                  <a:pt x="1855" y="1303"/>
                </a:lnTo>
                <a:lnTo>
                  <a:pt x="1855" y="1724"/>
                </a:lnTo>
                <a:cubicBezTo>
                  <a:pt x="1824" y="1877"/>
                  <a:pt x="1824" y="2008"/>
                  <a:pt x="1786" y="2138"/>
                </a:cubicBezTo>
                <a:lnTo>
                  <a:pt x="1855" y="2168"/>
                </a:lnTo>
                <a:cubicBezTo>
                  <a:pt x="1885" y="2008"/>
                  <a:pt x="1885" y="1877"/>
                  <a:pt x="1916" y="1755"/>
                </a:cubicBezTo>
                <a:cubicBezTo>
                  <a:pt x="1947" y="1241"/>
                  <a:pt x="1977" y="728"/>
                  <a:pt x="1977" y="223"/>
                </a:cubicBezTo>
                <a:lnTo>
                  <a:pt x="1916" y="223"/>
                </a:lnTo>
                <a:lnTo>
                  <a:pt x="1885" y="537"/>
                </a:lnTo>
                <a:cubicBezTo>
                  <a:pt x="1885" y="445"/>
                  <a:pt x="1855" y="345"/>
                  <a:pt x="1786" y="253"/>
                </a:cubicBezTo>
                <a:lnTo>
                  <a:pt x="1725" y="154"/>
                </a:lnTo>
                <a:lnTo>
                  <a:pt x="1725" y="253"/>
                </a:lnTo>
                <a:cubicBezTo>
                  <a:pt x="1725" y="537"/>
                  <a:pt x="1694" y="797"/>
                  <a:pt x="1694" y="1050"/>
                </a:cubicBezTo>
                <a:cubicBezTo>
                  <a:pt x="1694" y="797"/>
                  <a:pt x="1694" y="537"/>
                  <a:pt x="1663" y="314"/>
                </a:cubicBezTo>
                <a:lnTo>
                  <a:pt x="1633" y="192"/>
                </a:lnTo>
                <a:lnTo>
                  <a:pt x="1594" y="284"/>
                </a:lnTo>
                <a:cubicBezTo>
                  <a:pt x="1564" y="383"/>
                  <a:pt x="1533" y="445"/>
                  <a:pt x="1533" y="506"/>
                </a:cubicBezTo>
                <a:cubicBezTo>
                  <a:pt x="1502" y="445"/>
                  <a:pt x="1502" y="383"/>
                  <a:pt x="1502" y="314"/>
                </a:cubicBezTo>
                <a:lnTo>
                  <a:pt x="1441" y="92"/>
                </a:lnTo>
                <a:lnTo>
                  <a:pt x="1441" y="314"/>
                </a:lnTo>
                <a:cubicBezTo>
                  <a:pt x="1441" y="383"/>
                  <a:pt x="1441" y="414"/>
                  <a:pt x="1403" y="445"/>
                </a:cubicBezTo>
                <a:cubicBezTo>
                  <a:pt x="1403" y="414"/>
                  <a:pt x="1372" y="383"/>
                  <a:pt x="1342" y="314"/>
                </a:cubicBezTo>
                <a:lnTo>
                  <a:pt x="1250" y="192"/>
                </a:lnTo>
                <a:lnTo>
                  <a:pt x="1280" y="345"/>
                </a:lnTo>
                <a:cubicBezTo>
                  <a:pt x="1280" y="383"/>
                  <a:pt x="1311" y="414"/>
                  <a:pt x="1311" y="445"/>
                </a:cubicBezTo>
                <a:lnTo>
                  <a:pt x="1250" y="445"/>
                </a:lnTo>
                <a:cubicBezTo>
                  <a:pt x="1250" y="575"/>
                  <a:pt x="1211" y="697"/>
                  <a:pt x="1181" y="828"/>
                </a:cubicBezTo>
                <a:lnTo>
                  <a:pt x="1119" y="0"/>
                </a:lnTo>
                <a:close/>
                <a:moveTo>
                  <a:pt x="1280" y="2452"/>
                </a:moveTo>
                <a:lnTo>
                  <a:pt x="1280" y="2452"/>
                </a:lnTo>
                <a:lnTo>
                  <a:pt x="1280" y="2452"/>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030128" y="4210821"/>
            <a:ext cx="71768" cy="194350"/>
          </a:xfrm>
          <a:custGeom>
            <a:avLst/>
            <a:gdLst/>
            <a:ahLst/>
            <a:cxnLst/>
            <a:rect l="l" t="t" r="r" b="b"/>
            <a:pathLst>
              <a:path w="767" h="2077" extrusionOk="0">
                <a:moveTo>
                  <a:pt x="422" y="897"/>
                </a:moveTo>
                <a:cubicBezTo>
                  <a:pt x="422" y="1219"/>
                  <a:pt x="383" y="1502"/>
                  <a:pt x="353" y="1793"/>
                </a:cubicBezTo>
                <a:lnTo>
                  <a:pt x="353" y="1188"/>
                </a:lnTo>
                <a:lnTo>
                  <a:pt x="383" y="1188"/>
                </a:lnTo>
                <a:lnTo>
                  <a:pt x="383" y="1119"/>
                </a:lnTo>
                <a:cubicBezTo>
                  <a:pt x="383" y="1058"/>
                  <a:pt x="422" y="997"/>
                  <a:pt x="422" y="897"/>
                </a:cubicBezTo>
                <a:close/>
                <a:moveTo>
                  <a:pt x="322" y="1"/>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805"/>
                </a:cubicBezTo>
                <a:cubicBezTo>
                  <a:pt x="130" y="767"/>
                  <a:pt x="130" y="736"/>
                  <a:pt x="130" y="675"/>
                </a:cubicBezTo>
                <a:cubicBezTo>
                  <a:pt x="161" y="1027"/>
                  <a:pt x="192" y="1380"/>
                  <a:pt x="230" y="1694"/>
                </a:cubicBezTo>
                <a:lnTo>
                  <a:pt x="261" y="1694"/>
                </a:lnTo>
                <a:cubicBezTo>
                  <a:pt x="261" y="1763"/>
                  <a:pt x="261" y="1824"/>
                  <a:pt x="291" y="1885"/>
                </a:cubicBezTo>
                <a:lnTo>
                  <a:pt x="353" y="2077"/>
                </a:lnTo>
                <a:lnTo>
                  <a:pt x="353" y="1885"/>
                </a:lnTo>
                <a:lnTo>
                  <a:pt x="383" y="1916"/>
                </a:lnTo>
                <a:cubicBezTo>
                  <a:pt x="483" y="1533"/>
                  <a:pt x="544" y="1150"/>
                  <a:pt x="544" y="767"/>
                </a:cubicBezTo>
                <a:lnTo>
                  <a:pt x="544" y="1119"/>
                </a:lnTo>
                <a:cubicBezTo>
                  <a:pt x="513" y="1380"/>
                  <a:pt x="483" y="1663"/>
                  <a:pt x="513" y="1916"/>
                </a:cubicBezTo>
                <a:lnTo>
                  <a:pt x="575" y="1916"/>
                </a:lnTo>
                <a:cubicBezTo>
                  <a:pt x="613" y="1663"/>
                  <a:pt x="613" y="1380"/>
                  <a:pt x="613" y="1119"/>
                </a:cubicBezTo>
                <a:cubicBezTo>
                  <a:pt x="613" y="1119"/>
                  <a:pt x="613" y="1088"/>
                  <a:pt x="644" y="1088"/>
                </a:cubicBezTo>
                <a:cubicBezTo>
                  <a:pt x="644" y="1027"/>
                  <a:pt x="644" y="928"/>
                  <a:pt x="674" y="866"/>
                </a:cubicBezTo>
                <a:cubicBezTo>
                  <a:pt x="736" y="644"/>
                  <a:pt x="766" y="384"/>
                  <a:pt x="736" y="161"/>
                </a:cubicBezTo>
                <a:lnTo>
                  <a:pt x="674" y="161"/>
                </a:lnTo>
                <a:cubicBezTo>
                  <a:pt x="705" y="384"/>
                  <a:pt x="674" y="613"/>
                  <a:pt x="613" y="836"/>
                </a:cubicBezTo>
                <a:cubicBezTo>
                  <a:pt x="613" y="644"/>
                  <a:pt x="575" y="453"/>
                  <a:pt x="544" y="261"/>
                </a:cubicBezTo>
                <a:lnTo>
                  <a:pt x="513" y="261"/>
                </a:lnTo>
                <a:lnTo>
                  <a:pt x="513" y="70"/>
                </a:lnTo>
                <a:lnTo>
                  <a:pt x="452" y="70"/>
                </a:lnTo>
                <a:cubicBezTo>
                  <a:pt x="452" y="292"/>
                  <a:pt x="422"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374187" y="4192949"/>
            <a:ext cx="184988" cy="232996"/>
          </a:xfrm>
          <a:custGeom>
            <a:avLst/>
            <a:gdLst/>
            <a:ahLst/>
            <a:cxnLst/>
            <a:rect l="l" t="t" r="r" b="b"/>
            <a:pathLst>
              <a:path w="1977" h="2490" extrusionOk="0">
                <a:moveTo>
                  <a:pt x="1372" y="544"/>
                </a:moveTo>
                <a:lnTo>
                  <a:pt x="1372" y="544"/>
                </a:lnTo>
                <a:cubicBezTo>
                  <a:pt x="1372" y="575"/>
                  <a:pt x="1402" y="613"/>
                  <a:pt x="1402" y="644"/>
                </a:cubicBezTo>
                <a:lnTo>
                  <a:pt x="1402" y="735"/>
                </a:lnTo>
                <a:cubicBezTo>
                  <a:pt x="1372" y="674"/>
                  <a:pt x="1372" y="613"/>
                  <a:pt x="1372" y="544"/>
                </a:cubicBezTo>
                <a:close/>
                <a:moveTo>
                  <a:pt x="1594" y="513"/>
                </a:moveTo>
                <a:cubicBezTo>
                  <a:pt x="1594" y="705"/>
                  <a:pt x="1625" y="896"/>
                  <a:pt x="1625" y="1088"/>
                </a:cubicBezTo>
                <a:cubicBezTo>
                  <a:pt x="1563" y="896"/>
                  <a:pt x="1563" y="674"/>
                  <a:pt x="1594" y="513"/>
                </a:cubicBezTo>
                <a:close/>
                <a:moveTo>
                  <a:pt x="1563" y="1218"/>
                </a:moveTo>
                <a:cubicBezTo>
                  <a:pt x="1594" y="1249"/>
                  <a:pt x="1594" y="1279"/>
                  <a:pt x="1594" y="1341"/>
                </a:cubicBezTo>
                <a:lnTo>
                  <a:pt x="1594" y="1532"/>
                </a:lnTo>
                <a:cubicBezTo>
                  <a:pt x="1594" y="1440"/>
                  <a:pt x="1594" y="1310"/>
                  <a:pt x="1563" y="1218"/>
                </a:cubicBezTo>
                <a:close/>
                <a:moveTo>
                  <a:pt x="1785" y="452"/>
                </a:moveTo>
                <a:cubicBezTo>
                  <a:pt x="1816" y="544"/>
                  <a:pt x="1816" y="644"/>
                  <a:pt x="1816" y="735"/>
                </a:cubicBezTo>
                <a:cubicBezTo>
                  <a:pt x="1816" y="804"/>
                  <a:pt x="1847" y="835"/>
                  <a:pt x="1847" y="866"/>
                </a:cubicBezTo>
                <a:lnTo>
                  <a:pt x="1755" y="1693"/>
                </a:lnTo>
                <a:cubicBezTo>
                  <a:pt x="1724" y="1632"/>
                  <a:pt x="1724" y="1571"/>
                  <a:pt x="1686" y="1502"/>
                </a:cubicBezTo>
                <a:cubicBezTo>
                  <a:pt x="1755" y="1149"/>
                  <a:pt x="1755" y="766"/>
                  <a:pt x="1785" y="452"/>
                </a:cubicBezTo>
                <a:close/>
                <a:moveTo>
                  <a:pt x="1303" y="575"/>
                </a:moveTo>
                <a:cubicBezTo>
                  <a:pt x="1372" y="996"/>
                  <a:pt x="1341" y="1410"/>
                  <a:pt x="1272" y="1823"/>
                </a:cubicBezTo>
                <a:lnTo>
                  <a:pt x="1241" y="1532"/>
                </a:lnTo>
                <a:lnTo>
                  <a:pt x="1303" y="575"/>
                </a:lnTo>
                <a:close/>
                <a:moveTo>
                  <a:pt x="1111" y="0"/>
                </a:moveTo>
                <a:lnTo>
                  <a:pt x="1081" y="291"/>
                </a:lnTo>
                <a:lnTo>
                  <a:pt x="1019" y="291"/>
                </a:lnTo>
                <a:cubicBezTo>
                  <a:pt x="1019" y="352"/>
                  <a:pt x="1050" y="421"/>
                  <a:pt x="1050" y="483"/>
                </a:cubicBezTo>
                <a:cubicBezTo>
                  <a:pt x="1019" y="705"/>
                  <a:pt x="989" y="927"/>
                  <a:pt x="958" y="1149"/>
                </a:cubicBezTo>
                <a:cubicBezTo>
                  <a:pt x="958" y="927"/>
                  <a:pt x="920" y="735"/>
                  <a:pt x="920" y="544"/>
                </a:cubicBezTo>
                <a:lnTo>
                  <a:pt x="858" y="544"/>
                </a:lnTo>
                <a:lnTo>
                  <a:pt x="858" y="1187"/>
                </a:lnTo>
                <a:lnTo>
                  <a:pt x="797" y="1187"/>
                </a:lnTo>
                <a:cubicBezTo>
                  <a:pt x="767" y="896"/>
                  <a:pt x="767" y="613"/>
                  <a:pt x="728" y="322"/>
                </a:cubicBezTo>
                <a:lnTo>
                  <a:pt x="698" y="100"/>
                </a:lnTo>
                <a:lnTo>
                  <a:pt x="667" y="322"/>
                </a:lnTo>
                <a:cubicBezTo>
                  <a:pt x="575" y="835"/>
                  <a:pt x="506" y="1341"/>
                  <a:pt x="414" y="1854"/>
                </a:cubicBezTo>
                <a:lnTo>
                  <a:pt x="284" y="261"/>
                </a:lnTo>
                <a:lnTo>
                  <a:pt x="223" y="261"/>
                </a:lnTo>
                <a:cubicBezTo>
                  <a:pt x="223" y="766"/>
                  <a:pt x="192" y="1310"/>
                  <a:pt x="154" y="1854"/>
                </a:cubicBezTo>
                <a:cubicBezTo>
                  <a:pt x="92" y="1310"/>
                  <a:pt x="62" y="735"/>
                  <a:pt x="62" y="192"/>
                </a:cubicBezTo>
                <a:lnTo>
                  <a:pt x="0" y="192"/>
                </a:lnTo>
                <a:cubicBezTo>
                  <a:pt x="0" y="866"/>
                  <a:pt x="31" y="1502"/>
                  <a:pt x="123" y="2176"/>
                </a:cubicBezTo>
                <a:lnTo>
                  <a:pt x="154" y="2429"/>
                </a:lnTo>
                <a:lnTo>
                  <a:pt x="192" y="2176"/>
                </a:lnTo>
                <a:cubicBezTo>
                  <a:pt x="223" y="1762"/>
                  <a:pt x="253" y="1310"/>
                  <a:pt x="284" y="896"/>
                </a:cubicBezTo>
                <a:lnTo>
                  <a:pt x="414" y="2459"/>
                </a:lnTo>
                <a:lnTo>
                  <a:pt x="445" y="2176"/>
                </a:lnTo>
                <a:cubicBezTo>
                  <a:pt x="506" y="1632"/>
                  <a:pt x="606" y="1088"/>
                  <a:pt x="667" y="575"/>
                </a:cubicBezTo>
                <a:cubicBezTo>
                  <a:pt x="728" y="1088"/>
                  <a:pt x="767" y="1632"/>
                  <a:pt x="767" y="2176"/>
                </a:cubicBezTo>
                <a:lnTo>
                  <a:pt x="828" y="2176"/>
                </a:lnTo>
                <a:cubicBezTo>
                  <a:pt x="858" y="2107"/>
                  <a:pt x="858" y="2015"/>
                  <a:pt x="889" y="1915"/>
                </a:cubicBezTo>
                <a:lnTo>
                  <a:pt x="889" y="1954"/>
                </a:lnTo>
                <a:cubicBezTo>
                  <a:pt x="858" y="2076"/>
                  <a:pt x="858" y="2206"/>
                  <a:pt x="889" y="2298"/>
                </a:cubicBezTo>
                <a:lnTo>
                  <a:pt x="958" y="2298"/>
                </a:lnTo>
                <a:lnTo>
                  <a:pt x="958" y="1954"/>
                </a:lnTo>
                <a:cubicBezTo>
                  <a:pt x="958" y="1762"/>
                  <a:pt x="989" y="1571"/>
                  <a:pt x="1019" y="1379"/>
                </a:cubicBezTo>
                <a:cubicBezTo>
                  <a:pt x="1050" y="1279"/>
                  <a:pt x="1050" y="1149"/>
                  <a:pt x="1081" y="1027"/>
                </a:cubicBezTo>
                <a:lnTo>
                  <a:pt x="1081" y="1601"/>
                </a:lnTo>
                <a:cubicBezTo>
                  <a:pt x="1050" y="1762"/>
                  <a:pt x="1050" y="1915"/>
                  <a:pt x="1050" y="2107"/>
                </a:cubicBezTo>
                <a:lnTo>
                  <a:pt x="1111" y="2107"/>
                </a:lnTo>
                <a:cubicBezTo>
                  <a:pt x="1111" y="1954"/>
                  <a:pt x="1150" y="1762"/>
                  <a:pt x="1150" y="1601"/>
                </a:cubicBezTo>
                <a:cubicBezTo>
                  <a:pt x="1150" y="1532"/>
                  <a:pt x="1150" y="1471"/>
                  <a:pt x="1180" y="1410"/>
                </a:cubicBezTo>
                <a:lnTo>
                  <a:pt x="1180" y="1532"/>
                </a:lnTo>
                <a:lnTo>
                  <a:pt x="1180" y="1662"/>
                </a:lnTo>
                <a:cubicBezTo>
                  <a:pt x="1150" y="1823"/>
                  <a:pt x="1150" y="2015"/>
                  <a:pt x="1180" y="2206"/>
                </a:cubicBezTo>
                <a:lnTo>
                  <a:pt x="1211" y="2337"/>
                </a:lnTo>
                <a:lnTo>
                  <a:pt x="1241" y="2206"/>
                </a:lnTo>
                <a:lnTo>
                  <a:pt x="1272" y="2490"/>
                </a:lnTo>
                <a:lnTo>
                  <a:pt x="1303" y="2206"/>
                </a:lnTo>
                <a:cubicBezTo>
                  <a:pt x="1372" y="1762"/>
                  <a:pt x="1402" y="1279"/>
                  <a:pt x="1433" y="804"/>
                </a:cubicBezTo>
                <a:cubicBezTo>
                  <a:pt x="1464" y="927"/>
                  <a:pt x="1494" y="1088"/>
                  <a:pt x="1494" y="1249"/>
                </a:cubicBezTo>
                <a:cubicBezTo>
                  <a:pt x="1494" y="1341"/>
                  <a:pt x="1464" y="1440"/>
                  <a:pt x="1464" y="1532"/>
                </a:cubicBezTo>
                <a:cubicBezTo>
                  <a:pt x="1464" y="1724"/>
                  <a:pt x="1464" y="1915"/>
                  <a:pt x="1494" y="2145"/>
                </a:cubicBezTo>
                <a:lnTo>
                  <a:pt x="1494" y="2298"/>
                </a:lnTo>
                <a:lnTo>
                  <a:pt x="1494" y="2490"/>
                </a:lnTo>
                <a:lnTo>
                  <a:pt x="1563" y="2206"/>
                </a:lnTo>
                <a:cubicBezTo>
                  <a:pt x="1625" y="2046"/>
                  <a:pt x="1655" y="1854"/>
                  <a:pt x="1686" y="1693"/>
                </a:cubicBezTo>
                <a:cubicBezTo>
                  <a:pt x="1686" y="1823"/>
                  <a:pt x="1724" y="1954"/>
                  <a:pt x="1686" y="2076"/>
                </a:cubicBezTo>
                <a:lnTo>
                  <a:pt x="1686" y="2145"/>
                </a:lnTo>
                <a:lnTo>
                  <a:pt x="1755" y="2145"/>
                </a:lnTo>
                <a:lnTo>
                  <a:pt x="1755" y="2076"/>
                </a:lnTo>
                <a:lnTo>
                  <a:pt x="1847" y="1341"/>
                </a:lnTo>
                <a:lnTo>
                  <a:pt x="1847" y="1341"/>
                </a:lnTo>
                <a:cubicBezTo>
                  <a:pt x="1847" y="1471"/>
                  <a:pt x="1847" y="1632"/>
                  <a:pt x="1816" y="1762"/>
                </a:cubicBezTo>
                <a:cubicBezTo>
                  <a:pt x="1816" y="1915"/>
                  <a:pt x="1816" y="2046"/>
                  <a:pt x="1785" y="2176"/>
                </a:cubicBezTo>
                <a:lnTo>
                  <a:pt x="1847" y="2206"/>
                </a:lnTo>
                <a:cubicBezTo>
                  <a:pt x="1877" y="2046"/>
                  <a:pt x="1877" y="1915"/>
                  <a:pt x="1877" y="1762"/>
                </a:cubicBezTo>
                <a:cubicBezTo>
                  <a:pt x="1946" y="1279"/>
                  <a:pt x="1977" y="766"/>
                  <a:pt x="1977" y="261"/>
                </a:cubicBezTo>
                <a:lnTo>
                  <a:pt x="1916" y="261"/>
                </a:lnTo>
                <a:lnTo>
                  <a:pt x="1877" y="575"/>
                </a:lnTo>
                <a:cubicBezTo>
                  <a:pt x="1847" y="483"/>
                  <a:pt x="1816" y="383"/>
                  <a:pt x="1785" y="291"/>
                </a:cubicBezTo>
                <a:lnTo>
                  <a:pt x="1724" y="192"/>
                </a:lnTo>
                <a:lnTo>
                  <a:pt x="1724" y="291"/>
                </a:lnTo>
                <a:cubicBezTo>
                  <a:pt x="1724" y="575"/>
                  <a:pt x="1686" y="835"/>
                  <a:pt x="1686" y="1088"/>
                </a:cubicBezTo>
                <a:cubicBezTo>
                  <a:pt x="1686" y="835"/>
                  <a:pt x="1655" y="575"/>
                  <a:pt x="1625" y="352"/>
                </a:cubicBezTo>
                <a:lnTo>
                  <a:pt x="1625" y="230"/>
                </a:lnTo>
                <a:lnTo>
                  <a:pt x="1563" y="322"/>
                </a:lnTo>
                <a:cubicBezTo>
                  <a:pt x="1533" y="421"/>
                  <a:pt x="1533" y="483"/>
                  <a:pt x="1533" y="544"/>
                </a:cubicBezTo>
                <a:cubicBezTo>
                  <a:pt x="1494" y="483"/>
                  <a:pt x="1494" y="421"/>
                  <a:pt x="1464" y="352"/>
                </a:cubicBezTo>
                <a:lnTo>
                  <a:pt x="1433" y="130"/>
                </a:lnTo>
                <a:lnTo>
                  <a:pt x="1402" y="352"/>
                </a:lnTo>
                <a:lnTo>
                  <a:pt x="1402" y="483"/>
                </a:lnTo>
                <a:cubicBezTo>
                  <a:pt x="1372" y="452"/>
                  <a:pt x="1372" y="421"/>
                  <a:pt x="1341" y="352"/>
                </a:cubicBezTo>
                <a:lnTo>
                  <a:pt x="1241" y="230"/>
                </a:lnTo>
                <a:lnTo>
                  <a:pt x="1272" y="383"/>
                </a:lnTo>
                <a:lnTo>
                  <a:pt x="1272" y="483"/>
                </a:lnTo>
                <a:lnTo>
                  <a:pt x="1241" y="483"/>
                </a:lnTo>
                <a:cubicBezTo>
                  <a:pt x="1211" y="613"/>
                  <a:pt x="1211" y="735"/>
                  <a:pt x="1180" y="866"/>
                </a:cubicBezTo>
                <a:lnTo>
                  <a:pt x="111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379894" y="4210821"/>
            <a:ext cx="71768" cy="194350"/>
          </a:xfrm>
          <a:custGeom>
            <a:avLst/>
            <a:gdLst/>
            <a:ahLst/>
            <a:cxnLst/>
            <a:rect l="l" t="t" r="r" b="b"/>
            <a:pathLst>
              <a:path w="767" h="2077" extrusionOk="0">
                <a:moveTo>
                  <a:pt x="414" y="897"/>
                </a:moveTo>
                <a:lnTo>
                  <a:pt x="414" y="897"/>
                </a:lnTo>
                <a:cubicBezTo>
                  <a:pt x="384" y="1219"/>
                  <a:pt x="384" y="1502"/>
                  <a:pt x="353" y="1793"/>
                </a:cubicBezTo>
                <a:lnTo>
                  <a:pt x="353" y="1188"/>
                </a:lnTo>
                <a:lnTo>
                  <a:pt x="384" y="1119"/>
                </a:lnTo>
                <a:cubicBezTo>
                  <a:pt x="384" y="1058"/>
                  <a:pt x="384" y="996"/>
                  <a:pt x="414" y="897"/>
                </a:cubicBezTo>
                <a:close/>
                <a:moveTo>
                  <a:pt x="322" y="1"/>
                </a:moveTo>
                <a:lnTo>
                  <a:pt x="254" y="1341"/>
                </a:lnTo>
                <a:cubicBezTo>
                  <a:pt x="192" y="958"/>
                  <a:pt x="162" y="575"/>
                  <a:pt x="131" y="192"/>
                </a:cubicBezTo>
                <a:lnTo>
                  <a:pt x="131" y="131"/>
                </a:lnTo>
                <a:lnTo>
                  <a:pt x="62" y="131"/>
                </a:lnTo>
                <a:lnTo>
                  <a:pt x="62" y="192"/>
                </a:lnTo>
                <a:cubicBezTo>
                  <a:pt x="93" y="353"/>
                  <a:pt x="62" y="514"/>
                  <a:pt x="62" y="675"/>
                </a:cubicBezTo>
                <a:cubicBezTo>
                  <a:pt x="31" y="705"/>
                  <a:pt x="31" y="736"/>
                  <a:pt x="31" y="767"/>
                </a:cubicBezTo>
                <a:cubicBezTo>
                  <a:pt x="1" y="1150"/>
                  <a:pt x="1" y="1533"/>
                  <a:pt x="1" y="1916"/>
                </a:cubicBezTo>
                <a:lnTo>
                  <a:pt x="62" y="1916"/>
                </a:lnTo>
                <a:cubicBezTo>
                  <a:pt x="62" y="1533"/>
                  <a:pt x="62" y="1150"/>
                  <a:pt x="93" y="805"/>
                </a:cubicBezTo>
                <a:lnTo>
                  <a:pt x="93" y="675"/>
                </a:lnTo>
                <a:cubicBezTo>
                  <a:pt x="131" y="1027"/>
                  <a:pt x="192" y="1380"/>
                  <a:pt x="223" y="1694"/>
                </a:cubicBezTo>
                <a:lnTo>
                  <a:pt x="254" y="1694"/>
                </a:lnTo>
                <a:cubicBezTo>
                  <a:pt x="254" y="1763"/>
                  <a:pt x="254" y="1824"/>
                  <a:pt x="284" y="1885"/>
                </a:cubicBezTo>
                <a:lnTo>
                  <a:pt x="322" y="2077"/>
                </a:lnTo>
                <a:lnTo>
                  <a:pt x="322" y="1885"/>
                </a:lnTo>
                <a:lnTo>
                  <a:pt x="384" y="1916"/>
                </a:lnTo>
                <a:cubicBezTo>
                  <a:pt x="476" y="1533"/>
                  <a:pt x="514" y="1150"/>
                  <a:pt x="545" y="767"/>
                </a:cubicBezTo>
                <a:lnTo>
                  <a:pt x="545" y="1119"/>
                </a:lnTo>
                <a:cubicBezTo>
                  <a:pt x="514" y="1380"/>
                  <a:pt x="476" y="1663"/>
                  <a:pt x="514" y="1916"/>
                </a:cubicBezTo>
                <a:lnTo>
                  <a:pt x="575" y="1916"/>
                </a:lnTo>
                <a:cubicBezTo>
                  <a:pt x="575" y="1663"/>
                  <a:pt x="606" y="1380"/>
                  <a:pt x="606" y="1119"/>
                </a:cubicBezTo>
                <a:lnTo>
                  <a:pt x="606" y="1088"/>
                </a:lnTo>
                <a:cubicBezTo>
                  <a:pt x="637" y="1027"/>
                  <a:pt x="637" y="928"/>
                  <a:pt x="667" y="866"/>
                </a:cubicBezTo>
                <a:cubicBezTo>
                  <a:pt x="706" y="644"/>
                  <a:pt x="767" y="384"/>
                  <a:pt x="736" y="161"/>
                </a:cubicBezTo>
                <a:lnTo>
                  <a:pt x="667" y="161"/>
                </a:lnTo>
                <a:cubicBezTo>
                  <a:pt x="706" y="384"/>
                  <a:pt x="637" y="613"/>
                  <a:pt x="606" y="836"/>
                </a:cubicBezTo>
                <a:cubicBezTo>
                  <a:pt x="606" y="644"/>
                  <a:pt x="575" y="453"/>
                  <a:pt x="514" y="261"/>
                </a:cubicBezTo>
                <a:lnTo>
                  <a:pt x="514" y="70"/>
                </a:lnTo>
                <a:lnTo>
                  <a:pt x="445" y="70"/>
                </a:lnTo>
                <a:cubicBezTo>
                  <a:pt x="414" y="292"/>
                  <a:pt x="414" y="514"/>
                  <a:pt x="384" y="767"/>
                </a:cubicBezTo>
                <a:lnTo>
                  <a:pt x="384"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024327" y="4620096"/>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203608" y="4402265"/>
            <a:ext cx="134834" cy="248061"/>
          </a:xfrm>
          <a:custGeom>
            <a:avLst/>
            <a:gdLst/>
            <a:ahLst/>
            <a:cxnLst/>
            <a:rect l="l" t="t" r="r" b="b"/>
            <a:pathLst>
              <a:path w="1441" h="2651" extrusionOk="0">
                <a:moveTo>
                  <a:pt x="253" y="414"/>
                </a:moveTo>
                <a:lnTo>
                  <a:pt x="253" y="513"/>
                </a:lnTo>
                <a:cubicBezTo>
                  <a:pt x="253" y="544"/>
                  <a:pt x="253" y="605"/>
                  <a:pt x="222" y="636"/>
                </a:cubicBezTo>
                <a:cubicBezTo>
                  <a:pt x="222" y="575"/>
                  <a:pt x="253" y="483"/>
                  <a:pt x="253" y="414"/>
                </a:cubicBezTo>
                <a:close/>
                <a:moveTo>
                  <a:pt x="353" y="444"/>
                </a:moveTo>
                <a:lnTo>
                  <a:pt x="353" y="896"/>
                </a:lnTo>
                <a:cubicBezTo>
                  <a:pt x="353" y="766"/>
                  <a:pt x="353" y="636"/>
                  <a:pt x="322" y="513"/>
                </a:cubicBezTo>
                <a:cubicBezTo>
                  <a:pt x="322" y="483"/>
                  <a:pt x="353" y="444"/>
                  <a:pt x="353" y="444"/>
                </a:cubicBezTo>
                <a:close/>
                <a:moveTo>
                  <a:pt x="291" y="705"/>
                </a:moveTo>
                <a:cubicBezTo>
                  <a:pt x="291" y="988"/>
                  <a:pt x="291" y="1279"/>
                  <a:pt x="253" y="1594"/>
                </a:cubicBezTo>
                <a:cubicBezTo>
                  <a:pt x="253" y="1471"/>
                  <a:pt x="222" y="1371"/>
                  <a:pt x="222" y="1279"/>
                </a:cubicBezTo>
                <a:lnTo>
                  <a:pt x="222" y="827"/>
                </a:lnTo>
                <a:cubicBezTo>
                  <a:pt x="253" y="766"/>
                  <a:pt x="253" y="735"/>
                  <a:pt x="291" y="705"/>
                </a:cubicBezTo>
                <a:close/>
                <a:moveTo>
                  <a:pt x="1149" y="735"/>
                </a:moveTo>
                <a:cubicBezTo>
                  <a:pt x="1180" y="958"/>
                  <a:pt x="1211" y="1149"/>
                  <a:pt x="1211" y="1371"/>
                </a:cubicBezTo>
                <a:cubicBezTo>
                  <a:pt x="1180" y="1532"/>
                  <a:pt x="1157" y="1701"/>
                  <a:pt x="1149" y="1873"/>
                </a:cubicBezTo>
                <a:lnTo>
                  <a:pt x="1149" y="1873"/>
                </a:lnTo>
                <a:cubicBezTo>
                  <a:pt x="1149" y="1578"/>
                  <a:pt x="1147" y="1255"/>
                  <a:pt x="1119" y="958"/>
                </a:cubicBezTo>
                <a:lnTo>
                  <a:pt x="1119" y="927"/>
                </a:lnTo>
                <a:cubicBezTo>
                  <a:pt x="1149" y="866"/>
                  <a:pt x="1149" y="797"/>
                  <a:pt x="1149" y="735"/>
                </a:cubicBezTo>
                <a:close/>
                <a:moveTo>
                  <a:pt x="291" y="0"/>
                </a:moveTo>
                <a:lnTo>
                  <a:pt x="253" y="192"/>
                </a:lnTo>
                <a:cubicBezTo>
                  <a:pt x="192" y="383"/>
                  <a:pt x="161" y="575"/>
                  <a:pt x="161" y="766"/>
                </a:cubicBezTo>
                <a:lnTo>
                  <a:pt x="161" y="705"/>
                </a:lnTo>
                <a:lnTo>
                  <a:pt x="161" y="253"/>
                </a:lnTo>
                <a:lnTo>
                  <a:pt x="100" y="253"/>
                </a:lnTo>
                <a:cubicBezTo>
                  <a:pt x="100" y="414"/>
                  <a:pt x="61" y="544"/>
                  <a:pt x="100" y="705"/>
                </a:cubicBezTo>
                <a:lnTo>
                  <a:pt x="61" y="1279"/>
                </a:lnTo>
                <a:lnTo>
                  <a:pt x="61" y="222"/>
                </a:lnTo>
                <a:lnTo>
                  <a:pt x="0" y="222"/>
                </a:lnTo>
                <a:lnTo>
                  <a:pt x="0" y="2551"/>
                </a:lnTo>
                <a:lnTo>
                  <a:pt x="61" y="2329"/>
                </a:lnTo>
                <a:cubicBezTo>
                  <a:pt x="100" y="2206"/>
                  <a:pt x="130" y="2046"/>
                  <a:pt x="130" y="1885"/>
                </a:cubicBezTo>
                <a:lnTo>
                  <a:pt x="130" y="1180"/>
                </a:lnTo>
                <a:cubicBezTo>
                  <a:pt x="130" y="1249"/>
                  <a:pt x="161" y="1279"/>
                  <a:pt x="161" y="1341"/>
                </a:cubicBezTo>
                <a:lnTo>
                  <a:pt x="161" y="1371"/>
                </a:lnTo>
                <a:lnTo>
                  <a:pt x="161" y="1854"/>
                </a:lnTo>
                <a:lnTo>
                  <a:pt x="130" y="1946"/>
                </a:lnTo>
                <a:cubicBezTo>
                  <a:pt x="130" y="2076"/>
                  <a:pt x="130" y="2206"/>
                  <a:pt x="161" y="2329"/>
                </a:cubicBezTo>
                <a:lnTo>
                  <a:pt x="222" y="2551"/>
                </a:lnTo>
                <a:lnTo>
                  <a:pt x="222" y="2237"/>
                </a:lnTo>
                <a:lnTo>
                  <a:pt x="291" y="2429"/>
                </a:lnTo>
                <a:lnTo>
                  <a:pt x="291" y="2237"/>
                </a:lnTo>
                <a:lnTo>
                  <a:pt x="291" y="1854"/>
                </a:lnTo>
                <a:lnTo>
                  <a:pt x="291" y="1785"/>
                </a:lnTo>
                <a:cubicBezTo>
                  <a:pt x="322" y="1662"/>
                  <a:pt x="353" y="1502"/>
                  <a:pt x="353" y="1341"/>
                </a:cubicBezTo>
                <a:cubicBezTo>
                  <a:pt x="353" y="1662"/>
                  <a:pt x="383" y="1946"/>
                  <a:pt x="414" y="2268"/>
                </a:cubicBezTo>
                <a:lnTo>
                  <a:pt x="483" y="2268"/>
                </a:lnTo>
                <a:cubicBezTo>
                  <a:pt x="483" y="1977"/>
                  <a:pt x="483" y="1693"/>
                  <a:pt x="513" y="1440"/>
                </a:cubicBezTo>
                <a:lnTo>
                  <a:pt x="575" y="2398"/>
                </a:lnTo>
                <a:lnTo>
                  <a:pt x="636" y="2398"/>
                </a:lnTo>
                <a:lnTo>
                  <a:pt x="636" y="866"/>
                </a:lnTo>
                <a:cubicBezTo>
                  <a:pt x="705" y="1371"/>
                  <a:pt x="705" y="1885"/>
                  <a:pt x="705" y="2398"/>
                </a:cubicBezTo>
                <a:lnTo>
                  <a:pt x="766" y="2398"/>
                </a:lnTo>
                <a:lnTo>
                  <a:pt x="766" y="1088"/>
                </a:lnTo>
                <a:lnTo>
                  <a:pt x="896" y="2360"/>
                </a:lnTo>
                <a:lnTo>
                  <a:pt x="958" y="2360"/>
                </a:lnTo>
                <a:cubicBezTo>
                  <a:pt x="958" y="1885"/>
                  <a:pt x="988" y="1402"/>
                  <a:pt x="958" y="927"/>
                </a:cubicBezTo>
                <a:lnTo>
                  <a:pt x="958" y="927"/>
                </a:lnTo>
                <a:cubicBezTo>
                  <a:pt x="988" y="1057"/>
                  <a:pt x="988" y="1180"/>
                  <a:pt x="1019" y="1341"/>
                </a:cubicBezTo>
                <a:cubicBezTo>
                  <a:pt x="988" y="1693"/>
                  <a:pt x="988" y="2046"/>
                  <a:pt x="1019" y="2398"/>
                </a:cubicBezTo>
                <a:lnTo>
                  <a:pt x="1019" y="2520"/>
                </a:lnTo>
                <a:lnTo>
                  <a:pt x="1057" y="2398"/>
                </a:lnTo>
                <a:cubicBezTo>
                  <a:pt x="1088" y="2360"/>
                  <a:pt x="1088" y="2329"/>
                  <a:pt x="1088" y="2329"/>
                </a:cubicBezTo>
                <a:lnTo>
                  <a:pt x="1149" y="2298"/>
                </a:lnTo>
                <a:lnTo>
                  <a:pt x="1119" y="2137"/>
                </a:lnTo>
                <a:cubicBezTo>
                  <a:pt x="1136" y="2103"/>
                  <a:pt x="1143" y="2068"/>
                  <a:pt x="1147" y="2032"/>
                </a:cubicBezTo>
                <a:lnTo>
                  <a:pt x="1147" y="2032"/>
                </a:lnTo>
                <a:cubicBezTo>
                  <a:pt x="1148" y="2153"/>
                  <a:pt x="1159" y="2276"/>
                  <a:pt x="1180" y="2398"/>
                </a:cubicBezTo>
                <a:lnTo>
                  <a:pt x="1211" y="2651"/>
                </a:lnTo>
                <a:lnTo>
                  <a:pt x="1249" y="2398"/>
                </a:lnTo>
                <a:cubicBezTo>
                  <a:pt x="1280" y="2046"/>
                  <a:pt x="1280" y="1724"/>
                  <a:pt x="1280" y="1371"/>
                </a:cubicBezTo>
                <a:lnTo>
                  <a:pt x="1280" y="1341"/>
                </a:lnTo>
                <a:cubicBezTo>
                  <a:pt x="1280" y="1210"/>
                  <a:pt x="1310" y="1088"/>
                  <a:pt x="1310" y="927"/>
                </a:cubicBezTo>
                <a:cubicBezTo>
                  <a:pt x="1341" y="1310"/>
                  <a:pt x="1341" y="1693"/>
                  <a:pt x="1341" y="2076"/>
                </a:cubicBezTo>
                <a:lnTo>
                  <a:pt x="1402" y="2076"/>
                </a:lnTo>
                <a:cubicBezTo>
                  <a:pt x="1440" y="1502"/>
                  <a:pt x="1402" y="927"/>
                  <a:pt x="1341" y="352"/>
                </a:cubicBezTo>
                <a:lnTo>
                  <a:pt x="1280" y="352"/>
                </a:lnTo>
                <a:cubicBezTo>
                  <a:pt x="1280" y="575"/>
                  <a:pt x="1280" y="797"/>
                  <a:pt x="1249" y="988"/>
                </a:cubicBezTo>
                <a:cubicBezTo>
                  <a:pt x="1249" y="766"/>
                  <a:pt x="1211" y="544"/>
                  <a:pt x="1180" y="322"/>
                </a:cubicBezTo>
                <a:lnTo>
                  <a:pt x="1088" y="322"/>
                </a:lnTo>
                <a:cubicBezTo>
                  <a:pt x="1119" y="322"/>
                  <a:pt x="1119" y="322"/>
                  <a:pt x="1119" y="352"/>
                </a:cubicBezTo>
                <a:lnTo>
                  <a:pt x="1119" y="674"/>
                </a:lnTo>
                <a:cubicBezTo>
                  <a:pt x="1088" y="544"/>
                  <a:pt x="1088" y="414"/>
                  <a:pt x="1088" y="322"/>
                </a:cubicBezTo>
                <a:lnTo>
                  <a:pt x="1019" y="322"/>
                </a:lnTo>
                <a:lnTo>
                  <a:pt x="1019" y="866"/>
                </a:lnTo>
                <a:cubicBezTo>
                  <a:pt x="1019" y="674"/>
                  <a:pt x="988" y="483"/>
                  <a:pt x="958" y="291"/>
                </a:cubicBezTo>
                <a:lnTo>
                  <a:pt x="896" y="291"/>
                </a:lnTo>
                <a:cubicBezTo>
                  <a:pt x="927" y="797"/>
                  <a:pt x="927" y="1310"/>
                  <a:pt x="896" y="1785"/>
                </a:cubicBezTo>
                <a:lnTo>
                  <a:pt x="766" y="161"/>
                </a:lnTo>
                <a:lnTo>
                  <a:pt x="705" y="161"/>
                </a:lnTo>
                <a:lnTo>
                  <a:pt x="705" y="896"/>
                </a:lnTo>
                <a:cubicBezTo>
                  <a:pt x="705" y="674"/>
                  <a:pt x="674" y="444"/>
                  <a:pt x="674" y="253"/>
                </a:cubicBezTo>
                <a:lnTo>
                  <a:pt x="605" y="253"/>
                </a:lnTo>
                <a:lnTo>
                  <a:pt x="575" y="1502"/>
                </a:lnTo>
                <a:lnTo>
                  <a:pt x="544" y="927"/>
                </a:lnTo>
                <a:cubicBezTo>
                  <a:pt x="544" y="705"/>
                  <a:pt x="544" y="483"/>
                  <a:pt x="513" y="291"/>
                </a:cubicBezTo>
                <a:lnTo>
                  <a:pt x="444" y="291"/>
                </a:lnTo>
                <a:lnTo>
                  <a:pt x="483" y="927"/>
                </a:lnTo>
                <a:cubicBezTo>
                  <a:pt x="483" y="1088"/>
                  <a:pt x="444" y="1210"/>
                  <a:pt x="444" y="1371"/>
                </a:cubicBezTo>
                <a:cubicBezTo>
                  <a:pt x="444" y="1471"/>
                  <a:pt x="444" y="1563"/>
                  <a:pt x="414" y="1693"/>
                </a:cubicBezTo>
                <a:lnTo>
                  <a:pt x="414" y="988"/>
                </a:lnTo>
                <a:lnTo>
                  <a:pt x="414" y="896"/>
                </a:lnTo>
                <a:cubicBezTo>
                  <a:pt x="414" y="674"/>
                  <a:pt x="444" y="444"/>
                  <a:pt x="353" y="222"/>
                </a:cubicBezTo>
                <a:lnTo>
                  <a:pt x="322" y="61"/>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326185" y="4429494"/>
            <a:ext cx="53803" cy="202959"/>
          </a:xfrm>
          <a:custGeom>
            <a:avLst/>
            <a:gdLst/>
            <a:ahLst/>
            <a:cxnLst/>
            <a:rect l="l" t="t" r="r" b="b"/>
            <a:pathLst>
              <a:path w="575" h="2169" extrusionOk="0">
                <a:moveTo>
                  <a:pt x="253" y="284"/>
                </a:moveTo>
                <a:cubicBezTo>
                  <a:pt x="257" y="346"/>
                  <a:pt x="262" y="409"/>
                  <a:pt x="266" y="471"/>
                </a:cubicBezTo>
                <a:lnTo>
                  <a:pt x="266" y="471"/>
                </a:lnTo>
                <a:cubicBezTo>
                  <a:pt x="262" y="429"/>
                  <a:pt x="258" y="387"/>
                  <a:pt x="253" y="345"/>
                </a:cubicBezTo>
                <a:lnTo>
                  <a:pt x="253" y="284"/>
                </a:lnTo>
                <a:close/>
                <a:moveTo>
                  <a:pt x="222" y="697"/>
                </a:moveTo>
                <a:lnTo>
                  <a:pt x="222" y="1755"/>
                </a:lnTo>
                <a:lnTo>
                  <a:pt x="192" y="1532"/>
                </a:lnTo>
                <a:lnTo>
                  <a:pt x="161" y="1532"/>
                </a:lnTo>
                <a:lnTo>
                  <a:pt x="161" y="1402"/>
                </a:lnTo>
                <a:cubicBezTo>
                  <a:pt x="192" y="1180"/>
                  <a:pt x="192" y="958"/>
                  <a:pt x="222" y="697"/>
                </a:cubicBezTo>
                <a:close/>
                <a:moveTo>
                  <a:pt x="322" y="0"/>
                </a:moveTo>
                <a:lnTo>
                  <a:pt x="253" y="123"/>
                </a:lnTo>
                <a:cubicBezTo>
                  <a:pt x="253" y="153"/>
                  <a:pt x="222" y="192"/>
                  <a:pt x="222" y="222"/>
                </a:cubicBezTo>
                <a:cubicBezTo>
                  <a:pt x="222" y="153"/>
                  <a:pt x="222" y="123"/>
                  <a:pt x="192" y="92"/>
                </a:cubicBezTo>
                <a:lnTo>
                  <a:pt x="130" y="92"/>
                </a:lnTo>
                <a:cubicBezTo>
                  <a:pt x="161" y="222"/>
                  <a:pt x="161" y="345"/>
                  <a:pt x="161" y="444"/>
                </a:cubicBezTo>
                <a:cubicBezTo>
                  <a:pt x="92" y="766"/>
                  <a:pt x="92" y="1080"/>
                  <a:pt x="92" y="1402"/>
                </a:cubicBezTo>
                <a:cubicBezTo>
                  <a:pt x="61" y="1594"/>
                  <a:pt x="31" y="1785"/>
                  <a:pt x="0" y="1977"/>
                </a:cubicBezTo>
                <a:lnTo>
                  <a:pt x="61" y="1977"/>
                </a:lnTo>
                <a:cubicBezTo>
                  <a:pt x="61" y="1946"/>
                  <a:pt x="61" y="1877"/>
                  <a:pt x="92" y="1816"/>
                </a:cubicBezTo>
                <a:lnTo>
                  <a:pt x="92" y="1816"/>
                </a:lnTo>
                <a:cubicBezTo>
                  <a:pt x="92" y="1915"/>
                  <a:pt x="61" y="2007"/>
                  <a:pt x="61" y="2107"/>
                </a:cubicBezTo>
                <a:lnTo>
                  <a:pt x="130" y="2138"/>
                </a:lnTo>
                <a:cubicBezTo>
                  <a:pt x="130" y="2069"/>
                  <a:pt x="161" y="2038"/>
                  <a:pt x="161" y="1977"/>
                </a:cubicBezTo>
                <a:lnTo>
                  <a:pt x="161" y="2138"/>
                </a:lnTo>
                <a:lnTo>
                  <a:pt x="222" y="2168"/>
                </a:lnTo>
                <a:cubicBezTo>
                  <a:pt x="291" y="1749"/>
                  <a:pt x="313" y="1329"/>
                  <a:pt x="296" y="907"/>
                </a:cubicBezTo>
                <a:lnTo>
                  <a:pt x="296" y="907"/>
                </a:lnTo>
                <a:cubicBezTo>
                  <a:pt x="311" y="1147"/>
                  <a:pt x="322" y="1387"/>
                  <a:pt x="322" y="1624"/>
                </a:cubicBezTo>
                <a:lnTo>
                  <a:pt x="322" y="2007"/>
                </a:lnTo>
                <a:lnTo>
                  <a:pt x="383" y="2007"/>
                </a:lnTo>
                <a:lnTo>
                  <a:pt x="383" y="1624"/>
                </a:lnTo>
                <a:cubicBezTo>
                  <a:pt x="383" y="1241"/>
                  <a:pt x="414" y="889"/>
                  <a:pt x="414" y="506"/>
                </a:cubicBezTo>
                <a:cubicBezTo>
                  <a:pt x="444" y="636"/>
                  <a:pt x="444" y="766"/>
                  <a:pt x="444" y="889"/>
                </a:cubicBezTo>
                <a:lnTo>
                  <a:pt x="444" y="2069"/>
                </a:lnTo>
                <a:lnTo>
                  <a:pt x="513" y="2069"/>
                </a:lnTo>
                <a:cubicBezTo>
                  <a:pt x="544" y="2038"/>
                  <a:pt x="544" y="2007"/>
                  <a:pt x="544" y="1977"/>
                </a:cubicBezTo>
                <a:lnTo>
                  <a:pt x="575" y="1977"/>
                </a:lnTo>
                <a:lnTo>
                  <a:pt x="575" y="192"/>
                </a:lnTo>
                <a:lnTo>
                  <a:pt x="513" y="192"/>
                </a:lnTo>
                <a:cubicBezTo>
                  <a:pt x="513" y="253"/>
                  <a:pt x="475" y="345"/>
                  <a:pt x="475" y="414"/>
                </a:cubicBezTo>
                <a:cubicBezTo>
                  <a:pt x="475" y="314"/>
                  <a:pt x="475" y="222"/>
                  <a:pt x="444" y="92"/>
                </a:cubicBezTo>
                <a:lnTo>
                  <a:pt x="383" y="92"/>
                </a:lnTo>
                <a:cubicBezTo>
                  <a:pt x="383" y="284"/>
                  <a:pt x="353" y="475"/>
                  <a:pt x="353" y="667"/>
                </a:cubicBezTo>
                <a:cubicBezTo>
                  <a:pt x="353" y="475"/>
                  <a:pt x="322"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374187" y="4620096"/>
            <a:ext cx="184988" cy="233089"/>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5400000">
            <a:off x="3479446" y="4551342"/>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5400000">
            <a:off x="2903399" y="4351230"/>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2242918">
            <a:off x="8604621" y="3417121"/>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2242918">
            <a:off x="8596281" y="3417339"/>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2242918">
            <a:off x="8604621" y="3156121"/>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2242918">
            <a:off x="8596281" y="3156339"/>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2242918">
            <a:off x="8604621" y="2852796"/>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2242918">
            <a:off x="8596281" y="2853014"/>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2242918">
            <a:off x="8636387" y="2875528"/>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2242918">
            <a:off x="8626711" y="2875052"/>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2242918">
            <a:off x="8659290" y="2899457"/>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2242918">
            <a:off x="8636387" y="3439853"/>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2242918">
            <a:off x="8626711" y="3439377"/>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2242918">
            <a:off x="8659290" y="3463782"/>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2242918">
            <a:off x="8650178" y="3463496"/>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2242918">
            <a:off x="8690230" y="3481352"/>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2242918">
            <a:off x="8681399" y="3481161"/>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2242918">
            <a:off x="8715428" y="3515053"/>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2242918">
            <a:off x="8707479" y="3511989"/>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5400000">
            <a:off x="8534035" y="1905492"/>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5400000">
            <a:off x="8534082" y="1555678"/>
            <a:ext cx="184988" cy="233089"/>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5400000">
            <a:off x="8767135" y="1740717"/>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2242918">
            <a:off x="8636387" y="3178853"/>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2242918">
            <a:off x="8626711" y="3178377"/>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2242918">
            <a:off x="8659290" y="3202782"/>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2242918">
            <a:off x="8650178" y="3202496"/>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2242918">
            <a:off x="8690230" y="3220352"/>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2242918">
            <a:off x="8681399" y="3220161"/>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2242918">
            <a:off x="8715428" y="3254053"/>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2242918">
            <a:off x="8707479" y="3250989"/>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2242918">
            <a:off x="8650178" y="2899171"/>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2242918">
            <a:off x="8690230" y="2917027"/>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2242918">
            <a:off x="8681399" y="2916836"/>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2242918">
            <a:off x="8715428" y="2950728"/>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2242918">
            <a:off x="8707479" y="2947664"/>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910039" y="4749256"/>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118561" y="1643441"/>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689410" y="4160499"/>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745254" y="1885777"/>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8510029" y="4192952"/>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7924899" y="2942459"/>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727258" y="265881"/>
            <a:ext cx="124482" cy="104562"/>
          </a:xfrm>
          <a:custGeom>
            <a:avLst/>
            <a:gdLst/>
            <a:ahLst/>
            <a:cxnLst/>
            <a:rect l="l" t="t" r="r" b="b"/>
            <a:pathLst>
              <a:path w="1006" h="845" extrusionOk="0">
                <a:moveTo>
                  <a:pt x="511" y="76"/>
                </a:moveTo>
                <a:cubicBezTo>
                  <a:pt x="650" y="76"/>
                  <a:pt x="788" y="210"/>
                  <a:pt x="814" y="345"/>
                </a:cubicBezTo>
                <a:cubicBezTo>
                  <a:pt x="845" y="506"/>
                  <a:pt x="783" y="697"/>
                  <a:pt x="592" y="758"/>
                </a:cubicBezTo>
                <a:cubicBezTo>
                  <a:pt x="566" y="770"/>
                  <a:pt x="538" y="775"/>
                  <a:pt x="511" y="775"/>
                </a:cubicBezTo>
                <a:cubicBezTo>
                  <a:pt x="373" y="775"/>
                  <a:pt x="234" y="640"/>
                  <a:pt x="209" y="506"/>
                </a:cubicBezTo>
                <a:cubicBezTo>
                  <a:pt x="140" y="345"/>
                  <a:pt x="239" y="123"/>
                  <a:pt x="431" y="92"/>
                </a:cubicBezTo>
                <a:cubicBezTo>
                  <a:pt x="457" y="81"/>
                  <a:pt x="484" y="76"/>
                  <a:pt x="511" y="76"/>
                </a:cubicBezTo>
                <a:close/>
                <a:moveTo>
                  <a:pt x="530" y="1"/>
                </a:moveTo>
                <a:cubicBezTo>
                  <a:pt x="268" y="1"/>
                  <a:pt x="1" y="211"/>
                  <a:pt x="79" y="536"/>
                </a:cubicBezTo>
                <a:cubicBezTo>
                  <a:pt x="103" y="741"/>
                  <a:pt x="298" y="845"/>
                  <a:pt x="490" y="845"/>
                </a:cubicBezTo>
                <a:cubicBezTo>
                  <a:pt x="535" y="845"/>
                  <a:pt x="580" y="839"/>
                  <a:pt x="623" y="827"/>
                </a:cubicBezTo>
                <a:cubicBezTo>
                  <a:pt x="845" y="789"/>
                  <a:pt x="1006" y="536"/>
                  <a:pt x="944" y="314"/>
                </a:cubicBezTo>
                <a:cubicBezTo>
                  <a:pt x="880" y="96"/>
                  <a:pt x="706" y="1"/>
                  <a:pt x="5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20007" y="2258243"/>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27128" y="1720899"/>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27134" y="1183230"/>
            <a:ext cx="98621" cy="95653"/>
          </a:xfrm>
          <a:custGeom>
            <a:avLst/>
            <a:gdLst/>
            <a:ahLst/>
            <a:cxnLst/>
            <a:rect l="l" t="t" r="r" b="b"/>
            <a:pathLst>
              <a:path w="797" h="773" extrusionOk="0">
                <a:moveTo>
                  <a:pt x="657" y="1"/>
                </a:moveTo>
                <a:cubicBezTo>
                  <a:pt x="653" y="1"/>
                  <a:pt x="646" y="4"/>
                  <a:pt x="636" y="14"/>
                </a:cubicBezTo>
                <a:cubicBezTo>
                  <a:pt x="544" y="106"/>
                  <a:pt x="475" y="236"/>
                  <a:pt x="414" y="328"/>
                </a:cubicBezTo>
                <a:cubicBezTo>
                  <a:pt x="284" y="267"/>
                  <a:pt x="161" y="206"/>
                  <a:pt x="61" y="106"/>
                </a:cubicBezTo>
                <a:cubicBezTo>
                  <a:pt x="31" y="106"/>
                  <a:pt x="0" y="137"/>
                  <a:pt x="31" y="175"/>
                </a:cubicBezTo>
                <a:cubicBezTo>
                  <a:pt x="161" y="236"/>
                  <a:pt x="253" y="298"/>
                  <a:pt x="383" y="397"/>
                </a:cubicBezTo>
                <a:cubicBezTo>
                  <a:pt x="284" y="520"/>
                  <a:pt x="222" y="619"/>
                  <a:pt x="161" y="750"/>
                </a:cubicBezTo>
                <a:cubicBezTo>
                  <a:pt x="146" y="765"/>
                  <a:pt x="153" y="773"/>
                  <a:pt x="165" y="773"/>
                </a:cubicBezTo>
                <a:cubicBezTo>
                  <a:pt x="176" y="773"/>
                  <a:pt x="192" y="765"/>
                  <a:pt x="192" y="750"/>
                </a:cubicBezTo>
                <a:cubicBezTo>
                  <a:pt x="284" y="650"/>
                  <a:pt x="352" y="558"/>
                  <a:pt x="444" y="428"/>
                </a:cubicBezTo>
                <a:cubicBezTo>
                  <a:pt x="544" y="520"/>
                  <a:pt x="667" y="589"/>
                  <a:pt x="797" y="650"/>
                </a:cubicBezTo>
                <a:lnTo>
                  <a:pt x="797" y="619"/>
                </a:lnTo>
                <a:cubicBezTo>
                  <a:pt x="705" y="520"/>
                  <a:pt x="575" y="459"/>
                  <a:pt x="475" y="397"/>
                </a:cubicBezTo>
                <a:cubicBezTo>
                  <a:pt x="544" y="267"/>
                  <a:pt x="605" y="137"/>
                  <a:pt x="667" y="14"/>
                </a:cubicBezTo>
                <a:cubicBezTo>
                  <a:pt x="667" y="14"/>
                  <a:pt x="667" y="1"/>
                  <a:pt x="65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6609804">
            <a:off x="8311490" y="84368"/>
            <a:ext cx="225018" cy="876301"/>
          </a:xfrm>
          <a:custGeom>
            <a:avLst/>
            <a:gdLst/>
            <a:ahLst/>
            <a:cxnLst/>
            <a:rect l="l" t="t" r="r" b="b"/>
            <a:pathLst>
              <a:path w="4023" h="15667" extrusionOk="0">
                <a:moveTo>
                  <a:pt x="2061" y="0"/>
                </a:moveTo>
                <a:cubicBezTo>
                  <a:pt x="2046" y="0"/>
                  <a:pt x="2030" y="8"/>
                  <a:pt x="2015" y="23"/>
                </a:cubicBezTo>
                <a:lnTo>
                  <a:pt x="1693" y="245"/>
                </a:lnTo>
                <a:cubicBezTo>
                  <a:pt x="1662" y="245"/>
                  <a:pt x="1662" y="284"/>
                  <a:pt x="1662" y="314"/>
                </a:cubicBezTo>
                <a:cubicBezTo>
                  <a:pt x="1594" y="598"/>
                  <a:pt x="1662" y="919"/>
                  <a:pt x="1754" y="1241"/>
                </a:cubicBezTo>
                <a:cubicBezTo>
                  <a:pt x="1823" y="1494"/>
                  <a:pt x="1854" y="1747"/>
                  <a:pt x="1854" y="2007"/>
                </a:cubicBezTo>
                <a:cubicBezTo>
                  <a:pt x="1823" y="2099"/>
                  <a:pt x="1823" y="2199"/>
                  <a:pt x="1785" y="2291"/>
                </a:cubicBezTo>
                <a:cubicBezTo>
                  <a:pt x="1785" y="2352"/>
                  <a:pt x="1754" y="2421"/>
                  <a:pt x="1754" y="2513"/>
                </a:cubicBezTo>
                <a:cubicBezTo>
                  <a:pt x="1724" y="2735"/>
                  <a:pt x="1754" y="2965"/>
                  <a:pt x="1754" y="3187"/>
                </a:cubicBezTo>
                <a:cubicBezTo>
                  <a:pt x="1946" y="5355"/>
                  <a:pt x="2046" y="7561"/>
                  <a:pt x="2076" y="9760"/>
                </a:cubicBezTo>
                <a:lnTo>
                  <a:pt x="2076" y="9860"/>
                </a:lnTo>
                <a:cubicBezTo>
                  <a:pt x="2107" y="10335"/>
                  <a:pt x="2107" y="10817"/>
                  <a:pt x="2137" y="11292"/>
                </a:cubicBezTo>
                <a:cubicBezTo>
                  <a:pt x="2206" y="11737"/>
                  <a:pt x="2268" y="12219"/>
                  <a:pt x="2360" y="12664"/>
                </a:cubicBezTo>
                <a:cubicBezTo>
                  <a:pt x="2459" y="13177"/>
                  <a:pt x="2551" y="13721"/>
                  <a:pt x="2589" y="14226"/>
                </a:cubicBezTo>
                <a:cubicBezTo>
                  <a:pt x="2589" y="14548"/>
                  <a:pt x="2589" y="15031"/>
                  <a:pt x="2398" y="15314"/>
                </a:cubicBezTo>
                <a:cubicBezTo>
                  <a:pt x="2360" y="15414"/>
                  <a:pt x="2268" y="15445"/>
                  <a:pt x="2206" y="15475"/>
                </a:cubicBezTo>
                <a:cubicBezTo>
                  <a:pt x="2168" y="15475"/>
                  <a:pt x="2168" y="15445"/>
                  <a:pt x="2137" y="15445"/>
                </a:cubicBezTo>
                <a:cubicBezTo>
                  <a:pt x="2107" y="15414"/>
                  <a:pt x="2107" y="15376"/>
                  <a:pt x="2076" y="15345"/>
                </a:cubicBezTo>
                <a:cubicBezTo>
                  <a:pt x="1854" y="14901"/>
                  <a:pt x="1724" y="14418"/>
                  <a:pt x="1662" y="13912"/>
                </a:cubicBezTo>
                <a:lnTo>
                  <a:pt x="1662" y="12985"/>
                </a:lnTo>
                <a:lnTo>
                  <a:pt x="1662" y="12694"/>
                </a:lnTo>
                <a:cubicBezTo>
                  <a:pt x="1662" y="12120"/>
                  <a:pt x="1632" y="11545"/>
                  <a:pt x="1594" y="10971"/>
                </a:cubicBezTo>
                <a:lnTo>
                  <a:pt x="1057" y="1203"/>
                </a:lnTo>
                <a:cubicBezTo>
                  <a:pt x="1019" y="981"/>
                  <a:pt x="1019" y="728"/>
                  <a:pt x="927" y="536"/>
                </a:cubicBezTo>
                <a:cubicBezTo>
                  <a:pt x="822" y="333"/>
                  <a:pt x="637" y="188"/>
                  <a:pt x="453" y="188"/>
                </a:cubicBezTo>
                <a:cubicBezTo>
                  <a:pt x="409" y="188"/>
                  <a:pt x="365" y="197"/>
                  <a:pt x="322" y="215"/>
                </a:cubicBezTo>
                <a:cubicBezTo>
                  <a:pt x="130" y="314"/>
                  <a:pt x="31" y="567"/>
                  <a:pt x="0" y="1011"/>
                </a:cubicBezTo>
                <a:cubicBezTo>
                  <a:pt x="0" y="2260"/>
                  <a:pt x="161" y="3501"/>
                  <a:pt x="322" y="4750"/>
                </a:cubicBezTo>
                <a:cubicBezTo>
                  <a:pt x="444" y="5868"/>
                  <a:pt x="605" y="7048"/>
                  <a:pt x="605" y="8197"/>
                </a:cubicBezTo>
                <a:lnTo>
                  <a:pt x="605" y="9699"/>
                </a:lnTo>
                <a:cubicBezTo>
                  <a:pt x="575" y="10434"/>
                  <a:pt x="575" y="11162"/>
                  <a:pt x="605" y="11928"/>
                </a:cubicBezTo>
                <a:cubicBezTo>
                  <a:pt x="605" y="11997"/>
                  <a:pt x="636" y="12028"/>
                  <a:pt x="705" y="12028"/>
                </a:cubicBezTo>
                <a:cubicBezTo>
                  <a:pt x="766" y="12028"/>
                  <a:pt x="797" y="11997"/>
                  <a:pt x="797" y="11928"/>
                </a:cubicBezTo>
                <a:cubicBezTo>
                  <a:pt x="766" y="11162"/>
                  <a:pt x="766" y="10434"/>
                  <a:pt x="797" y="9699"/>
                </a:cubicBezTo>
                <a:lnTo>
                  <a:pt x="797" y="8197"/>
                </a:lnTo>
                <a:cubicBezTo>
                  <a:pt x="797" y="7018"/>
                  <a:pt x="636" y="5838"/>
                  <a:pt x="513" y="4719"/>
                </a:cubicBezTo>
                <a:cubicBezTo>
                  <a:pt x="352" y="3501"/>
                  <a:pt x="192" y="2260"/>
                  <a:pt x="192" y="1011"/>
                </a:cubicBezTo>
                <a:cubicBezTo>
                  <a:pt x="192" y="667"/>
                  <a:pt x="291" y="437"/>
                  <a:pt x="414" y="375"/>
                </a:cubicBezTo>
                <a:cubicBezTo>
                  <a:pt x="424" y="372"/>
                  <a:pt x="434" y="371"/>
                  <a:pt x="445" y="371"/>
                </a:cubicBezTo>
                <a:cubicBezTo>
                  <a:pt x="545" y="371"/>
                  <a:pt x="680" y="487"/>
                  <a:pt x="735" y="598"/>
                </a:cubicBezTo>
                <a:cubicBezTo>
                  <a:pt x="827" y="789"/>
                  <a:pt x="827" y="1011"/>
                  <a:pt x="866" y="1241"/>
                </a:cubicBezTo>
                <a:lnTo>
                  <a:pt x="1402" y="10971"/>
                </a:lnTo>
                <a:cubicBezTo>
                  <a:pt x="1440" y="11545"/>
                  <a:pt x="1471" y="12120"/>
                  <a:pt x="1471" y="12694"/>
                </a:cubicBezTo>
                <a:lnTo>
                  <a:pt x="1471" y="12985"/>
                </a:lnTo>
                <a:lnTo>
                  <a:pt x="1471" y="13912"/>
                </a:lnTo>
                <a:cubicBezTo>
                  <a:pt x="1532" y="14456"/>
                  <a:pt x="1693" y="14962"/>
                  <a:pt x="1915" y="15445"/>
                </a:cubicBezTo>
                <a:cubicBezTo>
                  <a:pt x="1915" y="15475"/>
                  <a:pt x="1946" y="15536"/>
                  <a:pt x="2015" y="15567"/>
                </a:cubicBezTo>
                <a:cubicBezTo>
                  <a:pt x="2046" y="15636"/>
                  <a:pt x="2107" y="15667"/>
                  <a:pt x="2206" y="15667"/>
                </a:cubicBezTo>
                <a:lnTo>
                  <a:pt x="2237" y="15667"/>
                </a:lnTo>
                <a:cubicBezTo>
                  <a:pt x="2360" y="15636"/>
                  <a:pt x="2490" y="15567"/>
                  <a:pt x="2551" y="15445"/>
                </a:cubicBezTo>
                <a:cubicBezTo>
                  <a:pt x="2781" y="15062"/>
                  <a:pt x="2781" y="14579"/>
                  <a:pt x="2781" y="14226"/>
                </a:cubicBezTo>
                <a:cubicBezTo>
                  <a:pt x="2712" y="13690"/>
                  <a:pt x="2651" y="13146"/>
                  <a:pt x="2551" y="12633"/>
                </a:cubicBezTo>
                <a:cubicBezTo>
                  <a:pt x="2459" y="12189"/>
                  <a:pt x="2398" y="11737"/>
                  <a:pt x="2329" y="11262"/>
                </a:cubicBezTo>
                <a:cubicBezTo>
                  <a:pt x="2298" y="10817"/>
                  <a:pt x="2298" y="10335"/>
                  <a:pt x="2268" y="9860"/>
                </a:cubicBezTo>
                <a:lnTo>
                  <a:pt x="2268" y="9760"/>
                </a:lnTo>
                <a:cubicBezTo>
                  <a:pt x="2237" y="7561"/>
                  <a:pt x="2137" y="5355"/>
                  <a:pt x="1946" y="3187"/>
                </a:cubicBezTo>
                <a:cubicBezTo>
                  <a:pt x="1946" y="2965"/>
                  <a:pt x="1915" y="2735"/>
                  <a:pt x="1946" y="2544"/>
                </a:cubicBezTo>
                <a:cubicBezTo>
                  <a:pt x="1946" y="2452"/>
                  <a:pt x="1977" y="2390"/>
                  <a:pt x="1977" y="2321"/>
                </a:cubicBezTo>
                <a:cubicBezTo>
                  <a:pt x="2015" y="2229"/>
                  <a:pt x="2015" y="2130"/>
                  <a:pt x="2046" y="2038"/>
                </a:cubicBezTo>
                <a:cubicBezTo>
                  <a:pt x="2046" y="1747"/>
                  <a:pt x="1977" y="1463"/>
                  <a:pt x="1915" y="1203"/>
                </a:cubicBezTo>
                <a:cubicBezTo>
                  <a:pt x="1854" y="919"/>
                  <a:pt x="1785" y="628"/>
                  <a:pt x="1854" y="375"/>
                </a:cubicBezTo>
                <a:lnTo>
                  <a:pt x="2015" y="245"/>
                </a:lnTo>
                <a:lnTo>
                  <a:pt x="2237" y="1685"/>
                </a:lnTo>
                <a:cubicBezTo>
                  <a:pt x="2360" y="2352"/>
                  <a:pt x="2490" y="3057"/>
                  <a:pt x="2520" y="3762"/>
                </a:cubicBezTo>
                <a:lnTo>
                  <a:pt x="2520" y="4497"/>
                </a:lnTo>
                <a:cubicBezTo>
                  <a:pt x="2520" y="4719"/>
                  <a:pt x="2490" y="4911"/>
                  <a:pt x="2520" y="5102"/>
                </a:cubicBezTo>
                <a:cubicBezTo>
                  <a:pt x="2520" y="5707"/>
                  <a:pt x="2589" y="6313"/>
                  <a:pt x="2651" y="6918"/>
                </a:cubicBezTo>
                <a:lnTo>
                  <a:pt x="2651" y="7109"/>
                </a:lnTo>
                <a:cubicBezTo>
                  <a:pt x="2934" y="9668"/>
                  <a:pt x="3126" y="12733"/>
                  <a:pt x="3195" y="15445"/>
                </a:cubicBezTo>
                <a:cubicBezTo>
                  <a:pt x="3195" y="15475"/>
                  <a:pt x="3195" y="15475"/>
                  <a:pt x="3225" y="15506"/>
                </a:cubicBezTo>
                <a:cubicBezTo>
                  <a:pt x="3269" y="15528"/>
                  <a:pt x="3316" y="15549"/>
                  <a:pt x="3361" y="15549"/>
                </a:cubicBezTo>
                <a:cubicBezTo>
                  <a:pt x="3380" y="15549"/>
                  <a:pt x="3399" y="15545"/>
                  <a:pt x="3417" y="15536"/>
                </a:cubicBezTo>
                <a:cubicBezTo>
                  <a:pt x="3639" y="15475"/>
                  <a:pt x="3830" y="15062"/>
                  <a:pt x="3930" y="14801"/>
                </a:cubicBezTo>
                <a:cubicBezTo>
                  <a:pt x="4022" y="14518"/>
                  <a:pt x="3991" y="14165"/>
                  <a:pt x="3991" y="13912"/>
                </a:cubicBezTo>
                <a:lnTo>
                  <a:pt x="3800" y="11836"/>
                </a:lnTo>
                <a:cubicBezTo>
                  <a:pt x="3739" y="11354"/>
                  <a:pt x="3700" y="10848"/>
                  <a:pt x="3700" y="10365"/>
                </a:cubicBezTo>
                <a:cubicBezTo>
                  <a:pt x="3670" y="10113"/>
                  <a:pt x="3670" y="9890"/>
                  <a:pt x="3670" y="9668"/>
                </a:cubicBezTo>
                <a:cubicBezTo>
                  <a:pt x="3700" y="9285"/>
                  <a:pt x="3700" y="8902"/>
                  <a:pt x="3670" y="8550"/>
                </a:cubicBezTo>
                <a:cubicBezTo>
                  <a:pt x="3639" y="8228"/>
                  <a:pt x="3608" y="7944"/>
                  <a:pt x="3547" y="7653"/>
                </a:cubicBezTo>
                <a:cubicBezTo>
                  <a:pt x="3547" y="7492"/>
                  <a:pt x="3509" y="7332"/>
                  <a:pt x="3509" y="7178"/>
                </a:cubicBezTo>
                <a:cubicBezTo>
                  <a:pt x="3417" y="6474"/>
                  <a:pt x="3386" y="5738"/>
                  <a:pt x="3356" y="5003"/>
                </a:cubicBezTo>
                <a:cubicBezTo>
                  <a:pt x="3317" y="4076"/>
                  <a:pt x="3287" y="3156"/>
                  <a:pt x="3126" y="2229"/>
                </a:cubicBezTo>
                <a:cubicBezTo>
                  <a:pt x="3095" y="2099"/>
                  <a:pt x="3095" y="1969"/>
                  <a:pt x="3064" y="1846"/>
                </a:cubicBezTo>
                <a:cubicBezTo>
                  <a:pt x="2972" y="1302"/>
                  <a:pt x="2842" y="728"/>
                  <a:pt x="2934" y="215"/>
                </a:cubicBezTo>
                <a:cubicBezTo>
                  <a:pt x="2934" y="153"/>
                  <a:pt x="2904" y="123"/>
                  <a:pt x="2873" y="92"/>
                </a:cubicBezTo>
                <a:cubicBezTo>
                  <a:pt x="2812" y="92"/>
                  <a:pt x="2781" y="123"/>
                  <a:pt x="2743" y="184"/>
                </a:cubicBezTo>
                <a:cubicBezTo>
                  <a:pt x="2651" y="728"/>
                  <a:pt x="2781" y="1333"/>
                  <a:pt x="2873" y="1877"/>
                </a:cubicBezTo>
                <a:cubicBezTo>
                  <a:pt x="2904" y="2007"/>
                  <a:pt x="2904" y="2130"/>
                  <a:pt x="2934" y="2260"/>
                </a:cubicBezTo>
                <a:cubicBezTo>
                  <a:pt x="3095" y="3156"/>
                  <a:pt x="3126" y="4114"/>
                  <a:pt x="3164" y="5033"/>
                </a:cubicBezTo>
                <a:cubicBezTo>
                  <a:pt x="3195" y="5738"/>
                  <a:pt x="3225" y="6474"/>
                  <a:pt x="3317" y="7209"/>
                </a:cubicBezTo>
                <a:cubicBezTo>
                  <a:pt x="3317" y="7370"/>
                  <a:pt x="3356" y="7523"/>
                  <a:pt x="3386" y="7684"/>
                </a:cubicBezTo>
                <a:cubicBezTo>
                  <a:pt x="3417" y="7975"/>
                  <a:pt x="3447" y="8259"/>
                  <a:pt x="3478" y="8550"/>
                </a:cubicBezTo>
                <a:cubicBezTo>
                  <a:pt x="3509" y="8933"/>
                  <a:pt x="3509" y="9316"/>
                  <a:pt x="3478" y="9668"/>
                </a:cubicBezTo>
                <a:cubicBezTo>
                  <a:pt x="3478" y="9890"/>
                  <a:pt x="3478" y="10113"/>
                  <a:pt x="3509" y="10365"/>
                </a:cubicBezTo>
                <a:cubicBezTo>
                  <a:pt x="3509" y="10848"/>
                  <a:pt x="3547" y="11354"/>
                  <a:pt x="3608" y="11836"/>
                </a:cubicBezTo>
                <a:lnTo>
                  <a:pt x="3800" y="13912"/>
                </a:lnTo>
                <a:cubicBezTo>
                  <a:pt x="3800" y="14165"/>
                  <a:pt x="3830" y="14487"/>
                  <a:pt x="3739" y="14740"/>
                </a:cubicBezTo>
                <a:cubicBezTo>
                  <a:pt x="3608" y="15062"/>
                  <a:pt x="3478" y="15314"/>
                  <a:pt x="3386" y="15345"/>
                </a:cubicBezTo>
                <a:cubicBezTo>
                  <a:pt x="3317" y="12664"/>
                  <a:pt x="3126" y="9630"/>
                  <a:pt x="2842" y="7079"/>
                </a:cubicBezTo>
                <a:lnTo>
                  <a:pt x="2842" y="6887"/>
                </a:lnTo>
                <a:cubicBezTo>
                  <a:pt x="2781" y="6313"/>
                  <a:pt x="2712" y="5707"/>
                  <a:pt x="2712" y="5102"/>
                </a:cubicBezTo>
                <a:cubicBezTo>
                  <a:pt x="2681" y="4911"/>
                  <a:pt x="2712" y="4719"/>
                  <a:pt x="2712" y="4528"/>
                </a:cubicBezTo>
                <a:lnTo>
                  <a:pt x="2712" y="3762"/>
                </a:lnTo>
                <a:cubicBezTo>
                  <a:pt x="2681" y="3026"/>
                  <a:pt x="2551" y="2321"/>
                  <a:pt x="2429" y="1655"/>
                </a:cubicBezTo>
                <a:lnTo>
                  <a:pt x="2168" y="92"/>
                </a:lnTo>
                <a:cubicBezTo>
                  <a:pt x="2168" y="54"/>
                  <a:pt x="2137" y="23"/>
                  <a:pt x="2107" y="23"/>
                </a:cubicBezTo>
                <a:cubicBezTo>
                  <a:pt x="2091" y="8"/>
                  <a:pt x="2076" y="0"/>
                  <a:pt x="2061" y="0"/>
                </a:cubicBezTo>
                <a:close/>
              </a:path>
            </a:pathLst>
          </a:custGeom>
          <a:solidFill>
            <a:srgbClr val="1F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5400000">
            <a:off x="4376396" y="421754"/>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073218" y="224850"/>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5400000">
            <a:off x="5273190" y="945525"/>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5400000">
            <a:off x="5575199" y="329030"/>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958398" y="849412"/>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679193" y="4690275"/>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427"/>
        <p:cNvGrpSpPr/>
        <p:nvPr/>
      </p:nvGrpSpPr>
      <p:grpSpPr>
        <a:xfrm>
          <a:off x="0" y="0"/>
          <a:ext cx="0" cy="0"/>
          <a:chOff x="0" y="0"/>
          <a:chExt cx="0" cy="0"/>
        </a:xfrm>
      </p:grpSpPr>
      <p:grpSp>
        <p:nvGrpSpPr>
          <p:cNvPr id="1428" name="Google Shape;1428;p16"/>
          <p:cNvGrpSpPr/>
          <p:nvPr/>
        </p:nvGrpSpPr>
        <p:grpSpPr>
          <a:xfrm>
            <a:off x="-26525" y="-111175"/>
            <a:ext cx="9197100" cy="5365800"/>
            <a:chOff x="-26525" y="-111175"/>
            <a:chExt cx="9197100" cy="5365800"/>
          </a:xfrm>
        </p:grpSpPr>
        <p:cxnSp>
          <p:nvCxnSpPr>
            <p:cNvPr id="1429" name="Google Shape;1429;p16"/>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0" name="Google Shape;1430;p16"/>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1" name="Google Shape;1431;p16"/>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2" name="Google Shape;1432;p16"/>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3" name="Google Shape;1433;p16"/>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4" name="Google Shape;1434;p16"/>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5" name="Google Shape;1435;p16"/>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6" name="Google Shape;1436;p16"/>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7" name="Google Shape;1437;p16"/>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8" name="Google Shape;1438;p16"/>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9" name="Google Shape;1439;p16"/>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0" name="Google Shape;1440;p16"/>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1" name="Google Shape;1441;p16"/>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2" name="Google Shape;1442;p16"/>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3" name="Google Shape;1443;p16"/>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4" name="Google Shape;1444;p16"/>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5" name="Google Shape;1445;p16"/>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6" name="Google Shape;1446;p16"/>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7" name="Google Shape;1447;p16"/>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8" name="Google Shape;1448;p16"/>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9" name="Google Shape;1449;p16"/>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0" name="Google Shape;1450;p16"/>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1" name="Google Shape;1451;p16"/>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2" name="Google Shape;1452;p16"/>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3" name="Google Shape;1453;p16"/>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4" name="Google Shape;1454;p16"/>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5" name="Google Shape;1455;p16"/>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6" name="Google Shape;1456;p16"/>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7" name="Google Shape;1457;p16"/>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8" name="Google Shape;1458;p16"/>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9" name="Google Shape;1459;p16"/>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60" name="Google Shape;1460;p16"/>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61" name="Google Shape;1461;p16"/>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62" name="Google Shape;1462;p16"/>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63" name="Google Shape;1463;p16"/>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64" name="Google Shape;1464;p16"/>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65" name="Google Shape;1465;p16"/>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66" name="Google Shape;1466;p16"/>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67" name="Google Shape;1467;p16"/>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68" name="Google Shape;1468;p16"/>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69" name="Google Shape;1469;p16"/>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0" name="Google Shape;1470;p16"/>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1" name="Google Shape;1471;p16"/>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2" name="Google Shape;1472;p16"/>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3" name="Google Shape;1473;p16"/>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4" name="Google Shape;1474;p16"/>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5" name="Google Shape;1475;p16"/>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6" name="Google Shape;1476;p16"/>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7" name="Google Shape;1477;p16"/>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8" name="Google Shape;1478;p16"/>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79" name="Google Shape;1479;p16"/>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80" name="Google Shape;1480;p16"/>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81" name="Google Shape;1481;p16"/>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82" name="Google Shape;1482;p16"/>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83" name="Google Shape;1483;p16"/>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84" name="Google Shape;1484;p16"/>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485" name="Google Shape;1485;p16"/>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1486" name="Google Shape;1486;p16"/>
          <p:cNvSpPr txBox="1">
            <a:spLocks noGrp="1"/>
          </p:cNvSpPr>
          <p:nvPr>
            <p:ph type="title"/>
          </p:nvPr>
        </p:nvSpPr>
        <p:spPr>
          <a:xfrm>
            <a:off x="1432400" y="1482175"/>
            <a:ext cx="6279300" cy="1365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Nunito"/>
              <a:buNone/>
              <a:defRPr sz="2800">
                <a:latin typeface="Nunito"/>
                <a:ea typeface="Nunito"/>
                <a:cs typeface="Nunito"/>
                <a:sym typeface="Nunito"/>
              </a:defRPr>
            </a:lvl1pPr>
            <a:lvl2pPr lvl="1" algn="ctr" rtl="0">
              <a:spcBef>
                <a:spcPts val="0"/>
              </a:spcBef>
              <a:spcAft>
                <a:spcPts val="0"/>
              </a:spcAft>
              <a:buSzPts val="2800"/>
              <a:buFont typeface="Patrick Hand"/>
              <a:buNone/>
              <a:defRPr>
                <a:latin typeface="Patrick Hand"/>
                <a:ea typeface="Patrick Hand"/>
                <a:cs typeface="Patrick Hand"/>
                <a:sym typeface="Patrick Hand"/>
              </a:defRPr>
            </a:lvl2pPr>
            <a:lvl3pPr lvl="2" algn="ctr" rtl="0">
              <a:spcBef>
                <a:spcPts val="0"/>
              </a:spcBef>
              <a:spcAft>
                <a:spcPts val="0"/>
              </a:spcAft>
              <a:buSzPts val="2800"/>
              <a:buFont typeface="Patrick Hand"/>
              <a:buNone/>
              <a:defRPr>
                <a:latin typeface="Patrick Hand"/>
                <a:ea typeface="Patrick Hand"/>
                <a:cs typeface="Patrick Hand"/>
                <a:sym typeface="Patrick Hand"/>
              </a:defRPr>
            </a:lvl3pPr>
            <a:lvl4pPr lvl="3" algn="ctr" rtl="0">
              <a:spcBef>
                <a:spcPts val="0"/>
              </a:spcBef>
              <a:spcAft>
                <a:spcPts val="0"/>
              </a:spcAft>
              <a:buSzPts val="2800"/>
              <a:buFont typeface="Patrick Hand"/>
              <a:buNone/>
              <a:defRPr>
                <a:latin typeface="Patrick Hand"/>
                <a:ea typeface="Patrick Hand"/>
                <a:cs typeface="Patrick Hand"/>
                <a:sym typeface="Patrick Hand"/>
              </a:defRPr>
            </a:lvl4pPr>
            <a:lvl5pPr lvl="4" algn="ctr" rtl="0">
              <a:spcBef>
                <a:spcPts val="0"/>
              </a:spcBef>
              <a:spcAft>
                <a:spcPts val="0"/>
              </a:spcAft>
              <a:buSzPts val="2800"/>
              <a:buFont typeface="Patrick Hand"/>
              <a:buNone/>
              <a:defRPr>
                <a:latin typeface="Patrick Hand"/>
                <a:ea typeface="Patrick Hand"/>
                <a:cs typeface="Patrick Hand"/>
                <a:sym typeface="Patrick Hand"/>
              </a:defRPr>
            </a:lvl5pPr>
            <a:lvl6pPr lvl="5" algn="ctr" rtl="0">
              <a:spcBef>
                <a:spcPts val="0"/>
              </a:spcBef>
              <a:spcAft>
                <a:spcPts val="0"/>
              </a:spcAft>
              <a:buSzPts val="2800"/>
              <a:buFont typeface="Patrick Hand"/>
              <a:buNone/>
              <a:defRPr>
                <a:latin typeface="Patrick Hand"/>
                <a:ea typeface="Patrick Hand"/>
                <a:cs typeface="Patrick Hand"/>
                <a:sym typeface="Patrick Hand"/>
              </a:defRPr>
            </a:lvl6pPr>
            <a:lvl7pPr lvl="6" algn="ctr" rtl="0">
              <a:spcBef>
                <a:spcPts val="0"/>
              </a:spcBef>
              <a:spcAft>
                <a:spcPts val="0"/>
              </a:spcAft>
              <a:buSzPts val="2800"/>
              <a:buFont typeface="Patrick Hand"/>
              <a:buNone/>
              <a:defRPr>
                <a:latin typeface="Patrick Hand"/>
                <a:ea typeface="Patrick Hand"/>
                <a:cs typeface="Patrick Hand"/>
                <a:sym typeface="Patrick Hand"/>
              </a:defRPr>
            </a:lvl7pPr>
            <a:lvl8pPr lvl="7" algn="ctr" rtl="0">
              <a:spcBef>
                <a:spcPts val="0"/>
              </a:spcBef>
              <a:spcAft>
                <a:spcPts val="0"/>
              </a:spcAft>
              <a:buSzPts val="2800"/>
              <a:buFont typeface="Patrick Hand"/>
              <a:buNone/>
              <a:defRPr>
                <a:latin typeface="Patrick Hand"/>
                <a:ea typeface="Patrick Hand"/>
                <a:cs typeface="Patrick Hand"/>
                <a:sym typeface="Patrick Hand"/>
              </a:defRPr>
            </a:lvl8pPr>
            <a:lvl9pPr lvl="8" algn="ctr"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487" name="Google Shape;1487;p16"/>
          <p:cNvSpPr txBox="1">
            <a:spLocks noGrp="1"/>
          </p:cNvSpPr>
          <p:nvPr>
            <p:ph type="title" idx="2"/>
          </p:nvPr>
        </p:nvSpPr>
        <p:spPr>
          <a:xfrm>
            <a:off x="2129175" y="2847175"/>
            <a:ext cx="4885800" cy="45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600"/>
            </a:lvl1pPr>
            <a:lvl2pPr lvl="1" algn="ctr" rtl="0">
              <a:spcBef>
                <a:spcPts val="0"/>
              </a:spcBef>
              <a:spcAft>
                <a:spcPts val="0"/>
              </a:spcAft>
              <a:buSzPts val="2800"/>
              <a:buNone/>
              <a:defRPr>
                <a:latin typeface="Lato"/>
                <a:ea typeface="Lato"/>
                <a:cs typeface="Lato"/>
                <a:sym typeface="Lato"/>
              </a:defRPr>
            </a:lvl2pPr>
            <a:lvl3pPr lvl="2" algn="ctr" rtl="0">
              <a:spcBef>
                <a:spcPts val="0"/>
              </a:spcBef>
              <a:spcAft>
                <a:spcPts val="0"/>
              </a:spcAft>
              <a:buSzPts val="2800"/>
              <a:buNone/>
              <a:defRPr>
                <a:latin typeface="Lato"/>
                <a:ea typeface="Lato"/>
                <a:cs typeface="Lato"/>
                <a:sym typeface="Lato"/>
              </a:defRPr>
            </a:lvl3pPr>
            <a:lvl4pPr lvl="3" algn="ctr" rtl="0">
              <a:spcBef>
                <a:spcPts val="0"/>
              </a:spcBef>
              <a:spcAft>
                <a:spcPts val="0"/>
              </a:spcAft>
              <a:buSzPts val="2800"/>
              <a:buNone/>
              <a:defRPr>
                <a:latin typeface="Lato"/>
                <a:ea typeface="Lato"/>
                <a:cs typeface="Lato"/>
                <a:sym typeface="Lato"/>
              </a:defRPr>
            </a:lvl4pPr>
            <a:lvl5pPr lvl="4" algn="ctr" rtl="0">
              <a:spcBef>
                <a:spcPts val="0"/>
              </a:spcBef>
              <a:spcAft>
                <a:spcPts val="0"/>
              </a:spcAft>
              <a:buSzPts val="2800"/>
              <a:buNone/>
              <a:defRPr>
                <a:latin typeface="Lato"/>
                <a:ea typeface="Lato"/>
                <a:cs typeface="Lato"/>
                <a:sym typeface="Lato"/>
              </a:defRPr>
            </a:lvl5pPr>
            <a:lvl6pPr lvl="5" algn="ctr" rtl="0">
              <a:spcBef>
                <a:spcPts val="0"/>
              </a:spcBef>
              <a:spcAft>
                <a:spcPts val="0"/>
              </a:spcAft>
              <a:buSzPts val="2800"/>
              <a:buNone/>
              <a:defRPr>
                <a:latin typeface="Lato"/>
                <a:ea typeface="Lato"/>
                <a:cs typeface="Lato"/>
                <a:sym typeface="Lato"/>
              </a:defRPr>
            </a:lvl6pPr>
            <a:lvl7pPr lvl="6" algn="ctr" rtl="0">
              <a:spcBef>
                <a:spcPts val="0"/>
              </a:spcBef>
              <a:spcAft>
                <a:spcPts val="0"/>
              </a:spcAft>
              <a:buSzPts val="2800"/>
              <a:buNone/>
              <a:defRPr>
                <a:latin typeface="Lato"/>
                <a:ea typeface="Lato"/>
                <a:cs typeface="Lato"/>
                <a:sym typeface="Lato"/>
              </a:defRPr>
            </a:lvl7pPr>
            <a:lvl8pPr lvl="7" algn="ctr" rtl="0">
              <a:spcBef>
                <a:spcPts val="0"/>
              </a:spcBef>
              <a:spcAft>
                <a:spcPts val="0"/>
              </a:spcAft>
              <a:buSzPts val="2800"/>
              <a:buNone/>
              <a:defRPr>
                <a:latin typeface="Lato"/>
                <a:ea typeface="Lato"/>
                <a:cs typeface="Lato"/>
                <a:sym typeface="Lato"/>
              </a:defRPr>
            </a:lvl8pPr>
            <a:lvl9pPr lvl="8" algn="ctr" rtl="0">
              <a:spcBef>
                <a:spcPts val="0"/>
              </a:spcBef>
              <a:spcAft>
                <a:spcPts val="0"/>
              </a:spcAft>
              <a:buSzPts val="2800"/>
              <a:buNone/>
              <a:defRPr>
                <a:latin typeface="Lato"/>
                <a:ea typeface="Lato"/>
                <a:cs typeface="Lato"/>
                <a:sym typeface="Lato"/>
              </a:defRPr>
            </a:lvl9pPr>
          </a:lstStyle>
          <a:p>
            <a:endParaRPr/>
          </a:p>
        </p:txBody>
      </p:sp>
      <p:sp>
        <p:nvSpPr>
          <p:cNvPr id="1488" name="Google Shape;1488;p16"/>
          <p:cNvSpPr/>
          <p:nvPr/>
        </p:nvSpPr>
        <p:spPr>
          <a:xfrm rot="-5400000">
            <a:off x="7377946" y="326599"/>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6"/>
          <p:cNvSpPr/>
          <p:nvPr/>
        </p:nvSpPr>
        <p:spPr>
          <a:xfrm rot="-5400000">
            <a:off x="7935406" y="1148640"/>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6"/>
          <p:cNvSpPr/>
          <p:nvPr/>
        </p:nvSpPr>
        <p:spPr>
          <a:xfrm rot="-5400000">
            <a:off x="8627695" y="1531156"/>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6"/>
          <p:cNvSpPr/>
          <p:nvPr/>
        </p:nvSpPr>
        <p:spPr>
          <a:xfrm rot="-5400000">
            <a:off x="6541637" y="836893"/>
            <a:ext cx="98621" cy="95653"/>
          </a:xfrm>
          <a:custGeom>
            <a:avLst/>
            <a:gdLst/>
            <a:ahLst/>
            <a:cxnLst/>
            <a:rect l="l" t="t" r="r" b="b"/>
            <a:pathLst>
              <a:path w="797" h="773" extrusionOk="0">
                <a:moveTo>
                  <a:pt x="657" y="1"/>
                </a:moveTo>
                <a:cubicBezTo>
                  <a:pt x="653" y="1"/>
                  <a:pt x="646" y="4"/>
                  <a:pt x="636" y="14"/>
                </a:cubicBezTo>
                <a:cubicBezTo>
                  <a:pt x="544" y="106"/>
                  <a:pt x="475" y="236"/>
                  <a:pt x="414" y="328"/>
                </a:cubicBezTo>
                <a:cubicBezTo>
                  <a:pt x="284" y="267"/>
                  <a:pt x="161" y="206"/>
                  <a:pt x="61" y="106"/>
                </a:cubicBezTo>
                <a:cubicBezTo>
                  <a:pt x="31" y="106"/>
                  <a:pt x="0" y="137"/>
                  <a:pt x="31" y="175"/>
                </a:cubicBezTo>
                <a:cubicBezTo>
                  <a:pt x="161" y="236"/>
                  <a:pt x="253" y="298"/>
                  <a:pt x="383" y="397"/>
                </a:cubicBezTo>
                <a:cubicBezTo>
                  <a:pt x="284" y="520"/>
                  <a:pt x="222" y="619"/>
                  <a:pt x="161" y="750"/>
                </a:cubicBezTo>
                <a:cubicBezTo>
                  <a:pt x="146" y="765"/>
                  <a:pt x="153" y="773"/>
                  <a:pt x="165" y="773"/>
                </a:cubicBezTo>
                <a:cubicBezTo>
                  <a:pt x="176" y="773"/>
                  <a:pt x="192" y="765"/>
                  <a:pt x="192" y="750"/>
                </a:cubicBezTo>
                <a:cubicBezTo>
                  <a:pt x="284" y="650"/>
                  <a:pt x="352" y="558"/>
                  <a:pt x="444" y="428"/>
                </a:cubicBezTo>
                <a:cubicBezTo>
                  <a:pt x="544" y="520"/>
                  <a:pt x="667" y="589"/>
                  <a:pt x="797" y="650"/>
                </a:cubicBezTo>
                <a:lnTo>
                  <a:pt x="797" y="619"/>
                </a:lnTo>
                <a:cubicBezTo>
                  <a:pt x="705" y="520"/>
                  <a:pt x="575" y="459"/>
                  <a:pt x="475" y="397"/>
                </a:cubicBezTo>
                <a:cubicBezTo>
                  <a:pt x="544" y="267"/>
                  <a:pt x="605" y="137"/>
                  <a:pt x="667" y="14"/>
                </a:cubicBezTo>
                <a:cubicBezTo>
                  <a:pt x="667" y="14"/>
                  <a:pt x="667" y="1"/>
                  <a:pt x="65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6"/>
          <p:cNvSpPr/>
          <p:nvPr/>
        </p:nvSpPr>
        <p:spPr>
          <a:xfrm>
            <a:off x="6625607" y="4657748"/>
            <a:ext cx="121265" cy="103944"/>
          </a:xfrm>
          <a:custGeom>
            <a:avLst/>
            <a:gdLst/>
            <a:ahLst/>
            <a:cxnLst/>
            <a:rect l="l" t="t" r="r" b="b"/>
            <a:pathLst>
              <a:path w="980" h="840" extrusionOk="0">
                <a:moveTo>
                  <a:pt x="488" y="72"/>
                </a:moveTo>
                <a:cubicBezTo>
                  <a:pt x="642" y="72"/>
                  <a:pt x="768" y="209"/>
                  <a:pt x="826" y="346"/>
                </a:cubicBezTo>
                <a:cubicBezTo>
                  <a:pt x="857" y="538"/>
                  <a:pt x="788" y="691"/>
                  <a:pt x="596" y="760"/>
                </a:cubicBezTo>
                <a:cubicBezTo>
                  <a:pt x="568" y="769"/>
                  <a:pt x="540" y="773"/>
                  <a:pt x="513" y="773"/>
                </a:cubicBezTo>
                <a:cubicBezTo>
                  <a:pt x="361" y="773"/>
                  <a:pt x="241" y="636"/>
                  <a:pt x="183" y="499"/>
                </a:cubicBezTo>
                <a:cubicBezTo>
                  <a:pt x="121" y="346"/>
                  <a:pt x="252" y="155"/>
                  <a:pt x="405" y="86"/>
                </a:cubicBezTo>
                <a:cubicBezTo>
                  <a:pt x="433" y="77"/>
                  <a:pt x="461" y="72"/>
                  <a:pt x="488" y="72"/>
                </a:cubicBezTo>
                <a:close/>
                <a:moveTo>
                  <a:pt x="525" y="0"/>
                </a:moveTo>
                <a:cubicBezTo>
                  <a:pt x="264" y="0"/>
                  <a:pt x="0" y="211"/>
                  <a:pt x="60" y="538"/>
                </a:cubicBezTo>
                <a:cubicBezTo>
                  <a:pt x="109" y="740"/>
                  <a:pt x="281" y="839"/>
                  <a:pt x="462" y="839"/>
                </a:cubicBezTo>
                <a:cubicBezTo>
                  <a:pt x="507" y="839"/>
                  <a:pt x="552" y="833"/>
                  <a:pt x="596" y="821"/>
                </a:cubicBezTo>
                <a:cubicBezTo>
                  <a:pt x="857" y="790"/>
                  <a:pt x="979" y="538"/>
                  <a:pt x="949" y="308"/>
                </a:cubicBezTo>
                <a:cubicBezTo>
                  <a:pt x="872" y="94"/>
                  <a:pt x="699" y="0"/>
                  <a:pt x="52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6"/>
          <p:cNvSpPr/>
          <p:nvPr/>
        </p:nvSpPr>
        <p:spPr>
          <a:xfrm>
            <a:off x="1523046" y="4085756"/>
            <a:ext cx="124482" cy="104562"/>
          </a:xfrm>
          <a:custGeom>
            <a:avLst/>
            <a:gdLst/>
            <a:ahLst/>
            <a:cxnLst/>
            <a:rect l="l" t="t" r="r" b="b"/>
            <a:pathLst>
              <a:path w="1006" h="845" extrusionOk="0">
                <a:moveTo>
                  <a:pt x="511" y="76"/>
                </a:moveTo>
                <a:cubicBezTo>
                  <a:pt x="650" y="76"/>
                  <a:pt x="788" y="210"/>
                  <a:pt x="814" y="345"/>
                </a:cubicBezTo>
                <a:cubicBezTo>
                  <a:pt x="845" y="506"/>
                  <a:pt x="783" y="697"/>
                  <a:pt x="592" y="758"/>
                </a:cubicBezTo>
                <a:cubicBezTo>
                  <a:pt x="566" y="770"/>
                  <a:pt x="538" y="775"/>
                  <a:pt x="511" y="775"/>
                </a:cubicBezTo>
                <a:cubicBezTo>
                  <a:pt x="373" y="775"/>
                  <a:pt x="234" y="640"/>
                  <a:pt x="209" y="506"/>
                </a:cubicBezTo>
                <a:cubicBezTo>
                  <a:pt x="140" y="345"/>
                  <a:pt x="239" y="123"/>
                  <a:pt x="431" y="92"/>
                </a:cubicBezTo>
                <a:cubicBezTo>
                  <a:pt x="457" y="81"/>
                  <a:pt x="484" y="76"/>
                  <a:pt x="511" y="76"/>
                </a:cubicBezTo>
                <a:close/>
                <a:moveTo>
                  <a:pt x="530" y="1"/>
                </a:moveTo>
                <a:cubicBezTo>
                  <a:pt x="268" y="1"/>
                  <a:pt x="1" y="211"/>
                  <a:pt x="79" y="536"/>
                </a:cubicBezTo>
                <a:cubicBezTo>
                  <a:pt x="103" y="741"/>
                  <a:pt x="298" y="845"/>
                  <a:pt x="490" y="845"/>
                </a:cubicBezTo>
                <a:cubicBezTo>
                  <a:pt x="535" y="845"/>
                  <a:pt x="580" y="839"/>
                  <a:pt x="623" y="827"/>
                </a:cubicBezTo>
                <a:cubicBezTo>
                  <a:pt x="845" y="789"/>
                  <a:pt x="1006" y="536"/>
                  <a:pt x="944" y="314"/>
                </a:cubicBezTo>
                <a:cubicBezTo>
                  <a:pt x="880" y="96"/>
                  <a:pt x="706" y="1"/>
                  <a:pt x="5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6"/>
          <p:cNvSpPr/>
          <p:nvPr/>
        </p:nvSpPr>
        <p:spPr>
          <a:xfrm>
            <a:off x="1759932" y="3672368"/>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6"/>
          <p:cNvSpPr/>
          <p:nvPr/>
        </p:nvSpPr>
        <p:spPr>
          <a:xfrm>
            <a:off x="7711704" y="3770627"/>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6"/>
          <p:cNvSpPr/>
          <p:nvPr/>
        </p:nvSpPr>
        <p:spPr>
          <a:xfrm>
            <a:off x="570924" y="1680934"/>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6"/>
          <p:cNvSpPr/>
          <p:nvPr/>
        </p:nvSpPr>
        <p:spPr>
          <a:xfrm rot="-5400000">
            <a:off x="8715596" y="4247874"/>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6"/>
          <p:cNvSpPr/>
          <p:nvPr/>
        </p:nvSpPr>
        <p:spPr>
          <a:xfrm rot="-6609804">
            <a:off x="701802" y="1703118"/>
            <a:ext cx="225018" cy="876301"/>
          </a:xfrm>
          <a:custGeom>
            <a:avLst/>
            <a:gdLst/>
            <a:ahLst/>
            <a:cxnLst/>
            <a:rect l="l" t="t" r="r" b="b"/>
            <a:pathLst>
              <a:path w="4023" h="15667" extrusionOk="0">
                <a:moveTo>
                  <a:pt x="2061" y="0"/>
                </a:moveTo>
                <a:cubicBezTo>
                  <a:pt x="2046" y="0"/>
                  <a:pt x="2030" y="8"/>
                  <a:pt x="2015" y="23"/>
                </a:cubicBezTo>
                <a:lnTo>
                  <a:pt x="1693" y="245"/>
                </a:lnTo>
                <a:cubicBezTo>
                  <a:pt x="1662" y="245"/>
                  <a:pt x="1662" y="284"/>
                  <a:pt x="1662" y="314"/>
                </a:cubicBezTo>
                <a:cubicBezTo>
                  <a:pt x="1594" y="598"/>
                  <a:pt x="1662" y="919"/>
                  <a:pt x="1754" y="1241"/>
                </a:cubicBezTo>
                <a:cubicBezTo>
                  <a:pt x="1823" y="1494"/>
                  <a:pt x="1854" y="1747"/>
                  <a:pt x="1854" y="2007"/>
                </a:cubicBezTo>
                <a:cubicBezTo>
                  <a:pt x="1823" y="2099"/>
                  <a:pt x="1823" y="2199"/>
                  <a:pt x="1785" y="2291"/>
                </a:cubicBezTo>
                <a:cubicBezTo>
                  <a:pt x="1785" y="2352"/>
                  <a:pt x="1754" y="2421"/>
                  <a:pt x="1754" y="2513"/>
                </a:cubicBezTo>
                <a:cubicBezTo>
                  <a:pt x="1724" y="2735"/>
                  <a:pt x="1754" y="2965"/>
                  <a:pt x="1754" y="3187"/>
                </a:cubicBezTo>
                <a:cubicBezTo>
                  <a:pt x="1946" y="5355"/>
                  <a:pt x="2046" y="7561"/>
                  <a:pt x="2076" y="9760"/>
                </a:cubicBezTo>
                <a:lnTo>
                  <a:pt x="2076" y="9860"/>
                </a:lnTo>
                <a:cubicBezTo>
                  <a:pt x="2107" y="10335"/>
                  <a:pt x="2107" y="10817"/>
                  <a:pt x="2137" y="11292"/>
                </a:cubicBezTo>
                <a:cubicBezTo>
                  <a:pt x="2206" y="11737"/>
                  <a:pt x="2268" y="12219"/>
                  <a:pt x="2360" y="12664"/>
                </a:cubicBezTo>
                <a:cubicBezTo>
                  <a:pt x="2459" y="13177"/>
                  <a:pt x="2551" y="13721"/>
                  <a:pt x="2589" y="14226"/>
                </a:cubicBezTo>
                <a:cubicBezTo>
                  <a:pt x="2589" y="14548"/>
                  <a:pt x="2589" y="15031"/>
                  <a:pt x="2398" y="15314"/>
                </a:cubicBezTo>
                <a:cubicBezTo>
                  <a:pt x="2360" y="15414"/>
                  <a:pt x="2268" y="15445"/>
                  <a:pt x="2206" y="15475"/>
                </a:cubicBezTo>
                <a:cubicBezTo>
                  <a:pt x="2168" y="15475"/>
                  <a:pt x="2168" y="15445"/>
                  <a:pt x="2137" y="15445"/>
                </a:cubicBezTo>
                <a:cubicBezTo>
                  <a:pt x="2107" y="15414"/>
                  <a:pt x="2107" y="15376"/>
                  <a:pt x="2076" y="15345"/>
                </a:cubicBezTo>
                <a:cubicBezTo>
                  <a:pt x="1854" y="14901"/>
                  <a:pt x="1724" y="14418"/>
                  <a:pt x="1662" y="13912"/>
                </a:cubicBezTo>
                <a:lnTo>
                  <a:pt x="1662" y="12985"/>
                </a:lnTo>
                <a:lnTo>
                  <a:pt x="1662" y="12694"/>
                </a:lnTo>
                <a:cubicBezTo>
                  <a:pt x="1662" y="12120"/>
                  <a:pt x="1632" y="11545"/>
                  <a:pt x="1594" y="10971"/>
                </a:cubicBezTo>
                <a:lnTo>
                  <a:pt x="1057" y="1203"/>
                </a:lnTo>
                <a:cubicBezTo>
                  <a:pt x="1019" y="981"/>
                  <a:pt x="1019" y="728"/>
                  <a:pt x="927" y="536"/>
                </a:cubicBezTo>
                <a:cubicBezTo>
                  <a:pt x="822" y="333"/>
                  <a:pt x="637" y="188"/>
                  <a:pt x="453" y="188"/>
                </a:cubicBezTo>
                <a:cubicBezTo>
                  <a:pt x="409" y="188"/>
                  <a:pt x="365" y="197"/>
                  <a:pt x="322" y="215"/>
                </a:cubicBezTo>
                <a:cubicBezTo>
                  <a:pt x="130" y="314"/>
                  <a:pt x="31" y="567"/>
                  <a:pt x="0" y="1011"/>
                </a:cubicBezTo>
                <a:cubicBezTo>
                  <a:pt x="0" y="2260"/>
                  <a:pt x="161" y="3501"/>
                  <a:pt x="322" y="4750"/>
                </a:cubicBezTo>
                <a:cubicBezTo>
                  <a:pt x="444" y="5868"/>
                  <a:pt x="605" y="7048"/>
                  <a:pt x="605" y="8197"/>
                </a:cubicBezTo>
                <a:lnTo>
                  <a:pt x="605" y="9699"/>
                </a:lnTo>
                <a:cubicBezTo>
                  <a:pt x="575" y="10434"/>
                  <a:pt x="575" y="11162"/>
                  <a:pt x="605" y="11928"/>
                </a:cubicBezTo>
                <a:cubicBezTo>
                  <a:pt x="605" y="11997"/>
                  <a:pt x="636" y="12028"/>
                  <a:pt x="705" y="12028"/>
                </a:cubicBezTo>
                <a:cubicBezTo>
                  <a:pt x="766" y="12028"/>
                  <a:pt x="797" y="11997"/>
                  <a:pt x="797" y="11928"/>
                </a:cubicBezTo>
                <a:cubicBezTo>
                  <a:pt x="766" y="11162"/>
                  <a:pt x="766" y="10434"/>
                  <a:pt x="797" y="9699"/>
                </a:cubicBezTo>
                <a:lnTo>
                  <a:pt x="797" y="8197"/>
                </a:lnTo>
                <a:cubicBezTo>
                  <a:pt x="797" y="7018"/>
                  <a:pt x="636" y="5838"/>
                  <a:pt x="513" y="4719"/>
                </a:cubicBezTo>
                <a:cubicBezTo>
                  <a:pt x="352" y="3501"/>
                  <a:pt x="192" y="2260"/>
                  <a:pt x="192" y="1011"/>
                </a:cubicBezTo>
                <a:cubicBezTo>
                  <a:pt x="192" y="667"/>
                  <a:pt x="291" y="437"/>
                  <a:pt x="414" y="375"/>
                </a:cubicBezTo>
                <a:cubicBezTo>
                  <a:pt x="424" y="372"/>
                  <a:pt x="434" y="371"/>
                  <a:pt x="445" y="371"/>
                </a:cubicBezTo>
                <a:cubicBezTo>
                  <a:pt x="545" y="371"/>
                  <a:pt x="680" y="487"/>
                  <a:pt x="735" y="598"/>
                </a:cubicBezTo>
                <a:cubicBezTo>
                  <a:pt x="827" y="789"/>
                  <a:pt x="827" y="1011"/>
                  <a:pt x="866" y="1241"/>
                </a:cubicBezTo>
                <a:lnTo>
                  <a:pt x="1402" y="10971"/>
                </a:lnTo>
                <a:cubicBezTo>
                  <a:pt x="1440" y="11545"/>
                  <a:pt x="1471" y="12120"/>
                  <a:pt x="1471" y="12694"/>
                </a:cubicBezTo>
                <a:lnTo>
                  <a:pt x="1471" y="12985"/>
                </a:lnTo>
                <a:lnTo>
                  <a:pt x="1471" y="13912"/>
                </a:lnTo>
                <a:cubicBezTo>
                  <a:pt x="1532" y="14456"/>
                  <a:pt x="1693" y="14962"/>
                  <a:pt x="1915" y="15445"/>
                </a:cubicBezTo>
                <a:cubicBezTo>
                  <a:pt x="1915" y="15475"/>
                  <a:pt x="1946" y="15536"/>
                  <a:pt x="2015" y="15567"/>
                </a:cubicBezTo>
                <a:cubicBezTo>
                  <a:pt x="2046" y="15636"/>
                  <a:pt x="2107" y="15667"/>
                  <a:pt x="2206" y="15667"/>
                </a:cubicBezTo>
                <a:lnTo>
                  <a:pt x="2237" y="15667"/>
                </a:lnTo>
                <a:cubicBezTo>
                  <a:pt x="2360" y="15636"/>
                  <a:pt x="2490" y="15567"/>
                  <a:pt x="2551" y="15445"/>
                </a:cubicBezTo>
                <a:cubicBezTo>
                  <a:pt x="2781" y="15062"/>
                  <a:pt x="2781" y="14579"/>
                  <a:pt x="2781" y="14226"/>
                </a:cubicBezTo>
                <a:cubicBezTo>
                  <a:pt x="2712" y="13690"/>
                  <a:pt x="2651" y="13146"/>
                  <a:pt x="2551" y="12633"/>
                </a:cubicBezTo>
                <a:cubicBezTo>
                  <a:pt x="2459" y="12189"/>
                  <a:pt x="2398" y="11737"/>
                  <a:pt x="2329" y="11262"/>
                </a:cubicBezTo>
                <a:cubicBezTo>
                  <a:pt x="2298" y="10817"/>
                  <a:pt x="2298" y="10335"/>
                  <a:pt x="2268" y="9860"/>
                </a:cubicBezTo>
                <a:lnTo>
                  <a:pt x="2268" y="9760"/>
                </a:lnTo>
                <a:cubicBezTo>
                  <a:pt x="2237" y="7561"/>
                  <a:pt x="2137" y="5355"/>
                  <a:pt x="1946" y="3187"/>
                </a:cubicBezTo>
                <a:cubicBezTo>
                  <a:pt x="1946" y="2965"/>
                  <a:pt x="1915" y="2735"/>
                  <a:pt x="1946" y="2544"/>
                </a:cubicBezTo>
                <a:cubicBezTo>
                  <a:pt x="1946" y="2452"/>
                  <a:pt x="1977" y="2390"/>
                  <a:pt x="1977" y="2321"/>
                </a:cubicBezTo>
                <a:cubicBezTo>
                  <a:pt x="2015" y="2229"/>
                  <a:pt x="2015" y="2130"/>
                  <a:pt x="2046" y="2038"/>
                </a:cubicBezTo>
                <a:cubicBezTo>
                  <a:pt x="2046" y="1747"/>
                  <a:pt x="1977" y="1463"/>
                  <a:pt x="1915" y="1203"/>
                </a:cubicBezTo>
                <a:cubicBezTo>
                  <a:pt x="1854" y="919"/>
                  <a:pt x="1785" y="628"/>
                  <a:pt x="1854" y="375"/>
                </a:cubicBezTo>
                <a:lnTo>
                  <a:pt x="2015" y="245"/>
                </a:lnTo>
                <a:lnTo>
                  <a:pt x="2237" y="1685"/>
                </a:lnTo>
                <a:cubicBezTo>
                  <a:pt x="2360" y="2352"/>
                  <a:pt x="2490" y="3057"/>
                  <a:pt x="2520" y="3762"/>
                </a:cubicBezTo>
                <a:lnTo>
                  <a:pt x="2520" y="4497"/>
                </a:lnTo>
                <a:cubicBezTo>
                  <a:pt x="2520" y="4719"/>
                  <a:pt x="2490" y="4911"/>
                  <a:pt x="2520" y="5102"/>
                </a:cubicBezTo>
                <a:cubicBezTo>
                  <a:pt x="2520" y="5707"/>
                  <a:pt x="2589" y="6313"/>
                  <a:pt x="2651" y="6918"/>
                </a:cubicBezTo>
                <a:lnTo>
                  <a:pt x="2651" y="7109"/>
                </a:lnTo>
                <a:cubicBezTo>
                  <a:pt x="2934" y="9668"/>
                  <a:pt x="3126" y="12733"/>
                  <a:pt x="3195" y="15445"/>
                </a:cubicBezTo>
                <a:cubicBezTo>
                  <a:pt x="3195" y="15475"/>
                  <a:pt x="3195" y="15475"/>
                  <a:pt x="3225" y="15506"/>
                </a:cubicBezTo>
                <a:cubicBezTo>
                  <a:pt x="3269" y="15528"/>
                  <a:pt x="3316" y="15549"/>
                  <a:pt x="3361" y="15549"/>
                </a:cubicBezTo>
                <a:cubicBezTo>
                  <a:pt x="3380" y="15549"/>
                  <a:pt x="3399" y="15545"/>
                  <a:pt x="3417" y="15536"/>
                </a:cubicBezTo>
                <a:cubicBezTo>
                  <a:pt x="3639" y="15475"/>
                  <a:pt x="3830" y="15062"/>
                  <a:pt x="3930" y="14801"/>
                </a:cubicBezTo>
                <a:cubicBezTo>
                  <a:pt x="4022" y="14518"/>
                  <a:pt x="3991" y="14165"/>
                  <a:pt x="3991" y="13912"/>
                </a:cubicBezTo>
                <a:lnTo>
                  <a:pt x="3800" y="11836"/>
                </a:lnTo>
                <a:cubicBezTo>
                  <a:pt x="3739" y="11354"/>
                  <a:pt x="3700" y="10848"/>
                  <a:pt x="3700" y="10365"/>
                </a:cubicBezTo>
                <a:cubicBezTo>
                  <a:pt x="3670" y="10113"/>
                  <a:pt x="3670" y="9890"/>
                  <a:pt x="3670" y="9668"/>
                </a:cubicBezTo>
                <a:cubicBezTo>
                  <a:pt x="3700" y="9285"/>
                  <a:pt x="3700" y="8902"/>
                  <a:pt x="3670" y="8550"/>
                </a:cubicBezTo>
                <a:cubicBezTo>
                  <a:pt x="3639" y="8228"/>
                  <a:pt x="3608" y="7944"/>
                  <a:pt x="3547" y="7653"/>
                </a:cubicBezTo>
                <a:cubicBezTo>
                  <a:pt x="3547" y="7492"/>
                  <a:pt x="3509" y="7332"/>
                  <a:pt x="3509" y="7178"/>
                </a:cubicBezTo>
                <a:cubicBezTo>
                  <a:pt x="3417" y="6474"/>
                  <a:pt x="3386" y="5738"/>
                  <a:pt x="3356" y="5003"/>
                </a:cubicBezTo>
                <a:cubicBezTo>
                  <a:pt x="3317" y="4076"/>
                  <a:pt x="3287" y="3156"/>
                  <a:pt x="3126" y="2229"/>
                </a:cubicBezTo>
                <a:cubicBezTo>
                  <a:pt x="3095" y="2099"/>
                  <a:pt x="3095" y="1969"/>
                  <a:pt x="3064" y="1846"/>
                </a:cubicBezTo>
                <a:cubicBezTo>
                  <a:pt x="2972" y="1302"/>
                  <a:pt x="2842" y="728"/>
                  <a:pt x="2934" y="215"/>
                </a:cubicBezTo>
                <a:cubicBezTo>
                  <a:pt x="2934" y="153"/>
                  <a:pt x="2904" y="123"/>
                  <a:pt x="2873" y="92"/>
                </a:cubicBezTo>
                <a:cubicBezTo>
                  <a:pt x="2812" y="92"/>
                  <a:pt x="2781" y="123"/>
                  <a:pt x="2743" y="184"/>
                </a:cubicBezTo>
                <a:cubicBezTo>
                  <a:pt x="2651" y="728"/>
                  <a:pt x="2781" y="1333"/>
                  <a:pt x="2873" y="1877"/>
                </a:cubicBezTo>
                <a:cubicBezTo>
                  <a:pt x="2904" y="2007"/>
                  <a:pt x="2904" y="2130"/>
                  <a:pt x="2934" y="2260"/>
                </a:cubicBezTo>
                <a:cubicBezTo>
                  <a:pt x="3095" y="3156"/>
                  <a:pt x="3126" y="4114"/>
                  <a:pt x="3164" y="5033"/>
                </a:cubicBezTo>
                <a:cubicBezTo>
                  <a:pt x="3195" y="5738"/>
                  <a:pt x="3225" y="6474"/>
                  <a:pt x="3317" y="7209"/>
                </a:cubicBezTo>
                <a:cubicBezTo>
                  <a:pt x="3317" y="7370"/>
                  <a:pt x="3356" y="7523"/>
                  <a:pt x="3386" y="7684"/>
                </a:cubicBezTo>
                <a:cubicBezTo>
                  <a:pt x="3417" y="7975"/>
                  <a:pt x="3447" y="8259"/>
                  <a:pt x="3478" y="8550"/>
                </a:cubicBezTo>
                <a:cubicBezTo>
                  <a:pt x="3509" y="8933"/>
                  <a:pt x="3509" y="9316"/>
                  <a:pt x="3478" y="9668"/>
                </a:cubicBezTo>
                <a:cubicBezTo>
                  <a:pt x="3478" y="9890"/>
                  <a:pt x="3478" y="10113"/>
                  <a:pt x="3509" y="10365"/>
                </a:cubicBezTo>
                <a:cubicBezTo>
                  <a:pt x="3509" y="10848"/>
                  <a:pt x="3547" y="11354"/>
                  <a:pt x="3608" y="11836"/>
                </a:cubicBezTo>
                <a:lnTo>
                  <a:pt x="3800" y="13912"/>
                </a:lnTo>
                <a:cubicBezTo>
                  <a:pt x="3800" y="14165"/>
                  <a:pt x="3830" y="14487"/>
                  <a:pt x="3739" y="14740"/>
                </a:cubicBezTo>
                <a:cubicBezTo>
                  <a:pt x="3608" y="15062"/>
                  <a:pt x="3478" y="15314"/>
                  <a:pt x="3386" y="15345"/>
                </a:cubicBezTo>
                <a:cubicBezTo>
                  <a:pt x="3317" y="12664"/>
                  <a:pt x="3126" y="9630"/>
                  <a:pt x="2842" y="7079"/>
                </a:cubicBezTo>
                <a:lnTo>
                  <a:pt x="2842" y="6887"/>
                </a:lnTo>
                <a:cubicBezTo>
                  <a:pt x="2781" y="6313"/>
                  <a:pt x="2712" y="5707"/>
                  <a:pt x="2712" y="5102"/>
                </a:cubicBezTo>
                <a:cubicBezTo>
                  <a:pt x="2681" y="4911"/>
                  <a:pt x="2712" y="4719"/>
                  <a:pt x="2712" y="4528"/>
                </a:cubicBezTo>
                <a:lnTo>
                  <a:pt x="2712" y="3762"/>
                </a:lnTo>
                <a:cubicBezTo>
                  <a:pt x="2681" y="3026"/>
                  <a:pt x="2551" y="2321"/>
                  <a:pt x="2429" y="1655"/>
                </a:cubicBezTo>
                <a:lnTo>
                  <a:pt x="2168" y="92"/>
                </a:lnTo>
                <a:cubicBezTo>
                  <a:pt x="2168" y="54"/>
                  <a:pt x="2137" y="23"/>
                  <a:pt x="2107" y="23"/>
                </a:cubicBezTo>
                <a:cubicBezTo>
                  <a:pt x="2091" y="8"/>
                  <a:pt x="2076" y="0"/>
                  <a:pt x="2061" y="0"/>
                </a:cubicBezTo>
                <a:close/>
              </a:path>
            </a:pathLst>
          </a:custGeom>
          <a:solidFill>
            <a:srgbClr val="1F4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6"/>
          <p:cNvSpPr/>
          <p:nvPr/>
        </p:nvSpPr>
        <p:spPr>
          <a:xfrm rot="10800000">
            <a:off x="8336934" y="719892"/>
            <a:ext cx="201879" cy="3110"/>
          </a:xfrm>
          <a:custGeom>
            <a:avLst/>
            <a:gdLst/>
            <a:ahLst/>
            <a:cxnLst/>
            <a:rect l="l" t="t" r="r" b="b"/>
            <a:pathLst>
              <a:path w="2077" h="32" extrusionOk="0">
                <a:moveTo>
                  <a:pt x="2076" y="1"/>
                </a:moveTo>
                <a:cubicBezTo>
                  <a:pt x="1722" y="1"/>
                  <a:pt x="1375" y="9"/>
                  <a:pt x="1030" y="16"/>
                </a:cubicBezTo>
                <a:lnTo>
                  <a:pt x="1030" y="16"/>
                </a:lnTo>
                <a:lnTo>
                  <a:pt x="2076" y="1"/>
                </a:lnTo>
                <a:close/>
                <a:moveTo>
                  <a:pt x="1030" y="16"/>
                </a:moveTo>
                <a:lnTo>
                  <a:pt x="0" y="31"/>
                </a:lnTo>
                <a:cubicBezTo>
                  <a:pt x="347" y="31"/>
                  <a:pt x="688" y="24"/>
                  <a:pt x="1030" y="16"/>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6"/>
          <p:cNvSpPr/>
          <p:nvPr/>
        </p:nvSpPr>
        <p:spPr>
          <a:xfrm rot="10800000">
            <a:off x="8336934" y="710172"/>
            <a:ext cx="201879" cy="22453"/>
          </a:xfrm>
          <a:custGeom>
            <a:avLst/>
            <a:gdLst/>
            <a:ahLst/>
            <a:cxnLst/>
            <a:rect l="l" t="t" r="r" b="b"/>
            <a:pathLst>
              <a:path w="2077" h="231" extrusionOk="0">
                <a:moveTo>
                  <a:pt x="2076" y="0"/>
                </a:moveTo>
                <a:lnTo>
                  <a:pt x="0" y="39"/>
                </a:lnTo>
                <a:lnTo>
                  <a:pt x="0" y="230"/>
                </a:lnTo>
                <a:lnTo>
                  <a:pt x="2076" y="192"/>
                </a:lnTo>
                <a:lnTo>
                  <a:pt x="207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6"/>
          <p:cNvSpPr/>
          <p:nvPr/>
        </p:nvSpPr>
        <p:spPr>
          <a:xfrm rot="10800000">
            <a:off x="8334018" y="679652"/>
            <a:ext cx="211502" cy="12052"/>
          </a:xfrm>
          <a:custGeom>
            <a:avLst/>
            <a:gdLst/>
            <a:ahLst/>
            <a:cxnLst/>
            <a:rect l="l" t="t" r="r" b="b"/>
            <a:pathLst>
              <a:path w="2176" h="124" extrusionOk="0">
                <a:moveTo>
                  <a:pt x="2176" y="1"/>
                </a:moveTo>
                <a:lnTo>
                  <a:pt x="0" y="123"/>
                </a:lnTo>
                <a:cubicBezTo>
                  <a:pt x="736" y="123"/>
                  <a:pt x="1471" y="123"/>
                  <a:pt x="2176"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6"/>
          <p:cNvSpPr/>
          <p:nvPr/>
        </p:nvSpPr>
        <p:spPr>
          <a:xfrm rot="10800000">
            <a:off x="8327991" y="670030"/>
            <a:ext cx="217528" cy="31395"/>
          </a:xfrm>
          <a:custGeom>
            <a:avLst/>
            <a:gdLst/>
            <a:ahLst/>
            <a:cxnLst/>
            <a:rect l="l" t="t" r="r" b="b"/>
            <a:pathLst>
              <a:path w="2238" h="323" extrusionOk="0">
                <a:moveTo>
                  <a:pt x="2176" y="1"/>
                </a:moveTo>
                <a:cubicBezTo>
                  <a:pt x="1471" y="131"/>
                  <a:pt x="736" y="131"/>
                  <a:pt x="0" y="131"/>
                </a:cubicBezTo>
                <a:lnTo>
                  <a:pt x="0" y="323"/>
                </a:lnTo>
                <a:lnTo>
                  <a:pt x="383" y="323"/>
                </a:lnTo>
                <a:cubicBezTo>
                  <a:pt x="996" y="323"/>
                  <a:pt x="1601" y="292"/>
                  <a:pt x="2207" y="193"/>
                </a:cubicBezTo>
                <a:lnTo>
                  <a:pt x="2237" y="193"/>
                </a:lnTo>
                <a:lnTo>
                  <a:pt x="2176" y="101"/>
                </a:lnTo>
                <a:lnTo>
                  <a:pt x="217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6"/>
          <p:cNvSpPr/>
          <p:nvPr/>
        </p:nvSpPr>
        <p:spPr>
          <a:xfrm rot="10800000">
            <a:off x="8336933" y="646217"/>
            <a:ext cx="211599" cy="2333"/>
          </a:xfrm>
          <a:custGeom>
            <a:avLst/>
            <a:gdLst/>
            <a:ahLst/>
            <a:cxnLst/>
            <a:rect l="l" t="t" r="r" b="b"/>
            <a:pathLst>
              <a:path w="2177" h="24" extrusionOk="0">
                <a:moveTo>
                  <a:pt x="1" y="1"/>
                </a:moveTo>
                <a:cubicBezTo>
                  <a:pt x="368" y="16"/>
                  <a:pt x="728" y="24"/>
                  <a:pt x="1088" y="24"/>
                </a:cubicBezTo>
                <a:cubicBezTo>
                  <a:pt x="1449" y="24"/>
                  <a:pt x="1809" y="16"/>
                  <a:pt x="2176"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6"/>
          <p:cNvSpPr/>
          <p:nvPr/>
        </p:nvSpPr>
        <p:spPr>
          <a:xfrm rot="10800000">
            <a:off x="8336933" y="635720"/>
            <a:ext cx="211599" cy="22453"/>
          </a:xfrm>
          <a:custGeom>
            <a:avLst/>
            <a:gdLst/>
            <a:ahLst/>
            <a:cxnLst/>
            <a:rect l="l" t="t" r="r" b="b"/>
            <a:pathLst>
              <a:path w="2177" h="231" extrusionOk="0">
                <a:moveTo>
                  <a:pt x="1" y="0"/>
                </a:moveTo>
                <a:lnTo>
                  <a:pt x="1" y="192"/>
                </a:lnTo>
                <a:cubicBezTo>
                  <a:pt x="353" y="192"/>
                  <a:pt x="705" y="230"/>
                  <a:pt x="1088" y="230"/>
                </a:cubicBezTo>
                <a:cubicBezTo>
                  <a:pt x="1441" y="230"/>
                  <a:pt x="1824" y="192"/>
                  <a:pt x="2176" y="192"/>
                </a:cubicBezTo>
                <a:lnTo>
                  <a:pt x="2176" y="0"/>
                </a:lnTo>
                <a:cubicBezTo>
                  <a:pt x="1809" y="19"/>
                  <a:pt x="1449" y="29"/>
                  <a:pt x="1088" y="29"/>
                </a:cubicBezTo>
                <a:cubicBezTo>
                  <a:pt x="728" y="29"/>
                  <a:pt x="368" y="19"/>
                  <a:pt x="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6"/>
          <p:cNvSpPr/>
          <p:nvPr/>
        </p:nvSpPr>
        <p:spPr>
          <a:xfrm rot="10800000">
            <a:off x="8346653" y="605201"/>
            <a:ext cx="195173" cy="1458"/>
          </a:xfrm>
          <a:custGeom>
            <a:avLst/>
            <a:gdLst/>
            <a:ahLst/>
            <a:cxnLst/>
            <a:rect l="l" t="t" r="r" b="b"/>
            <a:pathLst>
              <a:path w="2008" h="15" extrusionOk="0">
                <a:moveTo>
                  <a:pt x="1339" y="1"/>
                </a:moveTo>
                <a:cubicBezTo>
                  <a:pt x="893" y="1"/>
                  <a:pt x="445" y="14"/>
                  <a:pt x="1" y="14"/>
                </a:cubicBezTo>
                <a:lnTo>
                  <a:pt x="2008" y="14"/>
                </a:lnTo>
                <a:cubicBezTo>
                  <a:pt x="1786" y="4"/>
                  <a:pt x="1563" y="1"/>
                  <a:pt x="1339"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6"/>
          <p:cNvSpPr/>
          <p:nvPr/>
        </p:nvSpPr>
        <p:spPr>
          <a:xfrm rot="10800000">
            <a:off x="8346653" y="595578"/>
            <a:ext cx="195173" cy="20023"/>
          </a:xfrm>
          <a:custGeom>
            <a:avLst/>
            <a:gdLst/>
            <a:ahLst/>
            <a:cxnLst/>
            <a:rect l="l" t="t" r="r" b="b"/>
            <a:pathLst>
              <a:path w="2008" h="206" extrusionOk="0">
                <a:moveTo>
                  <a:pt x="1339" y="1"/>
                </a:moveTo>
                <a:cubicBezTo>
                  <a:pt x="893" y="1"/>
                  <a:pt x="445" y="14"/>
                  <a:pt x="1" y="14"/>
                </a:cubicBezTo>
                <a:lnTo>
                  <a:pt x="1" y="206"/>
                </a:lnTo>
                <a:cubicBezTo>
                  <a:pt x="445" y="206"/>
                  <a:pt x="893" y="192"/>
                  <a:pt x="1339" y="192"/>
                </a:cubicBezTo>
                <a:cubicBezTo>
                  <a:pt x="1563" y="192"/>
                  <a:pt x="1786" y="196"/>
                  <a:pt x="2008" y="206"/>
                </a:cubicBezTo>
                <a:lnTo>
                  <a:pt x="2008" y="14"/>
                </a:lnTo>
                <a:cubicBezTo>
                  <a:pt x="1786" y="4"/>
                  <a:pt x="1563" y="1"/>
                  <a:pt x="1339"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6"/>
          <p:cNvSpPr/>
          <p:nvPr/>
        </p:nvSpPr>
        <p:spPr>
          <a:xfrm rot="10800000">
            <a:off x="8346653" y="561268"/>
            <a:ext cx="192159" cy="3888"/>
          </a:xfrm>
          <a:custGeom>
            <a:avLst/>
            <a:gdLst/>
            <a:ahLst/>
            <a:cxnLst/>
            <a:rect l="l" t="t" r="r" b="b"/>
            <a:pathLst>
              <a:path w="1977" h="40" extrusionOk="0">
                <a:moveTo>
                  <a:pt x="0" y="1"/>
                </a:moveTo>
                <a:cubicBezTo>
                  <a:pt x="667" y="39"/>
                  <a:pt x="1310" y="39"/>
                  <a:pt x="1977" y="39"/>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6"/>
          <p:cNvSpPr/>
          <p:nvPr/>
        </p:nvSpPr>
        <p:spPr>
          <a:xfrm rot="10800000">
            <a:off x="8346653" y="552326"/>
            <a:ext cx="192159" cy="21675"/>
          </a:xfrm>
          <a:custGeom>
            <a:avLst/>
            <a:gdLst/>
            <a:ahLst/>
            <a:cxnLst/>
            <a:rect l="l" t="t" r="r" b="b"/>
            <a:pathLst>
              <a:path w="1977" h="223" extrusionOk="0">
                <a:moveTo>
                  <a:pt x="0" y="0"/>
                </a:moveTo>
                <a:lnTo>
                  <a:pt x="0" y="192"/>
                </a:lnTo>
                <a:lnTo>
                  <a:pt x="1977" y="222"/>
                </a:lnTo>
                <a:lnTo>
                  <a:pt x="1977" y="31"/>
                </a:lnTo>
                <a:lnTo>
                  <a:pt x="0"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6"/>
          <p:cNvSpPr/>
          <p:nvPr/>
        </p:nvSpPr>
        <p:spPr>
          <a:xfrm rot="10800000">
            <a:off x="8067410" y="325954"/>
            <a:ext cx="97" cy="192257"/>
          </a:xfrm>
          <a:custGeom>
            <a:avLst/>
            <a:gdLst/>
            <a:ahLst/>
            <a:cxnLst/>
            <a:rect l="l" t="t" r="r" b="b"/>
            <a:pathLst>
              <a:path w="1" h="1978" extrusionOk="0">
                <a:moveTo>
                  <a:pt x="1" y="1977"/>
                </a:moveTo>
                <a:lnTo>
                  <a:pt x="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6"/>
          <p:cNvSpPr/>
          <p:nvPr/>
        </p:nvSpPr>
        <p:spPr>
          <a:xfrm rot="10800000">
            <a:off x="8057690" y="323038"/>
            <a:ext cx="18759" cy="195173"/>
          </a:xfrm>
          <a:custGeom>
            <a:avLst/>
            <a:gdLst/>
            <a:ahLst/>
            <a:cxnLst/>
            <a:rect l="l" t="t" r="r" b="b"/>
            <a:pathLst>
              <a:path w="193" h="2008" extrusionOk="0">
                <a:moveTo>
                  <a:pt x="1" y="1"/>
                </a:moveTo>
                <a:lnTo>
                  <a:pt x="1" y="2008"/>
                </a:lnTo>
                <a:lnTo>
                  <a:pt x="192" y="1977"/>
                </a:lnTo>
                <a:lnTo>
                  <a:pt x="19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6"/>
          <p:cNvSpPr/>
          <p:nvPr/>
        </p:nvSpPr>
        <p:spPr>
          <a:xfrm rot="10800000">
            <a:off x="8020464" y="319247"/>
            <a:ext cx="6804" cy="201976"/>
          </a:xfrm>
          <a:custGeom>
            <a:avLst/>
            <a:gdLst/>
            <a:ahLst/>
            <a:cxnLst/>
            <a:rect l="l" t="t" r="r" b="b"/>
            <a:pathLst>
              <a:path w="70" h="2078" extrusionOk="0">
                <a:moveTo>
                  <a:pt x="69" y="1"/>
                </a:moveTo>
                <a:cubicBezTo>
                  <a:pt x="0" y="698"/>
                  <a:pt x="0" y="1372"/>
                  <a:pt x="31" y="2077"/>
                </a:cubicBezTo>
                <a:lnTo>
                  <a:pt x="6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6"/>
          <p:cNvSpPr/>
          <p:nvPr/>
        </p:nvSpPr>
        <p:spPr>
          <a:xfrm rot="10800000">
            <a:off x="8011522" y="319247"/>
            <a:ext cx="24688" cy="201976"/>
          </a:xfrm>
          <a:custGeom>
            <a:avLst/>
            <a:gdLst/>
            <a:ahLst/>
            <a:cxnLst/>
            <a:rect l="l" t="t" r="r" b="b"/>
            <a:pathLst>
              <a:path w="254" h="2078" extrusionOk="0">
                <a:moveTo>
                  <a:pt x="62" y="1"/>
                </a:moveTo>
                <a:cubicBezTo>
                  <a:pt x="0" y="667"/>
                  <a:pt x="0" y="1372"/>
                  <a:pt x="31" y="2077"/>
                </a:cubicBezTo>
                <a:lnTo>
                  <a:pt x="223" y="2039"/>
                </a:lnTo>
                <a:cubicBezTo>
                  <a:pt x="192" y="1372"/>
                  <a:pt x="192" y="698"/>
                  <a:pt x="25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6"/>
          <p:cNvSpPr/>
          <p:nvPr/>
        </p:nvSpPr>
        <p:spPr>
          <a:xfrm rot="10800000">
            <a:off x="7987029" y="319247"/>
            <a:ext cx="3013" cy="195950"/>
          </a:xfrm>
          <a:custGeom>
            <a:avLst/>
            <a:gdLst/>
            <a:ahLst/>
            <a:cxnLst/>
            <a:rect l="l" t="t" r="r" b="b"/>
            <a:pathLst>
              <a:path w="31" h="2016" extrusionOk="0">
                <a:moveTo>
                  <a:pt x="0" y="0"/>
                </a:moveTo>
                <a:cubicBezTo>
                  <a:pt x="0" y="674"/>
                  <a:pt x="0" y="1341"/>
                  <a:pt x="31" y="2015"/>
                </a:cubicBezTo>
                <a:lnTo>
                  <a:pt x="0"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6"/>
          <p:cNvSpPr/>
          <p:nvPr/>
        </p:nvSpPr>
        <p:spPr>
          <a:xfrm rot="10800000">
            <a:off x="7977309" y="319247"/>
            <a:ext cx="21675" cy="195950"/>
          </a:xfrm>
          <a:custGeom>
            <a:avLst/>
            <a:gdLst/>
            <a:ahLst/>
            <a:cxnLst/>
            <a:rect l="l" t="t" r="r" b="b"/>
            <a:pathLst>
              <a:path w="223" h="2016" extrusionOk="0">
                <a:moveTo>
                  <a:pt x="0" y="0"/>
                </a:moveTo>
                <a:cubicBezTo>
                  <a:pt x="0" y="674"/>
                  <a:pt x="0" y="1341"/>
                  <a:pt x="31" y="2015"/>
                </a:cubicBezTo>
                <a:lnTo>
                  <a:pt x="223" y="2015"/>
                </a:lnTo>
                <a:cubicBezTo>
                  <a:pt x="192" y="1341"/>
                  <a:pt x="192" y="674"/>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6"/>
          <p:cNvSpPr/>
          <p:nvPr/>
        </p:nvSpPr>
        <p:spPr>
          <a:xfrm rot="10800000">
            <a:off x="7946012" y="319247"/>
            <a:ext cx="3791" cy="198963"/>
          </a:xfrm>
          <a:custGeom>
            <a:avLst/>
            <a:gdLst/>
            <a:ahLst/>
            <a:cxnLst/>
            <a:rect l="l" t="t" r="r" b="b"/>
            <a:pathLst>
              <a:path w="39" h="2047" extrusionOk="0">
                <a:moveTo>
                  <a:pt x="0" y="1"/>
                </a:moveTo>
                <a:lnTo>
                  <a:pt x="0" y="2046"/>
                </a:lnTo>
                <a:cubicBezTo>
                  <a:pt x="38" y="1372"/>
                  <a:pt x="38"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6"/>
          <p:cNvSpPr/>
          <p:nvPr/>
        </p:nvSpPr>
        <p:spPr>
          <a:xfrm rot="10800000">
            <a:off x="7937070" y="316331"/>
            <a:ext cx="21675" cy="204892"/>
          </a:xfrm>
          <a:custGeom>
            <a:avLst/>
            <a:gdLst/>
            <a:ahLst/>
            <a:cxnLst/>
            <a:rect l="l" t="t" r="r" b="b"/>
            <a:pathLst>
              <a:path w="223" h="2108" extrusionOk="0">
                <a:moveTo>
                  <a:pt x="192" y="1"/>
                </a:moveTo>
                <a:lnTo>
                  <a:pt x="0" y="32"/>
                </a:lnTo>
                <a:cubicBezTo>
                  <a:pt x="31" y="698"/>
                  <a:pt x="31" y="1403"/>
                  <a:pt x="0" y="2077"/>
                </a:cubicBezTo>
                <a:lnTo>
                  <a:pt x="19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6"/>
          <p:cNvSpPr/>
          <p:nvPr/>
        </p:nvSpPr>
        <p:spPr>
          <a:xfrm rot="10800000">
            <a:off x="8517138" y="325954"/>
            <a:ext cx="3110" cy="192257"/>
          </a:xfrm>
          <a:custGeom>
            <a:avLst/>
            <a:gdLst/>
            <a:ahLst/>
            <a:cxnLst/>
            <a:rect l="l" t="t" r="r" b="b"/>
            <a:pathLst>
              <a:path w="32" h="1978" extrusionOk="0">
                <a:moveTo>
                  <a:pt x="31" y="1"/>
                </a:moveTo>
                <a:cubicBezTo>
                  <a:pt x="1" y="667"/>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6"/>
          <p:cNvSpPr/>
          <p:nvPr/>
        </p:nvSpPr>
        <p:spPr>
          <a:xfrm rot="10800000">
            <a:off x="8508196" y="323038"/>
            <a:ext cx="21675" cy="195173"/>
          </a:xfrm>
          <a:custGeom>
            <a:avLst/>
            <a:gdLst/>
            <a:ahLst/>
            <a:cxnLst/>
            <a:rect l="l" t="t" r="r" b="b"/>
            <a:pathLst>
              <a:path w="223" h="2008" extrusionOk="0">
                <a:moveTo>
                  <a:pt x="31" y="1"/>
                </a:moveTo>
                <a:cubicBezTo>
                  <a:pt x="0" y="667"/>
                  <a:pt x="0" y="1341"/>
                  <a:pt x="31" y="2008"/>
                </a:cubicBezTo>
                <a:lnTo>
                  <a:pt x="222" y="1977"/>
                </a:lnTo>
                <a:cubicBezTo>
                  <a:pt x="192" y="1341"/>
                  <a:pt x="192" y="667"/>
                  <a:pt x="22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6"/>
          <p:cNvSpPr/>
          <p:nvPr/>
        </p:nvSpPr>
        <p:spPr>
          <a:xfrm rot="10800000">
            <a:off x="8470970" y="319247"/>
            <a:ext cx="9039" cy="201976"/>
          </a:xfrm>
          <a:custGeom>
            <a:avLst/>
            <a:gdLst/>
            <a:ahLst/>
            <a:cxnLst/>
            <a:rect l="l" t="t" r="r" b="b"/>
            <a:pathLst>
              <a:path w="93" h="2078"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6"/>
          <p:cNvSpPr/>
          <p:nvPr/>
        </p:nvSpPr>
        <p:spPr>
          <a:xfrm rot="10800000">
            <a:off x="8461347" y="319247"/>
            <a:ext cx="28382" cy="201976"/>
          </a:xfrm>
          <a:custGeom>
            <a:avLst/>
            <a:gdLst/>
            <a:ahLst/>
            <a:cxnLst/>
            <a:rect l="l" t="t" r="r" b="b"/>
            <a:pathLst>
              <a:path w="292" h="2078" extrusionOk="0">
                <a:moveTo>
                  <a:pt x="100" y="1"/>
                </a:moveTo>
                <a:cubicBezTo>
                  <a:pt x="39" y="667"/>
                  <a:pt x="1" y="1372"/>
                  <a:pt x="70" y="2077"/>
                </a:cubicBezTo>
                <a:lnTo>
                  <a:pt x="261" y="2039"/>
                </a:lnTo>
                <a:cubicBezTo>
                  <a:pt x="192" y="1372"/>
                  <a:pt x="231" y="698"/>
                  <a:pt x="2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6"/>
          <p:cNvSpPr/>
          <p:nvPr/>
        </p:nvSpPr>
        <p:spPr>
          <a:xfrm rot="10800000">
            <a:off x="8436756" y="319247"/>
            <a:ext cx="6026" cy="195950"/>
          </a:xfrm>
          <a:custGeom>
            <a:avLst/>
            <a:gdLst/>
            <a:ahLst/>
            <a:cxnLst/>
            <a:rect l="l" t="t" r="r" b="b"/>
            <a:pathLst>
              <a:path w="62" h="2016" extrusionOk="0">
                <a:moveTo>
                  <a:pt x="31" y="0"/>
                </a:moveTo>
                <a:lnTo>
                  <a:pt x="31" y="0"/>
                </a:lnTo>
                <a:cubicBezTo>
                  <a:pt x="0" y="674"/>
                  <a:pt x="0" y="1341"/>
                  <a:pt x="62" y="201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6"/>
          <p:cNvSpPr/>
          <p:nvPr/>
        </p:nvSpPr>
        <p:spPr>
          <a:xfrm rot="10800000">
            <a:off x="8427037" y="319247"/>
            <a:ext cx="25466" cy="195950"/>
          </a:xfrm>
          <a:custGeom>
            <a:avLst/>
            <a:gdLst/>
            <a:ahLst/>
            <a:cxnLst/>
            <a:rect l="l" t="t" r="r" b="b"/>
            <a:pathLst>
              <a:path w="262" h="2016" extrusionOk="0">
                <a:moveTo>
                  <a:pt x="39" y="0"/>
                </a:moveTo>
                <a:cubicBezTo>
                  <a:pt x="1" y="674"/>
                  <a:pt x="1" y="1341"/>
                  <a:pt x="70" y="2015"/>
                </a:cubicBezTo>
                <a:lnTo>
                  <a:pt x="261" y="2015"/>
                </a:lnTo>
                <a:cubicBezTo>
                  <a:pt x="192" y="1341"/>
                  <a:pt x="192" y="674"/>
                  <a:pt x="23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6"/>
          <p:cNvSpPr/>
          <p:nvPr/>
        </p:nvSpPr>
        <p:spPr>
          <a:xfrm rot="10800000">
            <a:off x="8399530" y="319247"/>
            <a:ext cx="3013" cy="198963"/>
          </a:xfrm>
          <a:custGeom>
            <a:avLst/>
            <a:gdLst/>
            <a:ahLst/>
            <a:cxnLst/>
            <a:rect l="l" t="t" r="r" b="b"/>
            <a:pathLst>
              <a:path w="31" h="2047" extrusionOk="0">
                <a:moveTo>
                  <a:pt x="0" y="1"/>
                </a:moveTo>
                <a:lnTo>
                  <a:pt x="31" y="2046"/>
                </a:lnTo>
                <a:cubicBezTo>
                  <a:pt x="31" y="1372"/>
                  <a:pt x="31"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6"/>
          <p:cNvSpPr/>
          <p:nvPr/>
        </p:nvSpPr>
        <p:spPr>
          <a:xfrm rot="10800000">
            <a:off x="8389810" y="316331"/>
            <a:ext cx="21675" cy="204892"/>
          </a:xfrm>
          <a:custGeom>
            <a:avLst/>
            <a:gdLst/>
            <a:ahLst/>
            <a:cxnLst/>
            <a:rect l="l" t="t" r="r" b="b"/>
            <a:pathLst>
              <a:path w="223" h="2108" extrusionOk="0">
                <a:moveTo>
                  <a:pt x="192" y="1"/>
                </a:moveTo>
                <a:lnTo>
                  <a:pt x="0" y="32"/>
                </a:lnTo>
                <a:cubicBezTo>
                  <a:pt x="31" y="698"/>
                  <a:pt x="31" y="1403"/>
                  <a:pt x="31" y="2077"/>
                </a:cubicBezTo>
                <a:lnTo>
                  <a:pt x="22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6"/>
          <p:cNvSpPr/>
          <p:nvPr/>
        </p:nvSpPr>
        <p:spPr>
          <a:xfrm rot="10800000">
            <a:off x="8104634" y="499452"/>
            <a:ext cx="201879" cy="3110"/>
          </a:xfrm>
          <a:custGeom>
            <a:avLst/>
            <a:gdLst/>
            <a:ahLst/>
            <a:cxnLst/>
            <a:rect l="l" t="t" r="r" b="b"/>
            <a:pathLst>
              <a:path w="2077" h="32" extrusionOk="0">
                <a:moveTo>
                  <a:pt x="2077" y="0"/>
                </a:moveTo>
                <a:lnTo>
                  <a:pt x="0" y="31"/>
                </a:lnTo>
                <a:cubicBezTo>
                  <a:pt x="675" y="31"/>
                  <a:pt x="1372" y="31"/>
                  <a:pt x="2077"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6"/>
          <p:cNvSpPr/>
          <p:nvPr/>
        </p:nvSpPr>
        <p:spPr>
          <a:xfrm rot="10800000">
            <a:off x="8104634" y="490510"/>
            <a:ext cx="201879" cy="21772"/>
          </a:xfrm>
          <a:custGeom>
            <a:avLst/>
            <a:gdLst/>
            <a:ahLst/>
            <a:cxnLst/>
            <a:rect l="l" t="t" r="r" b="b"/>
            <a:pathLst>
              <a:path w="2077" h="224" extrusionOk="0">
                <a:moveTo>
                  <a:pt x="2077" y="1"/>
                </a:moveTo>
                <a:lnTo>
                  <a:pt x="0" y="32"/>
                </a:lnTo>
                <a:lnTo>
                  <a:pt x="0" y="223"/>
                </a:lnTo>
                <a:lnTo>
                  <a:pt x="2077" y="192"/>
                </a:lnTo>
                <a:lnTo>
                  <a:pt x="2077"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6"/>
          <p:cNvSpPr/>
          <p:nvPr/>
        </p:nvSpPr>
        <p:spPr>
          <a:xfrm rot="10800000">
            <a:off x="8101621" y="459310"/>
            <a:ext cx="210821" cy="12733"/>
          </a:xfrm>
          <a:custGeom>
            <a:avLst/>
            <a:gdLst/>
            <a:ahLst/>
            <a:cxnLst/>
            <a:rect l="l" t="t" r="r" b="b"/>
            <a:pathLst>
              <a:path w="2169" h="131" extrusionOk="0">
                <a:moveTo>
                  <a:pt x="2168" y="1"/>
                </a:moveTo>
                <a:lnTo>
                  <a:pt x="0" y="131"/>
                </a:lnTo>
                <a:cubicBezTo>
                  <a:pt x="736" y="131"/>
                  <a:pt x="1471" y="131"/>
                  <a:pt x="2168" y="39"/>
                </a:cubicBezTo>
                <a:lnTo>
                  <a:pt x="2168"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6"/>
          <p:cNvSpPr/>
          <p:nvPr/>
        </p:nvSpPr>
        <p:spPr>
          <a:xfrm rot="10800000">
            <a:off x="8094914" y="449590"/>
            <a:ext cx="217528" cy="28382"/>
          </a:xfrm>
          <a:custGeom>
            <a:avLst/>
            <a:gdLst/>
            <a:ahLst/>
            <a:cxnLst/>
            <a:rect l="l" t="t" r="r" b="b"/>
            <a:pathLst>
              <a:path w="2238" h="292" extrusionOk="0">
                <a:moveTo>
                  <a:pt x="2168" y="0"/>
                </a:moveTo>
                <a:cubicBezTo>
                  <a:pt x="1433" y="100"/>
                  <a:pt x="705" y="100"/>
                  <a:pt x="0" y="100"/>
                </a:cubicBezTo>
                <a:lnTo>
                  <a:pt x="0" y="291"/>
                </a:lnTo>
                <a:lnTo>
                  <a:pt x="383" y="291"/>
                </a:lnTo>
                <a:cubicBezTo>
                  <a:pt x="988" y="291"/>
                  <a:pt x="1594" y="253"/>
                  <a:pt x="2168" y="192"/>
                </a:cubicBezTo>
                <a:lnTo>
                  <a:pt x="2237" y="161"/>
                </a:lnTo>
                <a:lnTo>
                  <a:pt x="2168" y="62"/>
                </a:lnTo>
                <a:lnTo>
                  <a:pt x="2168"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6"/>
          <p:cNvSpPr/>
          <p:nvPr/>
        </p:nvSpPr>
        <p:spPr>
          <a:xfrm rot="10800000">
            <a:off x="8104634" y="425778"/>
            <a:ext cx="210821" cy="2333"/>
          </a:xfrm>
          <a:custGeom>
            <a:avLst/>
            <a:gdLst/>
            <a:ahLst/>
            <a:cxnLst/>
            <a:rect l="l" t="t" r="r" b="b"/>
            <a:pathLst>
              <a:path w="2169" h="24" extrusionOk="0">
                <a:moveTo>
                  <a:pt x="1" y="1"/>
                </a:moveTo>
                <a:cubicBezTo>
                  <a:pt x="349" y="16"/>
                  <a:pt x="707" y="24"/>
                  <a:pt x="1070" y="24"/>
                </a:cubicBezTo>
                <a:cubicBezTo>
                  <a:pt x="1433" y="24"/>
                  <a:pt x="1801" y="16"/>
                  <a:pt x="2169"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6"/>
          <p:cNvSpPr/>
          <p:nvPr/>
        </p:nvSpPr>
        <p:spPr>
          <a:xfrm rot="10800000">
            <a:off x="8104634" y="416058"/>
            <a:ext cx="210821" cy="21772"/>
          </a:xfrm>
          <a:custGeom>
            <a:avLst/>
            <a:gdLst/>
            <a:ahLst/>
            <a:cxnLst/>
            <a:rect l="l" t="t" r="r" b="b"/>
            <a:pathLst>
              <a:path w="2169" h="224" extrusionOk="0">
                <a:moveTo>
                  <a:pt x="1" y="1"/>
                </a:moveTo>
                <a:lnTo>
                  <a:pt x="1" y="192"/>
                </a:lnTo>
                <a:cubicBezTo>
                  <a:pt x="353" y="223"/>
                  <a:pt x="698" y="223"/>
                  <a:pt x="1050" y="223"/>
                </a:cubicBezTo>
                <a:cubicBezTo>
                  <a:pt x="1433" y="223"/>
                  <a:pt x="1816" y="223"/>
                  <a:pt x="2169" y="192"/>
                </a:cubicBezTo>
                <a:lnTo>
                  <a:pt x="2169" y="1"/>
                </a:lnTo>
                <a:cubicBezTo>
                  <a:pt x="1801" y="16"/>
                  <a:pt x="1433" y="24"/>
                  <a:pt x="1070" y="24"/>
                </a:cubicBezTo>
                <a:cubicBezTo>
                  <a:pt x="707" y="24"/>
                  <a:pt x="349" y="16"/>
                  <a:pt x="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6"/>
          <p:cNvSpPr/>
          <p:nvPr/>
        </p:nvSpPr>
        <p:spPr>
          <a:xfrm rot="10800000">
            <a:off x="8113576" y="384858"/>
            <a:ext cx="195950" cy="97"/>
          </a:xfrm>
          <a:custGeom>
            <a:avLst/>
            <a:gdLst/>
            <a:ahLst/>
            <a:cxnLst/>
            <a:rect l="l" t="t" r="r" b="b"/>
            <a:pathLst>
              <a:path w="2016" h="1" extrusionOk="0">
                <a:moveTo>
                  <a:pt x="1" y="1"/>
                </a:moveTo>
                <a:lnTo>
                  <a:pt x="201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6"/>
          <p:cNvSpPr/>
          <p:nvPr/>
        </p:nvSpPr>
        <p:spPr>
          <a:xfrm rot="10800000">
            <a:off x="8113576" y="375138"/>
            <a:ext cx="195950" cy="18759"/>
          </a:xfrm>
          <a:custGeom>
            <a:avLst/>
            <a:gdLst/>
            <a:ahLst/>
            <a:cxnLst/>
            <a:rect l="l" t="t" r="r" b="b"/>
            <a:pathLst>
              <a:path w="2016" h="193" extrusionOk="0">
                <a:moveTo>
                  <a:pt x="1" y="1"/>
                </a:moveTo>
                <a:lnTo>
                  <a:pt x="1" y="192"/>
                </a:lnTo>
                <a:lnTo>
                  <a:pt x="2016" y="192"/>
                </a:ln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6"/>
          <p:cNvSpPr/>
          <p:nvPr/>
        </p:nvSpPr>
        <p:spPr>
          <a:xfrm rot="10800000">
            <a:off x="8352584" y="325954"/>
            <a:ext cx="12733" cy="183314"/>
          </a:xfrm>
          <a:custGeom>
            <a:avLst/>
            <a:gdLst/>
            <a:ahLst/>
            <a:cxnLst/>
            <a:rect l="l" t="t" r="r" b="b"/>
            <a:pathLst>
              <a:path w="131" h="1886" extrusionOk="0">
                <a:moveTo>
                  <a:pt x="62" y="1"/>
                </a:moveTo>
                <a:cubicBezTo>
                  <a:pt x="0" y="353"/>
                  <a:pt x="31" y="705"/>
                  <a:pt x="62" y="1027"/>
                </a:cubicBezTo>
                <a:cubicBezTo>
                  <a:pt x="100" y="1311"/>
                  <a:pt x="100" y="1602"/>
                  <a:pt x="130" y="1885"/>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6"/>
          <p:cNvSpPr/>
          <p:nvPr/>
        </p:nvSpPr>
        <p:spPr>
          <a:xfrm rot="10800000">
            <a:off x="8343642" y="325954"/>
            <a:ext cx="30617" cy="186328"/>
          </a:xfrm>
          <a:custGeom>
            <a:avLst/>
            <a:gdLst/>
            <a:ahLst/>
            <a:cxnLst/>
            <a:rect l="l" t="t" r="r" b="b"/>
            <a:pathLst>
              <a:path w="315" h="1917" extrusionOk="0">
                <a:moveTo>
                  <a:pt x="62" y="1"/>
                </a:moveTo>
                <a:cubicBezTo>
                  <a:pt x="0" y="384"/>
                  <a:pt x="31" y="736"/>
                  <a:pt x="62" y="1089"/>
                </a:cubicBezTo>
                <a:lnTo>
                  <a:pt x="123" y="1916"/>
                </a:lnTo>
                <a:lnTo>
                  <a:pt x="314" y="1916"/>
                </a:lnTo>
                <a:lnTo>
                  <a:pt x="253" y="1058"/>
                </a:lnTo>
                <a:cubicBezTo>
                  <a:pt x="222" y="736"/>
                  <a:pt x="192" y="384"/>
                  <a:pt x="253" y="32"/>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6"/>
          <p:cNvSpPr/>
          <p:nvPr/>
        </p:nvSpPr>
        <p:spPr>
          <a:xfrm rot="10800000">
            <a:off x="8113576" y="331983"/>
            <a:ext cx="192937" cy="18662"/>
          </a:xfrm>
          <a:custGeom>
            <a:avLst/>
            <a:gdLst/>
            <a:ahLst/>
            <a:cxnLst/>
            <a:rect l="l" t="t" r="r" b="b"/>
            <a:pathLst>
              <a:path w="1985" h="192" extrusionOk="0">
                <a:moveTo>
                  <a:pt x="0" y="0"/>
                </a:moveTo>
                <a:lnTo>
                  <a:pt x="0" y="192"/>
                </a:lnTo>
                <a:lnTo>
                  <a:pt x="1985" y="192"/>
                </a:lnTo>
                <a:lnTo>
                  <a:pt x="1985"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6"/>
          <p:cNvSpPr/>
          <p:nvPr/>
        </p:nvSpPr>
        <p:spPr>
          <a:xfrm rot="10800000">
            <a:off x="8517138" y="758354"/>
            <a:ext cx="3110" cy="192257"/>
          </a:xfrm>
          <a:custGeom>
            <a:avLst/>
            <a:gdLst/>
            <a:ahLst/>
            <a:cxnLst/>
            <a:rect l="l" t="t" r="r" b="b"/>
            <a:pathLst>
              <a:path w="32" h="1978" extrusionOk="0">
                <a:moveTo>
                  <a:pt x="31" y="1"/>
                </a:moveTo>
                <a:cubicBezTo>
                  <a:pt x="1" y="667"/>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6"/>
          <p:cNvSpPr/>
          <p:nvPr/>
        </p:nvSpPr>
        <p:spPr>
          <a:xfrm rot="10800000">
            <a:off x="8508196" y="755438"/>
            <a:ext cx="21675" cy="195173"/>
          </a:xfrm>
          <a:custGeom>
            <a:avLst/>
            <a:gdLst/>
            <a:ahLst/>
            <a:cxnLst/>
            <a:rect l="l" t="t" r="r" b="b"/>
            <a:pathLst>
              <a:path w="223" h="2008" extrusionOk="0">
                <a:moveTo>
                  <a:pt x="31" y="1"/>
                </a:moveTo>
                <a:cubicBezTo>
                  <a:pt x="0" y="667"/>
                  <a:pt x="0" y="1341"/>
                  <a:pt x="31" y="2008"/>
                </a:cubicBezTo>
                <a:lnTo>
                  <a:pt x="222" y="1977"/>
                </a:lnTo>
                <a:cubicBezTo>
                  <a:pt x="192" y="1341"/>
                  <a:pt x="192" y="667"/>
                  <a:pt x="22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6"/>
          <p:cNvSpPr/>
          <p:nvPr/>
        </p:nvSpPr>
        <p:spPr>
          <a:xfrm rot="10800000">
            <a:off x="8470970" y="751647"/>
            <a:ext cx="9039" cy="201976"/>
          </a:xfrm>
          <a:custGeom>
            <a:avLst/>
            <a:gdLst/>
            <a:ahLst/>
            <a:cxnLst/>
            <a:rect l="l" t="t" r="r" b="b"/>
            <a:pathLst>
              <a:path w="93" h="2078"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6"/>
          <p:cNvSpPr/>
          <p:nvPr/>
        </p:nvSpPr>
        <p:spPr>
          <a:xfrm rot="10800000">
            <a:off x="8461347" y="751647"/>
            <a:ext cx="28382" cy="201976"/>
          </a:xfrm>
          <a:custGeom>
            <a:avLst/>
            <a:gdLst/>
            <a:ahLst/>
            <a:cxnLst/>
            <a:rect l="l" t="t" r="r" b="b"/>
            <a:pathLst>
              <a:path w="292" h="2078" extrusionOk="0">
                <a:moveTo>
                  <a:pt x="100" y="1"/>
                </a:moveTo>
                <a:cubicBezTo>
                  <a:pt x="39" y="667"/>
                  <a:pt x="1" y="1372"/>
                  <a:pt x="70" y="2077"/>
                </a:cubicBezTo>
                <a:lnTo>
                  <a:pt x="261" y="2039"/>
                </a:lnTo>
                <a:cubicBezTo>
                  <a:pt x="192" y="1372"/>
                  <a:pt x="231" y="698"/>
                  <a:pt x="2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6"/>
          <p:cNvSpPr/>
          <p:nvPr/>
        </p:nvSpPr>
        <p:spPr>
          <a:xfrm rot="10800000">
            <a:off x="8436756" y="751647"/>
            <a:ext cx="6026" cy="195950"/>
          </a:xfrm>
          <a:custGeom>
            <a:avLst/>
            <a:gdLst/>
            <a:ahLst/>
            <a:cxnLst/>
            <a:rect l="l" t="t" r="r" b="b"/>
            <a:pathLst>
              <a:path w="62" h="2016" extrusionOk="0">
                <a:moveTo>
                  <a:pt x="31" y="0"/>
                </a:moveTo>
                <a:lnTo>
                  <a:pt x="31" y="0"/>
                </a:lnTo>
                <a:cubicBezTo>
                  <a:pt x="0" y="674"/>
                  <a:pt x="0" y="1341"/>
                  <a:pt x="62" y="201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6"/>
          <p:cNvSpPr/>
          <p:nvPr/>
        </p:nvSpPr>
        <p:spPr>
          <a:xfrm rot="10800000">
            <a:off x="8427037" y="751647"/>
            <a:ext cx="25466" cy="195950"/>
          </a:xfrm>
          <a:custGeom>
            <a:avLst/>
            <a:gdLst/>
            <a:ahLst/>
            <a:cxnLst/>
            <a:rect l="l" t="t" r="r" b="b"/>
            <a:pathLst>
              <a:path w="262" h="2016" extrusionOk="0">
                <a:moveTo>
                  <a:pt x="39" y="0"/>
                </a:moveTo>
                <a:cubicBezTo>
                  <a:pt x="1" y="674"/>
                  <a:pt x="1" y="1341"/>
                  <a:pt x="70" y="2015"/>
                </a:cubicBezTo>
                <a:lnTo>
                  <a:pt x="261" y="2015"/>
                </a:lnTo>
                <a:cubicBezTo>
                  <a:pt x="192" y="1341"/>
                  <a:pt x="192" y="674"/>
                  <a:pt x="23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6"/>
          <p:cNvSpPr/>
          <p:nvPr/>
        </p:nvSpPr>
        <p:spPr>
          <a:xfrm rot="10800000">
            <a:off x="8399530" y="751647"/>
            <a:ext cx="3013" cy="198963"/>
          </a:xfrm>
          <a:custGeom>
            <a:avLst/>
            <a:gdLst/>
            <a:ahLst/>
            <a:cxnLst/>
            <a:rect l="l" t="t" r="r" b="b"/>
            <a:pathLst>
              <a:path w="31" h="2047" extrusionOk="0">
                <a:moveTo>
                  <a:pt x="0" y="1"/>
                </a:moveTo>
                <a:lnTo>
                  <a:pt x="31" y="2046"/>
                </a:lnTo>
                <a:cubicBezTo>
                  <a:pt x="31" y="1372"/>
                  <a:pt x="31"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6"/>
          <p:cNvSpPr/>
          <p:nvPr/>
        </p:nvSpPr>
        <p:spPr>
          <a:xfrm rot="10800000">
            <a:off x="8389810" y="748731"/>
            <a:ext cx="21675" cy="204892"/>
          </a:xfrm>
          <a:custGeom>
            <a:avLst/>
            <a:gdLst/>
            <a:ahLst/>
            <a:cxnLst/>
            <a:rect l="l" t="t" r="r" b="b"/>
            <a:pathLst>
              <a:path w="223" h="2108" extrusionOk="0">
                <a:moveTo>
                  <a:pt x="192" y="1"/>
                </a:moveTo>
                <a:lnTo>
                  <a:pt x="0" y="32"/>
                </a:lnTo>
                <a:cubicBezTo>
                  <a:pt x="31" y="698"/>
                  <a:pt x="31" y="1403"/>
                  <a:pt x="31" y="2077"/>
                </a:cubicBezTo>
                <a:lnTo>
                  <a:pt x="22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6"/>
          <p:cNvSpPr/>
          <p:nvPr/>
        </p:nvSpPr>
        <p:spPr>
          <a:xfrm rot="10800000">
            <a:off x="8352584" y="758354"/>
            <a:ext cx="12733" cy="183314"/>
          </a:xfrm>
          <a:custGeom>
            <a:avLst/>
            <a:gdLst/>
            <a:ahLst/>
            <a:cxnLst/>
            <a:rect l="l" t="t" r="r" b="b"/>
            <a:pathLst>
              <a:path w="131" h="1886" extrusionOk="0">
                <a:moveTo>
                  <a:pt x="62" y="1"/>
                </a:moveTo>
                <a:cubicBezTo>
                  <a:pt x="0" y="353"/>
                  <a:pt x="31" y="705"/>
                  <a:pt x="62" y="1027"/>
                </a:cubicBezTo>
                <a:cubicBezTo>
                  <a:pt x="100" y="1311"/>
                  <a:pt x="100" y="1602"/>
                  <a:pt x="130" y="1885"/>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6"/>
          <p:cNvSpPr/>
          <p:nvPr/>
        </p:nvSpPr>
        <p:spPr>
          <a:xfrm rot="10800000">
            <a:off x="8343642" y="758354"/>
            <a:ext cx="30617" cy="186328"/>
          </a:xfrm>
          <a:custGeom>
            <a:avLst/>
            <a:gdLst/>
            <a:ahLst/>
            <a:cxnLst/>
            <a:rect l="l" t="t" r="r" b="b"/>
            <a:pathLst>
              <a:path w="315" h="1917" extrusionOk="0">
                <a:moveTo>
                  <a:pt x="62" y="1"/>
                </a:moveTo>
                <a:cubicBezTo>
                  <a:pt x="0" y="384"/>
                  <a:pt x="31" y="736"/>
                  <a:pt x="62" y="1089"/>
                </a:cubicBezTo>
                <a:lnTo>
                  <a:pt x="123" y="1916"/>
                </a:lnTo>
                <a:lnTo>
                  <a:pt x="314" y="1916"/>
                </a:lnTo>
                <a:lnTo>
                  <a:pt x="253" y="1058"/>
                </a:lnTo>
                <a:cubicBezTo>
                  <a:pt x="222" y="736"/>
                  <a:pt x="192" y="384"/>
                  <a:pt x="253" y="32"/>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6"/>
          <p:cNvSpPr/>
          <p:nvPr/>
        </p:nvSpPr>
        <p:spPr>
          <a:xfrm rot="10800000">
            <a:off x="8305638" y="540354"/>
            <a:ext cx="3110" cy="192257"/>
          </a:xfrm>
          <a:custGeom>
            <a:avLst/>
            <a:gdLst/>
            <a:ahLst/>
            <a:cxnLst/>
            <a:rect l="l" t="t" r="r" b="b"/>
            <a:pathLst>
              <a:path w="32" h="1978" extrusionOk="0">
                <a:moveTo>
                  <a:pt x="31" y="1"/>
                </a:moveTo>
                <a:cubicBezTo>
                  <a:pt x="1" y="667"/>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6"/>
          <p:cNvSpPr/>
          <p:nvPr/>
        </p:nvSpPr>
        <p:spPr>
          <a:xfrm rot="10800000">
            <a:off x="8296696" y="537438"/>
            <a:ext cx="21675" cy="195173"/>
          </a:xfrm>
          <a:custGeom>
            <a:avLst/>
            <a:gdLst/>
            <a:ahLst/>
            <a:cxnLst/>
            <a:rect l="l" t="t" r="r" b="b"/>
            <a:pathLst>
              <a:path w="223" h="2008" extrusionOk="0">
                <a:moveTo>
                  <a:pt x="31" y="1"/>
                </a:moveTo>
                <a:cubicBezTo>
                  <a:pt x="0" y="667"/>
                  <a:pt x="0" y="1341"/>
                  <a:pt x="31" y="2008"/>
                </a:cubicBezTo>
                <a:lnTo>
                  <a:pt x="222" y="1977"/>
                </a:lnTo>
                <a:cubicBezTo>
                  <a:pt x="192" y="1341"/>
                  <a:pt x="192" y="667"/>
                  <a:pt x="22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6"/>
          <p:cNvSpPr/>
          <p:nvPr/>
        </p:nvSpPr>
        <p:spPr>
          <a:xfrm rot="10800000">
            <a:off x="8259470" y="533647"/>
            <a:ext cx="9039" cy="201976"/>
          </a:xfrm>
          <a:custGeom>
            <a:avLst/>
            <a:gdLst/>
            <a:ahLst/>
            <a:cxnLst/>
            <a:rect l="l" t="t" r="r" b="b"/>
            <a:pathLst>
              <a:path w="93" h="2078"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6"/>
          <p:cNvSpPr/>
          <p:nvPr/>
        </p:nvSpPr>
        <p:spPr>
          <a:xfrm rot="10800000">
            <a:off x="8249847" y="533647"/>
            <a:ext cx="28382" cy="201976"/>
          </a:xfrm>
          <a:custGeom>
            <a:avLst/>
            <a:gdLst/>
            <a:ahLst/>
            <a:cxnLst/>
            <a:rect l="l" t="t" r="r" b="b"/>
            <a:pathLst>
              <a:path w="292" h="2078" extrusionOk="0">
                <a:moveTo>
                  <a:pt x="100" y="1"/>
                </a:moveTo>
                <a:cubicBezTo>
                  <a:pt x="39" y="667"/>
                  <a:pt x="1" y="1372"/>
                  <a:pt x="70" y="2077"/>
                </a:cubicBezTo>
                <a:lnTo>
                  <a:pt x="261" y="2039"/>
                </a:lnTo>
                <a:cubicBezTo>
                  <a:pt x="192" y="1372"/>
                  <a:pt x="231" y="698"/>
                  <a:pt x="2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6"/>
          <p:cNvSpPr/>
          <p:nvPr/>
        </p:nvSpPr>
        <p:spPr>
          <a:xfrm rot="10800000">
            <a:off x="8225256" y="533647"/>
            <a:ext cx="6026" cy="195950"/>
          </a:xfrm>
          <a:custGeom>
            <a:avLst/>
            <a:gdLst/>
            <a:ahLst/>
            <a:cxnLst/>
            <a:rect l="l" t="t" r="r" b="b"/>
            <a:pathLst>
              <a:path w="62" h="2016" extrusionOk="0">
                <a:moveTo>
                  <a:pt x="31" y="0"/>
                </a:moveTo>
                <a:lnTo>
                  <a:pt x="31" y="0"/>
                </a:lnTo>
                <a:cubicBezTo>
                  <a:pt x="0" y="674"/>
                  <a:pt x="0" y="1341"/>
                  <a:pt x="62" y="201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6"/>
          <p:cNvSpPr/>
          <p:nvPr/>
        </p:nvSpPr>
        <p:spPr>
          <a:xfrm rot="10800000">
            <a:off x="8215537" y="533647"/>
            <a:ext cx="25466" cy="195950"/>
          </a:xfrm>
          <a:custGeom>
            <a:avLst/>
            <a:gdLst/>
            <a:ahLst/>
            <a:cxnLst/>
            <a:rect l="l" t="t" r="r" b="b"/>
            <a:pathLst>
              <a:path w="262" h="2016" extrusionOk="0">
                <a:moveTo>
                  <a:pt x="39" y="0"/>
                </a:moveTo>
                <a:cubicBezTo>
                  <a:pt x="1" y="674"/>
                  <a:pt x="1" y="1341"/>
                  <a:pt x="70" y="2015"/>
                </a:cubicBezTo>
                <a:lnTo>
                  <a:pt x="261" y="2015"/>
                </a:lnTo>
                <a:cubicBezTo>
                  <a:pt x="192" y="1341"/>
                  <a:pt x="192" y="674"/>
                  <a:pt x="23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6"/>
          <p:cNvSpPr/>
          <p:nvPr/>
        </p:nvSpPr>
        <p:spPr>
          <a:xfrm rot="10800000">
            <a:off x="8188030" y="533647"/>
            <a:ext cx="3013" cy="198963"/>
          </a:xfrm>
          <a:custGeom>
            <a:avLst/>
            <a:gdLst/>
            <a:ahLst/>
            <a:cxnLst/>
            <a:rect l="l" t="t" r="r" b="b"/>
            <a:pathLst>
              <a:path w="31" h="2047" extrusionOk="0">
                <a:moveTo>
                  <a:pt x="0" y="1"/>
                </a:moveTo>
                <a:lnTo>
                  <a:pt x="31" y="2046"/>
                </a:lnTo>
                <a:cubicBezTo>
                  <a:pt x="31" y="1372"/>
                  <a:pt x="31"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6"/>
          <p:cNvSpPr/>
          <p:nvPr/>
        </p:nvSpPr>
        <p:spPr>
          <a:xfrm rot="10800000">
            <a:off x="8178310" y="530731"/>
            <a:ext cx="21675" cy="204892"/>
          </a:xfrm>
          <a:custGeom>
            <a:avLst/>
            <a:gdLst/>
            <a:ahLst/>
            <a:cxnLst/>
            <a:rect l="l" t="t" r="r" b="b"/>
            <a:pathLst>
              <a:path w="223" h="2108" extrusionOk="0">
                <a:moveTo>
                  <a:pt x="192" y="1"/>
                </a:moveTo>
                <a:lnTo>
                  <a:pt x="0" y="32"/>
                </a:lnTo>
                <a:cubicBezTo>
                  <a:pt x="31" y="698"/>
                  <a:pt x="31" y="1403"/>
                  <a:pt x="31" y="2077"/>
                </a:cubicBezTo>
                <a:lnTo>
                  <a:pt x="22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6"/>
          <p:cNvSpPr/>
          <p:nvPr/>
        </p:nvSpPr>
        <p:spPr>
          <a:xfrm rot="10800000">
            <a:off x="8141084" y="540354"/>
            <a:ext cx="12733" cy="183314"/>
          </a:xfrm>
          <a:custGeom>
            <a:avLst/>
            <a:gdLst/>
            <a:ahLst/>
            <a:cxnLst/>
            <a:rect l="l" t="t" r="r" b="b"/>
            <a:pathLst>
              <a:path w="131" h="1886" extrusionOk="0">
                <a:moveTo>
                  <a:pt x="62" y="1"/>
                </a:moveTo>
                <a:cubicBezTo>
                  <a:pt x="0" y="353"/>
                  <a:pt x="31" y="705"/>
                  <a:pt x="62" y="1027"/>
                </a:cubicBezTo>
                <a:cubicBezTo>
                  <a:pt x="100" y="1311"/>
                  <a:pt x="100" y="1602"/>
                  <a:pt x="130" y="1885"/>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6"/>
          <p:cNvSpPr/>
          <p:nvPr/>
        </p:nvSpPr>
        <p:spPr>
          <a:xfrm rot="10800000">
            <a:off x="8132142" y="540354"/>
            <a:ext cx="30617" cy="186328"/>
          </a:xfrm>
          <a:custGeom>
            <a:avLst/>
            <a:gdLst/>
            <a:ahLst/>
            <a:cxnLst/>
            <a:rect l="l" t="t" r="r" b="b"/>
            <a:pathLst>
              <a:path w="315" h="1917" extrusionOk="0">
                <a:moveTo>
                  <a:pt x="62" y="1"/>
                </a:moveTo>
                <a:cubicBezTo>
                  <a:pt x="0" y="384"/>
                  <a:pt x="31" y="736"/>
                  <a:pt x="62" y="1089"/>
                </a:cubicBezTo>
                <a:lnTo>
                  <a:pt x="123" y="1916"/>
                </a:lnTo>
                <a:lnTo>
                  <a:pt x="314" y="1916"/>
                </a:lnTo>
                <a:lnTo>
                  <a:pt x="253" y="1058"/>
                </a:lnTo>
                <a:cubicBezTo>
                  <a:pt x="222" y="736"/>
                  <a:pt x="192" y="384"/>
                  <a:pt x="253" y="32"/>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6"/>
          <p:cNvSpPr/>
          <p:nvPr/>
        </p:nvSpPr>
        <p:spPr>
          <a:xfrm>
            <a:off x="426827" y="3675280"/>
            <a:ext cx="3110" cy="192257"/>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6"/>
          <p:cNvSpPr/>
          <p:nvPr/>
        </p:nvSpPr>
        <p:spPr>
          <a:xfrm>
            <a:off x="417885" y="3675280"/>
            <a:ext cx="21772" cy="192257"/>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6"/>
          <p:cNvSpPr/>
          <p:nvPr/>
        </p:nvSpPr>
        <p:spPr>
          <a:xfrm>
            <a:off x="470760" y="3672364"/>
            <a:ext cx="6123" cy="198866"/>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6"/>
          <p:cNvSpPr/>
          <p:nvPr/>
        </p:nvSpPr>
        <p:spPr>
          <a:xfrm>
            <a:off x="461137" y="3672364"/>
            <a:ext cx="24688" cy="201879"/>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6"/>
          <p:cNvSpPr/>
          <p:nvPr/>
        </p:nvSpPr>
        <p:spPr>
          <a:xfrm>
            <a:off x="504292" y="3678293"/>
            <a:ext cx="6804" cy="192937"/>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6"/>
          <p:cNvSpPr/>
          <p:nvPr/>
        </p:nvSpPr>
        <p:spPr>
          <a:xfrm>
            <a:off x="495350" y="3678293"/>
            <a:ext cx="24688" cy="19595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6"/>
          <p:cNvSpPr/>
          <p:nvPr/>
        </p:nvSpPr>
        <p:spPr>
          <a:xfrm>
            <a:off x="545212" y="3672364"/>
            <a:ext cx="6123" cy="201879"/>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6"/>
          <p:cNvSpPr/>
          <p:nvPr/>
        </p:nvSpPr>
        <p:spPr>
          <a:xfrm>
            <a:off x="535590" y="3672364"/>
            <a:ext cx="24688" cy="201879"/>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6"/>
          <p:cNvSpPr/>
          <p:nvPr/>
        </p:nvSpPr>
        <p:spPr>
          <a:xfrm>
            <a:off x="582535" y="3685000"/>
            <a:ext cx="11955" cy="182537"/>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6"/>
          <p:cNvSpPr/>
          <p:nvPr/>
        </p:nvSpPr>
        <p:spPr>
          <a:xfrm>
            <a:off x="572816" y="3681306"/>
            <a:ext cx="31395" cy="186230"/>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6"/>
          <p:cNvSpPr/>
          <p:nvPr/>
        </p:nvSpPr>
        <p:spPr>
          <a:xfrm>
            <a:off x="1355349" y="4580693"/>
            <a:ext cx="3110" cy="192257"/>
          </a:xfrm>
          <a:custGeom>
            <a:avLst/>
            <a:gdLst/>
            <a:ahLst/>
            <a:cxnLst/>
            <a:rect l="l" t="t" r="r" b="b"/>
            <a:pathLst>
              <a:path w="32" h="1978" extrusionOk="0">
                <a:moveTo>
                  <a:pt x="31" y="1"/>
                </a:moveTo>
                <a:cubicBezTo>
                  <a:pt x="31" y="675"/>
                  <a:pt x="1" y="131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6"/>
          <p:cNvSpPr/>
          <p:nvPr/>
        </p:nvSpPr>
        <p:spPr>
          <a:xfrm>
            <a:off x="1345727" y="4580693"/>
            <a:ext cx="22355" cy="192257"/>
          </a:xfrm>
          <a:custGeom>
            <a:avLst/>
            <a:gdLst/>
            <a:ahLst/>
            <a:cxnLst/>
            <a:rect l="l" t="t" r="r" b="b"/>
            <a:pathLst>
              <a:path w="230" h="1978" extrusionOk="0">
                <a:moveTo>
                  <a:pt x="38" y="1"/>
                </a:moveTo>
                <a:cubicBezTo>
                  <a:pt x="38" y="637"/>
                  <a:pt x="0" y="1342"/>
                  <a:pt x="38" y="1977"/>
                </a:cubicBezTo>
                <a:lnTo>
                  <a:pt x="230" y="1977"/>
                </a:lnTo>
                <a:cubicBezTo>
                  <a:pt x="192" y="1311"/>
                  <a:pt x="230" y="675"/>
                  <a:pt x="230"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6"/>
          <p:cNvSpPr/>
          <p:nvPr/>
        </p:nvSpPr>
        <p:spPr>
          <a:xfrm>
            <a:off x="1398602" y="4577777"/>
            <a:ext cx="6707" cy="198866"/>
          </a:xfrm>
          <a:custGeom>
            <a:avLst/>
            <a:gdLst/>
            <a:ahLst/>
            <a:cxnLst/>
            <a:rect l="l" t="t" r="r" b="b"/>
            <a:pathLst>
              <a:path w="69" h="2046" extrusionOk="0">
                <a:moveTo>
                  <a:pt x="69" y="0"/>
                </a:moveTo>
                <a:lnTo>
                  <a:pt x="69" y="0"/>
                </a:lnTo>
                <a:cubicBezTo>
                  <a:pt x="0" y="667"/>
                  <a:pt x="0" y="1372"/>
                  <a:pt x="31" y="2046"/>
                </a:cubicBezTo>
                <a:lnTo>
                  <a:pt x="69"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6"/>
          <p:cNvSpPr/>
          <p:nvPr/>
        </p:nvSpPr>
        <p:spPr>
          <a:xfrm>
            <a:off x="1389659" y="4577777"/>
            <a:ext cx="24591" cy="201879"/>
          </a:xfrm>
          <a:custGeom>
            <a:avLst/>
            <a:gdLst/>
            <a:ahLst/>
            <a:cxnLst/>
            <a:rect l="l" t="t" r="r" b="b"/>
            <a:pathLst>
              <a:path w="253" h="2077" extrusionOk="0">
                <a:moveTo>
                  <a:pt x="61"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6"/>
          <p:cNvSpPr/>
          <p:nvPr/>
        </p:nvSpPr>
        <p:spPr>
          <a:xfrm>
            <a:off x="1435828" y="4583706"/>
            <a:ext cx="3013" cy="192937"/>
          </a:xfrm>
          <a:custGeom>
            <a:avLst/>
            <a:gdLst/>
            <a:ahLst/>
            <a:cxnLst/>
            <a:rect l="l" t="t" r="r" b="b"/>
            <a:pathLst>
              <a:path w="31" h="1985" extrusionOk="0">
                <a:moveTo>
                  <a:pt x="0" y="1"/>
                </a:moveTo>
                <a:cubicBezTo>
                  <a:pt x="0" y="675"/>
                  <a:pt x="0" y="1341"/>
                  <a:pt x="31" y="1985"/>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6"/>
          <p:cNvSpPr/>
          <p:nvPr/>
        </p:nvSpPr>
        <p:spPr>
          <a:xfrm>
            <a:off x="1426886" y="4583706"/>
            <a:ext cx="21675" cy="195950"/>
          </a:xfrm>
          <a:custGeom>
            <a:avLst/>
            <a:gdLst/>
            <a:ahLst/>
            <a:cxnLst/>
            <a:rect l="l" t="t" r="r" b="b"/>
            <a:pathLst>
              <a:path w="223" h="2016" extrusionOk="0">
                <a:moveTo>
                  <a:pt x="0" y="1"/>
                </a:moveTo>
                <a:cubicBezTo>
                  <a:pt x="0" y="675"/>
                  <a:pt x="0" y="1341"/>
                  <a:pt x="31" y="2015"/>
                </a:cubicBezTo>
                <a:lnTo>
                  <a:pt x="222" y="1985"/>
                </a:lnTo>
                <a:cubicBezTo>
                  <a:pt x="192" y="1341"/>
                  <a:pt x="192" y="675"/>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6"/>
          <p:cNvSpPr/>
          <p:nvPr/>
        </p:nvSpPr>
        <p:spPr>
          <a:xfrm>
            <a:off x="1475970" y="4577777"/>
            <a:ext cx="3888" cy="201879"/>
          </a:xfrm>
          <a:custGeom>
            <a:avLst/>
            <a:gdLst/>
            <a:ahLst/>
            <a:cxnLst/>
            <a:rect l="l" t="t" r="r" b="b"/>
            <a:pathLst>
              <a:path w="40" h="2077" extrusionOk="0">
                <a:moveTo>
                  <a:pt x="1" y="0"/>
                </a:moveTo>
                <a:lnTo>
                  <a:pt x="1" y="2076"/>
                </a:lnTo>
                <a:cubicBezTo>
                  <a:pt x="39" y="1402"/>
                  <a:pt x="39"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6"/>
          <p:cNvSpPr/>
          <p:nvPr/>
        </p:nvSpPr>
        <p:spPr>
          <a:xfrm>
            <a:off x="1467028" y="4577777"/>
            <a:ext cx="21675" cy="201879"/>
          </a:xfrm>
          <a:custGeom>
            <a:avLst/>
            <a:gdLst/>
            <a:ahLst/>
            <a:cxnLst/>
            <a:rect l="l" t="t" r="r" b="b"/>
            <a:pathLst>
              <a:path w="223" h="2077" extrusionOk="0">
                <a:moveTo>
                  <a:pt x="1" y="0"/>
                </a:moveTo>
                <a:cubicBezTo>
                  <a:pt x="31" y="705"/>
                  <a:pt x="31" y="1402"/>
                  <a:pt x="1" y="2076"/>
                </a:cubicBezTo>
                <a:lnTo>
                  <a:pt x="192" y="2076"/>
                </a:lnTo>
                <a:cubicBezTo>
                  <a:pt x="22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6"/>
          <p:cNvSpPr/>
          <p:nvPr/>
        </p:nvSpPr>
        <p:spPr>
          <a:xfrm>
            <a:off x="1569084" y="4596341"/>
            <a:ext cx="201879" cy="3110"/>
          </a:xfrm>
          <a:custGeom>
            <a:avLst/>
            <a:gdLst/>
            <a:ahLst/>
            <a:cxnLst/>
            <a:rect l="l" t="t" r="r" b="b"/>
            <a:pathLst>
              <a:path w="2077" h="32" extrusionOk="0">
                <a:moveTo>
                  <a:pt x="2076" y="1"/>
                </a:moveTo>
                <a:cubicBezTo>
                  <a:pt x="1753" y="1"/>
                  <a:pt x="1420" y="8"/>
                  <a:pt x="1082" y="16"/>
                </a:cubicBezTo>
                <a:lnTo>
                  <a:pt x="1082" y="16"/>
                </a:lnTo>
                <a:lnTo>
                  <a:pt x="2076" y="1"/>
                </a:lnTo>
                <a:close/>
                <a:moveTo>
                  <a:pt x="1082" y="16"/>
                </a:moveTo>
                <a:lnTo>
                  <a:pt x="0" y="31"/>
                </a:lnTo>
                <a:cubicBezTo>
                  <a:pt x="363" y="31"/>
                  <a:pt x="725" y="23"/>
                  <a:pt x="1082" y="16"/>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6"/>
          <p:cNvSpPr/>
          <p:nvPr/>
        </p:nvSpPr>
        <p:spPr>
          <a:xfrm>
            <a:off x="1569084" y="4586719"/>
            <a:ext cx="201879" cy="22453"/>
          </a:xfrm>
          <a:custGeom>
            <a:avLst/>
            <a:gdLst/>
            <a:ahLst/>
            <a:cxnLst/>
            <a:rect l="l" t="t" r="r" b="b"/>
            <a:pathLst>
              <a:path w="2077" h="231" extrusionOk="0">
                <a:moveTo>
                  <a:pt x="2076" y="0"/>
                </a:moveTo>
                <a:lnTo>
                  <a:pt x="0" y="39"/>
                </a:lnTo>
                <a:lnTo>
                  <a:pt x="0" y="230"/>
                </a:lnTo>
                <a:lnTo>
                  <a:pt x="2076" y="192"/>
                </a:lnTo>
                <a:lnTo>
                  <a:pt x="207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6"/>
          <p:cNvSpPr/>
          <p:nvPr/>
        </p:nvSpPr>
        <p:spPr>
          <a:xfrm>
            <a:off x="1566071" y="4627638"/>
            <a:ext cx="211599" cy="12052"/>
          </a:xfrm>
          <a:custGeom>
            <a:avLst/>
            <a:gdLst/>
            <a:ahLst/>
            <a:cxnLst/>
            <a:rect l="l" t="t" r="r" b="b"/>
            <a:pathLst>
              <a:path w="2177" h="124" extrusionOk="0">
                <a:moveTo>
                  <a:pt x="2138" y="1"/>
                </a:moveTo>
                <a:cubicBezTo>
                  <a:pt x="2132" y="2"/>
                  <a:pt x="2126" y="3"/>
                  <a:pt x="2120" y="4"/>
                </a:cubicBezTo>
                <a:lnTo>
                  <a:pt x="2120" y="4"/>
                </a:lnTo>
                <a:lnTo>
                  <a:pt x="2176" y="1"/>
                </a:lnTo>
                <a:close/>
                <a:moveTo>
                  <a:pt x="2120" y="4"/>
                </a:moveTo>
                <a:lnTo>
                  <a:pt x="1" y="123"/>
                </a:lnTo>
                <a:cubicBezTo>
                  <a:pt x="699" y="123"/>
                  <a:pt x="1428" y="123"/>
                  <a:pt x="2120" y="4"/>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6"/>
          <p:cNvSpPr/>
          <p:nvPr/>
        </p:nvSpPr>
        <p:spPr>
          <a:xfrm>
            <a:off x="1566071" y="4617919"/>
            <a:ext cx="214612" cy="31395"/>
          </a:xfrm>
          <a:custGeom>
            <a:avLst/>
            <a:gdLst/>
            <a:ahLst/>
            <a:cxnLst/>
            <a:rect l="l" t="t" r="r" b="b"/>
            <a:pathLst>
              <a:path w="2208" h="323" extrusionOk="0">
                <a:moveTo>
                  <a:pt x="2138" y="1"/>
                </a:moveTo>
                <a:cubicBezTo>
                  <a:pt x="1441" y="131"/>
                  <a:pt x="706" y="131"/>
                  <a:pt x="1" y="131"/>
                </a:cubicBezTo>
                <a:lnTo>
                  <a:pt x="1" y="323"/>
                </a:lnTo>
                <a:lnTo>
                  <a:pt x="384" y="323"/>
                </a:lnTo>
                <a:cubicBezTo>
                  <a:pt x="958" y="323"/>
                  <a:pt x="1564" y="292"/>
                  <a:pt x="2176" y="193"/>
                </a:cubicBezTo>
                <a:lnTo>
                  <a:pt x="2207" y="193"/>
                </a:lnTo>
                <a:lnTo>
                  <a:pt x="2138" y="101"/>
                </a:lnTo>
                <a:lnTo>
                  <a:pt x="213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6"/>
          <p:cNvSpPr/>
          <p:nvPr/>
        </p:nvSpPr>
        <p:spPr>
          <a:xfrm>
            <a:off x="1560142" y="4670793"/>
            <a:ext cx="210821" cy="2333"/>
          </a:xfrm>
          <a:custGeom>
            <a:avLst/>
            <a:gdLst/>
            <a:ahLst/>
            <a:cxnLst/>
            <a:rect l="l" t="t" r="r" b="b"/>
            <a:pathLst>
              <a:path w="2169" h="24" extrusionOk="0">
                <a:moveTo>
                  <a:pt x="0" y="1"/>
                </a:moveTo>
                <a:cubicBezTo>
                  <a:pt x="368" y="16"/>
                  <a:pt x="736" y="24"/>
                  <a:pt x="1099" y="24"/>
                </a:cubicBezTo>
                <a:cubicBezTo>
                  <a:pt x="1462" y="24"/>
                  <a:pt x="1820" y="16"/>
                  <a:pt x="2168"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6"/>
          <p:cNvSpPr/>
          <p:nvPr/>
        </p:nvSpPr>
        <p:spPr>
          <a:xfrm>
            <a:off x="1560142" y="4661171"/>
            <a:ext cx="210821" cy="22453"/>
          </a:xfrm>
          <a:custGeom>
            <a:avLst/>
            <a:gdLst/>
            <a:ahLst/>
            <a:cxnLst/>
            <a:rect l="l" t="t" r="r" b="b"/>
            <a:pathLst>
              <a:path w="2169" h="231" extrusionOk="0">
                <a:moveTo>
                  <a:pt x="0" y="0"/>
                </a:moveTo>
                <a:lnTo>
                  <a:pt x="0" y="192"/>
                </a:lnTo>
                <a:cubicBezTo>
                  <a:pt x="353" y="192"/>
                  <a:pt x="705" y="230"/>
                  <a:pt x="1088" y="230"/>
                </a:cubicBezTo>
                <a:cubicBezTo>
                  <a:pt x="1433" y="230"/>
                  <a:pt x="1816" y="192"/>
                  <a:pt x="2168" y="192"/>
                </a:cubicBezTo>
                <a:lnTo>
                  <a:pt x="2168" y="0"/>
                </a:lnTo>
                <a:cubicBezTo>
                  <a:pt x="1820" y="19"/>
                  <a:pt x="1462" y="29"/>
                  <a:pt x="1099" y="29"/>
                </a:cubicBezTo>
                <a:cubicBezTo>
                  <a:pt x="736" y="29"/>
                  <a:pt x="368" y="19"/>
                  <a:pt x="0"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6"/>
          <p:cNvSpPr/>
          <p:nvPr/>
        </p:nvSpPr>
        <p:spPr>
          <a:xfrm>
            <a:off x="1566071" y="4712684"/>
            <a:ext cx="195950" cy="1458"/>
          </a:xfrm>
          <a:custGeom>
            <a:avLst/>
            <a:gdLst/>
            <a:ahLst/>
            <a:cxnLst/>
            <a:rect l="l" t="t" r="r" b="b"/>
            <a:pathLst>
              <a:path w="2016" h="15" extrusionOk="0">
                <a:moveTo>
                  <a:pt x="1343" y="1"/>
                </a:moveTo>
                <a:cubicBezTo>
                  <a:pt x="896" y="1"/>
                  <a:pt x="450" y="14"/>
                  <a:pt x="1" y="14"/>
                </a:cubicBezTo>
                <a:lnTo>
                  <a:pt x="2016" y="14"/>
                </a:lnTo>
                <a:cubicBezTo>
                  <a:pt x="1791" y="4"/>
                  <a:pt x="1567" y="1"/>
                  <a:pt x="1343"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6"/>
          <p:cNvSpPr/>
          <p:nvPr/>
        </p:nvSpPr>
        <p:spPr>
          <a:xfrm>
            <a:off x="1566071" y="4703742"/>
            <a:ext cx="195950" cy="20023"/>
          </a:xfrm>
          <a:custGeom>
            <a:avLst/>
            <a:gdLst/>
            <a:ahLst/>
            <a:cxnLst/>
            <a:rect l="l" t="t" r="r" b="b"/>
            <a:pathLst>
              <a:path w="2016" h="206" extrusionOk="0">
                <a:moveTo>
                  <a:pt x="1343" y="1"/>
                </a:moveTo>
                <a:cubicBezTo>
                  <a:pt x="896" y="1"/>
                  <a:pt x="450" y="14"/>
                  <a:pt x="1" y="14"/>
                </a:cubicBezTo>
                <a:lnTo>
                  <a:pt x="1" y="206"/>
                </a:lnTo>
                <a:cubicBezTo>
                  <a:pt x="450" y="206"/>
                  <a:pt x="896" y="192"/>
                  <a:pt x="1343" y="192"/>
                </a:cubicBezTo>
                <a:cubicBezTo>
                  <a:pt x="1567" y="192"/>
                  <a:pt x="1791" y="196"/>
                  <a:pt x="2016" y="206"/>
                </a:cubicBezTo>
                <a:lnTo>
                  <a:pt x="2016" y="14"/>
                </a:lnTo>
                <a:cubicBezTo>
                  <a:pt x="1791" y="4"/>
                  <a:pt x="1567" y="1"/>
                  <a:pt x="134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6"/>
          <p:cNvSpPr/>
          <p:nvPr/>
        </p:nvSpPr>
        <p:spPr>
          <a:xfrm>
            <a:off x="1513196" y="4590412"/>
            <a:ext cx="9817" cy="182537"/>
          </a:xfrm>
          <a:custGeom>
            <a:avLst/>
            <a:gdLst/>
            <a:ahLst/>
            <a:cxnLst/>
            <a:rect l="l" t="t" r="r" b="b"/>
            <a:pathLst>
              <a:path w="101" h="1878" extrusionOk="0">
                <a:moveTo>
                  <a:pt x="39" y="1"/>
                </a:moveTo>
                <a:cubicBezTo>
                  <a:pt x="1" y="315"/>
                  <a:pt x="1" y="667"/>
                  <a:pt x="39" y="1019"/>
                </a:cubicBezTo>
                <a:cubicBezTo>
                  <a:pt x="59" y="1206"/>
                  <a:pt x="79" y="1395"/>
                  <a:pt x="91" y="1583"/>
                </a:cubicBezTo>
                <a:lnTo>
                  <a:pt x="91" y="1583"/>
                </a:lnTo>
                <a:lnTo>
                  <a:pt x="39" y="1"/>
                </a:lnTo>
                <a:close/>
                <a:moveTo>
                  <a:pt x="91" y="1583"/>
                </a:moveTo>
                <a:lnTo>
                  <a:pt x="100" y="1877"/>
                </a:lnTo>
                <a:cubicBezTo>
                  <a:pt x="100" y="1780"/>
                  <a:pt x="97" y="1682"/>
                  <a:pt x="91"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6"/>
          <p:cNvSpPr/>
          <p:nvPr/>
        </p:nvSpPr>
        <p:spPr>
          <a:xfrm>
            <a:off x="1504254" y="4586719"/>
            <a:ext cx="27701" cy="186230"/>
          </a:xfrm>
          <a:custGeom>
            <a:avLst/>
            <a:gdLst/>
            <a:ahLst/>
            <a:cxnLst/>
            <a:rect l="l" t="t" r="r" b="b"/>
            <a:pathLst>
              <a:path w="285" h="1916" extrusionOk="0">
                <a:moveTo>
                  <a:pt x="32" y="0"/>
                </a:moveTo>
                <a:cubicBezTo>
                  <a:pt x="1" y="353"/>
                  <a:pt x="1" y="736"/>
                  <a:pt x="32" y="1057"/>
                </a:cubicBezTo>
                <a:lnTo>
                  <a:pt x="93" y="1915"/>
                </a:lnTo>
                <a:lnTo>
                  <a:pt x="284" y="1915"/>
                </a:lnTo>
                <a:lnTo>
                  <a:pt x="223" y="1057"/>
                </a:lnTo>
                <a:cubicBezTo>
                  <a:pt x="223" y="705"/>
                  <a:pt x="192" y="383"/>
                  <a:pt x="223" y="39"/>
                </a:cubicBezTo>
                <a:lnTo>
                  <a:pt x="3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6"/>
          <p:cNvSpPr/>
          <p:nvPr/>
        </p:nvSpPr>
        <p:spPr>
          <a:xfrm>
            <a:off x="1569084" y="4754187"/>
            <a:ext cx="192937" cy="3888"/>
          </a:xfrm>
          <a:custGeom>
            <a:avLst/>
            <a:gdLst/>
            <a:ahLst/>
            <a:cxnLst/>
            <a:rect l="l" t="t" r="r" b="b"/>
            <a:pathLst>
              <a:path w="1985" h="40" extrusionOk="0">
                <a:moveTo>
                  <a:pt x="0" y="1"/>
                </a:moveTo>
                <a:cubicBezTo>
                  <a:pt x="675" y="39"/>
                  <a:pt x="1310" y="39"/>
                  <a:pt x="1985" y="39"/>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6"/>
          <p:cNvSpPr/>
          <p:nvPr/>
        </p:nvSpPr>
        <p:spPr>
          <a:xfrm>
            <a:off x="1569084" y="4745342"/>
            <a:ext cx="192937" cy="21675"/>
          </a:xfrm>
          <a:custGeom>
            <a:avLst/>
            <a:gdLst/>
            <a:ahLst/>
            <a:cxnLst/>
            <a:rect l="l" t="t" r="r" b="b"/>
            <a:pathLst>
              <a:path w="1985" h="223" extrusionOk="0">
                <a:moveTo>
                  <a:pt x="0" y="0"/>
                </a:moveTo>
                <a:lnTo>
                  <a:pt x="0" y="192"/>
                </a:lnTo>
                <a:lnTo>
                  <a:pt x="1985" y="222"/>
                </a:lnTo>
                <a:lnTo>
                  <a:pt x="1985" y="31"/>
                </a:lnTo>
                <a:lnTo>
                  <a:pt x="0"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6"/>
          <p:cNvSpPr/>
          <p:nvPr/>
        </p:nvSpPr>
        <p:spPr>
          <a:xfrm>
            <a:off x="411178" y="3911369"/>
            <a:ext cx="204892" cy="3110"/>
          </a:xfrm>
          <a:custGeom>
            <a:avLst/>
            <a:gdLst/>
            <a:ahLst/>
            <a:cxnLst/>
            <a:rect l="l" t="t" r="r" b="b"/>
            <a:pathLst>
              <a:path w="2108" h="32" extrusionOk="0">
                <a:moveTo>
                  <a:pt x="2108" y="0"/>
                </a:moveTo>
                <a:lnTo>
                  <a:pt x="1" y="31"/>
                </a:lnTo>
                <a:cubicBezTo>
                  <a:pt x="706" y="31"/>
                  <a:pt x="1411" y="31"/>
                  <a:pt x="2108"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6"/>
          <p:cNvSpPr/>
          <p:nvPr/>
        </p:nvSpPr>
        <p:spPr>
          <a:xfrm>
            <a:off x="411178" y="3901649"/>
            <a:ext cx="204892" cy="21772"/>
          </a:xfrm>
          <a:custGeom>
            <a:avLst/>
            <a:gdLst/>
            <a:ahLst/>
            <a:cxnLst/>
            <a:rect l="l" t="t" r="r" b="b"/>
            <a:pathLst>
              <a:path w="2108" h="224" extrusionOk="0">
                <a:moveTo>
                  <a:pt x="2108" y="1"/>
                </a:moveTo>
                <a:lnTo>
                  <a:pt x="1" y="32"/>
                </a:lnTo>
                <a:lnTo>
                  <a:pt x="1" y="223"/>
                </a:lnTo>
                <a:lnTo>
                  <a:pt x="2108" y="192"/>
                </a:lnTo>
                <a:lnTo>
                  <a:pt x="210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6"/>
          <p:cNvSpPr/>
          <p:nvPr/>
        </p:nvSpPr>
        <p:spPr>
          <a:xfrm>
            <a:off x="408262" y="3941888"/>
            <a:ext cx="211599" cy="12733"/>
          </a:xfrm>
          <a:custGeom>
            <a:avLst/>
            <a:gdLst/>
            <a:ahLst/>
            <a:cxnLst/>
            <a:rect l="l" t="t" r="r" b="b"/>
            <a:pathLst>
              <a:path w="2177" h="131" extrusionOk="0">
                <a:moveTo>
                  <a:pt x="2176" y="1"/>
                </a:moveTo>
                <a:lnTo>
                  <a:pt x="0" y="131"/>
                </a:lnTo>
                <a:cubicBezTo>
                  <a:pt x="736" y="131"/>
                  <a:pt x="1471" y="131"/>
                  <a:pt x="2176" y="39"/>
                </a:cubicBezTo>
                <a:lnTo>
                  <a:pt x="217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6"/>
          <p:cNvSpPr/>
          <p:nvPr/>
        </p:nvSpPr>
        <p:spPr>
          <a:xfrm>
            <a:off x="408262" y="3935959"/>
            <a:ext cx="217528" cy="28382"/>
          </a:xfrm>
          <a:custGeom>
            <a:avLst/>
            <a:gdLst/>
            <a:ahLst/>
            <a:cxnLst/>
            <a:rect l="l" t="t" r="r" b="b"/>
            <a:pathLst>
              <a:path w="2238" h="292" extrusionOk="0">
                <a:moveTo>
                  <a:pt x="2138" y="0"/>
                </a:moveTo>
                <a:cubicBezTo>
                  <a:pt x="1441" y="100"/>
                  <a:pt x="705" y="100"/>
                  <a:pt x="0" y="100"/>
                </a:cubicBezTo>
                <a:lnTo>
                  <a:pt x="0" y="291"/>
                </a:lnTo>
                <a:lnTo>
                  <a:pt x="383" y="291"/>
                </a:lnTo>
                <a:cubicBezTo>
                  <a:pt x="989" y="291"/>
                  <a:pt x="1601" y="253"/>
                  <a:pt x="2176" y="192"/>
                </a:cubicBezTo>
                <a:lnTo>
                  <a:pt x="2237" y="161"/>
                </a:lnTo>
                <a:lnTo>
                  <a:pt x="2176" y="62"/>
                </a:lnTo>
                <a:lnTo>
                  <a:pt x="2138"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6"/>
          <p:cNvSpPr/>
          <p:nvPr/>
        </p:nvSpPr>
        <p:spPr>
          <a:xfrm>
            <a:off x="405249" y="3985820"/>
            <a:ext cx="210821" cy="2333"/>
          </a:xfrm>
          <a:custGeom>
            <a:avLst/>
            <a:gdLst/>
            <a:ahLst/>
            <a:cxnLst/>
            <a:rect l="l" t="t" r="r" b="b"/>
            <a:pathLst>
              <a:path w="2169" h="24" extrusionOk="0">
                <a:moveTo>
                  <a:pt x="1" y="1"/>
                </a:moveTo>
                <a:cubicBezTo>
                  <a:pt x="353" y="16"/>
                  <a:pt x="713" y="24"/>
                  <a:pt x="1076" y="24"/>
                </a:cubicBezTo>
                <a:cubicBezTo>
                  <a:pt x="1439" y="24"/>
                  <a:pt x="1805" y="16"/>
                  <a:pt x="2169"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6"/>
          <p:cNvSpPr/>
          <p:nvPr/>
        </p:nvSpPr>
        <p:spPr>
          <a:xfrm>
            <a:off x="402333" y="3976101"/>
            <a:ext cx="213737" cy="21772"/>
          </a:xfrm>
          <a:custGeom>
            <a:avLst/>
            <a:gdLst/>
            <a:ahLst/>
            <a:cxnLst/>
            <a:rect l="l" t="t" r="r" b="b"/>
            <a:pathLst>
              <a:path w="2199" h="224" extrusionOk="0">
                <a:moveTo>
                  <a:pt x="31" y="1"/>
                </a:moveTo>
                <a:lnTo>
                  <a:pt x="0" y="192"/>
                </a:lnTo>
                <a:cubicBezTo>
                  <a:pt x="383" y="223"/>
                  <a:pt x="736" y="223"/>
                  <a:pt x="1088" y="223"/>
                </a:cubicBezTo>
                <a:cubicBezTo>
                  <a:pt x="1471" y="223"/>
                  <a:pt x="1816" y="223"/>
                  <a:pt x="2199" y="192"/>
                </a:cubicBezTo>
                <a:lnTo>
                  <a:pt x="2199" y="1"/>
                </a:lnTo>
                <a:cubicBezTo>
                  <a:pt x="1835" y="16"/>
                  <a:pt x="1469" y="24"/>
                  <a:pt x="1106" y="24"/>
                </a:cubicBezTo>
                <a:cubicBezTo>
                  <a:pt x="743" y="24"/>
                  <a:pt x="383" y="16"/>
                  <a:pt x="3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6"/>
          <p:cNvSpPr/>
          <p:nvPr/>
        </p:nvSpPr>
        <p:spPr>
          <a:xfrm>
            <a:off x="411178" y="4028975"/>
            <a:ext cx="195950" cy="97"/>
          </a:xfrm>
          <a:custGeom>
            <a:avLst/>
            <a:gdLst/>
            <a:ahLst/>
            <a:cxnLst/>
            <a:rect l="l" t="t" r="r" b="b"/>
            <a:pathLst>
              <a:path w="2016" h="1" extrusionOk="0">
                <a:moveTo>
                  <a:pt x="1" y="1"/>
                </a:moveTo>
                <a:lnTo>
                  <a:pt x="201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6"/>
          <p:cNvSpPr/>
          <p:nvPr/>
        </p:nvSpPr>
        <p:spPr>
          <a:xfrm>
            <a:off x="411178" y="4020033"/>
            <a:ext cx="195950" cy="18759"/>
          </a:xfrm>
          <a:custGeom>
            <a:avLst/>
            <a:gdLst/>
            <a:ahLst/>
            <a:cxnLst/>
            <a:rect l="l" t="t" r="r" b="b"/>
            <a:pathLst>
              <a:path w="2016" h="193" extrusionOk="0">
                <a:moveTo>
                  <a:pt x="1" y="1"/>
                </a:moveTo>
                <a:lnTo>
                  <a:pt x="1" y="192"/>
                </a:lnTo>
                <a:lnTo>
                  <a:pt x="1985" y="192"/>
                </a:ln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6"/>
          <p:cNvSpPr/>
          <p:nvPr/>
        </p:nvSpPr>
        <p:spPr>
          <a:xfrm>
            <a:off x="411178" y="4072227"/>
            <a:ext cx="195950" cy="97"/>
          </a:xfrm>
          <a:custGeom>
            <a:avLst/>
            <a:gdLst/>
            <a:ahLst/>
            <a:cxnLst/>
            <a:rect l="l" t="t" r="r" b="b"/>
            <a:pathLst>
              <a:path w="2016" h="1" extrusionOk="0">
                <a:moveTo>
                  <a:pt x="1" y="0"/>
                </a:moveTo>
                <a:lnTo>
                  <a:pt x="2016"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6"/>
          <p:cNvSpPr/>
          <p:nvPr/>
        </p:nvSpPr>
        <p:spPr>
          <a:xfrm>
            <a:off x="411178" y="4063285"/>
            <a:ext cx="195950" cy="18662"/>
          </a:xfrm>
          <a:custGeom>
            <a:avLst/>
            <a:gdLst/>
            <a:ahLst/>
            <a:cxnLst/>
            <a:rect l="l" t="t" r="r" b="b"/>
            <a:pathLst>
              <a:path w="2016" h="192" extrusionOk="0">
                <a:moveTo>
                  <a:pt x="1" y="0"/>
                </a:moveTo>
                <a:lnTo>
                  <a:pt x="1" y="192"/>
                </a:lnTo>
                <a:lnTo>
                  <a:pt x="2016" y="192"/>
                </a:lnTo>
                <a:lnTo>
                  <a:pt x="201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6"/>
          <p:cNvSpPr/>
          <p:nvPr/>
        </p:nvSpPr>
        <p:spPr>
          <a:xfrm>
            <a:off x="426827" y="4122089"/>
            <a:ext cx="3110" cy="192257"/>
          </a:xfrm>
          <a:custGeom>
            <a:avLst/>
            <a:gdLst/>
            <a:ahLst/>
            <a:cxnLst/>
            <a:rect l="l" t="t" r="r" b="b"/>
            <a:pathLst>
              <a:path w="32" h="1978" extrusionOk="0">
                <a:moveTo>
                  <a:pt x="32" y="1"/>
                </a:moveTo>
                <a:cubicBezTo>
                  <a:pt x="1" y="675"/>
                  <a:pt x="1" y="134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6"/>
          <p:cNvSpPr/>
          <p:nvPr/>
        </p:nvSpPr>
        <p:spPr>
          <a:xfrm>
            <a:off x="417885" y="4122089"/>
            <a:ext cx="21772" cy="192257"/>
          </a:xfrm>
          <a:custGeom>
            <a:avLst/>
            <a:gdLst/>
            <a:ahLst/>
            <a:cxnLst/>
            <a:rect l="l" t="t" r="r" b="b"/>
            <a:pathLst>
              <a:path w="224" h="1978" extrusionOk="0">
                <a:moveTo>
                  <a:pt x="32" y="1"/>
                </a:moveTo>
                <a:cubicBezTo>
                  <a:pt x="1" y="675"/>
                  <a:pt x="1" y="1341"/>
                  <a:pt x="32" y="1977"/>
                </a:cubicBezTo>
                <a:lnTo>
                  <a:pt x="223" y="1977"/>
                </a:lnTo>
                <a:cubicBezTo>
                  <a:pt x="192"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6"/>
          <p:cNvSpPr/>
          <p:nvPr/>
        </p:nvSpPr>
        <p:spPr>
          <a:xfrm>
            <a:off x="470760" y="4119076"/>
            <a:ext cx="6123" cy="201879"/>
          </a:xfrm>
          <a:custGeom>
            <a:avLst/>
            <a:gdLst/>
            <a:ahLst/>
            <a:cxnLst/>
            <a:rect l="l" t="t" r="r" b="b"/>
            <a:pathLst>
              <a:path w="63" h="2077" extrusionOk="0">
                <a:moveTo>
                  <a:pt x="62" y="1"/>
                </a:moveTo>
                <a:lnTo>
                  <a:pt x="62" y="1"/>
                </a:lnTo>
                <a:cubicBezTo>
                  <a:pt x="1" y="667"/>
                  <a:pt x="1" y="1372"/>
                  <a:pt x="32" y="2077"/>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6"/>
          <p:cNvSpPr/>
          <p:nvPr/>
        </p:nvSpPr>
        <p:spPr>
          <a:xfrm>
            <a:off x="461137" y="4119076"/>
            <a:ext cx="24688" cy="201879"/>
          </a:xfrm>
          <a:custGeom>
            <a:avLst/>
            <a:gdLst/>
            <a:ahLst/>
            <a:cxnLst/>
            <a:rect l="l" t="t" r="r" b="b"/>
            <a:pathLst>
              <a:path w="254" h="2077" extrusionOk="0">
                <a:moveTo>
                  <a:pt x="62" y="1"/>
                </a:moveTo>
                <a:cubicBezTo>
                  <a:pt x="0" y="667"/>
                  <a:pt x="0" y="1372"/>
                  <a:pt x="31" y="2077"/>
                </a:cubicBezTo>
                <a:lnTo>
                  <a:pt x="222" y="2046"/>
                </a:lnTo>
                <a:cubicBezTo>
                  <a:pt x="192" y="1372"/>
                  <a:pt x="192" y="667"/>
                  <a:pt x="25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6"/>
          <p:cNvSpPr/>
          <p:nvPr/>
        </p:nvSpPr>
        <p:spPr>
          <a:xfrm>
            <a:off x="504292" y="4125102"/>
            <a:ext cx="6804" cy="195853"/>
          </a:xfrm>
          <a:custGeom>
            <a:avLst/>
            <a:gdLst/>
            <a:ahLst/>
            <a:cxnLst/>
            <a:rect l="l" t="t" r="r" b="b"/>
            <a:pathLst>
              <a:path w="70" h="2015" extrusionOk="0">
                <a:moveTo>
                  <a:pt x="39" y="0"/>
                </a:moveTo>
                <a:cubicBezTo>
                  <a:pt x="1" y="674"/>
                  <a:pt x="39" y="1341"/>
                  <a:pt x="70" y="2015"/>
                </a:cubicBezTo>
                <a:lnTo>
                  <a:pt x="39"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6"/>
          <p:cNvSpPr/>
          <p:nvPr/>
        </p:nvSpPr>
        <p:spPr>
          <a:xfrm>
            <a:off x="495350" y="4125102"/>
            <a:ext cx="24688" cy="195853"/>
          </a:xfrm>
          <a:custGeom>
            <a:avLst/>
            <a:gdLst/>
            <a:ahLst/>
            <a:cxnLst/>
            <a:rect l="l" t="t" r="r" b="b"/>
            <a:pathLst>
              <a:path w="254" h="2015" extrusionOk="0">
                <a:moveTo>
                  <a:pt x="31" y="0"/>
                </a:moveTo>
                <a:cubicBezTo>
                  <a:pt x="1" y="674"/>
                  <a:pt x="31" y="1341"/>
                  <a:pt x="62" y="2015"/>
                </a:cubicBezTo>
                <a:lnTo>
                  <a:pt x="253" y="1984"/>
                </a:lnTo>
                <a:cubicBezTo>
                  <a:pt x="223" y="1341"/>
                  <a:pt x="192" y="674"/>
                  <a:pt x="22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6"/>
          <p:cNvSpPr/>
          <p:nvPr/>
        </p:nvSpPr>
        <p:spPr>
          <a:xfrm>
            <a:off x="545212" y="4119076"/>
            <a:ext cx="6123" cy="201879"/>
          </a:xfrm>
          <a:custGeom>
            <a:avLst/>
            <a:gdLst/>
            <a:ahLst/>
            <a:cxnLst/>
            <a:rect l="l" t="t" r="r" b="b"/>
            <a:pathLst>
              <a:path w="63" h="2077" extrusionOk="0">
                <a:moveTo>
                  <a:pt x="1" y="1"/>
                </a:moveTo>
                <a:lnTo>
                  <a:pt x="32" y="2077"/>
                </a:lnTo>
                <a:cubicBezTo>
                  <a:pt x="62" y="1403"/>
                  <a:pt x="32" y="706"/>
                  <a:pt x="1"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6"/>
          <p:cNvSpPr/>
          <p:nvPr/>
        </p:nvSpPr>
        <p:spPr>
          <a:xfrm>
            <a:off x="535590" y="4119076"/>
            <a:ext cx="24688" cy="201879"/>
          </a:xfrm>
          <a:custGeom>
            <a:avLst/>
            <a:gdLst/>
            <a:ahLst/>
            <a:cxnLst/>
            <a:rect l="l" t="t" r="r" b="b"/>
            <a:pathLst>
              <a:path w="254" h="2077" extrusionOk="0">
                <a:moveTo>
                  <a:pt x="192" y="1"/>
                </a:moveTo>
                <a:lnTo>
                  <a:pt x="0" y="32"/>
                </a:lnTo>
                <a:cubicBezTo>
                  <a:pt x="31" y="706"/>
                  <a:pt x="62" y="1403"/>
                  <a:pt x="31" y="2077"/>
                </a:cubicBezTo>
                <a:lnTo>
                  <a:pt x="223" y="2077"/>
                </a:lnTo>
                <a:cubicBezTo>
                  <a:pt x="253" y="1403"/>
                  <a:pt x="223" y="706"/>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6"/>
          <p:cNvSpPr/>
          <p:nvPr/>
        </p:nvSpPr>
        <p:spPr>
          <a:xfrm>
            <a:off x="641339" y="4137737"/>
            <a:ext cx="201879" cy="3110"/>
          </a:xfrm>
          <a:custGeom>
            <a:avLst/>
            <a:gdLst/>
            <a:ahLst/>
            <a:cxnLst/>
            <a:rect l="l" t="t" r="r" b="b"/>
            <a:pathLst>
              <a:path w="2077" h="32" extrusionOk="0">
                <a:moveTo>
                  <a:pt x="2076" y="0"/>
                </a:moveTo>
                <a:lnTo>
                  <a:pt x="0" y="31"/>
                </a:lnTo>
                <a:cubicBezTo>
                  <a:pt x="697" y="31"/>
                  <a:pt x="1372" y="31"/>
                  <a:pt x="20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6"/>
          <p:cNvSpPr/>
          <p:nvPr/>
        </p:nvSpPr>
        <p:spPr>
          <a:xfrm>
            <a:off x="641339" y="4128018"/>
            <a:ext cx="201879" cy="22453"/>
          </a:xfrm>
          <a:custGeom>
            <a:avLst/>
            <a:gdLst/>
            <a:ahLst/>
            <a:cxnLst/>
            <a:rect l="l" t="t" r="r" b="b"/>
            <a:pathLst>
              <a:path w="2077" h="231" extrusionOk="0">
                <a:moveTo>
                  <a:pt x="2076" y="1"/>
                </a:moveTo>
                <a:lnTo>
                  <a:pt x="0" y="39"/>
                </a:lnTo>
                <a:lnTo>
                  <a:pt x="0" y="231"/>
                </a:lnTo>
                <a:lnTo>
                  <a:pt x="2076" y="192"/>
                </a:lnTo>
                <a:lnTo>
                  <a:pt x="207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6"/>
          <p:cNvSpPr/>
          <p:nvPr/>
        </p:nvSpPr>
        <p:spPr>
          <a:xfrm>
            <a:off x="634633" y="4169034"/>
            <a:ext cx="211502" cy="11955"/>
          </a:xfrm>
          <a:custGeom>
            <a:avLst/>
            <a:gdLst/>
            <a:ahLst/>
            <a:cxnLst/>
            <a:rect l="l" t="t" r="r" b="b"/>
            <a:pathLst>
              <a:path w="2176" h="123" extrusionOk="0">
                <a:moveTo>
                  <a:pt x="2176" y="0"/>
                </a:moveTo>
                <a:lnTo>
                  <a:pt x="0" y="123"/>
                </a:lnTo>
                <a:cubicBezTo>
                  <a:pt x="736" y="123"/>
                  <a:pt x="1471" y="123"/>
                  <a:pt x="21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6"/>
          <p:cNvSpPr/>
          <p:nvPr/>
        </p:nvSpPr>
        <p:spPr>
          <a:xfrm>
            <a:off x="634633" y="4162328"/>
            <a:ext cx="217528" cy="28382"/>
          </a:xfrm>
          <a:custGeom>
            <a:avLst/>
            <a:gdLst/>
            <a:ahLst/>
            <a:cxnLst/>
            <a:rect l="l" t="t" r="r" b="b"/>
            <a:pathLst>
              <a:path w="2238" h="292" extrusionOk="0">
                <a:moveTo>
                  <a:pt x="2176" y="0"/>
                </a:moveTo>
                <a:cubicBezTo>
                  <a:pt x="1471" y="100"/>
                  <a:pt x="736" y="100"/>
                  <a:pt x="0" y="100"/>
                </a:cubicBezTo>
                <a:lnTo>
                  <a:pt x="0" y="291"/>
                </a:lnTo>
                <a:lnTo>
                  <a:pt x="383" y="291"/>
                </a:lnTo>
                <a:cubicBezTo>
                  <a:pt x="996" y="291"/>
                  <a:pt x="1601" y="261"/>
                  <a:pt x="2207" y="161"/>
                </a:cubicBezTo>
                <a:lnTo>
                  <a:pt x="2237" y="161"/>
                </a:lnTo>
                <a:lnTo>
                  <a:pt x="2176" y="69"/>
                </a:lnTo>
                <a:lnTo>
                  <a:pt x="217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6"/>
          <p:cNvSpPr/>
          <p:nvPr/>
        </p:nvSpPr>
        <p:spPr>
          <a:xfrm>
            <a:off x="631620" y="4212189"/>
            <a:ext cx="211599" cy="2333"/>
          </a:xfrm>
          <a:custGeom>
            <a:avLst/>
            <a:gdLst/>
            <a:ahLst/>
            <a:cxnLst/>
            <a:rect l="l" t="t" r="r" b="b"/>
            <a:pathLst>
              <a:path w="2177" h="24" extrusionOk="0">
                <a:moveTo>
                  <a:pt x="1" y="0"/>
                </a:moveTo>
                <a:cubicBezTo>
                  <a:pt x="368" y="16"/>
                  <a:pt x="728" y="23"/>
                  <a:pt x="1088" y="23"/>
                </a:cubicBezTo>
                <a:cubicBezTo>
                  <a:pt x="1449" y="23"/>
                  <a:pt x="1809" y="16"/>
                  <a:pt x="21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6"/>
          <p:cNvSpPr/>
          <p:nvPr/>
        </p:nvSpPr>
        <p:spPr>
          <a:xfrm>
            <a:off x="631620" y="4202470"/>
            <a:ext cx="211599" cy="22453"/>
          </a:xfrm>
          <a:custGeom>
            <a:avLst/>
            <a:gdLst/>
            <a:ahLst/>
            <a:cxnLst/>
            <a:rect l="l" t="t" r="r" b="b"/>
            <a:pathLst>
              <a:path w="2177" h="231" extrusionOk="0">
                <a:moveTo>
                  <a:pt x="1" y="1"/>
                </a:moveTo>
                <a:lnTo>
                  <a:pt x="1" y="192"/>
                </a:lnTo>
                <a:cubicBezTo>
                  <a:pt x="353" y="192"/>
                  <a:pt x="705" y="231"/>
                  <a:pt x="1088" y="231"/>
                </a:cubicBezTo>
                <a:cubicBezTo>
                  <a:pt x="1441" y="231"/>
                  <a:pt x="1824" y="192"/>
                  <a:pt x="2176" y="192"/>
                </a:cubicBezTo>
                <a:lnTo>
                  <a:pt x="2176" y="1"/>
                </a:lnTo>
                <a:cubicBezTo>
                  <a:pt x="1809" y="20"/>
                  <a:pt x="1449" y="30"/>
                  <a:pt x="1088" y="30"/>
                </a:cubicBezTo>
                <a:cubicBezTo>
                  <a:pt x="728" y="30"/>
                  <a:pt x="368" y="20"/>
                  <a:pt x="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6"/>
          <p:cNvSpPr/>
          <p:nvPr/>
        </p:nvSpPr>
        <p:spPr>
          <a:xfrm>
            <a:off x="638326" y="4255344"/>
            <a:ext cx="195173" cy="97"/>
          </a:xfrm>
          <a:custGeom>
            <a:avLst/>
            <a:gdLst/>
            <a:ahLst/>
            <a:cxnLst/>
            <a:rect l="l" t="t" r="r" b="b"/>
            <a:pathLst>
              <a:path w="2008" h="1" extrusionOk="0">
                <a:moveTo>
                  <a:pt x="1" y="1"/>
                </a:moveTo>
                <a:lnTo>
                  <a:pt x="2008"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6"/>
          <p:cNvSpPr/>
          <p:nvPr/>
        </p:nvSpPr>
        <p:spPr>
          <a:xfrm>
            <a:off x="638326" y="4246402"/>
            <a:ext cx="195173" cy="18759"/>
          </a:xfrm>
          <a:custGeom>
            <a:avLst/>
            <a:gdLst/>
            <a:ahLst/>
            <a:cxnLst/>
            <a:rect l="l" t="t" r="r" b="b"/>
            <a:pathLst>
              <a:path w="2008" h="193" extrusionOk="0">
                <a:moveTo>
                  <a:pt x="1" y="1"/>
                </a:moveTo>
                <a:lnTo>
                  <a:pt x="1" y="192"/>
                </a:lnTo>
                <a:lnTo>
                  <a:pt x="2008" y="192"/>
                </a:lnTo>
                <a:lnTo>
                  <a:pt x="200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6"/>
          <p:cNvSpPr/>
          <p:nvPr/>
        </p:nvSpPr>
        <p:spPr>
          <a:xfrm>
            <a:off x="582535" y="4131808"/>
            <a:ext cx="11955" cy="182537"/>
          </a:xfrm>
          <a:custGeom>
            <a:avLst/>
            <a:gdLst/>
            <a:ahLst/>
            <a:cxnLst/>
            <a:rect l="l" t="t" r="r" b="b"/>
            <a:pathLst>
              <a:path w="123" h="1878" extrusionOk="0">
                <a:moveTo>
                  <a:pt x="61" y="0"/>
                </a:moveTo>
                <a:cubicBezTo>
                  <a:pt x="0" y="345"/>
                  <a:pt x="31" y="697"/>
                  <a:pt x="61" y="1019"/>
                </a:cubicBezTo>
                <a:cubicBezTo>
                  <a:pt x="81" y="1205"/>
                  <a:pt x="102" y="1394"/>
                  <a:pt x="113" y="1583"/>
                </a:cubicBezTo>
                <a:lnTo>
                  <a:pt x="113" y="1583"/>
                </a:lnTo>
                <a:lnTo>
                  <a:pt x="61" y="0"/>
                </a:lnTo>
                <a:close/>
                <a:moveTo>
                  <a:pt x="113" y="1583"/>
                </a:moveTo>
                <a:lnTo>
                  <a:pt x="123" y="1877"/>
                </a:lnTo>
                <a:cubicBezTo>
                  <a:pt x="123" y="1780"/>
                  <a:pt x="119" y="1681"/>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6"/>
          <p:cNvSpPr/>
          <p:nvPr/>
        </p:nvSpPr>
        <p:spPr>
          <a:xfrm>
            <a:off x="572816" y="4128018"/>
            <a:ext cx="31395" cy="186328"/>
          </a:xfrm>
          <a:custGeom>
            <a:avLst/>
            <a:gdLst/>
            <a:ahLst/>
            <a:cxnLst/>
            <a:rect l="l" t="t" r="r" b="b"/>
            <a:pathLst>
              <a:path w="323" h="1917" extrusionOk="0">
                <a:moveTo>
                  <a:pt x="62" y="1"/>
                </a:moveTo>
                <a:cubicBezTo>
                  <a:pt x="0" y="384"/>
                  <a:pt x="31" y="736"/>
                  <a:pt x="62" y="1089"/>
                </a:cubicBezTo>
                <a:lnTo>
                  <a:pt x="131" y="1916"/>
                </a:lnTo>
                <a:lnTo>
                  <a:pt x="322" y="1916"/>
                </a:lnTo>
                <a:lnTo>
                  <a:pt x="253" y="1058"/>
                </a:lnTo>
                <a:cubicBezTo>
                  <a:pt x="223" y="736"/>
                  <a:pt x="192" y="384"/>
                  <a:pt x="253" y="39"/>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6"/>
          <p:cNvSpPr/>
          <p:nvPr/>
        </p:nvSpPr>
        <p:spPr>
          <a:xfrm>
            <a:off x="641339" y="4295583"/>
            <a:ext cx="192159" cy="3791"/>
          </a:xfrm>
          <a:custGeom>
            <a:avLst/>
            <a:gdLst/>
            <a:ahLst/>
            <a:cxnLst/>
            <a:rect l="l" t="t" r="r" b="b"/>
            <a:pathLst>
              <a:path w="1977" h="39" extrusionOk="0">
                <a:moveTo>
                  <a:pt x="0" y="1"/>
                </a:moveTo>
                <a:cubicBezTo>
                  <a:pt x="667" y="39"/>
                  <a:pt x="1310" y="39"/>
                  <a:pt x="1977" y="39"/>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6"/>
          <p:cNvSpPr/>
          <p:nvPr/>
        </p:nvSpPr>
        <p:spPr>
          <a:xfrm>
            <a:off x="641339" y="4286641"/>
            <a:ext cx="192159" cy="21675"/>
          </a:xfrm>
          <a:custGeom>
            <a:avLst/>
            <a:gdLst/>
            <a:ahLst/>
            <a:cxnLst/>
            <a:rect l="l" t="t" r="r" b="b"/>
            <a:pathLst>
              <a:path w="1977" h="223" extrusionOk="0">
                <a:moveTo>
                  <a:pt x="0" y="1"/>
                </a:moveTo>
                <a:lnTo>
                  <a:pt x="0" y="192"/>
                </a:lnTo>
                <a:lnTo>
                  <a:pt x="1977" y="223"/>
                </a:lnTo>
                <a:lnTo>
                  <a:pt x="1977" y="31"/>
                </a:lnTo>
                <a:lnTo>
                  <a:pt x="0"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6"/>
          <p:cNvSpPr/>
          <p:nvPr/>
        </p:nvSpPr>
        <p:spPr>
          <a:xfrm>
            <a:off x="886274" y="4122089"/>
            <a:ext cx="3110" cy="192257"/>
          </a:xfrm>
          <a:custGeom>
            <a:avLst/>
            <a:gdLst/>
            <a:ahLst/>
            <a:cxnLst/>
            <a:rect l="l" t="t" r="r" b="b"/>
            <a:pathLst>
              <a:path w="32" h="1978" extrusionOk="0">
                <a:moveTo>
                  <a:pt x="31" y="1"/>
                </a:moveTo>
                <a:cubicBezTo>
                  <a:pt x="31" y="675"/>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6"/>
          <p:cNvSpPr/>
          <p:nvPr/>
        </p:nvSpPr>
        <p:spPr>
          <a:xfrm>
            <a:off x="876652" y="4122089"/>
            <a:ext cx="22355" cy="192257"/>
          </a:xfrm>
          <a:custGeom>
            <a:avLst/>
            <a:gdLst/>
            <a:ahLst/>
            <a:cxnLst/>
            <a:rect l="l" t="t" r="r" b="b"/>
            <a:pathLst>
              <a:path w="230" h="1978" extrusionOk="0">
                <a:moveTo>
                  <a:pt x="38" y="1"/>
                </a:moveTo>
                <a:cubicBezTo>
                  <a:pt x="38" y="675"/>
                  <a:pt x="0" y="1341"/>
                  <a:pt x="38" y="1977"/>
                </a:cubicBezTo>
                <a:lnTo>
                  <a:pt x="230" y="1977"/>
                </a:lnTo>
                <a:cubicBezTo>
                  <a:pt x="192" y="1341"/>
                  <a:pt x="230" y="675"/>
                  <a:pt x="230"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6"/>
          <p:cNvSpPr/>
          <p:nvPr/>
        </p:nvSpPr>
        <p:spPr>
          <a:xfrm>
            <a:off x="929527" y="4119076"/>
            <a:ext cx="6707" cy="201879"/>
          </a:xfrm>
          <a:custGeom>
            <a:avLst/>
            <a:gdLst/>
            <a:ahLst/>
            <a:cxnLst/>
            <a:rect l="l" t="t" r="r" b="b"/>
            <a:pathLst>
              <a:path w="69" h="2077" extrusionOk="0">
                <a:moveTo>
                  <a:pt x="69" y="1"/>
                </a:moveTo>
                <a:lnTo>
                  <a:pt x="69" y="1"/>
                </a:lnTo>
                <a:cubicBezTo>
                  <a:pt x="0" y="667"/>
                  <a:pt x="0" y="1372"/>
                  <a:pt x="31" y="2077"/>
                </a:cubicBezTo>
                <a:lnTo>
                  <a:pt x="6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6"/>
          <p:cNvSpPr/>
          <p:nvPr/>
        </p:nvSpPr>
        <p:spPr>
          <a:xfrm>
            <a:off x="920584" y="4119076"/>
            <a:ext cx="24591" cy="201879"/>
          </a:xfrm>
          <a:custGeom>
            <a:avLst/>
            <a:gdLst/>
            <a:ahLst/>
            <a:cxnLst/>
            <a:rect l="l" t="t" r="r" b="b"/>
            <a:pathLst>
              <a:path w="253" h="2077" extrusionOk="0">
                <a:moveTo>
                  <a:pt x="61" y="1"/>
                </a:moveTo>
                <a:cubicBezTo>
                  <a:pt x="0" y="667"/>
                  <a:pt x="0" y="1372"/>
                  <a:pt x="31" y="2077"/>
                </a:cubicBezTo>
                <a:lnTo>
                  <a:pt x="222" y="2046"/>
                </a:lnTo>
                <a:cubicBezTo>
                  <a:pt x="192" y="1372"/>
                  <a:pt x="192" y="706"/>
                  <a:pt x="25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6"/>
          <p:cNvSpPr/>
          <p:nvPr/>
        </p:nvSpPr>
        <p:spPr>
          <a:xfrm>
            <a:off x="966753" y="4125102"/>
            <a:ext cx="3013" cy="195853"/>
          </a:xfrm>
          <a:custGeom>
            <a:avLst/>
            <a:gdLst/>
            <a:ahLst/>
            <a:cxnLst/>
            <a:rect l="l" t="t" r="r" b="b"/>
            <a:pathLst>
              <a:path w="31" h="2015" extrusionOk="0">
                <a:moveTo>
                  <a:pt x="0" y="0"/>
                </a:moveTo>
                <a:cubicBezTo>
                  <a:pt x="0" y="674"/>
                  <a:pt x="0" y="1341"/>
                  <a:pt x="31" y="2015"/>
                </a:cubicBezTo>
                <a:lnTo>
                  <a:pt x="0"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6"/>
          <p:cNvSpPr/>
          <p:nvPr/>
        </p:nvSpPr>
        <p:spPr>
          <a:xfrm>
            <a:off x="957811" y="4125102"/>
            <a:ext cx="21675" cy="195853"/>
          </a:xfrm>
          <a:custGeom>
            <a:avLst/>
            <a:gdLst/>
            <a:ahLst/>
            <a:cxnLst/>
            <a:rect l="l" t="t" r="r" b="b"/>
            <a:pathLst>
              <a:path w="223" h="2015" extrusionOk="0">
                <a:moveTo>
                  <a:pt x="0" y="0"/>
                </a:moveTo>
                <a:cubicBezTo>
                  <a:pt x="0" y="674"/>
                  <a:pt x="0" y="1341"/>
                  <a:pt x="31" y="2015"/>
                </a:cubicBezTo>
                <a:lnTo>
                  <a:pt x="222" y="1984"/>
                </a:lnTo>
                <a:cubicBezTo>
                  <a:pt x="192" y="1341"/>
                  <a:pt x="192" y="674"/>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6"/>
          <p:cNvSpPr/>
          <p:nvPr/>
        </p:nvSpPr>
        <p:spPr>
          <a:xfrm>
            <a:off x="1006895" y="4119076"/>
            <a:ext cx="3888" cy="201879"/>
          </a:xfrm>
          <a:custGeom>
            <a:avLst/>
            <a:gdLst/>
            <a:ahLst/>
            <a:cxnLst/>
            <a:rect l="l" t="t" r="r" b="b"/>
            <a:pathLst>
              <a:path w="40" h="2077" extrusionOk="0">
                <a:moveTo>
                  <a:pt x="1" y="1"/>
                </a:moveTo>
                <a:lnTo>
                  <a:pt x="1" y="2077"/>
                </a:lnTo>
                <a:cubicBezTo>
                  <a:pt x="39" y="1403"/>
                  <a:pt x="39" y="706"/>
                  <a:pt x="1"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6"/>
          <p:cNvSpPr/>
          <p:nvPr/>
        </p:nvSpPr>
        <p:spPr>
          <a:xfrm>
            <a:off x="997953" y="4119076"/>
            <a:ext cx="21675" cy="201879"/>
          </a:xfrm>
          <a:custGeom>
            <a:avLst/>
            <a:gdLst/>
            <a:ahLst/>
            <a:cxnLst/>
            <a:rect l="l" t="t" r="r" b="b"/>
            <a:pathLst>
              <a:path w="223" h="2077" extrusionOk="0">
                <a:moveTo>
                  <a:pt x="192" y="1"/>
                </a:moveTo>
                <a:lnTo>
                  <a:pt x="1" y="32"/>
                </a:lnTo>
                <a:cubicBezTo>
                  <a:pt x="31" y="706"/>
                  <a:pt x="31" y="1403"/>
                  <a:pt x="1" y="2077"/>
                </a:cubicBezTo>
                <a:lnTo>
                  <a:pt x="192" y="2077"/>
                </a:lnTo>
                <a:cubicBezTo>
                  <a:pt x="223" y="1403"/>
                  <a:pt x="223" y="706"/>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6"/>
          <p:cNvSpPr/>
          <p:nvPr/>
        </p:nvSpPr>
        <p:spPr>
          <a:xfrm>
            <a:off x="665909" y="3697525"/>
            <a:ext cx="201879" cy="3110"/>
          </a:xfrm>
          <a:custGeom>
            <a:avLst/>
            <a:gdLst/>
            <a:ahLst/>
            <a:cxnLst/>
            <a:rect l="l" t="t" r="r" b="b"/>
            <a:pathLst>
              <a:path w="2077" h="32" extrusionOk="0">
                <a:moveTo>
                  <a:pt x="2076" y="0"/>
                </a:moveTo>
                <a:lnTo>
                  <a:pt x="0" y="31"/>
                </a:lnTo>
                <a:cubicBezTo>
                  <a:pt x="705" y="31"/>
                  <a:pt x="1410" y="31"/>
                  <a:pt x="20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6"/>
          <p:cNvSpPr/>
          <p:nvPr/>
        </p:nvSpPr>
        <p:spPr>
          <a:xfrm>
            <a:off x="665909" y="3687805"/>
            <a:ext cx="201879" cy="22453"/>
          </a:xfrm>
          <a:custGeom>
            <a:avLst/>
            <a:gdLst/>
            <a:ahLst/>
            <a:cxnLst/>
            <a:rect l="l" t="t" r="r" b="b"/>
            <a:pathLst>
              <a:path w="2077" h="231" extrusionOk="0">
                <a:moveTo>
                  <a:pt x="2076" y="1"/>
                </a:moveTo>
                <a:lnTo>
                  <a:pt x="0" y="39"/>
                </a:lnTo>
                <a:lnTo>
                  <a:pt x="0" y="231"/>
                </a:lnTo>
                <a:lnTo>
                  <a:pt x="2076" y="192"/>
                </a:lnTo>
                <a:lnTo>
                  <a:pt x="207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6"/>
          <p:cNvSpPr/>
          <p:nvPr/>
        </p:nvSpPr>
        <p:spPr>
          <a:xfrm>
            <a:off x="662896" y="3728822"/>
            <a:ext cx="211599" cy="11955"/>
          </a:xfrm>
          <a:custGeom>
            <a:avLst/>
            <a:gdLst/>
            <a:ahLst/>
            <a:cxnLst/>
            <a:rect l="l" t="t" r="r" b="b"/>
            <a:pathLst>
              <a:path w="2177" h="123" extrusionOk="0">
                <a:moveTo>
                  <a:pt x="2138" y="0"/>
                </a:moveTo>
                <a:cubicBezTo>
                  <a:pt x="2132" y="1"/>
                  <a:pt x="2126" y="2"/>
                  <a:pt x="2120" y="3"/>
                </a:cubicBezTo>
                <a:lnTo>
                  <a:pt x="2120" y="3"/>
                </a:lnTo>
                <a:lnTo>
                  <a:pt x="2176" y="0"/>
                </a:lnTo>
                <a:close/>
                <a:moveTo>
                  <a:pt x="2120" y="3"/>
                </a:moveTo>
                <a:lnTo>
                  <a:pt x="1" y="123"/>
                </a:lnTo>
                <a:cubicBezTo>
                  <a:pt x="699" y="123"/>
                  <a:pt x="1428" y="123"/>
                  <a:pt x="2120" y="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6"/>
          <p:cNvSpPr/>
          <p:nvPr/>
        </p:nvSpPr>
        <p:spPr>
          <a:xfrm>
            <a:off x="662896" y="3722115"/>
            <a:ext cx="214612" cy="28382"/>
          </a:xfrm>
          <a:custGeom>
            <a:avLst/>
            <a:gdLst/>
            <a:ahLst/>
            <a:cxnLst/>
            <a:rect l="l" t="t" r="r" b="b"/>
            <a:pathLst>
              <a:path w="2208" h="292" extrusionOk="0">
                <a:moveTo>
                  <a:pt x="2138" y="0"/>
                </a:moveTo>
                <a:cubicBezTo>
                  <a:pt x="1441" y="100"/>
                  <a:pt x="706" y="100"/>
                  <a:pt x="1" y="100"/>
                </a:cubicBezTo>
                <a:lnTo>
                  <a:pt x="1" y="291"/>
                </a:lnTo>
                <a:lnTo>
                  <a:pt x="384" y="291"/>
                </a:lnTo>
                <a:cubicBezTo>
                  <a:pt x="958" y="291"/>
                  <a:pt x="1564" y="261"/>
                  <a:pt x="2176" y="161"/>
                </a:cubicBezTo>
                <a:lnTo>
                  <a:pt x="2207" y="161"/>
                </a:lnTo>
                <a:lnTo>
                  <a:pt x="2138" y="69"/>
                </a:lnTo>
                <a:lnTo>
                  <a:pt x="2138"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6"/>
          <p:cNvSpPr/>
          <p:nvPr/>
        </p:nvSpPr>
        <p:spPr>
          <a:xfrm>
            <a:off x="656967" y="3771977"/>
            <a:ext cx="210821" cy="2333"/>
          </a:xfrm>
          <a:custGeom>
            <a:avLst/>
            <a:gdLst/>
            <a:ahLst/>
            <a:cxnLst/>
            <a:rect l="l" t="t" r="r" b="b"/>
            <a:pathLst>
              <a:path w="2169" h="24" extrusionOk="0">
                <a:moveTo>
                  <a:pt x="0" y="0"/>
                </a:moveTo>
                <a:cubicBezTo>
                  <a:pt x="368" y="16"/>
                  <a:pt x="736" y="23"/>
                  <a:pt x="1099" y="23"/>
                </a:cubicBezTo>
                <a:cubicBezTo>
                  <a:pt x="1462" y="23"/>
                  <a:pt x="1820" y="16"/>
                  <a:pt x="2168"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6"/>
          <p:cNvSpPr/>
          <p:nvPr/>
        </p:nvSpPr>
        <p:spPr>
          <a:xfrm>
            <a:off x="656967" y="3762257"/>
            <a:ext cx="210821" cy="22453"/>
          </a:xfrm>
          <a:custGeom>
            <a:avLst/>
            <a:gdLst/>
            <a:ahLst/>
            <a:cxnLst/>
            <a:rect l="l" t="t" r="r" b="b"/>
            <a:pathLst>
              <a:path w="2169" h="231" extrusionOk="0">
                <a:moveTo>
                  <a:pt x="0" y="1"/>
                </a:moveTo>
                <a:lnTo>
                  <a:pt x="0" y="192"/>
                </a:lnTo>
                <a:cubicBezTo>
                  <a:pt x="353" y="192"/>
                  <a:pt x="705" y="231"/>
                  <a:pt x="1088" y="231"/>
                </a:cubicBezTo>
                <a:cubicBezTo>
                  <a:pt x="1433" y="231"/>
                  <a:pt x="1816" y="192"/>
                  <a:pt x="2168" y="192"/>
                </a:cubicBezTo>
                <a:lnTo>
                  <a:pt x="2168" y="1"/>
                </a:lnTo>
                <a:cubicBezTo>
                  <a:pt x="1820" y="20"/>
                  <a:pt x="1462" y="30"/>
                  <a:pt x="1099" y="30"/>
                </a:cubicBezTo>
                <a:cubicBezTo>
                  <a:pt x="736" y="30"/>
                  <a:pt x="368" y="20"/>
                  <a:pt x="0"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6"/>
          <p:cNvSpPr/>
          <p:nvPr/>
        </p:nvSpPr>
        <p:spPr>
          <a:xfrm>
            <a:off x="662896" y="3815131"/>
            <a:ext cx="195950" cy="97"/>
          </a:xfrm>
          <a:custGeom>
            <a:avLst/>
            <a:gdLst/>
            <a:ahLst/>
            <a:cxnLst/>
            <a:rect l="l" t="t" r="r" b="b"/>
            <a:pathLst>
              <a:path w="2016" h="1" extrusionOk="0">
                <a:moveTo>
                  <a:pt x="1" y="1"/>
                </a:moveTo>
                <a:lnTo>
                  <a:pt x="201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6"/>
          <p:cNvSpPr/>
          <p:nvPr/>
        </p:nvSpPr>
        <p:spPr>
          <a:xfrm>
            <a:off x="662896" y="3806189"/>
            <a:ext cx="195950" cy="18759"/>
          </a:xfrm>
          <a:custGeom>
            <a:avLst/>
            <a:gdLst/>
            <a:ahLst/>
            <a:cxnLst/>
            <a:rect l="l" t="t" r="r" b="b"/>
            <a:pathLst>
              <a:path w="2016" h="193" extrusionOk="0">
                <a:moveTo>
                  <a:pt x="1" y="1"/>
                </a:moveTo>
                <a:lnTo>
                  <a:pt x="1" y="192"/>
                </a:lnTo>
                <a:lnTo>
                  <a:pt x="2016" y="192"/>
                </a:ln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6"/>
          <p:cNvSpPr/>
          <p:nvPr/>
        </p:nvSpPr>
        <p:spPr>
          <a:xfrm>
            <a:off x="1044121" y="4131808"/>
            <a:ext cx="9817" cy="182537"/>
          </a:xfrm>
          <a:custGeom>
            <a:avLst/>
            <a:gdLst/>
            <a:ahLst/>
            <a:cxnLst/>
            <a:rect l="l" t="t" r="r" b="b"/>
            <a:pathLst>
              <a:path w="101" h="1878" extrusionOk="0">
                <a:moveTo>
                  <a:pt x="39" y="0"/>
                </a:moveTo>
                <a:cubicBezTo>
                  <a:pt x="1" y="345"/>
                  <a:pt x="1" y="697"/>
                  <a:pt x="39" y="1019"/>
                </a:cubicBezTo>
                <a:cubicBezTo>
                  <a:pt x="59" y="1205"/>
                  <a:pt x="79" y="1394"/>
                  <a:pt x="91" y="1583"/>
                </a:cubicBezTo>
                <a:lnTo>
                  <a:pt x="91" y="1583"/>
                </a:lnTo>
                <a:lnTo>
                  <a:pt x="39" y="0"/>
                </a:lnTo>
                <a:close/>
                <a:moveTo>
                  <a:pt x="91" y="1583"/>
                </a:moveTo>
                <a:lnTo>
                  <a:pt x="100" y="1877"/>
                </a:lnTo>
                <a:cubicBezTo>
                  <a:pt x="100" y="1780"/>
                  <a:pt x="97" y="1681"/>
                  <a:pt x="91"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6"/>
          <p:cNvSpPr/>
          <p:nvPr/>
        </p:nvSpPr>
        <p:spPr>
          <a:xfrm>
            <a:off x="1035179" y="4128018"/>
            <a:ext cx="27701" cy="186328"/>
          </a:xfrm>
          <a:custGeom>
            <a:avLst/>
            <a:gdLst/>
            <a:ahLst/>
            <a:cxnLst/>
            <a:rect l="l" t="t" r="r" b="b"/>
            <a:pathLst>
              <a:path w="285" h="1917" extrusionOk="0">
                <a:moveTo>
                  <a:pt x="32" y="1"/>
                </a:moveTo>
                <a:cubicBezTo>
                  <a:pt x="1" y="384"/>
                  <a:pt x="32" y="736"/>
                  <a:pt x="32" y="1089"/>
                </a:cubicBezTo>
                <a:lnTo>
                  <a:pt x="93" y="1916"/>
                </a:lnTo>
                <a:lnTo>
                  <a:pt x="284" y="1916"/>
                </a:lnTo>
                <a:lnTo>
                  <a:pt x="223" y="1058"/>
                </a:lnTo>
                <a:cubicBezTo>
                  <a:pt x="223" y="736"/>
                  <a:pt x="192" y="384"/>
                  <a:pt x="223" y="39"/>
                </a:cubicBezTo>
                <a:lnTo>
                  <a:pt x="3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6"/>
          <p:cNvSpPr/>
          <p:nvPr/>
        </p:nvSpPr>
        <p:spPr>
          <a:xfrm>
            <a:off x="665909" y="3855370"/>
            <a:ext cx="192937" cy="3791"/>
          </a:xfrm>
          <a:custGeom>
            <a:avLst/>
            <a:gdLst/>
            <a:ahLst/>
            <a:cxnLst/>
            <a:rect l="l" t="t" r="r" b="b"/>
            <a:pathLst>
              <a:path w="1985" h="39" extrusionOk="0">
                <a:moveTo>
                  <a:pt x="0" y="1"/>
                </a:moveTo>
                <a:cubicBezTo>
                  <a:pt x="675" y="39"/>
                  <a:pt x="1310" y="39"/>
                  <a:pt x="1985" y="39"/>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6"/>
          <p:cNvSpPr/>
          <p:nvPr/>
        </p:nvSpPr>
        <p:spPr>
          <a:xfrm>
            <a:off x="665909" y="3846428"/>
            <a:ext cx="192937" cy="21675"/>
          </a:xfrm>
          <a:custGeom>
            <a:avLst/>
            <a:gdLst/>
            <a:ahLst/>
            <a:cxnLst/>
            <a:rect l="l" t="t" r="r" b="b"/>
            <a:pathLst>
              <a:path w="1985" h="223" extrusionOk="0">
                <a:moveTo>
                  <a:pt x="0" y="1"/>
                </a:moveTo>
                <a:lnTo>
                  <a:pt x="0" y="192"/>
                </a:lnTo>
                <a:lnTo>
                  <a:pt x="1985" y="223"/>
                </a:lnTo>
                <a:lnTo>
                  <a:pt x="1985" y="31"/>
                </a:lnTo>
                <a:lnTo>
                  <a:pt x="0"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6"/>
          <p:cNvSpPr/>
          <p:nvPr/>
        </p:nvSpPr>
        <p:spPr>
          <a:xfrm>
            <a:off x="1112645" y="4342528"/>
            <a:ext cx="97" cy="195173"/>
          </a:xfrm>
          <a:custGeom>
            <a:avLst/>
            <a:gdLst/>
            <a:ahLst/>
            <a:cxnLst/>
            <a:rect l="l" t="t" r="r" b="b"/>
            <a:pathLst>
              <a:path w="1" h="2008" extrusionOk="0">
                <a:moveTo>
                  <a:pt x="1" y="2007"/>
                </a:moveTo>
                <a:lnTo>
                  <a:pt x="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6"/>
          <p:cNvSpPr/>
          <p:nvPr/>
        </p:nvSpPr>
        <p:spPr>
          <a:xfrm>
            <a:off x="1103702" y="4342528"/>
            <a:ext cx="18759" cy="195173"/>
          </a:xfrm>
          <a:custGeom>
            <a:avLst/>
            <a:gdLst/>
            <a:ahLst/>
            <a:cxnLst/>
            <a:rect l="l" t="t" r="r" b="b"/>
            <a:pathLst>
              <a:path w="193" h="2008" extrusionOk="0">
                <a:moveTo>
                  <a:pt x="1" y="0"/>
                </a:moveTo>
                <a:lnTo>
                  <a:pt x="1" y="2007"/>
                </a:lnTo>
                <a:lnTo>
                  <a:pt x="192" y="2007"/>
                </a:lnTo>
                <a:lnTo>
                  <a:pt x="19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6"/>
          <p:cNvSpPr/>
          <p:nvPr/>
        </p:nvSpPr>
        <p:spPr>
          <a:xfrm>
            <a:off x="1152884" y="4339515"/>
            <a:ext cx="6804" cy="201879"/>
          </a:xfrm>
          <a:custGeom>
            <a:avLst/>
            <a:gdLst/>
            <a:ahLst/>
            <a:cxnLst/>
            <a:rect l="l" t="t" r="r" b="b"/>
            <a:pathLst>
              <a:path w="70" h="2077" extrusionOk="0">
                <a:moveTo>
                  <a:pt x="69" y="1"/>
                </a:moveTo>
                <a:cubicBezTo>
                  <a:pt x="0" y="698"/>
                  <a:pt x="0" y="1372"/>
                  <a:pt x="31" y="2077"/>
                </a:cubicBezTo>
                <a:lnTo>
                  <a:pt x="6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6"/>
          <p:cNvSpPr/>
          <p:nvPr/>
        </p:nvSpPr>
        <p:spPr>
          <a:xfrm>
            <a:off x="1143942" y="4339515"/>
            <a:ext cx="24688" cy="201879"/>
          </a:xfrm>
          <a:custGeom>
            <a:avLst/>
            <a:gdLst/>
            <a:ahLst/>
            <a:cxnLst/>
            <a:rect l="l" t="t" r="r" b="b"/>
            <a:pathLst>
              <a:path w="254" h="2077" extrusionOk="0">
                <a:moveTo>
                  <a:pt x="62" y="1"/>
                </a:moveTo>
                <a:cubicBezTo>
                  <a:pt x="0" y="698"/>
                  <a:pt x="0" y="1372"/>
                  <a:pt x="31" y="2077"/>
                </a:cubicBezTo>
                <a:lnTo>
                  <a:pt x="223" y="2077"/>
                </a:lnTo>
                <a:cubicBezTo>
                  <a:pt x="192" y="1372"/>
                  <a:pt x="192" y="698"/>
                  <a:pt x="253" y="31"/>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6"/>
          <p:cNvSpPr/>
          <p:nvPr/>
        </p:nvSpPr>
        <p:spPr>
          <a:xfrm>
            <a:off x="1190110" y="4348457"/>
            <a:ext cx="3013" cy="192937"/>
          </a:xfrm>
          <a:custGeom>
            <a:avLst/>
            <a:gdLst/>
            <a:ahLst/>
            <a:cxnLst/>
            <a:rect l="l" t="t" r="r" b="b"/>
            <a:pathLst>
              <a:path w="31" h="1985" extrusionOk="0">
                <a:moveTo>
                  <a:pt x="0" y="0"/>
                </a:moveTo>
                <a:cubicBezTo>
                  <a:pt x="0" y="644"/>
                  <a:pt x="0" y="1310"/>
                  <a:pt x="31" y="1985"/>
                </a:cubicBezTo>
                <a:lnTo>
                  <a:pt x="0"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6"/>
          <p:cNvSpPr/>
          <p:nvPr/>
        </p:nvSpPr>
        <p:spPr>
          <a:xfrm>
            <a:off x="1181168" y="4345444"/>
            <a:ext cx="21675" cy="195950"/>
          </a:xfrm>
          <a:custGeom>
            <a:avLst/>
            <a:gdLst/>
            <a:ahLst/>
            <a:cxnLst/>
            <a:rect l="l" t="t" r="r" b="b"/>
            <a:pathLst>
              <a:path w="223" h="2016" extrusionOk="0">
                <a:moveTo>
                  <a:pt x="0" y="1"/>
                </a:moveTo>
                <a:cubicBezTo>
                  <a:pt x="0" y="675"/>
                  <a:pt x="0" y="1341"/>
                  <a:pt x="31" y="2016"/>
                </a:cubicBezTo>
                <a:lnTo>
                  <a:pt x="223" y="2016"/>
                </a:lnTo>
                <a:cubicBezTo>
                  <a:pt x="192" y="1341"/>
                  <a:pt x="192" y="675"/>
                  <a:pt x="192" y="31"/>
                </a:cubicBezTo>
                <a:lnTo>
                  <a:pt x="0"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6"/>
          <p:cNvSpPr/>
          <p:nvPr/>
        </p:nvSpPr>
        <p:spPr>
          <a:xfrm>
            <a:off x="1230349" y="4342528"/>
            <a:ext cx="3791" cy="201879"/>
          </a:xfrm>
          <a:custGeom>
            <a:avLst/>
            <a:gdLst/>
            <a:ahLst/>
            <a:cxnLst/>
            <a:rect l="l" t="t" r="r" b="b"/>
            <a:pathLst>
              <a:path w="39" h="2077" extrusionOk="0">
                <a:moveTo>
                  <a:pt x="0" y="0"/>
                </a:moveTo>
                <a:lnTo>
                  <a:pt x="0" y="2076"/>
                </a:lnTo>
                <a:cubicBezTo>
                  <a:pt x="38" y="1371"/>
                  <a:pt x="38" y="667"/>
                  <a:pt x="0"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6"/>
          <p:cNvSpPr/>
          <p:nvPr/>
        </p:nvSpPr>
        <p:spPr>
          <a:xfrm>
            <a:off x="1221407" y="4342528"/>
            <a:ext cx="21675" cy="201879"/>
          </a:xfrm>
          <a:custGeom>
            <a:avLst/>
            <a:gdLst/>
            <a:ahLst/>
            <a:cxnLst/>
            <a:rect l="l" t="t" r="r" b="b"/>
            <a:pathLst>
              <a:path w="223" h="2077" extrusionOk="0">
                <a:moveTo>
                  <a:pt x="0" y="0"/>
                </a:moveTo>
                <a:cubicBezTo>
                  <a:pt x="31" y="667"/>
                  <a:pt x="31" y="1371"/>
                  <a:pt x="0" y="2076"/>
                </a:cubicBezTo>
                <a:lnTo>
                  <a:pt x="192" y="2076"/>
                </a:lnTo>
                <a:cubicBezTo>
                  <a:pt x="222" y="1371"/>
                  <a:pt x="222" y="667"/>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6"/>
          <p:cNvSpPr/>
          <p:nvPr/>
        </p:nvSpPr>
        <p:spPr>
          <a:xfrm>
            <a:off x="411178" y="4361093"/>
            <a:ext cx="204892" cy="97"/>
          </a:xfrm>
          <a:custGeom>
            <a:avLst/>
            <a:gdLst/>
            <a:ahLst/>
            <a:cxnLst/>
            <a:rect l="l" t="t" r="r" b="b"/>
            <a:pathLst>
              <a:path w="2108" h="1" extrusionOk="0">
                <a:moveTo>
                  <a:pt x="1" y="1"/>
                </a:moveTo>
                <a:lnTo>
                  <a:pt x="2108"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6"/>
          <p:cNvSpPr/>
          <p:nvPr/>
        </p:nvSpPr>
        <p:spPr>
          <a:xfrm>
            <a:off x="411178" y="4351470"/>
            <a:ext cx="204892" cy="18662"/>
          </a:xfrm>
          <a:custGeom>
            <a:avLst/>
            <a:gdLst/>
            <a:ahLst/>
            <a:cxnLst/>
            <a:rect l="l" t="t" r="r" b="b"/>
            <a:pathLst>
              <a:path w="2108" h="192" extrusionOk="0">
                <a:moveTo>
                  <a:pt x="1" y="0"/>
                </a:moveTo>
                <a:lnTo>
                  <a:pt x="1" y="192"/>
                </a:lnTo>
                <a:lnTo>
                  <a:pt x="2108" y="192"/>
                </a:lnTo>
                <a:lnTo>
                  <a:pt x="2108"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6"/>
          <p:cNvSpPr/>
          <p:nvPr/>
        </p:nvSpPr>
        <p:spPr>
          <a:xfrm>
            <a:off x="408262" y="4392390"/>
            <a:ext cx="211599" cy="9039"/>
          </a:xfrm>
          <a:custGeom>
            <a:avLst/>
            <a:gdLst/>
            <a:ahLst/>
            <a:cxnLst/>
            <a:rect l="l" t="t" r="r" b="b"/>
            <a:pathLst>
              <a:path w="2177" h="93" extrusionOk="0">
                <a:moveTo>
                  <a:pt x="2176" y="0"/>
                </a:moveTo>
                <a:lnTo>
                  <a:pt x="0" y="92"/>
                </a:lnTo>
                <a:cubicBezTo>
                  <a:pt x="736" y="92"/>
                  <a:pt x="1471" y="92"/>
                  <a:pt x="21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6"/>
          <p:cNvSpPr/>
          <p:nvPr/>
        </p:nvSpPr>
        <p:spPr>
          <a:xfrm>
            <a:off x="408262" y="4382670"/>
            <a:ext cx="217528" cy="28382"/>
          </a:xfrm>
          <a:custGeom>
            <a:avLst/>
            <a:gdLst/>
            <a:ahLst/>
            <a:cxnLst/>
            <a:rect l="l" t="t" r="r" b="b"/>
            <a:pathLst>
              <a:path w="2238" h="292" extrusionOk="0">
                <a:moveTo>
                  <a:pt x="2138" y="1"/>
                </a:moveTo>
                <a:cubicBezTo>
                  <a:pt x="1441" y="100"/>
                  <a:pt x="705" y="100"/>
                  <a:pt x="0" y="100"/>
                </a:cubicBezTo>
                <a:lnTo>
                  <a:pt x="0" y="292"/>
                </a:lnTo>
                <a:lnTo>
                  <a:pt x="383" y="292"/>
                </a:lnTo>
                <a:cubicBezTo>
                  <a:pt x="989" y="292"/>
                  <a:pt x="1601" y="292"/>
                  <a:pt x="2176" y="192"/>
                </a:cubicBezTo>
                <a:lnTo>
                  <a:pt x="2237" y="162"/>
                </a:lnTo>
                <a:lnTo>
                  <a:pt x="2176" y="62"/>
                </a:lnTo>
                <a:lnTo>
                  <a:pt x="213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6"/>
          <p:cNvSpPr/>
          <p:nvPr/>
        </p:nvSpPr>
        <p:spPr>
          <a:xfrm>
            <a:off x="405249" y="4432629"/>
            <a:ext cx="210821" cy="2333"/>
          </a:xfrm>
          <a:custGeom>
            <a:avLst/>
            <a:gdLst/>
            <a:ahLst/>
            <a:cxnLst/>
            <a:rect l="l" t="t" r="r" b="b"/>
            <a:pathLst>
              <a:path w="2169" h="24" extrusionOk="0">
                <a:moveTo>
                  <a:pt x="1" y="0"/>
                </a:moveTo>
                <a:cubicBezTo>
                  <a:pt x="353" y="15"/>
                  <a:pt x="713" y="23"/>
                  <a:pt x="1076" y="23"/>
                </a:cubicBezTo>
                <a:cubicBezTo>
                  <a:pt x="1439" y="23"/>
                  <a:pt x="1805" y="15"/>
                  <a:pt x="2169"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6"/>
          <p:cNvSpPr/>
          <p:nvPr/>
        </p:nvSpPr>
        <p:spPr>
          <a:xfrm>
            <a:off x="402333" y="4422909"/>
            <a:ext cx="213737" cy="21675"/>
          </a:xfrm>
          <a:custGeom>
            <a:avLst/>
            <a:gdLst/>
            <a:ahLst/>
            <a:cxnLst/>
            <a:rect l="l" t="t" r="r" b="b"/>
            <a:pathLst>
              <a:path w="2199" h="223" extrusionOk="0">
                <a:moveTo>
                  <a:pt x="31" y="1"/>
                </a:moveTo>
                <a:lnTo>
                  <a:pt x="0" y="192"/>
                </a:lnTo>
                <a:cubicBezTo>
                  <a:pt x="383" y="223"/>
                  <a:pt x="736" y="223"/>
                  <a:pt x="1088" y="223"/>
                </a:cubicBezTo>
                <a:cubicBezTo>
                  <a:pt x="1471" y="223"/>
                  <a:pt x="1816" y="223"/>
                  <a:pt x="2199" y="192"/>
                </a:cubicBezTo>
                <a:lnTo>
                  <a:pt x="2199" y="1"/>
                </a:lnTo>
                <a:cubicBezTo>
                  <a:pt x="1835" y="16"/>
                  <a:pt x="1469" y="24"/>
                  <a:pt x="1106" y="24"/>
                </a:cubicBezTo>
                <a:cubicBezTo>
                  <a:pt x="743" y="24"/>
                  <a:pt x="383" y="16"/>
                  <a:pt x="3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6"/>
          <p:cNvSpPr/>
          <p:nvPr/>
        </p:nvSpPr>
        <p:spPr>
          <a:xfrm>
            <a:off x="411178" y="4475784"/>
            <a:ext cx="195950" cy="3110"/>
          </a:xfrm>
          <a:custGeom>
            <a:avLst/>
            <a:gdLst/>
            <a:ahLst/>
            <a:cxnLst/>
            <a:rect l="l" t="t" r="r" b="b"/>
            <a:pathLst>
              <a:path w="2016" h="32" extrusionOk="0">
                <a:moveTo>
                  <a:pt x="2016" y="0"/>
                </a:moveTo>
                <a:cubicBezTo>
                  <a:pt x="1342" y="0"/>
                  <a:pt x="675" y="0"/>
                  <a:pt x="1" y="31"/>
                </a:cubicBezTo>
                <a:lnTo>
                  <a:pt x="2016"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6"/>
          <p:cNvSpPr/>
          <p:nvPr/>
        </p:nvSpPr>
        <p:spPr>
          <a:xfrm>
            <a:off x="411178" y="4466842"/>
            <a:ext cx="195950" cy="21675"/>
          </a:xfrm>
          <a:custGeom>
            <a:avLst/>
            <a:gdLst/>
            <a:ahLst/>
            <a:cxnLst/>
            <a:rect l="l" t="t" r="r" b="b"/>
            <a:pathLst>
              <a:path w="2016" h="223" extrusionOk="0">
                <a:moveTo>
                  <a:pt x="2016" y="1"/>
                </a:moveTo>
                <a:cubicBezTo>
                  <a:pt x="1342" y="1"/>
                  <a:pt x="675" y="1"/>
                  <a:pt x="1" y="31"/>
                </a:cubicBezTo>
                <a:lnTo>
                  <a:pt x="1" y="223"/>
                </a:lnTo>
                <a:cubicBezTo>
                  <a:pt x="675" y="192"/>
                  <a:pt x="1342" y="192"/>
                  <a:pt x="1985" y="192"/>
                </a:cubicBez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6"/>
          <p:cNvSpPr/>
          <p:nvPr/>
        </p:nvSpPr>
        <p:spPr>
          <a:xfrm>
            <a:off x="411178" y="4518939"/>
            <a:ext cx="195950" cy="97"/>
          </a:xfrm>
          <a:custGeom>
            <a:avLst/>
            <a:gdLst/>
            <a:ahLst/>
            <a:cxnLst/>
            <a:rect l="l" t="t" r="r" b="b"/>
            <a:pathLst>
              <a:path w="2016" h="1" extrusionOk="0">
                <a:moveTo>
                  <a:pt x="1" y="1"/>
                </a:moveTo>
                <a:lnTo>
                  <a:pt x="201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6"/>
          <p:cNvSpPr/>
          <p:nvPr/>
        </p:nvSpPr>
        <p:spPr>
          <a:xfrm>
            <a:off x="411178" y="4509997"/>
            <a:ext cx="195950" cy="18759"/>
          </a:xfrm>
          <a:custGeom>
            <a:avLst/>
            <a:gdLst/>
            <a:ahLst/>
            <a:cxnLst/>
            <a:rect l="l" t="t" r="r" b="b"/>
            <a:pathLst>
              <a:path w="2016" h="193" extrusionOk="0">
                <a:moveTo>
                  <a:pt x="1" y="1"/>
                </a:moveTo>
                <a:lnTo>
                  <a:pt x="1" y="192"/>
                </a:lnTo>
                <a:lnTo>
                  <a:pt x="2016" y="192"/>
                </a:ln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6"/>
          <p:cNvSpPr/>
          <p:nvPr/>
        </p:nvSpPr>
        <p:spPr>
          <a:xfrm>
            <a:off x="659904" y="4342528"/>
            <a:ext cx="3110" cy="195173"/>
          </a:xfrm>
          <a:custGeom>
            <a:avLst/>
            <a:gdLst/>
            <a:ahLst/>
            <a:cxnLst/>
            <a:rect l="l" t="t" r="r" b="b"/>
            <a:pathLst>
              <a:path w="32" h="2008" extrusionOk="0">
                <a:moveTo>
                  <a:pt x="31" y="0"/>
                </a:moveTo>
                <a:cubicBezTo>
                  <a:pt x="1" y="667"/>
                  <a:pt x="1" y="1341"/>
                  <a:pt x="31" y="2007"/>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6"/>
          <p:cNvSpPr/>
          <p:nvPr/>
        </p:nvSpPr>
        <p:spPr>
          <a:xfrm>
            <a:off x="650281" y="4342528"/>
            <a:ext cx="21675" cy="195173"/>
          </a:xfrm>
          <a:custGeom>
            <a:avLst/>
            <a:gdLst/>
            <a:ahLst/>
            <a:cxnLst/>
            <a:rect l="l" t="t" r="r" b="b"/>
            <a:pathLst>
              <a:path w="223" h="2008" extrusionOk="0">
                <a:moveTo>
                  <a:pt x="31" y="0"/>
                </a:moveTo>
                <a:cubicBezTo>
                  <a:pt x="0" y="667"/>
                  <a:pt x="0" y="1341"/>
                  <a:pt x="31" y="2007"/>
                </a:cubicBezTo>
                <a:lnTo>
                  <a:pt x="222" y="2007"/>
                </a:lnTo>
                <a:cubicBezTo>
                  <a:pt x="192" y="1341"/>
                  <a:pt x="192" y="667"/>
                  <a:pt x="22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6"/>
          <p:cNvSpPr/>
          <p:nvPr/>
        </p:nvSpPr>
        <p:spPr>
          <a:xfrm>
            <a:off x="700143" y="4339515"/>
            <a:ext cx="9039" cy="201879"/>
          </a:xfrm>
          <a:custGeom>
            <a:avLst/>
            <a:gdLst/>
            <a:ahLst/>
            <a:cxnLst/>
            <a:rect l="l" t="t" r="r" b="b"/>
            <a:pathLst>
              <a:path w="93" h="2077"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6"/>
          <p:cNvSpPr/>
          <p:nvPr/>
        </p:nvSpPr>
        <p:spPr>
          <a:xfrm>
            <a:off x="690423" y="4339515"/>
            <a:ext cx="28382" cy="201879"/>
          </a:xfrm>
          <a:custGeom>
            <a:avLst/>
            <a:gdLst/>
            <a:ahLst/>
            <a:cxnLst/>
            <a:rect l="l" t="t" r="r" b="b"/>
            <a:pathLst>
              <a:path w="292" h="2077" extrusionOk="0">
                <a:moveTo>
                  <a:pt x="100" y="1"/>
                </a:moveTo>
                <a:cubicBezTo>
                  <a:pt x="39" y="667"/>
                  <a:pt x="1" y="1372"/>
                  <a:pt x="70" y="2077"/>
                </a:cubicBezTo>
                <a:lnTo>
                  <a:pt x="261" y="2077"/>
                </a:lnTo>
                <a:cubicBezTo>
                  <a:pt x="192" y="1372"/>
                  <a:pt x="231" y="698"/>
                  <a:pt x="292" y="31"/>
                </a:cubicBezTo>
                <a:lnTo>
                  <a:pt x="100"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6"/>
          <p:cNvSpPr/>
          <p:nvPr/>
        </p:nvSpPr>
        <p:spPr>
          <a:xfrm>
            <a:off x="737369" y="4348457"/>
            <a:ext cx="6026" cy="192937"/>
          </a:xfrm>
          <a:custGeom>
            <a:avLst/>
            <a:gdLst/>
            <a:ahLst/>
            <a:cxnLst/>
            <a:rect l="l" t="t" r="r" b="b"/>
            <a:pathLst>
              <a:path w="62" h="1985" extrusionOk="0">
                <a:moveTo>
                  <a:pt x="31" y="0"/>
                </a:moveTo>
                <a:cubicBezTo>
                  <a:pt x="0" y="644"/>
                  <a:pt x="0" y="1310"/>
                  <a:pt x="62" y="198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6"/>
          <p:cNvSpPr/>
          <p:nvPr/>
        </p:nvSpPr>
        <p:spPr>
          <a:xfrm>
            <a:off x="727650" y="4345444"/>
            <a:ext cx="25466" cy="195950"/>
          </a:xfrm>
          <a:custGeom>
            <a:avLst/>
            <a:gdLst/>
            <a:ahLst/>
            <a:cxnLst/>
            <a:rect l="l" t="t" r="r" b="b"/>
            <a:pathLst>
              <a:path w="262" h="2016" extrusionOk="0">
                <a:moveTo>
                  <a:pt x="39" y="1"/>
                </a:moveTo>
                <a:cubicBezTo>
                  <a:pt x="1" y="675"/>
                  <a:pt x="1" y="1341"/>
                  <a:pt x="70" y="2016"/>
                </a:cubicBezTo>
                <a:lnTo>
                  <a:pt x="261" y="2016"/>
                </a:lnTo>
                <a:cubicBezTo>
                  <a:pt x="192" y="1341"/>
                  <a:pt x="192" y="675"/>
                  <a:pt x="231" y="31"/>
                </a:cubicBezTo>
                <a:lnTo>
                  <a:pt x="39"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6"/>
          <p:cNvSpPr/>
          <p:nvPr/>
        </p:nvSpPr>
        <p:spPr>
          <a:xfrm>
            <a:off x="777609" y="4342528"/>
            <a:ext cx="3013" cy="201879"/>
          </a:xfrm>
          <a:custGeom>
            <a:avLst/>
            <a:gdLst/>
            <a:ahLst/>
            <a:cxnLst/>
            <a:rect l="l" t="t" r="r" b="b"/>
            <a:pathLst>
              <a:path w="31" h="2077" extrusionOk="0">
                <a:moveTo>
                  <a:pt x="0" y="0"/>
                </a:moveTo>
                <a:lnTo>
                  <a:pt x="31" y="2076"/>
                </a:lnTo>
                <a:cubicBezTo>
                  <a:pt x="31" y="1371"/>
                  <a:pt x="31" y="667"/>
                  <a:pt x="0"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6"/>
          <p:cNvSpPr/>
          <p:nvPr/>
        </p:nvSpPr>
        <p:spPr>
          <a:xfrm>
            <a:off x="768666" y="4342528"/>
            <a:ext cx="21675" cy="201879"/>
          </a:xfrm>
          <a:custGeom>
            <a:avLst/>
            <a:gdLst/>
            <a:ahLst/>
            <a:cxnLst/>
            <a:rect l="l" t="t" r="r" b="b"/>
            <a:pathLst>
              <a:path w="223" h="2077" extrusionOk="0">
                <a:moveTo>
                  <a:pt x="0" y="0"/>
                </a:moveTo>
                <a:cubicBezTo>
                  <a:pt x="31" y="667"/>
                  <a:pt x="31" y="1371"/>
                  <a:pt x="31" y="2076"/>
                </a:cubicBezTo>
                <a:lnTo>
                  <a:pt x="222" y="2076"/>
                </a:lnTo>
                <a:cubicBezTo>
                  <a:pt x="222" y="1371"/>
                  <a:pt x="222" y="667"/>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6"/>
          <p:cNvSpPr/>
          <p:nvPr/>
        </p:nvSpPr>
        <p:spPr>
          <a:xfrm>
            <a:off x="873639" y="4361093"/>
            <a:ext cx="201879" cy="97"/>
          </a:xfrm>
          <a:custGeom>
            <a:avLst/>
            <a:gdLst/>
            <a:ahLst/>
            <a:cxnLst/>
            <a:rect l="l" t="t" r="r" b="b"/>
            <a:pathLst>
              <a:path w="2077" h="1" extrusionOk="0">
                <a:moveTo>
                  <a:pt x="0" y="1"/>
                </a:moveTo>
                <a:lnTo>
                  <a:pt x="2077"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6"/>
          <p:cNvSpPr/>
          <p:nvPr/>
        </p:nvSpPr>
        <p:spPr>
          <a:xfrm>
            <a:off x="873639" y="4351470"/>
            <a:ext cx="201879" cy="18662"/>
          </a:xfrm>
          <a:custGeom>
            <a:avLst/>
            <a:gdLst/>
            <a:ahLst/>
            <a:cxnLst/>
            <a:rect l="l" t="t" r="r" b="b"/>
            <a:pathLst>
              <a:path w="2077" h="192" extrusionOk="0">
                <a:moveTo>
                  <a:pt x="0" y="0"/>
                </a:moveTo>
                <a:lnTo>
                  <a:pt x="0" y="192"/>
                </a:lnTo>
                <a:lnTo>
                  <a:pt x="2077" y="192"/>
                </a:lnTo>
                <a:lnTo>
                  <a:pt x="2077"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6"/>
          <p:cNvSpPr/>
          <p:nvPr/>
        </p:nvSpPr>
        <p:spPr>
          <a:xfrm>
            <a:off x="867710" y="4392390"/>
            <a:ext cx="210821" cy="9039"/>
          </a:xfrm>
          <a:custGeom>
            <a:avLst/>
            <a:gdLst/>
            <a:ahLst/>
            <a:cxnLst/>
            <a:rect l="l" t="t" r="r" b="b"/>
            <a:pathLst>
              <a:path w="2169" h="93" extrusionOk="0">
                <a:moveTo>
                  <a:pt x="2168" y="0"/>
                </a:moveTo>
                <a:lnTo>
                  <a:pt x="0" y="92"/>
                </a:lnTo>
                <a:cubicBezTo>
                  <a:pt x="736" y="92"/>
                  <a:pt x="1471" y="92"/>
                  <a:pt x="2168"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6"/>
          <p:cNvSpPr/>
          <p:nvPr/>
        </p:nvSpPr>
        <p:spPr>
          <a:xfrm>
            <a:off x="867710" y="4382670"/>
            <a:ext cx="217528" cy="28382"/>
          </a:xfrm>
          <a:custGeom>
            <a:avLst/>
            <a:gdLst/>
            <a:ahLst/>
            <a:cxnLst/>
            <a:rect l="l" t="t" r="r" b="b"/>
            <a:pathLst>
              <a:path w="2238" h="292" extrusionOk="0">
                <a:moveTo>
                  <a:pt x="2168" y="1"/>
                </a:moveTo>
                <a:cubicBezTo>
                  <a:pt x="1433" y="100"/>
                  <a:pt x="705" y="100"/>
                  <a:pt x="0" y="100"/>
                </a:cubicBezTo>
                <a:lnTo>
                  <a:pt x="0" y="292"/>
                </a:lnTo>
                <a:lnTo>
                  <a:pt x="383" y="292"/>
                </a:lnTo>
                <a:cubicBezTo>
                  <a:pt x="988" y="292"/>
                  <a:pt x="1594" y="292"/>
                  <a:pt x="2199" y="192"/>
                </a:cubicBezTo>
                <a:lnTo>
                  <a:pt x="2237" y="162"/>
                </a:lnTo>
                <a:lnTo>
                  <a:pt x="2168" y="62"/>
                </a:lnTo>
                <a:lnTo>
                  <a:pt x="216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6"/>
          <p:cNvSpPr/>
          <p:nvPr/>
        </p:nvSpPr>
        <p:spPr>
          <a:xfrm>
            <a:off x="864697" y="4432629"/>
            <a:ext cx="210821" cy="2333"/>
          </a:xfrm>
          <a:custGeom>
            <a:avLst/>
            <a:gdLst/>
            <a:ahLst/>
            <a:cxnLst/>
            <a:rect l="l" t="t" r="r" b="b"/>
            <a:pathLst>
              <a:path w="2169" h="24" extrusionOk="0">
                <a:moveTo>
                  <a:pt x="1" y="0"/>
                </a:moveTo>
                <a:cubicBezTo>
                  <a:pt x="349" y="15"/>
                  <a:pt x="707" y="23"/>
                  <a:pt x="1070" y="23"/>
                </a:cubicBezTo>
                <a:cubicBezTo>
                  <a:pt x="1433" y="23"/>
                  <a:pt x="1801" y="15"/>
                  <a:pt x="2169"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6"/>
          <p:cNvSpPr/>
          <p:nvPr/>
        </p:nvSpPr>
        <p:spPr>
          <a:xfrm>
            <a:off x="864697" y="4422909"/>
            <a:ext cx="210821" cy="21675"/>
          </a:xfrm>
          <a:custGeom>
            <a:avLst/>
            <a:gdLst/>
            <a:ahLst/>
            <a:cxnLst/>
            <a:rect l="l" t="t" r="r" b="b"/>
            <a:pathLst>
              <a:path w="2169" h="223" extrusionOk="0">
                <a:moveTo>
                  <a:pt x="1" y="1"/>
                </a:moveTo>
                <a:lnTo>
                  <a:pt x="1" y="192"/>
                </a:lnTo>
                <a:cubicBezTo>
                  <a:pt x="353" y="223"/>
                  <a:pt x="698" y="223"/>
                  <a:pt x="1050" y="223"/>
                </a:cubicBezTo>
                <a:cubicBezTo>
                  <a:pt x="1433" y="223"/>
                  <a:pt x="1816" y="223"/>
                  <a:pt x="2169" y="192"/>
                </a:cubicBezTo>
                <a:lnTo>
                  <a:pt x="2169" y="1"/>
                </a:lnTo>
                <a:cubicBezTo>
                  <a:pt x="1801" y="16"/>
                  <a:pt x="1433" y="24"/>
                  <a:pt x="1070" y="24"/>
                </a:cubicBezTo>
                <a:cubicBezTo>
                  <a:pt x="707" y="24"/>
                  <a:pt x="349" y="16"/>
                  <a:pt x="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6"/>
          <p:cNvSpPr/>
          <p:nvPr/>
        </p:nvSpPr>
        <p:spPr>
          <a:xfrm>
            <a:off x="870626" y="4475784"/>
            <a:ext cx="195950" cy="3110"/>
          </a:xfrm>
          <a:custGeom>
            <a:avLst/>
            <a:gdLst/>
            <a:ahLst/>
            <a:cxnLst/>
            <a:rect l="l" t="t" r="r" b="b"/>
            <a:pathLst>
              <a:path w="2016" h="32" extrusionOk="0">
                <a:moveTo>
                  <a:pt x="2016" y="0"/>
                </a:moveTo>
                <a:cubicBezTo>
                  <a:pt x="1341" y="0"/>
                  <a:pt x="675" y="0"/>
                  <a:pt x="1" y="31"/>
                </a:cubicBezTo>
                <a:lnTo>
                  <a:pt x="2016"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6"/>
          <p:cNvSpPr/>
          <p:nvPr/>
        </p:nvSpPr>
        <p:spPr>
          <a:xfrm>
            <a:off x="870626" y="4466842"/>
            <a:ext cx="195950" cy="21675"/>
          </a:xfrm>
          <a:custGeom>
            <a:avLst/>
            <a:gdLst/>
            <a:ahLst/>
            <a:cxnLst/>
            <a:rect l="l" t="t" r="r" b="b"/>
            <a:pathLst>
              <a:path w="2016" h="223" extrusionOk="0">
                <a:moveTo>
                  <a:pt x="2016" y="1"/>
                </a:moveTo>
                <a:cubicBezTo>
                  <a:pt x="1341" y="1"/>
                  <a:pt x="675" y="1"/>
                  <a:pt x="1" y="31"/>
                </a:cubicBezTo>
                <a:lnTo>
                  <a:pt x="1" y="223"/>
                </a:lnTo>
                <a:cubicBezTo>
                  <a:pt x="675" y="192"/>
                  <a:pt x="1341" y="192"/>
                  <a:pt x="2016" y="192"/>
                </a:cubicBez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6"/>
          <p:cNvSpPr/>
          <p:nvPr/>
        </p:nvSpPr>
        <p:spPr>
          <a:xfrm>
            <a:off x="814835" y="4351470"/>
            <a:ext cx="12733" cy="183217"/>
          </a:xfrm>
          <a:custGeom>
            <a:avLst/>
            <a:gdLst/>
            <a:ahLst/>
            <a:cxnLst/>
            <a:rect l="l" t="t" r="r" b="b"/>
            <a:pathLst>
              <a:path w="131" h="1885" extrusionOk="0">
                <a:moveTo>
                  <a:pt x="62" y="0"/>
                </a:moveTo>
                <a:cubicBezTo>
                  <a:pt x="0" y="352"/>
                  <a:pt x="31" y="705"/>
                  <a:pt x="62" y="1057"/>
                </a:cubicBezTo>
                <a:cubicBezTo>
                  <a:pt x="100" y="1341"/>
                  <a:pt x="100" y="1601"/>
                  <a:pt x="130" y="1885"/>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6"/>
          <p:cNvSpPr/>
          <p:nvPr/>
        </p:nvSpPr>
        <p:spPr>
          <a:xfrm>
            <a:off x="805893" y="4351470"/>
            <a:ext cx="30617" cy="186230"/>
          </a:xfrm>
          <a:custGeom>
            <a:avLst/>
            <a:gdLst/>
            <a:ahLst/>
            <a:cxnLst/>
            <a:rect l="l" t="t" r="r" b="b"/>
            <a:pathLst>
              <a:path w="315" h="1916" extrusionOk="0">
                <a:moveTo>
                  <a:pt x="62" y="0"/>
                </a:moveTo>
                <a:cubicBezTo>
                  <a:pt x="0" y="352"/>
                  <a:pt x="31" y="705"/>
                  <a:pt x="62" y="1057"/>
                </a:cubicBezTo>
                <a:lnTo>
                  <a:pt x="123" y="1915"/>
                </a:lnTo>
                <a:lnTo>
                  <a:pt x="314" y="1885"/>
                </a:lnTo>
                <a:lnTo>
                  <a:pt x="253" y="1027"/>
                </a:lnTo>
                <a:cubicBezTo>
                  <a:pt x="222" y="705"/>
                  <a:pt x="192" y="352"/>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6"/>
          <p:cNvSpPr/>
          <p:nvPr/>
        </p:nvSpPr>
        <p:spPr>
          <a:xfrm>
            <a:off x="873639" y="4518939"/>
            <a:ext cx="192937" cy="97"/>
          </a:xfrm>
          <a:custGeom>
            <a:avLst/>
            <a:gdLst/>
            <a:ahLst/>
            <a:cxnLst/>
            <a:rect l="l" t="t" r="r" b="b"/>
            <a:pathLst>
              <a:path w="1985" h="1" extrusionOk="0">
                <a:moveTo>
                  <a:pt x="0" y="1"/>
                </a:moveTo>
                <a:lnTo>
                  <a:pt x="1985"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6"/>
          <p:cNvSpPr/>
          <p:nvPr/>
        </p:nvSpPr>
        <p:spPr>
          <a:xfrm>
            <a:off x="873639" y="4509997"/>
            <a:ext cx="192937" cy="18759"/>
          </a:xfrm>
          <a:custGeom>
            <a:avLst/>
            <a:gdLst/>
            <a:ahLst/>
            <a:cxnLst/>
            <a:rect l="l" t="t" r="r" b="b"/>
            <a:pathLst>
              <a:path w="1985" h="193" extrusionOk="0">
                <a:moveTo>
                  <a:pt x="0" y="1"/>
                </a:moveTo>
                <a:lnTo>
                  <a:pt x="0" y="192"/>
                </a:lnTo>
                <a:lnTo>
                  <a:pt x="1985" y="192"/>
                </a:lnTo>
                <a:lnTo>
                  <a:pt x="1985"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6"/>
          <p:cNvSpPr/>
          <p:nvPr/>
        </p:nvSpPr>
        <p:spPr>
          <a:xfrm>
            <a:off x="426827" y="4587462"/>
            <a:ext cx="3110" cy="195950"/>
          </a:xfrm>
          <a:custGeom>
            <a:avLst/>
            <a:gdLst/>
            <a:ahLst/>
            <a:cxnLst/>
            <a:rect l="l" t="t" r="r" b="b"/>
            <a:pathLst>
              <a:path w="32" h="2016" extrusionOk="0">
                <a:moveTo>
                  <a:pt x="32" y="1"/>
                </a:moveTo>
                <a:cubicBezTo>
                  <a:pt x="1" y="675"/>
                  <a:pt x="1" y="1341"/>
                  <a:pt x="32" y="2015"/>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6"/>
          <p:cNvSpPr/>
          <p:nvPr/>
        </p:nvSpPr>
        <p:spPr>
          <a:xfrm>
            <a:off x="417885" y="4587462"/>
            <a:ext cx="21772" cy="195950"/>
          </a:xfrm>
          <a:custGeom>
            <a:avLst/>
            <a:gdLst/>
            <a:ahLst/>
            <a:cxnLst/>
            <a:rect l="l" t="t" r="r" b="b"/>
            <a:pathLst>
              <a:path w="224" h="2016" extrusionOk="0">
                <a:moveTo>
                  <a:pt x="32" y="1"/>
                </a:moveTo>
                <a:cubicBezTo>
                  <a:pt x="1" y="675"/>
                  <a:pt x="1" y="1341"/>
                  <a:pt x="32" y="2015"/>
                </a:cubicBezTo>
                <a:lnTo>
                  <a:pt x="223" y="2015"/>
                </a:lnTo>
                <a:cubicBezTo>
                  <a:pt x="192"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6"/>
          <p:cNvSpPr/>
          <p:nvPr/>
        </p:nvSpPr>
        <p:spPr>
          <a:xfrm>
            <a:off x="470760" y="4584448"/>
            <a:ext cx="6123" cy="201976"/>
          </a:xfrm>
          <a:custGeom>
            <a:avLst/>
            <a:gdLst/>
            <a:ahLst/>
            <a:cxnLst/>
            <a:rect l="l" t="t" r="r" b="b"/>
            <a:pathLst>
              <a:path w="63" h="2078" extrusionOk="0">
                <a:moveTo>
                  <a:pt x="62" y="1"/>
                </a:moveTo>
                <a:lnTo>
                  <a:pt x="62" y="1"/>
                </a:lnTo>
                <a:cubicBezTo>
                  <a:pt x="1" y="706"/>
                  <a:pt x="1" y="1372"/>
                  <a:pt x="32" y="2077"/>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6"/>
          <p:cNvSpPr/>
          <p:nvPr/>
        </p:nvSpPr>
        <p:spPr>
          <a:xfrm>
            <a:off x="461137" y="4584448"/>
            <a:ext cx="24688" cy="201976"/>
          </a:xfrm>
          <a:custGeom>
            <a:avLst/>
            <a:gdLst/>
            <a:ahLst/>
            <a:cxnLst/>
            <a:rect l="l" t="t" r="r" b="b"/>
            <a:pathLst>
              <a:path w="254" h="2078" extrusionOk="0">
                <a:moveTo>
                  <a:pt x="62" y="1"/>
                </a:moveTo>
                <a:cubicBezTo>
                  <a:pt x="0" y="667"/>
                  <a:pt x="0" y="1372"/>
                  <a:pt x="31" y="2077"/>
                </a:cubicBezTo>
                <a:lnTo>
                  <a:pt x="222" y="2077"/>
                </a:lnTo>
                <a:cubicBezTo>
                  <a:pt x="192" y="1372"/>
                  <a:pt x="192" y="706"/>
                  <a:pt x="25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6"/>
          <p:cNvSpPr/>
          <p:nvPr/>
        </p:nvSpPr>
        <p:spPr>
          <a:xfrm>
            <a:off x="504292" y="4593390"/>
            <a:ext cx="6804" cy="193034"/>
          </a:xfrm>
          <a:custGeom>
            <a:avLst/>
            <a:gdLst/>
            <a:ahLst/>
            <a:cxnLst/>
            <a:rect l="l" t="t" r="r" b="b"/>
            <a:pathLst>
              <a:path w="70" h="1986" extrusionOk="0">
                <a:moveTo>
                  <a:pt x="39" y="1"/>
                </a:moveTo>
                <a:lnTo>
                  <a:pt x="39" y="1"/>
                </a:lnTo>
                <a:cubicBezTo>
                  <a:pt x="1" y="644"/>
                  <a:pt x="39" y="131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6"/>
          <p:cNvSpPr/>
          <p:nvPr/>
        </p:nvSpPr>
        <p:spPr>
          <a:xfrm>
            <a:off x="495350" y="4590475"/>
            <a:ext cx="24688" cy="195950"/>
          </a:xfrm>
          <a:custGeom>
            <a:avLst/>
            <a:gdLst/>
            <a:ahLst/>
            <a:cxnLst/>
            <a:rect l="l" t="t" r="r" b="b"/>
            <a:pathLst>
              <a:path w="254" h="2016" extrusionOk="0">
                <a:moveTo>
                  <a:pt x="31" y="0"/>
                </a:moveTo>
                <a:lnTo>
                  <a:pt x="31" y="0"/>
                </a:lnTo>
                <a:cubicBezTo>
                  <a:pt x="1" y="674"/>
                  <a:pt x="31" y="1341"/>
                  <a:pt x="62" y="2015"/>
                </a:cubicBezTo>
                <a:lnTo>
                  <a:pt x="253" y="2015"/>
                </a:lnTo>
                <a:cubicBezTo>
                  <a:pt x="223" y="1341"/>
                  <a:pt x="192" y="674"/>
                  <a:pt x="223" y="31"/>
                </a:cubicBezTo>
                <a:lnTo>
                  <a:pt x="31"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6"/>
          <p:cNvSpPr/>
          <p:nvPr/>
        </p:nvSpPr>
        <p:spPr>
          <a:xfrm>
            <a:off x="545212" y="4587462"/>
            <a:ext cx="6123" cy="201879"/>
          </a:xfrm>
          <a:custGeom>
            <a:avLst/>
            <a:gdLst/>
            <a:ahLst/>
            <a:cxnLst/>
            <a:rect l="l" t="t" r="r" b="b"/>
            <a:pathLst>
              <a:path w="63" h="2077" extrusionOk="0">
                <a:moveTo>
                  <a:pt x="1" y="1"/>
                </a:moveTo>
                <a:lnTo>
                  <a:pt x="32" y="2077"/>
                </a:lnTo>
                <a:cubicBezTo>
                  <a:pt x="62" y="1372"/>
                  <a:pt x="32" y="675"/>
                  <a:pt x="1"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6"/>
          <p:cNvSpPr/>
          <p:nvPr/>
        </p:nvSpPr>
        <p:spPr>
          <a:xfrm>
            <a:off x="535590" y="4587462"/>
            <a:ext cx="24688" cy="201879"/>
          </a:xfrm>
          <a:custGeom>
            <a:avLst/>
            <a:gdLst/>
            <a:ahLst/>
            <a:cxnLst/>
            <a:rect l="l" t="t" r="r" b="b"/>
            <a:pathLst>
              <a:path w="254" h="2077" extrusionOk="0">
                <a:moveTo>
                  <a:pt x="0" y="1"/>
                </a:moveTo>
                <a:cubicBezTo>
                  <a:pt x="31" y="675"/>
                  <a:pt x="62" y="1372"/>
                  <a:pt x="31" y="2077"/>
                </a:cubicBezTo>
                <a:lnTo>
                  <a:pt x="223" y="2077"/>
                </a:lnTo>
                <a:cubicBezTo>
                  <a:pt x="253" y="1372"/>
                  <a:pt x="223" y="675"/>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6"/>
          <p:cNvSpPr/>
          <p:nvPr/>
        </p:nvSpPr>
        <p:spPr>
          <a:xfrm>
            <a:off x="641339" y="4603110"/>
            <a:ext cx="201879" cy="3110"/>
          </a:xfrm>
          <a:custGeom>
            <a:avLst/>
            <a:gdLst/>
            <a:ahLst/>
            <a:cxnLst/>
            <a:rect l="l" t="t" r="r" b="b"/>
            <a:pathLst>
              <a:path w="2077" h="32" extrusionOk="0">
                <a:moveTo>
                  <a:pt x="2076" y="0"/>
                </a:moveTo>
                <a:lnTo>
                  <a:pt x="0" y="31"/>
                </a:lnTo>
                <a:cubicBezTo>
                  <a:pt x="697" y="31"/>
                  <a:pt x="1372" y="31"/>
                  <a:pt x="20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6"/>
          <p:cNvSpPr/>
          <p:nvPr/>
        </p:nvSpPr>
        <p:spPr>
          <a:xfrm>
            <a:off x="641339" y="4593390"/>
            <a:ext cx="201879" cy="22453"/>
          </a:xfrm>
          <a:custGeom>
            <a:avLst/>
            <a:gdLst/>
            <a:ahLst/>
            <a:cxnLst/>
            <a:rect l="l" t="t" r="r" b="b"/>
            <a:pathLst>
              <a:path w="2077" h="231" extrusionOk="0">
                <a:moveTo>
                  <a:pt x="2076" y="1"/>
                </a:moveTo>
                <a:lnTo>
                  <a:pt x="0" y="39"/>
                </a:lnTo>
                <a:lnTo>
                  <a:pt x="0" y="231"/>
                </a:lnTo>
                <a:lnTo>
                  <a:pt x="2076" y="192"/>
                </a:lnTo>
                <a:lnTo>
                  <a:pt x="207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6"/>
          <p:cNvSpPr/>
          <p:nvPr/>
        </p:nvSpPr>
        <p:spPr>
          <a:xfrm>
            <a:off x="634633" y="4637323"/>
            <a:ext cx="211502" cy="9039"/>
          </a:xfrm>
          <a:custGeom>
            <a:avLst/>
            <a:gdLst/>
            <a:ahLst/>
            <a:cxnLst/>
            <a:rect l="l" t="t" r="r" b="b"/>
            <a:pathLst>
              <a:path w="2176" h="93" extrusionOk="0">
                <a:moveTo>
                  <a:pt x="2176" y="1"/>
                </a:moveTo>
                <a:lnTo>
                  <a:pt x="0" y="93"/>
                </a:lnTo>
                <a:cubicBezTo>
                  <a:pt x="736" y="93"/>
                  <a:pt x="1471" y="93"/>
                  <a:pt x="2176"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6"/>
          <p:cNvSpPr/>
          <p:nvPr/>
        </p:nvSpPr>
        <p:spPr>
          <a:xfrm>
            <a:off x="634633" y="4627701"/>
            <a:ext cx="217528" cy="28382"/>
          </a:xfrm>
          <a:custGeom>
            <a:avLst/>
            <a:gdLst/>
            <a:ahLst/>
            <a:cxnLst/>
            <a:rect l="l" t="t" r="r" b="b"/>
            <a:pathLst>
              <a:path w="2238" h="292" extrusionOk="0">
                <a:moveTo>
                  <a:pt x="2176" y="0"/>
                </a:moveTo>
                <a:cubicBezTo>
                  <a:pt x="1471" y="100"/>
                  <a:pt x="736" y="100"/>
                  <a:pt x="0" y="100"/>
                </a:cubicBezTo>
                <a:lnTo>
                  <a:pt x="0" y="291"/>
                </a:lnTo>
                <a:lnTo>
                  <a:pt x="383" y="291"/>
                </a:lnTo>
                <a:cubicBezTo>
                  <a:pt x="996" y="291"/>
                  <a:pt x="1601" y="291"/>
                  <a:pt x="2207" y="192"/>
                </a:cubicBezTo>
                <a:lnTo>
                  <a:pt x="2237" y="161"/>
                </a:lnTo>
                <a:lnTo>
                  <a:pt x="2176" y="69"/>
                </a:lnTo>
                <a:lnTo>
                  <a:pt x="217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6"/>
          <p:cNvSpPr/>
          <p:nvPr/>
        </p:nvSpPr>
        <p:spPr>
          <a:xfrm>
            <a:off x="631620" y="4677562"/>
            <a:ext cx="211599" cy="2333"/>
          </a:xfrm>
          <a:custGeom>
            <a:avLst/>
            <a:gdLst/>
            <a:ahLst/>
            <a:cxnLst/>
            <a:rect l="l" t="t" r="r" b="b"/>
            <a:pathLst>
              <a:path w="2177" h="24" extrusionOk="0">
                <a:moveTo>
                  <a:pt x="1" y="1"/>
                </a:moveTo>
                <a:cubicBezTo>
                  <a:pt x="368" y="16"/>
                  <a:pt x="728" y="24"/>
                  <a:pt x="1088" y="24"/>
                </a:cubicBezTo>
                <a:cubicBezTo>
                  <a:pt x="1449" y="24"/>
                  <a:pt x="1809" y="16"/>
                  <a:pt x="2176"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6"/>
          <p:cNvSpPr/>
          <p:nvPr/>
        </p:nvSpPr>
        <p:spPr>
          <a:xfrm>
            <a:off x="631620" y="4667842"/>
            <a:ext cx="211599" cy="22453"/>
          </a:xfrm>
          <a:custGeom>
            <a:avLst/>
            <a:gdLst/>
            <a:ahLst/>
            <a:cxnLst/>
            <a:rect l="l" t="t" r="r" b="b"/>
            <a:pathLst>
              <a:path w="2177" h="231" extrusionOk="0">
                <a:moveTo>
                  <a:pt x="1" y="1"/>
                </a:moveTo>
                <a:lnTo>
                  <a:pt x="1" y="193"/>
                </a:lnTo>
                <a:cubicBezTo>
                  <a:pt x="353" y="231"/>
                  <a:pt x="705" y="231"/>
                  <a:pt x="1088" y="231"/>
                </a:cubicBezTo>
                <a:cubicBezTo>
                  <a:pt x="1441" y="231"/>
                  <a:pt x="1824" y="231"/>
                  <a:pt x="2176" y="193"/>
                </a:cubicBezTo>
                <a:lnTo>
                  <a:pt x="2176" y="1"/>
                </a:lnTo>
                <a:cubicBezTo>
                  <a:pt x="1809" y="20"/>
                  <a:pt x="1449" y="30"/>
                  <a:pt x="1088" y="30"/>
                </a:cubicBezTo>
                <a:cubicBezTo>
                  <a:pt x="728" y="30"/>
                  <a:pt x="368" y="20"/>
                  <a:pt x="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6"/>
          <p:cNvSpPr/>
          <p:nvPr/>
        </p:nvSpPr>
        <p:spPr>
          <a:xfrm>
            <a:off x="638326" y="4720717"/>
            <a:ext cx="195173" cy="3110"/>
          </a:xfrm>
          <a:custGeom>
            <a:avLst/>
            <a:gdLst/>
            <a:ahLst/>
            <a:cxnLst/>
            <a:rect l="l" t="t" r="r" b="b"/>
            <a:pathLst>
              <a:path w="2008" h="32" extrusionOk="0">
                <a:moveTo>
                  <a:pt x="2008" y="1"/>
                </a:moveTo>
                <a:cubicBezTo>
                  <a:pt x="1341" y="1"/>
                  <a:pt x="667" y="1"/>
                  <a:pt x="1" y="32"/>
                </a:cubicBezTo>
                <a:lnTo>
                  <a:pt x="2008"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6"/>
          <p:cNvSpPr/>
          <p:nvPr/>
        </p:nvSpPr>
        <p:spPr>
          <a:xfrm>
            <a:off x="638326" y="4711775"/>
            <a:ext cx="195173" cy="21772"/>
          </a:xfrm>
          <a:custGeom>
            <a:avLst/>
            <a:gdLst/>
            <a:ahLst/>
            <a:cxnLst/>
            <a:rect l="l" t="t" r="r" b="b"/>
            <a:pathLst>
              <a:path w="2008" h="224" extrusionOk="0">
                <a:moveTo>
                  <a:pt x="2008" y="1"/>
                </a:moveTo>
                <a:cubicBezTo>
                  <a:pt x="1341" y="1"/>
                  <a:pt x="667" y="1"/>
                  <a:pt x="1" y="32"/>
                </a:cubicBezTo>
                <a:lnTo>
                  <a:pt x="1" y="223"/>
                </a:lnTo>
                <a:cubicBezTo>
                  <a:pt x="667" y="193"/>
                  <a:pt x="1341" y="193"/>
                  <a:pt x="2008" y="193"/>
                </a:cubicBezTo>
                <a:lnTo>
                  <a:pt x="200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6"/>
          <p:cNvSpPr/>
          <p:nvPr/>
        </p:nvSpPr>
        <p:spPr>
          <a:xfrm>
            <a:off x="582535" y="4597181"/>
            <a:ext cx="11955" cy="182537"/>
          </a:xfrm>
          <a:custGeom>
            <a:avLst/>
            <a:gdLst/>
            <a:ahLst/>
            <a:cxnLst/>
            <a:rect l="l" t="t" r="r" b="b"/>
            <a:pathLst>
              <a:path w="123" h="1878" extrusionOk="0">
                <a:moveTo>
                  <a:pt x="61" y="0"/>
                </a:moveTo>
                <a:cubicBezTo>
                  <a:pt x="0" y="345"/>
                  <a:pt x="31" y="697"/>
                  <a:pt x="61" y="1050"/>
                </a:cubicBezTo>
                <a:cubicBezTo>
                  <a:pt x="82" y="1245"/>
                  <a:pt x="102" y="1422"/>
                  <a:pt x="114" y="1604"/>
                </a:cubicBezTo>
                <a:lnTo>
                  <a:pt x="114" y="1604"/>
                </a:lnTo>
                <a:lnTo>
                  <a:pt x="61" y="0"/>
                </a:lnTo>
                <a:close/>
                <a:moveTo>
                  <a:pt x="114" y="1604"/>
                </a:moveTo>
                <a:lnTo>
                  <a:pt x="123" y="1877"/>
                </a:lnTo>
                <a:cubicBezTo>
                  <a:pt x="123" y="1784"/>
                  <a:pt x="119" y="1693"/>
                  <a:pt x="114" y="1604"/>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6"/>
          <p:cNvSpPr/>
          <p:nvPr/>
        </p:nvSpPr>
        <p:spPr>
          <a:xfrm>
            <a:off x="572816" y="4597181"/>
            <a:ext cx="31395" cy="186230"/>
          </a:xfrm>
          <a:custGeom>
            <a:avLst/>
            <a:gdLst/>
            <a:ahLst/>
            <a:cxnLst/>
            <a:rect l="l" t="t" r="r" b="b"/>
            <a:pathLst>
              <a:path w="323" h="1916" extrusionOk="0">
                <a:moveTo>
                  <a:pt x="62" y="0"/>
                </a:moveTo>
                <a:cubicBezTo>
                  <a:pt x="0" y="345"/>
                  <a:pt x="31" y="697"/>
                  <a:pt x="62" y="1050"/>
                </a:cubicBezTo>
                <a:lnTo>
                  <a:pt x="131" y="1915"/>
                </a:lnTo>
                <a:lnTo>
                  <a:pt x="322" y="1877"/>
                </a:lnTo>
                <a:lnTo>
                  <a:pt x="253" y="1019"/>
                </a:lnTo>
                <a:cubicBezTo>
                  <a:pt x="223" y="697"/>
                  <a:pt x="192" y="345"/>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6"/>
          <p:cNvSpPr/>
          <p:nvPr/>
        </p:nvSpPr>
        <p:spPr>
          <a:xfrm>
            <a:off x="886274" y="4587462"/>
            <a:ext cx="3110" cy="195950"/>
          </a:xfrm>
          <a:custGeom>
            <a:avLst/>
            <a:gdLst/>
            <a:ahLst/>
            <a:cxnLst/>
            <a:rect l="l" t="t" r="r" b="b"/>
            <a:pathLst>
              <a:path w="32" h="2016" extrusionOk="0">
                <a:moveTo>
                  <a:pt x="31" y="1"/>
                </a:moveTo>
                <a:cubicBezTo>
                  <a:pt x="31" y="675"/>
                  <a:pt x="1" y="1341"/>
                  <a:pt x="31" y="2015"/>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6"/>
          <p:cNvSpPr/>
          <p:nvPr/>
        </p:nvSpPr>
        <p:spPr>
          <a:xfrm>
            <a:off x="876652" y="4587462"/>
            <a:ext cx="22355" cy="195950"/>
          </a:xfrm>
          <a:custGeom>
            <a:avLst/>
            <a:gdLst/>
            <a:ahLst/>
            <a:cxnLst/>
            <a:rect l="l" t="t" r="r" b="b"/>
            <a:pathLst>
              <a:path w="230" h="2016" extrusionOk="0">
                <a:moveTo>
                  <a:pt x="38" y="1"/>
                </a:moveTo>
                <a:cubicBezTo>
                  <a:pt x="38" y="675"/>
                  <a:pt x="0" y="1341"/>
                  <a:pt x="38" y="2015"/>
                </a:cubicBezTo>
                <a:lnTo>
                  <a:pt x="230" y="2015"/>
                </a:lnTo>
                <a:cubicBezTo>
                  <a:pt x="192" y="1341"/>
                  <a:pt x="230" y="675"/>
                  <a:pt x="230"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6"/>
          <p:cNvSpPr/>
          <p:nvPr/>
        </p:nvSpPr>
        <p:spPr>
          <a:xfrm>
            <a:off x="929527" y="4584448"/>
            <a:ext cx="6707" cy="201976"/>
          </a:xfrm>
          <a:custGeom>
            <a:avLst/>
            <a:gdLst/>
            <a:ahLst/>
            <a:cxnLst/>
            <a:rect l="l" t="t" r="r" b="b"/>
            <a:pathLst>
              <a:path w="69" h="2078" extrusionOk="0">
                <a:moveTo>
                  <a:pt x="69" y="1"/>
                </a:moveTo>
                <a:cubicBezTo>
                  <a:pt x="0" y="706"/>
                  <a:pt x="0" y="1372"/>
                  <a:pt x="31" y="2077"/>
                </a:cubicBezTo>
                <a:lnTo>
                  <a:pt x="6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6"/>
          <p:cNvSpPr/>
          <p:nvPr/>
        </p:nvSpPr>
        <p:spPr>
          <a:xfrm>
            <a:off x="920584" y="4584448"/>
            <a:ext cx="24591" cy="201976"/>
          </a:xfrm>
          <a:custGeom>
            <a:avLst/>
            <a:gdLst/>
            <a:ahLst/>
            <a:cxnLst/>
            <a:rect l="l" t="t" r="r" b="b"/>
            <a:pathLst>
              <a:path w="253" h="2078" extrusionOk="0">
                <a:moveTo>
                  <a:pt x="61" y="1"/>
                </a:moveTo>
                <a:cubicBezTo>
                  <a:pt x="0" y="667"/>
                  <a:pt x="0" y="1372"/>
                  <a:pt x="31" y="2077"/>
                </a:cubicBezTo>
                <a:lnTo>
                  <a:pt x="222" y="2077"/>
                </a:lnTo>
                <a:cubicBezTo>
                  <a:pt x="192" y="1372"/>
                  <a:pt x="192" y="706"/>
                  <a:pt x="25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6"/>
          <p:cNvSpPr/>
          <p:nvPr/>
        </p:nvSpPr>
        <p:spPr>
          <a:xfrm>
            <a:off x="966753" y="4593390"/>
            <a:ext cx="3013" cy="193034"/>
          </a:xfrm>
          <a:custGeom>
            <a:avLst/>
            <a:gdLst/>
            <a:ahLst/>
            <a:cxnLst/>
            <a:rect l="l" t="t" r="r" b="b"/>
            <a:pathLst>
              <a:path w="31" h="1986" extrusionOk="0">
                <a:moveTo>
                  <a:pt x="0" y="1"/>
                </a:moveTo>
                <a:cubicBezTo>
                  <a:pt x="0" y="644"/>
                  <a:pt x="0" y="1311"/>
                  <a:pt x="31" y="1985"/>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6"/>
          <p:cNvSpPr/>
          <p:nvPr/>
        </p:nvSpPr>
        <p:spPr>
          <a:xfrm>
            <a:off x="957811" y="4590475"/>
            <a:ext cx="21675" cy="195950"/>
          </a:xfrm>
          <a:custGeom>
            <a:avLst/>
            <a:gdLst/>
            <a:ahLst/>
            <a:cxnLst/>
            <a:rect l="l" t="t" r="r" b="b"/>
            <a:pathLst>
              <a:path w="223" h="2016" extrusionOk="0">
                <a:moveTo>
                  <a:pt x="0" y="0"/>
                </a:moveTo>
                <a:cubicBezTo>
                  <a:pt x="0" y="674"/>
                  <a:pt x="0" y="1341"/>
                  <a:pt x="31" y="2015"/>
                </a:cubicBezTo>
                <a:lnTo>
                  <a:pt x="222" y="2015"/>
                </a:lnTo>
                <a:cubicBezTo>
                  <a:pt x="192" y="1341"/>
                  <a:pt x="192" y="674"/>
                  <a:pt x="192" y="31"/>
                </a:cubicBezTo>
                <a:lnTo>
                  <a:pt x="0"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6"/>
          <p:cNvSpPr/>
          <p:nvPr/>
        </p:nvSpPr>
        <p:spPr>
          <a:xfrm>
            <a:off x="1006895" y="4587462"/>
            <a:ext cx="3888" cy="201879"/>
          </a:xfrm>
          <a:custGeom>
            <a:avLst/>
            <a:gdLst/>
            <a:ahLst/>
            <a:cxnLst/>
            <a:rect l="l" t="t" r="r" b="b"/>
            <a:pathLst>
              <a:path w="40" h="2077" extrusionOk="0">
                <a:moveTo>
                  <a:pt x="1" y="1"/>
                </a:moveTo>
                <a:lnTo>
                  <a:pt x="1" y="2077"/>
                </a:lnTo>
                <a:cubicBezTo>
                  <a:pt x="39" y="1372"/>
                  <a:pt x="39" y="675"/>
                  <a:pt x="1"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6"/>
          <p:cNvSpPr/>
          <p:nvPr/>
        </p:nvSpPr>
        <p:spPr>
          <a:xfrm>
            <a:off x="997953" y="4587462"/>
            <a:ext cx="21675" cy="201879"/>
          </a:xfrm>
          <a:custGeom>
            <a:avLst/>
            <a:gdLst/>
            <a:ahLst/>
            <a:cxnLst/>
            <a:rect l="l" t="t" r="r" b="b"/>
            <a:pathLst>
              <a:path w="223" h="2077" extrusionOk="0">
                <a:moveTo>
                  <a:pt x="1" y="1"/>
                </a:moveTo>
                <a:cubicBezTo>
                  <a:pt x="31" y="675"/>
                  <a:pt x="31" y="1372"/>
                  <a:pt x="1" y="2077"/>
                </a:cubicBezTo>
                <a:lnTo>
                  <a:pt x="192" y="2077"/>
                </a:lnTo>
                <a:cubicBezTo>
                  <a:pt x="223" y="1372"/>
                  <a:pt x="223" y="675"/>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6"/>
          <p:cNvSpPr/>
          <p:nvPr/>
        </p:nvSpPr>
        <p:spPr>
          <a:xfrm>
            <a:off x="1100009" y="4603110"/>
            <a:ext cx="201879" cy="3110"/>
          </a:xfrm>
          <a:custGeom>
            <a:avLst/>
            <a:gdLst/>
            <a:ahLst/>
            <a:cxnLst/>
            <a:rect l="l" t="t" r="r" b="b"/>
            <a:pathLst>
              <a:path w="2077" h="32" extrusionOk="0">
                <a:moveTo>
                  <a:pt x="2076" y="0"/>
                </a:moveTo>
                <a:lnTo>
                  <a:pt x="0" y="31"/>
                </a:lnTo>
                <a:cubicBezTo>
                  <a:pt x="705" y="31"/>
                  <a:pt x="1410" y="31"/>
                  <a:pt x="2076"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6"/>
          <p:cNvSpPr/>
          <p:nvPr/>
        </p:nvSpPr>
        <p:spPr>
          <a:xfrm>
            <a:off x="1100009" y="4593390"/>
            <a:ext cx="201879" cy="22453"/>
          </a:xfrm>
          <a:custGeom>
            <a:avLst/>
            <a:gdLst/>
            <a:ahLst/>
            <a:cxnLst/>
            <a:rect l="l" t="t" r="r" b="b"/>
            <a:pathLst>
              <a:path w="2077" h="231" extrusionOk="0">
                <a:moveTo>
                  <a:pt x="2076" y="1"/>
                </a:moveTo>
                <a:lnTo>
                  <a:pt x="0" y="39"/>
                </a:lnTo>
                <a:lnTo>
                  <a:pt x="0" y="231"/>
                </a:lnTo>
                <a:lnTo>
                  <a:pt x="2076" y="192"/>
                </a:lnTo>
                <a:lnTo>
                  <a:pt x="207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6"/>
          <p:cNvSpPr/>
          <p:nvPr/>
        </p:nvSpPr>
        <p:spPr>
          <a:xfrm>
            <a:off x="1096996" y="4637323"/>
            <a:ext cx="211599" cy="9039"/>
          </a:xfrm>
          <a:custGeom>
            <a:avLst/>
            <a:gdLst/>
            <a:ahLst/>
            <a:cxnLst/>
            <a:rect l="l" t="t" r="r" b="b"/>
            <a:pathLst>
              <a:path w="2177" h="93" extrusionOk="0">
                <a:moveTo>
                  <a:pt x="2138" y="1"/>
                </a:moveTo>
                <a:cubicBezTo>
                  <a:pt x="2132" y="2"/>
                  <a:pt x="2126" y="2"/>
                  <a:pt x="2120" y="3"/>
                </a:cubicBezTo>
                <a:lnTo>
                  <a:pt x="2120" y="3"/>
                </a:lnTo>
                <a:lnTo>
                  <a:pt x="2176" y="1"/>
                </a:lnTo>
                <a:close/>
                <a:moveTo>
                  <a:pt x="2120" y="3"/>
                </a:moveTo>
                <a:lnTo>
                  <a:pt x="1" y="93"/>
                </a:lnTo>
                <a:cubicBezTo>
                  <a:pt x="699" y="93"/>
                  <a:pt x="1428" y="93"/>
                  <a:pt x="2120" y="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6"/>
          <p:cNvSpPr/>
          <p:nvPr/>
        </p:nvSpPr>
        <p:spPr>
          <a:xfrm>
            <a:off x="1096996" y="4627701"/>
            <a:ext cx="214612" cy="28382"/>
          </a:xfrm>
          <a:custGeom>
            <a:avLst/>
            <a:gdLst/>
            <a:ahLst/>
            <a:cxnLst/>
            <a:rect l="l" t="t" r="r" b="b"/>
            <a:pathLst>
              <a:path w="2208" h="292" extrusionOk="0">
                <a:moveTo>
                  <a:pt x="2138" y="0"/>
                </a:moveTo>
                <a:cubicBezTo>
                  <a:pt x="1441" y="100"/>
                  <a:pt x="706" y="100"/>
                  <a:pt x="1" y="100"/>
                </a:cubicBezTo>
                <a:lnTo>
                  <a:pt x="1" y="291"/>
                </a:lnTo>
                <a:lnTo>
                  <a:pt x="384" y="291"/>
                </a:lnTo>
                <a:cubicBezTo>
                  <a:pt x="958" y="291"/>
                  <a:pt x="1564" y="291"/>
                  <a:pt x="2176" y="192"/>
                </a:cubicBezTo>
                <a:lnTo>
                  <a:pt x="2207" y="161"/>
                </a:lnTo>
                <a:lnTo>
                  <a:pt x="2138" y="69"/>
                </a:lnTo>
                <a:lnTo>
                  <a:pt x="2138"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6"/>
          <p:cNvSpPr/>
          <p:nvPr/>
        </p:nvSpPr>
        <p:spPr>
          <a:xfrm>
            <a:off x="1091067" y="4677562"/>
            <a:ext cx="210821" cy="2333"/>
          </a:xfrm>
          <a:custGeom>
            <a:avLst/>
            <a:gdLst/>
            <a:ahLst/>
            <a:cxnLst/>
            <a:rect l="l" t="t" r="r" b="b"/>
            <a:pathLst>
              <a:path w="2169" h="24" extrusionOk="0">
                <a:moveTo>
                  <a:pt x="0" y="1"/>
                </a:moveTo>
                <a:cubicBezTo>
                  <a:pt x="368" y="16"/>
                  <a:pt x="736" y="24"/>
                  <a:pt x="1099" y="24"/>
                </a:cubicBezTo>
                <a:cubicBezTo>
                  <a:pt x="1462" y="24"/>
                  <a:pt x="1820" y="16"/>
                  <a:pt x="2168"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6"/>
          <p:cNvSpPr/>
          <p:nvPr/>
        </p:nvSpPr>
        <p:spPr>
          <a:xfrm>
            <a:off x="1091067" y="4667842"/>
            <a:ext cx="210821" cy="22453"/>
          </a:xfrm>
          <a:custGeom>
            <a:avLst/>
            <a:gdLst/>
            <a:ahLst/>
            <a:cxnLst/>
            <a:rect l="l" t="t" r="r" b="b"/>
            <a:pathLst>
              <a:path w="2169" h="231" extrusionOk="0">
                <a:moveTo>
                  <a:pt x="0" y="1"/>
                </a:moveTo>
                <a:lnTo>
                  <a:pt x="0" y="193"/>
                </a:lnTo>
                <a:cubicBezTo>
                  <a:pt x="353" y="231"/>
                  <a:pt x="705" y="231"/>
                  <a:pt x="1088" y="231"/>
                </a:cubicBezTo>
                <a:cubicBezTo>
                  <a:pt x="1433" y="231"/>
                  <a:pt x="1816" y="231"/>
                  <a:pt x="2168" y="193"/>
                </a:cubicBezTo>
                <a:lnTo>
                  <a:pt x="2168" y="1"/>
                </a:lnTo>
                <a:cubicBezTo>
                  <a:pt x="1820" y="20"/>
                  <a:pt x="1462" y="30"/>
                  <a:pt x="1099" y="30"/>
                </a:cubicBezTo>
                <a:cubicBezTo>
                  <a:pt x="736" y="30"/>
                  <a:pt x="368" y="20"/>
                  <a:pt x="0"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6"/>
          <p:cNvSpPr/>
          <p:nvPr/>
        </p:nvSpPr>
        <p:spPr>
          <a:xfrm>
            <a:off x="1096996" y="4720717"/>
            <a:ext cx="195950" cy="3110"/>
          </a:xfrm>
          <a:custGeom>
            <a:avLst/>
            <a:gdLst/>
            <a:ahLst/>
            <a:cxnLst/>
            <a:rect l="l" t="t" r="r" b="b"/>
            <a:pathLst>
              <a:path w="2016" h="32" extrusionOk="0">
                <a:moveTo>
                  <a:pt x="2016" y="1"/>
                </a:moveTo>
                <a:cubicBezTo>
                  <a:pt x="1341" y="1"/>
                  <a:pt x="675" y="1"/>
                  <a:pt x="1" y="32"/>
                </a:cubicBezTo>
                <a:lnTo>
                  <a:pt x="201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6"/>
          <p:cNvSpPr/>
          <p:nvPr/>
        </p:nvSpPr>
        <p:spPr>
          <a:xfrm>
            <a:off x="1096996" y="4711775"/>
            <a:ext cx="195950" cy="21772"/>
          </a:xfrm>
          <a:custGeom>
            <a:avLst/>
            <a:gdLst/>
            <a:ahLst/>
            <a:cxnLst/>
            <a:rect l="l" t="t" r="r" b="b"/>
            <a:pathLst>
              <a:path w="2016" h="224" extrusionOk="0">
                <a:moveTo>
                  <a:pt x="2016" y="1"/>
                </a:moveTo>
                <a:cubicBezTo>
                  <a:pt x="1341" y="1"/>
                  <a:pt x="675" y="1"/>
                  <a:pt x="1" y="32"/>
                </a:cubicBezTo>
                <a:lnTo>
                  <a:pt x="1" y="223"/>
                </a:lnTo>
                <a:cubicBezTo>
                  <a:pt x="675" y="193"/>
                  <a:pt x="1341" y="193"/>
                  <a:pt x="2016" y="193"/>
                </a:cubicBez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6"/>
          <p:cNvSpPr/>
          <p:nvPr/>
        </p:nvSpPr>
        <p:spPr>
          <a:xfrm>
            <a:off x="1044121" y="4597181"/>
            <a:ext cx="9817" cy="182537"/>
          </a:xfrm>
          <a:custGeom>
            <a:avLst/>
            <a:gdLst/>
            <a:ahLst/>
            <a:cxnLst/>
            <a:rect l="l" t="t" r="r" b="b"/>
            <a:pathLst>
              <a:path w="101" h="1878" extrusionOk="0">
                <a:moveTo>
                  <a:pt x="39" y="0"/>
                </a:moveTo>
                <a:cubicBezTo>
                  <a:pt x="1" y="345"/>
                  <a:pt x="1" y="697"/>
                  <a:pt x="39" y="1050"/>
                </a:cubicBezTo>
                <a:cubicBezTo>
                  <a:pt x="60" y="1245"/>
                  <a:pt x="80" y="1422"/>
                  <a:pt x="91" y="1604"/>
                </a:cubicBezTo>
                <a:lnTo>
                  <a:pt x="91" y="1604"/>
                </a:lnTo>
                <a:lnTo>
                  <a:pt x="39" y="0"/>
                </a:lnTo>
                <a:close/>
                <a:moveTo>
                  <a:pt x="91" y="1604"/>
                </a:moveTo>
                <a:lnTo>
                  <a:pt x="100" y="1877"/>
                </a:lnTo>
                <a:cubicBezTo>
                  <a:pt x="100" y="1784"/>
                  <a:pt x="97" y="1693"/>
                  <a:pt x="91" y="1604"/>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6"/>
          <p:cNvSpPr/>
          <p:nvPr/>
        </p:nvSpPr>
        <p:spPr>
          <a:xfrm>
            <a:off x="1035179" y="4597181"/>
            <a:ext cx="27701" cy="186230"/>
          </a:xfrm>
          <a:custGeom>
            <a:avLst/>
            <a:gdLst/>
            <a:ahLst/>
            <a:cxnLst/>
            <a:rect l="l" t="t" r="r" b="b"/>
            <a:pathLst>
              <a:path w="285" h="1916" extrusionOk="0">
                <a:moveTo>
                  <a:pt x="32" y="0"/>
                </a:moveTo>
                <a:cubicBezTo>
                  <a:pt x="1" y="345"/>
                  <a:pt x="32" y="697"/>
                  <a:pt x="32" y="1050"/>
                </a:cubicBezTo>
                <a:lnTo>
                  <a:pt x="93" y="1915"/>
                </a:lnTo>
                <a:lnTo>
                  <a:pt x="284" y="1877"/>
                </a:lnTo>
                <a:lnTo>
                  <a:pt x="223" y="1019"/>
                </a:lnTo>
                <a:cubicBezTo>
                  <a:pt x="223" y="697"/>
                  <a:pt x="192" y="345"/>
                  <a:pt x="22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6"/>
          <p:cNvSpPr/>
          <p:nvPr/>
        </p:nvSpPr>
        <p:spPr>
          <a:xfrm>
            <a:off x="2046659" y="4596341"/>
            <a:ext cx="201879" cy="3110"/>
          </a:xfrm>
          <a:custGeom>
            <a:avLst/>
            <a:gdLst/>
            <a:ahLst/>
            <a:cxnLst/>
            <a:rect l="l" t="t" r="r" b="b"/>
            <a:pathLst>
              <a:path w="2077" h="32" extrusionOk="0">
                <a:moveTo>
                  <a:pt x="2076" y="1"/>
                </a:moveTo>
                <a:cubicBezTo>
                  <a:pt x="1753" y="1"/>
                  <a:pt x="1420" y="8"/>
                  <a:pt x="1082" y="16"/>
                </a:cubicBezTo>
                <a:lnTo>
                  <a:pt x="1082" y="16"/>
                </a:lnTo>
                <a:lnTo>
                  <a:pt x="2076" y="1"/>
                </a:lnTo>
                <a:close/>
                <a:moveTo>
                  <a:pt x="1082" y="16"/>
                </a:moveTo>
                <a:lnTo>
                  <a:pt x="0" y="31"/>
                </a:lnTo>
                <a:cubicBezTo>
                  <a:pt x="363" y="31"/>
                  <a:pt x="725" y="23"/>
                  <a:pt x="1082" y="16"/>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6"/>
          <p:cNvSpPr/>
          <p:nvPr/>
        </p:nvSpPr>
        <p:spPr>
          <a:xfrm>
            <a:off x="2046659" y="4586719"/>
            <a:ext cx="201879" cy="22453"/>
          </a:xfrm>
          <a:custGeom>
            <a:avLst/>
            <a:gdLst/>
            <a:ahLst/>
            <a:cxnLst/>
            <a:rect l="l" t="t" r="r" b="b"/>
            <a:pathLst>
              <a:path w="2077" h="231" extrusionOk="0">
                <a:moveTo>
                  <a:pt x="2076" y="0"/>
                </a:moveTo>
                <a:lnTo>
                  <a:pt x="0" y="39"/>
                </a:lnTo>
                <a:lnTo>
                  <a:pt x="0" y="230"/>
                </a:lnTo>
                <a:lnTo>
                  <a:pt x="2076" y="192"/>
                </a:lnTo>
                <a:lnTo>
                  <a:pt x="207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6"/>
          <p:cNvSpPr/>
          <p:nvPr/>
        </p:nvSpPr>
        <p:spPr>
          <a:xfrm>
            <a:off x="2043646" y="4627638"/>
            <a:ext cx="211599" cy="12052"/>
          </a:xfrm>
          <a:custGeom>
            <a:avLst/>
            <a:gdLst/>
            <a:ahLst/>
            <a:cxnLst/>
            <a:rect l="l" t="t" r="r" b="b"/>
            <a:pathLst>
              <a:path w="2177" h="124" extrusionOk="0">
                <a:moveTo>
                  <a:pt x="2138" y="1"/>
                </a:moveTo>
                <a:cubicBezTo>
                  <a:pt x="2132" y="2"/>
                  <a:pt x="2126" y="3"/>
                  <a:pt x="2120" y="4"/>
                </a:cubicBezTo>
                <a:lnTo>
                  <a:pt x="2120" y="4"/>
                </a:lnTo>
                <a:lnTo>
                  <a:pt x="2176" y="1"/>
                </a:lnTo>
                <a:close/>
                <a:moveTo>
                  <a:pt x="2120" y="4"/>
                </a:moveTo>
                <a:lnTo>
                  <a:pt x="1" y="123"/>
                </a:lnTo>
                <a:cubicBezTo>
                  <a:pt x="699" y="123"/>
                  <a:pt x="1428" y="123"/>
                  <a:pt x="2120" y="4"/>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6"/>
          <p:cNvSpPr/>
          <p:nvPr/>
        </p:nvSpPr>
        <p:spPr>
          <a:xfrm>
            <a:off x="2043646" y="4617919"/>
            <a:ext cx="214612" cy="31395"/>
          </a:xfrm>
          <a:custGeom>
            <a:avLst/>
            <a:gdLst/>
            <a:ahLst/>
            <a:cxnLst/>
            <a:rect l="l" t="t" r="r" b="b"/>
            <a:pathLst>
              <a:path w="2208" h="323" extrusionOk="0">
                <a:moveTo>
                  <a:pt x="2138" y="1"/>
                </a:moveTo>
                <a:cubicBezTo>
                  <a:pt x="1441" y="131"/>
                  <a:pt x="706" y="131"/>
                  <a:pt x="1" y="131"/>
                </a:cubicBezTo>
                <a:lnTo>
                  <a:pt x="1" y="323"/>
                </a:lnTo>
                <a:lnTo>
                  <a:pt x="384" y="323"/>
                </a:lnTo>
                <a:cubicBezTo>
                  <a:pt x="958" y="323"/>
                  <a:pt x="1564" y="292"/>
                  <a:pt x="2176" y="193"/>
                </a:cubicBezTo>
                <a:lnTo>
                  <a:pt x="2207" y="193"/>
                </a:lnTo>
                <a:lnTo>
                  <a:pt x="2138" y="101"/>
                </a:lnTo>
                <a:lnTo>
                  <a:pt x="2138"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6"/>
          <p:cNvSpPr/>
          <p:nvPr/>
        </p:nvSpPr>
        <p:spPr>
          <a:xfrm>
            <a:off x="2037717" y="4670793"/>
            <a:ext cx="210821" cy="2333"/>
          </a:xfrm>
          <a:custGeom>
            <a:avLst/>
            <a:gdLst/>
            <a:ahLst/>
            <a:cxnLst/>
            <a:rect l="l" t="t" r="r" b="b"/>
            <a:pathLst>
              <a:path w="2169" h="24" extrusionOk="0">
                <a:moveTo>
                  <a:pt x="0" y="1"/>
                </a:moveTo>
                <a:cubicBezTo>
                  <a:pt x="368" y="16"/>
                  <a:pt x="736" y="24"/>
                  <a:pt x="1099" y="24"/>
                </a:cubicBezTo>
                <a:cubicBezTo>
                  <a:pt x="1462" y="24"/>
                  <a:pt x="1820" y="16"/>
                  <a:pt x="2168"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6"/>
          <p:cNvSpPr/>
          <p:nvPr/>
        </p:nvSpPr>
        <p:spPr>
          <a:xfrm>
            <a:off x="2037717" y="4661171"/>
            <a:ext cx="210821" cy="22453"/>
          </a:xfrm>
          <a:custGeom>
            <a:avLst/>
            <a:gdLst/>
            <a:ahLst/>
            <a:cxnLst/>
            <a:rect l="l" t="t" r="r" b="b"/>
            <a:pathLst>
              <a:path w="2169" h="231" extrusionOk="0">
                <a:moveTo>
                  <a:pt x="0" y="0"/>
                </a:moveTo>
                <a:lnTo>
                  <a:pt x="0" y="192"/>
                </a:lnTo>
                <a:cubicBezTo>
                  <a:pt x="353" y="192"/>
                  <a:pt x="705" y="230"/>
                  <a:pt x="1088" y="230"/>
                </a:cubicBezTo>
                <a:cubicBezTo>
                  <a:pt x="1433" y="230"/>
                  <a:pt x="1816" y="192"/>
                  <a:pt x="2168" y="192"/>
                </a:cubicBezTo>
                <a:lnTo>
                  <a:pt x="2168" y="0"/>
                </a:lnTo>
                <a:cubicBezTo>
                  <a:pt x="1820" y="19"/>
                  <a:pt x="1462" y="29"/>
                  <a:pt x="1099" y="29"/>
                </a:cubicBezTo>
                <a:cubicBezTo>
                  <a:pt x="736" y="29"/>
                  <a:pt x="368" y="19"/>
                  <a:pt x="0"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6"/>
          <p:cNvSpPr/>
          <p:nvPr/>
        </p:nvSpPr>
        <p:spPr>
          <a:xfrm>
            <a:off x="2043646" y="4712684"/>
            <a:ext cx="195950" cy="1458"/>
          </a:xfrm>
          <a:custGeom>
            <a:avLst/>
            <a:gdLst/>
            <a:ahLst/>
            <a:cxnLst/>
            <a:rect l="l" t="t" r="r" b="b"/>
            <a:pathLst>
              <a:path w="2016" h="15" extrusionOk="0">
                <a:moveTo>
                  <a:pt x="1343" y="1"/>
                </a:moveTo>
                <a:cubicBezTo>
                  <a:pt x="896" y="1"/>
                  <a:pt x="450" y="14"/>
                  <a:pt x="1" y="14"/>
                </a:cubicBezTo>
                <a:lnTo>
                  <a:pt x="2016" y="14"/>
                </a:lnTo>
                <a:cubicBezTo>
                  <a:pt x="1791" y="4"/>
                  <a:pt x="1567" y="1"/>
                  <a:pt x="1343"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6"/>
          <p:cNvSpPr/>
          <p:nvPr/>
        </p:nvSpPr>
        <p:spPr>
          <a:xfrm>
            <a:off x="2043646" y="4703742"/>
            <a:ext cx="195950" cy="20023"/>
          </a:xfrm>
          <a:custGeom>
            <a:avLst/>
            <a:gdLst/>
            <a:ahLst/>
            <a:cxnLst/>
            <a:rect l="l" t="t" r="r" b="b"/>
            <a:pathLst>
              <a:path w="2016" h="206" extrusionOk="0">
                <a:moveTo>
                  <a:pt x="1343" y="1"/>
                </a:moveTo>
                <a:cubicBezTo>
                  <a:pt x="896" y="1"/>
                  <a:pt x="450" y="14"/>
                  <a:pt x="1" y="14"/>
                </a:cubicBezTo>
                <a:lnTo>
                  <a:pt x="1" y="206"/>
                </a:lnTo>
                <a:cubicBezTo>
                  <a:pt x="450" y="206"/>
                  <a:pt x="896" y="192"/>
                  <a:pt x="1343" y="192"/>
                </a:cubicBezTo>
                <a:cubicBezTo>
                  <a:pt x="1567" y="192"/>
                  <a:pt x="1791" y="196"/>
                  <a:pt x="2016" y="206"/>
                </a:cubicBezTo>
                <a:lnTo>
                  <a:pt x="2016" y="14"/>
                </a:lnTo>
                <a:cubicBezTo>
                  <a:pt x="1791" y="4"/>
                  <a:pt x="1567" y="1"/>
                  <a:pt x="134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6"/>
          <p:cNvSpPr/>
          <p:nvPr/>
        </p:nvSpPr>
        <p:spPr>
          <a:xfrm>
            <a:off x="2046659" y="4754187"/>
            <a:ext cx="192937" cy="3888"/>
          </a:xfrm>
          <a:custGeom>
            <a:avLst/>
            <a:gdLst/>
            <a:ahLst/>
            <a:cxnLst/>
            <a:rect l="l" t="t" r="r" b="b"/>
            <a:pathLst>
              <a:path w="1985" h="40" extrusionOk="0">
                <a:moveTo>
                  <a:pt x="0" y="1"/>
                </a:moveTo>
                <a:cubicBezTo>
                  <a:pt x="675" y="39"/>
                  <a:pt x="1310" y="39"/>
                  <a:pt x="1985" y="39"/>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6"/>
          <p:cNvSpPr/>
          <p:nvPr/>
        </p:nvSpPr>
        <p:spPr>
          <a:xfrm>
            <a:off x="2046659" y="4745342"/>
            <a:ext cx="192937" cy="21675"/>
          </a:xfrm>
          <a:custGeom>
            <a:avLst/>
            <a:gdLst/>
            <a:ahLst/>
            <a:cxnLst/>
            <a:rect l="l" t="t" r="r" b="b"/>
            <a:pathLst>
              <a:path w="1985" h="223" extrusionOk="0">
                <a:moveTo>
                  <a:pt x="0" y="0"/>
                </a:moveTo>
                <a:lnTo>
                  <a:pt x="0" y="192"/>
                </a:lnTo>
                <a:lnTo>
                  <a:pt x="1985" y="222"/>
                </a:lnTo>
                <a:lnTo>
                  <a:pt x="1985" y="31"/>
                </a:lnTo>
                <a:lnTo>
                  <a:pt x="0"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
  <p:cSld name="CUSTOM_2">
    <p:spTree>
      <p:nvGrpSpPr>
        <p:cNvPr id="1" name="Shape 3460"/>
        <p:cNvGrpSpPr/>
        <p:nvPr/>
      </p:nvGrpSpPr>
      <p:grpSpPr>
        <a:xfrm>
          <a:off x="0" y="0"/>
          <a:ext cx="0" cy="0"/>
          <a:chOff x="0" y="0"/>
          <a:chExt cx="0" cy="0"/>
        </a:xfrm>
      </p:grpSpPr>
      <p:grpSp>
        <p:nvGrpSpPr>
          <p:cNvPr id="3461" name="Google Shape;3461;p32"/>
          <p:cNvGrpSpPr/>
          <p:nvPr/>
        </p:nvGrpSpPr>
        <p:grpSpPr>
          <a:xfrm>
            <a:off x="-26525" y="-111175"/>
            <a:ext cx="9197100" cy="5365800"/>
            <a:chOff x="-26525" y="-111175"/>
            <a:chExt cx="9197100" cy="5365800"/>
          </a:xfrm>
        </p:grpSpPr>
        <p:cxnSp>
          <p:nvCxnSpPr>
            <p:cNvPr id="3462" name="Google Shape;3462;p32"/>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63" name="Google Shape;3463;p32"/>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64" name="Google Shape;3464;p32"/>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65" name="Google Shape;3465;p32"/>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66" name="Google Shape;3466;p32"/>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67" name="Google Shape;3467;p32"/>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68" name="Google Shape;3468;p32"/>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69" name="Google Shape;3469;p32"/>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0" name="Google Shape;3470;p32"/>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1" name="Google Shape;3471;p32"/>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2" name="Google Shape;3472;p32"/>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3" name="Google Shape;3473;p32"/>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4" name="Google Shape;3474;p32"/>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5" name="Google Shape;3475;p32"/>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6" name="Google Shape;3476;p32"/>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7" name="Google Shape;3477;p32"/>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8" name="Google Shape;3478;p32"/>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79" name="Google Shape;3479;p32"/>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0" name="Google Shape;3480;p32"/>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1" name="Google Shape;3481;p32"/>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2" name="Google Shape;3482;p32"/>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3" name="Google Shape;3483;p32"/>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4" name="Google Shape;3484;p32"/>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5" name="Google Shape;3485;p32"/>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6" name="Google Shape;3486;p32"/>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7" name="Google Shape;3487;p32"/>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8" name="Google Shape;3488;p32"/>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89" name="Google Shape;3489;p32"/>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90" name="Google Shape;3490;p32"/>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91" name="Google Shape;3491;p32"/>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92" name="Google Shape;3492;p32"/>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93" name="Google Shape;3493;p32"/>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94" name="Google Shape;3494;p32"/>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95" name="Google Shape;3495;p32"/>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96" name="Google Shape;3496;p32"/>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97" name="Google Shape;3497;p32"/>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498" name="Google Shape;3498;p32"/>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499" name="Google Shape;3499;p32"/>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0" name="Google Shape;3500;p32"/>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1" name="Google Shape;3501;p32"/>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2" name="Google Shape;3502;p32"/>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3" name="Google Shape;3503;p32"/>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4" name="Google Shape;3504;p32"/>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5" name="Google Shape;3505;p32"/>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6" name="Google Shape;3506;p32"/>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7" name="Google Shape;3507;p32"/>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8" name="Google Shape;3508;p32"/>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09" name="Google Shape;3509;p32"/>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10" name="Google Shape;3510;p32"/>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11" name="Google Shape;3511;p32"/>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12" name="Google Shape;3512;p32"/>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13" name="Google Shape;3513;p32"/>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14" name="Google Shape;3514;p32"/>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15" name="Google Shape;3515;p32"/>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16" name="Google Shape;3516;p32"/>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17" name="Google Shape;3517;p32"/>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518" name="Google Shape;3518;p32"/>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grpSp>
        <p:nvGrpSpPr>
          <p:cNvPr id="3519" name="Google Shape;3519;p32"/>
          <p:cNvGrpSpPr/>
          <p:nvPr/>
        </p:nvGrpSpPr>
        <p:grpSpPr>
          <a:xfrm>
            <a:off x="452950" y="181138"/>
            <a:ext cx="8301645" cy="4580912"/>
            <a:chOff x="452950" y="181138"/>
            <a:chExt cx="8301645" cy="4580912"/>
          </a:xfrm>
        </p:grpSpPr>
        <p:sp>
          <p:nvSpPr>
            <p:cNvPr id="3520" name="Google Shape;3520;p32"/>
            <p:cNvSpPr/>
            <p:nvPr/>
          </p:nvSpPr>
          <p:spPr>
            <a:xfrm rot="-5400000" flipH="1">
              <a:off x="1233643" y="2885742"/>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2"/>
            <p:cNvSpPr/>
            <p:nvPr/>
          </p:nvSpPr>
          <p:spPr>
            <a:xfrm flipH="1">
              <a:off x="547866" y="1873666"/>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2"/>
            <p:cNvSpPr/>
            <p:nvPr/>
          </p:nvSpPr>
          <p:spPr>
            <a:xfrm rot="-5400000" flipH="1">
              <a:off x="892687" y="957212"/>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2"/>
            <p:cNvSpPr/>
            <p:nvPr/>
          </p:nvSpPr>
          <p:spPr>
            <a:xfrm rot="-5400000" flipH="1">
              <a:off x="1342203" y="181755"/>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2"/>
            <p:cNvSpPr/>
            <p:nvPr/>
          </p:nvSpPr>
          <p:spPr>
            <a:xfrm flipH="1">
              <a:off x="452950" y="540609"/>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2"/>
            <p:cNvSpPr/>
            <p:nvPr/>
          </p:nvSpPr>
          <p:spPr>
            <a:xfrm flipH="1">
              <a:off x="7685305" y="3110637"/>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2"/>
            <p:cNvSpPr/>
            <p:nvPr/>
          </p:nvSpPr>
          <p:spPr>
            <a:xfrm flipH="1">
              <a:off x="8298493" y="4658353"/>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2"/>
            <p:cNvSpPr/>
            <p:nvPr/>
          </p:nvSpPr>
          <p:spPr>
            <a:xfrm flipH="1">
              <a:off x="8643477" y="1919409"/>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2"/>
            <p:cNvSpPr/>
            <p:nvPr/>
          </p:nvSpPr>
          <p:spPr>
            <a:xfrm flipH="1">
              <a:off x="7830118" y="2143811"/>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2"/>
            <p:cNvSpPr/>
            <p:nvPr/>
          </p:nvSpPr>
          <p:spPr>
            <a:xfrm flipH="1">
              <a:off x="8224529" y="3739649"/>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2"/>
            <p:cNvSpPr/>
            <p:nvPr/>
          </p:nvSpPr>
          <p:spPr>
            <a:xfrm rot="5400000" flipH="1">
              <a:off x="8545504" y="3142667"/>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2"/>
            <p:cNvSpPr/>
            <p:nvPr/>
          </p:nvSpPr>
          <p:spPr>
            <a:xfrm rot="5400000" flipH="1">
              <a:off x="8545551" y="2792853"/>
              <a:ext cx="184988" cy="233089"/>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2"/>
            <p:cNvSpPr/>
            <p:nvPr/>
          </p:nvSpPr>
          <p:spPr>
            <a:xfrm rot="5400000" flipH="1">
              <a:off x="8312404" y="2977892"/>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2"/>
            <p:cNvSpPr/>
            <p:nvPr/>
          </p:nvSpPr>
          <p:spPr>
            <a:xfrm rot="-2242918" flipH="1">
              <a:off x="1413124" y="698508"/>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32"/>
            <p:cNvSpPr/>
            <p:nvPr/>
          </p:nvSpPr>
          <p:spPr>
            <a:xfrm rot="-2242918" flipH="1">
              <a:off x="1404213" y="698727"/>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32"/>
            <p:cNvSpPr/>
            <p:nvPr/>
          </p:nvSpPr>
          <p:spPr>
            <a:xfrm rot="-2242918" flipH="1">
              <a:off x="1378573" y="721241"/>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2"/>
            <p:cNvSpPr/>
            <p:nvPr/>
          </p:nvSpPr>
          <p:spPr>
            <a:xfrm rot="-2242918" flipH="1">
              <a:off x="1371088" y="720764"/>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2"/>
            <p:cNvSpPr/>
            <p:nvPr/>
          </p:nvSpPr>
          <p:spPr>
            <a:xfrm rot="-2242918" flipH="1">
              <a:off x="1355041" y="745169"/>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2"/>
            <p:cNvSpPr/>
            <p:nvPr/>
          </p:nvSpPr>
          <p:spPr>
            <a:xfrm rot="-2242918" flipH="1">
              <a:off x="1347620" y="744883"/>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2"/>
            <p:cNvSpPr/>
            <p:nvPr/>
          </p:nvSpPr>
          <p:spPr>
            <a:xfrm rot="-2242918" flipH="1">
              <a:off x="1324730" y="762739"/>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2"/>
            <p:cNvSpPr/>
            <p:nvPr/>
          </p:nvSpPr>
          <p:spPr>
            <a:xfrm rot="-2242918" flipH="1">
              <a:off x="1316399" y="762549"/>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32"/>
            <p:cNvSpPr/>
            <p:nvPr/>
          </p:nvSpPr>
          <p:spPr>
            <a:xfrm rot="-2242918" flipH="1">
              <a:off x="1294141" y="796440"/>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2"/>
            <p:cNvSpPr/>
            <p:nvPr/>
          </p:nvSpPr>
          <p:spPr>
            <a:xfrm rot="-2242918" flipH="1">
              <a:off x="1284119" y="793377"/>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2"/>
            <p:cNvSpPr/>
            <p:nvPr/>
          </p:nvSpPr>
          <p:spPr>
            <a:xfrm rot="-2242918" flipH="1">
              <a:off x="1413124" y="452733"/>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2"/>
            <p:cNvSpPr/>
            <p:nvPr/>
          </p:nvSpPr>
          <p:spPr>
            <a:xfrm rot="-2242918" flipH="1">
              <a:off x="1404213" y="452952"/>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2"/>
            <p:cNvSpPr/>
            <p:nvPr/>
          </p:nvSpPr>
          <p:spPr>
            <a:xfrm rot="-2242918" flipH="1">
              <a:off x="1378573" y="475466"/>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2"/>
            <p:cNvSpPr/>
            <p:nvPr/>
          </p:nvSpPr>
          <p:spPr>
            <a:xfrm rot="-2242918" flipH="1">
              <a:off x="1371088" y="474989"/>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2"/>
            <p:cNvSpPr/>
            <p:nvPr/>
          </p:nvSpPr>
          <p:spPr>
            <a:xfrm rot="-2242918" flipH="1">
              <a:off x="1355041" y="499394"/>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2"/>
            <p:cNvSpPr/>
            <p:nvPr/>
          </p:nvSpPr>
          <p:spPr>
            <a:xfrm rot="-2242918" flipH="1">
              <a:off x="1347620" y="499108"/>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2"/>
            <p:cNvSpPr/>
            <p:nvPr/>
          </p:nvSpPr>
          <p:spPr>
            <a:xfrm rot="-2242918" flipH="1">
              <a:off x="1324730" y="516964"/>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32"/>
            <p:cNvSpPr/>
            <p:nvPr/>
          </p:nvSpPr>
          <p:spPr>
            <a:xfrm rot="-2242918" flipH="1">
              <a:off x="1316399" y="516774"/>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32"/>
            <p:cNvSpPr/>
            <p:nvPr/>
          </p:nvSpPr>
          <p:spPr>
            <a:xfrm rot="-2242918" flipH="1">
              <a:off x="1294141" y="550665"/>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2"/>
            <p:cNvSpPr/>
            <p:nvPr/>
          </p:nvSpPr>
          <p:spPr>
            <a:xfrm rot="-2242918" flipH="1">
              <a:off x="1284119" y="547602"/>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2"/>
            <p:cNvSpPr/>
            <p:nvPr/>
          </p:nvSpPr>
          <p:spPr>
            <a:xfrm rot="-2242918" flipH="1">
              <a:off x="1171749" y="652233"/>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2"/>
            <p:cNvSpPr/>
            <p:nvPr/>
          </p:nvSpPr>
          <p:spPr>
            <a:xfrm rot="-2242918" flipH="1">
              <a:off x="1162838" y="652452"/>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2"/>
            <p:cNvSpPr/>
            <p:nvPr/>
          </p:nvSpPr>
          <p:spPr>
            <a:xfrm rot="-2242918" flipH="1">
              <a:off x="1137198" y="674966"/>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2"/>
            <p:cNvSpPr/>
            <p:nvPr/>
          </p:nvSpPr>
          <p:spPr>
            <a:xfrm rot="-2242918" flipH="1">
              <a:off x="1129713" y="674489"/>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2"/>
            <p:cNvSpPr/>
            <p:nvPr/>
          </p:nvSpPr>
          <p:spPr>
            <a:xfrm rot="-2242918" flipH="1">
              <a:off x="1113666" y="698894"/>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2"/>
            <p:cNvSpPr/>
            <p:nvPr/>
          </p:nvSpPr>
          <p:spPr>
            <a:xfrm rot="-2242918" flipH="1">
              <a:off x="1106245" y="698608"/>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32"/>
            <p:cNvSpPr/>
            <p:nvPr/>
          </p:nvSpPr>
          <p:spPr>
            <a:xfrm rot="-2242918" flipH="1">
              <a:off x="1083355" y="716464"/>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32"/>
            <p:cNvSpPr/>
            <p:nvPr/>
          </p:nvSpPr>
          <p:spPr>
            <a:xfrm rot="-2242918" flipH="1">
              <a:off x="1075024" y="716274"/>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32"/>
            <p:cNvSpPr/>
            <p:nvPr/>
          </p:nvSpPr>
          <p:spPr>
            <a:xfrm rot="-2242918" flipH="1">
              <a:off x="1052766" y="750165"/>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32"/>
            <p:cNvSpPr/>
            <p:nvPr/>
          </p:nvSpPr>
          <p:spPr>
            <a:xfrm rot="-2242918" flipH="1">
              <a:off x="1042744" y="747102"/>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_1">
    <p:spTree>
      <p:nvGrpSpPr>
        <p:cNvPr id="1" name="Shape 3563"/>
        <p:cNvGrpSpPr/>
        <p:nvPr/>
      </p:nvGrpSpPr>
      <p:grpSpPr>
        <a:xfrm>
          <a:off x="0" y="0"/>
          <a:ext cx="0" cy="0"/>
          <a:chOff x="0" y="0"/>
          <a:chExt cx="0" cy="0"/>
        </a:xfrm>
      </p:grpSpPr>
      <p:grpSp>
        <p:nvGrpSpPr>
          <p:cNvPr id="3564" name="Google Shape;3564;p33"/>
          <p:cNvGrpSpPr/>
          <p:nvPr/>
        </p:nvGrpSpPr>
        <p:grpSpPr>
          <a:xfrm>
            <a:off x="-26525" y="-111175"/>
            <a:ext cx="9197100" cy="5365800"/>
            <a:chOff x="-26525" y="-111175"/>
            <a:chExt cx="9197100" cy="5365800"/>
          </a:xfrm>
        </p:grpSpPr>
        <p:cxnSp>
          <p:nvCxnSpPr>
            <p:cNvPr id="3565" name="Google Shape;3565;p33"/>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66" name="Google Shape;3566;p33"/>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67" name="Google Shape;3567;p33"/>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68" name="Google Shape;3568;p33"/>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69" name="Google Shape;3569;p33"/>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0" name="Google Shape;3570;p33"/>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1" name="Google Shape;3571;p33"/>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2" name="Google Shape;3572;p33"/>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3" name="Google Shape;3573;p33"/>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4" name="Google Shape;3574;p33"/>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5" name="Google Shape;3575;p33"/>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6" name="Google Shape;3576;p33"/>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7" name="Google Shape;3577;p33"/>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8" name="Google Shape;3578;p33"/>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79" name="Google Shape;3579;p33"/>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0" name="Google Shape;3580;p33"/>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1" name="Google Shape;3581;p33"/>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2" name="Google Shape;3582;p33"/>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3" name="Google Shape;3583;p33"/>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4" name="Google Shape;3584;p33"/>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5" name="Google Shape;3585;p33"/>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6" name="Google Shape;3586;p33"/>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7" name="Google Shape;3587;p33"/>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8" name="Google Shape;3588;p33"/>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89" name="Google Shape;3589;p33"/>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0" name="Google Shape;3590;p33"/>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1" name="Google Shape;3591;p33"/>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2" name="Google Shape;3592;p33"/>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3" name="Google Shape;3593;p33"/>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4" name="Google Shape;3594;p33"/>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5" name="Google Shape;3595;p33"/>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6" name="Google Shape;3596;p33"/>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7" name="Google Shape;3597;p33"/>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8" name="Google Shape;3598;p33"/>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599" name="Google Shape;3599;p33"/>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600" name="Google Shape;3600;p33"/>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3601" name="Google Shape;3601;p33"/>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02" name="Google Shape;3602;p33"/>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03" name="Google Shape;3603;p33"/>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04" name="Google Shape;3604;p33"/>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05" name="Google Shape;3605;p33"/>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06" name="Google Shape;3606;p33"/>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07" name="Google Shape;3607;p33"/>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08" name="Google Shape;3608;p33"/>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09" name="Google Shape;3609;p33"/>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0" name="Google Shape;3610;p33"/>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1" name="Google Shape;3611;p33"/>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2" name="Google Shape;3612;p33"/>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3" name="Google Shape;3613;p33"/>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4" name="Google Shape;3614;p33"/>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5" name="Google Shape;3615;p33"/>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6" name="Google Shape;3616;p33"/>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7" name="Google Shape;3617;p33"/>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8" name="Google Shape;3618;p33"/>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19" name="Google Shape;3619;p33"/>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20" name="Google Shape;3620;p33"/>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3621" name="Google Shape;3621;p33"/>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grpSp>
        <p:nvGrpSpPr>
          <p:cNvPr id="3622" name="Google Shape;3622;p33"/>
          <p:cNvGrpSpPr/>
          <p:nvPr/>
        </p:nvGrpSpPr>
        <p:grpSpPr>
          <a:xfrm>
            <a:off x="340415" y="376155"/>
            <a:ext cx="8642035" cy="4599020"/>
            <a:chOff x="340415" y="376155"/>
            <a:chExt cx="8642035" cy="4599020"/>
          </a:xfrm>
        </p:grpSpPr>
        <p:sp>
          <p:nvSpPr>
            <p:cNvPr id="3623" name="Google Shape;3623;p33"/>
            <p:cNvSpPr/>
            <p:nvPr/>
          </p:nvSpPr>
          <p:spPr>
            <a:xfrm flipH="1">
              <a:off x="8649456" y="487961"/>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33"/>
            <p:cNvSpPr/>
            <p:nvPr/>
          </p:nvSpPr>
          <p:spPr>
            <a:xfrm flipH="1">
              <a:off x="8864597" y="1676709"/>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33"/>
            <p:cNvSpPr/>
            <p:nvPr/>
          </p:nvSpPr>
          <p:spPr>
            <a:xfrm flipH="1">
              <a:off x="7865526" y="1398636"/>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33"/>
            <p:cNvSpPr/>
            <p:nvPr/>
          </p:nvSpPr>
          <p:spPr>
            <a:xfrm flipH="1">
              <a:off x="7554785" y="376155"/>
              <a:ext cx="98621" cy="95653"/>
            </a:xfrm>
            <a:custGeom>
              <a:avLst/>
              <a:gdLst/>
              <a:ahLst/>
              <a:cxnLst/>
              <a:rect l="l" t="t" r="r" b="b"/>
              <a:pathLst>
                <a:path w="797" h="773" extrusionOk="0">
                  <a:moveTo>
                    <a:pt x="657" y="1"/>
                  </a:moveTo>
                  <a:cubicBezTo>
                    <a:pt x="653" y="1"/>
                    <a:pt x="646" y="4"/>
                    <a:pt x="636" y="14"/>
                  </a:cubicBezTo>
                  <a:cubicBezTo>
                    <a:pt x="544" y="106"/>
                    <a:pt x="475" y="236"/>
                    <a:pt x="414" y="328"/>
                  </a:cubicBezTo>
                  <a:cubicBezTo>
                    <a:pt x="284" y="267"/>
                    <a:pt x="161" y="206"/>
                    <a:pt x="61" y="106"/>
                  </a:cubicBezTo>
                  <a:cubicBezTo>
                    <a:pt x="31" y="106"/>
                    <a:pt x="0" y="137"/>
                    <a:pt x="31" y="175"/>
                  </a:cubicBezTo>
                  <a:cubicBezTo>
                    <a:pt x="161" y="236"/>
                    <a:pt x="253" y="298"/>
                    <a:pt x="383" y="397"/>
                  </a:cubicBezTo>
                  <a:cubicBezTo>
                    <a:pt x="284" y="520"/>
                    <a:pt x="222" y="619"/>
                    <a:pt x="161" y="750"/>
                  </a:cubicBezTo>
                  <a:cubicBezTo>
                    <a:pt x="146" y="765"/>
                    <a:pt x="153" y="773"/>
                    <a:pt x="165" y="773"/>
                  </a:cubicBezTo>
                  <a:cubicBezTo>
                    <a:pt x="176" y="773"/>
                    <a:pt x="192" y="765"/>
                    <a:pt x="192" y="750"/>
                  </a:cubicBezTo>
                  <a:cubicBezTo>
                    <a:pt x="284" y="650"/>
                    <a:pt x="352" y="558"/>
                    <a:pt x="444" y="428"/>
                  </a:cubicBezTo>
                  <a:cubicBezTo>
                    <a:pt x="544" y="520"/>
                    <a:pt x="667" y="589"/>
                    <a:pt x="797" y="650"/>
                  </a:cubicBezTo>
                  <a:lnTo>
                    <a:pt x="797" y="619"/>
                  </a:lnTo>
                  <a:cubicBezTo>
                    <a:pt x="705" y="520"/>
                    <a:pt x="575" y="459"/>
                    <a:pt x="475" y="397"/>
                  </a:cubicBezTo>
                  <a:cubicBezTo>
                    <a:pt x="544" y="267"/>
                    <a:pt x="605" y="137"/>
                    <a:pt x="667" y="14"/>
                  </a:cubicBezTo>
                  <a:cubicBezTo>
                    <a:pt x="667" y="14"/>
                    <a:pt x="667" y="1"/>
                    <a:pt x="65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33"/>
            <p:cNvSpPr/>
            <p:nvPr/>
          </p:nvSpPr>
          <p:spPr>
            <a:xfrm flipH="1">
              <a:off x="519530" y="4730023"/>
              <a:ext cx="121265" cy="103944"/>
            </a:xfrm>
            <a:custGeom>
              <a:avLst/>
              <a:gdLst/>
              <a:ahLst/>
              <a:cxnLst/>
              <a:rect l="l" t="t" r="r" b="b"/>
              <a:pathLst>
                <a:path w="980" h="840" extrusionOk="0">
                  <a:moveTo>
                    <a:pt x="488" y="72"/>
                  </a:moveTo>
                  <a:cubicBezTo>
                    <a:pt x="642" y="72"/>
                    <a:pt x="768" y="209"/>
                    <a:pt x="826" y="346"/>
                  </a:cubicBezTo>
                  <a:cubicBezTo>
                    <a:pt x="857" y="538"/>
                    <a:pt x="788" y="691"/>
                    <a:pt x="596" y="760"/>
                  </a:cubicBezTo>
                  <a:cubicBezTo>
                    <a:pt x="568" y="769"/>
                    <a:pt x="540" y="773"/>
                    <a:pt x="513" y="773"/>
                  </a:cubicBezTo>
                  <a:cubicBezTo>
                    <a:pt x="361" y="773"/>
                    <a:pt x="241" y="636"/>
                    <a:pt x="183" y="499"/>
                  </a:cubicBezTo>
                  <a:cubicBezTo>
                    <a:pt x="121" y="346"/>
                    <a:pt x="252" y="155"/>
                    <a:pt x="405" y="86"/>
                  </a:cubicBezTo>
                  <a:cubicBezTo>
                    <a:pt x="433" y="77"/>
                    <a:pt x="461" y="72"/>
                    <a:pt x="488" y="72"/>
                  </a:cubicBezTo>
                  <a:close/>
                  <a:moveTo>
                    <a:pt x="525" y="0"/>
                  </a:moveTo>
                  <a:cubicBezTo>
                    <a:pt x="264" y="0"/>
                    <a:pt x="0" y="211"/>
                    <a:pt x="60" y="538"/>
                  </a:cubicBezTo>
                  <a:cubicBezTo>
                    <a:pt x="109" y="740"/>
                    <a:pt x="281" y="839"/>
                    <a:pt x="462" y="839"/>
                  </a:cubicBezTo>
                  <a:cubicBezTo>
                    <a:pt x="507" y="839"/>
                    <a:pt x="552" y="833"/>
                    <a:pt x="596" y="821"/>
                  </a:cubicBezTo>
                  <a:cubicBezTo>
                    <a:pt x="857" y="790"/>
                    <a:pt x="979" y="538"/>
                    <a:pt x="949" y="308"/>
                  </a:cubicBezTo>
                  <a:cubicBezTo>
                    <a:pt x="872" y="94"/>
                    <a:pt x="699" y="0"/>
                    <a:pt x="52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33"/>
            <p:cNvSpPr/>
            <p:nvPr/>
          </p:nvSpPr>
          <p:spPr>
            <a:xfrm flipH="1">
              <a:off x="1543350" y="4729718"/>
              <a:ext cx="124482" cy="104562"/>
            </a:xfrm>
            <a:custGeom>
              <a:avLst/>
              <a:gdLst/>
              <a:ahLst/>
              <a:cxnLst/>
              <a:rect l="l" t="t" r="r" b="b"/>
              <a:pathLst>
                <a:path w="1006" h="845" extrusionOk="0">
                  <a:moveTo>
                    <a:pt x="511" y="76"/>
                  </a:moveTo>
                  <a:cubicBezTo>
                    <a:pt x="650" y="76"/>
                    <a:pt x="788" y="210"/>
                    <a:pt x="814" y="345"/>
                  </a:cubicBezTo>
                  <a:cubicBezTo>
                    <a:pt x="845" y="506"/>
                    <a:pt x="783" y="697"/>
                    <a:pt x="592" y="758"/>
                  </a:cubicBezTo>
                  <a:cubicBezTo>
                    <a:pt x="566" y="770"/>
                    <a:pt x="538" y="775"/>
                    <a:pt x="511" y="775"/>
                  </a:cubicBezTo>
                  <a:cubicBezTo>
                    <a:pt x="373" y="775"/>
                    <a:pt x="234" y="640"/>
                    <a:pt x="209" y="506"/>
                  </a:cubicBezTo>
                  <a:cubicBezTo>
                    <a:pt x="140" y="345"/>
                    <a:pt x="239" y="123"/>
                    <a:pt x="431" y="92"/>
                  </a:cubicBezTo>
                  <a:cubicBezTo>
                    <a:pt x="457" y="81"/>
                    <a:pt x="484" y="76"/>
                    <a:pt x="511" y="76"/>
                  </a:cubicBezTo>
                  <a:close/>
                  <a:moveTo>
                    <a:pt x="530" y="1"/>
                  </a:moveTo>
                  <a:cubicBezTo>
                    <a:pt x="268" y="1"/>
                    <a:pt x="1" y="211"/>
                    <a:pt x="79" y="536"/>
                  </a:cubicBezTo>
                  <a:cubicBezTo>
                    <a:pt x="103" y="741"/>
                    <a:pt x="298" y="845"/>
                    <a:pt x="490" y="845"/>
                  </a:cubicBezTo>
                  <a:cubicBezTo>
                    <a:pt x="535" y="845"/>
                    <a:pt x="580" y="839"/>
                    <a:pt x="623" y="827"/>
                  </a:cubicBezTo>
                  <a:cubicBezTo>
                    <a:pt x="845" y="789"/>
                    <a:pt x="1006" y="536"/>
                    <a:pt x="944" y="314"/>
                  </a:cubicBezTo>
                  <a:cubicBezTo>
                    <a:pt x="880" y="96"/>
                    <a:pt x="706" y="1"/>
                    <a:pt x="5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33"/>
            <p:cNvSpPr/>
            <p:nvPr/>
          </p:nvSpPr>
          <p:spPr>
            <a:xfrm flipH="1">
              <a:off x="4085552" y="4505118"/>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33"/>
            <p:cNvSpPr/>
            <p:nvPr/>
          </p:nvSpPr>
          <p:spPr>
            <a:xfrm flipH="1">
              <a:off x="340415" y="3988077"/>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33"/>
            <p:cNvSpPr/>
            <p:nvPr/>
          </p:nvSpPr>
          <p:spPr>
            <a:xfrm flipH="1">
              <a:off x="532708" y="2675459"/>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33"/>
            <p:cNvSpPr/>
            <p:nvPr/>
          </p:nvSpPr>
          <p:spPr>
            <a:xfrm flipH="1">
              <a:off x="763314" y="3141003"/>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33"/>
            <p:cNvSpPr/>
            <p:nvPr/>
          </p:nvSpPr>
          <p:spPr>
            <a:xfrm flipH="1">
              <a:off x="5841081" y="4866034"/>
              <a:ext cx="111119" cy="109141"/>
            </a:xfrm>
            <a:custGeom>
              <a:avLst/>
              <a:gdLst/>
              <a:ahLst/>
              <a:cxnLst/>
              <a:rect l="l" t="t" r="r" b="b"/>
              <a:pathLst>
                <a:path w="898" h="882" extrusionOk="0">
                  <a:moveTo>
                    <a:pt x="591" y="1"/>
                  </a:moveTo>
                  <a:cubicBezTo>
                    <a:pt x="583" y="1"/>
                    <a:pt x="576" y="8"/>
                    <a:pt x="576" y="24"/>
                  </a:cubicBezTo>
                  <a:cubicBezTo>
                    <a:pt x="514" y="123"/>
                    <a:pt x="484" y="253"/>
                    <a:pt x="445" y="376"/>
                  </a:cubicBezTo>
                  <a:cubicBezTo>
                    <a:pt x="292" y="345"/>
                    <a:pt x="162" y="315"/>
                    <a:pt x="32" y="284"/>
                  </a:cubicBezTo>
                  <a:cubicBezTo>
                    <a:pt x="1" y="284"/>
                    <a:pt x="1" y="345"/>
                    <a:pt x="32" y="345"/>
                  </a:cubicBezTo>
                  <a:cubicBezTo>
                    <a:pt x="162" y="376"/>
                    <a:pt x="292" y="445"/>
                    <a:pt x="415" y="476"/>
                  </a:cubicBezTo>
                  <a:cubicBezTo>
                    <a:pt x="384" y="598"/>
                    <a:pt x="353" y="728"/>
                    <a:pt x="323" y="859"/>
                  </a:cubicBezTo>
                  <a:cubicBezTo>
                    <a:pt x="307" y="874"/>
                    <a:pt x="315" y="882"/>
                    <a:pt x="327" y="882"/>
                  </a:cubicBezTo>
                  <a:cubicBezTo>
                    <a:pt x="338" y="882"/>
                    <a:pt x="353" y="874"/>
                    <a:pt x="353" y="859"/>
                  </a:cubicBezTo>
                  <a:cubicBezTo>
                    <a:pt x="384" y="759"/>
                    <a:pt x="445" y="636"/>
                    <a:pt x="484" y="506"/>
                  </a:cubicBezTo>
                  <a:cubicBezTo>
                    <a:pt x="606" y="537"/>
                    <a:pt x="767" y="567"/>
                    <a:pt x="897" y="567"/>
                  </a:cubicBezTo>
                  <a:lnTo>
                    <a:pt x="897" y="537"/>
                  </a:lnTo>
                  <a:cubicBezTo>
                    <a:pt x="767" y="476"/>
                    <a:pt x="637" y="445"/>
                    <a:pt x="514" y="407"/>
                  </a:cubicBezTo>
                  <a:cubicBezTo>
                    <a:pt x="545" y="284"/>
                    <a:pt x="576" y="154"/>
                    <a:pt x="606" y="24"/>
                  </a:cubicBezTo>
                  <a:cubicBezTo>
                    <a:pt x="606" y="8"/>
                    <a:pt x="599"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33"/>
            <p:cNvSpPr/>
            <p:nvPr/>
          </p:nvSpPr>
          <p:spPr>
            <a:xfrm flipH="1">
              <a:off x="8857844" y="3618136"/>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33"/>
            <p:cNvSpPr/>
            <p:nvPr/>
          </p:nvSpPr>
          <p:spPr>
            <a:xfrm flipH="1">
              <a:off x="8029381" y="4866034"/>
              <a:ext cx="111119" cy="109141"/>
            </a:xfrm>
            <a:custGeom>
              <a:avLst/>
              <a:gdLst/>
              <a:ahLst/>
              <a:cxnLst/>
              <a:rect l="l" t="t" r="r" b="b"/>
              <a:pathLst>
                <a:path w="898" h="882" extrusionOk="0">
                  <a:moveTo>
                    <a:pt x="591" y="1"/>
                  </a:moveTo>
                  <a:cubicBezTo>
                    <a:pt x="583" y="1"/>
                    <a:pt x="576" y="8"/>
                    <a:pt x="576" y="24"/>
                  </a:cubicBezTo>
                  <a:cubicBezTo>
                    <a:pt x="514" y="123"/>
                    <a:pt x="484" y="253"/>
                    <a:pt x="445" y="376"/>
                  </a:cubicBezTo>
                  <a:cubicBezTo>
                    <a:pt x="292" y="345"/>
                    <a:pt x="162" y="315"/>
                    <a:pt x="32" y="284"/>
                  </a:cubicBezTo>
                  <a:cubicBezTo>
                    <a:pt x="1" y="284"/>
                    <a:pt x="1" y="345"/>
                    <a:pt x="32" y="345"/>
                  </a:cubicBezTo>
                  <a:cubicBezTo>
                    <a:pt x="162" y="376"/>
                    <a:pt x="292" y="445"/>
                    <a:pt x="415" y="476"/>
                  </a:cubicBezTo>
                  <a:cubicBezTo>
                    <a:pt x="384" y="598"/>
                    <a:pt x="353" y="728"/>
                    <a:pt x="323" y="859"/>
                  </a:cubicBezTo>
                  <a:cubicBezTo>
                    <a:pt x="307" y="874"/>
                    <a:pt x="315" y="882"/>
                    <a:pt x="327" y="882"/>
                  </a:cubicBezTo>
                  <a:cubicBezTo>
                    <a:pt x="338" y="882"/>
                    <a:pt x="353" y="874"/>
                    <a:pt x="353" y="859"/>
                  </a:cubicBezTo>
                  <a:cubicBezTo>
                    <a:pt x="384" y="759"/>
                    <a:pt x="445" y="636"/>
                    <a:pt x="484" y="506"/>
                  </a:cubicBezTo>
                  <a:cubicBezTo>
                    <a:pt x="606" y="537"/>
                    <a:pt x="767" y="567"/>
                    <a:pt x="897" y="567"/>
                  </a:cubicBezTo>
                  <a:lnTo>
                    <a:pt x="897" y="537"/>
                  </a:lnTo>
                  <a:cubicBezTo>
                    <a:pt x="767" y="476"/>
                    <a:pt x="637" y="445"/>
                    <a:pt x="514" y="407"/>
                  </a:cubicBezTo>
                  <a:cubicBezTo>
                    <a:pt x="545" y="284"/>
                    <a:pt x="576" y="154"/>
                    <a:pt x="606" y="24"/>
                  </a:cubicBezTo>
                  <a:cubicBezTo>
                    <a:pt x="606" y="8"/>
                    <a:pt x="599"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33"/>
            <p:cNvSpPr/>
            <p:nvPr/>
          </p:nvSpPr>
          <p:spPr>
            <a:xfrm rot="10800000" flipH="1">
              <a:off x="7961291" y="825133"/>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33"/>
            <p:cNvSpPr/>
            <p:nvPr/>
          </p:nvSpPr>
          <p:spPr>
            <a:xfrm rot="10800000" flipH="1">
              <a:off x="8311151" y="825133"/>
              <a:ext cx="184988" cy="233089"/>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33"/>
            <p:cNvSpPr/>
            <p:nvPr/>
          </p:nvSpPr>
          <p:spPr>
            <a:xfrm rot="10800000" flipH="1">
              <a:off x="8126066" y="592033"/>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33"/>
            <p:cNvSpPr/>
            <p:nvPr/>
          </p:nvSpPr>
          <p:spPr>
            <a:xfrm rot="5400000" flipH="1">
              <a:off x="1002169" y="4687745"/>
              <a:ext cx="201879" cy="3110"/>
            </a:xfrm>
            <a:custGeom>
              <a:avLst/>
              <a:gdLst/>
              <a:ahLst/>
              <a:cxnLst/>
              <a:rect l="l" t="t" r="r" b="b"/>
              <a:pathLst>
                <a:path w="2077" h="32" extrusionOk="0">
                  <a:moveTo>
                    <a:pt x="2076" y="1"/>
                  </a:moveTo>
                  <a:cubicBezTo>
                    <a:pt x="1722" y="1"/>
                    <a:pt x="1375" y="9"/>
                    <a:pt x="1030" y="16"/>
                  </a:cubicBezTo>
                  <a:lnTo>
                    <a:pt x="1030" y="16"/>
                  </a:lnTo>
                  <a:lnTo>
                    <a:pt x="2076" y="1"/>
                  </a:lnTo>
                  <a:close/>
                  <a:moveTo>
                    <a:pt x="1030" y="16"/>
                  </a:moveTo>
                  <a:lnTo>
                    <a:pt x="0" y="31"/>
                  </a:lnTo>
                  <a:cubicBezTo>
                    <a:pt x="347" y="31"/>
                    <a:pt x="688" y="24"/>
                    <a:pt x="1030" y="16"/>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33"/>
            <p:cNvSpPr/>
            <p:nvPr/>
          </p:nvSpPr>
          <p:spPr>
            <a:xfrm rot="5400000" flipH="1">
              <a:off x="1002120" y="4678073"/>
              <a:ext cx="201879" cy="22453"/>
            </a:xfrm>
            <a:custGeom>
              <a:avLst/>
              <a:gdLst/>
              <a:ahLst/>
              <a:cxnLst/>
              <a:rect l="l" t="t" r="r" b="b"/>
              <a:pathLst>
                <a:path w="2077" h="231" extrusionOk="0">
                  <a:moveTo>
                    <a:pt x="2076" y="0"/>
                  </a:moveTo>
                  <a:lnTo>
                    <a:pt x="0" y="39"/>
                  </a:lnTo>
                  <a:lnTo>
                    <a:pt x="0" y="230"/>
                  </a:lnTo>
                  <a:lnTo>
                    <a:pt x="2076" y="192"/>
                  </a:lnTo>
                  <a:lnTo>
                    <a:pt x="2076"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33"/>
            <p:cNvSpPr/>
            <p:nvPr/>
          </p:nvSpPr>
          <p:spPr>
            <a:xfrm rot="5400000" flipH="1">
              <a:off x="961590" y="4685169"/>
              <a:ext cx="211502" cy="12052"/>
            </a:xfrm>
            <a:custGeom>
              <a:avLst/>
              <a:gdLst/>
              <a:ahLst/>
              <a:cxnLst/>
              <a:rect l="l" t="t" r="r" b="b"/>
              <a:pathLst>
                <a:path w="2176" h="124" extrusionOk="0">
                  <a:moveTo>
                    <a:pt x="2176" y="1"/>
                  </a:moveTo>
                  <a:lnTo>
                    <a:pt x="0" y="123"/>
                  </a:lnTo>
                  <a:cubicBezTo>
                    <a:pt x="736" y="123"/>
                    <a:pt x="1471" y="123"/>
                    <a:pt x="2176"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33"/>
            <p:cNvSpPr/>
            <p:nvPr/>
          </p:nvSpPr>
          <p:spPr>
            <a:xfrm rot="5400000" flipH="1">
              <a:off x="958625" y="4672485"/>
              <a:ext cx="217528" cy="31395"/>
            </a:xfrm>
            <a:custGeom>
              <a:avLst/>
              <a:gdLst/>
              <a:ahLst/>
              <a:cxnLst/>
              <a:rect l="l" t="t" r="r" b="b"/>
              <a:pathLst>
                <a:path w="2238" h="323" extrusionOk="0">
                  <a:moveTo>
                    <a:pt x="2176" y="1"/>
                  </a:moveTo>
                  <a:cubicBezTo>
                    <a:pt x="1471" y="131"/>
                    <a:pt x="736" y="131"/>
                    <a:pt x="0" y="131"/>
                  </a:cubicBezTo>
                  <a:lnTo>
                    <a:pt x="0" y="323"/>
                  </a:lnTo>
                  <a:lnTo>
                    <a:pt x="383" y="323"/>
                  </a:lnTo>
                  <a:cubicBezTo>
                    <a:pt x="996" y="323"/>
                    <a:pt x="1601" y="292"/>
                    <a:pt x="2207" y="193"/>
                  </a:cubicBezTo>
                  <a:lnTo>
                    <a:pt x="2237" y="193"/>
                  </a:lnTo>
                  <a:lnTo>
                    <a:pt x="2176" y="101"/>
                  </a:lnTo>
                  <a:lnTo>
                    <a:pt x="217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33"/>
            <p:cNvSpPr/>
            <p:nvPr/>
          </p:nvSpPr>
          <p:spPr>
            <a:xfrm rot="5400000" flipH="1">
              <a:off x="923246" y="4692993"/>
              <a:ext cx="211599" cy="2333"/>
            </a:xfrm>
            <a:custGeom>
              <a:avLst/>
              <a:gdLst/>
              <a:ahLst/>
              <a:cxnLst/>
              <a:rect l="l" t="t" r="r" b="b"/>
              <a:pathLst>
                <a:path w="2177" h="24" extrusionOk="0">
                  <a:moveTo>
                    <a:pt x="1" y="1"/>
                  </a:moveTo>
                  <a:cubicBezTo>
                    <a:pt x="368" y="16"/>
                    <a:pt x="728" y="24"/>
                    <a:pt x="1088" y="24"/>
                  </a:cubicBezTo>
                  <a:cubicBezTo>
                    <a:pt x="1449" y="24"/>
                    <a:pt x="1809" y="16"/>
                    <a:pt x="2176"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33"/>
            <p:cNvSpPr/>
            <p:nvPr/>
          </p:nvSpPr>
          <p:spPr>
            <a:xfrm rot="5400000" flipH="1">
              <a:off x="922808" y="4682933"/>
              <a:ext cx="211599" cy="22453"/>
            </a:xfrm>
            <a:custGeom>
              <a:avLst/>
              <a:gdLst/>
              <a:ahLst/>
              <a:cxnLst/>
              <a:rect l="l" t="t" r="r" b="b"/>
              <a:pathLst>
                <a:path w="2177" h="231" extrusionOk="0">
                  <a:moveTo>
                    <a:pt x="1" y="0"/>
                  </a:moveTo>
                  <a:lnTo>
                    <a:pt x="1" y="192"/>
                  </a:lnTo>
                  <a:cubicBezTo>
                    <a:pt x="353" y="192"/>
                    <a:pt x="705" y="230"/>
                    <a:pt x="1088" y="230"/>
                  </a:cubicBezTo>
                  <a:cubicBezTo>
                    <a:pt x="1441" y="230"/>
                    <a:pt x="1824" y="192"/>
                    <a:pt x="2176" y="192"/>
                  </a:cubicBezTo>
                  <a:lnTo>
                    <a:pt x="2176" y="0"/>
                  </a:lnTo>
                  <a:cubicBezTo>
                    <a:pt x="1809" y="19"/>
                    <a:pt x="1449" y="29"/>
                    <a:pt x="1088" y="29"/>
                  </a:cubicBezTo>
                  <a:cubicBezTo>
                    <a:pt x="728" y="29"/>
                    <a:pt x="368" y="19"/>
                    <a:pt x="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33"/>
            <p:cNvSpPr/>
            <p:nvPr/>
          </p:nvSpPr>
          <p:spPr>
            <a:xfrm rot="5400000" flipH="1">
              <a:off x="890005" y="4694937"/>
              <a:ext cx="195173" cy="1458"/>
            </a:xfrm>
            <a:custGeom>
              <a:avLst/>
              <a:gdLst/>
              <a:ahLst/>
              <a:cxnLst/>
              <a:rect l="l" t="t" r="r" b="b"/>
              <a:pathLst>
                <a:path w="2008" h="15" extrusionOk="0">
                  <a:moveTo>
                    <a:pt x="1339" y="1"/>
                  </a:moveTo>
                  <a:cubicBezTo>
                    <a:pt x="893" y="1"/>
                    <a:pt x="445" y="14"/>
                    <a:pt x="1" y="14"/>
                  </a:cubicBezTo>
                  <a:lnTo>
                    <a:pt x="2008" y="14"/>
                  </a:lnTo>
                  <a:cubicBezTo>
                    <a:pt x="1786" y="4"/>
                    <a:pt x="1563" y="1"/>
                    <a:pt x="1339"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33"/>
            <p:cNvSpPr/>
            <p:nvPr/>
          </p:nvSpPr>
          <p:spPr>
            <a:xfrm rot="5400000" flipH="1">
              <a:off x="889665" y="4685655"/>
              <a:ext cx="195173" cy="20023"/>
            </a:xfrm>
            <a:custGeom>
              <a:avLst/>
              <a:gdLst/>
              <a:ahLst/>
              <a:cxnLst/>
              <a:rect l="l" t="t" r="r" b="b"/>
              <a:pathLst>
                <a:path w="2008" h="206" extrusionOk="0">
                  <a:moveTo>
                    <a:pt x="1339" y="1"/>
                  </a:moveTo>
                  <a:cubicBezTo>
                    <a:pt x="893" y="1"/>
                    <a:pt x="445" y="14"/>
                    <a:pt x="1" y="14"/>
                  </a:cubicBezTo>
                  <a:lnTo>
                    <a:pt x="1" y="206"/>
                  </a:lnTo>
                  <a:cubicBezTo>
                    <a:pt x="445" y="206"/>
                    <a:pt x="893" y="192"/>
                    <a:pt x="1339" y="192"/>
                  </a:cubicBezTo>
                  <a:cubicBezTo>
                    <a:pt x="1563" y="192"/>
                    <a:pt x="1786" y="196"/>
                    <a:pt x="2008" y="206"/>
                  </a:cubicBezTo>
                  <a:lnTo>
                    <a:pt x="2008" y="14"/>
                  </a:lnTo>
                  <a:cubicBezTo>
                    <a:pt x="1786" y="4"/>
                    <a:pt x="1563" y="1"/>
                    <a:pt x="1339"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33"/>
            <p:cNvSpPr/>
            <p:nvPr/>
          </p:nvSpPr>
          <p:spPr>
            <a:xfrm rot="5400000" flipH="1">
              <a:off x="848794" y="4692216"/>
              <a:ext cx="192159" cy="3888"/>
            </a:xfrm>
            <a:custGeom>
              <a:avLst/>
              <a:gdLst/>
              <a:ahLst/>
              <a:cxnLst/>
              <a:rect l="l" t="t" r="r" b="b"/>
              <a:pathLst>
                <a:path w="1977" h="40" extrusionOk="0">
                  <a:moveTo>
                    <a:pt x="0" y="1"/>
                  </a:moveTo>
                  <a:cubicBezTo>
                    <a:pt x="667" y="39"/>
                    <a:pt x="1310" y="39"/>
                    <a:pt x="1977" y="39"/>
                  </a:cubicBezTo>
                  <a:lnTo>
                    <a:pt x="0"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33"/>
            <p:cNvSpPr/>
            <p:nvPr/>
          </p:nvSpPr>
          <p:spPr>
            <a:xfrm rot="5400000" flipH="1">
              <a:off x="848746" y="4683322"/>
              <a:ext cx="192159" cy="21675"/>
            </a:xfrm>
            <a:custGeom>
              <a:avLst/>
              <a:gdLst/>
              <a:ahLst/>
              <a:cxnLst/>
              <a:rect l="l" t="t" r="r" b="b"/>
              <a:pathLst>
                <a:path w="1977" h="223" extrusionOk="0">
                  <a:moveTo>
                    <a:pt x="0" y="0"/>
                  </a:moveTo>
                  <a:lnTo>
                    <a:pt x="0" y="192"/>
                  </a:lnTo>
                  <a:lnTo>
                    <a:pt x="1977" y="222"/>
                  </a:lnTo>
                  <a:lnTo>
                    <a:pt x="1977" y="31"/>
                  </a:lnTo>
                  <a:lnTo>
                    <a:pt x="0"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33"/>
            <p:cNvSpPr/>
            <p:nvPr/>
          </p:nvSpPr>
          <p:spPr>
            <a:xfrm rot="5400000" flipH="1">
              <a:off x="803696" y="4222757"/>
              <a:ext cx="97" cy="192257"/>
            </a:xfrm>
            <a:custGeom>
              <a:avLst/>
              <a:gdLst/>
              <a:ahLst/>
              <a:cxnLst/>
              <a:rect l="l" t="t" r="r" b="b"/>
              <a:pathLst>
                <a:path w="1" h="1978" extrusionOk="0">
                  <a:moveTo>
                    <a:pt x="1" y="1977"/>
                  </a:moveTo>
                  <a:lnTo>
                    <a:pt x="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33"/>
            <p:cNvSpPr/>
            <p:nvPr/>
          </p:nvSpPr>
          <p:spPr>
            <a:xfrm rot="5400000" flipH="1">
              <a:off x="792907" y="4220910"/>
              <a:ext cx="18759" cy="195173"/>
            </a:xfrm>
            <a:custGeom>
              <a:avLst/>
              <a:gdLst/>
              <a:ahLst/>
              <a:cxnLst/>
              <a:rect l="l" t="t" r="r" b="b"/>
              <a:pathLst>
                <a:path w="193" h="2008" extrusionOk="0">
                  <a:moveTo>
                    <a:pt x="1" y="1"/>
                  </a:moveTo>
                  <a:lnTo>
                    <a:pt x="1" y="2008"/>
                  </a:lnTo>
                  <a:lnTo>
                    <a:pt x="192" y="1977"/>
                  </a:lnTo>
                  <a:lnTo>
                    <a:pt x="19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33"/>
            <p:cNvSpPr/>
            <p:nvPr/>
          </p:nvSpPr>
          <p:spPr>
            <a:xfrm rot="5400000" flipH="1">
              <a:off x="798495" y="4174305"/>
              <a:ext cx="6804" cy="201976"/>
            </a:xfrm>
            <a:custGeom>
              <a:avLst/>
              <a:gdLst/>
              <a:ahLst/>
              <a:cxnLst/>
              <a:rect l="l" t="t" r="r" b="b"/>
              <a:pathLst>
                <a:path w="70" h="2078" extrusionOk="0">
                  <a:moveTo>
                    <a:pt x="69" y="1"/>
                  </a:moveTo>
                  <a:cubicBezTo>
                    <a:pt x="0" y="698"/>
                    <a:pt x="0" y="1372"/>
                    <a:pt x="31" y="2077"/>
                  </a:cubicBezTo>
                  <a:lnTo>
                    <a:pt x="6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33"/>
            <p:cNvSpPr/>
            <p:nvPr/>
          </p:nvSpPr>
          <p:spPr>
            <a:xfrm rot="5400000" flipH="1">
              <a:off x="789553" y="4174304"/>
              <a:ext cx="24688" cy="201976"/>
            </a:xfrm>
            <a:custGeom>
              <a:avLst/>
              <a:gdLst/>
              <a:ahLst/>
              <a:cxnLst/>
              <a:rect l="l" t="t" r="r" b="b"/>
              <a:pathLst>
                <a:path w="254" h="2078" extrusionOk="0">
                  <a:moveTo>
                    <a:pt x="62" y="1"/>
                  </a:moveTo>
                  <a:cubicBezTo>
                    <a:pt x="0" y="667"/>
                    <a:pt x="0" y="1372"/>
                    <a:pt x="31" y="2077"/>
                  </a:cubicBezTo>
                  <a:lnTo>
                    <a:pt x="223" y="2039"/>
                  </a:lnTo>
                  <a:cubicBezTo>
                    <a:pt x="192" y="1372"/>
                    <a:pt x="192" y="698"/>
                    <a:pt x="25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33"/>
            <p:cNvSpPr/>
            <p:nvPr/>
          </p:nvSpPr>
          <p:spPr>
            <a:xfrm rot="5400000" flipH="1">
              <a:off x="797378" y="4141987"/>
              <a:ext cx="3013" cy="195950"/>
            </a:xfrm>
            <a:custGeom>
              <a:avLst/>
              <a:gdLst/>
              <a:ahLst/>
              <a:cxnLst/>
              <a:rect l="l" t="t" r="r" b="b"/>
              <a:pathLst>
                <a:path w="31" h="2016" extrusionOk="0">
                  <a:moveTo>
                    <a:pt x="0" y="0"/>
                  </a:moveTo>
                  <a:cubicBezTo>
                    <a:pt x="0" y="674"/>
                    <a:pt x="0" y="1341"/>
                    <a:pt x="31" y="2015"/>
                  </a:cubicBezTo>
                  <a:lnTo>
                    <a:pt x="0"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33"/>
            <p:cNvSpPr/>
            <p:nvPr/>
          </p:nvSpPr>
          <p:spPr>
            <a:xfrm rot="5400000" flipH="1">
              <a:off x="788047" y="4141598"/>
              <a:ext cx="21675" cy="195950"/>
            </a:xfrm>
            <a:custGeom>
              <a:avLst/>
              <a:gdLst/>
              <a:ahLst/>
              <a:cxnLst/>
              <a:rect l="l" t="t" r="r" b="b"/>
              <a:pathLst>
                <a:path w="223" h="2016" extrusionOk="0">
                  <a:moveTo>
                    <a:pt x="0" y="0"/>
                  </a:moveTo>
                  <a:cubicBezTo>
                    <a:pt x="0" y="674"/>
                    <a:pt x="0" y="1341"/>
                    <a:pt x="31" y="2015"/>
                  </a:cubicBezTo>
                  <a:lnTo>
                    <a:pt x="223" y="2015"/>
                  </a:lnTo>
                  <a:cubicBezTo>
                    <a:pt x="192" y="1341"/>
                    <a:pt x="192" y="674"/>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33"/>
            <p:cNvSpPr/>
            <p:nvPr/>
          </p:nvSpPr>
          <p:spPr>
            <a:xfrm rot="5400000" flipH="1">
              <a:off x="798495" y="4099852"/>
              <a:ext cx="3791" cy="198963"/>
            </a:xfrm>
            <a:custGeom>
              <a:avLst/>
              <a:gdLst/>
              <a:ahLst/>
              <a:cxnLst/>
              <a:rect l="l" t="t" r="r" b="b"/>
              <a:pathLst>
                <a:path w="39" h="2047" extrusionOk="0">
                  <a:moveTo>
                    <a:pt x="0" y="1"/>
                  </a:moveTo>
                  <a:lnTo>
                    <a:pt x="0" y="2046"/>
                  </a:lnTo>
                  <a:cubicBezTo>
                    <a:pt x="38" y="1372"/>
                    <a:pt x="38"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33"/>
            <p:cNvSpPr/>
            <p:nvPr/>
          </p:nvSpPr>
          <p:spPr>
            <a:xfrm rot="5400000" flipH="1">
              <a:off x="789602" y="4096888"/>
              <a:ext cx="21675" cy="204892"/>
            </a:xfrm>
            <a:custGeom>
              <a:avLst/>
              <a:gdLst/>
              <a:ahLst/>
              <a:cxnLst/>
              <a:rect l="l" t="t" r="r" b="b"/>
              <a:pathLst>
                <a:path w="223" h="2108" extrusionOk="0">
                  <a:moveTo>
                    <a:pt x="192" y="1"/>
                  </a:moveTo>
                  <a:lnTo>
                    <a:pt x="0" y="32"/>
                  </a:lnTo>
                  <a:cubicBezTo>
                    <a:pt x="31" y="698"/>
                    <a:pt x="31" y="1403"/>
                    <a:pt x="0" y="2077"/>
                  </a:cubicBezTo>
                  <a:lnTo>
                    <a:pt x="19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33"/>
            <p:cNvSpPr/>
            <p:nvPr/>
          </p:nvSpPr>
          <p:spPr>
            <a:xfrm rot="5400000" flipH="1">
              <a:off x="802189" y="4673991"/>
              <a:ext cx="3110" cy="192257"/>
            </a:xfrm>
            <a:custGeom>
              <a:avLst/>
              <a:gdLst/>
              <a:ahLst/>
              <a:cxnLst/>
              <a:rect l="l" t="t" r="r" b="b"/>
              <a:pathLst>
                <a:path w="32" h="1978" extrusionOk="0">
                  <a:moveTo>
                    <a:pt x="31" y="1"/>
                  </a:moveTo>
                  <a:cubicBezTo>
                    <a:pt x="1" y="667"/>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33"/>
            <p:cNvSpPr/>
            <p:nvPr/>
          </p:nvSpPr>
          <p:spPr>
            <a:xfrm rot="5400000" flipH="1">
              <a:off x="791449" y="4672873"/>
              <a:ext cx="21675" cy="195173"/>
            </a:xfrm>
            <a:custGeom>
              <a:avLst/>
              <a:gdLst/>
              <a:ahLst/>
              <a:cxnLst/>
              <a:rect l="l" t="t" r="r" b="b"/>
              <a:pathLst>
                <a:path w="223" h="2008" extrusionOk="0">
                  <a:moveTo>
                    <a:pt x="31" y="1"/>
                  </a:moveTo>
                  <a:cubicBezTo>
                    <a:pt x="0" y="667"/>
                    <a:pt x="0" y="1341"/>
                    <a:pt x="31" y="2008"/>
                  </a:cubicBezTo>
                  <a:lnTo>
                    <a:pt x="222" y="1977"/>
                  </a:lnTo>
                  <a:cubicBezTo>
                    <a:pt x="192" y="1341"/>
                    <a:pt x="192" y="667"/>
                    <a:pt x="22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33"/>
            <p:cNvSpPr/>
            <p:nvPr/>
          </p:nvSpPr>
          <p:spPr>
            <a:xfrm rot="5400000" flipH="1">
              <a:off x="797378" y="4625928"/>
              <a:ext cx="9039" cy="201976"/>
            </a:xfrm>
            <a:custGeom>
              <a:avLst/>
              <a:gdLst/>
              <a:ahLst/>
              <a:cxnLst/>
              <a:rect l="l" t="t" r="r" b="b"/>
              <a:pathLst>
                <a:path w="93" h="2078"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33"/>
            <p:cNvSpPr/>
            <p:nvPr/>
          </p:nvSpPr>
          <p:spPr>
            <a:xfrm rot="5400000" flipH="1">
              <a:off x="787707" y="4625976"/>
              <a:ext cx="28382" cy="201976"/>
            </a:xfrm>
            <a:custGeom>
              <a:avLst/>
              <a:gdLst/>
              <a:ahLst/>
              <a:cxnLst/>
              <a:rect l="l" t="t" r="r" b="b"/>
              <a:pathLst>
                <a:path w="292" h="2078" extrusionOk="0">
                  <a:moveTo>
                    <a:pt x="100" y="1"/>
                  </a:moveTo>
                  <a:cubicBezTo>
                    <a:pt x="39" y="667"/>
                    <a:pt x="1" y="1372"/>
                    <a:pt x="70" y="2077"/>
                  </a:cubicBezTo>
                  <a:lnTo>
                    <a:pt x="261" y="2039"/>
                  </a:lnTo>
                  <a:cubicBezTo>
                    <a:pt x="192" y="1372"/>
                    <a:pt x="231" y="698"/>
                    <a:pt x="2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33"/>
            <p:cNvSpPr/>
            <p:nvPr/>
          </p:nvSpPr>
          <p:spPr>
            <a:xfrm rot="5400000" flipH="1">
              <a:off x="795871" y="4593221"/>
              <a:ext cx="6026" cy="195950"/>
            </a:xfrm>
            <a:custGeom>
              <a:avLst/>
              <a:gdLst/>
              <a:ahLst/>
              <a:cxnLst/>
              <a:rect l="l" t="t" r="r" b="b"/>
              <a:pathLst>
                <a:path w="62" h="2016" extrusionOk="0">
                  <a:moveTo>
                    <a:pt x="31" y="0"/>
                  </a:moveTo>
                  <a:lnTo>
                    <a:pt x="31" y="0"/>
                  </a:lnTo>
                  <a:cubicBezTo>
                    <a:pt x="0" y="674"/>
                    <a:pt x="0" y="1341"/>
                    <a:pt x="62" y="201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33"/>
            <p:cNvSpPr/>
            <p:nvPr/>
          </p:nvSpPr>
          <p:spPr>
            <a:xfrm rot="5400000" flipH="1">
              <a:off x="786151" y="4593221"/>
              <a:ext cx="25466" cy="195950"/>
            </a:xfrm>
            <a:custGeom>
              <a:avLst/>
              <a:gdLst/>
              <a:ahLst/>
              <a:cxnLst/>
              <a:rect l="l" t="t" r="r" b="b"/>
              <a:pathLst>
                <a:path w="262" h="2016" extrusionOk="0">
                  <a:moveTo>
                    <a:pt x="39" y="0"/>
                  </a:moveTo>
                  <a:cubicBezTo>
                    <a:pt x="1" y="674"/>
                    <a:pt x="1" y="1341"/>
                    <a:pt x="70" y="2015"/>
                  </a:cubicBezTo>
                  <a:lnTo>
                    <a:pt x="261" y="2015"/>
                  </a:lnTo>
                  <a:cubicBezTo>
                    <a:pt x="192" y="1341"/>
                    <a:pt x="192" y="674"/>
                    <a:pt x="23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33"/>
            <p:cNvSpPr/>
            <p:nvPr/>
          </p:nvSpPr>
          <p:spPr>
            <a:xfrm rot="5400000" flipH="1">
              <a:off x="798884" y="4552982"/>
              <a:ext cx="3013" cy="198963"/>
            </a:xfrm>
            <a:custGeom>
              <a:avLst/>
              <a:gdLst/>
              <a:ahLst/>
              <a:cxnLst/>
              <a:rect l="l" t="t" r="r" b="b"/>
              <a:pathLst>
                <a:path w="31" h="2047" extrusionOk="0">
                  <a:moveTo>
                    <a:pt x="0" y="1"/>
                  </a:moveTo>
                  <a:lnTo>
                    <a:pt x="31" y="2046"/>
                  </a:lnTo>
                  <a:cubicBezTo>
                    <a:pt x="31" y="1372"/>
                    <a:pt x="31"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33"/>
            <p:cNvSpPr/>
            <p:nvPr/>
          </p:nvSpPr>
          <p:spPr>
            <a:xfrm rot="5400000" flipH="1">
              <a:off x="789602" y="4549628"/>
              <a:ext cx="21675" cy="204892"/>
            </a:xfrm>
            <a:custGeom>
              <a:avLst/>
              <a:gdLst/>
              <a:ahLst/>
              <a:cxnLst/>
              <a:rect l="l" t="t" r="r" b="b"/>
              <a:pathLst>
                <a:path w="223" h="2108" extrusionOk="0">
                  <a:moveTo>
                    <a:pt x="192" y="1"/>
                  </a:moveTo>
                  <a:lnTo>
                    <a:pt x="0" y="32"/>
                  </a:lnTo>
                  <a:cubicBezTo>
                    <a:pt x="31" y="698"/>
                    <a:pt x="31" y="1403"/>
                    <a:pt x="31" y="2077"/>
                  </a:cubicBezTo>
                  <a:lnTo>
                    <a:pt x="22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33"/>
            <p:cNvSpPr/>
            <p:nvPr/>
          </p:nvSpPr>
          <p:spPr>
            <a:xfrm rot="5400000" flipH="1">
              <a:off x="781729" y="4455445"/>
              <a:ext cx="201879" cy="3110"/>
            </a:xfrm>
            <a:custGeom>
              <a:avLst/>
              <a:gdLst/>
              <a:ahLst/>
              <a:cxnLst/>
              <a:rect l="l" t="t" r="r" b="b"/>
              <a:pathLst>
                <a:path w="2077" h="32" extrusionOk="0">
                  <a:moveTo>
                    <a:pt x="2077" y="0"/>
                  </a:moveTo>
                  <a:lnTo>
                    <a:pt x="0" y="31"/>
                  </a:lnTo>
                  <a:cubicBezTo>
                    <a:pt x="675" y="31"/>
                    <a:pt x="1372" y="31"/>
                    <a:pt x="2077"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33"/>
            <p:cNvSpPr/>
            <p:nvPr/>
          </p:nvSpPr>
          <p:spPr>
            <a:xfrm rot="5400000" flipH="1">
              <a:off x="782118" y="4446114"/>
              <a:ext cx="201879" cy="21772"/>
            </a:xfrm>
            <a:custGeom>
              <a:avLst/>
              <a:gdLst/>
              <a:ahLst/>
              <a:cxnLst/>
              <a:rect l="l" t="t" r="r" b="b"/>
              <a:pathLst>
                <a:path w="2077" h="224" extrusionOk="0">
                  <a:moveTo>
                    <a:pt x="2077" y="1"/>
                  </a:moveTo>
                  <a:lnTo>
                    <a:pt x="0" y="32"/>
                  </a:lnTo>
                  <a:lnTo>
                    <a:pt x="0" y="223"/>
                  </a:lnTo>
                  <a:lnTo>
                    <a:pt x="2077" y="192"/>
                  </a:lnTo>
                  <a:lnTo>
                    <a:pt x="2077"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33"/>
            <p:cNvSpPr/>
            <p:nvPr/>
          </p:nvSpPr>
          <p:spPr>
            <a:xfrm rot="5400000" flipH="1">
              <a:off x="741927" y="4452092"/>
              <a:ext cx="210821" cy="12733"/>
            </a:xfrm>
            <a:custGeom>
              <a:avLst/>
              <a:gdLst/>
              <a:ahLst/>
              <a:cxnLst/>
              <a:rect l="l" t="t" r="r" b="b"/>
              <a:pathLst>
                <a:path w="2169" h="131" extrusionOk="0">
                  <a:moveTo>
                    <a:pt x="2168" y="1"/>
                  </a:moveTo>
                  <a:lnTo>
                    <a:pt x="0" y="131"/>
                  </a:lnTo>
                  <a:cubicBezTo>
                    <a:pt x="736" y="131"/>
                    <a:pt x="1471" y="131"/>
                    <a:pt x="2168" y="39"/>
                  </a:cubicBezTo>
                  <a:lnTo>
                    <a:pt x="2168"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33"/>
            <p:cNvSpPr/>
            <p:nvPr/>
          </p:nvSpPr>
          <p:spPr>
            <a:xfrm rot="5400000" flipH="1">
              <a:off x="736679" y="4440914"/>
              <a:ext cx="217528" cy="28382"/>
            </a:xfrm>
            <a:custGeom>
              <a:avLst/>
              <a:gdLst/>
              <a:ahLst/>
              <a:cxnLst/>
              <a:rect l="l" t="t" r="r" b="b"/>
              <a:pathLst>
                <a:path w="2238" h="292" extrusionOk="0">
                  <a:moveTo>
                    <a:pt x="2168" y="0"/>
                  </a:moveTo>
                  <a:cubicBezTo>
                    <a:pt x="1433" y="100"/>
                    <a:pt x="705" y="100"/>
                    <a:pt x="0" y="100"/>
                  </a:cubicBezTo>
                  <a:lnTo>
                    <a:pt x="0" y="291"/>
                  </a:lnTo>
                  <a:lnTo>
                    <a:pt x="383" y="291"/>
                  </a:lnTo>
                  <a:cubicBezTo>
                    <a:pt x="988" y="291"/>
                    <a:pt x="1594" y="253"/>
                    <a:pt x="2168" y="192"/>
                  </a:cubicBezTo>
                  <a:lnTo>
                    <a:pt x="2237" y="161"/>
                  </a:lnTo>
                  <a:lnTo>
                    <a:pt x="2168" y="62"/>
                  </a:lnTo>
                  <a:lnTo>
                    <a:pt x="2168"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3"/>
            <p:cNvSpPr/>
            <p:nvPr/>
          </p:nvSpPr>
          <p:spPr>
            <a:xfrm rot="5400000" flipH="1">
              <a:off x="703195" y="4460305"/>
              <a:ext cx="210821" cy="2333"/>
            </a:xfrm>
            <a:custGeom>
              <a:avLst/>
              <a:gdLst/>
              <a:ahLst/>
              <a:cxnLst/>
              <a:rect l="l" t="t" r="r" b="b"/>
              <a:pathLst>
                <a:path w="2169" h="24" extrusionOk="0">
                  <a:moveTo>
                    <a:pt x="1" y="1"/>
                  </a:moveTo>
                  <a:cubicBezTo>
                    <a:pt x="349" y="16"/>
                    <a:pt x="707" y="24"/>
                    <a:pt x="1070" y="24"/>
                  </a:cubicBezTo>
                  <a:cubicBezTo>
                    <a:pt x="1433" y="24"/>
                    <a:pt x="1801" y="16"/>
                    <a:pt x="2169"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33"/>
            <p:cNvSpPr/>
            <p:nvPr/>
          </p:nvSpPr>
          <p:spPr>
            <a:xfrm rot="5400000" flipH="1">
              <a:off x="703195" y="4450585"/>
              <a:ext cx="210821" cy="21772"/>
            </a:xfrm>
            <a:custGeom>
              <a:avLst/>
              <a:gdLst/>
              <a:ahLst/>
              <a:cxnLst/>
              <a:rect l="l" t="t" r="r" b="b"/>
              <a:pathLst>
                <a:path w="2169" h="224" extrusionOk="0">
                  <a:moveTo>
                    <a:pt x="1" y="1"/>
                  </a:moveTo>
                  <a:lnTo>
                    <a:pt x="1" y="192"/>
                  </a:lnTo>
                  <a:cubicBezTo>
                    <a:pt x="353" y="223"/>
                    <a:pt x="698" y="223"/>
                    <a:pt x="1050" y="223"/>
                  </a:cubicBezTo>
                  <a:cubicBezTo>
                    <a:pt x="1433" y="223"/>
                    <a:pt x="1816" y="223"/>
                    <a:pt x="2169" y="192"/>
                  </a:cubicBezTo>
                  <a:lnTo>
                    <a:pt x="2169" y="1"/>
                  </a:lnTo>
                  <a:cubicBezTo>
                    <a:pt x="1801" y="16"/>
                    <a:pt x="1433" y="24"/>
                    <a:pt x="1070" y="24"/>
                  </a:cubicBezTo>
                  <a:cubicBezTo>
                    <a:pt x="707" y="24"/>
                    <a:pt x="349" y="16"/>
                    <a:pt x="1"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33"/>
            <p:cNvSpPr/>
            <p:nvPr/>
          </p:nvSpPr>
          <p:spPr>
            <a:xfrm rot="5400000" flipH="1">
              <a:off x="668594" y="4462929"/>
              <a:ext cx="195950" cy="97"/>
            </a:xfrm>
            <a:custGeom>
              <a:avLst/>
              <a:gdLst/>
              <a:ahLst/>
              <a:cxnLst/>
              <a:rect l="l" t="t" r="r" b="b"/>
              <a:pathLst>
                <a:path w="2016" h="1" extrusionOk="0">
                  <a:moveTo>
                    <a:pt x="1" y="1"/>
                  </a:moveTo>
                  <a:lnTo>
                    <a:pt x="2016"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33"/>
            <p:cNvSpPr/>
            <p:nvPr/>
          </p:nvSpPr>
          <p:spPr>
            <a:xfrm rot="5400000" flipH="1">
              <a:off x="668205" y="4453598"/>
              <a:ext cx="195950" cy="18759"/>
            </a:xfrm>
            <a:custGeom>
              <a:avLst/>
              <a:gdLst/>
              <a:ahLst/>
              <a:cxnLst/>
              <a:rect l="l" t="t" r="r" b="b"/>
              <a:pathLst>
                <a:path w="2016" h="193" extrusionOk="0">
                  <a:moveTo>
                    <a:pt x="1" y="1"/>
                  </a:moveTo>
                  <a:lnTo>
                    <a:pt x="1" y="192"/>
                  </a:lnTo>
                  <a:lnTo>
                    <a:pt x="2016" y="192"/>
                  </a:lnTo>
                  <a:lnTo>
                    <a:pt x="2016"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33"/>
            <p:cNvSpPr/>
            <p:nvPr/>
          </p:nvSpPr>
          <p:spPr>
            <a:xfrm rot="5400000" flipH="1">
              <a:off x="792907" y="4518720"/>
              <a:ext cx="12733" cy="183314"/>
            </a:xfrm>
            <a:custGeom>
              <a:avLst/>
              <a:gdLst/>
              <a:ahLst/>
              <a:cxnLst/>
              <a:rect l="l" t="t" r="r" b="b"/>
              <a:pathLst>
                <a:path w="131" h="1886" extrusionOk="0">
                  <a:moveTo>
                    <a:pt x="62" y="1"/>
                  </a:moveTo>
                  <a:cubicBezTo>
                    <a:pt x="0" y="353"/>
                    <a:pt x="31" y="705"/>
                    <a:pt x="62" y="1027"/>
                  </a:cubicBezTo>
                  <a:cubicBezTo>
                    <a:pt x="100" y="1311"/>
                    <a:pt x="100" y="1602"/>
                    <a:pt x="130" y="1885"/>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33"/>
            <p:cNvSpPr/>
            <p:nvPr/>
          </p:nvSpPr>
          <p:spPr>
            <a:xfrm rot="5400000" flipH="1">
              <a:off x="785471" y="4517213"/>
              <a:ext cx="30617" cy="186328"/>
            </a:xfrm>
            <a:custGeom>
              <a:avLst/>
              <a:gdLst/>
              <a:ahLst/>
              <a:cxnLst/>
              <a:rect l="l" t="t" r="r" b="b"/>
              <a:pathLst>
                <a:path w="315" h="1917" extrusionOk="0">
                  <a:moveTo>
                    <a:pt x="62" y="1"/>
                  </a:moveTo>
                  <a:cubicBezTo>
                    <a:pt x="0" y="384"/>
                    <a:pt x="31" y="736"/>
                    <a:pt x="62" y="1089"/>
                  </a:cubicBezTo>
                  <a:lnTo>
                    <a:pt x="123" y="1916"/>
                  </a:lnTo>
                  <a:lnTo>
                    <a:pt x="314" y="1916"/>
                  </a:lnTo>
                  <a:lnTo>
                    <a:pt x="253" y="1058"/>
                  </a:lnTo>
                  <a:cubicBezTo>
                    <a:pt x="222" y="736"/>
                    <a:pt x="192" y="384"/>
                    <a:pt x="253" y="32"/>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33"/>
            <p:cNvSpPr/>
            <p:nvPr/>
          </p:nvSpPr>
          <p:spPr>
            <a:xfrm rot="5400000" flipH="1">
              <a:off x="626508" y="4452140"/>
              <a:ext cx="192937" cy="18662"/>
            </a:xfrm>
            <a:custGeom>
              <a:avLst/>
              <a:gdLst/>
              <a:ahLst/>
              <a:cxnLst/>
              <a:rect l="l" t="t" r="r" b="b"/>
              <a:pathLst>
                <a:path w="1985" h="192" extrusionOk="0">
                  <a:moveTo>
                    <a:pt x="0" y="0"/>
                  </a:moveTo>
                  <a:lnTo>
                    <a:pt x="0" y="192"/>
                  </a:lnTo>
                  <a:lnTo>
                    <a:pt x="1985" y="192"/>
                  </a:lnTo>
                  <a:lnTo>
                    <a:pt x="1985"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33"/>
            <p:cNvSpPr/>
            <p:nvPr/>
          </p:nvSpPr>
          <p:spPr>
            <a:xfrm rot="5400000" flipH="1">
              <a:off x="1234589" y="4673991"/>
              <a:ext cx="3110" cy="192257"/>
            </a:xfrm>
            <a:custGeom>
              <a:avLst/>
              <a:gdLst/>
              <a:ahLst/>
              <a:cxnLst/>
              <a:rect l="l" t="t" r="r" b="b"/>
              <a:pathLst>
                <a:path w="32" h="1978" extrusionOk="0">
                  <a:moveTo>
                    <a:pt x="31" y="1"/>
                  </a:moveTo>
                  <a:cubicBezTo>
                    <a:pt x="1" y="667"/>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33"/>
            <p:cNvSpPr/>
            <p:nvPr/>
          </p:nvSpPr>
          <p:spPr>
            <a:xfrm rot="5400000" flipH="1">
              <a:off x="1223849" y="4672873"/>
              <a:ext cx="21675" cy="195173"/>
            </a:xfrm>
            <a:custGeom>
              <a:avLst/>
              <a:gdLst/>
              <a:ahLst/>
              <a:cxnLst/>
              <a:rect l="l" t="t" r="r" b="b"/>
              <a:pathLst>
                <a:path w="223" h="2008" extrusionOk="0">
                  <a:moveTo>
                    <a:pt x="31" y="1"/>
                  </a:moveTo>
                  <a:cubicBezTo>
                    <a:pt x="0" y="667"/>
                    <a:pt x="0" y="1341"/>
                    <a:pt x="31" y="2008"/>
                  </a:cubicBezTo>
                  <a:lnTo>
                    <a:pt x="222" y="1977"/>
                  </a:lnTo>
                  <a:cubicBezTo>
                    <a:pt x="192" y="1341"/>
                    <a:pt x="192" y="667"/>
                    <a:pt x="22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33"/>
            <p:cNvSpPr/>
            <p:nvPr/>
          </p:nvSpPr>
          <p:spPr>
            <a:xfrm rot="5400000" flipH="1">
              <a:off x="1229778" y="4625928"/>
              <a:ext cx="9039" cy="201976"/>
            </a:xfrm>
            <a:custGeom>
              <a:avLst/>
              <a:gdLst/>
              <a:ahLst/>
              <a:cxnLst/>
              <a:rect l="l" t="t" r="r" b="b"/>
              <a:pathLst>
                <a:path w="93" h="2078"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33"/>
            <p:cNvSpPr/>
            <p:nvPr/>
          </p:nvSpPr>
          <p:spPr>
            <a:xfrm rot="5400000" flipH="1">
              <a:off x="1220107" y="4625976"/>
              <a:ext cx="28382" cy="201976"/>
            </a:xfrm>
            <a:custGeom>
              <a:avLst/>
              <a:gdLst/>
              <a:ahLst/>
              <a:cxnLst/>
              <a:rect l="l" t="t" r="r" b="b"/>
              <a:pathLst>
                <a:path w="292" h="2078" extrusionOk="0">
                  <a:moveTo>
                    <a:pt x="100" y="1"/>
                  </a:moveTo>
                  <a:cubicBezTo>
                    <a:pt x="39" y="667"/>
                    <a:pt x="1" y="1372"/>
                    <a:pt x="70" y="2077"/>
                  </a:cubicBezTo>
                  <a:lnTo>
                    <a:pt x="261" y="2039"/>
                  </a:lnTo>
                  <a:cubicBezTo>
                    <a:pt x="192" y="1372"/>
                    <a:pt x="231" y="698"/>
                    <a:pt x="2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33"/>
            <p:cNvSpPr/>
            <p:nvPr/>
          </p:nvSpPr>
          <p:spPr>
            <a:xfrm rot="5400000" flipH="1">
              <a:off x="1228271" y="4593221"/>
              <a:ext cx="6026" cy="195950"/>
            </a:xfrm>
            <a:custGeom>
              <a:avLst/>
              <a:gdLst/>
              <a:ahLst/>
              <a:cxnLst/>
              <a:rect l="l" t="t" r="r" b="b"/>
              <a:pathLst>
                <a:path w="62" h="2016" extrusionOk="0">
                  <a:moveTo>
                    <a:pt x="31" y="0"/>
                  </a:moveTo>
                  <a:lnTo>
                    <a:pt x="31" y="0"/>
                  </a:lnTo>
                  <a:cubicBezTo>
                    <a:pt x="0" y="674"/>
                    <a:pt x="0" y="1341"/>
                    <a:pt x="62" y="201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3"/>
            <p:cNvSpPr/>
            <p:nvPr/>
          </p:nvSpPr>
          <p:spPr>
            <a:xfrm rot="5400000" flipH="1">
              <a:off x="1218551" y="4593221"/>
              <a:ext cx="25466" cy="195950"/>
            </a:xfrm>
            <a:custGeom>
              <a:avLst/>
              <a:gdLst/>
              <a:ahLst/>
              <a:cxnLst/>
              <a:rect l="l" t="t" r="r" b="b"/>
              <a:pathLst>
                <a:path w="262" h="2016" extrusionOk="0">
                  <a:moveTo>
                    <a:pt x="39" y="0"/>
                  </a:moveTo>
                  <a:cubicBezTo>
                    <a:pt x="1" y="674"/>
                    <a:pt x="1" y="1341"/>
                    <a:pt x="70" y="2015"/>
                  </a:cubicBezTo>
                  <a:lnTo>
                    <a:pt x="261" y="2015"/>
                  </a:lnTo>
                  <a:cubicBezTo>
                    <a:pt x="192" y="1341"/>
                    <a:pt x="192" y="674"/>
                    <a:pt x="23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3"/>
            <p:cNvSpPr/>
            <p:nvPr/>
          </p:nvSpPr>
          <p:spPr>
            <a:xfrm rot="5400000" flipH="1">
              <a:off x="1231284" y="4552982"/>
              <a:ext cx="3013" cy="198963"/>
            </a:xfrm>
            <a:custGeom>
              <a:avLst/>
              <a:gdLst/>
              <a:ahLst/>
              <a:cxnLst/>
              <a:rect l="l" t="t" r="r" b="b"/>
              <a:pathLst>
                <a:path w="31" h="2047" extrusionOk="0">
                  <a:moveTo>
                    <a:pt x="0" y="1"/>
                  </a:moveTo>
                  <a:lnTo>
                    <a:pt x="31" y="2046"/>
                  </a:lnTo>
                  <a:cubicBezTo>
                    <a:pt x="31" y="1372"/>
                    <a:pt x="31"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3"/>
            <p:cNvSpPr/>
            <p:nvPr/>
          </p:nvSpPr>
          <p:spPr>
            <a:xfrm rot="5400000" flipH="1">
              <a:off x="1222002" y="4549628"/>
              <a:ext cx="21675" cy="204892"/>
            </a:xfrm>
            <a:custGeom>
              <a:avLst/>
              <a:gdLst/>
              <a:ahLst/>
              <a:cxnLst/>
              <a:rect l="l" t="t" r="r" b="b"/>
              <a:pathLst>
                <a:path w="223" h="2108" extrusionOk="0">
                  <a:moveTo>
                    <a:pt x="192" y="1"/>
                  </a:moveTo>
                  <a:lnTo>
                    <a:pt x="0" y="32"/>
                  </a:lnTo>
                  <a:cubicBezTo>
                    <a:pt x="31" y="698"/>
                    <a:pt x="31" y="1403"/>
                    <a:pt x="31" y="2077"/>
                  </a:cubicBezTo>
                  <a:lnTo>
                    <a:pt x="22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33"/>
            <p:cNvSpPr/>
            <p:nvPr/>
          </p:nvSpPr>
          <p:spPr>
            <a:xfrm rot="5400000" flipH="1">
              <a:off x="1225307" y="4518720"/>
              <a:ext cx="12733" cy="183314"/>
            </a:xfrm>
            <a:custGeom>
              <a:avLst/>
              <a:gdLst/>
              <a:ahLst/>
              <a:cxnLst/>
              <a:rect l="l" t="t" r="r" b="b"/>
              <a:pathLst>
                <a:path w="131" h="1886" extrusionOk="0">
                  <a:moveTo>
                    <a:pt x="62" y="1"/>
                  </a:moveTo>
                  <a:cubicBezTo>
                    <a:pt x="0" y="353"/>
                    <a:pt x="31" y="705"/>
                    <a:pt x="62" y="1027"/>
                  </a:cubicBezTo>
                  <a:cubicBezTo>
                    <a:pt x="100" y="1311"/>
                    <a:pt x="100" y="1602"/>
                    <a:pt x="130" y="1885"/>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33"/>
            <p:cNvSpPr/>
            <p:nvPr/>
          </p:nvSpPr>
          <p:spPr>
            <a:xfrm rot="5400000" flipH="1">
              <a:off x="1217871" y="4517213"/>
              <a:ext cx="30617" cy="186328"/>
            </a:xfrm>
            <a:custGeom>
              <a:avLst/>
              <a:gdLst/>
              <a:ahLst/>
              <a:cxnLst/>
              <a:rect l="l" t="t" r="r" b="b"/>
              <a:pathLst>
                <a:path w="315" h="1917" extrusionOk="0">
                  <a:moveTo>
                    <a:pt x="62" y="1"/>
                  </a:moveTo>
                  <a:cubicBezTo>
                    <a:pt x="0" y="384"/>
                    <a:pt x="31" y="736"/>
                    <a:pt x="62" y="1089"/>
                  </a:cubicBezTo>
                  <a:lnTo>
                    <a:pt x="123" y="1916"/>
                  </a:lnTo>
                  <a:lnTo>
                    <a:pt x="314" y="1916"/>
                  </a:lnTo>
                  <a:lnTo>
                    <a:pt x="253" y="1058"/>
                  </a:lnTo>
                  <a:cubicBezTo>
                    <a:pt x="222" y="736"/>
                    <a:pt x="192" y="384"/>
                    <a:pt x="253" y="32"/>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33"/>
            <p:cNvSpPr/>
            <p:nvPr/>
          </p:nvSpPr>
          <p:spPr>
            <a:xfrm rot="5400000" flipH="1">
              <a:off x="1016589" y="4462491"/>
              <a:ext cx="3110" cy="192257"/>
            </a:xfrm>
            <a:custGeom>
              <a:avLst/>
              <a:gdLst/>
              <a:ahLst/>
              <a:cxnLst/>
              <a:rect l="l" t="t" r="r" b="b"/>
              <a:pathLst>
                <a:path w="32" h="1978" extrusionOk="0">
                  <a:moveTo>
                    <a:pt x="31" y="1"/>
                  </a:moveTo>
                  <a:cubicBezTo>
                    <a:pt x="1" y="667"/>
                    <a:pt x="1" y="1341"/>
                    <a:pt x="31" y="1977"/>
                  </a:cubicBezTo>
                  <a:lnTo>
                    <a:pt x="31"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33"/>
            <p:cNvSpPr/>
            <p:nvPr/>
          </p:nvSpPr>
          <p:spPr>
            <a:xfrm rot="5400000" flipH="1">
              <a:off x="1005849" y="4461373"/>
              <a:ext cx="21675" cy="195173"/>
            </a:xfrm>
            <a:custGeom>
              <a:avLst/>
              <a:gdLst/>
              <a:ahLst/>
              <a:cxnLst/>
              <a:rect l="l" t="t" r="r" b="b"/>
              <a:pathLst>
                <a:path w="223" h="2008" extrusionOk="0">
                  <a:moveTo>
                    <a:pt x="31" y="1"/>
                  </a:moveTo>
                  <a:cubicBezTo>
                    <a:pt x="0" y="667"/>
                    <a:pt x="0" y="1341"/>
                    <a:pt x="31" y="2008"/>
                  </a:cubicBezTo>
                  <a:lnTo>
                    <a:pt x="222" y="1977"/>
                  </a:lnTo>
                  <a:cubicBezTo>
                    <a:pt x="192" y="1341"/>
                    <a:pt x="192" y="667"/>
                    <a:pt x="22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33"/>
            <p:cNvSpPr/>
            <p:nvPr/>
          </p:nvSpPr>
          <p:spPr>
            <a:xfrm rot="5400000" flipH="1">
              <a:off x="1011778" y="4414428"/>
              <a:ext cx="9039" cy="201976"/>
            </a:xfrm>
            <a:custGeom>
              <a:avLst/>
              <a:gdLst/>
              <a:ahLst/>
              <a:cxnLst/>
              <a:rect l="l" t="t" r="r" b="b"/>
              <a:pathLst>
                <a:path w="93" h="2078" extrusionOk="0">
                  <a:moveTo>
                    <a:pt x="92" y="1"/>
                  </a:moveTo>
                  <a:lnTo>
                    <a:pt x="92" y="1"/>
                  </a:lnTo>
                  <a:cubicBezTo>
                    <a:pt x="31" y="698"/>
                    <a:pt x="0" y="1372"/>
                    <a:pt x="62" y="2077"/>
                  </a:cubicBezTo>
                  <a:lnTo>
                    <a:pt x="9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33"/>
            <p:cNvSpPr/>
            <p:nvPr/>
          </p:nvSpPr>
          <p:spPr>
            <a:xfrm rot="5400000" flipH="1">
              <a:off x="1002107" y="4414476"/>
              <a:ext cx="28382" cy="201976"/>
            </a:xfrm>
            <a:custGeom>
              <a:avLst/>
              <a:gdLst/>
              <a:ahLst/>
              <a:cxnLst/>
              <a:rect l="l" t="t" r="r" b="b"/>
              <a:pathLst>
                <a:path w="292" h="2078" extrusionOk="0">
                  <a:moveTo>
                    <a:pt x="100" y="1"/>
                  </a:moveTo>
                  <a:cubicBezTo>
                    <a:pt x="39" y="667"/>
                    <a:pt x="1" y="1372"/>
                    <a:pt x="70" y="2077"/>
                  </a:cubicBezTo>
                  <a:lnTo>
                    <a:pt x="261" y="2039"/>
                  </a:lnTo>
                  <a:cubicBezTo>
                    <a:pt x="192" y="1372"/>
                    <a:pt x="231" y="698"/>
                    <a:pt x="2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3"/>
            <p:cNvSpPr/>
            <p:nvPr/>
          </p:nvSpPr>
          <p:spPr>
            <a:xfrm rot="5400000" flipH="1">
              <a:off x="1010271" y="4381721"/>
              <a:ext cx="6026" cy="195950"/>
            </a:xfrm>
            <a:custGeom>
              <a:avLst/>
              <a:gdLst/>
              <a:ahLst/>
              <a:cxnLst/>
              <a:rect l="l" t="t" r="r" b="b"/>
              <a:pathLst>
                <a:path w="62" h="2016" extrusionOk="0">
                  <a:moveTo>
                    <a:pt x="31" y="0"/>
                  </a:moveTo>
                  <a:lnTo>
                    <a:pt x="31" y="0"/>
                  </a:lnTo>
                  <a:cubicBezTo>
                    <a:pt x="0" y="674"/>
                    <a:pt x="0" y="1341"/>
                    <a:pt x="62" y="2015"/>
                  </a:cubicBezTo>
                  <a:lnTo>
                    <a:pt x="31"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3"/>
            <p:cNvSpPr/>
            <p:nvPr/>
          </p:nvSpPr>
          <p:spPr>
            <a:xfrm rot="5400000" flipH="1">
              <a:off x="1000551" y="4381721"/>
              <a:ext cx="25466" cy="195950"/>
            </a:xfrm>
            <a:custGeom>
              <a:avLst/>
              <a:gdLst/>
              <a:ahLst/>
              <a:cxnLst/>
              <a:rect l="l" t="t" r="r" b="b"/>
              <a:pathLst>
                <a:path w="262" h="2016" extrusionOk="0">
                  <a:moveTo>
                    <a:pt x="39" y="0"/>
                  </a:moveTo>
                  <a:cubicBezTo>
                    <a:pt x="1" y="674"/>
                    <a:pt x="1" y="1341"/>
                    <a:pt x="70" y="2015"/>
                  </a:cubicBezTo>
                  <a:lnTo>
                    <a:pt x="261" y="2015"/>
                  </a:lnTo>
                  <a:cubicBezTo>
                    <a:pt x="192" y="1341"/>
                    <a:pt x="192" y="674"/>
                    <a:pt x="231"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3"/>
            <p:cNvSpPr/>
            <p:nvPr/>
          </p:nvSpPr>
          <p:spPr>
            <a:xfrm rot="5400000" flipH="1">
              <a:off x="1013284" y="4341482"/>
              <a:ext cx="3013" cy="198963"/>
            </a:xfrm>
            <a:custGeom>
              <a:avLst/>
              <a:gdLst/>
              <a:ahLst/>
              <a:cxnLst/>
              <a:rect l="l" t="t" r="r" b="b"/>
              <a:pathLst>
                <a:path w="31" h="2047" extrusionOk="0">
                  <a:moveTo>
                    <a:pt x="0" y="1"/>
                  </a:moveTo>
                  <a:lnTo>
                    <a:pt x="31" y="2046"/>
                  </a:lnTo>
                  <a:cubicBezTo>
                    <a:pt x="31" y="1372"/>
                    <a:pt x="31" y="667"/>
                    <a:pt x="0" y="1"/>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3"/>
            <p:cNvSpPr/>
            <p:nvPr/>
          </p:nvSpPr>
          <p:spPr>
            <a:xfrm rot="5400000" flipH="1">
              <a:off x="1004002" y="4338128"/>
              <a:ext cx="21675" cy="204892"/>
            </a:xfrm>
            <a:custGeom>
              <a:avLst/>
              <a:gdLst/>
              <a:ahLst/>
              <a:cxnLst/>
              <a:rect l="l" t="t" r="r" b="b"/>
              <a:pathLst>
                <a:path w="223" h="2108" extrusionOk="0">
                  <a:moveTo>
                    <a:pt x="192" y="1"/>
                  </a:moveTo>
                  <a:lnTo>
                    <a:pt x="0" y="32"/>
                  </a:lnTo>
                  <a:cubicBezTo>
                    <a:pt x="31" y="698"/>
                    <a:pt x="31" y="1403"/>
                    <a:pt x="31" y="2077"/>
                  </a:cubicBezTo>
                  <a:lnTo>
                    <a:pt x="222" y="2108"/>
                  </a:lnTo>
                  <a:cubicBezTo>
                    <a:pt x="222" y="1403"/>
                    <a:pt x="222" y="698"/>
                    <a:pt x="192"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3"/>
            <p:cNvSpPr/>
            <p:nvPr/>
          </p:nvSpPr>
          <p:spPr>
            <a:xfrm rot="5400000" flipH="1">
              <a:off x="1007307" y="4307220"/>
              <a:ext cx="12733" cy="183314"/>
            </a:xfrm>
            <a:custGeom>
              <a:avLst/>
              <a:gdLst/>
              <a:ahLst/>
              <a:cxnLst/>
              <a:rect l="l" t="t" r="r" b="b"/>
              <a:pathLst>
                <a:path w="131" h="1886" extrusionOk="0">
                  <a:moveTo>
                    <a:pt x="62" y="1"/>
                  </a:moveTo>
                  <a:cubicBezTo>
                    <a:pt x="0" y="353"/>
                    <a:pt x="31" y="705"/>
                    <a:pt x="62" y="1027"/>
                  </a:cubicBezTo>
                  <a:cubicBezTo>
                    <a:pt x="100" y="1311"/>
                    <a:pt x="100" y="1602"/>
                    <a:pt x="130" y="1885"/>
                  </a:cubicBezTo>
                  <a:lnTo>
                    <a:pt x="6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3"/>
            <p:cNvSpPr/>
            <p:nvPr/>
          </p:nvSpPr>
          <p:spPr>
            <a:xfrm rot="5400000" flipH="1">
              <a:off x="999871" y="4305713"/>
              <a:ext cx="30617" cy="186328"/>
            </a:xfrm>
            <a:custGeom>
              <a:avLst/>
              <a:gdLst/>
              <a:ahLst/>
              <a:cxnLst/>
              <a:rect l="l" t="t" r="r" b="b"/>
              <a:pathLst>
                <a:path w="315" h="1917" extrusionOk="0">
                  <a:moveTo>
                    <a:pt x="62" y="1"/>
                  </a:moveTo>
                  <a:cubicBezTo>
                    <a:pt x="0" y="384"/>
                    <a:pt x="31" y="736"/>
                    <a:pt x="62" y="1089"/>
                  </a:cubicBezTo>
                  <a:lnTo>
                    <a:pt x="123" y="1916"/>
                  </a:lnTo>
                  <a:lnTo>
                    <a:pt x="314" y="1916"/>
                  </a:lnTo>
                  <a:lnTo>
                    <a:pt x="253" y="1058"/>
                  </a:lnTo>
                  <a:cubicBezTo>
                    <a:pt x="222" y="736"/>
                    <a:pt x="192" y="384"/>
                    <a:pt x="253" y="32"/>
                  </a:cubicBezTo>
                  <a:lnTo>
                    <a:pt x="62" y="1"/>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3"/>
            <p:cNvSpPr/>
            <p:nvPr/>
          </p:nvSpPr>
          <p:spPr>
            <a:xfrm rot="-5400000" flipH="1">
              <a:off x="2466051" y="816467"/>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3"/>
            <p:cNvSpPr/>
            <p:nvPr/>
          </p:nvSpPr>
          <p:spPr>
            <a:xfrm flipH="1">
              <a:off x="1104424" y="2214666"/>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3"/>
            <p:cNvSpPr/>
            <p:nvPr/>
          </p:nvSpPr>
          <p:spPr>
            <a:xfrm rot="-5400000" flipH="1">
              <a:off x="697445" y="1496962"/>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3"/>
            <p:cNvSpPr/>
            <p:nvPr/>
          </p:nvSpPr>
          <p:spPr>
            <a:xfrm rot="-5400000" flipH="1">
              <a:off x="1977973" y="425780"/>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p:blipFill>
        <p:spPr>
          <a:xfrm>
            <a:off x="3992743" y="1218745"/>
            <a:ext cx="5151257" cy="3819554"/>
          </a:xfrm>
          <a:prstGeom prst="rect">
            <a:avLst/>
          </a:prstGeom>
        </p:spPr>
      </p:pic>
    </p:spTree>
    <p:extLst>
      <p:ext uri="{BB962C8B-B14F-4D97-AF65-F5344CB8AC3E}">
        <p14:creationId xmlns:p14="http://schemas.microsoft.com/office/powerpoint/2010/main" val="72083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grpSp>
        <p:nvGrpSpPr>
          <p:cNvPr id="132" name="Google Shape;132;p3"/>
          <p:cNvGrpSpPr/>
          <p:nvPr/>
        </p:nvGrpSpPr>
        <p:grpSpPr>
          <a:xfrm>
            <a:off x="-26525" y="-111175"/>
            <a:ext cx="9197100" cy="5365800"/>
            <a:chOff x="-26525" y="-111175"/>
            <a:chExt cx="9197100" cy="5365800"/>
          </a:xfrm>
        </p:grpSpPr>
        <p:cxnSp>
          <p:nvCxnSpPr>
            <p:cNvPr id="133" name="Google Shape;133;p3"/>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4" name="Google Shape;134;p3"/>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5" name="Google Shape;135;p3"/>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6" name="Google Shape;136;p3"/>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7" name="Google Shape;137;p3"/>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8" name="Google Shape;138;p3"/>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39" name="Google Shape;139;p3"/>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0" name="Google Shape;140;p3"/>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1" name="Google Shape;141;p3"/>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2" name="Google Shape;142;p3"/>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3" name="Google Shape;143;p3"/>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4" name="Google Shape;144;p3"/>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5" name="Google Shape;145;p3"/>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6" name="Google Shape;146;p3"/>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7" name="Google Shape;147;p3"/>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8" name="Google Shape;148;p3"/>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49" name="Google Shape;149;p3"/>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0" name="Google Shape;150;p3"/>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1" name="Google Shape;151;p3"/>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2" name="Google Shape;152;p3"/>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3" name="Google Shape;153;p3"/>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4" name="Google Shape;154;p3"/>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5" name="Google Shape;155;p3"/>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6" name="Google Shape;156;p3"/>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7" name="Google Shape;157;p3"/>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8" name="Google Shape;158;p3"/>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59" name="Google Shape;159;p3"/>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0" name="Google Shape;160;p3"/>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1" name="Google Shape;161;p3"/>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2" name="Google Shape;162;p3"/>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3" name="Google Shape;163;p3"/>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4" name="Google Shape;164;p3"/>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5" name="Google Shape;165;p3"/>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6" name="Google Shape;166;p3"/>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7" name="Google Shape;167;p3"/>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8" name="Google Shape;168;p3"/>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69" name="Google Shape;169;p3"/>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0" name="Google Shape;170;p3"/>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1" name="Google Shape;171;p3"/>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2" name="Google Shape;172;p3"/>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3" name="Google Shape;173;p3"/>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4" name="Google Shape;174;p3"/>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5" name="Google Shape;175;p3"/>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6" name="Google Shape;176;p3"/>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7" name="Google Shape;177;p3"/>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8" name="Google Shape;178;p3"/>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79" name="Google Shape;179;p3"/>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0" name="Google Shape;180;p3"/>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1" name="Google Shape;181;p3"/>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2" name="Google Shape;182;p3"/>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3" name="Google Shape;183;p3"/>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4" name="Google Shape;184;p3"/>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5" name="Google Shape;185;p3"/>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6" name="Google Shape;186;p3"/>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7" name="Google Shape;187;p3"/>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8" name="Google Shape;188;p3"/>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89" name="Google Shape;189;p3"/>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190" name="Google Shape;190;p3"/>
          <p:cNvSpPr txBox="1">
            <a:spLocks noGrp="1"/>
          </p:cNvSpPr>
          <p:nvPr>
            <p:ph type="title"/>
          </p:nvPr>
        </p:nvSpPr>
        <p:spPr>
          <a:xfrm>
            <a:off x="912075" y="2430638"/>
            <a:ext cx="2808000" cy="680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1" name="Google Shape;191;p3"/>
          <p:cNvSpPr txBox="1">
            <a:spLocks noGrp="1"/>
          </p:cNvSpPr>
          <p:nvPr>
            <p:ph type="body" idx="1"/>
          </p:nvPr>
        </p:nvSpPr>
        <p:spPr>
          <a:xfrm>
            <a:off x="912075" y="3206263"/>
            <a:ext cx="2379900" cy="561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2" name="Google Shape;192;p3"/>
          <p:cNvSpPr txBox="1">
            <a:spLocks noGrp="1"/>
          </p:cNvSpPr>
          <p:nvPr>
            <p:ph type="title" idx="2" hasCustomPrompt="1"/>
          </p:nvPr>
        </p:nvSpPr>
        <p:spPr>
          <a:xfrm>
            <a:off x="912075" y="1409575"/>
            <a:ext cx="1031100" cy="1084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7200">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grpSp>
        <p:nvGrpSpPr>
          <p:cNvPr id="193" name="Google Shape;193;p3"/>
          <p:cNvGrpSpPr/>
          <p:nvPr/>
        </p:nvGrpSpPr>
        <p:grpSpPr>
          <a:xfrm>
            <a:off x="1016905" y="269660"/>
            <a:ext cx="7618902" cy="4211331"/>
            <a:chOff x="1016905" y="269660"/>
            <a:chExt cx="7618902" cy="4211331"/>
          </a:xfrm>
        </p:grpSpPr>
        <p:sp>
          <p:nvSpPr>
            <p:cNvPr id="194" name="Google Shape;194;p3"/>
            <p:cNvSpPr/>
            <p:nvPr/>
          </p:nvSpPr>
          <p:spPr>
            <a:xfrm rot="5400000">
              <a:off x="6395034" y="816467"/>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8347411" y="1961316"/>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rot="5400000">
              <a:off x="8094728" y="818387"/>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rot="5400000">
              <a:off x="7305612" y="1629605"/>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8540899" y="401784"/>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542357" y="4377048"/>
              <a:ext cx="121265" cy="103944"/>
            </a:xfrm>
            <a:custGeom>
              <a:avLst/>
              <a:gdLst/>
              <a:ahLst/>
              <a:cxnLst/>
              <a:rect l="l" t="t" r="r" b="b"/>
              <a:pathLst>
                <a:path w="980" h="840" extrusionOk="0">
                  <a:moveTo>
                    <a:pt x="488" y="72"/>
                  </a:moveTo>
                  <a:cubicBezTo>
                    <a:pt x="642" y="72"/>
                    <a:pt x="768" y="209"/>
                    <a:pt x="826" y="346"/>
                  </a:cubicBezTo>
                  <a:cubicBezTo>
                    <a:pt x="857" y="538"/>
                    <a:pt x="788" y="691"/>
                    <a:pt x="596" y="760"/>
                  </a:cubicBezTo>
                  <a:cubicBezTo>
                    <a:pt x="568" y="769"/>
                    <a:pt x="540" y="773"/>
                    <a:pt x="513" y="773"/>
                  </a:cubicBezTo>
                  <a:cubicBezTo>
                    <a:pt x="361" y="773"/>
                    <a:pt x="241" y="636"/>
                    <a:pt x="183" y="499"/>
                  </a:cubicBezTo>
                  <a:cubicBezTo>
                    <a:pt x="121" y="346"/>
                    <a:pt x="252" y="155"/>
                    <a:pt x="405" y="86"/>
                  </a:cubicBezTo>
                  <a:cubicBezTo>
                    <a:pt x="433" y="77"/>
                    <a:pt x="461" y="72"/>
                    <a:pt x="488" y="72"/>
                  </a:cubicBezTo>
                  <a:close/>
                  <a:moveTo>
                    <a:pt x="525" y="0"/>
                  </a:moveTo>
                  <a:cubicBezTo>
                    <a:pt x="264" y="0"/>
                    <a:pt x="0" y="211"/>
                    <a:pt x="60" y="538"/>
                  </a:cubicBezTo>
                  <a:cubicBezTo>
                    <a:pt x="109" y="740"/>
                    <a:pt x="281" y="839"/>
                    <a:pt x="462" y="839"/>
                  </a:cubicBezTo>
                  <a:cubicBezTo>
                    <a:pt x="507" y="839"/>
                    <a:pt x="552" y="833"/>
                    <a:pt x="596" y="821"/>
                  </a:cubicBezTo>
                  <a:cubicBezTo>
                    <a:pt x="857" y="790"/>
                    <a:pt x="979" y="538"/>
                    <a:pt x="949" y="308"/>
                  </a:cubicBezTo>
                  <a:cubicBezTo>
                    <a:pt x="872" y="94"/>
                    <a:pt x="699" y="0"/>
                    <a:pt x="52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7383958" y="3473993"/>
              <a:ext cx="124482" cy="104562"/>
            </a:xfrm>
            <a:custGeom>
              <a:avLst/>
              <a:gdLst/>
              <a:ahLst/>
              <a:cxnLst/>
              <a:rect l="l" t="t" r="r" b="b"/>
              <a:pathLst>
                <a:path w="1006" h="845" extrusionOk="0">
                  <a:moveTo>
                    <a:pt x="511" y="76"/>
                  </a:moveTo>
                  <a:cubicBezTo>
                    <a:pt x="650" y="76"/>
                    <a:pt x="788" y="210"/>
                    <a:pt x="814" y="345"/>
                  </a:cubicBezTo>
                  <a:cubicBezTo>
                    <a:pt x="845" y="506"/>
                    <a:pt x="783" y="697"/>
                    <a:pt x="592" y="758"/>
                  </a:cubicBezTo>
                  <a:cubicBezTo>
                    <a:pt x="566" y="770"/>
                    <a:pt x="538" y="775"/>
                    <a:pt x="511" y="775"/>
                  </a:cubicBezTo>
                  <a:cubicBezTo>
                    <a:pt x="373" y="775"/>
                    <a:pt x="234" y="640"/>
                    <a:pt x="209" y="506"/>
                  </a:cubicBezTo>
                  <a:cubicBezTo>
                    <a:pt x="140" y="345"/>
                    <a:pt x="239" y="123"/>
                    <a:pt x="431" y="92"/>
                  </a:cubicBezTo>
                  <a:cubicBezTo>
                    <a:pt x="457" y="81"/>
                    <a:pt x="484" y="76"/>
                    <a:pt x="511" y="76"/>
                  </a:cubicBezTo>
                  <a:close/>
                  <a:moveTo>
                    <a:pt x="530" y="1"/>
                  </a:moveTo>
                  <a:cubicBezTo>
                    <a:pt x="268" y="1"/>
                    <a:pt x="1" y="211"/>
                    <a:pt x="79" y="536"/>
                  </a:cubicBezTo>
                  <a:cubicBezTo>
                    <a:pt x="103" y="741"/>
                    <a:pt x="298" y="845"/>
                    <a:pt x="490" y="845"/>
                  </a:cubicBezTo>
                  <a:cubicBezTo>
                    <a:pt x="535" y="845"/>
                    <a:pt x="580" y="839"/>
                    <a:pt x="623" y="827"/>
                  </a:cubicBezTo>
                  <a:cubicBezTo>
                    <a:pt x="845" y="789"/>
                    <a:pt x="1006" y="536"/>
                    <a:pt x="944" y="314"/>
                  </a:cubicBezTo>
                  <a:cubicBezTo>
                    <a:pt x="880" y="96"/>
                    <a:pt x="706" y="1"/>
                    <a:pt x="5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5886807" y="3532918"/>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4646054" y="3287702"/>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5162055" y="540012"/>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4106907" y="1545603"/>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4173610" y="964074"/>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1851532" y="269660"/>
              <a:ext cx="160779" cy="297436"/>
            </a:xfrm>
            <a:custGeom>
              <a:avLst/>
              <a:gdLst/>
              <a:ahLst/>
              <a:cxnLst/>
              <a:rect l="l" t="t" r="r" b="b"/>
              <a:pathLst>
                <a:path w="1433" h="2651" extrusionOk="0">
                  <a:moveTo>
                    <a:pt x="253" y="414"/>
                  </a:moveTo>
                  <a:cubicBezTo>
                    <a:pt x="253" y="452"/>
                    <a:pt x="284" y="483"/>
                    <a:pt x="284" y="513"/>
                  </a:cubicBezTo>
                  <a:cubicBezTo>
                    <a:pt x="253" y="544"/>
                    <a:pt x="253" y="605"/>
                    <a:pt x="222" y="644"/>
                  </a:cubicBezTo>
                  <a:cubicBezTo>
                    <a:pt x="253" y="575"/>
                    <a:pt x="253" y="483"/>
                    <a:pt x="253" y="414"/>
                  </a:cubicBezTo>
                  <a:close/>
                  <a:moveTo>
                    <a:pt x="345" y="452"/>
                  </a:moveTo>
                  <a:cubicBezTo>
                    <a:pt x="383" y="575"/>
                    <a:pt x="345" y="736"/>
                    <a:pt x="345" y="896"/>
                  </a:cubicBezTo>
                  <a:lnTo>
                    <a:pt x="345" y="513"/>
                  </a:lnTo>
                  <a:lnTo>
                    <a:pt x="345" y="452"/>
                  </a:lnTo>
                  <a:close/>
                  <a:moveTo>
                    <a:pt x="284" y="705"/>
                  </a:moveTo>
                  <a:cubicBezTo>
                    <a:pt x="314" y="988"/>
                    <a:pt x="314" y="1279"/>
                    <a:pt x="253" y="1601"/>
                  </a:cubicBezTo>
                  <a:cubicBezTo>
                    <a:pt x="253" y="1502"/>
                    <a:pt x="253" y="1371"/>
                    <a:pt x="222" y="1279"/>
                  </a:cubicBezTo>
                  <a:lnTo>
                    <a:pt x="222" y="835"/>
                  </a:lnTo>
                  <a:cubicBezTo>
                    <a:pt x="253" y="766"/>
                    <a:pt x="284" y="736"/>
                    <a:pt x="284" y="705"/>
                  </a:cubicBezTo>
                  <a:close/>
                  <a:moveTo>
                    <a:pt x="1050" y="1823"/>
                  </a:moveTo>
                  <a:cubicBezTo>
                    <a:pt x="1050" y="1915"/>
                    <a:pt x="1080" y="2046"/>
                    <a:pt x="1080" y="2138"/>
                  </a:cubicBezTo>
                  <a:cubicBezTo>
                    <a:pt x="1080" y="2176"/>
                    <a:pt x="1080" y="2206"/>
                    <a:pt x="1050" y="2206"/>
                  </a:cubicBezTo>
                  <a:lnTo>
                    <a:pt x="1050" y="1823"/>
                  </a:lnTo>
                  <a:close/>
                  <a:moveTo>
                    <a:pt x="284" y="0"/>
                  </a:moveTo>
                  <a:lnTo>
                    <a:pt x="253" y="192"/>
                  </a:lnTo>
                  <a:cubicBezTo>
                    <a:pt x="192" y="383"/>
                    <a:pt x="192" y="575"/>
                    <a:pt x="153" y="766"/>
                  </a:cubicBezTo>
                  <a:lnTo>
                    <a:pt x="153" y="705"/>
                  </a:lnTo>
                  <a:lnTo>
                    <a:pt x="153" y="261"/>
                  </a:lnTo>
                  <a:lnTo>
                    <a:pt x="92" y="261"/>
                  </a:lnTo>
                  <a:lnTo>
                    <a:pt x="92" y="705"/>
                  </a:lnTo>
                  <a:lnTo>
                    <a:pt x="62" y="1279"/>
                  </a:lnTo>
                  <a:lnTo>
                    <a:pt x="62" y="222"/>
                  </a:lnTo>
                  <a:lnTo>
                    <a:pt x="0" y="222"/>
                  </a:lnTo>
                  <a:lnTo>
                    <a:pt x="31" y="2590"/>
                  </a:lnTo>
                  <a:lnTo>
                    <a:pt x="62" y="2329"/>
                  </a:lnTo>
                  <a:cubicBezTo>
                    <a:pt x="123" y="2206"/>
                    <a:pt x="123" y="2046"/>
                    <a:pt x="123" y="1885"/>
                  </a:cubicBezTo>
                  <a:lnTo>
                    <a:pt x="153" y="1180"/>
                  </a:lnTo>
                  <a:lnTo>
                    <a:pt x="153" y="1341"/>
                  </a:lnTo>
                  <a:lnTo>
                    <a:pt x="153" y="1371"/>
                  </a:lnTo>
                  <a:lnTo>
                    <a:pt x="153" y="1854"/>
                  </a:lnTo>
                  <a:lnTo>
                    <a:pt x="153" y="1946"/>
                  </a:lnTo>
                  <a:cubicBezTo>
                    <a:pt x="123" y="2076"/>
                    <a:pt x="123" y="2206"/>
                    <a:pt x="153" y="2329"/>
                  </a:cubicBezTo>
                  <a:lnTo>
                    <a:pt x="222" y="2559"/>
                  </a:lnTo>
                  <a:lnTo>
                    <a:pt x="222" y="2206"/>
                  </a:lnTo>
                  <a:cubicBezTo>
                    <a:pt x="222" y="2206"/>
                    <a:pt x="222" y="2237"/>
                    <a:pt x="253" y="2237"/>
                  </a:cubicBezTo>
                  <a:lnTo>
                    <a:pt x="284" y="2459"/>
                  </a:lnTo>
                  <a:lnTo>
                    <a:pt x="314" y="2237"/>
                  </a:lnTo>
                  <a:cubicBezTo>
                    <a:pt x="314" y="2107"/>
                    <a:pt x="284" y="1984"/>
                    <a:pt x="284" y="1854"/>
                  </a:cubicBezTo>
                  <a:lnTo>
                    <a:pt x="314" y="1793"/>
                  </a:lnTo>
                  <a:cubicBezTo>
                    <a:pt x="314" y="1663"/>
                    <a:pt x="345" y="1502"/>
                    <a:pt x="345" y="1371"/>
                  </a:cubicBezTo>
                  <a:cubicBezTo>
                    <a:pt x="345" y="1663"/>
                    <a:pt x="383" y="1984"/>
                    <a:pt x="445" y="2268"/>
                  </a:cubicBezTo>
                  <a:lnTo>
                    <a:pt x="506" y="2268"/>
                  </a:lnTo>
                  <a:cubicBezTo>
                    <a:pt x="475" y="1984"/>
                    <a:pt x="475" y="1693"/>
                    <a:pt x="506" y="1440"/>
                  </a:cubicBezTo>
                  <a:lnTo>
                    <a:pt x="575" y="2398"/>
                  </a:lnTo>
                  <a:lnTo>
                    <a:pt x="636" y="2398"/>
                  </a:lnTo>
                  <a:lnTo>
                    <a:pt x="667" y="866"/>
                  </a:lnTo>
                  <a:cubicBezTo>
                    <a:pt x="697" y="1371"/>
                    <a:pt x="697" y="1885"/>
                    <a:pt x="697" y="2398"/>
                  </a:cubicBezTo>
                  <a:lnTo>
                    <a:pt x="766" y="2398"/>
                  </a:lnTo>
                  <a:cubicBezTo>
                    <a:pt x="797" y="1946"/>
                    <a:pt x="797" y="1532"/>
                    <a:pt x="797" y="1088"/>
                  </a:cubicBezTo>
                  <a:lnTo>
                    <a:pt x="889" y="2367"/>
                  </a:lnTo>
                  <a:lnTo>
                    <a:pt x="958" y="2367"/>
                  </a:lnTo>
                  <a:cubicBezTo>
                    <a:pt x="989" y="1885"/>
                    <a:pt x="989" y="1410"/>
                    <a:pt x="989" y="927"/>
                  </a:cubicBezTo>
                  <a:cubicBezTo>
                    <a:pt x="989" y="1057"/>
                    <a:pt x="1019" y="1218"/>
                    <a:pt x="1019" y="1341"/>
                  </a:cubicBezTo>
                  <a:cubicBezTo>
                    <a:pt x="989" y="1693"/>
                    <a:pt x="989" y="2046"/>
                    <a:pt x="1019" y="2398"/>
                  </a:cubicBezTo>
                  <a:lnTo>
                    <a:pt x="1019" y="2521"/>
                  </a:lnTo>
                  <a:lnTo>
                    <a:pt x="1080" y="2398"/>
                  </a:lnTo>
                  <a:cubicBezTo>
                    <a:pt x="1080" y="2367"/>
                    <a:pt x="1080" y="2329"/>
                    <a:pt x="1111" y="2329"/>
                  </a:cubicBezTo>
                  <a:lnTo>
                    <a:pt x="1149" y="2329"/>
                  </a:lnTo>
                  <a:lnTo>
                    <a:pt x="1149" y="2138"/>
                  </a:lnTo>
                  <a:lnTo>
                    <a:pt x="1149" y="1946"/>
                  </a:lnTo>
                  <a:lnTo>
                    <a:pt x="1149" y="958"/>
                  </a:lnTo>
                  <a:lnTo>
                    <a:pt x="1149" y="927"/>
                  </a:lnTo>
                  <a:cubicBezTo>
                    <a:pt x="1149" y="866"/>
                    <a:pt x="1149" y="797"/>
                    <a:pt x="1180" y="736"/>
                  </a:cubicBezTo>
                  <a:cubicBezTo>
                    <a:pt x="1180" y="958"/>
                    <a:pt x="1211" y="1149"/>
                    <a:pt x="1211" y="1371"/>
                  </a:cubicBezTo>
                  <a:cubicBezTo>
                    <a:pt x="1180" y="1693"/>
                    <a:pt x="1149" y="2046"/>
                    <a:pt x="1180" y="2398"/>
                  </a:cubicBezTo>
                  <a:lnTo>
                    <a:pt x="1211" y="2651"/>
                  </a:lnTo>
                  <a:lnTo>
                    <a:pt x="1241" y="2398"/>
                  </a:lnTo>
                  <a:cubicBezTo>
                    <a:pt x="1272" y="2046"/>
                    <a:pt x="1272" y="1724"/>
                    <a:pt x="1272" y="1371"/>
                  </a:cubicBezTo>
                  <a:lnTo>
                    <a:pt x="1272" y="1341"/>
                  </a:lnTo>
                  <a:cubicBezTo>
                    <a:pt x="1303" y="1218"/>
                    <a:pt x="1303" y="1088"/>
                    <a:pt x="1341" y="927"/>
                  </a:cubicBezTo>
                  <a:cubicBezTo>
                    <a:pt x="1341" y="1310"/>
                    <a:pt x="1372" y="1693"/>
                    <a:pt x="1341" y="2076"/>
                  </a:cubicBezTo>
                  <a:lnTo>
                    <a:pt x="1402" y="2076"/>
                  </a:lnTo>
                  <a:cubicBezTo>
                    <a:pt x="1433" y="1502"/>
                    <a:pt x="1402" y="927"/>
                    <a:pt x="1341" y="353"/>
                  </a:cubicBezTo>
                  <a:lnTo>
                    <a:pt x="1272" y="353"/>
                  </a:lnTo>
                  <a:cubicBezTo>
                    <a:pt x="1272" y="575"/>
                    <a:pt x="1272" y="797"/>
                    <a:pt x="1241" y="988"/>
                  </a:cubicBezTo>
                  <a:cubicBezTo>
                    <a:pt x="1241" y="766"/>
                    <a:pt x="1211" y="544"/>
                    <a:pt x="1180" y="322"/>
                  </a:cubicBezTo>
                  <a:lnTo>
                    <a:pt x="1111" y="322"/>
                  </a:lnTo>
                  <a:lnTo>
                    <a:pt x="1111" y="353"/>
                  </a:lnTo>
                  <a:lnTo>
                    <a:pt x="1111" y="674"/>
                  </a:lnTo>
                  <a:cubicBezTo>
                    <a:pt x="1111" y="544"/>
                    <a:pt x="1080" y="414"/>
                    <a:pt x="1080" y="322"/>
                  </a:cubicBezTo>
                  <a:lnTo>
                    <a:pt x="1019" y="322"/>
                  </a:lnTo>
                  <a:lnTo>
                    <a:pt x="1050" y="866"/>
                  </a:lnTo>
                  <a:cubicBezTo>
                    <a:pt x="1019" y="674"/>
                    <a:pt x="989" y="483"/>
                    <a:pt x="958" y="291"/>
                  </a:cubicBezTo>
                  <a:lnTo>
                    <a:pt x="889" y="291"/>
                  </a:lnTo>
                  <a:cubicBezTo>
                    <a:pt x="920" y="797"/>
                    <a:pt x="920" y="1310"/>
                    <a:pt x="920" y="1793"/>
                  </a:cubicBezTo>
                  <a:lnTo>
                    <a:pt x="766" y="161"/>
                  </a:lnTo>
                  <a:lnTo>
                    <a:pt x="697" y="161"/>
                  </a:lnTo>
                  <a:cubicBezTo>
                    <a:pt x="728" y="414"/>
                    <a:pt x="728" y="674"/>
                    <a:pt x="728" y="896"/>
                  </a:cubicBezTo>
                  <a:cubicBezTo>
                    <a:pt x="697" y="674"/>
                    <a:pt x="697" y="483"/>
                    <a:pt x="667" y="261"/>
                  </a:cubicBezTo>
                  <a:lnTo>
                    <a:pt x="605" y="261"/>
                  </a:lnTo>
                  <a:lnTo>
                    <a:pt x="575" y="1502"/>
                  </a:lnTo>
                  <a:lnTo>
                    <a:pt x="537" y="927"/>
                  </a:lnTo>
                  <a:cubicBezTo>
                    <a:pt x="575" y="705"/>
                    <a:pt x="537" y="483"/>
                    <a:pt x="506" y="291"/>
                  </a:cubicBezTo>
                  <a:lnTo>
                    <a:pt x="445" y="291"/>
                  </a:lnTo>
                  <a:lnTo>
                    <a:pt x="475" y="927"/>
                  </a:lnTo>
                  <a:cubicBezTo>
                    <a:pt x="475" y="1088"/>
                    <a:pt x="475" y="1249"/>
                    <a:pt x="445" y="1371"/>
                  </a:cubicBezTo>
                  <a:lnTo>
                    <a:pt x="445" y="1693"/>
                  </a:lnTo>
                  <a:cubicBezTo>
                    <a:pt x="414" y="1471"/>
                    <a:pt x="414" y="1218"/>
                    <a:pt x="414" y="988"/>
                  </a:cubicBezTo>
                  <a:lnTo>
                    <a:pt x="414" y="896"/>
                  </a:lnTo>
                  <a:cubicBezTo>
                    <a:pt x="445" y="674"/>
                    <a:pt x="445" y="452"/>
                    <a:pt x="383" y="222"/>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1997611" y="302309"/>
              <a:ext cx="64626" cy="243356"/>
            </a:xfrm>
            <a:custGeom>
              <a:avLst/>
              <a:gdLst/>
              <a:ahLst/>
              <a:cxnLst/>
              <a:rect l="l" t="t" r="r" b="b"/>
              <a:pathLst>
                <a:path w="576" h="2169" extrusionOk="0">
                  <a:moveTo>
                    <a:pt x="230" y="736"/>
                  </a:moveTo>
                  <a:cubicBezTo>
                    <a:pt x="261" y="1050"/>
                    <a:pt x="261" y="1402"/>
                    <a:pt x="230" y="1755"/>
                  </a:cubicBezTo>
                  <a:lnTo>
                    <a:pt x="230" y="1532"/>
                  </a:lnTo>
                  <a:lnTo>
                    <a:pt x="161" y="1532"/>
                  </a:lnTo>
                  <a:lnTo>
                    <a:pt x="161" y="1433"/>
                  </a:lnTo>
                  <a:cubicBezTo>
                    <a:pt x="192" y="1180"/>
                    <a:pt x="230" y="958"/>
                    <a:pt x="230" y="736"/>
                  </a:cubicBezTo>
                  <a:close/>
                  <a:moveTo>
                    <a:pt x="322" y="0"/>
                  </a:moveTo>
                  <a:lnTo>
                    <a:pt x="261" y="123"/>
                  </a:lnTo>
                  <a:cubicBezTo>
                    <a:pt x="261" y="161"/>
                    <a:pt x="261" y="192"/>
                    <a:pt x="230" y="222"/>
                  </a:cubicBezTo>
                  <a:lnTo>
                    <a:pt x="230" y="92"/>
                  </a:lnTo>
                  <a:lnTo>
                    <a:pt x="161" y="92"/>
                  </a:lnTo>
                  <a:lnTo>
                    <a:pt x="161" y="445"/>
                  </a:lnTo>
                  <a:cubicBezTo>
                    <a:pt x="100" y="766"/>
                    <a:pt x="100" y="1080"/>
                    <a:pt x="100" y="1402"/>
                  </a:cubicBezTo>
                  <a:cubicBezTo>
                    <a:pt x="70" y="1594"/>
                    <a:pt x="39" y="1785"/>
                    <a:pt x="1" y="1977"/>
                  </a:cubicBezTo>
                  <a:lnTo>
                    <a:pt x="70" y="1977"/>
                  </a:lnTo>
                  <a:cubicBezTo>
                    <a:pt x="70" y="1946"/>
                    <a:pt x="100" y="1885"/>
                    <a:pt x="100" y="1816"/>
                  </a:cubicBezTo>
                  <a:lnTo>
                    <a:pt x="100" y="1816"/>
                  </a:lnTo>
                  <a:cubicBezTo>
                    <a:pt x="100" y="1916"/>
                    <a:pt x="100" y="2007"/>
                    <a:pt x="70" y="2107"/>
                  </a:cubicBezTo>
                  <a:lnTo>
                    <a:pt x="131" y="2138"/>
                  </a:lnTo>
                  <a:cubicBezTo>
                    <a:pt x="161" y="2076"/>
                    <a:pt x="161" y="2038"/>
                    <a:pt x="161" y="1977"/>
                  </a:cubicBezTo>
                  <a:lnTo>
                    <a:pt x="192" y="2168"/>
                  </a:lnTo>
                  <a:lnTo>
                    <a:pt x="261" y="2168"/>
                  </a:lnTo>
                  <a:cubicBezTo>
                    <a:pt x="322" y="1563"/>
                    <a:pt x="322" y="958"/>
                    <a:pt x="261" y="353"/>
                  </a:cubicBezTo>
                  <a:cubicBezTo>
                    <a:pt x="261" y="314"/>
                    <a:pt x="261" y="314"/>
                    <a:pt x="292" y="284"/>
                  </a:cubicBezTo>
                  <a:cubicBezTo>
                    <a:pt x="322" y="736"/>
                    <a:pt x="322" y="1180"/>
                    <a:pt x="322" y="1624"/>
                  </a:cubicBezTo>
                  <a:cubicBezTo>
                    <a:pt x="322" y="1755"/>
                    <a:pt x="353" y="1885"/>
                    <a:pt x="353" y="2007"/>
                  </a:cubicBezTo>
                  <a:lnTo>
                    <a:pt x="422" y="2007"/>
                  </a:lnTo>
                  <a:cubicBezTo>
                    <a:pt x="422" y="1885"/>
                    <a:pt x="422" y="1755"/>
                    <a:pt x="384" y="1624"/>
                  </a:cubicBezTo>
                  <a:cubicBezTo>
                    <a:pt x="422" y="1241"/>
                    <a:pt x="422" y="889"/>
                    <a:pt x="453" y="506"/>
                  </a:cubicBezTo>
                  <a:lnTo>
                    <a:pt x="453" y="889"/>
                  </a:lnTo>
                  <a:cubicBezTo>
                    <a:pt x="453" y="1272"/>
                    <a:pt x="453" y="1693"/>
                    <a:pt x="483" y="2076"/>
                  </a:cubicBezTo>
                  <a:lnTo>
                    <a:pt x="545" y="2076"/>
                  </a:lnTo>
                  <a:lnTo>
                    <a:pt x="545" y="1977"/>
                  </a:lnTo>
                  <a:lnTo>
                    <a:pt x="575" y="1977"/>
                  </a:lnTo>
                  <a:lnTo>
                    <a:pt x="575" y="192"/>
                  </a:lnTo>
                  <a:lnTo>
                    <a:pt x="514" y="192"/>
                  </a:lnTo>
                  <a:cubicBezTo>
                    <a:pt x="514" y="253"/>
                    <a:pt x="514" y="353"/>
                    <a:pt x="483" y="414"/>
                  </a:cubicBezTo>
                  <a:lnTo>
                    <a:pt x="483" y="92"/>
                  </a:lnTo>
                  <a:lnTo>
                    <a:pt x="422" y="92"/>
                  </a:lnTo>
                  <a:cubicBezTo>
                    <a:pt x="384" y="284"/>
                    <a:pt x="384" y="475"/>
                    <a:pt x="353" y="667"/>
                  </a:cubicBezTo>
                  <a:cubicBezTo>
                    <a:pt x="353" y="475"/>
                    <a:pt x="353"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055168" y="535228"/>
              <a:ext cx="221927" cy="275108"/>
            </a:xfrm>
            <a:custGeom>
              <a:avLst/>
              <a:gdLst/>
              <a:ahLst/>
              <a:cxnLst/>
              <a:rect l="l" t="t" r="r" b="b"/>
              <a:pathLst>
                <a:path w="1978" h="2452" extrusionOk="0">
                  <a:moveTo>
                    <a:pt x="1372" y="506"/>
                  </a:moveTo>
                  <a:lnTo>
                    <a:pt x="1372" y="506"/>
                  </a:lnTo>
                  <a:cubicBezTo>
                    <a:pt x="1403" y="537"/>
                    <a:pt x="1403" y="575"/>
                    <a:pt x="1403" y="606"/>
                  </a:cubicBezTo>
                  <a:lnTo>
                    <a:pt x="1403" y="697"/>
                  </a:lnTo>
                  <a:cubicBezTo>
                    <a:pt x="1403" y="636"/>
                    <a:pt x="1372" y="575"/>
                    <a:pt x="1372" y="506"/>
                  </a:cubicBezTo>
                  <a:close/>
                  <a:moveTo>
                    <a:pt x="1594" y="475"/>
                  </a:moveTo>
                  <a:lnTo>
                    <a:pt x="1594" y="475"/>
                  </a:lnTo>
                  <a:cubicBezTo>
                    <a:pt x="1633" y="667"/>
                    <a:pt x="1633" y="858"/>
                    <a:pt x="1633" y="1050"/>
                  </a:cubicBezTo>
                  <a:cubicBezTo>
                    <a:pt x="1594" y="858"/>
                    <a:pt x="1564" y="636"/>
                    <a:pt x="1594" y="475"/>
                  </a:cubicBezTo>
                  <a:close/>
                  <a:moveTo>
                    <a:pt x="1594" y="1180"/>
                  </a:moveTo>
                  <a:cubicBezTo>
                    <a:pt x="1594" y="1211"/>
                    <a:pt x="1594" y="1241"/>
                    <a:pt x="1633" y="1303"/>
                  </a:cubicBezTo>
                  <a:cubicBezTo>
                    <a:pt x="1594" y="1372"/>
                    <a:pt x="1594" y="1433"/>
                    <a:pt x="1594" y="1494"/>
                  </a:cubicBezTo>
                  <a:lnTo>
                    <a:pt x="1594" y="1180"/>
                  </a:lnTo>
                  <a:close/>
                  <a:moveTo>
                    <a:pt x="1786" y="414"/>
                  </a:moveTo>
                  <a:cubicBezTo>
                    <a:pt x="1824" y="506"/>
                    <a:pt x="1824" y="606"/>
                    <a:pt x="1855" y="697"/>
                  </a:cubicBezTo>
                  <a:lnTo>
                    <a:pt x="1855" y="828"/>
                  </a:lnTo>
                  <a:lnTo>
                    <a:pt x="1755" y="1655"/>
                  </a:lnTo>
                  <a:cubicBezTo>
                    <a:pt x="1755" y="1594"/>
                    <a:pt x="1725" y="1533"/>
                    <a:pt x="1725" y="1464"/>
                  </a:cubicBezTo>
                  <a:cubicBezTo>
                    <a:pt x="1755" y="1111"/>
                    <a:pt x="1786" y="728"/>
                    <a:pt x="1786" y="414"/>
                  </a:cubicBezTo>
                  <a:close/>
                  <a:moveTo>
                    <a:pt x="1311" y="537"/>
                  </a:moveTo>
                  <a:lnTo>
                    <a:pt x="1311" y="537"/>
                  </a:lnTo>
                  <a:cubicBezTo>
                    <a:pt x="1372" y="958"/>
                    <a:pt x="1372" y="1372"/>
                    <a:pt x="1280" y="1785"/>
                  </a:cubicBezTo>
                  <a:lnTo>
                    <a:pt x="1250" y="1494"/>
                  </a:lnTo>
                  <a:lnTo>
                    <a:pt x="1311" y="537"/>
                  </a:lnTo>
                  <a:close/>
                  <a:moveTo>
                    <a:pt x="1119" y="0"/>
                  </a:moveTo>
                  <a:lnTo>
                    <a:pt x="1089" y="253"/>
                  </a:lnTo>
                  <a:lnTo>
                    <a:pt x="1058" y="253"/>
                  </a:lnTo>
                  <a:lnTo>
                    <a:pt x="1058" y="445"/>
                  </a:lnTo>
                  <a:cubicBezTo>
                    <a:pt x="1020" y="667"/>
                    <a:pt x="989" y="889"/>
                    <a:pt x="959" y="1111"/>
                  </a:cubicBezTo>
                  <a:cubicBezTo>
                    <a:pt x="959" y="889"/>
                    <a:pt x="959" y="697"/>
                    <a:pt x="928" y="506"/>
                  </a:cubicBezTo>
                  <a:lnTo>
                    <a:pt x="867" y="506"/>
                  </a:lnTo>
                  <a:lnTo>
                    <a:pt x="867" y="1149"/>
                  </a:lnTo>
                  <a:lnTo>
                    <a:pt x="798" y="1149"/>
                  </a:lnTo>
                  <a:cubicBezTo>
                    <a:pt x="798" y="858"/>
                    <a:pt x="767" y="575"/>
                    <a:pt x="736" y="284"/>
                  </a:cubicBezTo>
                  <a:lnTo>
                    <a:pt x="706" y="62"/>
                  </a:lnTo>
                  <a:lnTo>
                    <a:pt x="675" y="284"/>
                  </a:lnTo>
                  <a:cubicBezTo>
                    <a:pt x="575" y="797"/>
                    <a:pt x="514" y="1303"/>
                    <a:pt x="445" y="1816"/>
                  </a:cubicBezTo>
                  <a:lnTo>
                    <a:pt x="292" y="223"/>
                  </a:lnTo>
                  <a:lnTo>
                    <a:pt x="223" y="223"/>
                  </a:lnTo>
                  <a:cubicBezTo>
                    <a:pt x="223" y="728"/>
                    <a:pt x="223" y="1272"/>
                    <a:pt x="162" y="1816"/>
                  </a:cubicBezTo>
                  <a:cubicBezTo>
                    <a:pt x="100" y="1272"/>
                    <a:pt x="62" y="728"/>
                    <a:pt x="62" y="154"/>
                  </a:cubicBezTo>
                  <a:lnTo>
                    <a:pt x="1" y="154"/>
                  </a:lnTo>
                  <a:cubicBezTo>
                    <a:pt x="1" y="828"/>
                    <a:pt x="62" y="1464"/>
                    <a:pt x="131" y="2138"/>
                  </a:cubicBezTo>
                  <a:lnTo>
                    <a:pt x="162" y="2391"/>
                  </a:lnTo>
                  <a:lnTo>
                    <a:pt x="192" y="2138"/>
                  </a:lnTo>
                  <a:cubicBezTo>
                    <a:pt x="254" y="1724"/>
                    <a:pt x="292" y="1272"/>
                    <a:pt x="292" y="858"/>
                  </a:cubicBezTo>
                  <a:lnTo>
                    <a:pt x="415" y="2421"/>
                  </a:lnTo>
                  <a:lnTo>
                    <a:pt x="445" y="2138"/>
                  </a:lnTo>
                  <a:cubicBezTo>
                    <a:pt x="545" y="1594"/>
                    <a:pt x="606" y="1050"/>
                    <a:pt x="706" y="537"/>
                  </a:cubicBezTo>
                  <a:cubicBezTo>
                    <a:pt x="736" y="1050"/>
                    <a:pt x="767" y="1594"/>
                    <a:pt x="798" y="2138"/>
                  </a:cubicBezTo>
                  <a:lnTo>
                    <a:pt x="867" y="2138"/>
                  </a:lnTo>
                  <a:cubicBezTo>
                    <a:pt x="867" y="2069"/>
                    <a:pt x="897" y="1977"/>
                    <a:pt x="897" y="1877"/>
                  </a:cubicBezTo>
                  <a:lnTo>
                    <a:pt x="897" y="1916"/>
                  </a:lnTo>
                  <a:lnTo>
                    <a:pt x="897" y="2260"/>
                  </a:lnTo>
                  <a:lnTo>
                    <a:pt x="959" y="2260"/>
                  </a:lnTo>
                  <a:lnTo>
                    <a:pt x="959" y="1916"/>
                  </a:lnTo>
                  <a:cubicBezTo>
                    <a:pt x="959" y="1724"/>
                    <a:pt x="989" y="1533"/>
                    <a:pt x="1020" y="1341"/>
                  </a:cubicBezTo>
                  <a:cubicBezTo>
                    <a:pt x="1058" y="1241"/>
                    <a:pt x="1089" y="1111"/>
                    <a:pt x="1089" y="989"/>
                  </a:cubicBezTo>
                  <a:lnTo>
                    <a:pt x="1089" y="1563"/>
                  </a:lnTo>
                  <a:cubicBezTo>
                    <a:pt x="1089" y="1724"/>
                    <a:pt x="1058" y="1877"/>
                    <a:pt x="1058" y="2069"/>
                  </a:cubicBezTo>
                  <a:lnTo>
                    <a:pt x="1119" y="2069"/>
                  </a:lnTo>
                  <a:cubicBezTo>
                    <a:pt x="1150" y="1916"/>
                    <a:pt x="1150" y="1724"/>
                    <a:pt x="1150" y="1563"/>
                  </a:cubicBezTo>
                  <a:cubicBezTo>
                    <a:pt x="1150" y="1494"/>
                    <a:pt x="1181" y="1433"/>
                    <a:pt x="1181" y="1372"/>
                  </a:cubicBezTo>
                  <a:lnTo>
                    <a:pt x="1181" y="1494"/>
                  </a:lnTo>
                  <a:lnTo>
                    <a:pt x="1181" y="1624"/>
                  </a:lnTo>
                  <a:cubicBezTo>
                    <a:pt x="1181" y="1785"/>
                    <a:pt x="1150" y="1977"/>
                    <a:pt x="1181" y="2168"/>
                  </a:cubicBezTo>
                  <a:lnTo>
                    <a:pt x="1211" y="2299"/>
                  </a:lnTo>
                  <a:lnTo>
                    <a:pt x="1250" y="2168"/>
                  </a:lnTo>
                  <a:lnTo>
                    <a:pt x="1280" y="2452"/>
                  </a:lnTo>
                  <a:lnTo>
                    <a:pt x="1311" y="2168"/>
                  </a:lnTo>
                  <a:cubicBezTo>
                    <a:pt x="1372" y="1724"/>
                    <a:pt x="1441" y="1241"/>
                    <a:pt x="1472" y="766"/>
                  </a:cubicBezTo>
                  <a:cubicBezTo>
                    <a:pt x="1502" y="889"/>
                    <a:pt x="1502" y="1050"/>
                    <a:pt x="1502" y="1211"/>
                  </a:cubicBezTo>
                  <a:lnTo>
                    <a:pt x="1502" y="1494"/>
                  </a:lnTo>
                  <a:cubicBezTo>
                    <a:pt x="1472" y="1686"/>
                    <a:pt x="1472" y="1877"/>
                    <a:pt x="1502" y="2107"/>
                  </a:cubicBezTo>
                  <a:lnTo>
                    <a:pt x="1533" y="2260"/>
                  </a:lnTo>
                  <a:lnTo>
                    <a:pt x="1502" y="2452"/>
                  </a:lnTo>
                  <a:lnTo>
                    <a:pt x="1594" y="2168"/>
                  </a:lnTo>
                  <a:cubicBezTo>
                    <a:pt x="1633" y="2008"/>
                    <a:pt x="1663" y="1816"/>
                    <a:pt x="1694" y="1655"/>
                  </a:cubicBezTo>
                  <a:cubicBezTo>
                    <a:pt x="1725" y="1785"/>
                    <a:pt x="1725" y="1916"/>
                    <a:pt x="1725" y="2038"/>
                  </a:cubicBezTo>
                  <a:lnTo>
                    <a:pt x="1694" y="2107"/>
                  </a:lnTo>
                  <a:lnTo>
                    <a:pt x="1755" y="2107"/>
                  </a:lnTo>
                  <a:cubicBezTo>
                    <a:pt x="1755" y="2069"/>
                    <a:pt x="1755" y="2069"/>
                    <a:pt x="1786" y="2038"/>
                  </a:cubicBezTo>
                  <a:lnTo>
                    <a:pt x="1855" y="1303"/>
                  </a:lnTo>
                  <a:lnTo>
                    <a:pt x="1855" y="1724"/>
                  </a:lnTo>
                  <a:cubicBezTo>
                    <a:pt x="1824" y="1877"/>
                    <a:pt x="1824" y="2008"/>
                    <a:pt x="1786" y="2138"/>
                  </a:cubicBezTo>
                  <a:lnTo>
                    <a:pt x="1855" y="2168"/>
                  </a:lnTo>
                  <a:cubicBezTo>
                    <a:pt x="1885" y="2008"/>
                    <a:pt x="1885" y="1877"/>
                    <a:pt x="1916" y="1755"/>
                  </a:cubicBezTo>
                  <a:cubicBezTo>
                    <a:pt x="1947" y="1241"/>
                    <a:pt x="1977" y="728"/>
                    <a:pt x="1977" y="223"/>
                  </a:cubicBezTo>
                  <a:lnTo>
                    <a:pt x="1916" y="223"/>
                  </a:lnTo>
                  <a:lnTo>
                    <a:pt x="1885" y="537"/>
                  </a:lnTo>
                  <a:cubicBezTo>
                    <a:pt x="1885" y="445"/>
                    <a:pt x="1855" y="345"/>
                    <a:pt x="1786" y="253"/>
                  </a:cubicBezTo>
                  <a:lnTo>
                    <a:pt x="1725" y="154"/>
                  </a:lnTo>
                  <a:lnTo>
                    <a:pt x="1725" y="253"/>
                  </a:lnTo>
                  <a:cubicBezTo>
                    <a:pt x="1725" y="537"/>
                    <a:pt x="1694" y="797"/>
                    <a:pt x="1694" y="1050"/>
                  </a:cubicBezTo>
                  <a:cubicBezTo>
                    <a:pt x="1694" y="797"/>
                    <a:pt x="1694" y="537"/>
                    <a:pt x="1663" y="314"/>
                  </a:cubicBezTo>
                  <a:lnTo>
                    <a:pt x="1633" y="192"/>
                  </a:lnTo>
                  <a:lnTo>
                    <a:pt x="1594" y="284"/>
                  </a:lnTo>
                  <a:cubicBezTo>
                    <a:pt x="1564" y="383"/>
                    <a:pt x="1533" y="445"/>
                    <a:pt x="1533" y="506"/>
                  </a:cubicBezTo>
                  <a:cubicBezTo>
                    <a:pt x="1502" y="445"/>
                    <a:pt x="1502" y="383"/>
                    <a:pt x="1502" y="314"/>
                  </a:cubicBezTo>
                  <a:lnTo>
                    <a:pt x="1441" y="92"/>
                  </a:lnTo>
                  <a:lnTo>
                    <a:pt x="1441" y="314"/>
                  </a:lnTo>
                  <a:cubicBezTo>
                    <a:pt x="1441" y="383"/>
                    <a:pt x="1441" y="414"/>
                    <a:pt x="1403" y="445"/>
                  </a:cubicBezTo>
                  <a:cubicBezTo>
                    <a:pt x="1403" y="414"/>
                    <a:pt x="1372" y="383"/>
                    <a:pt x="1342" y="314"/>
                  </a:cubicBezTo>
                  <a:lnTo>
                    <a:pt x="1250" y="192"/>
                  </a:lnTo>
                  <a:lnTo>
                    <a:pt x="1280" y="345"/>
                  </a:lnTo>
                  <a:cubicBezTo>
                    <a:pt x="1280" y="383"/>
                    <a:pt x="1311" y="414"/>
                    <a:pt x="1311" y="445"/>
                  </a:cubicBezTo>
                  <a:lnTo>
                    <a:pt x="1250" y="445"/>
                  </a:lnTo>
                  <a:cubicBezTo>
                    <a:pt x="1250" y="575"/>
                    <a:pt x="1211" y="697"/>
                    <a:pt x="1181" y="828"/>
                  </a:cubicBezTo>
                  <a:lnTo>
                    <a:pt x="1119" y="0"/>
                  </a:lnTo>
                  <a:close/>
                  <a:moveTo>
                    <a:pt x="1280" y="2452"/>
                  </a:moveTo>
                  <a:lnTo>
                    <a:pt x="1280" y="2452"/>
                  </a:lnTo>
                  <a:lnTo>
                    <a:pt x="1280" y="2452"/>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2062124" y="552394"/>
              <a:ext cx="86055" cy="233034"/>
            </a:xfrm>
            <a:custGeom>
              <a:avLst/>
              <a:gdLst/>
              <a:ahLst/>
              <a:cxnLst/>
              <a:rect l="l" t="t" r="r" b="b"/>
              <a:pathLst>
                <a:path w="767" h="2077" extrusionOk="0">
                  <a:moveTo>
                    <a:pt x="422" y="897"/>
                  </a:moveTo>
                  <a:cubicBezTo>
                    <a:pt x="422" y="1219"/>
                    <a:pt x="383" y="1502"/>
                    <a:pt x="353" y="1793"/>
                  </a:cubicBezTo>
                  <a:lnTo>
                    <a:pt x="353" y="1188"/>
                  </a:lnTo>
                  <a:lnTo>
                    <a:pt x="383" y="1188"/>
                  </a:lnTo>
                  <a:lnTo>
                    <a:pt x="383" y="1119"/>
                  </a:lnTo>
                  <a:cubicBezTo>
                    <a:pt x="383" y="1058"/>
                    <a:pt x="422" y="997"/>
                    <a:pt x="422" y="897"/>
                  </a:cubicBezTo>
                  <a:close/>
                  <a:moveTo>
                    <a:pt x="322" y="1"/>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805"/>
                  </a:cubicBezTo>
                  <a:cubicBezTo>
                    <a:pt x="130" y="767"/>
                    <a:pt x="130" y="736"/>
                    <a:pt x="130" y="675"/>
                  </a:cubicBezTo>
                  <a:cubicBezTo>
                    <a:pt x="161" y="1027"/>
                    <a:pt x="192" y="1380"/>
                    <a:pt x="230" y="1694"/>
                  </a:cubicBezTo>
                  <a:lnTo>
                    <a:pt x="261" y="1694"/>
                  </a:lnTo>
                  <a:cubicBezTo>
                    <a:pt x="261" y="1763"/>
                    <a:pt x="261" y="1824"/>
                    <a:pt x="291" y="1885"/>
                  </a:cubicBezTo>
                  <a:lnTo>
                    <a:pt x="353" y="2077"/>
                  </a:lnTo>
                  <a:lnTo>
                    <a:pt x="353" y="1885"/>
                  </a:lnTo>
                  <a:lnTo>
                    <a:pt x="383" y="1916"/>
                  </a:lnTo>
                  <a:cubicBezTo>
                    <a:pt x="483" y="1533"/>
                    <a:pt x="544" y="1150"/>
                    <a:pt x="544" y="767"/>
                  </a:cubicBezTo>
                  <a:lnTo>
                    <a:pt x="544" y="1119"/>
                  </a:lnTo>
                  <a:cubicBezTo>
                    <a:pt x="513" y="1380"/>
                    <a:pt x="483" y="1663"/>
                    <a:pt x="513" y="1916"/>
                  </a:cubicBezTo>
                  <a:lnTo>
                    <a:pt x="575" y="1916"/>
                  </a:lnTo>
                  <a:cubicBezTo>
                    <a:pt x="613" y="1663"/>
                    <a:pt x="613" y="1380"/>
                    <a:pt x="613" y="1119"/>
                  </a:cubicBezTo>
                  <a:cubicBezTo>
                    <a:pt x="613" y="1119"/>
                    <a:pt x="613" y="1088"/>
                    <a:pt x="644" y="1088"/>
                  </a:cubicBezTo>
                  <a:cubicBezTo>
                    <a:pt x="644" y="1027"/>
                    <a:pt x="644" y="928"/>
                    <a:pt x="674" y="866"/>
                  </a:cubicBezTo>
                  <a:cubicBezTo>
                    <a:pt x="736" y="644"/>
                    <a:pt x="766" y="384"/>
                    <a:pt x="736" y="161"/>
                  </a:cubicBezTo>
                  <a:lnTo>
                    <a:pt x="674" y="161"/>
                  </a:lnTo>
                  <a:cubicBezTo>
                    <a:pt x="705" y="384"/>
                    <a:pt x="674" y="613"/>
                    <a:pt x="613" y="836"/>
                  </a:cubicBezTo>
                  <a:cubicBezTo>
                    <a:pt x="613" y="644"/>
                    <a:pt x="575" y="453"/>
                    <a:pt x="544" y="261"/>
                  </a:cubicBezTo>
                  <a:lnTo>
                    <a:pt x="513" y="261"/>
                  </a:lnTo>
                  <a:lnTo>
                    <a:pt x="513" y="70"/>
                  </a:lnTo>
                  <a:lnTo>
                    <a:pt x="452" y="70"/>
                  </a:lnTo>
                  <a:cubicBezTo>
                    <a:pt x="452" y="292"/>
                    <a:pt x="422"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2270135" y="269660"/>
              <a:ext cx="161677" cy="297436"/>
            </a:xfrm>
            <a:custGeom>
              <a:avLst/>
              <a:gdLst/>
              <a:ahLst/>
              <a:cxnLst/>
              <a:rect l="l" t="t" r="r" b="b"/>
              <a:pathLst>
                <a:path w="1441" h="2651" extrusionOk="0">
                  <a:moveTo>
                    <a:pt x="253" y="414"/>
                  </a:moveTo>
                  <a:lnTo>
                    <a:pt x="253" y="513"/>
                  </a:lnTo>
                  <a:cubicBezTo>
                    <a:pt x="253" y="544"/>
                    <a:pt x="253" y="605"/>
                    <a:pt x="222" y="644"/>
                  </a:cubicBezTo>
                  <a:cubicBezTo>
                    <a:pt x="222" y="575"/>
                    <a:pt x="253" y="483"/>
                    <a:pt x="253" y="414"/>
                  </a:cubicBezTo>
                  <a:close/>
                  <a:moveTo>
                    <a:pt x="353" y="452"/>
                  </a:moveTo>
                  <a:lnTo>
                    <a:pt x="353" y="896"/>
                  </a:lnTo>
                  <a:cubicBezTo>
                    <a:pt x="353" y="766"/>
                    <a:pt x="353" y="644"/>
                    <a:pt x="322" y="513"/>
                  </a:cubicBezTo>
                  <a:cubicBezTo>
                    <a:pt x="322" y="483"/>
                    <a:pt x="353" y="483"/>
                    <a:pt x="353" y="452"/>
                  </a:cubicBezTo>
                  <a:close/>
                  <a:moveTo>
                    <a:pt x="291" y="705"/>
                  </a:moveTo>
                  <a:cubicBezTo>
                    <a:pt x="291" y="988"/>
                    <a:pt x="291" y="1279"/>
                    <a:pt x="253" y="1601"/>
                  </a:cubicBezTo>
                  <a:cubicBezTo>
                    <a:pt x="253" y="1471"/>
                    <a:pt x="222" y="1371"/>
                    <a:pt x="222" y="1279"/>
                  </a:cubicBezTo>
                  <a:lnTo>
                    <a:pt x="222" y="835"/>
                  </a:lnTo>
                  <a:cubicBezTo>
                    <a:pt x="253" y="766"/>
                    <a:pt x="253" y="736"/>
                    <a:pt x="291" y="705"/>
                  </a:cubicBezTo>
                  <a:close/>
                  <a:moveTo>
                    <a:pt x="1149" y="736"/>
                  </a:moveTo>
                  <a:cubicBezTo>
                    <a:pt x="1180" y="958"/>
                    <a:pt x="1211" y="1149"/>
                    <a:pt x="1211" y="1371"/>
                  </a:cubicBezTo>
                  <a:cubicBezTo>
                    <a:pt x="1180" y="1532"/>
                    <a:pt x="1157" y="1701"/>
                    <a:pt x="1149" y="1874"/>
                  </a:cubicBezTo>
                  <a:lnTo>
                    <a:pt x="1149" y="1874"/>
                  </a:lnTo>
                  <a:cubicBezTo>
                    <a:pt x="1149" y="1578"/>
                    <a:pt x="1147" y="1255"/>
                    <a:pt x="1119" y="958"/>
                  </a:cubicBezTo>
                  <a:lnTo>
                    <a:pt x="1119" y="927"/>
                  </a:lnTo>
                  <a:cubicBezTo>
                    <a:pt x="1149" y="866"/>
                    <a:pt x="1149" y="797"/>
                    <a:pt x="1149" y="736"/>
                  </a:cubicBezTo>
                  <a:close/>
                  <a:moveTo>
                    <a:pt x="291" y="0"/>
                  </a:moveTo>
                  <a:lnTo>
                    <a:pt x="253" y="192"/>
                  </a:lnTo>
                  <a:cubicBezTo>
                    <a:pt x="192" y="383"/>
                    <a:pt x="161" y="575"/>
                    <a:pt x="161" y="766"/>
                  </a:cubicBezTo>
                  <a:lnTo>
                    <a:pt x="161" y="705"/>
                  </a:lnTo>
                  <a:lnTo>
                    <a:pt x="161" y="261"/>
                  </a:lnTo>
                  <a:lnTo>
                    <a:pt x="100" y="261"/>
                  </a:lnTo>
                  <a:cubicBezTo>
                    <a:pt x="100" y="414"/>
                    <a:pt x="61" y="544"/>
                    <a:pt x="100" y="705"/>
                  </a:cubicBezTo>
                  <a:lnTo>
                    <a:pt x="61" y="1279"/>
                  </a:lnTo>
                  <a:lnTo>
                    <a:pt x="61" y="222"/>
                  </a:lnTo>
                  <a:lnTo>
                    <a:pt x="0" y="222"/>
                  </a:lnTo>
                  <a:lnTo>
                    <a:pt x="0" y="2590"/>
                  </a:lnTo>
                  <a:lnTo>
                    <a:pt x="61" y="2329"/>
                  </a:lnTo>
                  <a:cubicBezTo>
                    <a:pt x="100" y="2206"/>
                    <a:pt x="130" y="2046"/>
                    <a:pt x="130" y="1885"/>
                  </a:cubicBezTo>
                  <a:lnTo>
                    <a:pt x="130" y="1180"/>
                  </a:lnTo>
                  <a:cubicBezTo>
                    <a:pt x="130" y="1249"/>
                    <a:pt x="161" y="1310"/>
                    <a:pt x="161" y="1341"/>
                  </a:cubicBezTo>
                  <a:lnTo>
                    <a:pt x="161" y="1371"/>
                  </a:lnTo>
                  <a:lnTo>
                    <a:pt x="161" y="1854"/>
                  </a:lnTo>
                  <a:lnTo>
                    <a:pt x="130" y="1946"/>
                  </a:lnTo>
                  <a:cubicBezTo>
                    <a:pt x="130" y="2076"/>
                    <a:pt x="130" y="2206"/>
                    <a:pt x="161" y="2329"/>
                  </a:cubicBezTo>
                  <a:lnTo>
                    <a:pt x="222" y="2559"/>
                  </a:lnTo>
                  <a:lnTo>
                    <a:pt x="222" y="2237"/>
                  </a:lnTo>
                  <a:lnTo>
                    <a:pt x="291" y="2429"/>
                  </a:lnTo>
                  <a:lnTo>
                    <a:pt x="291" y="2237"/>
                  </a:lnTo>
                  <a:lnTo>
                    <a:pt x="291" y="1854"/>
                  </a:lnTo>
                  <a:lnTo>
                    <a:pt x="291" y="1793"/>
                  </a:lnTo>
                  <a:cubicBezTo>
                    <a:pt x="322" y="1663"/>
                    <a:pt x="353" y="1502"/>
                    <a:pt x="353" y="1371"/>
                  </a:cubicBezTo>
                  <a:cubicBezTo>
                    <a:pt x="353" y="1663"/>
                    <a:pt x="383" y="1984"/>
                    <a:pt x="414" y="2268"/>
                  </a:cubicBezTo>
                  <a:lnTo>
                    <a:pt x="483" y="2268"/>
                  </a:lnTo>
                  <a:cubicBezTo>
                    <a:pt x="483" y="1984"/>
                    <a:pt x="483" y="1693"/>
                    <a:pt x="513" y="1440"/>
                  </a:cubicBezTo>
                  <a:lnTo>
                    <a:pt x="575" y="2398"/>
                  </a:lnTo>
                  <a:lnTo>
                    <a:pt x="636" y="2398"/>
                  </a:lnTo>
                  <a:lnTo>
                    <a:pt x="636" y="866"/>
                  </a:lnTo>
                  <a:cubicBezTo>
                    <a:pt x="705" y="1371"/>
                    <a:pt x="705" y="1885"/>
                    <a:pt x="705" y="2398"/>
                  </a:cubicBezTo>
                  <a:lnTo>
                    <a:pt x="766" y="2398"/>
                  </a:lnTo>
                  <a:lnTo>
                    <a:pt x="766" y="1088"/>
                  </a:lnTo>
                  <a:lnTo>
                    <a:pt x="896" y="2367"/>
                  </a:lnTo>
                  <a:lnTo>
                    <a:pt x="958" y="2367"/>
                  </a:lnTo>
                  <a:cubicBezTo>
                    <a:pt x="958" y="1885"/>
                    <a:pt x="988" y="1410"/>
                    <a:pt x="958" y="927"/>
                  </a:cubicBezTo>
                  <a:lnTo>
                    <a:pt x="958" y="927"/>
                  </a:lnTo>
                  <a:cubicBezTo>
                    <a:pt x="988" y="1057"/>
                    <a:pt x="988" y="1180"/>
                    <a:pt x="1019" y="1341"/>
                  </a:cubicBezTo>
                  <a:cubicBezTo>
                    <a:pt x="988" y="1693"/>
                    <a:pt x="988" y="2046"/>
                    <a:pt x="1019" y="2398"/>
                  </a:cubicBezTo>
                  <a:lnTo>
                    <a:pt x="1019" y="2521"/>
                  </a:lnTo>
                  <a:lnTo>
                    <a:pt x="1057" y="2398"/>
                  </a:lnTo>
                  <a:cubicBezTo>
                    <a:pt x="1088" y="2367"/>
                    <a:pt x="1088" y="2329"/>
                    <a:pt x="1088" y="2329"/>
                  </a:cubicBezTo>
                  <a:lnTo>
                    <a:pt x="1149" y="2329"/>
                  </a:lnTo>
                  <a:lnTo>
                    <a:pt x="1119" y="2138"/>
                  </a:lnTo>
                  <a:cubicBezTo>
                    <a:pt x="1136" y="2103"/>
                    <a:pt x="1143" y="2068"/>
                    <a:pt x="1147" y="2032"/>
                  </a:cubicBezTo>
                  <a:lnTo>
                    <a:pt x="1147" y="2032"/>
                  </a:lnTo>
                  <a:cubicBezTo>
                    <a:pt x="1148" y="2153"/>
                    <a:pt x="1159" y="2276"/>
                    <a:pt x="1180" y="2398"/>
                  </a:cubicBezTo>
                  <a:lnTo>
                    <a:pt x="1211" y="2651"/>
                  </a:lnTo>
                  <a:lnTo>
                    <a:pt x="1249" y="2398"/>
                  </a:lnTo>
                  <a:cubicBezTo>
                    <a:pt x="1280" y="2046"/>
                    <a:pt x="1280" y="1724"/>
                    <a:pt x="1280" y="1371"/>
                  </a:cubicBezTo>
                  <a:lnTo>
                    <a:pt x="1280" y="1341"/>
                  </a:lnTo>
                  <a:cubicBezTo>
                    <a:pt x="1280" y="1218"/>
                    <a:pt x="1310" y="1088"/>
                    <a:pt x="1310" y="927"/>
                  </a:cubicBezTo>
                  <a:cubicBezTo>
                    <a:pt x="1341" y="1310"/>
                    <a:pt x="1341" y="1693"/>
                    <a:pt x="1341" y="2076"/>
                  </a:cubicBezTo>
                  <a:lnTo>
                    <a:pt x="1402" y="2076"/>
                  </a:lnTo>
                  <a:cubicBezTo>
                    <a:pt x="1440" y="1502"/>
                    <a:pt x="1402" y="927"/>
                    <a:pt x="1341" y="353"/>
                  </a:cubicBezTo>
                  <a:lnTo>
                    <a:pt x="1280" y="353"/>
                  </a:lnTo>
                  <a:cubicBezTo>
                    <a:pt x="1280" y="575"/>
                    <a:pt x="1280" y="797"/>
                    <a:pt x="1249" y="988"/>
                  </a:cubicBezTo>
                  <a:cubicBezTo>
                    <a:pt x="1249" y="766"/>
                    <a:pt x="1211" y="544"/>
                    <a:pt x="1180" y="322"/>
                  </a:cubicBezTo>
                  <a:lnTo>
                    <a:pt x="1088" y="322"/>
                  </a:lnTo>
                  <a:cubicBezTo>
                    <a:pt x="1119" y="322"/>
                    <a:pt x="1119" y="353"/>
                    <a:pt x="1119" y="353"/>
                  </a:cubicBezTo>
                  <a:lnTo>
                    <a:pt x="1119" y="674"/>
                  </a:lnTo>
                  <a:cubicBezTo>
                    <a:pt x="1088" y="544"/>
                    <a:pt x="1088" y="414"/>
                    <a:pt x="1088" y="322"/>
                  </a:cubicBezTo>
                  <a:lnTo>
                    <a:pt x="1019" y="322"/>
                  </a:lnTo>
                  <a:lnTo>
                    <a:pt x="1019" y="866"/>
                  </a:lnTo>
                  <a:cubicBezTo>
                    <a:pt x="1019" y="674"/>
                    <a:pt x="988" y="483"/>
                    <a:pt x="958" y="291"/>
                  </a:cubicBezTo>
                  <a:lnTo>
                    <a:pt x="896" y="291"/>
                  </a:lnTo>
                  <a:cubicBezTo>
                    <a:pt x="927" y="797"/>
                    <a:pt x="927" y="1310"/>
                    <a:pt x="896" y="1793"/>
                  </a:cubicBezTo>
                  <a:lnTo>
                    <a:pt x="766" y="161"/>
                  </a:lnTo>
                  <a:lnTo>
                    <a:pt x="705" y="161"/>
                  </a:lnTo>
                  <a:lnTo>
                    <a:pt x="705" y="896"/>
                  </a:lnTo>
                  <a:cubicBezTo>
                    <a:pt x="705" y="674"/>
                    <a:pt x="674" y="483"/>
                    <a:pt x="674" y="261"/>
                  </a:cubicBezTo>
                  <a:lnTo>
                    <a:pt x="605" y="261"/>
                  </a:lnTo>
                  <a:lnTo>
                    <a:pt x="575" y="1502"/>
                  </a:lnTo>
                  <a:lnTo>
                    <a:pt x="544" y="927"/>
                  </a:lnTo>
                  <a:cubicBezTo>
                    <a:pt x="544" y="705"/>
                    <a:pt x="544" y="483"/>
                    <a:pt x="513" y="291"/>
                  </a:cubicBezTo>
                  <a:lnTo>
                    <a:pt x="444" y="291"/>
                  </a:lnTo>
                  <a:lnTo>
                    <a:pt x="483" y="927"/>
                  </a:lnTo>
                  <a:cubicBezTo>
                    <a:pt x="483" y="1088"/>
                    <a:pt x="444" y="1249"/>
                    <a:pt x="444" y="1371"/>
                  </a:cubicBezTo>
                  <a:cubicBezTo>
                    <a:pt x="444" y="1471"/>
                    <a:pt x="444" y="1563"/>
                    <a:pt x="414" y="1693"/>
                  </a:cubicBezTo>
                  <a:lnTo>
                    <a:pt x="414" y="988"/>
                  </a:lnTo>
                  <a:lnTo>
                    <a:pt x="414" y="896"/>
                  </a:lnTo>
                  <a:cubicBezTo>
                    <a:pt x="414" y="674"/>
                    <a:pt x="444" y="452"/>
                    <a:pt x="353" y="222"/>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417112" y="302309"/>
              <a:ext cx="64514" cy="243356"/>
            </a:xfrm>
            <a:custGeom>
              <a:avLst/>
              <a:gdLst/>
              <a:ahLst/>
              <a:cxnLst/>
              <a:rect l="l" t="t" r="r" b="b"/>
              <a:pathLst>
                <a:path w="575" h="2169" extrusionOk="0">
                  <a:moveTo>
                    <a:pt x="253" y="284"/>
                  </a:moveTo>
                  <a:cubicBezTo>
                    <a:pt x="258" y="352"/>
                    <a:pt x="262" y="420"/>
                    <a:pt x="267" y="488"/>
                  </a:cubicBezTo>
                  <a:lnTo>
                    <a:pt x="267" y="488"/>
                  </a:lnTo>
                  <a:cubicBezTo>
                    <a:pt x="263" y="443"/>
                    <a:pt x="258" y="398"/>
                    <a:pt x="253" y="353"/>
                  </a:cubicBezTo>
                  <a:lnTo>
                    <a:pt x="253" y="284"/>
                  </a:lnTo>
                  <a:close/>
                  <a:moveTo>
                    <a:pt x="222" y="736"/>
                  </a:moveTo>
                  <a:lnTo>
                    <a:pt x="222" y="1755"/>
                  </a:lnTo>
                  <a:lnTo>
                    <a:pt x="192" y="1532"/>
                  </a:lnTo>
                  <a:lnTo>
                    <a:pt x="161" y="1532"/>
                  </a:lnTo>
                  <a:lnTo>
                    <a:pt x="161" y="1433"/>
                  </a:lnTo>
                  <a:cubicBezTo>
                    <a:pt x="192" y="1180"/>
                    <a:pt x="192" y="958"/>
                    <a:pt x="222" y="736"/>
                  </a:cubicBezTo>
                  <a:close/>
                  <a:moveTo>
                    <a:pt x="322" y="0"/>
                  </a:moveTo>
                  <a:lnTo>
                    <a:pt x="253" y="123"/>
                  </a:lnTo>
                  <a:cubicBezTo>
                    <a:pt x="253" y="161"/>
                    <a:pt x="222" y="192"/>
                    <a:pt x="222" y="222"/>
                  </a:cubicBezTo>
                  <a:cubicBezTo>
                    <a:pt x="222" y="161"/>
                    <a:pt x="222" y="123"/>
                    <a:pt x="192" y="92"/>
                  </a:cubicBezTo>
                  <a:lnTo>
                    <a:pt x="130" y="92"/>
                  </a:lnTo>
                  <a:cubicBezTo>
                    <a:pt x="161" y="222"/>
                    <a:pt x="161" y="353"/>
                    <a:pt x="161" y="445"/>
                  </a:cubicBezTo>
                  <a:cubicBezTo>
                    <a:pt x="92" y="766"/>
                    <a:pt x="92" y="1080"/>
                    <a:pt x="92" y="1402"/>
                  </a:cubicBezTo>
                  <a:cubicBezTo>
                    <a:pt x="61" y="1594"/>
                    <a:pt x="31" y="1785"/>
                    <a:pt x="0" y="1977"/>
                  </a:cubicBezTo>
                  <a:lnTo>
                    <a:pt x="61" y="1977"/>
                  </a:lnTo>
                  <a:cubicBezTo>
                    <a:pt x="61" y="1946"/>
                    <a:pt x="61" y="1885"/>
                    <a:pt x="92" y="1816"/>
                  </a:cubicBezTo>
                  <a:lnTo>
                    <a:pt x="92" y="1816"/>
                  </a:lnTo>
                  <a:cubicBezTo>
                    <a:pt x="92" y="1915"/>
                    <a:pt x="61" y="2007"/>
                    <a:pt x="61" y="2107"/>
                  </a:cubicBezTo>
                  <a:lnTo>
                    <a:pt x="130" y="2138"/>
                  </a:lnTo>
                  <a:cubicBezTo>
                    <a:pt x="130" y="2076"/>
                    <a:pt x="161" y="2038"/>
                    <a:pt x="161" y="1977"/>
                  </a:cubicBezTo>
                  <a:lnTo>
                    <a:pt x="161" y="2168"/>
                  </a:lnTo>
                  <a:lnTo>
                    <a:pt x="222" y="2168"/>
                  </a:lnTo>
                  <a:cubicBezTo>
                    <a:pt x="291" y="1749"/>
                    <a:pt x="312" y="1330"/>
                    <a:pt x="296" y="911"/>
                  </a:cubicBezTo>
                  <a:lnTo>
                    <a:pt x="296" y="911"/>
                  </a:lnTo>
                  <a:cubicBezTo>
                    <a:pt x="311" y="1150"/>
                    <a:pt x="322" y="1387"/>
                    <a:pt x="322" y="1624"/>
                  </a:cubicBezTo>
                  <a:lnTo>
                    <a:pt x="322" y="2007"/>
                  </a:lnTo>
                  <a:lnTo>
                    <a:pt x="383" y="2007"/>
                  </a:lnTo>
                  <a:lnTo>
                    <a:pt x="383" y="1624"/>
                  </a:lnTo>
                  <a:cubicBezTo>
                    <a:pt x="383" y="1241"/>
                    <a:pt x="414" y="889"/>
                    <a:pt x="414" y="506"/>
                  </a:cubicBezTo>
                  <a:cubicBezTo>
                    <a:pt x="444" y="636"/>
                    <a:pt x="444" y="766"/>
                    <a:pt x="444" y="889"/>
                  </a:cubicBezTo>
                  <a:lnTo>
                    <a:pt x="444" y="2076"/>
                  </a:lnTo>
                  <a:lnTo>
                    <a:pt x="513" y="2076"/>
                  </a:lnTo>
                  <a:cubicBezTo>
                    <a:pt x="544" y="2038"/>
                    <a:pt x="544" y="2007"/>
                    <a:pt x="544" y="1977"/>
                  </a:cubicBezTo>
                  <a:lnTo>
                    <a:pt x="575" y="1977"/>
                  </a:lnTo>
                  <a:lnTo>
                    <a:pt x="575" y="192"/>
                  </a:lnTo>
                  <a:lnTo>
                    <a:pt x="513" y="192"/>
                  </a:lnTo>
                  <a:cubicBezTo>
                    <a:pt x="513" y="253"/>
                    <a:pt x="475" y="353"/>
                    <a:pt x="475" y="414"/>
                  </a:cubicBezTo>
                  <a:cubicBezTo>
                    <a:pt x="475" y="314"/>
                    <a:pt x="475" y="222"/>
                    <a:pt x="444" y="92"/>
                  </a:cubicBezTo>
                  <a:lnTo>
                    <a:pt x="383" y="92"/>
                  </a:lnTo>
                  <a:cubicBezTo>
                    <a:pt x="383" y="284"/>
                    <a:pt x="353" y="475"/>
                    <a:pt x="353" y="667"/>
                  </a:cubicBezTo>
                  <a:cubicBezTo>
                    <a:pt x="353" y="475"/>
                    <a:pt x="322"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474668" y="530964"/>
              <a:ext cx="221814" cy="279372"/>
            </a:xfrm>
            <a:custGeom>
              <a:avLst/>
              <a:gdLst/>
              <a:ahLst/>
              <a:cxnLst/>
              <a:rect l="l" t="t" r="r" b="b"/>
              <a:pathLst>
                <a:path w="1977" h="2490" extrusionOk="0">
                  <a:moveTo>
                    <a:pt x="1372" y="544"/>
                  </a:moveTo>
                  <a:lnTo>
                    <a:pt x="1372" y="544"/>
                  </a:lnTo>
                  <a:cubicBezTo>
                    <a:pt x="1372" y="575"/>
                    <a:pt x="1402" y="613"/>
                    <a:pt x="1402" y="644"/>
                  </a:cubicBezTo>
                  <a:lnTo>
                    <a:pt x="1402" y="735"/>
                  </a:lnTo>
                  <a:cubicBezTo>
                    <a:pt x="1372" y="674"/>
                    <a:pt x="1372" y="613"/>
                    <a:pt x="1372" y="544"/>
                  </a:cubicBezTo>
                  <a:close/>
                  <a:moveTo>
                    <a:pt x="1594" y="513"/>
                  </a:moveTo>
                  <a:cubicBezTo>
                    <a:pt x="1594" y="705"/>
                    <a:pt x="1625" y="896"/>
                    <a:pt x="1625" y="1088"/>
                  </a:cubicBezTo>
                  <a:cubicBezTo>
                    <a:pt x="1563" y="896"/>
                    <a:pt x="1563" y="674"/>
                    <a:pt x="1594" y="513"/>
                  </a:cubicBezTo>
                  <a:close/>
                  <a:moveTo>
                    <a:pt x="1563" y="1218"/>
                  </a:moveTo>
                  <a:cubicBezTo>
                    <a:pt x="1594" y="1249"/>
                    <a:pt x="1594" y="1279"/>
                    <a:pt x="1594" y="1341"/>
                  </a:cubicBezTo>
                  <a:lnTo>
                    <a:pt x="1594" y="1532"/>
                  </a:lnTo>
                  <a:cubicBezTo>
                    <a:pt x="1594" y="1440"/>
                    <a:pt x="1594" y="1310"/>
                    <a:pt x="1563" y="1218"/>
                  </a:cubicBezTo>
                  <a:close/>
                  <a:moveTo>
                    <a:pt x="1785" y="452"/>
                  </a:moveTo>
                  <a:cubicBezTo>
                    <a:pt x="1816" y="544"/>
                    <a:pt x="1816" y="644"/>
                    <a:pt x="1816" y="735"/>
                  </a:cubicBezTo>
                  <a:cubicBezTo>
                    <a:pt x="1816" y="804"/>
                    <a:pt x="1847" y="835"/>
                    <a:pt x="1847" y="866"/>
                  </a:cubicBezTo>
                  <a:lnTo>
                    <a:pt x="1755" y="1693"/>
                  </a:lnTo>
                  <a:cubicBezTo>
                    <a:pt x="1724" y="1632"/>
                    <a:pt x="1724" y="1571"/>
                    <a:pt x="1686" y="1502"/>
                  </a:cubicBezTo>
                  <a:cubicBezTo>
                    <a:pt x="1755" y="1149"/>
                    <a:pt x="1755" y="766"/>
                    <a:pt x="1785" y="452"/>
                  </a:cubicBezTo>
                  <a:close/>
                  <a:moveTo>
                    <a:pt x="1303" y="575"/>
                  </a:moveTo>
                  <a:cubicBezTo>
                    <a:pt x="1372" y="996"/>
                    <a:pt x="1341" y="1410"/>
                    <a:pt x="1272" y="1823"/>
                  </a:cubicBezTo>
                  <a:lnTo>
                    <a:pt x="1241" y="1532"/>
                  </a:lnTo>
                  <a:lnTo>
                    <a:pt x="1303" y="575"/>
                  </a:lnTo>
                  <a:close/>
                  <a:moveTo>
                    <a:pt x="1111" y="0"/>
                  </a:moveTo>
                  <a:lnTo>
                    <a:pt x="1081" y="291"/>
                  </a:lnTo>
                  <a:lnTo>
                    <a:pt x="1019" y="291"/>
                  </a:lnTo>
                  <a:cubicBezTo>
                    <a:pt x="1019" y="352"/>
                    <a:pt x="1050" y="421"/>
                    <a:pt x="1050" y="483"/>
                  </a:cubicBezTo>
                  <a:cubicBezTo>
                    <a:pt x="1019" y="705"/>
                    <a:pt x="989" y="927"/>
                    <a:pt x="958" y="1149"/>
                  </a:cubicBezTo>
                  <a:cubicBezTo>
                    <a:pt x="958" y="927"/>
                    <a:pt x="920" y="735"/>
                    <a:pt x="920" y="544"/>
                  </a:cubicBezTo>
                  <a:lnTo>
                    <a:pt x="858" y="544"/>
                  </a:lnTo>
                  <a:lnTo>
                    <a:pt x="858" y="1187"/>
                  </a:lnTo>
                  <a:lnTo>
                    <a:pt x="797" y="1187"/>
                  </a:lnTo>
                  <a:cubicBezTo>
                    <a:pt x="767" y="896"/>
                    <a:pt x="767" y="613"/>
                    <a:pt x="728" y="322"/>
                  </a:cubicBezTo>
                  <a:lnTo>
                    <a:pt x="698" y="100"/>
                  </a:lnTo>
                  <a:lnTo>
                    <a:pt x="667" y="322"/>
                  </a:lnTo>
                  <a:cubicBezTo>
                    <a:pt x="575" y="835"/>
                    <a:pt x="506" y="1341"/>
                    <a:pt x="414" y="1854"/>
                  </a:cubicBezTo>
                  <a:lnTo>
                    <a:pt x="284" y="261"/>
                  </a:lnTo>
                  <a:lnTo>
                    <a:pt x="223" y="261"/>
                  </a:lnTo>
                  <a:cubicBezTo>
                    <a:pt x="223" y="766"/>
                    <a:pt x="192" y="1310"/>
                    <a:pt x="154" y="1854"/>
                  </a:cubicBezTo>
                  <a:cubicBezTo>
                    <a:pt x="92" y="1310"/>
                    <a:pt x="62" y="735"/>
                    <a:pt x="62" y="192"/>
                  </a:cubicBezTo>
                  <a:lnTo>
                    <a:pt x="0" y="192"/>
                  </a:lnTo>
                  <a:cubicBezTo>
                    <a:pt x="0" y="866"/>
                    <a:pt x="31" y="1502"/>
                    <a:pt x="123" y="2176"/>
                  </a:cubicBezTo>
                  <a:lnTo>
                    <a:pt x="154" y="2429"/>
                  </a:lnTo>
                  <a:lnTo>
                    <a:pt x="192" y="2176"/>
                  </a:lnTo>
                  <a:cubicBezTo>
                    <a:pt x="223" y="1762"/>
                    <a:pt x="253" y="1310"/>
                    <a:pt x="284" y="896"/>
                  </a:cubicBezTo>
                  <a:lnTo>
                    <a:pt x="414" y="2459"/>
                  </a:lnTo>
                  <a:lnTo>
                    <a:pt x="445" y="2176"/>
                  </a:lnTo>
                  <a:cubicBezTo>
                    <a:pt x="506" y="1632"/>
                    <a:pt x="606" y="1088"/>
                    <a:pt x="667" y="575"/>
                  </a:cubicBezTo>
                  <a:cubicBezTo>
                    <a:pt x="728" y="1088"/>
                    <a:pt x="767" y="1632"/>
                    <a:pt x="767" y="2176"/>
                  </a:cubicBezTo>
                  <a:lnTo>
                    <a:pt x="828" y="2176"/>
                  </a:lnTo>
                  <a:cubicBezTo>
                    <a:pt x="858" y="2107"/>
                    <a:pt x="858" y="2015"/>
                    <a:pt x="889" y="1915"/>
                  </a:cubicBezTo>
                  <a:lnTo>
                    <a:pt x="889" y="1954"/>
                  </a:lnTo>
                  <a:cubicBezTo>
                    <a:pt x="858" y="2076"/>
                    <a:pt x="858" y="2206"/>
                    <a:pt x="889" y="2298"/>
                  </a:cubicBezTo>
                  <a:lnTo>
                    <a:pt x="958" y="2298"/>
                  </a:lnTo>
                  <a:lnTo>
                    <a:pt x="958" y="1954"/>
                  </a:lnTo>
                  <a:cubicBezTo>
                    <a:pt x="958" y="1762"/>
                    <a:pt x="989" y="1571"/>
                    <a:pt x="1019" y="1379"/>
                  </a:cubicBezTo>
                  <a:cubicBezTo>
                    <a:pt x="1050" y="1279"/>
                    <a:pt x="1050" y="1149"/>
                    <a:pt x="1081" y="1027"/>
                  </a:cubicBezTo>
                  <a:lnTo>
                    <a:pt x="1081" y="1601"/>
                  </a:lnTo>
                  <a:cubicBezTo>
                    <a:pt x="1050" y="1762"/>
                    <a:pt x="1050" y="1915"/>
                    <a:pt x="1050" y="2107"/>
                  </a:cubicBezTo>
                  <a:lnTo>
                    <a:pt x="1111" y="2107"/>
                  </a:lnTo>
                  <a:cubicBezTo>
                    <a:pt x="1111" y="1954"/>
                    <a:pt x="1150" y="1762"/>
                    <a:pt x="1150" y="1601"/>
                  </a:cubicBezTo>
                  <a:cubicBezTo>
                    <a:pt x="1150" y="1532"/>
                    <a:pt x="1150" y="1471"/>
                    <a:pt x="1180" y="1410"/>
                  </a:cubicBezTo>
                  <a:lnTo>
                    <a:pt x="1180" y="1532"/>
                  </a:lnTo>
                  <a:lnTo>
                    <a:pt x="1180" y="1662"/>
                  </a:lnTo>
                  <a:cubicBezTo>
                    <a:pt x="1150" y="1823"/>
                    <a:pt x="1150" y="2015"/>
                    <a:pt x="1180" y="2206"/>
                  </a:cubicBezTo>
                  <a:lnTo>
                    <a:pt x="1211" y="2337"/>
                  </a:lnTo>
                  <a:lnTo>
                    <a:pt x="1241" y="2206"/>
                  </a:lnTo>
                  <a:lnTo>
                    <a:pt x="1272" y="2490"/>
                  </a:lnTo>
                  <a:lnTo>
                    <a:pt x="1303" y="2206"/>
                  </a:lnTo>
                  <a:cubicBezTo>
                    <a:pt x="1372" y="1762"/>
                    <a:pt x="1402" y="1279"/>
                    <a:pt x="1433" y="804"/>
                  </a:cubicBezTo>
                  <a:cubicBezTo>
                    <a:pt x="1464" y="927"/>
                    <a:pt x="1494" y="1088"/>
                    <a:pt x="1494" y="1249"/>
                  </a:cubicBezTo>
                  <a:cubicBezTo>
                    <a:pt x="1494" y="1341"/>
                    <a:pt x="1464" y="1440"/>
                    <a:pt x="1464" y="1532"/>
                  </a:cubicBezTo>
                  <a:cubicBezTo>
                    <a:pt x="1464" y="1724"/>
                    <a:pt x="1464" y="1915"/>
                    <a:pt x="1494" y="2145"/>
                  </a:cubicBezTo>
                  <a:lnTo>
                    <a:pt x="1494" y="2298"/>
                  </a:lnTo>
                  <a:lnTo>
                    <a:pt x="1494" y="2490"/>
                  </a:lnTo>
                  <a:lnTo>
                    <a:pt x="1563" y="2206"/>
                  </a:lnTo>
                  <a:cubicBezTo>
                    <a:pt x="1625" y="2046"/>
                    <a:pt x="1655" y="1854"/>
                    <a:pt x="1686" y="1693"/>
                  </a:cubicBezTo>
                  <a:cubicBezTo>
                    <a:pt x="1686" y="1823"/>
                    <a:pt x="1724" y="1954"/>
                    <a:pt x="1686" y="2076"/>
                  </a:cubicBezTo>
                  <a:lnTo>
                    <a:pt x="1686" y="2145"/>
                  </a:lnTo>
                  <a:lnTo>
                    <a:pt x="1755" y="2145"/>
                  </a:lnTo>
                  <a:lnTo>
                    <a:pt x="1755" y="2076"/>
                  </a:lnTo>
                  <a:lnTo>
                    <a:pt x="1847" y="1341"/>
                  </a:lnTo>
                  <a:lnTo>
                    <a:pt x="1847" y="1341"/>
                  </a:lnTo>
                  <a:cubicBezTo>
                    <a:pt x="1847" y="1471"/>
                    <a:pt x="1847" y="1632"/>
                    <a:pt x="1816" y="1762"/>
                  </a:cubicBezTo>
                  <a:cubicBezTo>
                    <a:pt x="1816" y="1915"/>
                    <a:pt x="1816" y="2046"/>
                    <a:pt x="1785" y="2176"/>
                  </a:cubicBezTo>
                  <a:lnTo>
                    <a:pt x="1847" y="2206"/>
                  </a:lnTo>
                  <a:cubicBezTo>
                    <a:pt x="1877" y="2046"/>
                    <a:pt x="1877" y="1915"/>
                    <a:pt x="1877" y="1762"/>
                  </a:cubicBezTo>
                  <a:cubicBezTo>
                    <a:pt x="1946" y="1279"/>
                    <a:pt x="1977" y="766"/>
                    <a:pt x="1977" y="261"/>
                  </a:cubicBezTo>
                  <a:lnTo>
                    <a:pt x="1916" y="261"/>
                  </a:lnTo>
                  <a:lnTo>
                    <a:pt x="1877" y="575"/>
                  </a:lnTo>
                  <a:cubicBezTo>
                    <a:pt x="1847" y="483"/>
                    <a:pt x="1816" y="383"/>
                    <a:pt x="1785" y="291"/>
                  </a:cubicBezTo>
                  <a:lnTo>
                    <a:pt x="1724" y="192"/>
                  </a:lnTo>
                  <a:lnTo>
                    <a:pt x="1724" y="291"/>
                  </a:lnTo>
                  <a:cubicBezTo>
                    <a:pt x="1724" y="575"/>
                    <a:pt x="1686" y="835"/>
                    <a:pt x="1686" y="1088"/>
                  </a:cubicBezTo>
                  <a:cubicBezTo>
                    <a:pt x="1686" y="835"/>
                    <a:pt x="1655" y="575"/>
                    <a:pt x="1625" y="352"/>
                  </a:cubicBezTo>
                  <a:lnTo>
                    <a:pt x="1625" y="230"/>
                  </a:lnTo>
                  <a:lnTo>
                    <a:pt x="1563" y="322"/>
                  </a:lnTo>
                  <a:cubicBezTo>
                    <a:pt x="1533" y="421"/>
                    <a:pt x="1533" y="483"/>
                    <a:pt x="1533" y="544"/>
                  </a:cubicBezTo>
                  <a:cubicBezTo>
                    <a:pt x="1494" y="483"/>
                    <a:pt x="1494" y="421"/>
                    <a:pt x="1464" y="352"/>
                  </a:cubicBezTo>
                  <a:lnTo>
                    <a:pt x="1433" y="130"/>
                  </a:lnTo>
                  <a:lnTo>
                    <a:pt x="1402" y="352"/>
                  </a:lnTo>
                  <a:lnTo>
                    <a:pt x="1402" y="483"/>
                  </a:lnTo>
                  <a:cubicBezTo>
                    <a:pt x="1372" y="452"/>
                    <a:pt x="1372" y="421"/>
                    <a:pt x="1341" y="352"/>
                  </a:cubicBezTo>
                  <a:lnTo>
                    <a:pt x="1241" y="230"/>
                  </a:lnTo>
                  <a:lnTo>
                    <a:pt x="1272" y="383"/>
                  </a:lnTo>
                  <a:lnTo>
                    <a:pt x="1272" y="483"/>
                  </a:lnTo>
                  <a:lnTo>
                    <a:pt x="1241" y="483"/>
                  </a:lnTo>
                  <a:cubicBezTo>
                    <a:pt x="1211" y="613"/>
                    <a:pt x="1211" y="735"/>
                    <a:pt x="1180" y="866"/>
                  </a:cubicBezTo>
                  <a:lnTo>
                    <a:pt x="111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481512" y="552394"/>
              <a:ext cx="86055" cy="233034"/>
            </a:xfrm>
            <a:custGeom>
              <a:avLst/>
              <a:gdLst/>
              <a:ahLst/>
              <a:cxnLst/>
              <a:rect l="l" t="t" r="r" b="b"/>
              <a:pathLst>
                <a:path w="767" h="2077" extrusionOk="0">
                  <a:moveTo>
                    <a:pt x="414" y="897"/>
                  </a:moveTo>
                  <a:lnTo>
                    <a:pt x="414" y="897"/>
                  </a:lnTo>
                  <a:cubicBezTo>
                    <a:pt x="384" y="1219"/>
                    <a:pt x="384" y="1502"/>
                    <a:pt x="353" y="1793"/>
                  </a:cubicBezTo>
                  <a:lnTo>
                    <a:pt x="353" y="1188"/>
                  </a:lnTo>
                  <a:lnTo>
                    <a:pt x="384" y="1119"/>
                  </a:lnTo>
                  <a:cubicBezTo>
                    <a:pt x="384" y="1058"/>
                    <a:pt x="384" y="996"/>
                    <a:pt x="414" y="897"/>
                  </a:cubicBezTo>
                  <a:close/>
                  <a:moveTo>
                    <a:pt x="322" y="1"/>
                  </a:moveTo>
                  <a:lnTo>
                    <a:pt x="254" y="1341"/>
                  </a:lnTo>
                  <a:cubicBezTo>
                    <a:pt x="192" y="958"/>
                    <a:pt x="162" y="575"/>
                    <a:pt x="131" y="192"/>
                  </a:cubicBezTo>
                  <a:lnTo>
                    <a:pt x="131" y="131"/>
                  </a:lnTo>
                  <a:lnTo>
                    <a:pt x="62" y="131"/>
                  </a:lnTo>
                  <a:lnTo>
                    <a:pt x="62" y="192"/>
                  </a:lnTo>
                  <a:cubicBezTo>
                    <a:pt x="93" y="353"/>
                    <a:pt x="62" y="514"/>
                    <a:pt x="62" y="675"/>
                  </a:cubicBezTo>
                  <a:cubicBezTo>
                    <a:pt x="31" y="705"/>
                    <a:pt x="31" y="736"/>
                    <a:pt x="31" y="767"/>
                  </a:cubicBezTo>
                  <a:cubicBezTo>
                    <a:pt x="1" y="1150"/>
                    <a:pt x="1" y="1533"/>
                    <a:pt x="1" y="1916"/>
                  </a:cubicBezTo>
                  <a:lnTo>
                    <a:pt x="62" y="1916"/>
                  </a:lnTo>
                  <a:cubicBezTo>
                    <a:pt x="62" y="1533"/>
                    <a:pt x="62" y="1150"/>
                    <a:pt x="93" y="805"/>
                  </a:cubicBezTo>
                  <a:lnTo>
                    <a:pt x="93" y="675"/>
                  </a:lnTo>
                  <a:cubicBezTo>
                    <a:pt x="131" y="1027"/>
                    <a:pt x="192" y="1380"/>
                    <a:pt x="223" y="1694"/>
                  </a:cubicBezTo>
                  <a:lnTo>
                    <a:pt x="254" y="1694"/>
                  </a:lnTo>
                  <a:cubicBezTo>
                    <a:pt x="254" y="1763"/>
                    <a:pt x="254" y="1824"/>
                    <a:pt x="284" y="1885"/>
                  </a:cubicBezTo>
                  <a:lnTo>
                    <a:pt x="322" y="2077"/>
                  </a:lnTo>
                  <a:lnTo>
                    <a:pt x="322" y="1885"/>
                  </a:lnTo>
                  <a:lnTo>
                    <a:pt x="384" y="1916"/>
                  </a:lnTo>
                  <a:cubicBezTo>
                    <a:pt x="476" y="1533"/>
                    <a:pt x="514" y="1150"/>
                    <a:pt x="545" y="767"/>
                  </a:cubicBezTo>
                  <a:lnTo>
                    <a:pt x="545" y="1119"/>
                  </a:lnTo>
                  <a:cubicBezTo>
                    <a:pt x="514" y="1380"/>
                    <a:pt x="476" y="1663"/>
                    <a:pt x="514" y="1916"/>
                  </a:cubicBezTo>
                  <a:lnTo>
                    <a:pt x="575" y="1916"/>
                  </a:lnTo>
                  <a:cubicBezTo>
                    <a:pt x="575" y="1663"/>
                    <a:pt x="606" y="1380"/>
                    <a:pt x="606" y="1119"/>
                  </a:cubicBezTo>
                  <a:lnTo>
                    <a:pt x="606" y="1088"/>
                  </a:lnTo>
                  <a:cubicBezTo>
                    <a:pt x="637" y="1027"/>
                    <a:pt x="637" y="928"/>
                    <a:pt x="667" y="866"/>
                  </a:cubicBezTo>
                  <a:cubicBezTo>
                    <a:pt x="706" y="644"/>
                    <a:pt x="767" y="384"/>
                    <a:pt x="736" y="161"/>
                  </a:cubicBezTo>
                  <a:lnTo>
                    <a:pt x="667" y="161"/>
                  </a:lnTo>
                  <a:cubicBezTo>
                    <a:pt x="706" y="384"/>
                    <a:pt x="637" y="613"/>
                    <a:pt x="606" y="836"/>
                  </a:cubicBezTo>
                  <a:cubicBezTo>
                    <a:pt x="606" y="644"/>
                    <a:pt x="575" y="453"/>
                    <a:pt x="514" y="261"/>
                  </a:cubicBezTo>
                  <a:lnTo>
                    <a:pt x="514" y="70"/>
                  </a:lnTo>
                  <a:lnTo>
                    <a:pt x="445" y="70"/>
                  </a:lnTo>
                  <a:cubicBezTo>
                    <a:pt x="414" y="292"/>
                    <a:pt x="414" y="514"/>
                    <a:pt x="384" y="767"/>
                  </a:cubicBezTo>
                  <a:lnTo>
                    <a:pt x="384"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1016905" y="269660"/>
              <a:ext cx="157413" cy="297436"/>
            </a:xfrm>
            <a:custGeom>
              <a:avLst/>
              <a:gdLst/>
              <a:ahLst/>
              <a:cxnLst/>
              <a:rect l="l" t="t" r="r" b="b"/>
              <a:pathLst>
                <a:path w="1403" h="2651" extrusionOk="0">
                  <a:moveTo>
                    <a:pt x="253" y="414"/>
                  </a:moveTo>
                  <a:lnTo>
                    <a:pt x="253" y="513"/>
                  </a:lnTo>
                  <a:cubicBezTo>
                    <a:pt x="253" y="544"/>
                    <a:pt x="223" y="605"/>
                    <a:pt x="223" y="644"/>
                  </a:cubicBezTo>
                  <a:cubicBezTo>
                    <a:pt x="223" y="575"/>
                    <a:pt x="253" y="483"/>
                    <a:pt x="253" y="414"/>
                  </a:cubicBezTo>
                  <a:close/>
                  <a:moveTo>
                    <a:pt x="1081" y="353"/>
                  </a:moveTo>
                  <a:cubicBezTo>
                    <a:pt x="1119" y="452"/>
                    <a:pt x="1119" y="544"/>
                    <a:pt x="1081" y="674"/>
                  </a:cubicBezTo>
                  <a:lnTo>
                    <a:pt x="1081" y="353"/>
                  </a:lnTo>
                  <a:close/>
                  <a:moveTo>
                    <a:pt x="353" y="452"/>
                  </a:moveTo>
                  <a:lnTo>
                    <a:pt x="353" y="896"/>
                  </a:lnTo>
                  <a:cubicBezTo>
                    <a:pt x="353" y="766"/>
                    <a:pt x="315" y="644"/>
                    <a:pt x="315" y="513"/>
                  </a:cubicBezTo>
                  <a:cubicBezTo>
                    <a:pt x="315" y="483"/>
                    <a:pt x="315" y="483"/>
                    <a:pt x="353" y="452"/>
                  </a:cubicBezTo>
                  <a:close/>
                  <a:moveTo>
                    <a:pt x="284" y="705"/>
                  </a:moveTo>
                  <a:cubicBezTo>
                    <a:pt x="284" y="988"/>
                    <a:pt x="284" y="1279"/>
                    <a:pt x="253" y="1601"/>
                  </a:cubicBezTo>
                  <a:cubicBezTo>
                    <a:pt x="223" y="1502"/>
                    <a:pt x="223" y="1371"/>
                    <a:pt x="223" y="1279"/>
                  </a:cubicBezTo>
                  <a:lnTo>
                    <a:pt x="223" y="835"/>
                  </a:lnTo>
                  <a:cubicBezTo>
                    <a:pt x="253" y="766"/>
                    <a:pt x="253" y="736"/>
                    <a:pt x="284" y="705"/>
                  </a:cubicBezTo>
                  <a:close/>
                  <a:moveTo>
                    <a:pt x="1150" y="736"/>
                  </a:moveTo>
                  <a:cubicBezTo>
                    <a:pt x="1180" y="958"/>
                    <a:pt x="1180" y="1149"/>
                    <a:pt x="1211" y="1371"/>
                  </a:cubicBezTo>
                  <a:cubicBezTo>
                    <a:pt x="1183" y="1516"/>
                    <a:pt x="1162" y="1667"/>
                    <a:pt x="1150" y="1822"/>
                  </a:cubicBezTo>
                  <a:lnTo>
                    <a:pt x="1150" y="1822"/>
                  </a:lnTo>
                  <a:cubicBezTo>
                    <a:pt x="1149" y="1541"/>
                    <a:pt x="1146" y="1238"/>
                    <a:pt x="1119" y="958"/>
                  </a:cubicBezTo>
                  <a:lnTo>
                    <a:pt x="1119" y="927"/>
                  </a:lnTo>
                  <a:cubicBezTo>
                    <a:pt x="1150" y="866"/>
                    <a:pt x="1150" y="797"/>
                    <a:pt x="1150" y="736"/>
                  </a:cubicBezTo>
                  <a:close/>
                  <a:moveTo>
                    <a:pt x="284" y="0"/>
                  </a:moveTo>
                  <a:lnTo>
                    <a:pt x="223" y="192"/>
                  </a:lnTo>
                  <a:cubicBezTo>
                    <a:pt x="192" y="383"/>
                    <a:pt x="161" y="575"/>
                    <a:pt x="161" y="766"/>
                  </a:cubicBezTo>
                  <a:lnTo>
                    <a:pt x="161" y="705"/>
                  </a:lnTo>
                  <a:lnTo>
                    <a:pt x="161" y="261"/>
                  </a:lnTo>
                  <a:lnTo>
                    <a:pt x="92" y="261"/>
                  </a:lnTo>
                  <a:cubicBezTo>
                    <a:pt x="62" y="414"/>
                    <a:pt x="62" y="544"/>
                    <a:pt x="92" y="705"/>
                  </a:cubicBezTo>
                  <a:lnTo>
                    <a:pt x="62" y="1279"/>
                  </a:lnTo>
                  <a:lnTo>
                    <a:pt x="62" y="222"/>
                  </a:lnTo>
                  <a:lnTo>
                    <a:pt x="0" y="222"/>
                  </a:lnTo>
                  <a:lnTo>
                    <a:pt x="0" y="2590"/>
                  </a:lnTo>
                  <a:lnTo>
                    <a:pt x="62" y="2329"/>
                  </a:lnTo>
                  <a:cubicBezTo>
                    <a:pt x="92" y="2206"/>
                    <a:pt x="92" y="2046"/>
                    <a:pt x="92" y="1885"/>
                  </a:cubicBezTo>
                  <a:lnTo>
                    <a:pt x="123" y="1180"/>
                  </a:lnTo>
                  <a:cubicBezTo>
                    <a:pt x="123" y="1249"/>
                    <a:pt x="161" y="1310"/>
                    <a:pt x="161" y="1341"/>
                  </a:cubicBezTo>
                  <a:lnTo>
                    <a:pt x="161" y="1371"/>
                  </a:lnTo>
                  <a:lnTo>
                    <a:pt x="161" y="1854"/>
                  </a:lnTo>
                  <a:lnTo>
                    <a:pt x="123" y="1946"/>
                  </a:lnTo>
                  <a:cubicBezTo>
                    <a:pt x="123" y="2076"/>
                    <a:pt x="123" y="2206"/>
                    <a:pt x="161" y="2329"/>
                  </a:cubicBezTo>
                  <a:lnTo>
                    <a:pt x="223" y="2559"/>
                  </a:lnTo>
                  <a:lnTo>
                    <a:pt x="223" y="2237"/>
                  </a:lnTo>
                  <a:lnTo>
                    <a:pt x="284" y="2429"/>
                  </a:lnTo>
                  <a:lnTo>
                    <a:pt x="284" y="2237"/>
                  </a:lnTo>
                  <a:lnTo>
                    <a:pt x="284" y="1854"/>
                  </a:lnTo>
                  <a:lnTo>
                    <a:pt x="284" y="1793"/>
                  </a:lnTo>
                  <a:cubicBezTo>
                    <a:pt x="315" y="1663"/>
                    <a:pt x="315" y="1502"/>
                    <a:pt x="353" y="1371"/>
                  </a:cubicBezTo>
                  <a:cubicBezTo>
                    <a:pt x="353" y="1663"/>
                    <a:pt x="384" y="1984"/>
                    <a:pt x="414" y="2268"/>
                  </a:cubicBezTo>
                  <a:lnTo>
                    <a:pt x="475" y="2268"/>
                  </a:lnTo>
                  <a:cubicBezTo>
                    <a:pt x="445" y="1984"/>
                    <a:pt x="475" y="1693"/>
                    <a:pt x="506" y="1440"/>
                  </a:cubicBezTo>
                  <a:lnTo>
                    <a:pt x="544" y="2398"/>
                  </a:lnTo>
                  <a:lnTo>
                    <a:pt x="606" y="2398"/>
                  </a:lnTo>
                  <a:lnTo>
                    <a:pt x="636" y="866"/>
                  </a:lnTo>
                  <a:cubicBezTo>
                    <a:pt x="667" y="1371"/>
                    <a:pt x="698" y="1885"/>
                    <a:pt x="698" y="2398"/>
                  </a:cubicBezTo>
                  <a:lnTo>
                    <a:pt x="767" y="2398"/>
                  </a:lnTo>
                  <a:lnTo>
                    <a:pt x="767" y="1088"/>
                  </a:lnTo>
                  <a:lnTo>
                    <a:pt x="859" y="2367"/>
                  </a:lnTo>
                  <a:lnTo>
                    <a:pt x="927" y="2367"/>
                  </a:lnTo>
                  <a:cubicBezTo>
                    <a:pt x="958" y="1885"/>
                    <a:pt x="958" y="1410"/>
                    <a:pt x="958" y="927"/>
                  </a:cubicBezTo>
                  <a:cubicBezTo>
                    <a:pt x="989" y="1057"/>
                    <a:pt x="989" y="1218"/>
                    <a:pt x="989" y="1341"/>
                  </a:cubicBezTo>
                  <a:cubicBezTo>
                    <a:pt x="958" y="1693"/>
                    <a:pt x="958" y="2046"/>
                    <a:pt x="989" y="2398"/>
                  </a:cubicBezTo>
                  <a:lnTo>
                    <a:pt x="1019" y="2521"/>
                  </a:lnTo>
                  <a:lnTo>
                    <a:pt x="1050" y="2398"/>
                  </a:lnTo>
                  <a:cubicBezTo>
                    <a:pt x="1081" y="2367"/>
                    <a:pt x="1081" y="2329"/>
                    <a:pt x="1081" y="2329"/>
                  </a:cubicBezTo>
                  <a:lnTo>
                    <a:pt x="1119" y="2329"/>
                  </a:lnTo>
                  <a:lnTo>
                    <a:pt x="1119" y="2138"/>
                  </a:lnTo>
                  <a:cubicBezTo>
                    <a:pt x="1119" y="2101"/>
                    <a:pt x="1130" y="2064"/>
                    <a:pt x="1139" y="2026"/>
                  </a:cubicBezTo>
                  <a:lnTo>
                    <a:pt x="1139" y="2026"/>
                  </a:lnTo>
                  <a:cubicBezTo>
                    <a:pt x="1136" y="2149"/>
                    <a:pt x="1139" y="2274"/>
                    <a:pt x="1150" y="2398"/>
                  </a:cubicBezTo>
                  <a:lnTo>
                    <a:pt x="1180" y="2651"/>
                  </a:lnTo>
                  <a:lnTo>
                    <a:pt x="1211" y="2398"/>
                  </a:lnTo>
                  <a:cubicBezTo>
                    <a:pt x="1242" y="2046"/>
                    <a:pt x="1272" y="1724"/>
                    <a:pt x="1272" y="1371"/>
                  </a:cubicBezTo>
                  <a:lnTo>
                    <a:pt x="1272" y="1341"/>
                  </a:lnTo>
                  <a:cubicBezTo>
                    <a:pt x="1272" y="1218"/>
                    <a:pt x="1311" y="1088"/>
                    <a:pt x="1311" y="927"/>
                  </a:cubicBezTo>
                  <a:cubicBezTo>
                    <a:pt x="1341" y="1310"/>
                    <a:pt x="1341" y="1693"/>
                    <a:pt x="1341" y="2076"/>
                  </a:cubicBezTo>
                  <a:lnTo>
                    <a:pt x="1402" y="2076"/>
                  </a:lnTo>
                  <a:cubicBezTo>
                    <a:pt x="1402" y="1502"/>
                    <a:pt x="1402" y="927"/>
                    <a:pt x="1311" y="353"/>
                  </a:cubicBezTo>
                  <a:lnTo>
                    <a:pt x="1242" y="353"/>
                  </a:lnTo>
                  <a:cubicBezTo>
                    <a:pt x="1272" y="575"/>
                    <a:pt x="1272" y="797"/>
                    <a:pt x="1242" y="988"/>
                  </a:cubicBezTo>
                  <a:cubicBezTo>
                    <a:pt x="1211" y="766"/>
                    <a:pt x="1211" y="544"/>
                    <a:pt x="1150" y="322"/>
                  </a:cubicBezTo>
                  <a:lnTo>
                    <a:pt x="1019" y="322"/>
                  </a:lnTo>
                  <a:lnTo>
                    <a:pt x="1019" y="866"/>
                  </a:lnTo>
                  <a:cubicBezTo>
                    <a:pt x="989" y="674"/>
                    <a:pt x="989" y="483"/>
                    <a:pt x="958" y="291"/>
                  </a:cubicBezTo>
                  <a:lnTo>
                    <a:pt x="889" y="291"/>
                  </a:lnTo>
                  <a:lnTo>
                    <a:pt x="889" y="1793"/>
                  </a:lnTo>
                  <a:lnTo>
                    <a:pt x="767" y="161"/>
                  </a:lnTo>
                  <a:lnTo>
                    <a:pt x="698" y="161"/>
                  </a:lnTo>
                  <a:lnTo>
                    <a:pt x="698" y="896"/>
                  </a:lnTo>
                  <a:cubicBezTo>
                    <a:pt x="698" y="674"/>
                    <a:pt x="667" y="452"/>
                    <a:pt x="636" y="261"/>
                  </a:cubicBezTo>
                  <a:lnTo>
                    <a:pt x="575" y="261"/>
                  </a:lnTo>
                  <a:lnTo>
                    <a:pt x="575" y="1502"/>
                  </a:lnTo>
                  <a:lnTo>
                    <a:pt x="544" y="927"/>
                  </a:lnTo>
                  <a:cubicBezTo>
                    <a:pt x="544" y="705"/>
                    <a:pt x="544" y="483"/>
                    <a:pt x="506" y="291"/>
                  </a:cubicBezTo>
                  <a:lnTo>
                    <a:pt x="445" y="291"/>
                  </a:lnTo>
                  <a:lnTo>
                    <a:pt x="475" y="927"/>
                  </a:lnTo>
                  <a:cubicBezTo>
                    <a:pt x="475" y="1088"/>
                    <a:pt x="445" y="1218"/>
                    <a:pt x="445" y="1371"/>
                  </a:cubicBezTo>
                  <a:cubicBezTo>
                    <a:pt x="445" y="1471"/>
                    <a:pt x="414" y="1563"/>
                    <a:pt x="414" y="1693"/>
                  </a:cubicBezTo>
                  <a:lnTo>
                    <a:pt x="414" y="988"/>
                  </a:lnTo>
                  <a:lnTo>
                    <a:pt x="414" y="896"/>
                  </a:lnTo>
                  <a:cubicBezTo>
                    <a:pt x="414" y="674"/>
                    <a:pt x="414" y="452"/>
                    <a:pt x="353" y="222"/>
                  </a:cubicBezTo>
                  <a:lnTo>
                    <a:pt x="315" y="69"/>
                  </a:lnTo>
                  <a:lnTo>
                    <a:pt x="284" y="222"/>
                  </a:lnTo>
                  <a:lnTo>
                    <a:pt x="28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1159619" y="302309"/>
              <a:ext cx="68889" cy="243356"/>
            </a:xfrm>
            <a:custGeom>
              <a:avLst/>
              <a:gdLst/>
              <a:ahLst/>
              <a:cxnLst/>
              <a:rect l="l" t="t" r="r" b="b"/>
              <a:pathLst>
                <a:path w="614" h="2169" extrusionOk="0">
                  <a:moveTo>
                    <a:pt x="230" y="736"/>
                  </a:moveTo>
                  <a:cubicBezTo>
                    <a:pt x="261" y="1050"/>
                    <a:pt x="261" y="1402"/>
                    <a:pt x="230" y="1755"/>
                  </a:cubicBezTo>
                  <a:lnTo>
                    <a:pt x="230" y="1532"/>
                  </a:lnTo>
                  <a:lnTo>
                    <a:pt x="192" y="1532"/>
                  </a:lnTo>
                  <a:lnTo>
                    <a:pt x="192" y="1433"/>
                  </a:lnTo>
                  <a:cubicBezTo>
                    <a:pt x="230" y="1180"/>
                    <a:pt x="230" y="958"/>
                    <a:pt x="230" y="736"/>
                  </a:cubicBezTo>
                  <a:close/>
                  <a:moveTo>
                    <a:pt x="353" y="0"/>
                  </a:moveTo>
                  <a:lnTo>
                    <a:pt x="291" y="123"/>
                  </a:lnTo>
                  <a:cubicBezTo>
                    <a:pt x="261" y="161"/>
                    <a:pt x="261" y="192"/>
                    <a:pt x="261" y="222"/>
                  </a:cubicBezTo>
                  <a:cubicBezTo>
                    <a:pt x="261" y="161"/>
                    <a:pt x="230" y="123"/>
                    <a:pt x="230" y="92"/>
                  </a:cubicBezTo>
                  <a:lnTo>
                    <a:pt x="161" y="92"/>
                  </a:lnTo>
                  <a:cubicBezTo>
                    <a:pt x="161" y="222"/>
                    <a:pt x="192" y="353"/>
                    <a:pt x="192" y="445"/>
                  </a:cubicBezTo>
                  <a:cubicBezTo>
                    <a:pt x="100" y="766"/>
                    <a:pt x="130" y="1080"/>
                    <a:pt x="130" y="1402"/>
                  </a:cubicBezTo>
                  <a:cubicBezTo>
                    <a:pt x="100" y="1594"/>
                    <a:pt x="69" y="1785"/>
                    <a:pt x="0" y="1977"/>
                  </a:cubicBezTo>
                  <a:lnTo>
                    <a:pt x="69" y="1977"/>
                  </a:lnTo>
                  <a:cubicBezTo>
                    <a:pt x="100" y="1946"/>
                    <a:pt x="100" y="1885"/>
                    <a:pt x="100" y="1816"/>
                  </a:cubicBezTo>
                  <a:lnTo>
                    <a:pt x="100" y="2107"/>
                  </a:lnTo>
                  <a:lnTo>
                    <a:pt x="161" y="2138"/>
                  </a:lnTo>
                  <a:cubicBezTo>
                    <a:pt x="161" y="2076"/>
                    <a:pt x="192" y="2038"/>
                    <a:pt x="192" y="1977"/>
                  </a:cubicBezTo>
                  <a:lnTo>
                    <a:pt x="192" y="2168"/>
                  </a:lnTo>
                  <a:lnTo>
                    <a:pt x="261" y="2168"/>
                  </a:lnTo>
                  <a:cubicBezTo>
                    <a:pt x="353" y="1563"/>
                    <a:pt x="353" y="958"/>
                    <a:pt x="261" y="353"/>
                  </a:cubicBezTo>
                  <a:cubicBezTo>
                    <a:pt x="291" y="314"/>
                    <a:pt x="291" y="314"/>
                    <a:pt x="291" y="284"/>
                  </a:cubicBezTo>
                  <a:cubicBezTo>
                    <a:pt x="322" y="736"/>
                    <a:pt x="353" y="1180"/>
                    <a:pt x="353" y="1624"/>
                  </a:cubicBezTo>
                  <a:lnTo>
                    <a:pt x="353" y="2007"/>
                  </a:lnTo>
                  <a:lnTo>
                    <a:pt x="422" y="2007"/>
                  </a:lnTo>
                  <a:lnTo>
                    <a:pt x="422" y="1624"/>
                  </a:lnTo>
                  <a:cubicBezTo>
                    <a:pt x="422" y="1241"/>
                    <a:pt x="422" y="889"/>
                    <a:pt x="452" y="506"/>
                  </a:cubicBezTo>
                  <a:cubicBezTo>
                    <a:pt x="483" y="636"/>
                    <a:pt x="483" y="766"/>
                    <a:pt x="483" y="889"/>
                  </a:cubicBezTo>
                  <a:cubicBezTo>
                    <a:pt x="452" y="1272"/>
                    <a:pt x="452" y="1693"/>
                    <a:pt x="483" y="2076"/>
                  </a:cubicBezTo>
                  <a:lnTo>
                    <a:pt x="544" y="2076"/>
                  </a:lnTo>
                  <a:lnTo>
                    <a:pt x="544" y="1977"/>
                  </a:lnTo>
                  <a:lnTo>
                    <a:pt x="613" y="1977"/>
                  </a:lnTo>
                  <a:lnTo>
                    <a:pt x="613" y="192"/>
                  </a:lnTo>
                  <a:lnTo>
                    <a:pt x="544" y="192"/>
                  </a:lnTo>
                  <a:cubicBezTo>
                    <a:pt x="544" y="253"/>
                    <a:pt x="513" y="353"/>
                    <a:pt x="513" y="414"/>
                  </a:cubicBezTo>
                  <a:cubicBezTo>
                    <a:pt x="513" y="314"/>
                    <a:pt x="513" y="222"/>
                    <a:pt x="483" y="92"/>
                  </a:cubicBezTo>
                  <a:lnTo>
                    <a:pt x="422" y="92"/>
                  </a:lnTo>
                  <a:cubicBezTo>
                    <a:pt x="422" y="284"/>
                    <a:pt x="383" y="475"/>
                    <a:pt x="383" y="667"/>
                  </a:cubicBezTo>
                  <a:cubicBezTo>
                    <a:pt x="383" y="475"/>
                    <a:pt x="353" y="314"/>
                    <a:pt x="353" y="123"/>
                  </a:cubicBezTo>
                  <a:lnTo>
                    <a:pt x="35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1220653" y="535228"/>
              <a:ext cx="222712" cy="275108"/>
            </a:xfrm>
            <a:custGeom>
              <a:avLst/>
              <a:gdLst/>
              <a:ahLst/>
              <a:cxnLst/>
              <a:rect l="l" t="t" r="r" b="b"/>
              <a:pathLst>
                <a:path w="1985" h="2452" extrusionOk="0">
                  <a:moveTo>
                    <a:pt x="1371" y="506"/>
                  </a:moveTo>
                  <a:cubicBezTo>
                    <a:pt x="1371" y="537"/>
                    <a:pt x="1371" y="575"/>
                    <a:pt x="1410" y="606"/>
                  </a:cubicBezTo>
                  <a:cubicBezTo>
                    <a:pt x="1410" y="636"/>
                    <a:pt x="1410" y="667"/>
                    <a:pt x="1371" y="697"/>
                  </a:cubicBezTo>
                  <a:lnTo>
                    <a:pt x="1371" y="506"/>
                  </a:lnTo>
                  <a:close/>
                  <a:moveTo>
                    <a:pt x="1601" y="475"/>
                  </a:moveTo>
                  <a:cubicBezTo>
                    <a:pt x="1601" y="667"/>
                    <a:pt x="1632" y="858"/>
                    <a:pt x="1601" y="1050"/>
                  </a:cubicBezTo>
                  <a:cubicBezTo>
                    <a:pt x="1563" y="858"/>
                    <a:pt x="1532" y="636"/>
                    <a:pt x="1601" y="475"/>
                  </a:cubicBezTo>
                  <a:close/>
                  <a:moveTo>
                    <a:pt x="1563" y="1180"/>
                  </a:moveTo>
                  <a:cubicBezTo>
                    <a:pt x="1601" y="1211"/>
                    <a:pt x="1601" y="1241"/>
                    <a:pt x="1601" y="1303"/>
                  </a:cubicBezTo>
                  <a:cubicBezTo>
                    <a:pt x="1601" y="1372"/>
                    <a:pt x="1601" y="1433"/>
                    <a:pt x="1563" y="1494"/>
                  </a:cubicBezTo>
                  <a:lnTo>
                    <a:pt x="1563" y="1180"/>
                  </a:lnTo>
                  <a:close/>
                  <a:moveTo>
                    <a:pt x="1793" y="414"/>
                  </a:moveTo>
                  <a:cubicBezTo>
                    <a:pt x="1823" y="506"/>
                    <a:pt x="1823" y="606"/>
                    <a:pt x="1823" y="697"/>
                  </a:cubicBezTo>
                  <a:lnTo>
                    <a:pt x="1823" y="828"/>
                  </a:lnTo>
                  <a:lnTo>
                    <a:pt x="1724" y="1655"/>
                  </a:lnTo>
                  <a:cubicBezTo>
                    <a:pt x="1724" y="1594"/>
                    <a:pt x="1724" y="1533"/>
                    <a:pt x="1693" y="1464"/>
                  </a:cubicBezTo>
                  <a:cubicBezTo>
                    <a:pt x="1754" y="1111"/>
                    <a:pt x="1754" y="728"/>
                    <a:pt x="1793" y="414"/>
                  </a:cubicBezTo>
                  <a:close/>
                  <a:moveTo>
                    <a:pt x="1310" y="537"/>
                  </a:moveTo>
                  <a:cubicBezTo>
                    <a:pt x="1371" y="958"/>
                    <a:pt x="1341" y="1372"/>
                    <a:pt x="1280" y="1785"/>
                  </a:cubicBezTo>
                  <a:lnTo>
                    <a:pt x="1249" y="1494"/>
                  </a:lnTo>
                  <a:lnTo>
                    <a:pt x="1310" y="537"/>
                  </a:lnTo>
                  <a:close/>
                  <a:moveTo>
                    <a:pt x="1119" y="0"/>
                  </a:moveTo>
                  <a:lnTo>
                    <a:pt x="1057" y="253"/>
                  </a:lnTo>
                  <a:lnTo>
                    <a:pt x="1027" y="253"/>
                  </a:lnTo>
                  <a:cubicBezTo>
                    <a:pt x="1027" y="314"/>
                    <a:pt x="1027" y="383"/>
                    <a:pt x="1057" y="445"/>
                  </a:cubicBezTo>
                  <a:cubicBezTo>
                    <a:pt x="1027" y="667"/>
                    <a:pt x="988" y="889"/>
                    <a:pt x="927" y="1111"/>
                  </a:cubicBezTo>
                  <a:lnTo>
                    <a:pt x="927" y="506"/>
                  </a:lnTo>
                  <a:lnTo>
                    <a:pt x="866" y="506"/>
                  </a:lnTo>
                  <a:cubicBezTo>
                    <a:pt x="866" y="697"/>
                    <a:pt x="866" y="920"/>
                    <a:pt x="835" y="1149"/>
                  </a:cubicBezTo>
                  <a:lnTo>
                    <a:pt x="797" y="1149"/>
                  </a:lnTo>
                  <a:cubicBezTo>
                    <a:pt x="766" y="858"/>
                    <a:pt x="736" y="575"/>
                    <a:pt x="705" y="284"/>
                  </a:cubicBezTo>
                  <a:lnTo>
                    <a:pt x="674" y="62"/>
                  </a:lnTo>
                  <a:lnTo>
                    <a:pt x="644" y="284"/>
                  </a:lnTo>
                  <a:cubicBezTo>
                    <a:pt x="575" y="797"/>
                    <a:pt x="483" y="1303"/>
                    <a:pt x="414" y="1816"/>
                  </a:cubicBezTo>
                  <a:lnTo>
                    <a:pt x="291" y="223"/>
                  </a:lnTo>
                  <a:lnTo>
                    <a:pt x="222" y="223"/>
                  </a:lnTo>
                  <a:cubicBezTo>
                    <a:pt x="222" y="728"/>
                    <a:pt x="192" y="1272"/>
                    <a:pt x="161" y="1816"/>
                  </a:cubicBezTo>
                  <a:cubicBezTo>
                    <a:pt x="100" y="1272"/>
                    <a:pt x="69" y="697"/>
                    <a:pt x="69" y="154"/>
                  </a:cubicBezTo>
                  <a:lnTo>
                    <a:pt x="0" y="154"/>
                  </a:lnTo>
                  <a:cubicBezTo>
                    <a:pt x="0" y="828"/>
                    <a:pt x="31" y="1464"/>
                    <a:pt x="130" y="2138"/>
                  </a:cubicBezTo>
                  <a:lnTo>
                    <a:pt x="161" y="2391"/>
                  </a:lnTo>
                  <a:lnTo>
                    <a:pt x="192" y="2138"/>
                  </a:lnTo>
                  <a:cubicBezTo>
                    <a:pt x="222" y="1724"/>
                    <a:pt x="261" y="1272"/>
                    <a:pt x="261" y="858"/>
                  </a:cubicBezTo>
                  <a:lnTo>
                    <a:pt x="414" y="2421"/>
                  </a:lnTo>
                  <a:lnTo>
                    <a:pt x="452" y="2138"/>
                  </a:lnTo>
                  <a:cubicBezTo>
                    <a:pt x="513" y="1594"/>
                    <a:pt x="575" y="1050"/>
                    <a:pt x="674" y="537"/>
                  </a:cubicBezTo>
                  <a:cubicBezTo>
                    <a:pt x="736" y="1050"/>
                    <a:pt x="766" y="1594"/>
                    <a:pt x="766" y="2138"/>
                  </a:cubicBezTo>
                  <a:lnTo>
                    <a:pt x="835" y="2138"/>
                  </a:lnTo>
                  <a:cubicBezTo>
                    <a:pt x="866" y="2069"/>
                    <a:pt x="866" y="1977"/>
                    <a:pt x="896" y="1877"/>
                  </a:cubicBezTo>
                  <a:lnTo>
                    <a:pt x="896" y="1916"/>
                  </a:lnTo>
                  <a:cubicBezTo>
                    <a:pt x="866" y="2038"/>
                    <a:pt x="866" y="2168"/>
                    <a:pt x="866" y="2260"/>
                  </a:cubicBezTo>
                  <a:lnTo>
                    <a:pt x="927" y="2260"/>
                  </a:lnTo>
                  <a:cubicBezTo>
                    <a:pt x="927" y="2168"/>
                    <a:pt x="958" y="2038"/>
                    <a:pt x="958" y="1916"/>
                  </a:cubicBezTo>
                  <a:cubicBezTo>
                    <a:pt x="958" y="1724"/>
                    <a:pt x="988" y="1533"/>
                    <a:pt x="1027" y="1341"/>
                  </a:cubicBezTo>
                  <a:cubicBezTo>
                    <a:pt x="1057" y="1241"/>
                    <a:pt x="1057" y="1111"/>
                    <a:pt x="1088" y="989"/>
                  </a:cubicBezTo>
                  <a:lnTo>
                    <a:pt x="1088" y="1563"/>
                  </a:lnTo>
                  <a:cubicBezTo>
                    <a:pt x="1057" y="1724"/>
                    <a:pt x="1057" y="1877"/>
                    <a:pt x="1027" y="2069"/>
                  </a:cubicBezTo>
                  <a:lnTo>
                    <a:pt x="1088" y="2069"/>
                  </a:lnTo>
                  <a:cubicBezTo>
                    <a:pt x="1119" y="1916"/>
                    <a:pt x="1149" y="1724"/>
                    <a:pt x="1149" y="1563"/>
                  </a:cubicBezTo>
                  <a:lnTo>
                    <a:pt x="1149" y="1372"/>
                  </a:lnTo>
                  <a:lnTo>
                    <a:pt x="1180" y="1494"/>
                  </a:lnTo>
                  <a:lnTo>
                    <a:pt x="1180" y="1624"/>
                  </a:lnTo>
                  <a:cubicBezTo>
                    <a:pt x="1149" y="1785"/>
                    <a:pt x="1149" y="1977"/>
                    <a:pt x="1180" y="2168"/>
                  </a:cubicBezTo>
                  <a:lnTo>
                    <a:pt x="1218" y="2299"/>
                  </a:lnTo>
                  <a:lnTo>
                    <a:pt x="1249" y="2168"/>
                  </a:lnTo>
                  <a:lnTo>
                    <a:pt x="1280" y="2452"/>
                  </a:lnTo>
                  <a:lnTo>
                    <a:pt x="1310" y="2168"/>
                  </a:lnTo>
                  <a:cubicBezTo>
                    <a:pt x="1371" y="1724"/>
                    <a:pt x="1410" y="1241"/>
                    <a:pt x="1440" y="766"/>
                  </a:cubicBezTo>
                  <a:cubicBezTo>
                    <a:pt x="1471" y="889"/>
                    <a:pt x="1471" y="1050"/>
                    <a:pt x="1471" y="1211"/>
                  </a:cubicBezTo>
                  <a:lnTo>
                    <a:pt x="1471" y="1494"/>
                  </a:lnTo>
                  <a:lnTo>
                    <a:pt x="1471" y="2107"/>
                  </a:lnTo>
                  <a:lnTo>
                    <a:pt x="1502" y="2260"/>
                  </a:lnTo>
                  <a:lnTo>
                    <a:pt x="1502" y="2452"/>
                  </a:lnTo>
                  <a:lnTo>
                    <a:pt x="1563" y="2168"/>
                  </a:lnTo>
                  <a:cubicBezTo>
                    <a:pt x="1632" y="2008"/>
                    <a:pt x="1663" y="1816"/>
                    <a:pt x="1663" y="1655"/>
                  </a:cubicBezTo>
                  <a:cubicBezTo>
                    <a:pt x="1693" y="1785"/>
                    <a:pt x="1693" y="1916"/>
                    <a:pt x="1693" y="2038"/>
                  </a:cubicBezTo>
                  <a:lnTo>
                    <a:pt x="1693" y="2107"/>
                  </a:lnTo>
                  <a:lnTo>
                    <a:pt x="1754" y="2107"/>
                  </a:lnTo>
                  <a:lnTo>
                    <a:pt x="1754" y="2038"/>
                  </a:lnTo>
                  <a:lnTo>
                    <a:pt x="1854" y="1303"/>
                  </a:lnTo>
                  <a:lnTo>
                    <a:pt x="1854" y="1303"/>
                  </a:lnTo>
                  <a:cubicBezTo>
                    <a:pt x="1854" y="1433"/>
                    <a:pt x="1823" y="1594"/>
                    <a:pt x="1823" y="1724"/>
                  </a:cubicBezTo>
                  <a:cubicBezTo>
                    <a:pt x="1823" y="1877"/>
                    <a:pt x="1793" y="2008"/>
                    <a:pt x="1793" y="2138"/>
                  </a:cubicBezTo>
                  <a:lnTo>
                    <a:pt x="1854" y="2168"/>
                  </a:lnTo>
                  <a:cubicBezTo>
                    <a:pt x="1854" y="2008"/>
                    <a:pt x="1885" y="1877"/>
                    <a:pt x="1885" y="1724"/>
                  </a:cubicBezTo>
                  <a:cubicBezTo>
                    <a:pt x="1915" y="1241"/>
                    <a:pt x="1946" y="728"/>
                    <a:pt x="1984" y="223"/>
                  </a:cubicBezTo>
                  <a:lnTo>
                    <a:pt x="1915" y="223"/>
                  </a:lnTo>
                  <a:lnTo>
                    <a:pt x="1885" y="537"/>
                  </a:lnTo>
                  <a:cubicBezTo>
                    <a:pt x="1854" y="445"/>
                    <a:pt x="1823" y="345"/>
                    <a:pt x="1793" y="253"/>
                  </a:cubicBezTo>
                  <a:lnTo>
                    <a:pt x="1724" y="154"/>
                  </a:lnTo>
                  <a:lnTo>
                    <a:pt x="1724" y="253"/>
                  </a:lnTo>
                  <a:cubicBezTo>
                    <a:pt x="1693" y="537"/>
                    <a:pt x="1693" y="797"/>
                    <a:pt x="1663" y="1050"/>
                  </a:cubicBezTo>
                  <a:cubicBezTo>
                    <a:pt x="1693" y="797"/>
                    <a:pt x="1663" y="537"/>
                    <a:pt x="1632" y="314"/>
                  </a:cubicBezTo>
                  <a:lnTo>
                    <a:pt x="1632" y="192"/>
                  </a:lnTo>
                  <a:lnTo>
                    <a:pt x="1563" y="284"/>
                  </a:lnTo>
                  <a:cubicBezTo>
                    <a:pt x="1532" y="383"/>
                    <a:pt x="1532" y="445"/>
                    <a:pt x="1502" y="506"/>
                  </a:cubicBezTo>
                  <a:cubicBezTo>
                    <a:pt x="1502" y="445"/>
                    <a:pt x="1502" y="383"/>
                    <a:pt x="1471" y="314"/>
                  </a:cubicBezTo>
                  <a:lnTo>
                    <a:pt x="1440" y="92"/>
                  </a:lnTo>
                  <a:lnTo>
                    <a:pt x="1410" y="314"/>
                  </a:lnTo>
                  <a:lnTo>
                    <a:pt x="1410" y="445"/>
                  </a:lnTo>
                  <a:cubicBezTo>
                    <a:pt x="1371" y="414"/>
                    <a:pt x="1371" y="383"/>
                    <a:pt x="1341" y="314"/>
                  </a:cubicBezTo>
                  <a:lnTo>
                    <a:pt x="1249" y="192"/>
                  </a:lnTo>
                  <a:lnTo>
                    <a:pt x="1280" y="345"/>
                  </a:lnTo>
                  <a:lnTo>
                    <a:pt x="1280" y="445"/>
                  </a:lnTo>
                  <a:lnTo>
                    <a:pt x="1249" y="445"/>
                  </a:lnTo>
                  <a:cubicBezTo>
                    <a:pt x="1218" y="575"/>
                    <a:pt x="1218" y="697"/>
                    <a:pt x="1180" y="828"/>
                  </a:cubicBezTo>
                  <a:lnTo>
                    <a:pt x="1119"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1228395" y="552394"/>
              <a:ext cx="86055" cy="233034"/>
            </a:xfrm>
            <a:custGeom>
              <a:avLst/>
              <a:gdLst/>
              <a:ahLst/>
              <a:cxnLst/>
              <a:rect l="l" t="t" r="r" b="b"/>
              <a:pathLst>
                <a:path w="767" h="2077" extrusionOk="0">
                  <a:moveTo>
                    <a:pt x="414" y="897"/>
                  </a:moveTo>
                  <a:lnTo>
                    <a:pt x="414" y="897"/>
                  </a:lnTo>
                  <a:cubicBezTo>
                    <a:pt x="390" y="1145"/>
                    <a:pt x="362" y="1371"/>
                    <a:pt x="336" y="1595"/>
                  </a:cubicBezTo>
                  <a:lnTo>
                    <a:pt x="336" y="1595"/>
                  </a:lnTo>
                  <a:cubicBezTo>
                    <a:pt x="345" y="1467"/>
                    <a:pt x="345" y="1334"/>
                    <a:pt x="345" y="1188"/>
                  </a:cubicBezTo>
                  <a:lnTo>
                    <a:pt x="345" y="1119"/>
                  </a:lnTo>
                  <a:cubicBezTo>
                    <a:pt x="383" y="1058"/>
                    <a:pt x="383" y="996"/>
                    <a:pt x="414" y="897"/>
                  </a:cubicBezTo>
                  <a:close/>
                  <a:moveTo>
                    <a:pt x="314" y="1"/>
                  </a:moveTo>
                  <a:lnTo>
                    <a:pt x="253" y="1341"/>
                  </a:lnTo>
                  <a:cubicBezTo>
                    <a:pt x="192" y="958"/>
                    <a:pt x="153" y="575"/>
                    <a:pt x="123" y="192"/>
                  </a:cubicBezTo>
                  <a:lnTo>
                    <a:pt x="123" y="131"/>
                  </a:lnTo>
                  <a:lnTo>
                    <a:pt x="61" y="131"/>
                  </a:lnTo>
                  <a:lnTo>
                    <a:pt x="61" y="192"/>
                  </a:lnTo>
                  <a:cubicBezTo>
                    <a:pt x="61" y="353"/>
                    <a:pt x="61" y="514"/>
                    <a:pt x="31" y="675"/>
                  </a:cubicBezTo>
                  <a:lnTo>
                    <a:pt x="31" y="767"/>
                  </a:lnTo>
                  <a:cubicBezTo>
                    <a:pt x="0" y="1150"/>
                    <a:pt x="0" y="1533"/>
                    <a:pt x="0" y="1916"/>
                  </a:cubicBezTo>
                  <a:lnTo>
                    <a:pt x="61" y="1916"/>
                  </a:lnTo>
                  <a:cubicBezTo>
                    <a:pt x="61" y="1533"/>
                    <a:pt x="61" y="1150"/>
                    <a:pt x="92" y="805"/>
                  </a:cubicBezTo>
                  <a:lnTo>
                    <a:pt x="92" y="675"/>
                  </a:lnTo>
                  <a:cubicBezTo>
                    <a:pt x="123" y="1027"/>
                    <a:pt x="192" y="1380"/>
                    <a:pt x="222" y="1694"/>
                  </a:cubicBezTo>
                  <a:cubicBezTo>
                    <a:pt x="222" y="1763"/>
                    <a:pt x="253" y="1824"/>
                    <a:pt x="253" y="1885"/>
                  </a:cubicBezTo>
                  <a:lnTo>
                    <a:pt x="314" y="2077"/>
                  </a:lnTo>
                  <a:lnTo>
                    <a:pt x="314" y="1885"/>
                  </a:lnTo>
                  <a:lnTo>
                    <a:pt x="383" y="1916"/>
                  </a:lnTo>
                  <a:cubicBezTo>
                    <a:pt x="475" y="1533"/>
                    <a:pt x="506" y="1150"/>
                    <a:pt x="536" y="767"/>
                  </a:cubicBezTo>
                  <a:lnTo>
                    <a:pt x="536" y="1119"/>
                  </a:lnTo>
                  <a:cubicBezTo>
                    <a:pt x="475" y="1380"/>
                    <a:pt x="475" y="1663"/>
                    <a:pt x="475" y="1916"/>
                  </a:cubicBezTo>
                  <a:lnTo>
                    <a:pt x="536" y="1916"/>
                  </a:lnTo>
                  <a:cubicBezTo>
                    <a:pt x="575" y="1663"/>
                    <a:pt x="605" y="1380"/>
                    <a:pt x="605" y="1119"/>
                  </a:cubicBezTo>
                  <a:lnTo>
                    <a:pt x="605" y="1088"/>
                  </a:lnTo>
                  <a:cubicBezTo>
                    <a:pt x="636" y="1027"/>
                    <a:pt x="636" y="928"/>
                    <a:pt x="667" y="866"/>
                  </a:cubicBezTo>
                  <a:cubicBezTo>
                    <a:pt x="697" y="644"/>
                    <a:pt x="766" y="384"/>
                    <a:pt x="728" y="161"/>
                  </a:cubicBezTo>
                  <a:lnTo>
                    <a:pt x="667" y="161"/>
                  </a:lnTo>
                  <a:cubicBezTo>
                    <a:pt x="697" y="384"/>
                    <a:pt x="636" y="613"/>
                    <a:pt x="605" y="836"/>
                  </a:cubicBezTo>
                  <a:cubicBezTo>
                    <a:pt x="575" y="644"/>
                    <a:pt x="575" y="453"/>
                    <a:pt x="506" y="261"/>
                  </a:cubicBezTo>
                  <a:lnTo>
                    <a:pt x="475" y="261"/>
                  </a:lnTo>
                  <a:lnTo>
                    <a:pt x="475" y="70"/>
                  </a:lnTo>
                  <a:lnTo>
                    <a:pt x="414" y="70"/>
                  </a:lnTo>
                  <a:cubicBezTo>
                    <a:pt x="414" y="292"/>
                    <a:pt x="383" y="514"/>
                    <a:pt x="345" y="767"/>
                  </a:cubicBezTo>
                  <a:cubicBezTo>
                    <a:pt x="383" y="514"/>
                    <a:pt x="383" y="261"/>
                    <a:pt x="3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435509" y="269660"/>
              <a:ext cx="158198" cy="297436"/>
            </a:xfrm>
            <a:custGeom>
              <a:avLst/>
              <a:gdLst/>
              <a:ahLst/>
              <a:cxnLst/>
              <a:rect l="l" t="t" r="r" b="b"/>
              <a:pathLst>
                <a:path w="1410" h="2651" extrusionOk="0">
                  <a:moveTo>
                    <a:pt x="261" y="414"/>
                  </a:moveTo>
                  <a:lnTo>
                    <a:pt x="261" y="513"/>
                  </a:lnTo>
                  <a:cubicBezTo>
                    <a:pt x="261" y="544"/>
                    <a:pt x="223" y="605"/>
                    <a:pt x="223" y="644"/>
                  </a:cubicBezTo>
                  <a:cubicBezTo>
                    <a:pt x="223" y="575"/>
                    <a:pt x="223" y="483"/>
                    <a:pt x="261" y="414"/>
                  </a:cubicBezTo>
                  <a:close/>
                  <a:moveTo>
                    <a:pt x="322" y="452"/>
                  </a:moveTo>
                  <a:cubicBezTo>
                    <a:pt x="353" y="605"/>
                    <a:pt x="353" y="736"/>
                    <a:pt x="353" y="896"/>
                  </a:cubicBezTo>
                  <a:cubicBezTo>
                    <a:pt x="322" y="766"/>
                    <a:pt x="322" y="644"/>
                    <a:pt x="322" y="513"/>
                  </a:cubicBezTo>
                  <a:lnTo>
                    <a:pt x="322" y="452"/>
                  </a:lnTo>
                  <a:close/>
                  <a:moveTo>
                    <a:pt x="261" y="705"/>
                  </a:moveTo>
                  <a:cubicBezTo>
                    <a:pt x="291" y="988"/>
                    <a:pt x="291" y="1279"/>
                    <a:pt x="261" y="1601"/>
                  </a:cubicBezTo>
                  <a:cubicBezTo>
                    <a:pt x="223" y="1502"/>
                    <a:pt x="223" y="1371"/>
                    <a:pt x="223" y="1279"/>
                  </a:cubicBezTo>
                  <a:lnTo>
                    <a:pt x="223" y="835"/>
                  </a:lnTo>
                  <a:cubicBezTo>
                    <a:pt x="223" y="766"/>
                    <a:pt x="261" y="736"/>
                    <a:pt x="261" y="705"/>
                  </a:cubicBezTo>
                  <a:close/>
                  <a:moveTo>
                    <a:pt x="1027" y="1823"/>
                  </a:moveTo>
                  <a:lnTo>
                    <a:pt x="1027" y="1823"/>
                  </a:lnTo>
                  <a:cubicBezTo>
                    <a:pt x="1058" y="1915"/>
                    <a:pt x="1058" y="2046"/>
                    <a:pt x="1058" y="2138"/>
                  </a:cubicBezTo>
                  <a:lnTo>
                    <a:pt x="1058" y="2206"/>
                  </a:lnTo>
                  <a:cubicBezTo>
                    <a:pt x="1027" y="2076"/>
                    <a:pt x="1027" y="1946"/>
                    <a:pt x="1027" y="1823"/>
                  </a:cubicBezTo>
                  <a:close/>
                  <a:moveTo>
                    <a:pt x="291" y="0"/>
                  </a:moveTo>
                  <a:lnTo>
                    <a:pt x="223" y="192"/>
                  </a:lnTo>
                  <a:cubicBezTo>
                    <a:pt x="192" y="383"/>
                    <a:pt x="161" y="575"/>
                    <a:pt x="131" y="766"/>
                  </a:cubicBezTo>
                  <a:lnTo>
                    <a:pt x="131" y="705"/>
                  </a:lnTo>
                  <a:lnTo>
                    <a:pt x="161" y="261"/>
                  </a:lnTo>
                  <a:lnTo>
                    <a:pt x="100" y="261"/>
                  </a:lnTo>
                  <a:cubicBezTo>
                    <a:pt x="69" y="414"/>
                    <a:pt x="69" y="544"/>
                    <a:pt x="69" y="705"/>
                  </a:cubicBezTo>
                  <a:lnTo>
                    <a:pt x="69" y="222"/>
                  </a:lnTo>
                  <a:lnTo>
                    <a:pt x="0" y="222"/>
                  </a:lnTo>
                  <a:lnTo>
                    <a:pt x="0" y="2590"/>
                  </a:lnTo>
                  <a:lnTo>
                    <a:pt x="69" y="2329"/>
                  </a:lnTo>
                  <a:cubicBezTo>
                    <a:pt x="100" y="2206"/>
                    <a:pt x="100" y="2046"/>
                    <a:pt x="100" y="1885"/>
                  </a:cubicBezTo>
                  <a:lnTo>
                    <a:pt x="131" y="1180"/>
                  </a:lnTo>
                  <a:lnTo>
                    <a:pt x="131" y="1341"/>
                  </a:lnTo>
                  <a:cubicBezTo>
                    <a:pt x="161" y="1341"/>
                    <a:pt x="161" y="1371"/>
                    <a:pt x="161" y="1371"/>
                  </a:cubicBezTo>
                  <a:lnTo>
                    <a:pt x="161" y="1854"/>
                  </a:lnTo>
                  <a:lnTo>
                    <a:pt x="131" y="1854"/>
                  </a:lnTo>
                  <a:lnTo>
                    <a:pt x="131" y="1946"/>
                  </a:lnTo>
                  <a:cubicBezTo>
                    <a:pt x="100" y="2076"/>
                    <a:pt x="131" y="2206"/>
                    <a:pt x="161" y="2329"/>
                  </a:cubicBezTo>
                  <a:lnTo>
                    <a:pt x="223" y="2559"/>
                  </a:lnTo>
                  <a:lnTo>
                    <a:pt x="223" y="2237"/>
                  </a:lnTo>
                  <a:lnTo>
                    <a:pt x="291" y="2429"/>
                  </a:lnTo>
                  <a:lnTo>
                    <a:pt x="291" y="2237"/>
                  </a:lnTo>
                  <a:cubicBezTo>
                    <a:pt x="291" y="2107"/>
                    <a:pt x="291" y="1984"/>
                    <a:pt x="261" y="1854"/>
                  </a:cubicBezTo>
                  <a:lnTo>
                    <a:pt x="291" y="1793"/>
                  </a:lnTo>
                  <a:cubicBezTo>
                    <a:pt x="322" y="1663"/>
                    <a:pt x="322" y="1502"/>
                    <a:pt x="322" y="1371"/>
                  </a:cubicBezTo>
                  <a:cubicBezTo>
                    <a:pt x="353" y="1663"/>
                    <a:pt x="353" y="1984"/>
                    <a:pt x="414" y="2268"/>
                  </a:cubicBezTo>
                  <a:lnTo>
                    <a:pt x="483" y="2268"/>
                  </a:lnTo>
                  <a:cubicBezTo>
                    <a:pt x="452" y="1984"/>
                    <a:pt x="483" y="1693"/>
                    <a:pt x="483" y="1440"/>
                  </a:cubicBezTo>
                  <a:lnTo>
                    <a:pt x="544" y="2398"/>
                  </a:lnTo>
                  <a:lnTo>
                    <a:pt x="606" y="2398"/>
                  </a:lnTo>
                  <a:cubicBezTo>
                    <a:pt x="606" y="1885"/>
                    <a:pt x="644" y="1371"/>
                    <a:pt x="644" y="866"/>
                  </a:cubicBezTo>
                  <a:cubicBezTo>
                    <a:pt x="675" y="1371"/>
                    <a:pt x="705" y="1885"/>
                    <a:pt x="705" y="2398"/>
                  </a:cubicBezTo>
                  <a:lnTo>
                    <a:pt x="766" y="2398"/>
                  </a:lnTo>
                  <a:lnTo>
                    <a:pt x="766" y="1088"/>
                  </a:lnTo>
                  <a:lnTo>
                    <a:pt x="866" y="2367"/>
                  </a:lnTo>
                  <a:lnTo>
                    <a:pt x="927" y="2367"/>
                  </a:lnTo>
                  <a:cubicBezTo>
                    <a:pt x="958" y="1885"/>
                    <a:pt x="958" y="1410"/>
                    <a:pt x="958" y="927"/>
                  </a:cubicBezTo>
                  <a:cubicBezTo>
                    <a:pt x="958" y="1057"/>
                    <a:pt x="989" y="1218"/>
                    <a:pt x="989" y="1341"/>
                  </a:cubicBezTo>
                  <a:cubicBezTo>
                    <a:pt x="958" y="1693"/>
                    <a:pt x="958" y="2046"/>
                    <a:pt x="989" y="2398"/>
                  </a:cubicBezTo>
                  <a:lnTo>
                    <a:pt x="989" y="2521"/>
                  </a:lnTo>
                  <a:lnTo>
                    <a:pt x="1058" y="2398"/>
                  </a:lnTo>
                  <a:cubicBezTo>
                    <a:pt x="1058" y="2367"/>
                    <a:pt x="1088" y="2329"/>
                    <a:pt x="1088" y="2329"/>
                  </a:cubicBezTo>
                  <a:lnTo>
                    <a:pt x="1119" y="2329"/>
                  </a:lnTo>
                  <a:lnTo>
                    <a:pt x="1119" y="2138"/>
                  </a:lnTo>
                  <a:lnTo>
                    <a:pt x="1119" y="1946"/>
                  </a:lnTo>
                  <a:lnTo>
                    <a:pt x="1119" y="958"/>
                  </a:lnTo>
                  <a:lnTo>
                    <a:pt x="1119" y="927"/>
                  </a:lnTo>
                  <a:cubicBezTo>
                    <a:pt x="1119" y="866"/>
                    <a:pt x="1150" y="797"/>
                    <a:pt x="1150" y="736"/>
                  </a:cubicBezTo>
                  <a:cubicBezTo>
                    <a:pt x="1180" y="958"/>
                    <a:pt x="1180" y="1149"/>
                    <a:pt x="1180" y="1371"/>
                  </a:cubicBezTo>
                  <a:cubicBezTo>
                    <a:pt x="1150" y="1693"/>
                    <a:pt x="1119" y="2046"/>
                    <a:pt x="1150" y="2398"/>
                  </a:cubicBezTo>
                  <a:lnTo>
                    <a:pt x="1180" y="2651"/>
                  </a:lnTo>
                  <a:lnTo>
                    <a:pt x="1218" y="2398"/>
                  </a:lnTo>
                  <a:cubicBezTo>
                    <a:pt x="1249" y="2046"/>
                    <a:pt x="1280" y="1724"/>
                    <a:pt x="1249" y="1371"/>
                  </a:cubicBezTo>
                  <a:lnTo>
                    <a:pt x="1249" y="1341"/>
                  </a:lnTo>
                  <a:cubicBezTo>
                    <a:pt x="1280" y="1218"/>
                    <a:pt x="1280" y="1088"/>
                    <a:pt x="1310" y="927"/>
                  </a:cubicBezTo>
                  <a:cubicBezTo>
                    <a:pt x="1341" y="1310"/>
                    <a:pt x="1341" y="1693"/>
                    <a:pt x="1341" y="2076"/>
                  </a:cubicBezTo>
                  <a:lnTo>
                    <a:pt x="1410" y="2076"/>
                  </a:lnTo>
                  <a:cubicBezTo>
                    <a:pt x="1410" y="1502"/>
                    <a:pt x="1372" y="927"/>
                    <a:pt x="1310" y="353"/>
                  </a:cubicBezTo>
                  <a:lnTo>
                    <a:pt x="1249" y="353"/>
                  </a:lnTo>
                  <a:cubicBezTo>
                    <a:pt x="1280" y="575"/>
                    <a:pt x="1249" y="797"/>
                    <a:pt x="1249" y="988"/>
                  </a:cubicBezTo>
                  <a:cubicBezTo>
                    <a:pt x="1218" y="766"/>
                    <a:pt x="1180" y="544"/>
                    <a:pt x="1150" y="322"/>
                  </a:cubicBezTo>
                  <a:lnTo>
                    <a:pt x="1088" y="322"/>
                  </a:lnTo>
                  <a:lnTo>
                    <a:pt x="1088" y="353"/>
                  </a:lnTo>
                  <a:cubicBezTo>
                    <a:pt x="1119" y="452"/>
                    <a:pt x="1119" y="544"/>
                    <a:pt x="1088" y="674"/>
                  </a:cubicBezTo>
                  <a:cubicBezTo>
                    <a:pt x="1088" y="544"/>
                    <a:pt x="1088" y="414"/>
                    <a:pt x="1058" y="322"/>
                  </a:cubicBezTo>
                  <a:lnTo>
                    <a:pt x="989" y="322"/>
                  </a:lnTo>
                  <a:lnTo>
                    <a:pt x="1027" y="866"/>
                  </a:lnTo>
                  <a:cubicBezTo>
                    <a:pt x="989" y="674"/>
                    <a:pt x="958" y="483"/>
                    <a:pt x="958" y="291"/>
                  </a:cubicBezTo>
                  <a:lnTo>
                    <a:pt x="897" y="291"/>
                  </a:lnTo>
                  <a:lnTo>
                    <a:pt x="897" y="1793"/>
                  </a:lnTo>
                  <a:lnTo>
                    <a:pt x="766" y="161"/>
                  </a:lnTo>
                  <a:lnTo>
                    <a:pt x="705" y="161"/>
                  </a:lnTo>
                  <a:lnTo>
                    <a:pt x="705" y="896"/>
                  </a:lnTo>
                  <a:cubicBezTo>
                    <a:pt x="675" y="674"/>
                    <a:pt x="675" y="452"/>
                    <a:pt x="644" y="261"/>
                  </a:cubicBezTo>
                  <a:lnTo>
                    <a:pt x="575" y="261"/>
                  </a:lnTo>
                  <a:lnTo>
                    <a:pt x="575" y="1502"/>
                  </a:lnTo>
                  <a:lnTo>
                    <a:pt x="544" y="927"/>
                  </a:lnTo>
                  <a:cubicBezTo>
                    <a:pt x="544" y="705"/>
                    <a:pt x="544" y="483"/>
                    <a:pt x="483" y="291"/>
                  </a:cubicBezTo>
                  <a:lnTo>
                    <a:pt x="414" y="291"/>
                  </a:lnTo>
                  <a:lnTo>
                    <a:pt x="483" y="927"/>
                  </a:lnTo>
                  <a:cubicBezTo>
                    <a:pt x="452" y="1088"/>
                    <a:pt x="452" y="1249"/>
                    <a:pt x="452" y="1371"/>
                  </a:cubicBezTo>
                  <a:cubicBezTo>
                    <a:pt x="414" y="1471"/>
                    <a:pt x="414" y="1563"/>
                    <a:pt x="414" y="1693"/>
                  </a:cubicBezTo>
                  <a:cubicBezTo>
                    <a:pt x="383" y="1471"/>
                    <a:pt x="383" y="1218"/>
                    <a:pt x="383" y="988"/>
                  </a:cubicBezTo>
                  <a:lnTo>
                    <a:pt x="414" y="896"/>
                  </a:lnTo>
                  <a:cubicBezTo>
                    <a:pt x="414" y="674"/>
                    <a:pt x="414" y="452"/>
                    <a:pt x="353" y="222"/>
                  </a:cubicBezTo>
                  <a:lnTo>
                    <a:pt x="291" y="69"/>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1579008" y="302309"/>
              <a:ext cx="67992" cy="243356"/>
            </a:xfrm>
            <a:custGeom>
              <a:avLst/>
              <a:gdLst/>
              <a:ahLst/>
              <a:cxnLst/>
              <a:rect l="l" t="t" r="r" b="b"/>
              <a:pathLst>
                <a:path w="606" h="2169" extrusionOk="0">
                  <a:moveTo>
                    <a:pt x="223" y="736"/>
                  </a:moveTo>
                  <a:cubicBezTo>
                    <a:pt x="254" y="1050"/>
                    <a:pt x="254" y="1402"/>
                    <a:pt x="223" y="1755"/>
                  </a:cubicBezTo>
                  <a:lnTo>
                    <a:pt x="223" y="1532"/>
                  </a:lnTo>
                  <a:lnTo>
                    <a:pt x="162" y="1532"/>
                  </a:lnTo>
                  <a:lnTo>
                    <a:pt x="162" y="1433"/>
                  </a:lnTo>
                  <a:cubicBezTo>
                    <a:pt x="192" y="1180"/>
                    <a:pt x="223" y="958"/>
                    <a:pt x="223" y="736"/>
                  </a:cubicBezTo>
                  <a:close/>
                  <a:moveTo>
                    <a:pt x="322" y="0"/>
                  </a:moveTo>
                  <a:lnTo>
                    <a:pt x="284" y="123"/>
                  </a:lnTo>
                  <a:cubicBezTo>
                    <a:pt x="254" y="161"/>
                    <a:pt x="254" y="192"/>
                    <a:pt x="223" y="222"/>
                  </a:cubicBezTo>
                  <a:lnTo>
                    <a:pt x="223" y="92"/>
                  </a:lnTo>
                  <a:lnTo>
                    <a:pt x="162" y="92"/>
                  </a:lnTo>
                  <a:lnTo>
                    <a:pt x="162" y="445"/>
                  </a:lnTo>
                  <a:cubicBezTo>
                    <a:pt x="93" y="766"/>
                    <a:pt x="93" y="1080"/>
                    <a:pt x="93" y="1402"/>
                  </a:cubicBezTo>
                  <a:cubicBezTo>
                    <a:pt x="93" y="1594"/>
                    <a:pt x="31" y="1785"/>
                    <a:pt x="1" y="1977"/>
                  </a:cubicBezTo>
                  <a:lnTo>
                    <a:pt x="62" y="1977"/>
                  </a:lnTo>
                  <a:cubicBezTo>
                    <a:pt x="62" y="1946"/>
                    <a:pt x="93" y="1885"/>
                    <a:pt x="93" y="1816"/>
                  </a:cubicBezTo>
                  <a:lnTo>
                    <a:pt x="93" y="2107"/>
                  </a:lnTo>
                  <a:lnTo>
                    <a:pt x="162" y="2138"/>
                  </a:lnTo>
                  <a:cubicBezTo>
                    <a:pt x="162" y="2076"/>
                    <a:pt x="162" y="2038"/>
                    <a:pt x="192" y="1977"/>
                  </a:cubicBezTo>
                  <a:lnTo>
                    <a:pt x="192" y="2168"/>
                  </a:lnTo>
                  <a:lnTo>
                    <a:pt x="254" y="2168"/>
                  </a:lnTo>
                  <a:cubicBezTo>
                    <a:pt x="322" y="1563"/>
                    <a:pt x="322" y="958"/>
                    <a:pt x="254" y="353"/>
                  </a:cubicBezTo>
                  <a:cubicBezTo>
                    <a:pt x="254" y="314"/>
                    <a:pt x="284" y="314"/>
                    <a:pt x="284" y="284"/>
                  </a:cubicBezTo>
                  <a:cubicBezTo>
                    <a:pt x="322" y="736"/>
                    <a:pt x="353" y="1180"/>
                    <a:pt x="353" y="1624"/>
                  </a:cubicBezTo>
                  <a:lnTo>
                    <a:pt x="353" y="2007"/>
                  </a:lnTo>
                  <a:lnTo>
                    <a:pt x="414" y="2007"/>
                  </a:lnTo>
                  <a:lnTo>
                    <a:pt x="414" y="1624"/>
                  </a:lnTo>
                  <a:cubicBezTo>
                    <a:pt x="414" y="1241"/>
                    <a:pt x="414" y="889"/>
                    <a:pt x="445" y="506"/>
                  </a:cubicBezTo>
                  <a:cubicBezTo>
                    <a:pt x="445" y="636"/>
                    <a:pt x="445" y="766"/>
                    <a:pt x="476" y="889"/>
                  </a:cubicBezTo>
                  <a:cubicBezTo>
                    <a:pt x="445" y="1272"/>
                    <a:pt x="445" y="1693"/>
                    <a:pt x="476" y="2076"/>
                  </a:cubicBezTo>
                  <a:lnTo>
                    <a:pt x="545" y="2076"/>
                  </a:lnTo>
                  <a:lnTo>
                    <a:pt x="545" y="1977"/>
                  </a:lnTo>
                  <a:lnTo>
                    <a:pt x="606" y="1977"/>
                  </a:lnTo>
                  <a:lnTo>
                    <a:pt x="606" y="192"/>
                  </a:lnTo>
                  <a:lnTo>
                    <a:pt x="545" y="192"/>
                  </a:lnTo>
                  <a:cubicBezTo>
                    <a:pt x="514" y="253"/>
                    <a:pt x="514" y="353"/>
                    <a:pt x="514" y="414"/>
                  </a:cubicBezTo>
                  <a:cubicBezTo>
                    <a:pt x="514" y="314"/>
                    <a:pt x="476" y="222"/>
                    <a:pt x="476" y="92"/>
                  </a:cubicBezTo>
                  <a:lnTo>
                    <a:pt x="414" y="92"/>
                  </a:lnTo>
                  <a:cubicBezTo>
                    <a:pt x="384" y="284"/>
                    <a:pt x="384" y="475"/>
                    <a:pt x="384" y="667"/>
                  </a:cubicBezTo>
                  <a:cubicBezTo>
                    <a:pt x="353" y="475"/>
                    <a:pt x="353" y="314"/>
                    <a:pt x="353"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640042" y="530964"/>
              <a:ext cx="218449" cy="279372"/>
            </a:xfrm>
            <a:custGeom>
              <a:avLst/>
              <a:gdLst/>
              <a:ahLst/>
              <a:cxnLst/>
              <a:rect l="l" t="t" r="r" b="b"/>
              <a:pathLst>
                <a:path w="1947" h="2490" extrusionOk="0">
                  <a:moveTo>
                    <a:pt x="1594" y="230"/>
                  </a:moveTo>
                  <a:lnTo>
                    <a:pt x="1594" y="230"/>
                  </a:lnTo>
                  <a:lnTo>
                    <a:pt x="1594" y="230"/>
                  </a:lnTo>
                  <a:close/>
                  <a:moveTo>
                    <a:pt x="1341" y="544"/>
                  </a:moveTo>
                  <a:cubicBezTo>
                    <a:pt x="1372" y="575"/>
                    <a:pt x="1372" y="613"/>
                    <a:pt x="1372" y="644"/>
                  </a:cubicBezTo>
                  <a:lnTo>
                    <a:pt x="1372" y="735"/>
                  </a:lnTo>
                  <a:cubicBezTo>
                    <a:pt x="1372" y="674"/>
                    <a:pt x="1372" y="613"/>
                    <a:pt x="1341" y="544"/>
                  </a:cubicBezTo>
                  <a:close/>
                  <a:moveTo>
                    <a:pt x="1563" y="513"/>
                  </a:moveTo>
                  <a:lnTo>
                    <a:pt x="1563" y="513"/>
                  </a:lnTo>
                  <a:cubicBezTo>
                    <a:pt x="1594" y="705"/>
                    <a:pt x="1594" y="896"/>
                    <a:pt x="1594" y="1088"/>
                  </a:cubicBezTo>
                  <a:cubicBezTo>
                    <a:pt x="1563" y="896"/>
                    <a:pt x="1533" y="674"/>
                    <a:pt x="1563" y="513"/>
                  </a:cubicBezTo>
                  <a:close/>
                  <a:moveTo>
                    <a:pt x="1563" y="1218"/>
                  </a:moveTo>
                  <a:cubicBezTo>
                    <a:pt x="1563" y="1249"/>
                    <a:pt x="1594" y="1279"/>
                    <a:pt x="1594" y="1341"/>
                  </a:cubicBezTo>
                  <a:cubicBezTo>
                    <a:pt x="1594" y="1410"/>
                    <a:pt x="1563" y="1471"/>
                    <a:pt x="1563" y="1532"/>
                  </a:cubicBezTo>
                  <a:lnTo>
                    <a:pt x="1563" y="1218"/>
                  </a:lnTo>
                  <a:close/>
                  <a:moveTo>
                    <a:pt x="1755" y="452"/>
                  </a:moveTo>
                  <a:cubicBezTo>
                    <a:pt x="1786" y="544"/>
                    <a:pt x="1816" y="644"/>
                    <a:pt x="1816" y="735"/>
                  </a:cubicBezTo>
                  <a:lnTo>
                    <a:pt x="1816" y="866"/>
                  </a:lnTo>
                  <a:lnTo>
                    <a:pt x="1724" y="1693"/>
                  </a:lnTo>
                  <a:cubicBezTo>
                    <a:pt x="1724" y="1632"/>
                    <a:pt x="1694" y="1571"/>
                    <a:pt x="1694" y="1502"/>
                  </a:cubicBezTo>
                  <a:cubicBezTo>
                    <a:pt x="1724" y="1149"/>
                    <a:pt x="1755" y="766"/>
                    <a:pt x="1755" y="452"/>
                  </a:cubicBezTo>
                  <a:close/>
                  <a:moveTo>
                    <a:pt x="1311" y="575"/>
                  </a:moveTo>
                  <a:lnTo>
                    <a:pt x="1311" y="575"/>
                  </a:lnTo>
                  <a:cubicBezTo>
                    <a:pt x="1341" y="996"/>
                    <a:pt x="1341" y="1410"/>
                    <a:pt x="1242" y="1823"/>
                  </a:cubicBezTo>
                  <a:lnTo>
                    <a:pt x="1242" y="1532"/>
                  </a:lnTo>
                  <a:lnTo>
                    <a:pt x="1311" y="575"/>
                  </a:lnTo>
                  <a:close/>
                  <a:moveTo>
                    <a:pt x="1081" y="0"/>
                  </a:moveTo>
                  <a:lnTo>
                    <a:pt x="1050" y="291"/>
                  </a:lnTo>
                  <a:lnTo>
                    <a:pt x="1020" y="291"/>
                  </a:lnTo>
                  <a:lnTo>
                    <a:pt x="1020" y="483"/>
                  </a:lnTo>
                  <a:cubicBezTo>
                    <a:pt x="989" y="705"/>
                    <a:pt x="958" y="927"/>
                    <a:pt x="928" y="1149"/>
                  </a:cubicBezTo>
                  <a:cubicBezTo>
                    <a:pt x="928" y="927"/>
                    <a:pt x="928" y="735"/>
                    <a:pt x="889" y="544"/>
                  </a:cubicBezTo>
                  <a:lnTo>
                    <a:pt x="828" y="544"/>
                  </a:lnTo>
                  <a:lnTo>
                    <a:pt x="828" y="1187"/>
                  </a:lnTo>
                  <a:lnTo>
                    <a:pt x="797" y="1187"/>
                  </a:lnTo>
                  <a:cubicBezTo>
                    <a:pt x="767" y="896"/>
                    <a:pt x="736" y="613"/>
                    <a:pt x="698" y="322"/>
                  </a:cubicBezTo>
                  <a:lnTo>
                    <a:pt x="667" y="100"/>
                  </a:lnTo>
                  <a:lnTo>
                    <a:pt x="637" y="322"/>
                  </a:lnTo>
                  <a:cubicBezTo>
                    <a:pt x="545" y="835"/>
                    <a:pt x="476" y="1341"/>
                    <a:pt x="414" y="1854"/>
                  </a:cubicBezTo>
                  <a:lnTo>
                    <a:pt x="253" y="261"/>
                  </a:lnTo>
                  <a:lnTo>
                    <a:pt x="192" y="261"/>
                  </a:lnTo>
                  <a:cubicBezTo>
                    <a:pt x="223" y="766"/>
                    <a:pt x="192" y="1310"/>
                    <a:pt x="123" y="1854"/>
                  </a:cubicBezTo>
                  <a:cubicBezTo>
                    <a:pt x="93" y="1310"/>
                    <a:pt x="62" y="735"/>
                    <a:pt x="62" y="192"/>
                  </a:cubicBezTo>
                  <a:lnTo>
                    <a:pt x="1" y="192"/>
                  </a:lnTo>
                  <a:cubicBezTo>
                    <a:pt x="1" y="866"/>
                    <a:pt x="31" y="1502"/>
                    <a:pt x="93" y="2176"/>
                  </a:cubicBezTo>
                  <a:lnTo>
                    <a:pt x="123" y="2429"/>
                  </a:lnTo>
                  <a:lnTo>
                    <a:pt x="162" y="2176"/>
                  </a:lnTo>
                  <a:cubicBezTo>
                    <a:pt x="223" y="1762"/>
                    <a:pt x="253" y="1310"/>
                    <a:pt x="253" y="896"/>
                  </a:cubicBezTo>
                  <a:lnTo>
                    <a:pt x="414" y="2459"/>
                  </a:lnTo>
                  <a:lnTo>
                    <a:pt x="445" y="2176"/>
                  </a:lnTo>
                  <a:cubicBezTo>
                    <a:pt x="506" y="1632"/>
                    <a:pt x="575" y="1088"/>
                    <a:pt x="667" y="575"/>
                  </a:cubicBezTo>
                  <a:cubicBezTo>
                    <a:pt x="736" y="1088"/>
                    <a:pt x="767" y="1632"/>
                    <a:pt x="767" y="2176"/>
                  </a:cubicBezTo>
                  <a:lnTo>
                    <a:pt x="828" y="2176"/>
                  </a:lnTo>
                  <a:cubicBezTo>
                    <a:pt x="828" y="2107"/>
                    <a:pt x="859" y="2015"/>
                    <a:pt x="859" y="1915"/>
                  </a:cubicBezTo>
                  <a:lnTo>
                    <a:pt x="859" y="1954"/>
                  </a:lnTo>
                  <a:lnTo>
                    <a:pt x="859" y="2298"/>
                  </a:lnTo>
                  <a:lnTo>
                    <a:pt x="928" y="2298"/>
                  </a:lnTo>
                  <a:lnTo>
                    <a:pt x="928" y="1954"/>
                  </a:lnTo>
                  <a:cubicBezTo>
                    <a:pt x="958" y="1762"/>
                    <a:pt x="989" y="1571"/>
                    <a:pt x="1020" y="1379"/>
                  </a:cubicBezTo>
                  <a:cubicBezTo>
                    <a:pt x="1020" y="1279"/>
                    <a:pt x="1050" y="1149"/>
                    <a:pt x="1050" y="1027"/>
                  </a:cubicBezTo>
                  <a:cubicBezTo>
                    <a:pt x="1081" y="1218"/>
                    <a:pt x="1081" y="1410"/>
                    <a:pt x="1081" y="1601"/>
                  </a:cubicBezTo>
                  <a:cubicBezTo>
                    <a:pt x="1050" y="1762"/>
                    <a:pt x="1020" y="1915"/>
                    <a:pt x="1020" y="2107"/>
                  </a:cubicBezTo>
                  <a:lnTo>
                    <a:pt x="1081" y="2107"/>
                  </a:lnTo>
                  <a:cubicBezTo>
                    <a:pt x="1119" y="1954"/>
                    <a:pt x="1119" y="1762"/>
                    <a:pt x="1150" y="1601"/>
                  </a:cubicBezTo>
                  <a:lnTo>
                    <a:pt x="1150" y="1410"/>
                  </a:lnTo>
                  <a:lnTo>
                    <a:pt x="1180" y="1532"/>
                  </a:lnTo>
                  <a:lnTo>
                    <a:pt x="1150" y="1662"/>
                  </a:lnTo>
                  <a:cubicBezTo>
                    <a:pt x="1150" y="1823"/>
                    <a:pt x="1150" y="2015"/>
                    <a:pt x="1180" y="2206"/>
                  </a:cubicBezTo>
                  <a:lnTo>
                    <a:pt x="1180" y="2337"/>
                  </a:lnTo>
                  <a:lnTo>
                    <a:pt x="1242" y="2206"/>
                  </a:lnTo>
                  <a:lnTo>
                    <a:pt x="1242" y="2490"/>
                  </a:lnTo>
                  <a:lnTo>
                    <a:pt x="1272" y="2206"/>
                  </a:lnTo>
                  <a:cubicBezTo>
                    <a:pt x="1341" y="1762"/>
                    <a:pt x="1403" y="1279"/>
                    <a:pt x="1433" y="804"/>
                  </a:cubicBezTo>
                  <a:cubicBezTo>
                    <a:pt x="1464" y="927"/>
                    <a:pt x="1464" y="1088"/>
                    <a:pt x="1464" y="1249"/>
                  </a:cubicBezTo>
                  <a:lnTo>
                    <a:pt x="1464" y="1532"/>
                  </a:lnTo>
                  <a:cubicBezTo>
                    <a:pt x="1464" y="1724"/>
                    <a:pt x="1433" y="1915"/>
                    <a:pt x="1464" y="2145"/>
                  </a:cubicBezTo>
                  <a:lnTo>
                    <a:pt x="1502" y="2298"/>
                  </a:lnTo>
                  <a:lnTo>
                    <a:pt x="1502" y="2490"/>
                  </a:lnTo>
                  <a:lnTo>
                    <a:pt x="1563" y="2206"/>
                  </a:lnTo>
                  <a:cubicBezTo>
                    <a:pt x="1594" y="2046"/>
                    <a:pt x="1625" y="1854"/>
                    <a:pt x="1655" y="1693"/>
                  </a:cubicBezTo>
                  <a:cubicBezTo>
                    <a:pt x="1694" y="1823"/>
                    <a:pt x="1694" y="1954"/>
                    <a:pt x="1694" y="2076"/>
                  </a:cubicBezTo>
                  <a:lnTo>
                    <a:pt x="1694" y="2145"/>
                  </a:lnTo>
                  <a:lnTo>
                    <a:pt x="1724" y="2145"/>
                  </a:lnTo>
                  <a:cubicBezTo>
                    <a:pt x="1755" y="2107"/>
                    <a:pt x="1755" y="2107"/>
                    <a:pt x="1755" y="2076"/>
                  </a:cubicBezTo>
                  <a:lnTo>
                    <a:pt x="1816" y="1341"/>
                  </a:lnTo>
                  <a:lnTo>
                    <a:pt x="1816" y="1793"/>
                  </a:lnTo>
                  <a:cubicBezTo>
                    <a:pt x="1786" y="1915"/>
                    <a:pt x="1786" y="2046"/>
                    <a:pt x="1786" y="2176"/>
                  </a:cubicBezTo>
                  <a:lnTo>
                    <a:pt x="1847" y="2206"/>
                  </a:lnTo>
                  <a:cubicBezTo>
                    <a:pt x="1847" y="2046"/>
                    <a:pt x="1885" y="1915"/>
                    <a:pt x="1885" y="1793"/>
                  </a:cubicBezTo>
                  <a:cubicBezTo>
                    <a:pt x="1916" y="1279"/>
                    <a:pt x="1947" y="766"/>
                    <a:pt x="1947" y="261"/>
                  </a:cubicBezTo>
                  <a:lnTo>
                    <a:pt x="1885" y="261"/>
                  </a:lnTo>
                  <a:lnTo>
                    <a:pt x="1847" y="575"/>
                  </a:lnTo>
                  <a:cubicBezTo>
                    <a:pt x="1847" y="483"/>
                    <a:pt x="1816" y="383"/>
                    <a:pt x="1755" y="291"/>
                  </a:cubicBezTo>
                  <a:lnTo>
                    <a:pt x="1724" y="192"/>
                  </a:lnTo>
                  <a:lnTo>
                    <a:pt x="1694" y="291"/>
                  </a:lnTo>
                  <a:cubicBezTo>
                    <a:pt x="1694" y="575"/>
                    <a:pt x="1694" y="835"/>
                    <a:pt x="1655" y="1119"/>
                  </a:cubicBezTo>
                  <a:cubicBezTo>
                    <a:pt x="1655" y="866"/>
                    <a:pt x="1655" y="613"/>
                    <a:pt x="1625" y="352"/>
                  </a:cubicBezTo>
                  <a:lnTo>
                    <a:pt x="1594" y="230"/>
                  </a:lnTo>
                  <a:lnTo>
                    <a:pt x="1563" y="322"/>
                  </a:lnTo>
                  <a:cubicBezTo>
                    <a:pt x="1533" y="421"/>
                    <a:pt x="1502" y="483"/>
                    <a:pt x="1502" y="544"/>
                  </a:cubicBezTo>
                  <a:cubicBezTo>
                    <a:pt x="1502" y="483"/>
                    <a:pt x="1464" y="421"/>
                    <a:pt x="1464" y="352"/>
                  </a:cubicBezTo>
                  <a:lnTo>
                    <a:pt x="1403" y="130"/>
                  </a:lnTo>
                  <a:lnTo>
                    <a:pt x="1403" y="352"/>
                  </a:lnTo>
                  <a:lnTo>
                    <a:pt x="1403" y="483"/>
                  </a:lnTo>
                  <a:cubicBezTo>
                    <a:pt x="1372" y="452"/>
                    <a:pt x="1341" y="421"/>
                    <a:pt x="1311" y="352"/>
                  </a:cubicBezTo>
                  <a:lnTo>
                    <a:pt x="1242" y="230"/>
                  </a:lnTo>
                  <a:lnTo>
                    <a:pt x="1272" y="383"/>
                  </a:lnTo>
                  <a:lnTo>
                    <a:pt x="1272" y="483"/>
                  </a:lnTo>
                  <a:lnTo>
                    <a:pt x="1242" y="483"/>
                  </a:lnTo>
                  <a:cubicBezTo>
                    <a:pt x="1211" y="613"/>
                    <a:pt x="1180" y="735"/>
                    <a:pt x="1180" y="866"/>
                  </a:cubicBezTo>
                  <a:lnTo>
                    <a:pt x="108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1643520" y="552394"/>
              <a:ext cx="89534" cy="233034"/>
            </a:xfrm>
            <a:custGeom>
              <a:avLst/>
              <a:gdLst/>
              <a:ahLst/>
              <a:cxnLst/>
              <a:rect l="l" t="t" r="r" b="b"/>
              <a:pathLst>
                <a:path w="798" h="2077" extrusionOk="0">
                  <a:moveTo>
                    <a:pt x="414" y="962"/>
                  </a:moveTo>
                  <a:cubicBezTo>
                    <a:pt x="410" y="1257"/>
                    <a:pt x="381" y="1522"/>
                    <a:pt x="353" y="1793"/>
                  </a:cubicBezTo>
                  <a:cubicBezTo>
                    <a:pt x="353" y="1602"/>
                    <a:pt x="383" y="1410"/>
                    <a:pt x="383" y="1188"/>
                  </a:cubicBezTo>
                  <a:lnTo>
                    <a:pt x="383" y="1119"/>
                  </a:lnTo>
                  <a:cubicBezTo>
                    <a:pt x="407" y="1072"/>
                    <a:pt x="412" y="1026"/>
                    <a:pt x="414" y="962"/>
                  </a:cubicBezTo>
                  <a:close/>
                  <a:moveTo>
                    <a:pt x="322" y="1"/>
                  </a:moveTo>
                  <a:lnTo>
                    <a:pt x="253" y="1341"/>
                  </a:lnTo>
                  <a:cubicBezTo>
                    <a:pt x="222" y="958"/>
                    <a:pt x="161" y="575"/>
                    <a:pt x="161" y="192"/>
                  </a:cubicBezTo>
                  <a:lnTo>
                    <a:pt x="161" y="131"/>
                  </a:lnTo>
                  <a:lnTo>
                    <a:pt x="92" y="131"/>
                  </a:lnTo>
                  <a:lnTo>
                    <a:pt x="92" y="192"/>
                  </a:lnTo>
                  <a:cubicBezTo>
                    <a:pt x="92" y="353"/>
                    <a:pt x="92" y="514"/>
                    <a:pt x="62" y="675"/>
                  </a:cubicBezTo>
                  <a:lnTo>
                    <a:pt x="62" y="767"/>
                  </a:lnTo>
                  <a:cubicBezTo>
                    <a:pt x="31" y="1150"/>
                    <a:pt x="0" y="1533"/>
                    <a:pt x="31" y="1916"/>
                  </a:cubicBezTo>
                  <a:lnTo>
                    <a:pt x="92" y="1916"/>
                  </a:lnTo>
                  <a:cubicBezTo>
                    <a:pt x="62" y="1533"/>
                    <a:pt x="92" y="1150"/>
                    <a:pt x="131" y="805"/>
                  </a:cubicBezTo>
                  <a:lnTo>
                    <a:pt x="131" y="675"/>
                  </a:lnTo>
                  <a:cubicBezTo>
                    <a:pt x="161" y="1027"/>
                    <a:pt x="192" y="1380"/>
                    <a:pt x="253" y="1694"/>
                  </a:cubicBezTo>
                  <a:cubicBezTo>
                    <a:pt x="253" y="1763"/>
                    <a:pt x="253" y="1824"/>
                    <a:pt x="284" y="1885"/>
                  </a:cubicBezTo>
                  <a:lnTo>
                    <a:pt x="353" y="2077"/>
                  </a:lnTo>
                  <a:lnTo>
                    <a:pt x="353" y="1885"/>
                  </a:lnTo>
                  <a:lnTo>
                    <a:pt x="414" y="1916"/>
                  </a:lnTo>
                  <a:cubicBezTo>
                    <a:pt x="514" y="1533"/>
                    <a:pt x="544" y="1150"/>
                    <a:pt x="544" y="767"/>
                  </a:cubicBezTo>
                  <a:cubicBezTo>
                    <a:pt x="575" y="897"/>
                    <a:pt x="575" y="996"/>
                    <a:pt x="575" y="1119"/>
                  </a:cubicBezTo>
                  <a:cubicBezTo>
                    <a:pt x="514" y="1380"/>
                    <a:pt x="514" y="1663"/>
                    <a:pt x="514" y="1916"/>
                  </a:cubicBezTo>
                  <a:lnTo>
                    <a:pt x="575" y="1916"/>
                  </a:lnTo>
                  <a:cubicBezTo>
                    <a:pt x="606" y="1663"/>
                    <a:pt x="636" y="1380"/>
                    <a:pt x="636" y="1119"/>
                  </a:cubicBezTo>
                  <a:lnTo>
                    <a:pt x="636" y="1088"/>
                  </a:lnTo>
                  <a:cubicBezTo>
                    <a:pt x="636" y="1027"/>
                    <a:pt x="667" y="928"/>
                    <a:pt x="667" y="866"/>
                  </a:cubicBezTo>
                  <a:cubicBezTo>
                    <a:pt x="736" y="644"/>
                    <a:pt x="797" y="384"/>
                    <a:pt x="766" y="161"/>
                  </a:cubicBezTo>
                  <a:lnTo>
                    <a:pt x="705" y="161"/>
                  </a:lnTo>
                  <a:cubicBezTo>
                    <a:pt x="736" y="384"/>
                    <a:pt x="667" y="613"/>
                    <a:pt x="606" y="836"/>
                  </a:cubicBezTo>
                  <a:cubicBezTo>
                    <a:pt x="606" y="644"/>
                    <a:pt x="575" y="453"/>
                    <a:pt x="544" y="261"/>
                  </a:cubicBezTo>
                  <a:lnTo>
                    <a:pt x="514" y="261"/>
                  </a:lnTo>
                  <a:lnTo>
                    <a:pt x="514" y="70"/>
                  </a:lnTo>
                  <a:lnTo>
                    <a:pt x="445" y="70"/>
                  </a:lnTo>
                  <a:cubicBezTo>
                    <a:pt x="445" y="292"/>
                    <a:pt x="414"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rot="-8428024">
              <a:off x="8088028" y="2845712"/>
              <a:ext cx="185084" cy="233090"/>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rot="-8428024">
              <a:off x="7818276" y="2623050"/>
              <a:ext cx="184990" cy="233090"/>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rot="-8428024">
              <a:off x="8109315" y="2561049"/>
              <a:ext cx="185084" cy="233090"/>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5"/>
        <p:cNvGrpSpPr/>
        <p:nvPr/>
      </p:nvGrpSpPr>
      <p:grpSpPr>
        <a:xfrm>
          <a:off x="0" y="0"/>
          <a:ext cx="0" cy="0"/>
          <a:chOff x="0" y="0"/>
          <a:chExt cx="0" cy="0"/>
        </a:xfrm>
      </p:grpSpPr>
      <p:grpSp>
        <p:nvGrpSpPr>
          <p:cNvPr id="226" name="Google Shape;226;p4"/>
          <p:cNvGrpSpPr/>
          <p:nvPr/>
        </p:nvGrpSpPr>
        <p:grpSpPr>
          <a:xfrm>
            <a:off x="-26525" y="-111175"/>
            <a:ext cx="9197100" cy="5365800"/>
            <a:chOff x="-26525" y="-111175"/>
            <a:chExt cx="9197100" cy="5365800"/>
          </a:xfrm>
        </p:grpSpPr>
        <p:cxnSp>
          <p:nvCxnSpPr>
            <p:cNvPr id="227" name="Google Shape;227;p4"/>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8" name="Google Shape;228;p4"/>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29" name="Google Shape;229;p4"/>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0" name="Google Shape;230;p4"/>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1" name="Google Shape;231;p4"/>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2" name="Google Shape;232;p4"/>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3" name="Google Shape;233;p4"/>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4" name="Google Shape;234;p4"/>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5" name="Google Shape;235;p4"/>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6" name="Google Shape;236;p4"/>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7" name="Google Shape;237;p4"/>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8" name="Google Shape;238;p4"/>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39" name="Google Shape;239;p4"/>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0" name="Google Shape;240;p4"/>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1" name="Google Shape;241;p4"/>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2" name="Google Shape;242;p4"/>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3" name="Google Shape;243;p4"/>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4" name="Google Shape;244;p4"/>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5" name="Google Shape;245;p4"/>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6" name="Google Shape;246;p4"/>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7" name="Google Shape;247;p4"/>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8" name="Google Shape;248;p4"/>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49" name="Google Shape;249;p4"/>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0" name="Google Shape;250;p4"/>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1" name="Google Shape;251;p4"/>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2" name="Google Shape;252;p4"/>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3" name="Google Shape;253;p4"/>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4" name="Google Shape;254;p4"/>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5" name="Google Shape;255;p4"/>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6" name="Google Shape;256;p4"/>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7" name="Google Shape;257;p4"/>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8" name="Google Shape;258;p4"/>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59" name="Google Shape;259;p4"/>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60" name="Google Shape;260;p4"/>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61" name="Google Shape;261;p4"/>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62" name="Google Shape;262;p4"/>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263" name="Google Shape;263;p4"/>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64" name="Google Shape;264;p4"/>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65" name="Google Shape;265;p4"/>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66" name="Google Shape;266;p4"/>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67" name="Google Shape;267;p4"/>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68" name="Google Shape;268;p4"/>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69" name="Google Shape;269;p4"/>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0" name="Google Shape;270;p4"/>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1" name="Google Shape;271;p4"/>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2" name="Google Shape;272;p4"/>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3" name="Google Shape;273;p4"/>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4" name="Google Shape;274;p4"/>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5" name="Google Shape;275;p4"/>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6" name="Google Shape;276;p4"/>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7" name="Google Shape;277;p4"/>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8" name="Google Shape;278;p4"/>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79" name="Google Shape;279;p4"/>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80" name="Google Shape;280;p4"/>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81" name="Google Shape;281;p4"/>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82" name="Google Shape;282;p4"/>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283" name="Google Shape;283;p4"/>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284" name="Google Shape;284;p4"/>
          <p:cNvSpPr txBox="1">
            <a:spLocks noGrp="1"/>
          </p:cNvSpPr>
          <p:nvPr>
            <p:ph type="title"/>
          </p:nvPr>
        </p:nvSpPr>
        <p:spPr>
          <a:xfrm>
            <a:off x="720000" y="376150"/>
            <a:ext cx="7704000" cy="56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5" name="Google Shape;285;p4"/>
          <p:cNvSpPr txBox="1">
            <a:spLocks noGrp="1"/>
          </p:cNvSpPr>
          <p:nvPr>
            <p:ph type="body" idx="1"/>
          </p:nvPr>
        </p:nvSpPr>
        <p:spPr>
          <a:xfrm>
            <a:off x="718000" y="1100250"/>
            <a:ext cx="7704000" cy="3551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Font typeface="Anaheim"/>
              <a:buAutoNum type="arabicPeriod"/>
              <a:defRPr sz="1200"/>
            </a:lvl1pPr>
            <a:lvl2pPr marL="914400" lvl="1" indent="-317500" rtl="0">
              <a:lnSpc>
                <a:spcPct val="100000"/>
              </a:lnSpc>
              <a:spcBef>
                <a:spcPts val="0"/>
              </a:spcBef>
              <a:spcAft>
                <a:spcPts val="0"/>
              </a:spcAft>
              <a:buClr>
                <a:srgbClr val="434343"/>
              </a:buClr>
              <a:buSzPts val="1400"/>
              <a:buFont typeface="Roboto Condensed Light"/>
              <a:buAutoNum type="alphaLcPeriod"/>
              <a:defRPr sz="1100"/>
            </a:lvl2pPr>
            <a:lvl3pPr marL="1371600" lvl="2" indent="-317500" rtl="0">
              <a:lnSpc>
                <a:spcPct val="100000"/>
              </a:lnSpc>
              <a:spcBef>
                <a:spcPts val="0"/>
              </a:spcBef>
              <a:spcAft>
                <a:spcPts val="0"/>
              </a:spcAft>
              <a:buClr>
                <a:srgbClr val="434343"/>
              </a:buClr>
              <a:buSzPts val="1400"/>
              <a:buFont typeface="Roboto Condensed Light"/>
              <a:buAutoNum type="romanLcPeriod"/>
              <a:defRPr/>
            </a:lvl3pPr>
            <a:lvl4pPr marL="1828800" lvl="3" indent="-317500" rtl="0">
              <a:lnSpc>
                <a:spcPct val="100000"/>
              </a:lnSpc>
              <a:spcBef>
                <a:spcPts val="0"/>
              </a:spcBef>
              <a:spcAft>
                <a:spcPts val="0"/>
              </a:spcAft>
              <a:buClr>
                <a:srgbClr val="434343"/>
              </a:buClr>
              <a:buSzPts val="1400"/>
              <a:buFont typeface="Roboto Condensed Light"/>
              <a:buAutoNum type="arabicPeriod"/>
              <a:defRPr/>
            </a:lvl4pPr>
            <a:lvl5pPr marL="2286000" lvl="4" indent="-317500" rtl="0">
              <a:lnSpc>
                <a:spcPct val="100000"/>
              </a:lnSpc>
              <a:spcBef>
                <a:spcPts val="0"/>
              </a:spcBef>
              <a:spcAft>
                <a:spcPts val="0"/>
              </a:spcAft>
              <a:buClr>
                <a:srgbClr val="434343"/>
              </a:buClr>
              <a:buSzPts val="1400"/>
              <a:buFont typeface="Roboto Condensed Light"/>
              <a:buAutoNum type="alphaLcPeriod"/>
              <a:defRPr/>
            </a:lvl5pPr>
            <a:lvl6pPr marL="2743200" lvl="5" indent="-317500" rtl="0">
              <a:lnSpc>
                <a:spcPct val="100000"/>
              </a:lnSpc>
              <a:spcBef>
                <a:spcPts val="0"/>
              </a:spcBef>
              <a:spcAft>
                <a:spcPts val="0"/>
              </a:spcAft>
              <a:buClr>
                <a:srgbClr val="434343"/>
              </a:buClr>
              <a:buSzPts val="1400"/>
              <a:buFont typeface="Roboto Condensed Light"/>
              <a:buAutoNum type="romanLcPeriod"/>
              <a:defRPr/>
            </a:lvl6pPr>
            <a:lvl7pPr marL="3200400" lvl="6" indent="-317500" rtl="0">
              <a:lnSpc>
                <a:spcPct val="100000"/>
              </a:lnSpc>
              <a:spcBef>
                <a:spcPts val="0"/>
              </a:spcBef>
              <a:spcAft>
                <a:spcPts val="0"/>
              </a:spcAft>
              <a:buClr>
                <a:srgbClr val="434343"/>
              </a:buClr>
              <a:buSzPts val="1400"/>
              <a:buFont typeface="Roboto Condensed Light"/>
              <a:buAutoNum type="arabicPeriod"/>
              <a:defRPr/>
            </a:lvl7pPr>
            <a:lvl8pPr marL="3657600" lvl="7" indent="-317500" rtl="0">
              <a:lnSpc>
                <a:spcPct val="100000"/>
              </a:lnSpc>
              <a:spcBef>
                <a:spcPts val="0"/>
              </a:spcBef>
              <a:spcAft>
                <a:spcPts val="0"/>
              </a:spcAft>
              <a:buClr>
                <a:srgbClr val="434343"/>
              </a:buClr>
              <a:buSzPts val="1400"/>
              <a:buFont typeface="Roboto Condensed Light"/>
              <a:buAutoNum type="alphaLcPeriod"/>
              <a:defRPr/>
            </a:lvl8pPr>
            <a:lvl9pPr marL="4114800" lvl="8" indent="-317500" rtl="0">
              <a:lnSpc>
                <a:spcPct val="100000"/>
              </a:lnSpc>
              <a:spcBef>
                <a:spcPts val="0"/>
              </a:spcBef>
              <a:spcAft>
                <a:spcPts val="0"/>
              </a:spcAft>
              <a:buClr>
                <a:srgbClr val="434343"/>
              </a:buClr>
              <a:buSzPts val="1400"/>
              <a:buFont typeface="Roboto Condensed Light"/>
              <a:buAutoNum type="romanLcPeriod"/>
              <a:defRPr/>
            </a:lvl9pPr>
          </a:lstStyle>
          <a:p>
            <a:endParaRPr/>
          </a:p>
        </p:txBody>
      </p:sp>
      <p:grpSp>
        <p:nvGrpSpPr>
          <p:cNvPr id="286" name="Google Shape;286;p4"/>
          <p:cNvGrpSpPr/>
          <p:nvPr/>
        </p:nvGrpSpPr>
        <p:grpSpPr>
          <a:xfrm>
            <a:off x="7392224" y="3022665"/>
            <a:ext cx="1638364" cy="1950585"/>
            <a:chOff x="7392224" y="3022665"/>
            <a:chExt cx="1638364" cy="1950585"/>
          </a:xfrm>
        </p:grpSpPr>
        <p:sp>
          <p:nvSpPr>
            <p:cNvPr id="287" name="Google Shape;287;p4"/>
            <p:cNvSpPr/>
            <p:nvPr/>
          </p:nvSpPr>
          <p:spPr>
            <a:xfrm>
              <a:off x="8679596" y="3229200"/>
              <a:ext cx="134086" cy="248061"/>
            </a:xfrm>
            <a:custGeom>
              <a:avLst/>
              <a:gdLst/>
              <a:ahLst/>
              <a:cxnLst/>
              <a:rect l="l" t="t" r="r" b="b"/>
              <a:pathLst>
                <a:path w="1433" h="2651" extrusionOk="0">
                  <a:moveTo>
                    <a:pt x="253" y="414"/>
                  </a:moveTo>
                  <a:cubicBezTo>
                    <a:pt x="253" y="452"/>
                    <a:pt x="284" y="483"/>
                    <a:pt x="284" y="513"/>
                  </a:cubicBezTo>
                  <a:cubicBezTo>
                    <a:pt x="253" y="544"/>
                    <a:pt x="253" y="605"/>
                    <a:pt x="222" y="644"/>
                  </a:cubicBezTo>
                  <a:cubicBezTo>
                    <a:pt x="253" y="575"/>
                    <a:pt x="253" y="483"/>
                    <a:pt x="253" y="414"/>
                  </a:cubicBezTo>
                  <a:close/>
                  <a:moveTo>
                    <a:pt x="345" y="452"/>
                  </a:moveTo>
                  <a:cubicBezTo>
                    <a:pt x="383" y="575"/>
                    <a:pt x="345" y="736"/>
                    <a:pt x="345" y="896"/>
                  </a:cubicBezTo>
                  <a:lnTo>
                    <a:pt x="345" y="513"/>
                  </a:lnTo>
                  <a:lnTo>
                    <a:pt x="345" y="452"/>
                  </a:lnTo>
                  <a:close/>
                  <a:moveTo>
                    <a:pt x="284" y="705"/>
                  </a:moveTo>
                  <a:cubicBezTo>
                    <a:pt x="314" y="988"/>
                    <a:pt x="314" y="1279"/>
                    <a:pt x="253" y="1601"/>
                  </a:cubicBezTo>
                  <a:cubicBezTo>
                    <a:pt x="253" y="1502"/>
                    <a:pt x="253" y="1371"/>
                    <a:pt x="222" y="1279"/>
                  </a:cubicBezTo>
                  <a:lnTo>
                    <a:pt x="222" y="835"/>
                  </a:lnTo>
                  <a:cubicBezTo>
                    <a:pt x="253" y="766"/>
                    <a:pt x="284" y="736"/>
                    <a:pt x="284" y="705"/>
                  </a:cubicBezTo>
                  <a:close/>
                  <a:moveTo>
                    <a:pt x="1050" y="1823"/>
                  </a:moveTo>
                  <a:cubicBezTo>
                    <a:pt x="1050" y="1915"/>
                    <a:pt x="1080" y="2046"/>
                    <a:pt x="1080" y="2138"/>
                  </a:cubicBezTo>
                  <a:cubicBezTo>
                    <a:pt x="1080" y="2176"/>
                    <a:pt x="1080" y="2206"/>
                    <a:pt x="1050" y="2206"/>
                  </a:cubicBezTo>
                  <a:lnTo>
                    <a:pt x="1050" y="1823"/>
                  </a:lnTo>
                  <a:close/>
                  <a:moveTo>
                    <a:pt x="284" y="0"/>
                  </a:moveTo>
                  <a:lnTo>
                    <a:pt x="253" y="192"/>
                  </a:lnTo>
                  <a:cubicBezTo>
                    <a:pt x="192" y="383"/>
                    <a:pt x="192" y="575"/>
                    <a:pt x="153" y="766"/>
                  </a:cubicBezTo>
                  <a:lnTo>
                    <a:pt x="153" y="705"/>
                  </a:lnTo>
                  <a:lnTo>
                    <a:pt x="153" y="261"/>
                  </a:lnTo>
                  <a:lnTo>
                    <a:pt x="92" y="261"/>
                  </a:lnTo>
                  <a:lnTo>
                    <a:pt x="92" y="705"/>
                  </a:lnTo>
                  <a:lnTo>
                    <a:pt x="62" y="1279"/>
                  </a:lnTo>
                  <a:lnTo>
                    <a:pt x="62" y="222"/>
                  </a:lnTo>
                  <a:lnTo>
                    <a:pt x="0" y="222"/>
                  </a:lnTo>
                  <a:lnTo>
                    <a:pt x="31" y="2590"/>
                  </a:lnTo>
                  <a:lnTo>
                    <a:pt x="62" y="2329"/>
                  </a:lnTo>
                  <a:cubicBezTo>
                    <a:pt x="123" y="2206"/>
                    <a:pt x="123" y="2046"/>
                    <a:pt x="123" y="1885"/>
                  </a:cubicBezTo>
                  <a:lnTo>
                    <a:pt x="153" y="1180"/>
                  </a:lnTo>
                  <a:lnTo>
                    <a:pt x="153" y="1341"/>
                  </a:lnTo>
                  <a:lnTo>
                    <a:pt x="153" y="1371"/>
                  </a:lnTo>
                  <a:lnTo>
                    <a:pt x="153" y="1854"/>
                  </a:lnTo>
                  <a:lnTo>
                    <a:pt x="153" y="1946"/>
                  </a:lnTo>
                  <a:cubicBezTo>
                    <a:pt x="123" y="2076"/>
                    <a:pt x="123" y="2206"/>
                    <a:pt x="153" y="2329"/>
                  </a:cubicBezTo>
                  <a:lnTo>
                    <a:pt x="222" y="2559"/>
                  </a:lnTo>
                  <a:lnTo>
                    <a:pt x="222" y="2206"/>
                  </a:lnTo>
                  <a:cubicBezTo>
                    <a:pt x="222" y="2206"/>
                    <a:pt x="222" y="2237"/>
                    <a:pt x="253" y="2237"/>
                  </a:cubicBezTo>
                  <a:lnTo>
                    <a:pt x="284" y="2459"/>
                  </a:lnTo>
                  <a:lnTo>
                    <a:pt x="314" y="2237"/>
                  </a:lnTo>
                  <a:cubicBezTo>
                    <a:pt x="314" y="2107"/>
                    <a:pt x="284" y="1984"/>
                    <a:pt x="284" y="1854"/>
                  </a:cubicBezTo>
                  <a:lnTo>
                    <a:pt x="314" y="1793"/>
                  </a:lnTo>
                  <a:cubicBezTo>
                    <a:pt x="314" y="1663"/>
                    <a:pt x="345" y="1502"/>
                    <a:pt x="345" y="1371"/>
                  </a:cubicBezTo>
                  <a:cubicBezTo>
                    <a:pt x="345" y="1663"/>
                    <a:pt x="383" y="1984"/>
                    <a:pt x="445" y="2268"/>
                  </a:cubicBezTo>
                  <a:lnTo>
                    <a:pt x="506" y="2268"/>
                  </a:lnTo>
                  <a:cubicBezTo>
                    <a:pt x="475" y="1984"/>
                    <a:pt x="475" y="1693"/>
                    <a:pt x="506" y="1440"/>
                  </a:cubicBezTo>
                  <a:lnTo>
                    <a:pt x="575" y="2398"/>
                  </a:lnTo>
                  <a:lnTo>
                    <a:pt x="636" y="2398"/>
                  </a:lnTo>
                  <a:lnTo>
                    <a:pt x="667" y="866"/>
                  </a:lnTo>
                  <a:cubicBezTo>
                    <a:pt x="697" y="1371"/>
                    <a:pt x="697" y="1885"/>
                    <a:pt x="697" y="2398"/>
                  </a:cubicBezTo>
                  <a:lnTo>
                    <a:pt x="766" y="2398"/>
                  </a:lnTo>
                  <a:cubicBezTo>
                    <a:pt x="797" y="1946"/>
                    <a:pt x="797" y="1532"/>
                    <a:pt x="797" y="1088"/>
                  </a:cubicBezTo>
                  <a:lnTo>
                    <a:pt x="889" y="2367"/>
                  </a:lnTo>
                  <a:lnTo>
                    <a:pt x="958" y="2367"/>
                  </a:lnTo>
                  <a:cubicBezTo>
                    <a:pt x="989" y="1885"/>
                    <a:pt x="989" y="1410"/>
                    <a:pt x="989" y="927"/>
                  </a:cubicBezTo>
                  <a:cubicBezTo>
                    <a:pt x="989" y="1057"/>
                    <a:pt x="1019" y="1218"/>
                    <a:pt x="1019" y="1341"/>
                  </a:cubicBezTo>
                  <a:cubicBezTo>
                    <a:pt x="989" y="1693"/>
                    <a:pt x="989" y="2046"/>
                    <a:pt x="1019" y="2398"/>
                  </a:cubicBezTo>
                  <a:lnTo>
                    <a:pt x="1019" y="2521"/>
                  </a:lnTo>
                  <a:lnTo>
                    <a:pt x="1080" y="2398"/>
                  </a:lnTo>
                  <a:cubicBezTo>
                    <a:pt x="1080" y="2367"/>
                    <a:pt x="1080" y="2329"/>
                    <a:pt x="1111" y="2329"/>
                  </a:cubicBezTo>
                  <a:lnTo>
                    <a:pt x="1149" y="2329"/>
                  </a:lnTo>
                  <a:lnTo>
                    <a:pt x="1149" y="2138"/>
                  </a:lnTo>
                  <a:lnTo>
                    <a:pt x="1149" y="1946"/>
                  </a:lnTo>
                  <a:lnTo>
                    <a:pt x="1149" y="958"/>
                  </a:lnTo>
                  <a:lnTo>
                    <a:pt x="1149" y="927"/>
                  </a:lnTo>
                  <a:cubicBezTo>
                    <a:pt x="1149" y="866"/>
                    <a:pt x="1149" y="797"/>
                    <a:pt x="1180" y="736"/>
                  </a:cubicBezTo>
                  <a:cubicBezTo>
                    <a:pt x="1180" y="958"/>
                    <a:pt x="1211" y="1149"/>
                    <a:pt x="1211" y="1371"/>
                  </a:cubicBezTo>
                  <a:cubicBezTo>
                    <a:pt x="1180" y="1693"/>
                    <a:pt x="1149" y="2046"/>
                    <a:pt x="1180" y="2398"/>
                  </a:cubicBezTo>
                  <a:lnTo>
                    <a:pt x="1211" y="2651"/>
                  </a:lnTo>
                  <a:lnTo>
                    <a:pt x="1241" y="2398"/>
                  </a:lnTo>
                  <a:cubicBezTo>
                    <a:pt x="1272" y="2046"/>
                    <a:pt x="1272" y="1724"/>
                    <a:pt x="1272" y="1371"/>
                  </a:cubicBezTo>
                  <a:lnTo>
                    <a:pt x="1272" y="1341"/>
                  </a:lnTo>
                  <a:cubicBezTo>
                    <a:pt x="1303" y="1218"/>
                    <a:pt x="1303" y="1088"/>
                    <a:pt x="1341" y="927"/>
                  </a:cubicBezTo>
                  <a:cubicBezTo>
                    <a:pt x="1341" y="1310"/>
                    <a:pt x="1372" y="1693"/>
                    <a:pt x="1341" y="2076"/>
                  </a:cubicBezTo>
                  <a:lnTo>
                    <a:pt x="1402" y="2076"/>
                  </a:lnTo>
                  <a:cubicBezTo>
                    <a:pt x="1433" y="1502"/>
                    <a:pt x="1402" y="927"/>
                    <a:pt x="1341" y="353"/>
                  </a:cubicBezTo>
                  <a:lnTo>
                    <a:pt x="1272" y="353"/>
                  </a:lnTo>
                  <a:cubicBezTo>
                    <a:pt x="1272" y="575"/>
                    <a:pt x="1272" y="797"/>
                    <a:pt x="1241" y="988"/>
                  </a:cubicBezTo>
                  <a:cubicBezTo>
                    <a:pt x="1241" y="766"/>
                    <a:pt x="1211" y="544"/>
                    <a:pt x="1180" y="322"/>
                  </a:cubicBezTo>
                  <a:lnTo>
                    <a:pt x="1111" y="322"/>
                  </a:lnTo>
                  <a:lnTo>
                    <a:pt x="1111" y="353"/>
                  </a:lnTo>
                  <a:lnTo>
                    <a:pt x="1111" y="674"/>
                  </a:lnTo>
                  <a:cubicBezTo>
                    <a:pt x="1111" y="544"/>
                    <a:pt x="1080" y="414"/>
                    <a:pt x="1080" y="322"/>
                  </a:cubicBezTo>
                  <a:lnTo>
                    <a:pt x="1019" y="322"/>
                  </a:lnTo>
                  <a:lnTo>
                    <a:pt x="1050" y="866"/>
                  </a:lnTo>
                  <a:cubicBezTo>
                    <a:pt x="1019" y="674"/>
                    <a:pt x="989" y="483"/>
                    <a:pt x="958" y="291"/>
                  </a:cubicBezTo>
                  <a:lnTo>
                    <a:pt x="889" y="291"/>
                  </a:lnTo>
                  <a:cubicBezTo>
                    <a:pt x="920" y="797"/>
                    <a:pt x="920" y="1310"/>
                    <a:pt x="920" y="1793"/>
                  </a:cubicBezTo>
                  <a:lnTo>
                    <a:pt x="766" y="161"/>
                  </a:lnTo>
                  <a:lnTo>
                    <a:pt x="697" y="161"/>
                  </a:lnTo>
                  <a:cubicBezTo>
                    <a:pt x="728" y="414"/>
                    <a:pt x="728" y="674"/>
                    <a:pt x="728" y="896"/>
                  </a:cubicBezTo>
                  <a:cubicBezTo>
                    <a:pt x="697" y="674"/>
                    <a:pt x="697" y="483"/>
                    <a:pt x="667" y="261"/>
                  </a:cubicBezTo>
                  <a:lnTo>
                    <a:pt x="605" y="261"/>
                  </a:lnTo>
                  <a:lnTo>
                    <a:pt x="575" y="1502"/>
                  </a:lnTo>
                  <a:lnTo>
                    <a:pt x="537" y="927"/>
                  </a:lnTo>
                  <a:cubicBezTo>
                    <a:pt x="575" y="705"/>
                    <a:pt x="537" y="483"/>
                    <a:pt x="506" y="291"/>
                  </a:cubicBezTo>
                  <a:lnTo>
                    <a:pt x="445" y="291"/>
                  </a:lnTo>
                  <a:lnTo>
                    <a:pt x="475" y="927"/>
                  </a:lnTo>
                  <a:cubicBezTo>
                    <a:pt x="475" y="1088"/>
                    <a:pt x="475" y="1249"/>
                    <a:pt x="445" y="1371"/>
                  </a:cubicBezTo>
                  <a:lnTo>
                    <a:pt x="445" y="1693"/>
                  </a:lnTo>
                  <a:cubicBezTo>
                    <a:pt x="414" y="1471"/>
                    <a:pt x="414" y="1218"/>
                    <a:pt x="414" y="988"/>
                  </a:cubicBezTo>
                  <a:lnTo>
                    <a:pt x="414" y="896"/>
                  </a:lnTo>
                  <a:cubicBezTo>
                    <a:pt x="445" y="674"/>
                    <a:pt x="445" y="452"/>
                    <a:pt x="383" y="222"/>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8801425" y="3256429"/>
              <a:ext cx="53896" cy="202959"/>
            </a:xfrm>
            <a:custGeom>
              <a:avLst/>
              <a:gdLst/>
              <a:ahLst/>
              <a:cxnLst/>
              <a:rect l="l" t="t" r="r" b="b"/>
              <a:pathLst>
                <a:path w="576" h="2169" extrusionOk="0">
                  <a:moveTo>
                    <a:pt x="230" y="736"/>
                  </a:moveTo>
                  <a:cubicBezTo>
                    <a:pt x="261" y="1050"/>
                    <a:pt x="261" y="1402"/>
                    <a:pt x="230" y="1755"/>
                  </a:cubicBezTo>
                  <a:lnTo>
                    <a:pt x="230" y="1532"/>
                  </a:lnTo>
                  <a:lnTo>
                    <a:pt x="161" y="1532"/>
                  </a:lnTo>
                  <a:lnTo>
                    <a:pt x="161" y="1433"/>
                  </a:lnTo>
                  <a:cubicBezTo>
                    <a:pt x="192" y="1180"/>
                    <a:pt x="230" y="958"/>
                    <a:pt x="230" y="736"/>
                  </a:cubicBezTo>
                  <a:close/>
                  <a:moveTo>
                    <a:pt x="322" y="0"/>
                  </a:moveTo>
                  <a:lnTo>
                    <a:pt x="261" y="123"/>
                  </a:lnTo>
                  <a:cubicBezTo>
                    <a:pt x="261" y="161"/>
                    <a:pt x="261" y="192"/>
                    <a:pt x="230" y="222"/>
                  </a:cubicBezTo>
                  <a:lnTo>
                    <a:pt x="230" y="92"/>
                  </a:lnTo>
                  <a:lnTo>
                    <a:pt x="161" y="92"/>
                  </a:lnTo>
                  <a:lnTo>
                    <a:pt x="161" y="445"/>
                  </a:lnTo>
                  <a:cubicBezTo>
                    <a:pt x="100" y="766"/>
                    <a:pt x="100" y="1080"/>
                    <a:pt x="100" y="1402"/>
                  </a:cubicBezTo>
                  <a:cubicBezTo>
                    <a:pt x="70" y="1594"/>
                    <a:pt x="39" y="1785"/>
                    <a:pt x="1" y="1977"/>
                  </a:cubicBezTo>
                  <a:lnTo>
                    <a:pt x="70" y="1977"/>
                  </a:lnTo>
                  <a:cubicBezTo>
                    <a:pt x="70" y="1946"/>
                    <a:pt x="100" y="1885"/>
                    <a:pt x="100" y="1816"/>
                  </a:cubicBezTo>
                  <a:lnTo>
                    <a:pt x="100" y="1816"/>
                  </a:lnTo>
                  <a:cubicBezTo>
                    <a:pt x="100" y="1916"/>
                    <a:pt x="100" y="2007"/>
                    <a:pt x="70" y="2107"/>
                  </a:cubicBezTo>
                  <a:lnTo>
                    <a:pt x="131" y="2138"/>
                  </a:lnTo>
                  <a:cubicBezTo>
                    <a:pt x="161" y="2076"/>
                    <a:pt x="161" y="2038"/>
                    <a:pt x="161" y="1977"/>
                  </a:cubicBezTo>
                  <a:lnTo>
                    <a:pt x="192" y="2168"/>
                  </a:lnTo>
                  <a:lnTo>
                    <a:pt x="261" y="2168"/>
                  </a:lnTo>
                  <a:cubicBezTo>
                    <a:pt x="322" y="1563"/>
                    <a:pt x="322" y="958"/>
                    <a:pt x="261" y="353"/>
                  </a:cubicBezTo>
                  <a:cubicBezTo>
                    <a:pt x="261" y="314"/>
                    <a:pt x="261" y="314"/>
                    <a:pt x="292" y="284"/>
                  </a:cubicBezTo>
                  <a:cubicBezTo>
                    <a:pt x="322" y="736"/>
                    <a:pt x="322" y="1180"/>
                    <a:pt x="322" y="1624"/>
                  </a:cubicBezTo>
                  <a:cubicBezTo>
                    <a:pt x="322" y="1755"/>
                    <a:pt x="353" y="1885"/>
                    <a:pt x="353" y="2007"/>
                  </a:cubicBezTo>
                  <a:lnTo>
                    <a:pt x="422" y="2007"/>
                  </a:lnTo>
                  <a:cubicBezTo>
                    <a:pt x="422" y="1885"/>
                    <a:pt x="422" y="1755"/>
                    <a:pt x="384" y="1624"/>
                  </a:cubicBezTo>
                  <a:cubicBezTo>
                    <a:pt x="422" y="1241"/>
                    <a:pt x="422" y="889"/>
                    <a:pt x="453" y="506"/>
                  </a:cubicBezTo>
                  <a:lnTo>
                    <a:pt x="453" y="889"/>
                  </a:lnTo>
                  <a:cubicBezTo>
                    <a:pt x="453" y="1272"/>
                    <a:pt x="453" y="1693"/>
                    <a:pt x="483" y="2076"/>
                  </a:cubicBezTo>
                  <a:lnTo>
                    <a:pt x="545" y="2076"/>
                  </a:lnTo>
                  <a:lnTo>
                    <a:pt x="545" y="1977"/>
                  </a:lnTo>
                  <a:lnTo>
                    <a:pt x="575" y="1977"/>
                  </a:lnTo>
                  <a:lnTo>
                    <a:pt x="575" y="192"/>
                  </a:lnTo>
                  <a:lnTo>
                    <a:pt x="514" y="192"/>
                  </a:lnTo>
                  <a:cubicBezTo>
                    <a:pt x="514" y="253"/>
                    <a:pt x="514" y="353"/>
                    <a:pt x="483" y="414"/>
                  </a:cubicBezTo>
                  <a:lnTo>
                    <a:pt x="483" y="92"/>
                  </a:lnTo>
                  <a:lnTo>
                    <a:pt x="422" y="92"/>
                  </a:lnTo>
                  <a:cubicBezTo>
                    <a:pt x="384" y="284"/>
                    <a:pt x="384" y="475"/>
                    <a:pt x="353" y="667"/>
                  </a:cubicBezTo>
                  <a:cubicBezTo>
                    <a:pt x="353" y="475"/>
                    <a:pt x="353"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8674927" y="3671405"/>
              <a:ext cx="185081" cy="229440"/>
            </a:xfrm>
            <a:custGeom>
              <a:avLst/>
              <a:gdLst/>
              <a:ahLst/>
              <a:cxnLst/>
              <a:rect l="l" t="t" r="r" b="b"/>
              <a:pathLst>
                <a:path w="1978" h="2452" extrusionOk="0">
                  <a:moveTo>
                    <a:pt x="1372" y="506"/>
                  </a:moveTo>
                  <a:lnTo>
                    <a:pt x="1372" y="506"/>
                  </a:lnTo>
                  <a:cubicBezTo>
                    <a:pt x="1403" y="537"/>
                    <a:pt x="1403" y="575"/>
                    <a:pt x="1403" y="606"/>
                  </a:cubicBezTo>
                  <a:lnTo>
                    <a:pt x="1403" y="697"/>
                  </a:lnTo>
                  <a:cubicBezTo>
                    <a:pt x="1403" y="636"/>
                    <a:pt x="1372" y="575"/>
                    <a:pt x="1372" y="506"/>
                  </a:cubicBezTo>
                  <a:close/>
                  <a:moveTo>
                    <a:pt x="1594" y="475"/>
                  </a:moveTo>
                  <a:lnTo>
                    <a:pt x="1594" y="475"/>
                  </a:lnTo>
                  <a:cubicBezTo>
                    <a:pt x="1633" y="667"/>
                    <a:pt x="1633" y="858"/>
                    <a:pt x="1633" y="1050"/>
                  </a:cubicBezTo>
                  <a:cubicBezTo>
                    <a:pt x="1594" y="858"/>
                    <a:pt x="1564" y="636"/>
                    <a:pt x="1594" y="475"/>
                  </a:cubicBezTo>
                  <a:close/>
                  <a:moveTo>
                    <a:pt x="1594" y="1180"/>
                  </a:moveTo>
                  <a:cubicBezTo>
                    <a:pt x="1594" y="1211"/>
                    <a:pt x="1594" y="1241"/>
                    <a:pt x="1633" y="1303"/>
                  </a:cubicBezTo>
                  <a:cubicBezTo>
                    <a:pt x="1594" y="1372"/>
                    <a:pt x="1594" y="1433"/>
                    <a:pt x="1594" y="1494"/>
                  </a:cubicBezTo>
                  <a:lnTo>
                    <a:pt x="1594" y="1180"/>
                  </a:lnTo>
                  <a:close/>
                  <a:moveTo>
                    <a:pt x="1786" y="414"/>
                  </a:moveTo>
                  <a:cubicBezTo>
                    <a:pt x="1824" y="506"/>
                    <a:pt x="1824" y="606"/>
                    <a:pt x="1855" y="697"/>
                  </a:cubicBezTo>
                  <a:lnTo>
                    <a:pt x="1855" y="828"/>
                  </a:lnTo>
                  <a:lnTo>
                    <a:pt x="1755" y="1655"/>
                  </a:lnTo>
                  <a:cubicBezTo>
                    <a:pt x="1755" y="1594"/>
                    <a:pt x="1725" y="1533"/>
                    <a:pt x="1725" y="1464"/>
                  </a:cubicBezTo>
                  <a:cubicBezTo>
                    <a:pt x="1755" y="1111"/>
                    <a:pt x="1786" y="728"/>
                    <a:pt x="1786" y="414"/>
                  </a:cubicBezTo>
                  <a:close/>
                  <a:moveTo>
                    <a:pt x="1311" y="537"/>
                  </a:moveTo>
                  <a:lnTo>
                    <a:pt x="1311" y="537"/>
                  </a:lnTo>
                  <a:cubicBezTo>
                    <a:pt x="1372" y="958"/>
                    <a:pt x="1372" y="1372"/>
                    <a:pt x="1280" y="1785"/>
                  </a:cubicBezTo>
                  <a:lnTo>
                    <a:pt x="1250" y="1494"/>
                  </a:lnTo>
                  <a:lnTo>
                    <a:pt x="1311" y="537"/>
                  </a:lnTo>
                  <a:close/>
                  <a:moveTo>
                    <a:pt x="1119" y="0"/>
                  </a:moveTo>
                  <a:lnTo>
                    <a:pt x="1089" y="253"/>
                  </a:lnTo>
                  <a:lnTo>
                    <a:pt x="1058" y="253"/>
                  </a:lnTo>
                  <a:lnTo>
                    <a:pt x="1058" y="445"/>
                  </a:lnTo>
                  <a:cubicBezTo>
                    <a:pt x="1020" y="667"/>
                    <a:pt x="989" y="889"/>
                    <a:pt x="959" y="1111"/>
                  </a:cubicBezTo>
                  <a:cubicBezTo>
                    <a:pt x="959" y="889"/>
                    <a:pt x="959" y="697"/>
                    <a:pt x="928" y="506"/>
                  </a:cubicBezTo>
                  <a:lnTo>
                    <a:pt x="867" y="506"/>
                  </a:lnTo>
                  <a:lnTo>
                    <a:pt x="867" y="1149"/>
                  </a:lnTo>
                  <a:lnTo>
                    <a:pt x="798" y="1149"/>
                  </a:lnTo>
                  <a:cubicBezTo>
                    <a:pt x="798" y="858"/>
                    <a:pt x="767" y="575"/>
                    <a:pt x="736" y="284"/>
                  </a:cubicBezTo>
                  <a:lnTo>
                    <a:pt x="706" y="62"/>
                  </a:lnTo>
                  <a:lnTo>
                    <a:pt x="675" y="284"/>
                  </a:lnTo>
                  <a:cubicBezTo>
                    <a:pt x="575" y="797"/>
                    <a:pt x="514" y="1303"/>
                    <a:pt x="445" y="1816"/>
                  </a:cubicBezTo>
                  <a:lnTo>
                    <a:pt x="292" y="223"/>
                  </a:lnTo>
                  <a:lnTo>
                    <a:pt x="223" y="223"/>
                  </a:lnTo>
                  <a:cubicBezTo>
                    <a:pt x="223" y="728"/>
                    <a:pt x="223" y="1272"/>
                    <a:pt x="162" y="1816"/>
                  </a:cubicBezTo>
                  <a:cubicBezTo>
                    <a:pt x="100" y="1272"/>
                    <a:pt x="62" y="728"/>
                    <a:pt x="62" y="154"/>
                  </a:cubicBezTo>
                  <a:lnTo>
                    <a:pt x="1" y="154"/>
                  </a:lnTo>
                  <a:cubicBezTo>
                    <a:pt x="1" y="828"/>
                    <a:pt x="62" y="1464"/>
                    <a:pt x="131" y="2138"/>
                  </a:cubicBezTo>
                  <a:lnTo>
                    <a:pt x="162" y="2391"/>
                  </a:lnTo>
                  <a:lnTo>
                    <a:pt x="192" y="2138"/>
                  </a:lnTo>
                  <a:cubicBezTo>
                    <a:pt x="254" y="1724"/>
                    <a:pt x="292" y="1272"/>
                    <a:pt x="292" y="858"/>
                  </a:cubicBezTo>
                  <a:lnTo>
                    <a:pt x="415" y="2421"/>
                  </a:lnTo>
                  <a:lnTo>
                    <a:pt x="445" y="2138"/>
                  </a:lnTo>
                  <a:cubicBezTo>
                    <a:pt x="545" y="1594"/>
                    <a:pt x="606" y="1050"/>
                    <a:pt x="706" y="537"/>
                  </a:cubicBezTo>
                  <a:cubicBezTo>
                    <a:pt x="736" y="1050"/>
                    <a:pt x="767" y="1594"/>
                    <a:pt x="798" y="2138"/>
                  </a:cubicBezTo>
                  <a:lnTo>
                    <a:pt x="867" y="2138"/>
                  </a:lnTo>
                  <a:cubicBezTo>
                    <a:pt x="867" y="2069"/>
                    <a:pt x="897" y="1977"/>
                    <a:pt x="897" y="1877"/>
                  </a:cubicBezTo>
                  <a:lnTo>
                    <a:pt x="897" y="1916"/>
                  </a:lnTo>
                  <a:lnTo>
                    <a:pt x="897" y="2260"/>
                  </a:lnTo>
                  <a:lnTo>
                    <a:pt x="959" y="2260"/>
                  </a:lnTo>
                  <a:lnTo>
                    <a:pt x="959" y="1916"/>
                  </a:lnTo>
                  <a:cubicBezTo>
                    <a:pt x="959" y="1724"/>
                    <a:pt x="989" y="1533"/>
                    <a:pt x="1020" y="1341"/>
                  </a:cubicBezTo>
                  <a:cubicBezTo>
                    <a:pt x="1058" y="1241"/>
                    <a:pt x="1089" y="1111"/>
                    <a:pt x="1089" y="989"/>
                  </a:cubicBezTo>
                  <a:lnTo>
                    <a:pt x="1089" y="1563"/>
                  </a:lnTo>
                  <a:cubicBezTo>
                    <a:pt x="1089" y="1724"/>
                    <a:pt x="1058" y="1877"/>
                    <a:pt x="1058" y="2069"/>
                  </a:cubicBezTo>
                  <a:lnTo>
                    <a:pt x="1119" y="2069"/>
                  </a:lnTo>
                  <a:cubicBezTo>
                    <a:pt x="1150" y="1916"/>
                    <a:pt x="1150" y="1724"/>
                    <a:pt x="1150" y="1563"/>
                  </a:cubicBezTo>
                  <a:cubicBezTo>
                    <a:pt x="1150" y="1494"/>
                    <a:pt x="1181" y="1433"/>
                    <a:pt x="1181" y="1372"/>
                  </a:cubicBezTo>
                  <a:lnTo>
                    <a:pt x="1181" y="1494"/>
                  </a:lnTo>
                  <a:lnTo>
                    <a:pt x="1181" y="1624"/>
                  </a:lnTo>
                  <a:cubicBezTo>
                    <a:pt x="1181" y="1785"/>
                    <a:pt x="1150" y="1977"/>
                    <a:pt x="1181" y="2168"/>
                  </a:cubicBezTo>
                  <a:lnTo>
                    <a:pt x="1211" y="2299"/>
                  </a:lnTo>
                  <a:lnTo>
                    <a:pt x="1250" y="2168"/>
                  </a:lnTo>
                  <a:lnTo>
                    <a:pt x="1280" y="2452"/>
                  </a:lnTo>
                  <a:lnTo>
                    <a:pt x="1311" y="2168"/>
                  </a:lnTo>
                  <a:cubicBezTo>
                    <a:pt x="1372" y="1724"/>
                    <a:pt x="1441" y="1241"/>
                    <a:pt x="1472" y="766"/>
                  </a:cubicBezTo>
                  <a:cubicBezTo>
                    <a:pt x="1502" y="889"/>
                    <a:pt x="1502" y="1050"/>
                    <a:pt x="1502" y="1211"/>
                  </a:cubicBezTo>
                  <a:lnTo>
                    <a:pt x="1502" y="1494"/>
                  </a:lnTo>
                  <a:cubicBezTo>
                    <a:pt x="1472" y="1686"/>
                    <a:pt x="1472" y="1877"/>
                    <a:pt x="1502" y="2107"/>
                  </a:cubicBezTo>
                  <a:lnTo>
                    <a:pt x="1533" y="2260"/>
                  </a:lnTo>
                  <a:lnTo>
                    <a:pt x="1502" y="2452"/>
                  </a:lnTo>
                  <a:lnTo>
                    <a:pt x="1594" y="2168"/>
                  </a:lnTo>
                  <a:cubicBezTo>
                    <a:pt x="1633" y="2008"/>
                    <a:pt x="1663" y="1816"/>
                    <a:pt x="1694" y="1655"/>
                  </a:cubicBezTo>
                  <a:cubicBezTo>
                    <a:pt x="1725" y="1785"/>
                    <a:pt x="1725" y="1916"/>
                    <a:pt x="1725" y="2038"/>
                  </a:cubicBezTo>
                  <a:lnTo>
                    <a:pt x="1694" y="2107"/>
                  </a:lnTo>
                  <a:lnTo>
                    <a:pt x="1755" y="2107"/>
                  </a:lnTo>
                  <a:cubicBezTo>
                    <a:pt x="1755" y="2069"/>
                    <a:pt x="1755" y="2069"/>
                    <a:pt x="1786" y="2038"/>
                  </a:cubicBezTo>
                  <a:lnTo>
                    <a:pt x="1855" y="1303"/>
                  </a:lnTo>
                  <a:lnTo>
                    <a:pt x="1855" y="1724"/>
                  </a:lnTo>
                  <a:cubicBezTo>
                    <a:pt x="1824" y="1877"/>
                    <a:pt x="1824" y="2008"/>
                    <a:pt x="1786" y="2138"/>
                  </a:cubicBezTo>
                  <a:lnTo>
                    <a:pt x="1855" y="2168"/>
                  </a:lnTo>
                  <a:cubicBezTo>
                    <a:pt x="1885" y="2008"/>
                    <a:pt x="1885" y="1877"/>
                    <a:pt x="1916" y="1755"/>
                  </a:cubicBezTo>
                  <a:cubicBezTo>
                    <a:pt x="1947" y="1241"/>
                    <a:pt x="1977" y="728"/>
                    <a:pt x="1977" y="223"/>
                  </a:cubicBezTo>
                  <a:lnTo>
                    <a:pt x="1916" y="223"/>
                  </a:lnTo>
                  <a:lnTo>
                    <a:pt x="1885" y="537"/>
                  </a:lnTo>
                  <a:cubicBezTo>
                    <a:pt x="1885" y="445"/>
                    <a:pt x="1855" y="345"/>
                    <a:pt x="1786" y="253"/>
                  </a:cubicBezTo>
                  <a:lnTo>
                    <a:pt x="1725" y="154"/>
                  </a:lnTo>
                  <a:lnTo>
                    <a:pt x="1725" y="253"/>
                  </a:lnTo>
                  <a:cubicBezTo>
                    <a:pt x="1725" y="537"/>
                    <a:pt x="1694" y="797"/>
                    <a:pt x="1694" y="1050"/>
                  </a:cubicBezTo>
                  <a:cubicBezTo>
                    <a:pt x="1694" y="797"/>
                    <a:pt x="1694" y="537"/>
                    <a:pt x="1663" y="314"/>
                  </a:cubicBezTo>
                  <a:lnTo>
                    <a:pt x="1633" y="192"/>
                  </a:lnTo>
                  <a:lnTo>
                    <a:pt x="1594" y="284"/>
                  </a:lnTo>
                  <a:cubicBezTo>
                    <a:pt x="1564" y="383"/>
                    <a:pt x="1533" y="445"/>
                    <a:pt x="1533" y="506"/>
                  </a:cubicBezTo>
                  <a:cubicBezTo>
                    <a:pt x="1502" y="445"/>
                    <a:pt x="1502" y="383"/>
                    <a:pt x="1502" y="314"/>
                  </a:cubicBezTo>
                  <a:lnTo>
                    <a:pt x="1441" y="92"/>
                  </a:lnTo>
                  <a:lnTo>
                    <a:pt x="1441" y="314"/>
                  </a:lnTo>
                  <a:cubicBezTo>
                    <a:pt x="1441" y="383"/>
                    <a:pt x="1441" y="414"/>
                    <a:pt x="1403" y="445"/>
                  </a:cubicBezTo>
                  <a:cubicBezTo>
                    <a:pt x="1403" y="414"/>
                    <a:pt x="1372" y="383"/>
                    <a:pt x="1342" y="314"/>
                  </a:cubicBezTo>
                  <a:lnTo>
                    <a:pt x="1250" y="192"/>
                  </a:lnTo>
                  <a:lnTo>
                    <a:pt x="1280" y="345"/>
                  </a:lnTo>
                  <a:cubicBezTo>
                    <a:pt x="1280" y="383"/>
                    <a:pt x="1311" y="414"/>
                    <a:pt x="1311" y="445"/>
                  </a:cubicBezTo>
                  <a:lnTo>
                    <a:pt x="1250" y="445"/>
                  </a:lnTo>
                  <a:cubicBezTo>
                    <a:pt x="1250" y="575"/>
                    <a:pt x="1211" y="697"/>
                    <a:pt x="1181" y="828"/>
                  </a:cubicBezTo>
                  <a:lnTo>
                    <a:pt x="1119" y="0"/>
                  </a:lnTo>
                  <a:close/>
                  <a:moveTo>
                    <a:pt x="1280" y="2452"/>
                  </a:moveTo>
                  <a:lnTo>
                    <a:pt x="1280" y="2452"/>
                  </a:lnTo>
                  <a:lnTo>
                    <a:pt x="1280" y="2452"/>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8680728" y="3685721"/>
              <a:ext cx="71768" cy="194350"/>
            </a:xfrm>
            <a:custGeom>
              <a:avLst/>
              <a:gdLst/>
              <a:ahLst/>
              <a:cxnLst/>
              <a:rect l="l" t="t" r="r" b="b"/>
              <a:pathLst>
                <a:path w="767" h="2077" extrusionOk="0">
                  <a:moveTo>
                    <a:pt x="422" y="897"/>
                  </a:moveTo>
                  <a:cubicBezTo>
                    <a:pt x="422" y="1219"/>
                    <a:pt x="383" y="1502"/>
                    <a:pt x="353" y="1793"/>
                  </a:cubicBezTo>
                  <a:lnTo>
                    <a:pt x="353" y="1188"/>
                  </a:lnTo>
                  <a:lnTo>
                    <a:pt x="383" y="1188"/>
                  </a:lnTo>
                  <a:lnTo>
                    <a:pt x="383" y="1119"/>
                  </a:lnTo>
                  <a:cubicBezTo>
                    <a:pt x="383" y="1058"/>
                    <a:pt x="422" y="997"/>
                    <a:pt x="422" y="897"/>
                  </a:cubicBezTo>
                  <a:close/>
                  <a:moveTo>
                    <a:pt x="322" y="1"/>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805"/>
                  </a:cubicBezTo>
                  <a:cubicBezTo>
                    <a:pt x="130" y="767"/>
                    <a:pt x="130" y="736"/>
                    <a:pt x="130" y="675"/>
                  </a:cubicBezTo>
                  <a:cubicBezTo>
                    <a:pt x="161" y="1027"/>
                    <a:pt x="192" y="1380"/>
                    <a:pt x="230" y="1694"/>
                  </a:cubicBezTo>
                  <a:lnTo>
                    <a:pt x="261" y="1694"/>
                  </a:lnTo>
                  <a:cubicBezTo>
                    <a:pt x="261" y="1763"/>
                    <a:pt x="261" y="1824"/>
                    <a:pt x="291" y="1885"/>
                  </a:cubicBezTo>
                  <a:lnTo>
                    <a:pt x="353" y="2077"/>
                  </a:lnTo>
                  <a:lnTo>
                    <a:pt x="353" y="1885"/>
                  </a:lnTo>
                  <a:lnTo>
                    <a:pt x="383" y="1916"/>
                  </a:lnTo>
                  <a:cubicBezTo>
                    <a:pt x="483" y="1533"/>
                    <a:pt x="544" y="1150"/>
                    <a:pt x="544" y="767"/>
                  </a:cubicBezTo>
                  <a:lnTo>
                    <a:pt x="544" y="1119"/>
                  </a:lnTo>
                  <a:cubicBezTo>
                    <a:pt x="513" y="1380"/>
                    <a:pt x="483" y="1663"/>
                    <a:pt x="513" y="1916"/>
                  </a:cubicBezTo>
                  <a:lnTo>
                    <a:pt x="575" y="1916"/>
                  </a:lnTo>
                  <a:cubicBezTo>
                    <a:pt x="613" y="1663"/>
                    <a:pt x="613" y="1380"/>
                    <a:pt x="613" y="1119"/>
                  </a:cubicBezTo>
                  <a:cubicBezTo>
                    <a:pt x="613" y="1119"/>
                    <a:pt x="613" y="1088"/>
                    <a:pt x="644" y="1088"/>
                  </a:cubicBezTo>
                  <a:cubicBezTo>
                    <a:pt x="644" y="1027"/>
                    <a:pt x="644" y="928"/>
                    <a:pt x="674" y="866"/>
                  </a:cubicBezTo>
                  <a:cubicBezTo>
                    <a:pt x="736" y="644"/>
                    <a:pt x="766" y="384"/>
                    <a:pt x="736" y="161"/>
                  </a:cubicBezTo>
                  <a:lnTo>
                    <a:pt x="674" y="161"/>
                  </a:lnTo>
                  <a:cubicBezTo>
                    <a:pt x="705" y="384"/>
                    <a:pt x="674" y="613"/>
                    <a:pt x="613" y="836"/>
                  </a:cubicBezTo>
                  <a:cubicBezTo>
                    <a:pt x="613" y="644"/>
                    <a:pt x="575" y="453"/>
                    <a:pt x="544" y="261"/>
                  </a:cubicBezTo>
                  <a:lnTo>
                    <a:pt x="513" y="261"/>
                  </a:lnTo>
                  <a:lnTo>
                    <a:pt x="513" y="70"/>
                  </a:lnTo>
                  <a:lnTo>
                    <a:pt x="452" y="70"/>
                  </a:lnTo>
                  <a:cubicBezTo>
                    <a:pt x="452" y="292"/>
                    <a:pt x="422"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8854208" y="3449925"/>
              <a:ext cx="134834" cy="248061"/>
            </a:xfrm>
            <a:custGeom>
              <a:avLst/>
              <a:gdLst/>
              <a:ahLst/>
              <a:cxnLst/>
              <a:rect l="l" t="t" r="r" b="b"/>
              <a:pathLst>
                <a:path w="1441" h="2651" extrusionOk="0">
                  <a:moveTo>
                    <a:pt x="253" y="414"/>
                  </a:moveTo>
                  <a:lnTo>
                    <a:pt x="253" y="513"/>
                  </a:lnTo>
                  <a:cubicBezTo>
                    <a:pt x="253" y="544"/>
                    <a:pt x="253" y="605"/>
                    <a:pt x="222" y="644"/>
                  </a:cubicBezTo>
                  <a:cubicBezTo>
                    <a:pt x="222" y="575"/>
                    <a:pt x="253" y="483"/>
                    <a:pt x="253" y="414"/>
                  </a:cubicBezTo>
                  <a:close/>
                  <a:moveTo>
                    <a:pt x="353" y="452"/>
                  </a:moveTo>
                  <a:lnTo>
                    <a:pt x="353" y="896"/>
                  </a:lnTo>
                  <a:cubicBezTo>
                    <a:pt x="353" y="766"/>
                    <a:pt x="353" y="644"/>
                    <a:pt x="322" y="513"/>
                  </a:cubicBezTo>
                  <a:cubicBezTo>
                    <a:pt x="322" y="483"/>
                    <a:pt x="353" y="483"/>
                    <a:pt x="353" y="452"/>
                  </a:cubicBezTo>
                  <a:close/>
                  <a:moveTo>
                    <a:pt x="291" y="705"/>
                  </a:moveTo>
                  <a:cubicBezTo>
                    <a:pt x="291" y="988"/>
                    <a:pt x="291" y="1279"/>
                    <a:pt x="253" y="1601"/>
                  </a:cubicBezTo>
                  <a:cubicBezTo>
                    <a:pt x="253" y="1471"/>
                    <a:pt x="222" y="1371"/>
                    <a:pt x="222" y="1279"/>
                  </a:cubicBezTo>
                  <a:lnTo>
                    <a:pt x="222" y="835"/>
                  </a:lnTo>
                  <a:cubicBezTo>
                    <a:pt x="253" y="766"/>
                    <a:pt x="253" y="736"/>
                    <a:pt x="291" y="705"/>
                  </a:cubicBezTo>
                  <a:close/>
                  <a:moveTo>
                    <a:pt x="1149" y="736"/>
                  </a:moveTo>
                  <a:cubicBezTo>
                    <a:pt x="1180" y="958"/>
                    <a:pt x="1211" y="1149"/>
                    <a:pt x="1211" y="1371"/>
                  </a:cubicBezTo>
                  <a:cubicBezTo>
                    <a:pt x="1180" y="1532"/>
                    <a:pt x="1157" y="1701"/>
                    <a:pt x="1149" y="1874"/>
                  </a:cubicBezTo>
                  <a:lnTo>
                    <a:pt x="1149" y="1874"/>
                  </a:lnTo>
                  <a:cubicBezTo>
                    <a:pt x="1149" y="1578"/>
                    <a:pt x="1147" y="1255"/>
                    <a:pt x="1119" y="958"/>
                  </a:cubicBezTo>
                  <a:lnTo>
                    <a:pt x="1119" y="927"/>
                  </a:lnTo>
                  <a:cubicBezTo>
                    <a:pt x="1149" y="866"/>
                    <a:pt x="1149" y="797"/>
                    <a:pt x="1149" y="736"/>
                  </a:cubicBezTo>
                  <a:close/>
                  <a:moveTo>
                    <a:pt x="291" y="0"/>
                  </a:moveTo>
                  <a:lnTo>
                    <a:pt x="253" y="192"/>
                  </a:lnTo>
                  <a:cubicBezTo>
                    <a:pt x="192" y="383"/>
                    <a:pt x="161" y="575"/>
                    <a:pt x="161" y="766"/>
                  </a:cubicBezTo>
                  <a:lnTo>
                    <a:pt x="161" y="705"/>
                  </a:lnTo>
                  <a:lnTo>
                    <a:pt x="161" y="261"/>
                  </a:lnTo>
                  <a:lnTo>
                    <a:pt x="100" y="261"/>
                  </a:lnTo>
                  <a:cubicBezTo>
                    <a:pt x="100" y="414"/>
                    <a:pt x="61" y="544"/>
                    <a:pt x="100" y="705"/>
                  </a:cubicBezTo>
                  <a:lnTo>
                    <a:pt x="61" y="1279"/>
                  </a:lnTo>
                  <a:lnTo>
                    <a:pt x="61" y="222"/>
                  </a:lnTo>
                  <a:lnTo>
                    <a:pt x="0" y="222"/>
                  </a:lnTo>
                  <a:lnTo>
                    <a:pt x="0" y="2590"/>
                  </a:lnTo>
                  <a:lnTo>
                    <a:pt x="61" y="2329"/>
                  </a:lnTo>
                  <a:cubicBezTo>
                    <a:pt x="100" y="2206"/>
                    <a:pt x="130" y="2046"/>
                    <a:pt x="130" y="1885"/>
                  </a:cubicBezTo>
                  <a:lnTo>
                    <a:pt x="130" y="1180"/>
                  </a:lnTo>
                  <a:cubicBezTo>
                    <a:pt x="130" y="1249"/>
                    <a:pt x="161" y="1310"/>
                    <a:pt x="161" y="1341"/>
                  </a:cubicBezTo>
                  <a:lnTo>
                    <a:pt x="161" y="1371"/>
                  </a:lnTo>
                  <a:lnTo>
                    <a:pt x="161" y="1854"/>
                  </a:lnTo>
                  <a:lnTo>
                    <a:pt x="130" y="1946"/>
                  </a:lnTo>
                  <a:cubicBezTo>
                    <a:pt x="130" y="2076"/>
                    <a:pt x="130" y="2206"/>
                    <a:pt x="161" y="2329"/>
                  </a:cubicBezTo>
                  <a:lnTo>
                    <a:pt x="222" y="2559"/>
                  </a:lnTo>
                  <a:lnTo>
                    <a:pt x="222" y="2237"/>
                  </a:lnTo>
                  <a:lnTo>
                    <a:pt x="291" y="2429"/>
                  </a:lnTo>
                  <a:lnTo>
                    <a:pt x="291" y="2237"/>
                  </a:lnTo>
                  <a:lnTo>
                    <a:pt x="291" y="1854"/>
                  </a:lnTo>
                  <a:lnTo>
                    <a:pt x="291" y="1793"/>
                  </a:lnTo>
                  <a:cubicBezTo>
                    <a:pt x="322" y="1663"/>
                    <a:pt x="353" y="1502"/>
                    <a:pt x="353" y="1371"/>
                  </a:cubicBezTo>
                  <a:cubicBezTo>
                    <a:pt x="353" y="1663"/>
                    <a:pt x="383" y="1984"/>
                    <a:pt x="414" y="2268"/>
                  </a:cubicBezTo>
                  <a:lnTo>
                    <a:pt x="483" y="2268"/>
                  </a:lnTo>
                  <a:cubicBezTo>
                    <a:pt x="483" y="1984"/>
                    <a:pt x="483" y="1693"/>
                    <a:pt x="513" y="1440"/>
                  </a:cubicBezTo>
                  <a:lnTo>
                    <a:pt x="575" y="2398"/>
                  </a:lnTo>
                  <a:lnTo>
                    <a:pt x="636" y="2398"/>
                  </a:lnTo>
                  <a:lnTo>
                    <a:pt x="636" y="866"/>
                  </a:lnTo>
                  <a:cubicBezTo>
                    <a:pt x="705" y="1371"/>
                    <a:pt x="705" y="1885"/>
                    <a:pt x="705" y="2398"/>
                  </a:cubicBezTo>
                  <a:lnTo>
                    <a:pt x="766" y="2398"/>
                  </a:lnTo>
                  <a:lnTo>
                    <a:pt x="766" y="1088"/>
                  </a:lnTo>
                  <a:lnTo>
                    <a:pt x="896" y="2367"/>
                  </a:lnTo>
                  <a:lnTo>
                    <a:pt x="958" y="2367"/>
                  </a:lnTo>
                  <a:cubicBezTo>
                    <a:pt x="958" y="1885"/>
                    <a:pt x="988" y="1410"/>
                    <a:pt x="958" y="927"/>
                  </a:cubicBezTo>
                  <a:lnTo>
                    <a:pt x="958" y="927"/>
                  </a:lnTo>
                  <a:cubicBezTo>
                    <a:pt x="988" y="1057"/>
                    <a:pt x="988" y="1180"/>
                    <a:pt x="1019" y="1341"/>
                  </a:cubicBezTo>
                  <a:cubicBezTo>
                    <a:pt x="988" y="1693"/>
                    <a:pt x="988" y="2046"/>
                    <a:pt x="1019" y="2398"/>
                  </a:cubicBezTo>
                  <a:lnTo>
                    <a:pt x="1019" y="2521"/>
                  </a:lnTo>
                  <a:lnTo>
                    <a:pt x="1057" y="2398"/>
                  </a:lnTo>
                  <a:cubicBezTo>
                    <a:pt x="1088" y="2367"/>
                    <a:pt x="1088" y="2329"/>
                    <a:pt x="1088" y="2329"/>
                  </a:cubicBezTo>
                  <a:lnTo>
                    <a:pt x="1149" y="2329"/>
                  </a:lnTo>
                  <a:lnTo>
                    <a:pt x="1119" y="2138"/>
                  </a:lnTo>
                  <a:cubicBezTo>
                    <a:pt x="1136" y="2103"/>
                    <a:pt x="1143" y="2068"/>
                    <a:pt x="1147" y="2032"/>
                  </a:cubicBezTo>
                  <a:lnTo>
                    <a:pt x="1147" y="2032"/>
                  </a:lnTo>
                  <a:cubicBezTo>
                    <a:pt x="1148" y="2153"/>
                    <a:pt x="1159" y="2276"/>
                    <a:pt x="1180" y="2398"/>
                  </a:cubicBezTo>
                  <a:lnTo>
                    <a:pt x="1211" y="2651"/>
                  </a:lnTo>
                  <a:lnTo>
                    <a:pt x="1249" y="2398"/>
                  </a:lnTo>
                  <a:cubicBezTo>
                    <a:pt x="1280" y="2046"/>
                    <a:pt x="1280" y="1724"/>
                    <a:pt x="1280" y="1371"/>
                  </a:cubicBezTo>
                  <a:lnTo>
                    <a:pt x="1280" y="1341"/>
                  </a:lnTo>
                  <a:cubicBezTo>
                    <a:pt x="1280" y="1218"/>
                    <a:pt x="1310" y="1088"/>
                    <a:pt x="1310" y="927"/>
                  </a:cubicBezTo>
                  <a:cubicBezTo>
                    <a:pt x="1341" y="1310"/>
                    <a:pt x="1341" y="1693"/>
                    <a:pt x="1341" y="2076"/>
                  </a:cubicBezTo>
                  <a:lnTo>
                    <a:pt x="1402" y="2076"/>
                  </a:lnTo>
                  <a:cubicBezTo>
                    <a:pt x="1440" y="1502"/>
                    <a:pt x="1402" y="927"/>
                    <a:pt x="1341" y="353"/>
                  </a:cubicBezTo>
                  <a:lnTo>
                    <a:pt x="1280" y="353"/>
                  </a:lnTo>
                  <a:cubicBezTo>
                    <a:pt x="1280" y="575"/>
                    <a:pt x="1280" y="797"/>
                    <a:pt x="1249" y="988"/>
                  </a:cubicBezTo>
                  <a:cubicBezTo>
                    <a:pt x="1249" y="766"/>
                    <a:pt x="1211" y="544"/>
                    <a:pt x="1180" y="322"/>
                  </a:cubicBezTo>
                  <a:lnTo>
                    <a:pt x="1088" y="322"/>
                  </a:lnTo>
                  <a:cubicBezTo>
                    <a:pt x="1119" y="322"/>
                    <a:pt x="1119" y="353"/>
                    <a:pt x="1119" y="353"/>
                  </a:cubicBezTo>
                  <a:lnTo>
                    <a:pt x="1119" y="674"/>
                  </a:lnTo>
                  <a:cubicBezTo>
                    <a:pt x="1088" y="544"/>
                    <a:pt x="1088" y="414"/>
                    <a:pt x="1088" y="322"/>
                  </a:cubicBezTo>
                  <a:lnTo>
                    <a:pt x="1019" y="322"/>
                  </a:lnTo>
                  <a:lnTo>
                    <a:pt x="1019" y="866"/>
                  </a:lnTo>
                  <a:cubicBezTo>
                    <a:pt x="1019" y="674"/>
                    <a:pt x="988" y="483"/>
                    <a:pt x="958" y="291"/>
                  </a:cubicBezTo>
                  <a:lnTo>
                    <a:pt x="896" y="291"/>
                  </a:lnTo>
                  <a:cubicBezTo>
                    <a:pt x="927" y="797"/>
                    <a:pt x="927" y="1310"/>
                    <a:pt x="896" y="1793"/>
                  </a:cubicBezTo>
                  <a:lnTo>
                    <a:pt x="766" y="161"/>
                  </a:lnTo>
                  <a:lnTo>
                    <a:pt x="705" y="161"/>
                  </a:lnTo>
                  <a:lnTo>
                    <a:pt x="705" y="896"/>
                  </a:lnTo>
                  <a:cubicBezTo>
                    <a:pt x="705" y="674"/>
                    <a:pt x="674" y="483"/>
                    <a:pt x="674" y="261"/>
                  </a:cubicBezTo>
                  <a:lnTo>
                    <a:pt x="605" y="261"/>
                  </a:lnTo>
                  <a:lnTo>
                    <a:pt x="575" y="1502"/>
                  </a:lnTo>
                  <a:lnTo>
                    <a:pt x="544" y="927"/>
                  </a:lnTo>
                  <a:cubicBezTo>
                    <a:pt x="544" y="705"/>
                    <a:pt x="544" y="483"/>
                    <a:pt x="513" y="291"/>
                  </a:cubicBezTo>
                  <a:lnTo>
                    <a:pt x="444" y="291"/>
                  </a:lnTo>
                  <a:lnTo>
                    <a:pt x="483" y="927"/>
                  </a:lnTo>
                  <a:cubicBezTo>
                    <a:pt x="483" y="1088"/>
                    <a:pt x="444" y="1249"/>
                    <a:pt x="444" y="1371"/>
                  </a:cubicBezTo>
                  <a:cubicBezTo>
                    <a:pt x="444" y="1471"/>
                    <a:pt x="444" y="1563"/>
                    <a:pt x="414" y="1693"/>
                  </a:cubicBezTo>
                  <a:lnTo>
                    <a:pt x="414" y="988"/>
                  </a:lnTo>
                  <a:lnTo>
                    <a:pt x="414" y="896"/>
                  </a:lnTo>
                  <a:cubicBezTo>
                    <a:pt x="414" y="674"/>
                    <a:pt x="444" y="452"/>
                    <a:pt x="353" y="222"/>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8976785" y="3477154"/>
              <a:ext cx="53803" cy="202959"/>
            </a:xfrm>
            <a:custGeom>
              <a:avLst/>
              <a:gdLst/>
              <a:ahLst/>
              <a:cxnLst/>
              <a:rect l="l" t="t" r="r" b="b"/>
              <a:pathLst>
                <a:path w="575" h="2169" extrusionOk="0">
                  <a:moveTo>
                    <a:pt x="253" y="284"/>
                  </a:moveTo>
                  <a:cubicBezTo>
                    <a:pt x="258" y="352"/>
                    <a:pt x="262" y="420"/>
                    <a:pt x="267" y="488"/>
                  </a:cubicBezTo>
                  <a:lnTo>
                    <a:pt x="267" y="488"/>
                  </a:lnTo>
                  <a:cubicBezTo>
                    <a:pt x="263" y="443"/>
                    <a:pt x="258" y="398"/>
                    <a:pt x="253" y="353"/>
                  </a:cubicBezTo>
                  <a:lnTo>
                    <a:pt x="253" y="284"/>
                  </a:lnTo>
                  <a:close/>
                  <a:moveTo>
                    <a:pt x="222" y="736"/>
                  </a:moveTo>
                  <a:lnTo>
                    <a:pt x="222" y="1755"/>
                  </a:lnTo>
                  <a:lnTo>
                    <a:pt x="192" y="1532"/>
                  </a:lnTo>
                  <a:lnTo>
                    <a:pt x="161" y="1532"/>
                  </a:lnTo>
                  <a:lnTo>
                    <a:pt x="161" y="1433"/>
                  </a:lnTo>
                  <a:cubicBezTo>
                    <a:pt x="192" y="1180"/>
                    <a:pt x="192" y="958"/>
                    <a:pt x="222" y="736"/>
                  </a:cubicBezTo>
                  <a:close/>
                  <a:moveTo>
                    <a:pt x="322" y="0"/>
                  </a:moveTo>
                  <a:lnTo>
                    <a:pt x="253" y="123"/>
                  </a:lnTo>
                  <a:cubicBezTo>
                    <a:pt x="253" y="161"/>
                    <a:pt x="222" y="192"/>
                    <a:pt x="222" y="222"/>
                  </a:cubicBezTo>
                  <a:cubicBezTo>
                    <a:pt x="222" y="161"/>
                    <a:pt x="222" y="123"/>
                    <a:pt x="192" y="92"/>
                  </a:cubicBezTo>
                  <a:lnTo>
                    <a:pt x="130" y="92"/>
                  </a:lnTo>
                  <a:cubicBezTo>
                    <a:pt x="161" y="222"/>
                    <a:pt x="161" y="353"/>
                    <a:pt x="161" y="445"/>
                  </a:cubicBezTo>
                  <a:cubicBezTo>
                    <a:pt x="92" y="766"/>
                    <a:pt x="92" y="1080"/>
                    <a:pt x="92" y="1402"/>
                  </a:cubicBezTo>
                  <a:cubicBezTo>
                    <a:pt x="61" y="1594"/>
                    <a:pt x="31" y="1785"/>
                    <a:pt x="0" y="1977"/>
                  </a:cubicBezTo>
                  <a:lnTo>
                    <a:pt x="61" y="1977"/>
                  </a:lnTo>
                  <a:cubicBezTo>
                    <a:pt x="61" y="1946"/>
                    <a:pt x="61" y="1885"/>
                    <a:pt x="92" y="1816"/>
                  </a:cubicBezTo>
                  <a:lnTo>
                    <a:pt x="92" y="1816"/>
                  </a:lnTo>
                  <a:cubicBezTo>
                    <a:pt x="92" y="1915"/>
                    <a:pt x="61" y="2007"/>
                    <a:pt x="61" y="2107"/>
                  </a:cubicBezTo>
                  <a:lnTo>
                    <a:pt x="130" y="2138"/>
                  </a:lnTo>
                  <a:cubicBezTo>
                    <a:pt x="130" y="2076"/>
                    <a:pt x="161" y="2038"/>
                    <a:pt x="161" y="1977"/>
                  </a:cubicBezTo>
                  <a:lnTo>
                    <a:pt x="161" y="2168"/>
                  </a:lnTo>
                  <a:lnTo>
                    <a:pt x="222" y="2168"/>
                  </a:lnTo>
                  <a:cubicBezTo>
                    <a:pt x="291" y="1749"/>
                    <a:pt x="312" y="1330"/>
                    <a:pt x="296" y="911"/>
                  </a:cubicBezTo>
                  <a:lnTo>
                    <a:pt x="296" y="911"/>
                  </a:lnTo>
                  <a:cubicBezTo>
                    <a:pt x="311" y="1150"/>
                    <a:pt x="322" y="1387"/>
                    <a:pt x="322" y="1624"/>
                  </a:cubicBezTo>
                  <a:lnTo>
                    <a:pt x="322" y="2007"/>
                  </a:lnTo>
                  <a:lnTo>
                    <a:pt x="383" y="2007"/>
                  </a:lnTo>
                  <a:lnTo>
                    <a:pt x="383" y="1624"/>
                  </a:lnTo>
                  <a:cubicBezTo>
                    <a:pt x="383" y="1241"/>
                    <a:pt x="414" y="889"/>
                    <a:pt x="414" y="506"/>
                  </a:cubicBezTo>
                  <a:cubicBezTo>
                    <a:pt x="444" y="636"/>
                    <a:pt x="444" y="766"/>
                    <a:pt x="444" y="889"/>
                  </a:cubicBezTo>
                  <a:lnTo>
                    <a:pt x="444" y="2076"/>
                  </a:lnTo>
                  <a:lnTo>
                    <a:pt x="513" y="2076"/>
                  </a:lnTo>
                  <a:cubicBezTo>
                    <a:pt x="544" y="2038"/>
                    <a:pt x="544" y="2007"/>
                    <a:pt x="544" y="1977"/>
                  </a:cubicBezTo>
                  <a:lnTo>
                    <a:pt x="575" y="1977"/>
                  </a:lnTo>
                  <a:lnTo>
                    <a:pt x="575" y="192"/>
                  </a:lnTo>
                  <a:lnTo>
                    <a:pt x="513" y="192"/>
                  </a:lnTo>
                  <a:cubicBezTo>
                    <a:pt x="513" y="253"/>
                    <a:pt x="475" y="353"/>
                    <a:pt x="475" y="414"/>
                  </a:cubicBezTo>
                  <a:cubicBezTo>
                    <a:pt x="475" y="314"/>
                    <a:pt x="475" y="222"/>
                    <a:pt x="444" y="92"/>
                  </a:cubicBezTo>
                  <a:lnTo>
                    <a:pt x="383" y="92"/>
                  </a:lnTo>
                  <a:cubicBezTo>
                    <a:pt x="383" y="284"/>
                    <a:pt x="353" y="475"/>
                    <a:pt x="353" y="667"/>
                  </a:cubicBezTo>
                  <a:cubicBezTo>
                    <a:pt x="353" y="475"/>
                    <a:pt x="322"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8833759" y="3022665"/>
              <a:ext cx="134086" cy="248061"/>
            </a:xfrm>
            <a:custGeom>
              <a:avLst/>
              <a:gdLst/>
              <a:ahLst/>
              <a:cxnLst/>
              <a:rect l="l" t="t" r="r" b="b"/>
              <a:pathLst>
                <a:path w="1433" h="2651" extrusionOk="0">
                  <a:moveTo>
                    <a:pt x="253" y="414"/>
                  </a:moveTo>
                  <a:cubicBezTo>
                    <a:pt x="253" y="444"/>
                    <a:pt x="284" y="483"/>
                    <a:pt x="284" y="513"/>
                  </a:cubicBezTo>
                  <a:cubicBezTo>
                    <a:pt x="253" y="544"/>
                    <a:pt x="253" y="605"/>
                    <a:pt x="222" y="636"/>
                  </a:cubicBezTo>
                  <a:cubicBezTo>
                    <a:pt x="253" y="575"/>
                    <a:pt x="253" y="483"/>
                    <a:pt x="253" y="414"/>
                  </a:cubicBezTo>
                  <a:close/>
                  <a:moveTo>
                    <a:pt x="345" y="444"/>
                  </a:moveTo>
                  <a:cubicBezTo>
                    <a:pt x="383" y="575"/>
                    <a:pt x="345" y="735"/>
                    <a:pt x="345" y="896"/>
                  </a:cubicBezTo>
                  <a:lnTo>
                    <a:pt x="345" y="513"/>
                  </a:lnTo>
                  <a:lnTo>
                    <a:pt x="345" y="444"/>
                  </a:lnTo>
                  <a:close/>
                  <a:moveTo>
                    <a:pt x="284" y="705"/>
                  </a:moveTo>
                  <a:lnTo>
                    <a:pt x="284" y="705"/>
                  </a:lnTo>
                  <a:cubicBezTo>
                    <a:pt x="314" y="988"/>
                    <a:pt x="314" y="1279"/>
                    <a:pt x="253" y="1594"/>
                  </a:cubicBezTo>
                  <a:cubicBezTo>
                    <a:pt x="253" y="1471"/>
                    <a:pt x="253" y="1371"/>
                    <a:pt x="222" y="1279"/>
                  </a:cubicBezTo>
                  <a:lnTo>
                    <a:pt x="222" y="827"/>
                  </a:lnTo>
                  <a:cubicBezTo>
                    <a:pt x="253" y="766"/>
                    <a:pt x="284" y="735"/>
                    <a:pt x="284" y="705"/>
                  </a:cubicBezTo>
                  <a:close/>
                  <a:moveTo>
                    <a:pt x="1050" y="1823"/>
                  </a:moveTo>
                  <a:cubicBezTo>
                    <a:pt x="1050" y="1915"/>
                    <a:pt x="1080" y="2046"/>
                    <a:pt x="1080" y="2137"/>
                  </a:cubicBezTo>
                  <a:cubicBezTo>
                    <a:pt x="1080" y="2168"/>
                    <a:pt x="1080" y="2206"/>
                    <a:pt x="1050" y="2206"/>
                  </a:cubicBezTo>
                  <a:lnTo>
                    <a:pt x="1050" y="1823"/>
                  </a:lnTo>
                  <a:close/>
                  <a:moveTo>
                    <a:pt x="284" y="0"/>
                  </a:moveTo>
                  <a:lnTo>
                    <a:pt x="253" y="192"/>
                  </a:lnTo>
                  <a:cubicBezTo>
                    <a:pt x="192" y="383"/>
                    <a:pt x="192" y="575"/>
                    <a:pt x="153" y="766"/>
                  </a:cubicBezTo>
                  <a:lnTo>
                    <a:pt x="153" y="705"/>
                  </a:lnTo>
                  <a:lnTo>
                    <a:pt x="153" y="253"/>
                  </a:lnTo>
                  <a:lnTo>
                    <a:pt x="92" y="253"/>
                  </a:lnTo>
                  <a:lnTo>
                    <a:pt x="92" y="705"/>
                  </a:lnTo>
                  <a:lnTo>
                    <a:pt x="62" y="1279"/>
                  </a:lnTo>
                  <a:lnTo>
                    <a:pt x="62" y="222"/>
                  </a:lnTo>
                  <a:lnTo>
                    <a:pt x="0" y="222"/>
                  </a:lnTo>
                  <a:lnTo>
                    <a:pt x="31" y="2589"/>
                  </a:lnTo>
                  <a:lnTo>
                    <a:pt x="62" y="2329"/>
                  </a:lnTo>
                  <a:cubicBezTo>
                    <a:pt x="123" y="2206"/>
                    <a:pt x="123" y="2046"/>
                    <a:pt x="123" y="1885"/>
                  </a:cubicBezTo>
                  <a:lnTo>
                    <a:pt x="153" y="1180"/>
                  </a:lnTo>
                  <a:lnTo>
                    <a:pt x="153" y="1341"/>
                  </a:lnTo>
                  <a:lnTo>
                    <a:pt x="153" y="1371"/>
                  </a:lnTo>
                  <a:lnTo>
                    <a:pt x="153" y="1854"/>
                  </a:lnTo>
                  <a:lnTo>
                    <a:pt x="153" y="1946"/>
                  </a:lnTo>
                  <a:cubicBezTo>
                    <a:pt x="123" y="2076"/>
                    <a:pt x="123" y="2206"/>
                    <a:pt x="153" y="2329"/>
                  </a:cubicBezTo>
                  <a:lnTo>
                    <a:pt x="222" y="2551"/>
                  </a:lnTo>
                  <a:lnTo>
                    <a:pt x="222" y="2206"/>
                  </a:lnTo>
                  <a:cubicBezTo>
                    <a:pt x="222" y="2206"/>
                    <a:pt x="222" y="2237"/>
                    <a:pt x="253" y="2237"/>
                  </a:cubicBezTo>
                  <a:lnTo>
                    <a:pt x="284" y="2429"/>
                  </a:lnTo>
                  <a:lnTo>
                    <a:pt x="314" y="2237"/>
                  </a:lnTo>
                  <a:cubicBezTo>
                    <a:pt x="314" y="2107"/>
                    <a:pt x="284" y="1977"/>
                    <a:pt x="284" y="1854"/>
                  </a:cubicBezTo>
                  <a:lnTo>
                    <a:pt x="314" y="1785"/>
                  </a:lnTo>
                  <a:cubicBezTo>
                    <a:pt x="314" y="1662"/>
                    <a:pt x="345" y="1502"/>
                    <a:pt x="345" y="1371"/>
                  </a:cubicBezTo>
                  <a:cubicBezTo>
                    <a:pt x="345" y="1662"/>
                    <a:pt x="383" y="1946"/>
                    <a:pt x="445" y="2268"/>
                  </a:cubicBezTo>
                  <a:lnTo>
                    <a:pt x="506" y="2268"/>
                  </a:lnTo>
                  <a:cubicBezTo>
                    <a:pt x="475" y="1977"/>
                    <a:pt x="475" y="1693"/>
                    <a:pt x="506" y="1440"/>
                  </a:cubicBezTo>
                  <a:lnTo>
                    <a:pt x="575" y="2398"/>
                  </a:lnTo>
                  <a:lnTo>
                    <a:pt x="636" y="2398"/>
                  </a:lnTo>
                  <a:lnTo>
                    <a:pt x="667" y="866"/>
                  </a:lnTo>
                  <a:cubicBezTo>
                    <a:pt x="697" y="1371"/>
                    <a:pt x="697" y="1885"/>
                    <a:pt x="697" y="2398"/>
                  </a:cubicBezTo>
                  <a:lnTo>
                    <a:pt x="766" y="2398"/>
                  </a:lnTo>
                  <a:cubicBezTo>
                    <a:pt x="797" y="1946"/>
                    <a:pt x="797" y="1532"/>
                    <a:pt x="797" y="1088"/>
                  </a:cubicBezTo>
                  <a:lnTo>
                    <a:pt x="889" y="2360"/>
                  </a:lnTo>
                  <a:lnTo>
                    <a:pt x="958" y="2360"/>
                  </a:lnTo>
                  <a:cubicBezTo>
                    <a:pt x="989" y="1885"/>
                    <a:pt x="989" y="1402"/>
                    <a:pt x="989" y="927"/>
                  </a:cubicBezTo>
                  <a:cubicBezTo>
                    <a:pt x="989" y="1057"/>
                    <a:pt x="1019" y="1180"/>
                    <a:pt x="1019" y="1341"/>
                  </a:cubicBezTo>
                  <a:cubicBezTo>
                    <a:pt x="989" y="1693"/>
                    <a:pt x="989" y="2046"/>
                    <a:pt x="1019" y="2398"/>
                  </a:cubicBezTo>
                  <a:lnTo>
                    <a:pt x="1019" y="2520"/>
                  </a:lnTo>
                  <a:lnTo>
                    <a:pt x="1080" y="2398"/>
                  </a:lnTo>
                  <a:cubicBezTo>
                    <a:pt x="1080" y="2360"/>
                    <a:pt x="1080" y="2329"/>
                    <a:pt x="1111" y="2329"/>
                  </a:cubicBezTo>
                  <a:lnTo>
                    <a:pt x="1149" y="2298"/>
                  </a:lnTo>
                  <a:lnTo>
                    <a:pt x="1149" y="2137"/>
                  </a:lnTo>
                  <a:lnTo>
                    <a:pt x="1149" y="1946"/>
                  </a:lnTo>
                  <a:lnTo>
                    <a:pt x="1149" y="958"/>
                  </a:lnTo>
                  <a:lnTo>
                    <a:pt x="1149" y="927"/>
                  </a:lnTo>
                  <a:cubicBezTo>
                    <a:pt x="1149" y="866"/>
                    <a:pt x="1149" y="797"/>
                    <a:pt x="1180" y="735"/>
                  </a:cubicBezTo>
                  <a:cubicBezTo>
                    <a:pt x="1180" y="958"/>
                    <a:pt x="1211" y="1149"/>
                    <a:pt x="1211" y="1371"/>
                  </a:cubicBezTo>
                  <a:cubicBezTo>
                    <a:pt x="1180" y="1693"/>
                    <a:pt x="1149" y="2046"/>
                    <a:pt x="1180" y="2398"/>
                  </a:cubicBezTo>
                  <a:lnTo>
                    <a:pt x="1211" y="2651"/>
                  </a:lnTo>
                  <a:lnTo>
                    <a:pt x="1241" y="2398"/>
                  </a:lnTo>
                  <a:cubicBezTo>
                    <a:pt x="1272" y="2046"/>
                    <a:pt x="1272" y="1724"/>
                    <a:pt x="1272" y="1371"/>
                  </a:cubicBezTo>
                  <a:lnTo>
                    <a:pt x="1272" y="1341"/>
                  </a:lnTo>
                  <a:cubicBezTo>
                    <a:pt x="1303" y="1210"/>
                    <a:pt x="1303" y="1088"/>
                    <a:pt x="1341" y="927"/>
                  </a:cubicBezTo>
                  <a:cubicBezTo>
                    <a:pt x="1341" y="1310"/>
                    <a:pt x="1372" y="1693"/>
                    <a:pt x="1341" y="2076"/>
                  </a:cubicBezTo>
                  <a:lnTo>
                    <a:pt x="1402" y="2076"/>
                  </a:lnTo>
                  <a:cubicBezTo>
                    <a:pt x="1433" y="1502"/>
                    <a:pt x="1402" y="927"/>
                    <a:pt x="1341" y="352"/>
                  </a:cubicBezTo>
                  <a:lnTo>
                    <a:pt x="1272" y="352"/>
                  </a:lnTo>
                  <a:cubicBezTo>
                    <a:pt x="1272" y="575"/>
                    <a:pt x="1272" y="797"/>
                    <a:pt x="1241" y="988"/>
                  </a:cubicBezTo>
                  <a:cubicBezTo>
                    <a:pt x="1241" y="766"/>
                    <a:pt x="1211" y="544"/>
                    <a:pt x="1180" y="322"/>
                  </a:cubicBezTo>
                  <a:lnTo>
                    <a:pt x="1111" y="322"/>
                  </a:lnTo>
                  <a:lnTo>
                    <a:pt x="1111" y="352"/>
                  </a:lnTo>
                  <a:lnTo>
                    <a:pt x="1111" y="674"/>
                  </a:lnTo>
                  <a:cubicBezTo>
                    <a:pt x="1111" y="544"/>
                    <a:pt x="1080" y="414"/>
                    <a:pt x="1080" y="322"/>
                  </a:cubicBezTo>
                  <a:lnTo>
                    <a:pt x="1019" y="322"/>
                  </a:lnTo>
                  <a:lnTo>
                    <a:pt x="1050" y="866"/>
                  </a:lnTo>
                  <a:cubicBezTo>
                    <a:pt x="1019" y="674"/>
                    <a:pt x="989" y="483"/>
                    <a:pt x="958" y="291"/>
                  </a:cubicBezTo>
                  <a:lnTo>
                    <a:pt x="889" y="291"/>
                  </a:lnTo>
                  <a:cubicBezTo>
                    <a:pt x="920" y="797"/>
                    <a:pt x="920" y="1310"/>
                    <a:pt x="920" y="1785"/>
                  </a:cubicBezTo>
                  <a:lnTo>
                    <a:pt x="766" y="161"/>
                  </a:lnTo>
                  <a:lnTo>
                    <a:pt x="697" y="161"/>
                  </a:lnTo>
                  <a:cubicBezTo>
                    <a:pt x="728" y="414"/>
                    <a:pt x="728" y="674"/>
                    <a:pt x="728" y="896"/>
                  </a:cubicBezTo>
                  <a:cubicBezTo>
                    <a:pt x="697" y="674"/>
                    <a:pt x="697" y="444"/>
                    <a:pt x="667" y="253"/>
                  </a:cubicBezTo>
                  <a:lnTo>
                    <a:pt x="605" y="253"/>
                  </a:lnTo>
                  <a:lnTo>
                    <a:pt x="575" y="1502"/>
                  </a:lnTo>
                  <a:lnTo>
                    <a:pt x="537" y="927"/>
                  </a:lnTo>
                  <a:cubicBezTo>
                    <a:pt x="575" y="705"/>
                    <a:pt x="537" y="483"/>
                    <a:pt x="506" y="291"/>
                  </a:cubicBezTo>
                  <a:lnTo>
                    <a:pt x="445" y="291"/>
                  </a:lnTo>
                  <a:lnTo>
                    <a:pt x="475" y="927"/>
                  </a:lnTo>
                  <a:cubicBezTo>
                    <a:pt x="475" y="1088"/>
                    <a:pt x="475" y="1210"/>
                    <a:pt x="445" y="1371"/>
                  </a:cubicBezTo>
                  <a:lnTo>
                    <a:pt x="445" y="1693"/>
                  </a:lnTo>
                  <a:cubicBezTo>
                    <a:pt x="414" y="1440"/>
                    <a:pt x="414" y="1210"/>
                    <a:pt x="414" y="988"/>
                  </a:cubicBezTo>
                  <a:lnTo>
                    <a:pt x="414" y="896"/>
                  </a:lnTo>
                  <a:cubicBezTo>
                    <a:pt x="445" y="674"/>
                    <a:pt x="445" y="444"/>
                    <a:pt x="383" y="222"/>
                  </a:cubicBezTo>
                  <a:lnTo>
                    <a:pt x="314" y="61"/>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8955587" y="3049894"/>
              <a:ext cx="53896" cy="202959"/>
            </a:xfrm>
            <a:custGeom>
              <a:avLst/>
              <a:gdLst/>
              <a:ahLst/>
              <a:cxnLst/>
              <a:rect l="l" t="t" r="r" b="b"/>
              <a:pathLst>
                <a:path w="576" h="2169" extrusionOk="0">
                  <a:moveTo>
                    <a:pt x="230" y="697"/>
                  </a:moveTo>
                  <a:cubicBezTo>
                    <a:pt x="261" y="1050"/>
                    <a:pt x="261" y="1402"/>
                    <a:pt x="230" y="1755"/>
                  </a:cubicBezTo>
                  <a:lnTo>
                    <a:pt x="230" y="1532"/>
                  </a:lnTo>
                  <a:lnTo>
                    <a:pt x="161" y="1532"/>
                  </a:lnTo>
                  <a:lnTo>
                    <a:pt x="161" y="1402"/>
                  </a:lnTo>
                  <a:cubicBezTo>
                    <a:pt x="192" y="1180"/>
                    <a:pt x="230" y="958"/>
                    <a:pt x="230" y="697"/>
                  </a:cubicBezTo>
                  <a:close/>
                  <a:moveTo>
                    <a:pt x="322" y="0"/>
                  </a:moveTo>
                  <a:lnTo>
                    <a:pt x="261" y="123"/>
                  </a:lnTo>
                  <a:cubicBezTo>
                    <a:pt x="261" y="153"/>
                    <a:pt x="261" y="192"/>
                    <a:pt x="230" y="222"/>
                  </a:cubicBezTo>
                  <a:lnTo>
                    <a:pt x="230" y="92"/>
                  </a:lnTo>
                  <a:lnTo>
                    <a:pt x="161" y="92"/>
                  </a:lnTo>
                  <a:lnTo>
                    <a:pt x="161" y="444"/>
                  </a:lnTo>
                  <a:cubicBezTo>
                    <a:pt x="100" y="766"/>
                    <a:pt x="100" y="1080"/>
                    <a:pt x="100" y="1402"/>
                  </a:cubicBezTo>
                  <a:cubicBezTo>
                    <a:pt x="70" y="1594"/>
                    <a:pt x="39" y="1785"/>
                    <a:pt x="1" y="1977"/>
                  </a:cubicBezTo>
                  <a:lnTo>
                    <a:pt x="70" y="1977"/>
                  </a:lnTo>
                  <a:cubicBezTo>
                    <a:pt x="70" y="1946"/>
                    <a:pt x="100" y="1877"/>
                    <a:pt x="100" y="1816"/>
                  </a:cubicBezTo>
                  <a:lnTo>
                    <a:pt x="100" y="1816"/>
                  </a:lnTo>
                  <a:cubicBezTo>
                    <a:pt x="100" y="1915"/>
                    <a:pt x="100" y="2007"/>
                    <a:pt x="70" y="2107"/>
                  </a:cubicBezTo>
                  <a:lnTo>
                    <a:pt x="131" y="2138"/>
                  </a:lnTo>
                  <a:cubicBezTo>
                    <a:pt x="161" y="2069"/>
                    <a:pt x="161" y="2038"/>
                    <a:pt x="161" y="1977"/>
                  </a:cubicBezTo>
                  <a:lnTo>
                    <a:pt x="192" y="2138"/>
                  </a:lnTo>
                  <a:lnTo>
                    <a:pt x="261" y="2168"/>
                  </a:lnTo>
                  <a:cubicBezTo>
                    <a:pt x="322" y="1563"/>
                    <a:pt x="322" y="958"/>
                    <a:pt x="261" y="345"/>
                  </a:cubicBezTo>
                  <a:cubicBezTo>
                    <a:pt x="261" y="314"/>
                    <a:pt x="261" y="284"/>
                    <a:pt x="292" y="284"/>
                  </a:cubicBezTo>
                  <a:cubicBezTo>
                    <a:pt x="322" y="728"/>
                    <a:pt x="322" y="1180"/>
                    <a:pt x="322" y="1624"/>
                  </a:cubicBezTo>
                  <a:cubicBezTo>
                    <a:pt x="322" y="1755"/>
                    <a:pt x="353" y="1877"/>
                    <a:pt x="353" y="2007"/>
                  </a:cubicBezTo>
                  <a:lnTo>
                    <a:pt x="422" y="2007"/>
                  </a:lnTo>
                  <a:cubicBezTo>
                    <a:pt x="422" y="1877"/>
                    <a:pt x="422" y="1755"/>
                    <a:pt x="384" y="1624"/>
                  </a:cubicBezTo>
                  <a:cubicBezTo>
                    <a:pt x="422" y="1241"/>
                    <a:pt x="422" y="889"/>
                    <a:pt x="453" y="506"/>
                  </a:cubicBezTo>
                  <a:lnTo>
                    <a:pt x="453" y="889"/>
                  </a:lnTo>
                  <a:cubicBezTo>
                    <a:pt x="453" y="1272"/>
                    <a:pt x="453" y="1686"/>
                    <a:pt x="483" y="2069"/>
                  </a:cubicBezTo>
                  <a:lnTo>
                    <a:pt x="545" y="2069"/>
                  </a:lnTo>
                  <a:lnTo>
                    <a:pt x="545" y="1977"/>
                  </a:lnTo>
                  <a:lnTo>
                    <a:pt x="575" y="1977"/>
                  </a:lnTo>
                  <a:lnTo>
                    <a:pt x="575" y="192"/>
                  </a:lnTo>
                  <a:lnTo>
                    <a:pt x="514" y="192"/>
                  </a:lnTo>
                  <a:cubicBezTo>
                    <a:pt x="514" y="253"/>
                    <a:pt x="514" y="345"/>
                    <a:pt x="483" y="414"/>
                  </a:cubicBezTo>
                  <a:lnTo>
                    <a:pt x="483" y="92"/>
                  </a:lnTo>
                  <a:lnTo>
                    <a:pt x="422" y="92"/>
                  </a:lnTo>
                  <a:cubicBezTo>
                    <a:pt x="384" y="284"/>
                    <a:pt x="384" y="475"/>
                    <a:pt x="353" y="667"/>
                  </a:cubicBezTo>
                  <a:cubicBezTo>
                    <a:pt x="353" y="475"/>
                    <a:pt x="353"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8674927" y="4094996"/>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8680728" y="4112961"/>
              <a:ext cx="71768" cy="194350"/>
            </a:xfrm>
            <a:custGeom>
              <a:avLst/>
              <a:gdLst/>
              <a:ahLst/>
              <a:cxnLst/>
              <a:rect l="l" t="t" r="r" b="b"/>
              <a:pathLst>
                <a:path w="767" h="2077" extrusionOk="0">
                  <a:moveTo>
                    <a:pt x="422" y="897"/>
                  </a:moveTo>
                  <a:lnTo>
                    <a:pt x="422" y="897"/>
                  </a:lnTo>
                  <a:cubicBezTo>
                    <a:pt x="422" y="1219"/>
                    <a:pt x="383" y="1502"/>
                    <a:pt x="353" y="1793"/>
                  </a:cubicBezTo>
                  <a:lnTo>
                    <a:pt x="353" y="1180"/>
                  </a:lnTo>
                  <a:lnTo>
                    <a:pt x="383" y="1180"/>
                  </a:lnTo>
                  <a:lnTo>
                    <a:pt x="383" y="1119"/>
                  </a:lnTo>
                  <a:cubicBezTo>
                    <a:pt x="383" y="1058"/>
                    <a:pt x="422" y="989"/>
                    <a:pt x="422" y="897"/>
                  </a:cubicBezTo>
                  <a:close/>
                  <a:moveTo>
                    <a:pt x="322" y="0"/>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797"/>
                  </a:cubicBezTo>
                  <a:cubicBezTo>
                    <a:pt x="130" y="767"/>
                    <a:pt x="130" y="705"/>
                    <a:pt x="130" y="675"/>
                  </a:cubicBezTo>
                  <a:cubicBezTo>
                    <a:pt x="161" y="1027"/>
                    <a:pt x="192" y="1372"/>
                    <a:pt x="230" y="1694"/>
                  </a:cubicBezTo>
                  <a:lnTo>
                    <a:pt x="261" y="1694"/>
                  </a:lnTo>
                  <a:cubicBezTo>
                    <a:pt x="261" y="1755"/>
                    <a:pt x="261" y="1824"/>
                    <a:pt x="291" y="1885"/>
                  </a:cubicBezTo>
                  <a:lnTo>
                    <a:pt x="353" y="2077"/>
                  </a:lnTo>
                  <a:lnTo>
                    <a:pt x="353" y="1885"/>
                  </a:lnTo>
                  <a:lnTo>
                    <a:pt x="383" y="1916"/>
                  </a:lnTo>
                  <a:cubicBezTo>
                    <a:pt x="483" y="1533"/>
                    <a:pt x="544" y="1150"/>
                    <a:pt x="544" y="767"/>
                  </a:cubicBezTo>
                  <a:lnTo>
                    <a:pt x="544" y="1119"/>
                  </a:lnTo>
                  <a:cubicBezTo>
                    <a:pt x="513" y="1372"/>
                    <a:pt x="483" y="1632"/>
                    <a:pt x="513" y="1916"/>
                  </a:cubicBezTo>
                  <a:lnTo>
                    <a:pt x="575" y="1916"/>
                  </a:lnTo>
                  <a:cubicBezTo>
                    <a:pt x="613" y="1663"/>
                    <a:pt x="613" y="1372"/>
                    <a:pt x="613" y="1119"/>
                  </a:cubicBezTo>
                  <a:cubicBezTo>
                    <a:pt x="613" y="1119"/>
                    <a:pt x="613" y="1088"/>
                    <a:pt x="644" y="1088"/>
                  </a:cubicBezTo>
                  <a:cubicBezTo>
                    <a:pt x="644" y="1027"/>
                    <a:pt x="644" y="927"/>
                    <a:pt x="674" y="866"/>
                  </a:cubicBezTo>
                  <a:cubicBezTo>
                    <a:pt x="736" y="644"/>
                    <a:pt x="766" y="384"/>
                    <a:pt x="736" y="161"/>
                  </a:cubicBezTo>
                  <a:lnTo>
                    <a:pt x="674" y="161"/>
                  </a:lnTo>
                  <a:cubicBezTo>
                    <a:pt x="705" y="384"/>
                    <a:pt x="674" y="606"/>
                    <a:pt x="613" y="836"/>
                  </a:cubicBezTo>
                  <a:cubicBezTo>
                    <a:pt x="613" y="644"/>
                    <a:pt x="575" y="452"/>
                    <a:pt x="544" y="261"/>
                  </a:cubicBezTo>
                  <a:lnTo>
                    <a:pt x="513" y="261"/>
                  </a:lnTo>
                  <a:lnTo>
                    <a:pt x="513" y="69"/>
                  </a:lnTo>
                  <a:lnTo>
                    <a:pt x="452" y="69"/>
                  </a:lnTo>
                  <a:cubicBezTo>
                    <a:pt x="452" y="292"/>
                    <a:pt x="422" y="514"/>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8854208" y="3877165"/>
              <a:ext cx="134834" cy="248061"/>
            </a:xfrm>
            <a:custGeom>
              <a:avLst/>
              <a:gdLst/>
              <a:ahLst/>
              <a:cxnLst/>
              <a:rect l="l" t="t" r="r" b="b"/>
              <a:pathLst>
                <a:path w="1441" h="2651" extrusionOk="0">
                  <a:moveTo>
                    <a:pt x="253" y="414"/>
                  </a:moveTo>
                  <a:lnTo>
                    <a:pt x="253" y="513"/>
                  </a:lnTo>
                  <a:cubicBezTo>
                    <a:pt x="253" y="544"/>
                    <a:pt x="253" y="605"/>
                    <a:pt x="222" y="636"/>
                  </a:cubicBezTo>
                  <a:cubicBezTo>
                    <a:pt x="222" y="575"/>
                    <a:pt x="253" y="483"/>
                    <a:pt x="253" y="414"/>
                  </a:cubicBezTo>
                  <a:close/>
                  <a:moveTo>
                    <a:pt x="353" y="444"/>
                  </a:moveTo>
                  <a:lnTo>
                    <a:pt x="353" y="896"/>
                  </a:lnTo>
                  <a:cubicBezTo>
                    <a:pt x="353" y="766"/>
                    <a:pt x="353" y="636"/>
                    <a:pt x="322" y="513"/>
                  </a:cubicBezTo>
                  <a:cubicBezTo>
                    <a:pt x="322" y="483"/>
                    <a:pt x="353" y="444"/>
                    <a:pt x="353" y="444"/>
                  </a:cubicBezTo>
                  <a:close/>
                  <a:moveTo>
                    <a:pt x="291" y="705"/>
                  </a:moveTo>
                  <a:cubicBezTo>
                    <a:pt x="291" y="988"/>
                    <a:pt x="291" y="1279"/>
                    <a:pt x="253" y="1594"/>
                  </a:cubicBezTo>
                  <a:cubicBezTo>
                    <a:pt x="253" y="1471"/>
                    <a:pt x="222" y="1371"/>
                    <a:pt x="222" y="1279"/>
                  </a:cubicBezTo>
                  <a:lnTo>
                    <a:pt x="222" y="827"/>
                  </a:lnTo>
                  <a:cubicBezTo>
                    <a:pt x="253" y="766"/>
                    <a:pt x="253" y="735"/>
                    <a:pt x="291" y="705"/>
                  </a:cubicBezTo>
                  <a:close/>
                  <a:moveTo>
                    <a:pt x="1149" y="735"/>
                  </a:moveTo>
                  <a:cubicBezTo>
                    <a:pt x="1180" y="958"/>
                    <a:pt x="1211" y="1149"/>
                    <a:pt x="1211" y="1371"/>
                  </a:cubicBezTo>
                  <a:cubicBezTo>
                    <a:pt x="1180" y="1532"/>
                    <a:pt x="1157" y="1701"/>
                    <a:pt x="1149" y="1873"/>
                  </a:cubicBezTo>
                  <a:lnTo>
                    <a:pt x="1149" y="1873"/>
                  </a:lnTo>
                  <a:cubicBezTo>
                    <a:pt x="1149" y="1578"/>
                    <a:pt x="1147" y="1255"/>
                    <a:pt x="1119" y="958"/>
                  </a:cubicBezTo>
                  <a:lnTo>
                    <a:pt x="1119" y="927"/>
                  </a:lnTo>
                  <a:cubicBezTo>
                    <a:pt x="1149" y="866"/>
                    <a:pt x="1149" y="797"/>
                    <a:pt x="1149" y="735"/>
                  </a:cubicBezTo>
                  <a:close/>
                  <a:moveTo>
                    <a:pt x="291" y="0"/>
                  </a:moveTo>
                  <a:lnTo>
                    <a:pt x="253" y="192"/>
                  </a:lnTo>
                  <a:cubicBezTo>
                    <a:pt x="192" y="383"/>
                    <a:pt x="161" y="575"/>
                    <a:pt x="161" y="766"/>
                  </a:cubicBezTo>
                  <a:lnTo>
                    <a:pt x="161" y="705"/>
                  </a:lnTo>
                  <a:lnTo>
                    <a:pt x="161" y="253"/>
                  </a:lnTo>
                  <a:lnTo>
                    <a:pt x="100" y="253"/>
                  </a:lnTo>
                  <a:cubicBezTo>
                    <a:pt x="100" y="414"/>
                    <a:pt x="61" y="544"/>
                    <a:pt x="100" y="705"/>
                  </a:cubicBezTo>
                  <a:lnTo>
                    <a:pt x="61" y="1279"/>
                  </a:lnTo>
                  <a:lnTo>
                    <a:pt x="61" y="222"/>
                  </a:lnTo>
                  <a:lnTo>
                    <a:pt x="0" y="222"/>
                  </a:lnTo>
                  <a:lnTo>
                    <a:pt x="0" y="2551"/>
                  </a:lnTo>
                  <a:lnTo>
                    <a:pt x="61" y="2329"/>
                  </a:lnTo>
                  <a:cubicBezTo>
                    <a:pt x="100" y="2206"/>
                    <a:pt x="130" y="2046"/>
                    <a:pt x="130" y="1885"/>
                  </a:cubicBezTo>
                  <a:lnTo>
                    <a:pt x="130" y="1180"/>
                  </a:lnTo>
                  <a:cubicBezTo>
                    <a:pt x="130" y="1249"/>
                    <a:pt x="161" y="1279"/>
                    <a:pt x="161" y="1341"/>
                  </a:cubicBezTo>
                  <a:lnTo>
                    <a:pt x="161" y="1371"/>
                  </a:lnTo>
                  <a:lnTo>
                    <a:pt x="161" y="1854"/>
                  </a:lnTo>
                  <a:lnTo>
                    <a:pt x="130" y="1946"/>
                  </a:lnTo>
                  <a:cubicBezTo>
                    <a:pt x="130" y="2076"/>
                    <a:pt x="130" y="2206"/>
                    <a:pt x="161" y="2329"/>
                  </a:cubicBezTo>
                  <a:lnTo>
                    <a:pt x="222" y="2551"/>
                  </a:lnTo>
                  <a:lnTo>
                    <a:pt x="222" y="2237"/>
                  </a:lnTo>
                  <a:lnTo>
                    <a:pt x="291" y="2429"/>
                  </a:lnTo>
                  <a:lnTo>
                    <a:pt x="291" y="2237"/>
                  </a:lnTo>
                  <a:lnTo>
                    <a:pt x="291" y="1854"/>
                  </a:lnTo>
                  <a:lnTo>
                    <a:pt x="291" y="1785"/>
                  </a:lnTo>
                  <a:cubicBezTo>
                    <a:pt x="322" y="1662"/>
                    <a:pt x="353" y="1502"/>
                    <a:pt x="353" y="1341"/>
                  </a:cubicBezTo>
                  <a:cubicBezTo>
                    <a:pt x="353" y="1662"/>
                    <a:pt x="383" y="1946"/>
                    <a:pt x="414" y="2268"/>
                  </a:cubicBezTo>
                  <a:lnTo>
                    <a:pt x="483" y="2268"/>
                  </a:lnTo>
                  <a:cubicBezTo>
                    <a:pt x="483" y="1977"/>
                    <a:pt x="483" y="1693"/>
                    <a:pt x="513" y="1440"/>
                  </a:cubicBezTo>
                  <a:lnTo>
                    <a:pt x="575" y="2398"/>
                  </a:lnTo>
                  <a:lnTo>
                    <a:pt x="636" y="2398"/>
                  </a:lnTo>
                  <a:lnTo>
                    <a:pt x="636" y="866"/>
                  </a:lnTo>
                  <a:cubicBezTo>
                    <a:pt x="705" y="1371"/>
                    <a:pt x="705" y="1885"/>
                    <a:pt x="705" y="2398"/>
                  </a:cubicBezTo>
                  <a:lnTo>
                    <a:pt x="766" y="2398"/>
                  </a:lnTo>
                  <a:lnTo>
                    <a:pt x="766" y="1088"/>
                  </a:lnTo>
                  <a:lnTo>
                    <a:pt x="896" y="2360"/>
                  </a:lnTo>
                  <a:lnTo>
                    <a:pt x="958" y="2360"/>
                  </a:lnTo>
                  <a:cubicBezTo>
                    <a:pt x="958" y="1885"/>
                    <a:pt x="988" y="1402"/>
                    <a:pt x="958" y="927"/>
                  </a:cubicBezTo>
                  <a:lnTo>
                    <a:pt x="958" y="927"/>
                  </a:lnTo>
                  <a:cubicBezTo>
                    <a:pt x="988" y="1057"/>
                    <a:pt x="988" y="1180"/>
                    <a:pt x="1019" y="1341"/>
                  </a:cubicBezTo>
                  <a:cubicBezTo>
                    <a:pt x="988" y="1693"/>
                    <a:pt x="988" y="2046"/>
                    <a:pt x="1019" y="2398"/>
                  </a:cubicBezTo>
                  <a:lnTo>
                    <a:pt x="1019" y="2520"/>
                  </a:lnTo>
                  <a:lnTo>
                    <a:pt x="1057" y="2398"/>
                  </a:lnTo>
                  <a:cubicBezTo>
                    <a:pt x="1088" y="2360"/>
                    <a:pt x="1088" y="2329"/>
                    <a:pt x="1088" y="2329"/>
                  </a:cubicBezTo>
                  <a:lnTo>
                    <a:pt x="1149" y="2298"/>
                  </a:lnTo>
                  <a:lnTo>
                    <a:pt x="1119" y="2137"/>
                  </a:lnTo>
                  <a:cubicBezTo>
                    <a:pt x="1136" y="2103"/>
                    <a:pt x="1143" y="2068"/>
                    <a:pt x="1147" y="2032"/>
                  </a:cubicBezTo>
                  <a:lnTo>
                    <a:pt x="1147" y="2032"/>
                  </a:lnTo>
                  <a:cubicBezTo>
                    <a:pt x="1148" y="2153"/>
                    <a:pt x="1159" y="2276"/>
                    <a:pt x="1180" y="2398"/>
                  </a:cubicBezTo>
                  <a:lnTo>
                    <a:pt x="1211" y="2651"/>
                  </a:lnTo>
                  <a:lnTo>
                    <a:pt x="1249" y="2398"/>
                  </a:lnTo>
                  <a:cubicBezTo>
                    <a:pt x="1280" y="2046"/>
                    <a:pt x="1280" y="1724"/>
                    <a:pt x="1280" y="1371"/>
                  </a:cubicBezTo>
                  <a:lnTo>
                    <a:pt x="1280" y="1341"/>
                  </a:lnTo>
                  <a:cubicBezTo>
                    <a:pt x="1280" y="1210"/>
                    <a:pt x="1310" y="1088"/>
                    <a:pt x="1310" y="927"/>
                  </a:cubicBezTo>
                  <a:cubicBezTo>
                    <a:pt x="1341" y="1310"/>
                    <a:pt x="1341" y="1693"/>
                    <a:pt x="1341" y="2076"/>
                  </a:cubicBezTo>
                  <a:lnTo>
                    <a:pt x="1402" y="2076"/>
                  </a:lnTo>
                  <a:cubicBezTo>
                    <a:pt x="1440" y="1502"/>
                    <a:pt x="1402" y="927"/>
                    <a:pt x="1341" y="352"/>
                  </a:cubicBezTo>
                  <a:lnTo>
                    <a:pt x="1280" y="352"/>
                  </a:lnTo>
                  <a:cubicBezTo>
                    <a:pt x="1280" y="575"/>
                    <a:pt x="1280" y="797"/>
                    <a:pt x="1249" y="988"/>
                  </a:cubicBezTo>
                  <a:cubicBezTo>
                    <a:pt x="1249" y="766"/>
                    <a:pt x="1211" y="544"/>
                    <a:pt x="1180" y="322"/>
                  </a:cubicBezTo>
                  <a:lnTo>
                    <a:pt x="1088" y="322"/>
                  </a:lnTo>
                  <a:cubicBezTo>
                    <a:pt x="1119" y="322"/>
                    <a:pt x="1119" y="322"/>
                    <a:pt x="1119" y="352"/>
                  </a:cubicBezTo>
                  <a:lnTo>
                    <a:pt x="1119" y="674"/>
                  </a:lnTo>
                  <a:cubicBezTo>
                    <a:pt x="1088" y="544"/>
                    <a:pt x="1088" y="414"/>
                    <a:pt x="1088" y="322"/>
                  </a:cubicBezTo>
                  <a:lnTo>
                    <a:pt x="1019" y="322"/>
                  </a:lnTo>
                  <a:lnTo>
                    <a:pt x="1019" y="866"/>
                  </a:lnTo>
                  <a:cubicBezTo>
                    <a:pt x="1019" y="674"/>
                    <a:pt x="988" y="483"/>
                    <a:pt x="958" y="291"/>
                  </a:cubicBezTo>
                  <a:lnTo>
                    <a:pt x="896" y="291"/>
                  </a:lnTo>
                  <a:cubicBezTo>
                    <a:pt x="927" y="797"/>
                    <a:pt x="927" y="1310"/>
                    <a:pt x="896" y="1785"/>
                  </a:cubicBezTo>
                  <a:lnTo>
                    <a:pt x="766" y="161"/>
                  </a:lnTo>
                  <a:lnTo>
                    <a:pt x="705" y="161"/>
                  </a:lnTo>
                  <a:lnTo>
                    <a:pt x="705" y="896"/>
                  </a:lnTo>
                  <a:cubicBezTo>
                    <a:pt x="705" y="674"/>
                    <a:pt x="674" y="444"/>
                    <a:pt x="674" y="253"/>
                  </a:cubicBezTo>
                  <a:lnTo>
                    <a:pt x="605" y="253"/>
                  </a:lnTo>
                  <a:lnTo>
                    <a:pt x="575" y="1502"/>
                  </a:lnTo>
                  <a:lnTo>
                    <a:pt x="544" y="927"/>
                  </a:lnTo>
                  <a:cubicBezTo>
                    <a:pt x="544" y="705"/>
                    <a:pt x="544" y="483"/>
                    <a:pt x="513" y="291"/>
                  </a:cubicBezTo>
                  <a:lnTo>
                    <a:pt x="444" y="291"/>
                  </a:lnTo>
                  <a:lnTo>
                    <a:pt x="483" y="927"/>
                  </a:lnTo>
                  <a:cubicBezTo>
                    <a:pt x="483" y="1088"/>
                    <a:pt x="444" y="1210"/>
                    <a:pt x="444" y="1371"/>
                  </a:cubicBezTo>
                  <a:cubicBezTo>
                    <a:pt x="444" y="1471"/>
                    <a:pt x="444" y="1563"/>
                    <a:pt x="414" y="1693"/>
                  </a:cubicBezTo>
                  <a:lnTo>
                    <a:pt x="414" y="988"/>
                  </a:lnTo>
                  <a:lnTo>
                    <a:pt x="414" y="896"/>
                  </a:lnTo>
                  <a:cubicBezTo>
                    <a:pt x="414" y="674"/>
                    <a:pt x="444" y="444"/>
                    <a:pt x="353" y="222"/>
                  </a:cubicBezTo>
                  <a:lnTo>
                    <a:pt x="322" y="61"/>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8976785" y="3904394"/>
              <a:ext cx="53803" cy="202959"/>
            </a:xfrm>
            <a:custGeom>
              <a:avLst/>
              <a:gdLst/>
              <a:ahLst/>
              <a:cxnLst/>
              <a:rect l="l" t="t" r="r" b="b"/>
              <a:pathLst>
                <a:path w="575" h="2169" extrusionOk="0">
                  <a:moveTo>
                    <a:pt x="253" y="284"/>
                  </a:moveTo>
                  <a:cubicBezTo>
                    <a:pt x="257" y="346"/>
                    <a:pt x="262" y="409"/>
                    <a:pt x="266" y="471"/>
                  </a:cubicBezTo>
                  <a:lnTo>
                    <a:pt x="266" y="471"/>
                  </a:lnTo>
                  <a:cubicBezTo>
                    <a:pt x="262" y="429"/>
                    <a:pt x="258" y="387"/>
                    <a:pt x="253" y="345"/>
                  </a:cubicBezTo>
                  <a:lnTo>
                    <a:pt x="253" y="284"/>
                  </a:lnTo>
                  <a:close/>
                  <a:moveTo>
                    <a:pt x="222" y="697"/>
                  </a:moveTo>
                  <a:lnTo>
                    <a:pt x="222" y="1755"/>
                  </a:lnTo>
                  <a:lnTo>
                    <a:pt x="192" y="1532"/>
                  </a:lnTo>
                  <a:lnTo>
                    <a:pt x="161" y="1532"/>
                  </a:lnTo>
                  <a:lnTo>
                    <a:pt x="161" y="1402"/>
                  </a:lnTo>
                  <a:cubicBezTo>
                    <a:pt x="192" y="1180"/>
                    <a:pt x="192" y="958"/>
                    <a:pt x="222" y="697"/>
                  </a:cubicBezTo>
                  <a:close/>
                  <a:moveTo>
                    <a:pt x="322" y="0"/>
                  </a:moveTo>
                  <a:lnTo>
                    <a:pt x="253" y="123"/>
                  </a:lnTo>
                  <a:cubicBezTo>
                    <a:pt x="253" y="153"/>
                    <a:pt x="222" y="192"/>
                    <a:pt x="222" y="222"/>
                  </a:cubicBezTo>
                  <a:cubicBezTo>
                    <a:pt x="222" y="153"/>
                    <a:pt x="222" y="123"/>
                    <a:pt x="192" y="92"/>
                  </a:cubicBezTo>
                  <a:lnTo>
                    <a:pt x="130" y="92"/>
                  </a:lnTo>
                  <a:cubicBezTo>
                    <a:pt x="161" y="222"/>
                    <a:pt x="161" y="345"/>
                    <a:pt x="161" y="444"/>
                  </a:cubicBezTo>
                  <a:cubicBezTo>
                    <a:pt x="92" y="766"/>
                    <a:pt x="92" y="1080"/>
                    <a:pt x="92" y="1402"/>
                  </a:cubicBezTo>
                  <a:cubicBezTo>
                    <a:pt x="61" y="1594"/>
                    <a:pt x="31" y="1785"/>
                    <a:pt x="0" y="1977"/>
                  </a:cubicBezTo>
                  <a:lnTo>
                    <a:pt x="61" y="1977"/>
                  </a:lnTo>
                  <a:cubicBezTo>
                    <a:pt x="61" y="1946"/>
                    <a:pt x="61" y="1877"/>
                    <a:pt x="92" y="1816"/>
                  </a:cubicBezTo>
                  <a:lnTo>
                    <a:pt x="92" y="1816"/>
                  </a:lnTo>
                  <a:cubicBezTo>
                    <a:pt x="92" y="1915"/>
                    <a:pt x="61" y="2007"/>
                    <a:pt x="61" y="2107"/>
                  </a:cubicBezTo>
                  <a:lnTo>
                    <a:pt x="130" y="2138"/>
                  </a:lnTo>
                  <a:cubicBezTo>
                    <a:pt x="130" y="2069"/>
                    <a:pt x="161" y="2038"/>
                    <a:pt x="161" y="1977"/>
                  </a:cubicBezTo>
                  <a:lnTo>
                    <a:pt x="161" y="2138"/>
                  </a:lnTo>
                  <a:lnTo>
                    <a:pt x="222" y="2168"/>
                  </a:lnTo>
                  <a:cubicBezTo>
                    <a:pt x="291" y="1749"/>
                    <a:pt x="313" y="1329"/>
                    <a:pt x="296" y="907"/>
                  </a:cubicBezTo>
                  <a:lnTo>
                    <a:pt x="296" y="907"/>
                  </a:lnTo>
                  <a:cubicBezTo>
                    <a:pt x="311" y="1147"/>
                    <a:pt x="322" y="1387"/>
                    <a:pt x="322" y="1624"/>
                  </a:cubicBezTo>
                  <a:lnTo>
                    <a:pt x="322" y="2007"/>
                  </a:lnTo>
                  <a:lnTo>
                    <a:pt x="383" y="2007"/>
                  </a:lnTo>
                  <a:lnTo>
                    <a:pt x="383" y="1624"/>
                  </a:lnTo>
                  <a:cubicBezTo>
                    <a:pt x="383" y="1241"/>
                    <a:pt x="414" y="889"/>
                    <a:pt x="414" y="506"/>
                  </a:cubicBezTo>
                  <a:cubicBezTo>
                    <a:pt x="444" y="636"/>
                    <a:pt x="444" y="766"/>
                    <a:pt x="444" y="889"/>
                  </a:cubicBezTo>
                  <a:lnTo>
                    <a:pt x="444" y="2069"/>
                  </a:lnTo>
                  <a:lnTo>
                    <a:pt x="513" y="2069"/>
                  </a:lnTo>
                  <a:cubicBezTo>
                    <a:pt x="544" y="2038"/>
                    <a:pt x="544" y="2007"/>
                    <a:pt x="544" y="1977"/>
                  </a:cubicBezTo>
                  <a:lnTo>
                    <a:pt x="575" y="1977"/>
                  </a:lnTo>
                  <a:lnTo>
                    <a:pt x="575" y="192"/>
                  </a:lnTo>
                  <a:lnTo>
                    <a:pt x="513" y="192"/>
                  </a:lnTo>
                  <a:cubicBezTo>
                    <a:pt x="513" y="253"/>
                    <a:pt x="475" y="345"/>
                    <a:pt x="475" y="414"/>
                  </a:cubicBezTo>
                  <a:cubicBezTo>
                    <a:pt x="475" y="314"/>
                    <a:pt x="475" y="222"/>
                    <a:pt x="444" y="92"/>
                  </a:cubicBezTo>
                  <a:lnTo>
                    <a:pt x="383" y="92"/>
                  </a:lnTo>
                  <a:cubicBezTo>
                    <a:pt x="383" y="284"/>
                    <a:pt x="353" y="475"/>
                    <a:pt x="353" y="667"/>
                  </a:cubicBezTo>
                  <a:cubicBezTo>
                    <a:pt x="353" y="475"/>
                    <a:pt x="322"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8505096" y="4295048"/>
              <a:ext cx="134086" cy="250961"/>
            </a:xfrm>
            <a:custGeom>
              <a:avLst/>
              <a:gdLst/>
              <a:ahLst/>
              <a:cxnLst/>
              <a:rect l="l" t="t" r="r" b="b"/>
              <a:pathLst>
                <a:path w="1433" h="2682" extrusionOk="0">
                  <a:moveTo>
                    <a:pt x="253" y="452"/>
                  </a:moveTo>
                  <a:cubicBezTo>
                    <a:pt x="253" y="452"/>
                    <a:pt x="284" y="483"/>
                    <a:pt x="284" y="514"/>
                  </a:cubicBezTo>
                  <a:cubicBezTo>
                    <a:pt x="253" y="575"/>
                    <a:pt x="253" y="613"/>
                    <a:pt x="222" y="644"/>
                  </a:cubicBezTo>
                  <a:cubicBezTo>
                    <a:pt x="253" y="575"/>
                    <a:pt x="253" y="514"/>
                    <a:pt x="253" y="452"/>
                  </a:cubicBezTo>
                  <a:close/>
                  <a:moveTo>
                    <a:pt x="345" y="452"/>
                  </a:moveTo>
                  <a:cubicBezTo>
                    <a:pt x="383" y="613"/>
                    <a:pt x="345" y="766"/>
                    <a:pt x="345" y="897"/>
                  </a:cubicBezTo>
                  <a:lnTo>
                    <a:pt x="345" y="514"/>
                  </a:lnTo>
                  <a:lnTo>
                    <a:pt x="345" y="452"/>
                  </a:lnTo>
                  <a:close/>
                  <a:moveTo>
                    <a:pt x="284" y="705"/>
                  </a:moveTo>
                  <a:cubicBezTo>
                    <a:pt x="314" y="1027"/>
                    <a:pt x="314" y="1310"/>
                    <a:pt x="253" y="1602"/>
                  </a:cubicBezTo>
                  <a:cubicBezTo>
                    <a:pt x="253" y="1502"/>
                    <a:pt x="253" y="1410"/>
                    <a:pt x="222" y="1280"/>
                  </a:cubicBezTo>
                  <a:lnTo>
                    <a:pt x="222" y="835"/>
                  </a:lnTo>
                  <a:cubicBezTo>
                    <a:pt x="253" y="805"/>
                    <a:pt x="284" y="766"/>
                    <a:pt x="284" y="705"/>
                  </a:cubicBezTo>
                  <a:close/>
                  <a:moveTo>
                    <a:pt x="1050" y="1824"/>
                  </a:moveTo>
                  <a:cubicBezTo>
                    <a:pt x="1050" y="1954"/>
                    <a:pt x="1080" y="2046"/>
                    <a:pt x="1080" y="2176"/>
                  </a:cubicBezTo>
                  <a:cubicBezTo>
                    <a:pt x="1080" y="2207"/>
                    <a:pt x="1080" y="2207"/>
                    <a:pt x="1050" y="2237"/>
                  </a:cubicBezTo>
                  <a:lnTo>
                    <a:pt x="1050" y="1824"/>
                  </a:lnTo>
                  <a:close/>
                  <a:moveTo>
                    <a:pt x="284" y="0"/>
                  </a:moveTo>
                  <a:lnTo>
                    <a:pt x="253" y="192"/>
                  </a:lnTo>
                  <a:cubicBezTo>
                    <a:pt x="192" y="383"/>
                    <a:pt x="192" y="575"/>
                    <a:pt x="153" y="766"/>
                  </a:cubicBezTo>
                  <a:lnTo>
                    <a:pt x="153" y="736"/>
                  </a:lnTo>
                  <a:lnTo>
                    <a:pt x="153" y="261"/>
                  </a:lnTo>
                  <a:lnTo>
                    <a:pt x="92" y="261"/>
                  </a:lnTo>
                  <a:lnTo>
                    <a:pt x="92" y="736"/>
                  </a:lnTo>
                  <a:lnTo>
                    <a:pt x="62" y="1280"/>
                  </a:lnTo>
                  <a:lnTo>
                    <a:pt x="62" y="230"/>
                  </a:lnTo>
                  <a:lnTo>
                    <a:pt x="0" y="230"/>
                  </a:lnTo>
                  <a:lnTo>
                    <a:pt x="31" y="2590"/>
                  </a:lnTo>
                  <a:lnTo>
                    <a:pt x="62" y="2368"/>
                  </a:lnTo>
                  <a:cubicBezTo>
                    <a:pt x="123" y="2207"/>
                    <a:pt x="123" y="2046"/>
                    <a:pt x="123" y="1916"/>
                  </a:cubicBezTo>
                  <a:lnTo>
                    <a:pt x="153" y="1218"/>
                  </a:lnTo>
                  <a:lnTo>
                    <a:pt x="153" y="1379"/>
                  </a:lnTo>
                  <a:lnTo>
                    <a:pt x="153" y="1885"/>
                  </a:lnTo>
                  <a:lnTo>
                    <a:pt x="153" y="1985"/>
                  </a:lnTo>
                  <a:cubicBezTo>
                    <a:pt x="123" y="2107"/>
                    <a:pt x="123" y="2237"/>
                    <a:pt x="153" y="2337"/>
                  </a:cubicBezTo>
                  <a:lnTo>
                    <a:pt x="222" y="2590"/>
                  </a:lnTo>
                  <a:lnTo>
                    <a:pt x="222" y="2237"/>
                  </a:lnTo>
                  <a:lnTo>
                    <a:pt x="253" y="2237"/>
                  </a:lnTo>
                  <a:lnTo>
                    <a:pt x="284" y="2460"/>
                  </a:lnTo>
                  <a:lnTo>
                    <a:pt x="314" y="2237"/>
                  </a:lnTo>
                  <a:cubicBezTo>
                    <a:pt x="314" y="2107"/>
                    <a:pt x="284" y="1985"/>
                    <a:pt x="284" y="1854"/>
                  </a:cubicBezTo>
                  <a:lnTo>
                    <a:pt x="314" y="1824"/>
                  </a:lnTo>
                  <a:cubicBezTo>
                    <a:pt x="314" y="1663"/>
                    <a:pt x="345" y="1533"/>
                    <a:pt x="345" y="1379"/>
                  </a:cubicBezTo>
                  <a:cubicBezTo>
                    <a:pt x="345" y="1693"/>
                    <a:pt x="383" y="1985"/>
                    <a:pt x="445" y="2268"/>
                  </a:cubicBezTo>
                  <a:lnTo>
                    <a:pt x="506" y="2268"/>
                  </a:lnTo>
                  <a:cubicBezTo>
                    <a:pt x="475" y="2015"/>
                    <a:pt x="475" y="1724"/>
                    <a:pt x="506" y="1441"/>
                  </a:cubicBezTo>
                  <a:lnTo>
                    <a:pt x="575" y="2429"/>
                  </a:lnTo>
                  <a:lnTo>
                    <a:pt x="636" y="2429"/>
                  </a:lnTo>
                  <a:lnTo>
                    <a:pt x="667" y="866"/>
                  </a:lnTo>
                  <a:cubicBezTo>
                    <a:pt x="697" y="1379"/>
                    <a:pt x="697" y="1916"/>
                    <a:pt x="697" y="2398"/>
                  </a:cubicBezTo>
                  <a:lnTo>
                    <a:pt x="766" y="2398"/>
                  </a:lnTo>
                  <a:cubicBezTo>
                    <a:pt x="797" y="1985"/>
                    <a:pt x="797" y="1533"/>
                    <a:pt x="797" y="1088"/>
                  </a:cubicBezTo>
                  <a:lnTo>
                    <a:pt x="889" y="2368"/>
                  </a:lnTo>
                  <a:lnTo>
                    <a:pt x="958" y="2368"/>
                  </a:lnTo>
                  <a:cubicBezTo>
                    <a:pt x="989" y="1916"/>
                    <a:pt x="989" y="1441"/>
                    <a:pt x="989" y="958"/>
                  </a:cubicBezTo>
                  <a:cubicBezTo>
                    <a:pt x="989" y="1088"/>
                    <a:pt x="1019" y="1218"/>
                    <a:pt x="1019" y="1341"/>
                  </a:cubicBezTo>
                  <a:cubicBezTo>
                    <a:pt x="989" y="1693"/>
                    <a:pt x="989" y="2046"/>
                    <a:pt x="1019" y="2398"/>
                  </a:cubicBezTo>
                  <a:lnTo>
                    <a:pt x="1019" y="2528"/>
                  </a:lnTo>
                  <a:lnTo>
                    <a:pt x="1080" y="2429"/>
                  </a:lnTo>
                  <a:cubicBezTo>
                    <a:pt x="1080" y="2398"/>
                    <a:pt x="1080" y="2368"/>
                    <a:pt x="1111" y="2337"/>
                  </a:cubicBezTo>
                  <a:lnTo>
                    <a:pt x="1149" y="2337"/>
                  </a:lnTo>
                  <a:lnTo>
                    <a:pt x="1149" y="2145"/>
                  </a:lnTo>
                  <a:lnTo>
                    <a:pt x="1149" y="1954"/>
                  </a:lnTo>
                  <a:lnTo>
                    <a:pt x="1149" y="996"/>
                  </a:lnTo>
                  <a:lnTo>
                    <a:pt x="1149" y="927"/>
                  </a:lnTo>
                  <a:cubicBezTo>
                    <a:pt x="1149" y="897"/>
                    <a:pt x="1149" y="835"/>
                    <a:pt x="1180" y="766"/>
                  </a:cubicBezTo>
                  <a:cubicBezTo>
                    <a:pt x="1180" y="958"/>
                    <a:pt x="1211" y="1188"/>
                    <a:pt x="1211" y="1379"/>
                  </a:cubicBezTo>
                  <a:cubicBezTo>
                    <a:pt x="1180" y="1724"/>
                    <a:pt x="1149" y="2076"/>
                    <a:pt x="1180" y="2398"/>
                  </a:cubicBezTo>
                  <a:lnTo>
                    <a:pt x="1211" y="2682"/>
                  </a:lnTo>
                  <a:lnTo>
                    <a:pt x="1241" y="2398"/>
                  </a:lnTo>
                  <a:cubicBezTo>
                    <a:pt x="1272" y="2076"/>
                    <a:pt x="1272" y="1724"/>
                    <a:pt x="1272" y="1410"/>
                  </a:cubicBezTo>
                  <a:lnTo>
                    <a:pt x="1272" y="1341"/>
                  </a:lnTo>
                  <a:cubicBezTo>
                    <a:pt x="1303" y="1218"/>
                    <a:pt x="1303" y="1088"/>
                    <a:pt x="1341" y="958"/>
                  </a:cubicBezTo>
                  <a:cubicBezTo>
                    <a:pt x="1341" y="1341"/>
                    <a:pt x="1372" y="1693"/>
                    <a:pt x="1341" y="2076"/>
                  </a:cubicBezTo>
                  <a:lnTo>
                    <a:pt x="1402" y="2076"/>
                  </a:lnTo>
                  <a:cubicBezTo>
                    <a:pt x="1433" y="1502"/>
                    <a:pt x="1402" y="927"/>
                    <a:pt x="1341" y="383"/>
                  </a:cubicBezTo>
                  <a:lnTo>
                    <a:pt x="1272" y="383"/>
                  </a:lnTo>
                  <a:cubicBezTo>
                    <a:pt x="1272" y="575"/>
                    <a:pt x="1272" y="805"/>
                    <a:pt x="1241" y="1027"/>
                  </a:cubicBezTo>
                  <a:cubicBezTo>
                    <a:pt x="1241" y="805"/>
                    <a:pt x="1211" y="575"/>
                    <a:pt x="1180" y="353"/>
                  </a:cubicBezTo>
                  <a:lnTo>
                    <a:pt x="1180" y="322"/>
                  </a:lnTo>
                  <a:lnTo>
                    <a:pt x="1111" y="353"/>
                  </a:lnTo>
                  <a:lnTo>
                    <a:pt x="1111" y="675"/>
                  </a:lnTo>
                  <a:cubicBezTo>
                    <a:pt x="1111" y="575"/>
                    <a:pt x="1080" y="452"/>
                    <a:pt x="1080" y="322"/>
                  </a:cubicBezTo>
                  <a:lnTo>
                    <a:pt x="1019" y="322"/>
                  </a:lnTo>
                  <a:lnTo>
                    <a:pt x="1050" y="897"/>
                  </a:lnTo>
                  <a:cubicBezTo>
                    <a:pt x="1019" y="705"/>
                    <a:pt x="989" y="514"/>
                    <a:pt x="958" y="291"/>
                  </a:cubicBezTo>
                  <a:lnTo>
                    <a:pt x="889" y="322"/>
                  </a:lnTo>
                  <a:cubicBezTo>
                    <a:pt x="920" y="805"/>
                    <a:pt x="920" y="1310"/>
                    <a:pt x="920" y="1824"/>
                  </a:cubicBezTo>
                  <a:lnTo>
                    <a:pt x="766" y="192"/>
                  </a:lnTo>
                  <a:lnTo>
                    <a:pt x="697" y="192"/>
                  </a:lnTo>
                  <a:cubicBezTo>
                    <a:pt x="728" y="422"/>
                    <a:pt x="728" y="675"/>
                    <a:pt x="728" y="927"/>
                  </a:cubicBezTo>
                  <a:cubicBezTo>
                    <a:pt x="697" y="705"/>
                    <a:pt x="697" y="483"/>
                    <a:pt x="667" y="261"/>
                  </a:cubicBezTo>
                  <a:lnTo>
                    <a:pt x="605" y="261"/>
                  </a:lnTo>
                  <a:lnTo>
                    <a:pt x="575" y="1502"/>
                  </a:lnTo>
                  <a:lnTo>
                    <a:pt x="537" y="958"/>
                  </a:lnTo>
                  <a:cubicBezTo>
                    <a:pt x="575" y="736"/>
                    <a:pt x="537" y="514"/>
                    <a:pt x="506" y="291"/>
                  </a:cubicBezTo>
                  <a:lnTo>
                    <a:pt x="445" y="291"/>
                  </a:lnTo>
                  <a:lnTo>
                    <a:pt x="475" y="958"/>
                  </a:lnTo>
                  <a:cubicBezTo>
                    <a:pt x="475" y="1088"/>
                    <a:pt x="475" y="1249"/>
                    <a:pt x="445" y="1410"/>
                  </a:cubicBezTo>
                  <a:lnTo>
                    <a:pt x="445" y="1693"/>
                  </a:lnTo>
                  <a:cubicBezTo>
                    <a:pt x="414" y="1471"/>
                    <a:pt x="414" y="1249"/>
                    <a:pt x="414" y="1027"/>
                  </a:cubicBezTo>
                  <a:lnTo>
                    <a:pt x="414" y="927"/>
                  </a:lnTo>
                  <a:cubicBezTo>
                    <a:pt x="445" y="705"/>
                    <a:pt x="445" y="483"/>
                    <a:pt x="383" y="261"/>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8626925" y="4325178"/>
              <a:ext cx="53896" cy="200058"/>
            </a:xfrm>
            <a:custGeom>
              <a:avLst/>
              <a:gdLst/>
              <a:ahLst/>
              <a:cxnLst/>
              <a:rect l="l" t="t" r="r" b="b"/>
              <a:pathLst>
                <a:path w="576" h="2138" extrusionOk="0">
                  <a:moveTo>
                    <a:pt x="230" y="705"/>
                  </a:moveTo>
                  <a:cubicBezTo>
                    <a:pt x="261" y="1057"/>
                    <a:pt x="261" y="1402"/>
                    <a:pt x="230" y="1724"/>
                  </a:cubicBezTo>
                  <a:lnTo>
                    <a:pt x="230" y="1502"/>
                  </a:lnTo>
                  <a:lnTo>
                    <a:pt x="161" y="1502"/>
                  </a:lnTo>
                  <a:lnTo>
                    <a:pt x="161" y="1402"/>
                  </a:lnTo>
                  <a:cubicBezTo>
                    <a:pt x="192" y="1180"/>
                    <a:pt x="230" y="927"/>
                    <a:pt x="230" y="705"/>
                  </a:cubicBezTo>
                  <a:close/>
                  <a:moveTo>
                    <a:pt x="322" y="0"/>
                  </a:moveTo>
                  <a:lnTo>
                    <a:pt x="261" y="100"/>
                  </a:lnTo>
                  <a:cubicBezTo>
                    <a:pt x="261" y="130"/>
                    <a:pt x="261" y="161"/>
                    <a:pt x="230" y="192"/>
                  </a:cubicBezTo>
                  <a:lnTo>
                    <a:pt x="230" y="100"/>
                  </a:lnTo>
                  <a:lnTo>
                    <a:pt x="161" y="100"/>
                  </a:lnTo>
                  <a:lnTo>
                    <a:pt x="161" y="444"/>
                  </a:lnTo>
                  <a:cubicBezTo>
                    <a:pt x="100" y="736"/>
                    <a:pt x="100" y="1057"/>
                    <a:pt x="100" y="1371"/>
                  </a:cubicBezTo>
                  <a:lnTo>
                    <a:pt x="100" y="1402"/>
                  </a:lnTo>
                  <a:cubicBezTo>
                    <a:pt x="70" y="1594"/>
                    <a:pt x="39" y="1785"/>
                    <a:pt x="1" y="1946"/>
                  </a:cubicBezTo>
                  <a:lnTo>
                    <a:pt x="70" y="1977"/>
                  </a:lnTo>
                  <a:cubicBezTo>
                    <a:pt x="70" y="1915"/>
                    <a:pt x="100" y="1854"/>
                    <a:pt x="100" y="1823"/>
                  </a:cubicBezTo>
                  <a:lnTo>
                    <a:pt x="100" y="1823"/>
                  </a:lnTo>
                  <a:cubicBezTo>
                    <a:pt x="100" y="1915"/>
                    <a:pt x="100" y="2015"/>
                    <a:pt x="70" y="2107"/>
                  </a:cubicBezTo>
                  <a:lnTo>
                    <a:pt x="131" y="2107"/>
                  </a:lnTo>
                  <a:cubicBezTo>
                    <a:pt x="161" y="2076"/>
                    <a:pt x="161" y="2015"/>
                    <a:pt x="161" y="1977"/>
                  </a:cubicBezTo>
                  <a:lnTo>
                    <a:pt x="192" y="2138"/>
                  </a:lnTo>
                  <a:lnTo>
                    <a:pt x="261" y="2138"/>
                  </a:lnTo>
                  <a:cubicBezTo>
                    <a:pt x="322" y="1532"/>
                    <a:pt x="322" y="927"/>
                    <a:pt x="261" y="353"/>
                  </a:cubicBezTo>
                  <a:cubicBezTo>
                    <a:pt x="261" y="322"/>
                    <a:pt x="261" y="291"/>
                    <a:pt x="292" y="253"/>
                  </a:cubicBezTo>
                  <a:cubicBezTo>
                    <a:pt x="322" y="705"/>
                    <a:pt x="322" y="1149"/>
                    <a:pt x="322" y="1594"/>
                  </a:cubicBezTo>
                  <a:cubicBezTo>
                    <a:pt x="322" y="1724"/>
                    <a:pt x="353" y="1854"/>
                    <a:pt x="353" y="1977"/>
                  </a:cubicBezTo>
                  <a:lnTo>
                    <a:pt x="422" y="1977"/>
                  </a:lnTo>
                  <a:cubicBezTo>
                    <a:pt x="422" y="1854"/>
                    <a:pt x="422" y="1724"/>
                    <a:pt x="384" y="1594"/>
                  </a:cubicBezTo>
                  <a:cubicBezTo>
                    <a:pt x="422" y="1249"/>
                    <a:pt x="422" y="866"/>
                    <a:pt x="453" y="513"/>
                  </a:cubicBezTo>
                  <a:lnTo>
                    <a:pt x="453" y="866"/>
                  </a:lnTo>
                  <a:cubicBezTo>
                    <a:pt x="453" y="1280"/>
                    <a:pt x="453" y="1663"/>
                    <a:pt x="483" y="2046"/>
                  </a:cubicBezTo>
                  <a:lnTo>
                    <a:pt x="545" y="2046"/>
                  </a:lnTo>
                  <a:lnTo>
                    <a:pt x="545" y="1977"/>
                  </a:lnTo>
                  <a:lnTo>
                    <a:pt x="575" y="1977"/>
                  </a:lnTo>
                  <a:lnTo>
                    <a:pt x="575" y="161"/>
                  </a:lnTo>
                  <a:lnTo>
                    <a:pt x="514" y="161"/>
                  </a:lnTo>
                  <a:cubicBezTo>
                    <a:pt x="514" y="253"/>
                    <a:pt x="514" y="322"/>
                    <a:pt x="483" y="414"/>
                  </a:cubicBezTo>
                  <a:lnTo>
                    <a:pt x="483" y="100"/>
                  </a:lnTo>
                  <a:lnTo>
                    <a:pt x="422" y="100"/>
                  </a:lnTo>
                  <a:cubicBezTo>
                    <a:pt x="384" y="253"/>
                    <a:pt x="384" y="444"/>
                    <a:pt x="353" y="636"/>
                  </a:cubicBezTo>
                  <a:cubicBezTo>
                    <a:pt x="353" y="483"/>
                    <a:pt x="353" y="291"/>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8674927" y="4516528"/>
              <a:ext cx="185081" cy="233089"/>
            </a:xfrm>
            <a:custGeom>
              <a:avLst/>
              <a:gdLst/>
              <a:ahLst/>
              <a:cxnLst/>
              <a:rect l="l" t="t" r="r" b="b"/>
              <a:pathLst>
                <a:path w="1978" h="2491" extrusionOk="0">
                  <a:moveTo>
                    <a:pt x="1372" y="545"/>
                  </a:moveTo>
                  <a:cubicBezTo>
                    <a:pt x="1403" y="545"/>
                    <a:pt x="1403" y="575"/>
                    <a:pt x="1403" y="606"/>
                  </a:cubicBezTo>
                  <a:lnTo>
                    <a:pt x="1403" y="736"/>
                  </a:lnTo>
                  <a:cubicBezTo>
                    <a:pt x="1403" y="667"/>
                    <a:pt x="1372" y="606"/>
                    <a:pt x="1372" y="545"/>
                  </a:cubicBezTo>
                  <a:close/>
                  <a:moveTo>
                    <a:pt x="1594" y="476"/>
                  </a:moveTo>
                  <a:lnTo>
                    <a:pt x="1594" y="476"/>
                  </a:lnTo>
                  <a:cubicBezTo>
                    <a:pt x="1633" y="667"/>
                    <a:pt x="1633" y="859"/>
                    <a:pt x="1633" y="1050"/>
                  </a:cubicBezTo>
                  <a:cubicBezTo>
                    <a:pt x="1594" y="859"/>
                    <a:pt x="1564" y="667"/>
                    <a:pt x="1594" y="476"/>
                  </a:cubicBezTo>
                  <a:close/>
                  <a:moveTo>
                    <a:pt x="1594" y="1180"/>
                  </a:moveTo>
                  <a:cubicBezTo>
                    <a:pt x="1594" y="1242"/>
                    <a:pt x="1594" y="1272"/>
                    <a:pt x="1633" y="1311"/>
                  </a:cubicBezTo>
                  <a:cubicBezTo>
                    <a:pt x="1594" y="1372"/>
                    <a:pt x="1594" y="1464"/>
                    <a:pt x="1594" y="1533"/>
                  </a:cubicBezTo>
                  <a:lnTo>
                    <a:pt x="1594" y="1180"/>
                  </a:lnTo>
                  <a:close/>
                  <a:moveTo>
                    <a:pt x="1786" y="414"/>
                  </a:moveTo>
                  <a:cubicBezTo>
                    <a:pt x="1824" y="506"/>
                    <a:pt x="1824" y="636"/>
                    <a:pt x="1855" y="736"/>
                  </a:cubicBezTo>
                  <a:lnTo>
                    <a:pt x="1855" y="859"/>
                  </a:lnTo>
                  <a:lnTo>
                    <a:pt x="1755" y="1655"/>
                  </a:lnTo>
                  <a:cubicBezTo>
                    <a:pt x="1755" y="1594"/>
                    <a:pt x="1725" y="1533"/>
                    <a:pt x="1725" y="1464"/>
                  </a:cubicBezTo>
                  <a:cubicBezTo>
                    <a:pt x="1755" y="1119"/>
                    <a:pt x="1786" y="767"/>
                    <a:pt x="1786" y="414"/>
                  </a:cubicBezTo>
                  <a:close/>
                  <a:moveTo>
                    <a:pt x="1311" y="545"/>
                  </a:moveTo>
                  <a:lnTo>
                    <a:pt x="1311" y="545"/>
                  </a:lnTo>
                  <a:cubicBezTo>
                    <a:pt x="1372" y="958"/>
                    <a:pt x="1372" y="1403"/>
                    <a:pt x="1280" y="1816"/>
                  </a:cubicBezTo>
                  <a:lnTo>
                    <a:pt x="1250" y="1533"/>
                  </a:lnTo>
                  <a:lnTo>
                    <a:pt x="1311" y="545"/>
                  </a:lnTo>
                  <a:close/>
                  <a:moveTo>
                    <a:pt x="1119" y="1"/>
                  </a:moveTo>
                  <a:lnTo>
                    <a:pt x="1089" y="284"/>
                  </a:lnTo>
                  <a:lnTo>
                    <a:pt x="1058" y="284"/>
                  </a:lnTo>
                  <a:lnTo>
                    <a:pt x="1058" y="476"/>
                  </a:lnTo>
                  <a:cubicBezTo>
                    <a:pt x="1020" y="667"/>
                    <a:pt x="989" y="889"/>
                    <a:pt x="959" y="1119"/>
                  </a:cubicBezTo>
                  <a:cubicBezTo>
                    <a:pt x="959" y="928"/>
                    <a:pt x="959" y="736"/>
                    <a:pt x="928" y="506"/>
                  </a:cubicBezTo>
                  <a:lnTo>
                    <a:pt x="867" y="506"/>
                  </a:lnTo>
                  <a:lnTo>
                    <a:pt x="867" y="1150"/>
                  </a:lnTo>
                  <a:lnTo>
                    <a:pt x="798" y="1150"/>
                  </a:lnTo>
                  <a:cubicBezTo>
                    <a:pt x="798" y="859"/>
                    <a:pt x="767" y="575"/>
                    <a:pt x="736" y="315"/>
                  </a:cubicBezTo>
                  <a:lnTo>
                    <a:pt x="706" y="93"/>
                  </a:lnTo>
                  <a:lnTo>
                    <a:pt x="675" y="315"/>
                  </a:lnTo>
                  <a:cubicBezTo>
                    <a:pt x="575" y="828"/>
                    <a:pt x="514" y="1341"/>
                    <a:pt x="445" y="1847"/>
                  </a:cubicBezTo>
                  <a:lnTo>
                    <a:pt x="292" y="223"/>
                  </a:lnTo>
                  <a:lnTo>
                    <a:pt x="223" y="223"/>
                  </a:lnTo>
                  <a:cubicBezTo>
                    <a:pt x="223" y="767"/>
                    <a:pt x="223" y="1311"/>
                    <a:pt x="162" y="1847"/>
                  </a:cubicBezTo>
                  <a:cubicBezTo>
                    <a:pt x="100" y="1272"/>
                    <a:pt x="62" y="736"/>
                    <a:pt x="62" y="192"/>
                  </a:cubicBezTo>
                  <a:lnTo>
                    <a:pt x="1" y="192"/>
                  </a:lnTo>
                  <a:cubicBezTo>
                    <a:pt x="1" y="828"/>
                    <a:pt x="62" y="1502"/>
                    <a:pt x="131" y="2138"/>
                  </a:cubicBezTo>
                  <a:lnTo>
                    <a:pt x="162" y="2421"/>
                  </a:lnTo>
                  <a:lnTo>
                    <a:pt x="192" y="2138"/>
                  </a:lnTo>
                  <a:cubicBezTo>
                    <a:pt x="254" y="1724"/>
                    <a:pt x="292" y="1311"/>
                    <a:pt x="292" y="889"/>
                  </a:cubicBezTo>
                  <a:lnTo>
                    <a:pt x="415" y="2421"/>
                  </a:lnTo>
                  <a:lnTo>
                    <a:pt x="445" y="2138"/>
                  </a:lnTo>
                  <a:cubicBezTo>
                    <a:pt x="545" y="1594"/>
                    <a:pt x="606" y="1081"/>
                    <a:pt x="706" y="545"/>
                  </a:cubicBezTo>
                  <a:cubicBezTo>
                    <a:pt x="736" y="1081"/>
                    <a:pt x="767" y="1625"/>
                    <a:pt x="798" y="2169"/>
                  </a:cubicBezTo>
                  <a:lnTo>
                    <a:pt x="867" y="2169"/>
                  </a:lnTo>
                  <a:cubicBezTo>
                    <a:pt x="867" y="2077"/>
                    <a:pt x="897" y="1977"/>
                    <a:pt x="897" y="1885"/>
                  </a:cubicBezTo>
                  <a:lnTo>
                    <a:pt x="897" y="1946"/>
                  </a:lnTo>
                  <a:lnTo>
                    <a:pt x="897" y="2299"/>
                  </a:lnTo>
                  <a:lnTo>
                    <a:pt x="959" y="2299"/>
                  </a:lnTo>
                  <a:lnTo>
                    <a:pt x="959" y="1946"/>
                  </a:lnTo>
                  <a:cubicBezTo>
                    <a:pt x="959" y="1755"/>
                    <a:pt x="989" y="1563"/>
                    <a:pt x="1020" y="1372"/>
                  </a:cubicBezTo>
                  <a:cubicBezTo>
                    <a:pt x="1058" y="1242"/>
                    <a:pt x="1089" y="1150"/>
                    <a:pt x="1089" y="1020"/>
                  </a:cubicBezTo>
                  <a:lnTo>
                    <a:pt x="1089" y="1563"/>
                  </a:lnTo>
                  <a:cubicBezTo>
                    <a:pt x="1089" y="1724"/>
                    <a:pt x="1058" y="1916"/>
                    <a:pt x="1058" y="2077"/>
                  </a:cubicBezTo>
                  <a:lnTo>
                    <a:pt x="1119" y="2077"/>
                  </a:lnTo>
                  <a:cubicBezTo>
                    <a:pt x="1150" y="1916"/>
                    <a:pt x="1150" y="1755"/>
                    <a:pt x="1150" y="1563"/>
                  </a:cubicBezTo>
                  <a:cubicBezTo>
                    <a:pt x="1150" y="1502"/>
                    <a:pt x="1181" y="1433"/>
                    <a:pt x="1181" y="1372"/>
                  </a:cubicBezTo>
                  <a:lnTo>
                    <a:pt x="1181" y="1533"/>
                  </a:lnTo>
                  <a:lnTo>
                    <a:pt x="1181" y="1625"/>
                  </a:lnTo>
                  <a:cubicBezTo>
                    <a:pt x="1181" y="1816"/>
                    <a:pt x="1150" y="2008"/>
                    <a:pt x="1181" y="2169"/>
                  </a:cubicBezTo>
                  <a:lnTo>
                    <a:pt x="1211" y="2330"/>
                  </a:lnTo>
                  <a:lnTo>
                    <a:pt x="1250" y="2199"/>
                  </a:lnTo>
                  <a:lnTo>
                    <a:pt x="1280" y="2490"/>
                  </a:lnTo>
                  <a:lnTo>
                    <a:pt x="1311" y="2199"/>
                  </a:lnTo>
                  <a:cubicBezTo>
                    <a:pt x="1372" y="1724"/>
                    <a:pt x="1441" y="1242"/>
                    <a:pt x="1472" y="797"/>
                  </a:cubicBezTo>
                  <a:cubicBezTo>
                    <a:pt x="1502" y="928"/>
                    <a:pt x="1502" y="1050"/>
                    <a:pt x="1502" y="1211"/>
                  </a:cubicBezTo>
                  <a:lnTo>
                    <a:pt x="1502" y="1502"/>
                  </a:lnTo>
                  <a:cubicBezTo>
                    <a:pt x="1472" y="1694"/>
                    <a:pt x="1472" y="1916"/>
                    <a:pt x="1502" y="2107"/>
                  </a:cubicBezTo>
                  <a:lnTo>
                    <a:pt x="1531" y="2284"/>
                  </a:lnTo>
                  <a:lnTo>
                    <a:pt x="1502" y="2460"/>
                  </a:lnTo>
                  <a:lnTo>
                    <a:pt x="1594" y="2199"/>
                  </a:lnTo>
                  <a:cubicBezTo>
                    <a:pt x="1633" y="2008"/>
                    <a:pt x="1663" y="1847"/>
                    <a:pt x="1694" y="1655"/>
                  </a:cubicBezTo>
                  <a:cubicBezTo>
                    <a:pt x="1725" y="1786"/>
                    <a:pt x="1725" y="1916"/>
                    <a:pt x="1725" y="2038"/>
                  </a:cubicBezTo>
                  <a:lnTo>
                    <a:pt x="1694" y="2138"/>
                  </a:lnTo>
                  <a:lnTo>
                    <a:pt x="1755" y="2138"/>
                  </a:lnTo>
                  <a:cubicBezTo>
                    <a:pt x="1755" y="2107"/>
                    <a:pt x="1755" y="2077"/>
                    <a:pt x="1786" y="2038"/>
                  </a:cubicBezTo>
                  <a:lnTo>
                    <a:pt x="1855" y="1341"/>
                  </a:lnTo>
                  <a:lnTo>
                    <a:pt x="1855" y="1755"/>
                  </a:lnTo>
                  <a:cubicBezTo>
                    <a:pt x="1824" y="1885"/>
                    <a:pt x="1824" y="2008"/>
                    <a:pt x="1786" y="2169"/>
                  </a:cubicBezTo>
                  <a:lnTo>
                    <a:pt x="1855" y="2169"/>
                  </a:lnTo>
                  <a:cubicBezTo>
                    <a:pt x="1885" y="2038"/>
                    <a:pt x="1885" y="1885"/>
                    <a:pt x="1916" y="1755"/>
                  </a:cubicBezTo>
                  <a:cubicBezTo>
                    <a:pt x="1947" y="1242"/>
                    <a:pt x="1977" y="736"/>
                    <a:pt x="1977" y="253"/>
                  </a:cubicBezTo>
                  <a:lnTo>
                    <a:pt x="1916" y="223"/>
                  </a:lnTo>
                  <a:lnTo>
                    <a:pt x="1885" y="545"/>
                  </a:lnTo>
                  <a:cubicBezTo>
                    <a:pt x="1885" y="445"/>
                    <a:pt x="1855" y="353"/>
                    <a:pt x="1786" y="253"/>
                  </a:cubicBezTo>
                  <a:lnTo>
                    <a:pt x="1725" y="161"/>
                  </a:lnTo>
                  <a:lnTo>
                    <a:pt x="1725" y="284"/>
                  </a:lnTo>
                  <a:cubicBezTo>
                    <a:pt x="1725" y="545"/>
                    <a:pt x="1694" y="828"/>
                    <a:pt x="1694" y="1081"/>
                  </a:cubicBezTo>
                  <a:cubicBezTo>
                    <a:pt x="1694" y="828"/>
                    <a:pt x="1694" y="575"/>
                    <a:pt x="1663" y="315"/>
                  </a:cubicBezTo>
                  <a:lnTo>
                    <a:pt x="1633" y="192"/>
                  </a:lnTo>
                  <a:lnTo>
                    <a:pt x="1594" y="315"/>
                  </a:lnTo>
                  <a:cubicBezTo>
                    <a:pt x="1564" y="384"/>
                    <a:pt x="1533" y="445"/>
                    <a:pt x="1533" y="545"/>
                  </a:cubicBezTo>
                  <a:cubicBezTo>
                    <a:pt x="1502" y="476"/>
                    <a:pt x="1502" y="414"/>
                    <a:pt x="1502" y="353"/>
                  </a:cubicBezTo>
                  <a:lnTo>
                    <a:pt x="1441" y="93"/>
                  </a:lnTo>
                  <a:lnTo>
                    <a:pt x="1441" y="353"/>
                  </a:lnTo>
                  <a:cubicBezTo>
                    <a:pt x="1441" y="384"/>
                    <a:pt x="1441" y="414"/>
                    <a:pt x="1403" y="476"/>
                  </a:cubicBezTo>
                  <a:cubicBezTo>
                    <a:pt x="1403" y="414"/>
                    <a:pt x="1372" y="384"/>
                    <a:pt x="1342" y="353"/>
                  </a:cubicBezTo>
                  <a:lnTo>
                    <a:pt x="1250" y="223"/>
                  </a:lnTo>
                  <a:lnTo>
                    <a:pt x="1280" y="384"/>
                  </a:lnTo>
                  <a:cubicBezTo>
                    <a:pt x="1280" y="384"/>
                    <a:pt x="1311" y="414"/>
                    <a:pt x="1311" y="445"/>
                  </a:cubicBezTo>
                  <a:lnTo>
                    <a:pt x="1250" y="445"/>
                  </a:lnTo>
                  <a:cubicBezTo>
                    <a:pt x="1250" y="575"/>
                    <a:pt x="1211" y="698"/>
                    <a:pt x="1181" y="828"/>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8680728" y="4531593"/>
              <a:ext cx="71768" cy="197251"/>
            </a:xfrm>
            <a:custGeom>
              <a:avLst/>
              <a:gdLst/>
              <a:ahLst/>
              <a:cxnLst/>
              <a:rect l="l" t="t" r="r" b="b"/>
              <a:pathLst>
                <a:path w="767" h="2108" extrusionOk="0">
                  <a:moveTo>
                    <a:pt x="422" y="920"/>
                  </a:moveTo>
                  <a:cubicBezTo>
                    <a:pt x="422" y="1211"/>
                    <a:pt x="383" y="1494"/>
                    <a:pt x="353" y="1785"/>
                  </a:cubicBezTo>
                  <a:lnTo>
                    <a:pt x="353" y="1211"/>
                  </a:lnTo>
                  <a:cubicBezTo>
                    <a:pt x="383" y="1211"/>
                    <a:pt x="383" y="1211"/>
                    <a:pt x="383" y="1180"/>
                  </a:cubicBezTo>
                  <a:lnTo>
                    <a:pt x="383" y="1150"/>
                  </a:lnTo>
                  <a:cubicBezTo>
                    <a:pt x="383" y="1050"/>
                    <a:pt x="422" y="989"/>
                    <a:pt x="422" y="920"/>
                  </a:cubicBezTo>
                  <a:close/>
                  <a:moveTo>
                    <a:pt x="322" y="0"/>
                  </a:moveTo>
                  <a:lnTo>
                    <a:pt x="261" y="1341"/>
                  </a:lnTo>
                  <a:cubicBezTo>
                    <a:pt x="230" y="958"/>
                    <a:pt x="161" y="575"/>
                    <a:pt x="161" y="192"/>
                  </a:cubicBezTo>
                  <a:lnTo>
                    <a:pt x="161" y="154"/>
                  </a:lnTo>
                  <a:lnTo>
                    <a:pt x="100" y="154"/>
                  </a:lnTo>
                  <a:lnTo>
                    <a:pt x="100" y="192"/>
                  </a:lnTo>
                  <a:cubicBezTo>
                    <a:pt x="100" y="345"/>
                    <a:pt x="69" y="506"/>
                    <a:pt x="69" y="667"/>
                  </a:cubicBezTo>
                  <a:cubicBezTo>
                    <a:pt x="69" y="698"/>
                    <a:pt x="69" y="767"/>
                    <a:pt x="38" y="797"/>
                  </a:cubicBezTo>
                  <a:cubicBezTo>
                    <a:pt x="0" y="1180"/>
                    <a:pt x="0" y="1563"/>
                    <a:pt x="38" y="1946"/>
                  </a:cubicBezTo>
                  <a:lnTo>
                    <a:pt x="100" y="1946"/>
                  </a:lnTo>
                  <a:cubicBezTo>
                    <a:pt x="69" y="1563"/>
                    <a:pt x="69" y="1180"/>
                    <a:pt x="100" y="797"/>
                  </a:cubicBezTo>
                  <a:cubicBezTo>
                    <a:pt x="130" y="767"/>
                    <a:pt x="130" y="728"/>
                    <a:pt x="130" y="698"/>
                  </a:cubicBezTo>
                  <a:cubicBezTo>
                    <a:pt x="161" y="1050"/>
                    <a:pt x="192" y="1372"/>
                    <a:pt x="230" y="1724"/>
                  </a:cubicBezTo>
                  <a:lnTo>
                    <a:pt x="261" y="1724"/>
                  </a:lnTo>
                  <a:cubicBezTo>
                    <a:pt x="261" y="1785"/>
                    <a:pt x="261" y="1847"/>
                    <a:pt x="291" y="1916"/>
                  </a:cubicBezTo>
                  <a:lnTo>
                    <a:pt x="353" y="2107"/>
                  </a:lnTo>
                  <a:lnTo>
                    <a:pt x="353" y="1916"/>
                  </a:lnTo>
                  <a:lnTo>
                    <a:pt x="383" y="1916"/>
                  </a:lnTo>
                  <a:cubicBezTo>
                    <a:pt x="483" y="1563"/>
                    <a:pt x="544" y="1180"/>
                    <a:pt x="544" y="797"/>
                  </a:cubicBezTo>
                  <a:lnTo>
                    <a:pt x="544" y="1111"/>
                  </a:lnTo>
                  <a:cubicBezTo>
                    <a:pt x="513" y="1402"/>
                    <a:pt x="483" y="1655"/>
                    <a:pt x="513" y="1916"/>
                  </a:cubicBezTo>
                  <a:lnTo>
                    <a:pt x="575" y="1916"/>
                  </a:lnTo>
                  <a:cubicBezTo>
                    <a:pt x="613" y="1655"/>
                    <a:pt x="613" y="1402"/>
                    <a:pt x="613" y="1111"/>
                  </a:cubicBezTo>
                  <a:lnTo>
                    <a:pt x="644" y="1081"/>
                  </a:lnTo>
                  <a:cubicBezTo>
                    <a:pt x="644" y="1019"/>
                    <a:pt x="644" y="958"/>
                    <a:pt x="674" y="889"/>
                  </a:cubicBezTo>
                  <a:cubicBezTo>
                    <a:pt x="736" y="636"/>
                    <a:pt x="766" y="414"/>
                    <a:pt x="736" y="154"/>
                  </a:cubicBezTo>
                  <a:lnTo>
                    <a:pt x="736" y="154"/>
                  </a:lnTo>
                  <a:lnTo>
                    <a:pt x="674" y="192"/>
                  </a:lnTo>
                  <a:cubicBezTo>
                    <a:pt x="705" y="414"/>
                    <a:pt x="674" y="636"/>
                    <a:pt x="613" y="859"/>
                  </a:cubicBezTo>
                  <a:cubicBezTo>
                    <a:pt x="613" y="636"/>
                    <a:pt x="575" y="445"/>
                    <a:pt x="544" y="253"/>
                  </a:cubicBezTo>
                  <a:lnTo>
                    <a:pt x="513" y="253"/>
                  </a:lnTo>
                  <a:lnTo>
                    <a:pt x="513" y="92"/>
                  </a:lnTo>
                  <a:lnTo>
                    <a:pt x="452" y="92"/>
                  </a:lnTo>
                  <a:cubicBezTo>
                    <a:pt x="452" y="315"/>
                    <a:pt x="422"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8854208" y="4295048"/>
              <a:ext cx="134834" cy="250961"/>
            </a:xfrm>
            <a:custGeom>
              <a:avLst/>
              <a:gdLst/>
              <a:ahLst/>
              <a:cxnLst/>
              <a:rect l="l" t="t" r="r" b="b"/>
              <a:pathLst>
                <a:path w="1441" h="2682" extrusionOk="0">
                  <a:moveTo>
                    <a:pt x="253" y="452"/>
                  </a:moveTo>
                  <a:lnTo>
                    <a:pt x="253" y="514"/>
                  </a:lnTo>
                  <a:cubicBezTo>
                    <a:pt x="253" y="575"/>
                    <a:pt x="253" y="613"/>
                    <a:pt x="222" y="644"/>
                  </a:cubicBezTo>
                  <a:cubicBezTo>
                    <a:pt x="222" y="575"/>
                    <a:pt x="253" y="514"/>
                    <a:pt x="253" y="452"/>
                  </a:cubicBezTo>
                  <a:close/>
                  <a:moveTo>
                    <a:pt x="1119" y="353"/>
                  </a:moveTo>
                  <a:lnTo>
                    <a:pt x="1119" y="675"/>
                  </a:lnTo>
                  <a:cubicBezTo>
                    <a:pt x="1090" y="583"/>
                    <a:pt x="1088" y="472"/>
                    <a:pt x="1088" y="353"/>
                  </a:cubicBezTo>
                  <a:close/>
                  <a:moveTo>
                    <a:pt x="353" y="452"/>
                  </a:moveTo>
                  <a:lnTo>
                    <a:pt x="353" y="927"/>
                  </a:lnTo>
                  <a:cubicBezTo>
                    <a:pt x="353" y="805"/>
                    <a:pt x="353" y="644"/>
                    <a:pt x="322" y="514"/>
                  </a:cubicBezTo>
                  <a:cubicBezTo>
                    <a:pt x="322" y="514"/>
                    <a:pt x="353" y="483"/>
                    <a:pt x="353" y="452"/>
                  </a:cubicBezTo>
                  <a:close/>
                  <a:moveTo>
                    <a:pt x="291" y="705"/>
                  </a:moveTo>
                  <a:cubicBezTo>
                    <a:pt x="291" y="1027"/>
                    <a:pt x="291" y="1310"/>
                    <a:pt x="253" y="1602"/>
                  </a:cubicBezTo>
                  <a:cubicBezTo>
                    <a:pt x="253" y="1502"/>
                    <a:pt x="222" y="1410"/>
                    <a:pt x="222" y="1280"/>
                  </a:cubicBezTo>
                  <a:lnTo>
                    <a:pt x="222" y="835"/>
                  </a:lnTo>
                  <a:cubicBezTo>
                    <a:pt x="253" y="805"/>
                    <a:pt x="253" y="766"/>
                    <a:pt x="291" y="705"/>
                  </a:cubicBezTo>
                  <a:close/>
                  <a:moveTo>
                    <a:pt x="1149" y="766"/>
                  </a:moveTo>
                  <a:cubicBezTo>
                    <a:pt x="1180" y="958"/>
                    <a:pt x="1211" y="1188"/>
                    <a:pt x="1211" y="1379"/>
                  </a:cubicBezTo>
                  <a:cubicBezTo>
                    <a:pt x="1180" y="1552"/>
                    <a:pt x="1157" y="1726"/>
                    <a:pt x="1149" y="1898"/>
                  </a:cubicBezTo>
                  <a:lnTo>
                    <a:pt x="1149" y="1898"/>
                  </a:lnTo>
                  <a:cubicBezTo>
                    <a:pt x="1149" y="1595"/>
                    <a:pt x="1147" y="1292"/>
                    <a:pt x="1119" y="996"/>
                  </a:cubicBezTo>
                  <a:lnTo>
                    <a:pt x="1119" y="927"/>
                  </a:lnTo>
                  <a:cubicBezTo>
                    <a:pt x="1149" y="897"/>
                    <a:pt x="1149" y="835"/>
                    <a:pt x="1149" y="766"/>
                  </a:cubicBezTo>
                  <a:close/>
                  <a:moveTo>
                    <a:pt x="291" y="0"/>
                  </a:moveTo>
                  <a:lnTo>
                    <a:pt x="253" y="192"/>
                  </a:lnTo>
                  <a:cubicBezTo>
                    <a:pt x="192" y="383"/>
                    <a:pt x="161" y="575"/>
                    <a:pt x="161" y="766"/>
                  </a:cubicBezTo>
                  <a:lnTo>
                    <a:pt x="161" y="736"/>
                  </a:lnTo>
                  <a:lnTo>
                    <a:pt x="161" y="261"/>
                  </a:lnTo>
                  <a:lnTo>
                    <a:pt x="100" y="261"/>
                  </a:lnTo>
                  <a:cubicBezTo>
                    <a:pt x="100" y="422"/>
                    <a:pt x="61" y="575"/>
                    <a:pt x="100" y="736"/>
                  </a:cubicBezTo>
                  <a:lnTo>
                    <a:pt x="61" y="1280"/>
                  </a:lnTo>
                  <a:lnTo>
                    <a:pt x="61" y="230"/>
                  </a:lnTo>
                  <a:lnTo>
                    <a:pt x="0" y="230"/>
                  </a:lnTo>
                  <a:lnTo>
                    <a:pt x="0" y="2590"/>
                  </a:lnTo>
                  <a:lnTo>
                    <a:pt x="61" y="2368"/>
                  </a:lnTo>
                  <a:cubicBezTo>
                    <a:pt x="100" y="2207"/>
                    <a:pt x="130" y="2046"/>
                    <a:pt x="130" y="1916"/>
                  </a:cubicBezTo>
                  <a:lnTo>
                    <a:pt x="130" y="1218"/>
                  </a:lnTo>
                  <a:cubicBezTo>
                    <a:pt x="130" y="1249"/>
                    <a:pt x="161" y="1310"/>
                    <a:pt x="161" y="1379"/>
                  </a:cubicBezTo>
                  <a:lnTo>
                    <a:pt x="161" y="1854"/>
                  </a:lnTo>
                  <a:lnTo>
                    <a:pt x="130" y="1985"/>
                  </a:lnTo>
                  <a:cubicBezTo>
                    <a:pt x="130" y="2107"/>
                    <a:pt x="130" y="2237"/>
                    <a:pt x="161" y="2337"/>
                  </a:cubicBezTo>
                  <a:lnTo>
                    <a:pt x="222" y="2590"/>
                  </a:lnTo>
                  <a:lnTo>
                    <a:pt x="222" y="2237"/>
                  </a:lnTo>
                  <a:lnTo>
                    <a:pt x="291" y="2460"/>
                  </a:lnTo>
                  <a:lnTo>
                    <a:pt x="291" y="2237"/>
                  </a:lnTo>
                  <a:lnTo>
                    <a:pt x="291" y="1854"/>
                  </a:lnTo>
                  <a:lnTo>
                    <a:pt x="291" y="1824"/>
                  </a:lnTo>
                  <a:cubicBezTo>
                    <a:pt x="322" y="1663"/>
                    <a:pt x="353" y="1533"/>
                    <a:pt x="353" y="1379"/>
                  </a:cubicBezTo>
                  <a:cubicBezTo>
                    <a:pt x="353" y="1663"/>
                    <a:pt x="383" y="1985"/>
                    <a:pt x="414" y="2268"/>
                  </a:cubicBezTo>
                  <a:lnTo>
                    <a:pt x="483" y="2268"/>
                  </a:lnTo>
                  <a:cubicBezTo>
                    <a:pt x="483" y="2015"/>
                    <a:pt x="483" y="1724"/>
                    <a:pt x="513" y="1441"/>
                  </a:cubicBezTo>
                  <a:lnTo>
                    <a:pt x="575" y="2429"/>
                  </a:lnTo>
                  <a:lnTo>
                    <a:pt x="636" y="2429"/>
                  </a:lnTo>
                  <a:lnTo>
                    <a:pt x="636" y="866"/>
                  </a:lnTo>
                  <a:cubicBezTo>
                    <a:pt x="705" y="1379"/>
                    <a:pt x="705" y="1916"/>
                    <a:pt x="705" y="2398"/>
                  </a:cubicBezTo>
                  <a:lnTo>
                    <a:pt x="766" y="2398"/>
                  </a:lnTo>
                  <a:lnTo>
                    <a:pt x="766" y="1088"/>
                  </a:lnTo>
                  <a:lnTo>
                    <a:pt x="896" y="2368"/>
                  </a:lnTo>
                  <a:lnTo>
                    <a:pt x="958" y="2368"/>
                  </a:lnTo>
                  <a:cubicBezTo>
                    <a:pt x="958" y="1916"/>
                    <a:pt x="988" y="1441"/>
                    <a:pt x="958" y="958"/>
                  </a:cubicBezTo>
                  <a:lnTo>
                    <a:pt x="958" y="958"/>
                  </a:lnTo>
                  <a:cubicBezTo>
                    <a:pt x="988" y="1088"/>
                    <a:pt x="988" y="1218"/>
                    <a:pt x="1019" y="1341"/>
                  </a:cubicBezTo>
                  <a:cubicBezTo>
                    <a:pt x="988" y="1693"/>
                    <a:pt x="988" y="2046"/>
                    <a:pt x="1019" y="2398"/>
                  </a:cubicBezTo>
                  <a:lnTo>
                    <a:pt x="1019" y="2528"/>
                  </a:lnTo>
                  <a:lnTo>
                    <a:pt x="1057" y="2429"/>
                  </a:lnTo>
                  <a:cubicBezTo>
                    <a:pt x="1088" y="2398"/>
                    <a:pt x="1088" y="2368"/>
                    <a:pt x="1088" y="2337"/>
                  </a:cubicBezTo>
                  <a:lnTo>
                    <a:pt x="1149" y="2337"/>
                  </a:lnTo>
                  <a:lnTo>
                    <a:pt x="1119" y="2145"/>
                  </a:lnTo>
                  <a:cubicBezTo>
                    <a:pt x="1136" y="2107"/>
                    <a:pt x="1143" y="2071"/>
                    <a:pt x="1147" y="2036"/>
                  </a:cubicBezTo>
                  <a:lnTo>
                    <a:pt x="1147" y="2036"/>
                  </a:lnTo>
                  <a:cubicBezTo>
                    <a:pt x="1147" y="2160"/>
                    <a:pt x="1158" y="2281"/>
                    <a:pt x="1180" y="2398"/>
                  </a:cubicBezTo>
                  <a:lnTo>
                    <a:pt x="1211" y="2682"/>
                  </a:lnTo>
                  <a:lnTo>
                    <a:pt x="1249" y="2398"/>
                  </a:lnTo>
                  <a:cubicBezTo>
                    <a:pt x="1280" y="2076"/>
                    <a:pt x="1280" y="1724"/>
                    <a:pt x="1280" y="1410"/>
                  </a:cubicBezTo>
                  <a:lnTo>
                    <a:pt x="1280" y="1341"/>
                  </a:lnTo>
                  <a:cubicBezTo>
                    <a:pt x="1280" y="1218"/>
                    <a:pt x="1310" y="1088"/>
                    <a:pt x="1310" y="958"/>
                  </a:cubicBezTo>
                  <a:cubicBezTo>
                    <a:pt x="1341" y="1341"/>
                    <a:pt x="1341" y="1693"/>
                    <a:pt x="1341" y="2076"/>
                  </a:cubicBezTo>
                  <a:lnTo>
                    <a:pt x="1402" y="2076"/>
                  </a:lnTo>
                  <a:cubicBezTo>
                    <a:pt x="1440" y="1502"/>
                    <a:pt x="1402" y="927"/>
                    <a:pt x="1341" y="383"/>
                  </a:cubicBezTo>
                  <a:lnTo>
                    <a:pt x="1280" y="383"/>
                  </a:lnTo>
                  <a:cubicBezTo>
                    <a:pt x="1280" y="575"/>
                    <a:pt x="1280" y="805"/>
                    <a:pt x="1249" y="1027"/>
                  </a:cubicBezTo>
                  <a:cubicBezTo>
                    <a:pt x="1249" y="805"/>
                    <a:pt x="1211" y="575"/>
                    <a:pt x="1180" y="353"/>
                  </a:cubicBezTo>
                  <a:lnTo>
                    <a:pt x="1149" y="322"/>
                  </a:lnTo>
                  <a:lnTo>
                    <a:pt x="1088" y="353"/>
                  </a:lnTo>
                  <a:lnTo>
                    <a:pt x="1088" y="353"/>
                  </a:lnTo>
                  <a:cubicBezTo>
                    <a:pt x="1088" y="343"/>
                    <a:pt x="1088" y="332"/>
                    <a:pt x="1088" y="322"/>
                  </a:cubicBezTo>
                  <a:lnTo>
                    <a:pt x="1019" y="322"/>
                  </a:lnTo>
                  <a:lnTo>
                    <a:pt x="1019" y="897"/>
                  </a:lnTo>
                  <a:cubicBezTo>
                    <a:pt x="1019" y="705"/>
                    <a:pt x="988" y="514"/>
                    <a:pt x="958" y="291"/>
                  </a:cubicBezTo>
                  <a:lnTo>
                    <a:pt x="896" y="322"/>
                  </a:lnTo>
                  <a:cubicBezTo>
                    <a:pt x="927" y="805"/>
                    <a:pt x="927" y="1310"/>
                    <a:pt x="896" y="1824"/>
                  </a:cubicBezTo>
                  <a:lnTo>
                    <a:pt x="766" y="192"/>
                  </a:lnTo>
                  <a:lnTo>
                    <a:pt x="705" y="192"/>
                  </a:lnTo>
                  <a:lnTo>
                    <a:pt x="705" y="927"/>
                  </a:lnTo>
                  <a:cubicBezTo>
                    <a:pt x="705" y="705"/>
                    <a:pt x="674" y="483"/>
                    <a:pt x="674" y="261"/>
                  </a:cubicBezTo>
                  <a:lnTo>
                    <a:pt x="605" y="261"/>
                  </a:lnTo>
                  <a:lnTo>
                    <a:pt x="575" y="1533"/>
                  </a:lnTo>
                  <a:lnTo>
                    <a:pt x="544" y="958"/>
                  </a:lnTo>
                  <a:cubicBezTo>
                    <a:pt x="544" y="736"/>
                    <a:pt x="544" y="514"/>
                    <a:pt x="513" y="291"/>
                  </a:cubicBezTo>
                  <a:lnTo>
                    <a:pt x="444" y="291"/>
                  </a:lnTo>
                  <a:lnTo>
                    <a:pt x="483" y="958"/>
                  </a:lnTo>
                  <a:cubicBezTo>
                    <a:pt x="483" y="1088"/>
                    <a:pt x="444" y="1249"/>
                    <a:pt x="444" y="1410"/>
                  </a:cubicBezTo>
                  <a:cubicBezTo>
                    <a:pt x="444" y="1502"/>
                    <a:pt x="444" y="1602"/>
                    <a:pt x="414" y="1693"/>
                  </a:cubicBezTo>
                  <a:lnTo>
                    <a:pt x="414" y="1027"/>
                  </a:lnTo>
                  <a:lnTo>
                    <a:pt x="414" y="927"/>
                  </a:lnTo>
                  <a:cubicBezTo>
                    <a:pt x="414" y="705"/>
                    <a:pt x="444" y="483"/>
                    <a:pt x="353" y="261"/>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8976785" y="4325178"/>
              <a:ext cx="53803" cy="200058"/>
            </a:xfrm>
            <a:custGeom>
              <a:avLst/>
              <a:gdLst/>
              <a:ahLst/>
              <a:cxnLst/>
              <a:rect l="l" t="t" r="r" b="b"/>
              <a:pathLst>
                <a:path w="575" h="2138" extrusionOk="0">
                  <a:moveTo>
                    <a:pt x="253" y="253"/>
                  </a:moveTo>
                  <a:cubicBezTo>
                    <a:pt x="260" y="352"/>
                    <a:pt x="267" y="451"/>
                    <a:pt x="274" y="550"/>
                  </a:cubicBezTo>
                  <a:lnTo>
                    <a:pt x="274" y="550"/>
                  </a:lnTo>
                  <a:cubicBezTo>
                    <a:pt x="268" y="484"/>
                    <a:pt x="261" y="418"/>
                    <a:pt x="253" y="353"/>
                  </a:cubicBezTo>
                  <a:lnTo>
                    <a:pt x="253" y="253"/>
                  </a:lnTo>
                  <a:close/>
                  <a:moveTo>
                    <a:pt x="222" y="705"/>
                  </a:moveTo>
                  <a:lnTo>
                    <a:pt x="222" y="1724"/>
                  </a:lnTo>
                  <a:lnTo>
                    <a:pt x="192" y="1502"/>
                  </a:lnTo>
                  <a:lnTo>
                    <a:pt x="161" y="1502"/>
                  </a:lnTo>
                  <a:lnTo>
                    <a:pt x="161" y="1402"/>
                  </a:lnTo>
                  <a:cubicBezTo>
                    <a:pt x="192" y="1180"/>
                    <a:pt x="192" y="927"/>
                    <a:pt x="222" y="705"/>
                  </a:cubicBezTo>
                  <a:close/>
                  <a:moveTo>
                    <a:pt x="322" y="0"/>
                  </a:moveTo>
                  <a:lnTo>
                    <a:pt x="253" y="100"/>
                  </a:lnTo>
                  <a:cubicBezTo>
                    <a:pt x="253" y="130"/>
                    <a:pt x="222" y="161"/>
                    <a:pt x="222" y="192"/>
                  </a:cubicBezTo>
                  <a:cubicBezTo>
                    <a:pt x="222" y="161"/>
                    <a:pt x="222" y="130"/>
                    <a:pt x="192" y="100"/>
                  </a:cubicBezTo>
                  <a:lnTo>
                    <a:pt x="130" y="100"/>
                  </a:lnTo>
                  <a:cubicBezTo>
                    <a:pt x="161" y="192"/>
                    <a:pt x="161" y="322"/>
                    <a:pt x="161" y="444"/>
                  </a:cubicBezTo>
                  <a:cubicBezTo>
                    <a:pt x="92" y="736"/>
                    <a:pt x="92" y="1057"/>
                    <a:pt x="92" y="1371"/>
                  </a:cubicBezTo>
                  <a:lnTo>
                    <a:pt x="92" y="1402"/>
                  </a:lnTo>
                  <a:cubicBezTo>
                    <a:pt x="61" y="1594"/>
                    <a:pt x="31" y="1785"/>
                    <a:pt x="0" y="1946"/>
                  </a:cubicBezTo>
                  <a:lnTo>
                    <a:pt x="61" y="1977"/>
                  </a:lnTo>
                  <a:cubicBezTo>
                    <a:pt x="61" y="1915"/>
                    <a:pt x="61" y="1854"/>
                    <a:pt x="92" y="1823"/>
                  </a:cubicBezTo>
                  <a:lnTo>
                    <a:pt x="92" y="1823"/>
                  </a:lnTo>
                  <a:cubicBezTo>
                    <a:pt x="92" y="1915"/>
                    <a:pt x="61" y="2015"/>
                    <a:pt x="61" y="2107"/>
                  </a:cubicBezTo>
                  <a:lnTo>
                    <a:pt x="130" y="2107"/>
                  </a:lnTo>
                  <a:cubicBezTo>
                    <a:pt x="130" y="2076"/>
                    <a:pt x="161" y="2015"/>
                    <a:pt x="161" y="1977"/>
                  </a:cubicBezTo>
                  <a:lnTo>
                    <a:pt x="161" y="2138"/>
                  </a:lnTo>
                  <a:lnTo>
                    <a:pt x="222" y="2138"/>
                  </a:lnTo>
                  <a:cubicBezTo>
                    <a:pt x="293" y="1708"/>
                    <a:pt x="314" y="1278"/>
                    <a:pt x="295" y="859"/>
                  </a:cubicBezTo>
                  <a:lnTo>
                    <a:pt x="295" y="859"/>
                  </a:lnTo>
                  <a:cubicBezTo>
                    <a:pt x="310" y="1105"/>
                    <a:pt x="322" y="1349"/>
                    <a:pt x="322" y="1594"/>
                  </a:cubicBezTo>
                  <a:lnTo>
                    <a:pt x="322" y="1977"/>
                  </a:lnTo>
                  <a:lnTo>
                    <a:pt x="383" y="1977"/>
                  </a:lnTo>
                  <a:lnTo>
                    <a:pt x="383" y="1594"/>
                  </a:lnTo>
                  <a:cubicBezTo>
                    <a:pt x="383" y="1249"/>
                    <a:pt x="414" y="866"/>
                    <a:pt x="414" y="513"/>
                  </a:cubicBezTo>
                  <a:cubicBezTo>
                    <a:pt x="444" y="636"/>
                    <a:pt x="444" y="736"/>
                    <a:pt x="444" y="866"/>
                  </a:cubicBezTo>
                  <a:lnTo>
                    <a:pt x="444" y="2046"/>
                  </a:lnTo>
                  <a:lnTo>
                    <a:pt x="513" y="2046"/>
                  </a:lnTo>
                  <a:cubicBezTo>
                    <a:pt x="544" y="2046"/>
                    <a:pt x="544" y="2015"/>
                    <a:pt x="544" y="1977"/>
                  </a:cubicBezTo>
                  <a:lnTo>
                    <a:pt x="575" y="1977"/>
                  </a:lnTo>
                  <a:lnTo>
                    <a:pt x="575" y="161"/>
                  </a:lnTo>
                  <a:lnTo>
                    <a:pt x="513" y="161"/>
                  </a:lnTo>
                  <a:cubicBezTo>
                    <a:pt x="513" y="253"/>
                    <a:pt x="475" y="322"/>
                    <a:pt x="475" y="414"/>
                  </a:cubicBezTo>
                  <a:cubicBezTo>
                    <a:pt x="475" y="291"/>
                    <a:pt x="475" y="192"/>
                    <a:pt x="444" y="100"/>
                  </a:cubicBezTo>
                  <a:lnTo>
                    <a:pt x="383" y="100"/>
                  </a:lnTo>
                  <a:cubicBezTo>
                    <a:pt x="383" y="253"/>
                    <a:pt x="353" y="444"/>
                    <a:pt x="353" y="636"/>
                  </a:cubicBezTo>
                  <a:cubicBezTo>
                    <a:pt x="353" y="483"/>
                    <a:pt x="322" y="291"/>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7392224" y="4731228"/>
              <a:ext cx="185736" cy="233089"/>
            </a:xfrm>
            <a:custGeom>
              <a:avLst/>
              <a:gdLst/>
              <a:ahLst/>
              <a:cxnLst/>
              <a:rect l="l" t="t" r="r" b="b"/>
              <a:pathLst>
                <a:path w="1985" h="2491" extrusionOk="0">
                  <a:moveTo>
                    <a:pt x="1371" y="545"/>
                  </a:moveTo>
                  <a:cubicBezTo>
                    <a:pt x="1371" y="545"/>
                    <a:pt x="1371" y="575"/>
                    <a:pt x="1410" y="606"/>
                  </a:cubicBezTo>
                  <a:cubicBezTo>
                    <a:pt x="1410" y="636"/>
                    <a:pt x="1410" y="698"/>
                    <a:pt x="1371" y="736"/>
                  </a:cubicBezTo>
                  <a:lnTo>
                    <a:pt x="1371" y="545"/>
                  </a:lnTo>
                  <a:close/>
                  <a:moveTo>
                    <a:pt x="1601" y="476"/>
                  </a:moveTo>
                  <a:cubicBezTo>
                    <a:pt x="1601" y="667"/>
                    <a:pt x="1632" y="859"/>
                    <a:pt x="1601" y="1050"/>
                  </a:cubicBezTo>
                  <a:cubicBezTo>
                    <a:pt x="1563" y="859"/>
                    <a:pt x="1532" y="667"/>
                    <a:pt x="1601" y="476"/>
                  </a:cubicBezTo>
                  <a:close/>
                  <a:moveTo>
                    <a:pt x="1563" y="1180"/>
                  </a:moveTo>
                  <a:cubicBezTo>
                    <a:pt x="1601" y="1242"/>
                    <a:pt x="1601" y="1272"/>
                    <a:pt x="1601" y="1311"/>
                  </a:cubicBezTo>
                  <a:cubicBezTo>
                    <a:pt x="1601" y="1372"/>
                    <a:pt x="1601" y="1464"/>
                    <a:pt x="1563" y="1533"/>
                  </a:cubicBezTo>
                  <a:lnTo>
                    <a:pt x="1563" y="1180"/>
                  </a:lnTo>
                  <a:close/>
                  <a:moveTo>
                    <a:pt x="1793" y="414"/>
                  </a:moveTo>
                  <a:cubicBezTo>
                    <a:pt x="1823" y="506"/>
                    <a:pt x="1823" y="636"/>
                    <a:pt x="1823" y="736"/>
                  </a:cubicBezTo>
                  <a:lnTo>
                    <a:pt x="1823" y="859"/>
                  </a:lnTo>
                  <a:lnTo>
                    <a:pt x="1724" y="1655"/>
                  </a:lnTo>
                  <a:cubicBezTo>
                    <a:pt x="1724" y="1594"/>
                    <a:pt x="1724" y="1533"/>
                    <a:pt x="1693" y="1464"/>
                  </a:cubicBezTo>
                  <a:cubicBezTo>
                    <a:pt x="1754" y="1119"/>
                    <a:pt x="1754" y="767"/>
                    <a:pt x="1793" y="414"/>
                  </a:cubicBezTo>
                  <a:close/>
                  <a:moveTo>
                    <a:pt x="1310" y="545"/>
                  </a:moveTo>
                  <a:lnTo>
                    <a:pt x="1310" y="545"/>
                  </a:lnTo>
                  <a:cubicBezTo>
                    <a:pt x="1371" y="958"/>
                    <a:pt x="1341" y="1403"/>
                    <a:pt x="1280" y="1816"/>
                  </a:cubicBezTo>
                  <a:lnTo>
                    <a:pt x="1249" y="1533"/>
                  </a:lnTo>
                  <a:lnTo>
                    <a:pt x="1310" y="545"/>
                  </a:lnTo>
                  <a:close/>
                  <a:moveTo>
                    <a:pt x="1119" y="1"/>
                  </a:moveTo>
                  <a:lnTo>
                    <a:pt x="1057" y="284"/>
                  </a:lnTo>
                  <a:lnTo>
                    <a:pt x="1027" y="284"/>
                  </a:lnTo>
                  <a:cubicBezTo>
                    <a:pt x="1027" y="353"/>
                    <a:pt x="1027" y="414"/>
                    <a:pt x="1057" y="476"/>
                  </a:cubicBezTo>
                  <a:cubicBezTo>
                    <a:pt x="1027" y="667"/>
                    <a:pt x="988" y="889"/>
                    <a:pt x="927" y="1119"/>
                  </a:cubicBezTo>
                  <a:lnTo>
                    <a:pt x="927" y="506"/>
                  </a:lnTo>
                  <a:lnTo>
                    <a:pt x="866" y="506"/>
                  </a:lnTo>
                  <a:cubicBezTo>
                    <a:pt x="866" y="736"/>
                    <a:pt x="866" y="928"/>
                    <a:pt x="835" y="1150"/>
                  </a:cubicBezTo>
                  <a:lnTo>
                    <a:pt x="797" y="1150"/>
                  </a:lnTo>
                  <a:cubicBezTo>
                    <a:pt x="766" y="859"/>
                    <a:pt x="736" y="575"/>
                    <a:pt x="705" y="315"/>
                  </a:cubicBezTo>
                  <a:lnTo>
                    <a:pt x="674" y="93"/>
                  </a:lnTo>
                  <a:lnTo>
                    <a:pt x="644" y="315"/>
                  </a:lnTo>
                  <a:cubicBezTo>
                    <a:pt x="575" y="828"/>
                    <a:pt x="483" y="1341"/>
                    <a:pt x="414" y="1847"/>
                  </a:cubicBezTo>
                  <a:lnTo>
                    <a:pt x="291" y="223"/>
                  </a:lnTo>
                  <a:lnTo>
                    <a:pt x="222" y="223"/>
                  </a:lnTo>
                  <a:cubicBezTo>
                    <a:pt x="222" y="767"/>
                    <a:pt x="192" y="1311"/>
                    <a:pt x="161" y="1847"/>
                  </a:cubicBezTo>
                  <a:cubicBezTo>
                    <a:pt x="100" y="1272"/>
                    <a:pt x="69" y="736"/>
                    <a:pt x="69" y="192"/>
                  </a:cubicBezTo>
                  <a:lnTo>
                    <a:pt x="0" y="192"/>
                  </a:lnTo>
                  <a:cubicBezTo>
                    <a:pt x="0" y="828"/>
                    <a:pt x="31" y="1502"/>
                    <a:pt x="130" y="2138"/>
                  </a:cubicBezTo>
                  <a:lnTo>
                    <a:pt x="161" y="2421"/>
                  </a:lnTo>
                  <a:lnTo>
                    <a:pt x="192" y="2138"/>
                  </a:lnTo>
                  <a:cubicBezTo>
                    <a:pt x="222" y="1724"/>
                    <a:pt x="261" y="1311"/>
                    <a:pt x="261" y="889"/>
                  </a:cubicBezTo>
                  <a:lnTo>
                    <a:pt x="414" y="2421"/>
                  </a:lnTo>
                  <a:lnTo>
                    <a:pt x="452" y="2138"/>
                  </a:lnTo>
                  <a:cubicBezTo>
                    <a:pt x="513" y="1594"/>
                    <a:pt x="575" y="1081"/>
                    <a:pt x="674" y="545"/>
                  </a:cubicBezTo>
                  <a:cubicBezTo>
                    <a:pt x="736" y="1081"/>
                    <a:pt x="766" y="1625"/>
                    <a:pt x="766" y="2169"/>
                  </a:cubicBezTo>
                  <a:lnTo>
                    <a:pt x="835" y="2169"/>
                  </a:lnTo>
                  <a:cubicBezTo>
                    <a:pt x="866" y="2077"/>
                    <a:pt x="866" y="1977"/>
                    <a:pt x="896" y="1885"/>
                  </a:cubicBezTo>
                  <a:lnTo>
                    <a:pt x="896" y="1946"/>
                  </a:lnTo>
                  <a:cubicBezTo>
                    <a:pt x="866" y="2038"/>
                    <a:pt x="866" y="2169"/>
                    <a:pt x="866" y="2299"/>
                  </a:cubicBezTo>
                  <a:lnTo>
                    <a:pt x="927" y="2299"/>
                  </a:lnTo>
                  <a:cubicBezTo>
                    <a:pt x="927" y="2169"/>
                    <a:pt x="958" y="2038"/>
                    <a:pt x="958" y="1946"/>
                  </a:cubicBezTo>
                  <a:cubicBezTo>
                    <a:pt x="958" y="1755"/>
                    <a:pt x="988" y="1563"/>
                    <a:pt x="1027" y="1372"/>
                  </a:cubicBezTo>
                  <a:cubicBezTo>
                    <a:pt x="1057" y="1242"/>
                    <a:pt x="1057" y="1150"/>
                    <a:pt x="1088" y="1020"/>
                  </a:cubicBezTo>
                  <a:lnTo>
                    <a:pt x="1088" y="1563"/>
                  </a:lnTo>
                  <a:cubicBezTo>
                    <a:pt x="1057" y="1724"/>
                    <a:pt x="1057" y="1916"/>
                    <a:pt x="1027" y="2077"/>
                  </a:cubicBezTo>
                  <a:lnTo>
                    <a:pt x="1088" y="2077"/>
                  </a:lnTo>
                  <a:cubicBezTo>
                    <a:pt x="1119" y="1916"/>
                    <a:pt x="1149" y="1755"/>
                    <a:pt x="1149" y="1563"/>
                  </a:cubicBezTo>
                  <a:lnTo>
                    <a:pt x="1149" y="1372"/>
                  </a:lnTo>
                  <a:lnTo>
                    <a:pt x="1180" y="1533"/>
                  </a:lnTo>
                  <a:lnTo>
                    <a:pt x="1180" y="1625"/>
                  </a:lnTo>
                  <a:cubicBezTo>
                    <a:pt x="1149" y="1816"/>
                    <a:pt x="1149" y="2008"/>
                    <a:pt x="1180" y="2169"/>
                  </a:cubicBezTo>
                  <a:lnTo>
                    <a:pt x="1218" y="2330"/>
                  </a:lnTo>
                  <a:lnTo>
                    <a:pt x="1249" y="2199"/>
                  </a:lnTo>
                  <a:lnTo>
                    <a:pt x="1280" y="2490"/>
                  </a:lnTo>
                  <a:lnTo>
                    <a:pt x="1310" y="2199"/>
                  </a:lnTo>
                  <a:cubicBezTo>
                    <a:pt x="1371" y="1724"/>
                    <a:pt x="1410" y="1272"/>
                    <a:pt x="1440" y="797"/>
                  </a:cubicBezTo>
                  <a:cubicBezTo>
                    <a:pt x="1471" y="928"/>
                    <a:pt x="1471" y="1050"/>
                    <a:pt x="1471" y="1211"/>
                  </a:cubicBezTo>
                  <a:lnTo>
                    <a:pt x="1471" y="1502"/>
                  </a:lnTo>
                  <a:lnTo>
                    <a:pt x="1471" y="2107"/>
                  </a:lnTo>
                  <a:lnTo>
                    <a:pt x="1502" y="2299"/>
                  </a:lnTo>
                  <a:lnTo>
                    <a:pt x="1502" y="2460"/>
                  </a:lnTo>
                  <a:lnTo>
                    <a:pt x="1563" y="2199"/>
                  </a:lnTo>
                  <a:cubicBezTo>
                    <a:pt x="1632" y="2008"/>
                    <a:pt x="1663" y="1847"/>
                    <a:pt x="1663" y="1655"/>
                  </a:cubicBezTo>
                  <a:cubicBezTo>
                    <a:pt x="1693" y="1786"/>
                    <a:pt x="1693" y="1916"/>
                    <a:pt x="1693" y="2038"/>
                  </a:cubicBezTo>
                  <a:lnTo>
                    <a:pt x="1693" y="2138"/>
                  </a:lnTo>
                  <a:lnTo>
                    <a:pt x="1754" y="2138"/>
                  </a:lnTo>
                  <a:lnTo>
                    <a:pt x="1754" y="2038"/>
                  </a:lnTo>
                  <a:lnTo>
                    <a:pt x="1854" y="1341"/>
                  </a:lnTo>
                  <a:lnTo>
                    <a:pt x="1854" y="1341"/>
                  </a:lnTo>
                  <a:cubicBezTo>
                    <a:pt x="1854" y="1464"/>
                    <a:pt x="1823" y="1594"/>
                    <a:pt x="1823" y="1755"/>
                  </a:cubicBezTo>
                  <a:cubicBezTo>
                    <a:pt x="1823" y="1885"/>
                    <a:pt x="1793" y="2008"/>
                    <a:pt x="1793" y="2169"/>
                  </a:cubicBezTo>
                  <a:lnTo>
                    <a:pt x="1854" y="2169"/>
                  </a:lnTo>
                  <a:cubicBezTo>
                    <a:pt x="1854" y="2038"/>
                    <a:pt x="1885" y="1885"/>
                    <a:pt x="1885" y="1755"/>
                  </a:cubicBezTo>
                  <a:cubicBezTo>
                    <a:pt x="1915" y="1242"/>
                    <a:pt x="1946" y="736"/>
                    <a:pt x="1984" y="253"/>
                  </a:cubicBezTo>
                  <a:lnTo>
                    <a:pt x="1915" y="223"/>
                  </a:lnTo>
                  <a:lnTo>
                    <a:pt x="1885" y="545"/>
                  </a:lnTo>
                  <a:cubicBezTo>
                    <a:pt x="1854" y="445"/>
                    <a:pt x="1823" y="353"/>
                    <a:pt x="1793" y="253"/>
                  </a:cubicBezTo>
                  <a:lnTo>
                    <a:pt x="1724" y="161"/>
                  </a:lnTo>
                  <a:lnTo>
                    <a:pt x="1724" y="284"/>
                  </a:lnTo>
                  <a:cubicBezTo>
                    <a:pt x="1696" y="524"/>
                    <a:pt x="1693" y="758"/>
                    <a:pt x="1669" y="1016"/>
                  </a:cubicBezTo>
                  <a:lnTo>
                    <a:pt x="1669" y="1016"/>
                  </a:lnTo>
                  <a:cubicBezTo>
                    <a:pt x="1688" y="785"/>
                    <a:pt x="1660" y="553"/>
                    <a:pt x="1632" y="315"/>
                  </a:cubicBezTo>
                  <a:lnTo>
                    <a:pt x="1632" y="192"/>
                  </a:lnTo>
                  <a:lnTo>
                    <a:pt x="1563" y="315"/>
                  </a:lnTo>
                  <a:cubicBezTo>
                    <a:pt x="1532" y="384"/>
                    <a:pt x="1532" y="445"/>
                    <a:pt x="1502" y="545"/>
                  </a:cubicBezTo>
                  <a:cubicBezTo>
                    <a:pt x="1502" y="476"/>
                    <a:pt x="1502" y="414"/>
                    <a:pt x="1471" y="353"/>
                  </a:cubicBezTo>
                  <a:lnTo>
                    <a:pt x="1440" y="93"/>
                  </a:lnTo>
                  <a:lnTo>
                    <a:pt x="1410" y="353"/>
                  </a:lnTo>
                  <a:lnTo>
                    <a:pt x="1410" y="476"/>
                  </a:lnTo>
                  <a:cubicBezTo>
                    <a:pt x="1371" y="414"/>
                    <a:pt x="1371" y="384"/>
                    <a:pt x="1341" y="353"/>
                  </a:cubicBezTo>
                  <a:lnTo>
                    <a:pt x="1249" y="223"/>
                  </a:lnTo>
                  <a:lnTo>
                    <a:pt x="1280" y="384"/>
                  </a:lnTo>
                  <a:lnTo>
                    <a:pt x="1280" y="445"/>
                  </a:lnTo>
                  <a:lnTo>
                    <a:pt x="1249" y="445"/>
                  </a:lnTo>
                  <a:cubicBezTo>
                    <a:pt x="1218" y="575"/>
                    <a:pt x="1218" y="698"/>
                    <a:pt x="1180" y="828"/>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7398680" y="4746293"/>
              <a:ext cx="71768" cy="197251"/>
            </a:xfrm>
            <a:custGeom>
              <a:avLst/>
              <a:gdLst/>
              <a:ahLst/>
              <a:cxnLst/>
              <a:rect l="l" t="t" r="r" b="b"/>
              <a:pathLst>
                <a:path w="767" h="2108" extrusionOk="0">
                  <a:moveTo>
                    <a:pt x="414" y="920"/>
                  </a:moveTo>
                  <a:lnTo>
                    <a:pt x="414" y="920"/>
                  </a:lnTo>
                  <a:cubicBezTo>
                    <a:pt x="390" y="1144"/>
                    <a:pt x="362" y="1364"/>
                    <a:pt x="336" y="1586"/>
                  </a:cubicBezTo>
                  <a:lnTo>
                    <a:pt x="336" y="1586"/>
                  </a:lnTo>
                  <a:cubicBezTo>
                    <a:pt x="345" y="1461"/>
                    <a:pt x="345" y="1336"/>
                    <a:pt x="345" y="1211"/>
                  </a:cubicBezTo>
                  <a:lnTo>
                    <a:pt x="345" y="1180"/>
                  </a:lnTo>
                  <a:lnTo>
                    <a:pt x="345" y="1150"/>
                  </a:lnTo>
                  <a:cubicBezTo>
                    <a:pt x="383" y="1050"/>
                    <a:pt x="383" y="989"/>
                    <a:pt x="414" y="920"/>
                  </a:cubicBezTo>
                  <a:close/>
                  <a:moveTo>
                    <a:pt x="314" y="0"/>
                  </a:moveTo>
                  <a:lnTo>
                    <a:pt x="253" y="1341"/>
                  </a:lnTo>
                  <a:cubicBezTo>
                    <a:pt x="192" y="958"/>
                    <a:pt x="153" y="575"/>
                    <a:pt x="123" y="192"/>
                  </a:cubicBezTo>
                  <a:lnTo>
                    <a:pt x="123" y="154"/>
                  </a:lnTo>
                  <a:lnTo>
                    <a:pt x="61" y="154"/>
                  </a:lnTo>
                  <a:lnTo>
                    <a:pt x="61" y="192"/>
                  </a:lnTo>
                  <a:cubicBezTo>
                    <a:pt x="61" y="345"/>
                    <a:pt x="61" y="506"/>
                    <a:pt x="31" y="667"/>
                  </a:cubicBezTo>
                  <a:lnTo>
                    <a:pt x="31" y="797"/>
                  </a:lnTo>
                  <a:cubicBezTo>
                    <a:pt x="0" y="1180"/>
                    <a:pt x="0" y="1563"/>
                    <a:pt x="0" y="1946"/>
                  </a:cubicBezTo>
                  <a:lnTo>
                    <a:pt x="61" y="1946"/>
                  </a:lnTo>
                  <a:cubicBezTo>
                    <a:pt x="61" y="1563"/>
                    <a:pt x="61" y="1180"/>
                    <a:pt x="92" y="797"/>
                  </a:cubicBezTo>
                  <a:lnTo>
                    <a:pt x="92" y="698"/>
                  </a:lnTo>
                  <a:cubicBezTo>
                    <a:pt x="123" y="1050"/>
                    <a:pt x="192" y="1372"/>
                    <a:pt x="222" y="1724"/>
                  </a:cubicBezTo>
                  <a:cubicBezTo>
                    <a:pt x="222" y="1785"/>
                    <a:pt x="253" y="1847"/>
                    <a:pt x="253" y="1916"/>
                  </a:cubicBezTo>
                  <a:lnTo>
                    <a:pt x="314" y="2107"/>
                  </a:lnTo>
                  <a:lnTo>
                    <a:pt x="314" y="1916"/>
                  </a:lnTo>
                  <a:lnTo>
                    <a:pt x="383" y="1916"/>
                  </a:lnTo>
                  <a:cubicBezTo>
                    <a:pt x="475" y="1563"/>
                    <a:pt x="506" y="1180"/>
                    <a:pt x="536" y="797"/>
                  </a:cubicBezTo>
                  <a:lnTo>
                    <a:pt x="536" y="1111"/>
                  </a:lnTo>
                  <a:cubicBezTo>
                    <a:pt x="475" y="1402"/>
                    <a:pt x="475" y="1655"/>
                    <a:pt x="475" y="1916"/>
                  </a:cubicBezTo>
                  <a:lnTo>
                    <a:pt x="536" y="1916"/>
                  </a:lnTo>
                  <a:cubicBezTo>
                    <a:pt x="575" y="1655"/>
                    <a:pt x="605" y="1402"/>
                    <a:pt x="605" y="1111"/>
                  </a:cubicBezTo>
                  <a:lnTo>
                    <a:pt x="605" y="1081"/>
                  </a:lnTo>
                  <a:cubicBezTo>
                    <a:pt x="636" y="1019"/>
                    <a:pt x="636" y="958"/>
                    <a:pt x="667" y="889"/>
                  </a:cubicBezTo>
                  <a:cubicBezTo>
                    <a:pt x="697" y="636"/>
                    <a:pt x="766" y="414"/>
                    <a:pt x="728" y="154"/>
                  </a:cubicBezTo>
                  <a:lnTo>
                    <a:pt x="728" y="154"/>
                  </a:lnTo>
                  <a:lnTo>
                    <a:pt x="667" y="192"/>
                  </a:lnTo>
                  <a:cubicBezTo>
                    <a:pt x="697" y="414"/>
                    <a:pt x="636" y="636"/>
                    <a:pt x="605" y="859"/>
                  </a:cubicBezTo>
                  <a:cubicBezTo>
                    <a:pt x="575" y="636"/>
                    <a:pt x="575" y="445"/>
                    <a:pt x="506" y="253"/>
                  </a:cubicBezTo>
                  <a:lnTo>
                    <a:pt x="475" y="253"/>
                  </a:lnTo>
                  <a:lnTo>
                    <a:pt x="475" y="92"/>
                  </a:lnTo>
                  <a:lnTo>
                    <a:pt x="414" y="92"/>
                  </a:lnTo>
                  <a:cubicBezTo>
                    <a:pt x="414" y="315"/>
                    <a:pt x="383" y="537"/>
                    <a:pt x="345" y="767"/>
                  </a:cubicBezTo>
                  <a:cubicBezTo>
                    <a:pt x="383" y="506"/>
                    <a:pt x="383" y="253"/>
                    <a:pt x="3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8328716" y="4516528"/>
              <a:ext cx="182181" cy="233089"/>
            </a:xfrm>
            <a:custGeom>
              <a:avLst/>
              <a:gdLst/>
              <a:ahLst/>
              <a:cxnLst/>
              <a:rect l="l" t="t" r="r" b="b"/>
              <a:pathLst>
                <a:path w="1947" h="2491" extrusionOk="0">
                  <a:moveTo>
                    <a:pt x="1341" y="545"/>
                  </a:moveTo>
                  <a:cubicBezTo>
                    <a:pt x="1372" y="545"/>
                    <a:pt x="1372" y="575"/>
                    <a:pt x="1372" y="606"/>
                  </a:cubicBezTo>
                  <a:lnTo>
                    <a:pt x="1372" y="736"/>
                  </a:lnTo>
                  <a:cubicBezTo>
                    <a:pt x="1372" y="667"/>
                    <a:pt x="1372" y="606"/>
                    <a:pt x="1341" y="545"/>
                  </a:cubicBezTo>
                  <a:close/>
                  <a:moveTo>
                    <a:pt x="1563" y="476"/>
                  </a:moveTo>
                  <a:lnTo>
                    <a:pt x="1563" y="476"/>
                  </a:lnTo>
                  <a:cubicBezTo>
                    <a:pt x="1594" y="667"/>
                    <a:pt x="1594" y="859"/>
                    <a:pt x="1594" y="1050"/>
                  </a:cubicBezTo>
                  <a:cubicBezTo>
                    <a:pt x="1563" y="859"/>
                    <a:pt x="1533" y="667"/>
                    <a:pt x="1563" y="476"/>
                  </a:cubicBezTo>
                  <a:close/>
                  <a:moveTo>
                    <a:pt x="1563" y="1180"/>
                  </a:moveTo>
                  <a:cubicBezTo>
                    <a:pt x="1563" y="1242"/>
                    <a:pt x="1594" y="1272"/>
                    <a:pt x="1594" y="1311"/>
                  </a:cubicBezTo>
                  <a:cubicBezTo>
                    <a:pt x="1594" y="1372"/>
                    <a:pt x="1563" y="1464"/>
                    <a:pt x="1563" y="1533"/>
                  </a:cubicBezTo>
                  <a:lnTo>
                    <a:pt x="1563" y="1180"/>
                  </a:lnTo>
                  <a:close/>
                  <a:moveTo>
                    <a:pt x="1755" y="414"/>
                  </a:moveTo>
                  <a:cubicBezTo>
                    <a:pt x="1786" y="506"/>
                    <a:pt x="1816" y="636"/>
                    <a:pt x="1816" y="736"/>
                  </a:cubicBezTo>
                  <a:lnTo>
                    <a:pt x="1816" y="859"/>
                  </a:lnTo>
                  <a:lnTo>
                    <a:pt x="1724" y="1655"/>
                  </a:lnTo>
                  <a:cubicBezTo>
                    <a:pt x="1724" y="1594"/>
                    <a:pt x="1694" y="1533"/>
                    <a:pt x="1694" y="1464"/>
                  </a:cubicBezTo>
                  <a:cubicBezTo>
                    <a:pt x="1724" y="1119"/>
                    <a:pt x="1755" y="767"/>
                    <a:pt x="1755" y="414"/>
                  </a:cubicBezTo>
                  <a:close/>
                  <a:moveTo>
                    <a:pt x="1311" y="545"/>
                  </a:moveTo>
                  <a:lnTo>
                    <a:pt x="1311" y="545"/>
                  </a:lnTo>
                  <a:cubicBezTo>
                    <a:pt x="1341" y="958"/>
                    <a:pt x="1341" y="1403"/>
                    <a:pt x="1242" y="1816"/>
                  </a:cubicBezTo>
                  <a:lnTo>
                    <a:pt x="1242" y="1533"/>
                  </a:lnTo>
                  <a:lnTo>
                    <a:pt x="1311" y="545"/>
                  </a:lnTo>
                  <a:close/>
                  <a:moveTo>
                    <a:pt x="1081" y="1"/>
                  </a:moveTo>
                  <a:lnTo>
                    <a:pt x="1050" y="284"/>
                  </a:lnTo>
                  <a:lnTo>
                    <a:pt x="1020" y="284"/>
                  </a:lnTo>
                  <a:lnTo>
                    <a:pt x="1020" y="476"/>
                  </a:lnTo>
                  <a:cubicBezTo>
                    <a:pt x="989" y="667"/>
                    <a:pt x="958" y="889"/>
                    <a:pt x="928" y="1119"/>
                  </a:cubicBezTo>
                  <a:cubicBezTo>
                    <a:pt x="928" y="928"/>
                    <a:pt x="928" y="736"/>
                    <a:pt x="889" y="506"/>
                  </a:cubicBezTo>
                  <a:lnTo>
                    <a:pt x="828" y="506"/>
                  </a:lnTo>
                  <a:lnTo>
                    <a:pt x="828" y="1150"/>
                  </a:lnTo>
                  <a:lnTo>
                    <a:pt x="797" y="1150"/>
                  </a:lnTo>
                  <a:cubicBezTo>
                    <a:pt x="767" y="859"/>
                    <a:pt x="736" y="575"/>
                    <a:pt x="698" y="315"/>
                  </a:cubicBezTo>
                  <a:lnTo>
                    <a:pt x="667" y="93"/>
                  </a:lnTo>
                  <a:lnTo>
                    <a:pt x="637" y="315"/>
                  </a:lnTo>
                  <a:cubicBezTo>
                    <a:pt x="545" y="828"/>
                    <a:pt x="476" y="1341"/>
                    <a:pt x="414" y="1847"/>
                  </a:cubicBezTo>
                  <a:lnTo>
                    <a:pt x="253" y="223"/>
                  </a:lnTo>
                  <a:lnTo>
                    <a:pt x="192" y="223"/>
                  </a:lnTo>
                  <a:cubicBezTo>
                    <a:pt x="223" y="767"/>
                    <a:pt x="192" y="1311"/>
                    <a:pt x="123" y="1847"/>
                  </a:cubicBezTo>
                  <a:cubicBezTo>
                    <a:pt x="93" y="1272"/>
                    <a:pt x="62" y="736"/>
                    <a:pt x="62" y="192"/>
                  </a:cubicBezTo>
                  <a:lnTo>
                    <a:pt x="1" y="192"/>
                  </a:lnTo>
                  <a:cubicBezTo>
                    <a:pt x="1" y="828"/>
                    <a:pt x="31" y="1502"/>
                    <a:pt x="93" y="2138"/>
                  </a:cubicBezTo>
                  <a:lnTo>
                    <a:pt x="123" y="2421"/>
                  </a:lnTo>
                  <a:lnTo>
                    <a:pt x="162" y="2138"/>
                  </a:lnTo>
                  <a:cubicBezTo>
                    <a:pt x="223" y="1724"/>
                    <a:pt x="253" y="1311"/>
                    <a:pt x="253" y="889"/>
                  </a:cubicBezTo>
                  <a:lnTo>
                    <a:pt x="414" y="2421"/>
                  </a:lnTo>
                  <a:lnTo>
                    <a:pt x="445" y="2138"/>
                  </a:lnTo>
                  <a:cubicBezTo>
                    <a:pt x="506" y="1625"/>
                    <a:pt x="575" y="1081"/>
                    <a:pt x="667" y="545"/>
                  </a:cubicBezTo>
                  <a:cubicBezTo>
                    <a:pt x="736" y="1081"/>
                    <a:pt x="767" y="1625"/>
                    <a:pt x="767" y="2169"/>
                  </a:cubicBezTo>
                  <a:lnTo>
                    <a:pt x="828" y="2169"/>
                  </a:lnTo>
                  <a:cubicBezTo>
                    <a:pt x="828" y="2077"/>
                    <a:pt x="859" y="1977"/>
                    <a:pt x="859" y="1885"/>
                  </a:cubicBezTo>
                  <a:lnTo>
                    <a:pt x="859" y="1946"/>
                  </a:lnTo>
                  <a:lnTo>
                    <a:pt x="859" y="2299"/>
                  </a:lnTo>
                  <a:lnTo>
                    <a:pt x="928" y="2299"/>
                  </a:lnTo>
                  <a:lnTo>
                    <a:pt x="928" y="1946"/>
                  </a:lnTo>
                  <a:cubicBezTo>
                    <a:pt x="958" y="1755"/>
                    <a:pt x="989" y="1563"/>
                    <a:pt x="1020" y="1372"/>
                  </a:cubicBezTo>
                  <a:cubicBezTo>
                    <a:pt x="1020" y="1242"/>
                    <a:pt x="1050" y="1150"/>
                    <a:pt x="1050" y="1020"/>
                  </a:cubicBezTo>
                  <a:cubicBezTo>
                    <a:pt x="1081" y="1211"/>
                    <a:pt x="1081" y="1372"/>
                    <a:pt x="1081" y="1563"/>
                  </a:cubicBezTo>
                  <a:cubicBezTo>
                    <a:pt x="1050" y="1724"/>
                    <a:pt x="1020" y="1916"/>
                    <a:pt x="1020" y="2077"/>
                  </a:cubicBezTo>
                  <a:lnTo>
                    <a:pt x="1081" y="2077"/>
                  </a:lnTo>
                  <a:cubicBezTo>
                    <a:pt x="1119" y="1916"/>
                    <a:pt x="1119" y="1755"/>
                    <a:pt x="1150" y="1563"/>
                  </a:cubicBezTo>
                  <a:lnTo>
                    <a:pt x="1150" y="1372"/>
                  </a:lnTo>
                  <a:lnTo>
                    <a:pt x="1180" y="1533"/>
                  </a:lnTo>
                  <a:lnTo>
                    <a:pt x="1150" y="1625"/>
                  </a:lnTo>
                  <a:cubicBezTo>
                    <a:pt x="1150" y="1816"/>
                    <a:pt x="1150" y="2008"/>
                    <a:pt x="1180" y="2169"/>
                  </a:cubicBezTo>
                  <a:lnTo>
                    <a:pt x="1180" y="2330"/>
                  </a:lnTo>
                  <a:lnTo>
                    <a:pt x="1242" y="2199"/>
                  </a:lnTo>
                  <a:lnTo>
                    <a:pt x="1242" y="2490"/>
                  </a:lnTo>
                  <a:lnTo>
                    <a:pt x="1272" y="2199"/>
                  </a:lnTo>
                  <a:cubicBezTo>
                    <a:pt x="1341" y="1724"/>
                    <a:pt x="1403" y="1242"/>
                    <a:pt x="1433" y="797"/>
                  </a:cubicBezTo>
                  <a:cubicBezTo>
                    <a:pt x="1464" y="928"/>
                    <a:pt x="1464" y="1050"/>
                    <a:pt x="1464" y="1211"/>
                  </a:cubicBezTo>
                  <a:lnTo>
                    <a:pt x="1464" y="1502"/>
                  </a:lnTo>
                  <a:cubicBezTo>
                    <a:pt x="1464" y="1694"/>
                    <a:pt x="1433" y="1916"/>
                    <a:pt x="1464" y="2107"/>
                  </a:cubicBezTo>
                  <a:lnTo>
                    <a:pt x="1502" y="2299"/>
                  </a:lnTo>
                  <a:lnTo>
                    <a:pt x="1502" y="2460"/>
                  </a:lnTo>
                  <a:lnTo>
                    <a:pt x="1563" y="2199"/>
                  </a:lnTo>
                  <a:cubicBezTo>
                    <a:pt x="1594" y="2008"/>
                    <a:pt x="1625" y="1847"/>
                    <a:pt x="1655" y="1655"/>
                  </a:cubicBezTo>
                  <a:cubicBezTo>
                    <a:pt x="1694" y="1786"/>
                    <a:pt x="1694" y="1916"/>
                    <a:pt x="1694" y="2038"/>
                  </a:cubicBezTo>
                  <a:lnTo>
                    <a:pt x="1694" y="2138"/>
                  </a:lnTo>
                  <a:lnTo>
                    <a:pt x="1724" y="2138"/>
                  </a:lnTo>
                  <a:cubicBezTo>
                    <a:pt x="1755" y="2107"/>
                    <a:pt x="1755" y="2077"/>
                    <a:pt x="1755" y="2038"/>
                  </a:cubicBezTo>
                  <a:lnTo>
                    <a:pt x="1816" y="1341"/>
                  </a:lnTo>
                  <a:lnTo>
                    <a:pt x="1816" y="1755"/>
                  </a:lnTo>
                  <a:cubicBezTo>
                    <a:pt x="1786" y="1885"/>
                    <a:pt x="1786" y="2038"/>
                    <a:pt x="1786" y="2169"/>
                  </a:cubicBezTo>
                  <a:lnTo>
                    <a:pt x="1847" y="2169"/>
                  </a:lnTo>
                  <a:cubicBezTo>
                    <a:pt x="1847" y="2038"/>
                    <a:pt x="1885" y="1885"/>
                    <a:pt x="1885" y="1755"/>
                  </a:cubicBezTo>
                  <a:cubicBezTo>
                    <a:pt x="1916" y="1242"/>
                    <a:pt x="1947" y="736"/>
                    <a:pt x="1947" y="253"/>
                  </a:cubicBezTo>
                  <a:lnTo>
                    <a:pt x="1885" y="223"/>
                  </a:lnTo>
                  <a:lnTo>
                    <a:pt x="1847" y="545"/>
                  </a:lnTo>
                  <a:cubicBezTo>
                    <a:pt x="1847" y="445"/>
                    <a:pt x="1816" y="353"/>
                    <a:pt x="1755" y="253"/>
                  </a:cubicBezTo>
                  <a:lnTo>
                    <a:pt x="1724" y="161"/>
                  </a:lnTo>
                  <a:lnTo>
                    <a:pt x="1694" y="284"/>
                  </a:lnTo>
                  <a:cubicBezTo>
                    <a:pt x="1694" y="545"/>
                    <a:pt x="1694" y="828"/>
                    <a:pt x="1655" y="1081"/>
                  </a:cubicBezTo>
                  <a:cubicBezTo>
                    <a:pt x="1655" y="828"/>
                    <a:pt x="1655" y="575"/>
                    <a:pt x="1625" y="315"/>
                  </a:cubicBezTo>
                  <a:lnTo>
                    <a:pt x="1594" y="192"/>
                  </a:lnTo>
                  <a:lnTo>
                    <a:pt x="1563" y="315"/>
                  </a:lnTo>
                  <a:cubicBezTo>
                    <a:pt x="1533" y="384"/>
                    <a:pt x="1502" y="445"/>
                    <a:pt x="1502" y="545"/>
                  </a:cubicBezTo>
                  <a:cubicBezTo>
                    <a:pt x="1502" y="476"/>
                    <a:pt x="1464" y="414"/>
                    <a:pt x="1464" y="353"/>
                  </a:cubicBezTo>
                  <a:lnTo>
                    <a:pt x="1403" y="93"/>
                  </a:lnTo>
                  <a:lnTo>
                    <a:pt x="1403" y="353"/>
                  </a:lnTo>
                  <a:lnTo>
                    <a:pt x="1403" y="476"/>
                  </a:lnTo>
                  <a:cubicBezTo>
                    <a:pt x="1372" y="414"/>
                    <a:pt x="1341" y="384"/>
                    <a:pt x="1311" y="353"/>
                  </a:cubicBezTo>
                  <a:lnTo>
                    <a:pt x="1242" y="223"/>
                  </a:lnTo>
                  <a:lnTo>
                    <a:pt x="1272" y="384"/>
                  </a:lnTo>
                  <a:lnTo>
                    <a:pt x="1272" y="445"/>
                  </a:lnTo>
                  <a:lnTo>
                    <a:pt x="1242" y="445"/>
                  </a:lnTo>
                  <a:cubicBezTo>
                    <a:pt x="1211" y="575"/>
                    <a:pt x="1180" y="698"/>
                    <a:pt x="1180" y="828"/>
                  </a:cubicBezTo>
                  <a:lnTo>
                    <a:pt x="108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8331616" y="4531593"/>
              <a:ext cx="74669" cy="197251"/>
            </a:xfrm>
            <a:custGeom>
              <a:avLst/>
              <a:gdLst/>
              <a:ahLst/>
              <a:cxnLst/>
              <a:rect l="l" t="t" r="r" b="b"/>
              <a:pathLst>
                <a:path w="798" h="2108" extrusionOk="0">
                  <a:moveTo>
                    <a:pt x="414" y="953"/>
                  </a:moveTo>
                  <a:lnTo>
                    <a:pt x="414" y="953"/>
                  </a:lnTo>
                  <a:cubicBezTo>
                    <a:pt x="412" y="1233"/>
                    <a:pt x="382" y="1505"/>
                    <a:pt x="353" y="1785"/>
                  </a:cubicBezTo>
                  <a:cubicBezTo>
                    <a:pt x="353" y="1594"/>
                    <a:pt x="383" y="1402"/>
                    <a:pt x="383" y="1211"/>
                  </a:cubicBezTo>
                  <a:lnTo>
                    <a:pt x="383" y="1180"/>
                  </a:lnTo>
                  <a:lnTo>
                    <a:pt x="383" y="1150"/>
                  </a:lnTo>
                  <a:cubicBezTo>
                    <a:pt x="409" y="1066"/>
                    <a:pt x="413" y="1010"/>
                    <a:pt x="414" y="953"/>
                  </a:cubicBezTo>
                  <a:close/>
                  <a:moveTo>
                    <a:pt x="322" y="0"/>
                  </a:moveTo>
                  <a:lnTo>
                    <a:pt x="253" y="1341"/>
                  </a:lnTo>
                  <a:cubicBezTo>
                    <a:pt x="222" y="958"/>
                    <a:pt x="161" y="575"/>
                    <a:pt x="161" y="192"/>
                  </a:cubicBezTo>
                  <a:lnTo>
                    <a:pt x="161" y="154"/>
                  </a:lnTo>
                  <a:lnTo>
                    <a:pt x="92" y="154"/>
                  </a:lnTo>
                  <a:lnTo>
                    <a:pt x="92" y="192"/>
                  </a:lnTo>
                  <a:cubicBezTo>
                    <a:pt x="92" y="345"/>
                    <a:pt x="92" y="506"/>
                    <a:pt x="62" y="667"/>
                  </a:cubicBezTo>
                  <a:lnTo>
                    <a:pt x="62" y="797"/>
                  </a:lnTo>
                  <a:cubicBezTo>
                    <a:pt x="31" y="1180"/>
                    <a:pt x="0" y="1563"/>
                    <a:pt x="31" y="1946"/>
                  </a:cubicBezTo>
                  <a:lnTo>
                    <a:pt x="92" y="1946"/>
                  </a:lnTo>
                  <a:cubicBezTo>
                    <a:pt x="62" y="1563"/>
                    <a:pt x="92" y="1180"/>
                    <a:pt x="131" y="797"/>
                  </a:cubicBezTo>
                  <a:lnTo>
                    <a:pt x="131" y="698"/>
                  </a:lnTo>
                  <a:cubicBezTo>
                    <a:pt x="161" y="1050"/>
                    <a:pt x="192" y="1372"/>
                    <a:pt x="253" y="1724"/>
                  </a:cubicBezTo>
                  <a:cubicBezTo>
                    <a:pt x="253" y="1785"/>
                    <a:pt x="253" y="1847"/>
                    <a:pt x="284" y="1916"/>
                  </a:cubicBezTo>
                  <a:lnTo>
                    <a:pt x="353" y="2107"/>
                  </a:lnTo>
                  <a:lnTo>
                    <a:pt x="353" y="1916"/>
                  </a:lnTo>
                  <a:lnTo>
                    <a:pt x="414" y="1916"/>
                  </a:lnTo>
                  <a:cubicBezTo>
                    <a:pt x="514" y="1563"/>
                    <a:pt x="544" y="1180"/>
                    <a:pt x="544" y="797"/>
                  </a:cubicBezTo>
                  <a:cubicBezTo>
                    <a:pt x="575" y="889"/>
                    <a:pt x="575" y="1019"/>
                    <a:pt x="575" y="1111"/>
                  </a:cubicBezTo>
                  <a:cubicBezTo>
                    <a:pt x="514" y="1402"/>
                    <a:pt x="514" y="1655"/>
                    <a:pt x="514" y="1916"/>
                  </a:cubicBezTo>
                  <a:lnTo>
                    <a:pt x="575" y="1916"/>
                  </a:lnTo>
                  <a:cubicBezTo>
                    <a:pt x="606" y="1655"/>
                    <a:pt x="636" y="1402"/>
                    <a:pt x="636" y="1111"/>
                  </a:cubicBezTo>
                  <a:lnTo>
                    <a:pt x="636" y="1081"/>
                  </a:lnTo>
                  <a:cubicBezTo>
                    <a:pt x="636" y="1019"/>
                    <a:pt x="667" y="958"/>
                    <a:pt x="667" y="889"/>
                  </a:cubicBezTo>
                  <a:cubicBezTo>
                    <a:pt x="736" y="636"/>
                    <a:pt x="797" y="414"/>
                    <a:pt x="766" y="154"/>
                  </a:cubicBezTo>
                  <a:lnTo>
                    <a:pt x="766" y="154"/>
                  </a:lnTo>
                  <a:lnTo>
                    <a:pt x="705" y="192"/>
                  </a:lnTo>
                  <a:cubicBezTo>
                    <a:pt x="736" y="414"/>
                    <a:pt x="667" y="636"/>
                    <a:pt x="606" y="859"/>
                  </a:cubicBezTo>
                  <a:cubicBezTo>
                    <a:pt x="606" y="636"/>
                    <a:pt x="575" y="445"/>
                    <a:pt x="544" y="253"/>
                  </a:cubicBezTo>
                  <a:lnTo>
                    <a:pt x="514" y="253"/>
                  </a:lnTo>
                  <a:lnTo>
                    <a:pt x="514" y="92"/>
                  </a:lnTo>
                  <a:lnTo>
                    <a:pt x="445" y="92"/>
                  </a:lnTo>
                  <a:cubicBezTo>
                    <a:pt x="445" y="315"/>
                    <a:pt x="414"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8505096" y="4722289"/>
              <a:ext cx="134086" cy="250961"/>
            </a:xfrm>
            <a:custGeom>
              <a:avLst/>
              <a:gdLst/>
              <a:ahLst/>
              <a:cxnLst/>
              <a:rect l="l" t="t" r="r" b="b"/>
              <a:pathLst>
                <a:path w="1433" h="2682" extrusionOk="0">
                  <a:moveTo>
                    <a:pt x="253" y="452"/>
                  </a:moveTo>
                  <a:cubicBezTo>
                    <a:pt x="253" y="452"/>
                    <a:pt x="284" y="483"/>
                    <a:pt x="284" y="514"/>
                  </a:cubicBezTo>
                  <a:cubicBezTo>
                    <a:pt x="253" y="575"/>
                    <a:pt x="253" y="606"/>
                    <a:pt x="222" y="644"/>
                  </a:cubicBezTo>
                  <a:cubicBezTo>
                    <a:pt x="253" y="575"/>
                    <a:pt x="253" y="514"/>
                    <a:pt x="253" y="452"/>
                  </a:cubicBezTo>
                  <a:close/>
                  <a:moveTo>
                    <a:pt x="345" y="452"/>
                  </a:moveTo>
                  <a:cubicBezTo>
                    <a:pt x="383" y="606"/>
                    <a:pt x="345" y="766"/>
                    <a:pt x="345" y="897"/>
                  </a:cubicBezTo>
                  <a:lnTo>
                    <a:pt x="345" y="514"/>
                  </a:lnTo>
                  <a:lnTo>
                    <a:pt x="345" y="452"/>
                  </a:lnTo>
                  <a:close/>
                  <a:moveTo>
                    <a:pt x="284" y="705"/>
                  </a:moveTo>
                  <a:cubicBezTo>
                    <a:pt x="314" y="989"/>
                    <a:pt x="314" y="1310"/>
                    <a:pt x="253" y="1601"/>
                  </a:cubicBezTo>
                  <a:cubicBezTo>
                    <a:pt x="253" y="1502"/>
                    <a:pt x="253" y="1410"/>
                    <a:pt x="222" y="1280"/>
                  </a:cubicBezTo>
                  <a:lnTo>
                    <a:pt x="222" y="835"/>
                  </a:lnTo>
                  <a:cubicBezTo>
                    <a:pt x="253" y="797"/>
                    <a:pt x="284" y="766"/>
                    <a:pt x="284" y="705"/>
                  </a:cubicBezTo>
                  <a:close/>
                  <a:moveTo>
                    <a:pt x="1050" y="1824"/>
                  </a:moveTo>
                  <a:cubicBezTo>
                    <a:pt x="1050" y="1946"/>
                    <a:pt x="1080" y="2046"/>
                    <a:pt x="1080" y="2176"/>
                  </a:cubicBezTo>
                  <a:cubicBezTo>
                    <a:pt x="1080" y="2176"/>
                    <a:pt x="1080" y="2207"/>
                    <a:pt x="1050" y="2237"/>
                  </a:cubicBezTo>
                  <a:lnTo>
                    <a:pt x="1050" y="1824"/>
                  </a:lnTo>
                  <a:close/>
                  <a:moveTo>
                    <a:pt x="284" y="0"/>
                  </a:moveTo>
                  <a:lnTo>
                    <a:pt x="253" y="192"/>
                  </a:lnTo>
                  <a:cubicBezTo>
                    <a:pt x="192" y="383"/>
                    <a:pt x="192" y="575"/>
                    <a:pt x="153" y="766"/>
                  </a:cubicBezTo>
                  <a:lnTo>
                    <a:pt x="153" y="736"/>
                  </a:lnTo>
                  <a:lnTo>
                    <a:pt x="153" y="261"/>
                  </a:lnTo>
                  <a:lnTo>
                    <a:pt x="92" y="261"/>
                  </a:lnTo>
                  <a:lnTo>
                    <a:pt x="92" y="736"/>
                  </a:lnTo>
                  <a:lnTo>
                    <a:pt x="62" y="1280"/>
                  </a:lnTo>
                  <a:lnTo>
                    <a:pt x="62" y="222"/>
                  </a:lnTo>
                  <a:lnTo>
                    <a:pt x="0" y="222"/>
                  </a:lnTo>
                  <a:lnTo>
                    <a:pt x="31" y="2590"/>
                  </a:lnTo>
                  <a:lnTo>
                    <a:pt x="62" y="2368"/>
                  </a:lnTo>
                  <a:cubicBezTo>
                    <a:pt x="123" y="2207"/>
                    <a:pt x="123" y="2046"/>
                    <a:pt x="123" y="1916"/>
                  </a:cubicBezTo>
                  <a:lnTo>
                    <a:pt x="153" y="1218"/>
                  </a:lnTo>
                  <a:lnTo>
                    <a:pt x="153" y="1341"/>
                  </a:lnTo>
                  <a:lnTo>
                    <a:pt x="153" y="1372"/>
                  </a:lnTo>
                  <a:lnTo>
                    <a:pt x="153" y="1885"/>
                  </a:lnTo>
                  <a:lnTo>
                    <a:pt x="153" y="1984"/>
                  </a:lnTo>
                  <a:cubicBezTo>
                    <a:pt x="123" y="2107"/>
                    <a:pt x="123" y="2237"/>
                    <a:pt x="153" y="2329"/>
                  </a:cubicBezTo>
                  <a:lnTo>
                    <a:pt x="222" y="2590"/>
                  </a:lnTo>
                  <a:lnTo>
                    <a:pt x="222" y="2237"/>
                  </a:lnTo>
                  <a:lnTo>
                    <a:pt x="253" y="2237"/>
                  </a:lnTo>
                  <a:lnTo>
                    <a:pt x="284" y="2459"/>
                  </a:lnTo>
                  <a:lnTo>
                    <a:pt x="314" y="2237"/>
                  </a:lnTo>
                  <a:cubicBezTo>
                    <a:pt x="314" y="2107"/>
                    <a:pt x="284" y="1984"/>
                    <a:pt x="284" y="1854"/>
                  </a:cubicBezTo>
                  <a:lnTo>
                    <a:pt x="314" y="1793"/>
                  </a:lnTo>
                  <a:cubicBezTo>
                    <a:pt x="314" y="1663"/>
                    <a:pt x="345" y="1502"/>
                    <a:pt x="345" y="1372"/>
                  </a:cubicBezTo>
                  <a:cubicBezTo>
                    <a:pt x="345" y="1663"/>
                    <a:pt x="383" y="1984"/>
                    <a:pt x="445" y="2268"/>
                  </a:cubicBezTo>
                  <a:lnTo>
                    <a:pt x="506" y="2268"/>
                  </a:lnTo>
                  <a:cubicBezTo>
                    <a:pt x="475" y="2015"/>
                    <a:pt x="475" y="1724"/>
                    <a:pt x="506" y="1441"/>
                  </a:cubicBezTo>
                  <a:lnTo>
                    <a:pt x="575" y="2429"/>
                  </a:lnTo>
                  <a:lnTo>
                    <a:pt x="636" y="2429"/>
                  </a:lnTo>
                  <a:lnTo>
                    <a:pt x="667" y="866"/>
                  </a:lnTo>
                  <a:cubicBezTo>
                    <a:pt x="697" y="1372"/>
                    <a:pt x="697" y="1916"/>
                    <a:pt x="697" y="2398"/>
                  </a:cubicBezTo>
                  <a:lnTo>
                    <a:pt x="766" y="2398"/>
                  </a:lnTo>
                  <a:cubicBezTo>
                    <a:pt x="797" y="1984"/>
                    <a:pt x="797" y="1532"/>
                    <a:pt x="797" y="1088"/>
                  </a:cubicBezTo>
                  <a:lnTo>
                    <a:pt x="889" y="2368"/>
                  </a:lnTo>
                  <a:lnTo>
                    <a:pt x="958" y="2368"/>
                  </a:lnTo>
                  <a:cubicBezTo>
                    <a:pt x="989" y="1885"/>
                    <a:pt x="989" y="1441"/>
                    <a:pt x="989" y="958"/>
                  </a:cubicBezTo>
                  <a:cubicBezTo>
                    <a:pt x="989" y="1088"/>
                    <a:pt x="1019" y="1218"/>
                    <a:pt x="1019" y="1341"/>
                  </a:cubicBezTo>
                  <a:cubicBezTo>
                    <a:pt x="989" y="1693"/>
                    <a:pt x="989" y="2046"/>
                    <a:pt x="1019" y="2398"/>
                  </a:cubicBezTo>
                  <a:lnTo>
                    <a:pt x="1019" y="2521"/>
                  </a:lnTo>
                  <a:lnTo>
                    <a:pt x="1080" y="2429"/>
                  </a:lnTo>
                  <a:cubicBezTo>
                    <a:pt x="1080" y="2398"/>
                    <a:pt x="1080" y="2368"/>
                    <a:pt x="1111" y="2329"/>
                  </a:cubicBezTo>
                  <a:lnTo>
                    <a:pt x="1149" y="2329"/>
                  </a:lnTo>
                  <a:lnTo>
                    <a:pt x="1149" y="2138"/>
                  </a:lnTo>
                  <a:lnTo>
                    <a:pt x="1149" y="1946"/>
                  </a:lnTo>
                  <a:lnTo>
                    <a:pt x="1149" y="989"/>
                  </a:lnTo>
                  <a:lnTo>
                    <a:pt x="1149" y="927"/>
                  </a:lnTo>
                  <a:cubicBezTo>
                    <a:pt x="1149" y="897"/>
                    <a:pt x="1149" y="835"/>
                    <a:pt x="1180" y="766"/>
                  </a:cubicBezTo>
                  <a:cubicBezTo>
                    <a:pt x="1180" y="958"/>
                    <a:pt x="1211" y="1180"/>
                    <a:pt x="1211" y="1372"/>
                  </a:cubicBezTo>
                  <a:cubicBezTo>
                    <a:pt x="1180" y="1724"/>
                    <a:pt x="1149" y="2076"/>
                    <a:pt x="1180" y="2398"/>
                  </a:cubicBezTo>
                  <a:lnTo>
                    <a:pt x="1211" y="2682"/>
                  </a:lnTo>
                  <a:lnTo>
                    <a:pt x="1241" y="2398"/>
                  </a:lnTo>
                  <a:cubicBezTo>
                    <a:pt x="1272" y="2076"/>
                    <a:pt x="1272" y="1724"/>
                    <a:pt x="1272" y="1410"/>
                  </a:cubicBezTo>
                  <a:lnTo>
                    <a:pt x="1272" y="1341"/>
                  </a:lnTo>
                  <a:cubicBezTo>
                    <a:pt x="1303" y="1218"/>
                    <a:pt x="1303" y="1088"/>
                    <a:pt x="1341" y="958"/>
                  </a:cubicBezTo>
                  <a:cubicBezTo>
                    <a:pt x="1341" y="1341"/>
                    <a:pt x="1372" y="1693"/>
                    <a:pt x="1341" y="2076"/>
                  </a:cubicBezTo>
                  <a:lnTo>
                    <a:pt x="1402" y="2076"/>
                  </a:lnTo>
                  <a:cubicBezTo>
                    <a:pt x="1433" y="1502"/>
                    <a:pt x="1402" y="927"/>
                    <a:pt x="1341" y="383"/>
                  </a:cubicBezTo>
                  <a:lnTo>
                    <a:pt x="1272" y="383"/>
                  </a:lnTo>
                  <a:cubicBezTo>
                    <a:pt x="1272" y="575"/>
                    <a:pt x="1272" y="797"/>
                    <a:pt x="1241" y="1027"/>
                  </a:cubicBezTo>
                  <a:cubicBezTo>
                    <a:pt x="1241" y="797"/>
                    <a:pt x="1211" y="575"/>
                    <a:pt x="1180" y="353"/>
                  </a:cubicBezTo>
                  <a:lnTo>
                    <a:pt x="1180" y="322"/>
                  </a:lnTo>
                  <a:lnTo>
                    <a:pt x="1111" y="353"/>
                  </a:lnTo>
                  <a:lnTo>
                    <a:pt x="1111" y="674"/>
                  </a:lnTo>
                  <a:cubicBezTo>
                    <a:pt x="1111" y="575"/>
                    <a:pt x="1080" y="452"/>
                    <a:pt x="1080" y="322"/>
                  </a:cubicBezTo>
                  <a:lnTo>
                    <a:pt x="1019" y="322"/>
                  </a:lnTo>
                  <a:lnTo>
                    <a:pt x="1050" y="897"/>
                  </a:lnTo>
                  <a:cubicBezTo>
                    <a:pt x="1019" y="705"/>
                    <a:pt x="989" y="514"/>
                    <a:pt x="958" y="291"/>
                  </a:cubicBezTo>
                  <a:lnTo>
                    <a:pt x="889" y="322"/>
                  </a:lnTo>
                  <a:cubicBezTo>
                    <a:pt x="920" y="797"/>
                    <a:pt x="920" y="1310"/>
                    <a:pt x="920" y="1824"/>
                  </a:cubicBezTo>
                  <a:lnTo>
                    <a:pt x="766" y="161"/>
                  </a:lnTo>
                  <a:lnTo>
                    <a:pt x="697" y="192"/>
                  </a:lnTo>
                  <a:cubicBezTo>
                    <a:pt x="728" y="414"/>
                    <a:pt x="728" y="674"/>
                    <a:pt x="728" y="927"/>
                  </a:cubicBezTo>
                  <a:cubicBezTo>
                    <a:pt x="697" y="705"/>
                    <a:pt x="697" y="483"/>
                    <a:pt x="667" y="261"/>
                  </a:cubicBezTo>
                  <a:lnTo>
                    <a:pt x="605" y="261"/>
                  </a:lnTo>
                  <a:lnTo>
                    <a:pt x="575" y="1502"/>
                  </a:lnTo>
                  <a:lnTo>
                    <a:pt x="537" y="958"/>
                  </a:lnTo>
                  <a:cubicBezTo>
                    <a:pt x="575" y="736"/>
                    <a:pt x="537" y="514"/>
                    <a:pt x="506" y="291"/>
                  </a:cubicBezTo>
                  <a:lnTo>
                    <a:pt x="445" y="291"/>
                  </a:lnTo>
                  <a:lnTo>
                    <a:pt x="475" y="958"/>
                  </a:lnTo>
                  <a:cubicBezTo>
                    <a:pt x="475" y="1088"/>
                    <a:pt x="475" y="1249"/>
                    <a:pt x="445" y="1372"/>
                  </a:cubicBezTo>
                  <a:lnTo>
                    <a:pt x="445" y="1693"/>
                  </a:lnTo>
                  <a:cubicBezTo>
                    <a:pt x="414" y="1471"/>
                    <a:pt x="414" y="1249"/>
                    <a:pt x="414" y="1027"/>
                  </a:cubicBezTo>
                  <a:lnTo>
                    <a:pt x="414" y="927"/>
                  </a:lnTo>
                  <a:cubicBezTo>
                    <a:pt x="445" y="705"/>
                    <a:pt x="445" y="483"/>
                    <a:pt x="383" y="261"/>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8626925" y="4752418"/>
              <a:ext cx="53896" cy="200058"/>
            </a:xfrm>
            <a:custGeom>
              <a:avLst/>
              <a:gdLst/>
              <a:ahLst/>
              <a:cxnLst/>
              <a:rect l="l" t="t" r="r" b="b"/>
              <a:pathLst>
                <a:path w="576" h="2138" extrusionOk="0">
                  <a:moveTo>
                    <a:pt x="230" y="705"/>
                  </a:moveTo>
                  <a:cubicBezTo>
                    <a:pt x="261" y="1050"/>
                    <a:pt x="261" y="1371"/>
                    <a:pt x="230" y="1724"/>
                  </a:cubicBezTo>
                  <a:lnTo>
                    <a:pt x="230" y="1502"/>
                  </a:lnTo>
                  <a:lnTo>
                    <a:pt x="161" y="1502"/>
                  </a:lnTo>
                  <a:lnTo>
                    <a:pt x="161" y="1402"/>
                  </a:lnTo>
                  <a:cubicBezTo>
                    <a:pt x="192" y="1180"/>
                    <a:pt x="230" y="927"/>
                    <a:pt x="230" y="705"/>
                  </a:cubicBezTo>
                  <a:close/>
                  <a:moveTo>
                    <a:pt x="322" y="0"/>
                  </a:moveTo>
                  <a:lnTo>
                    <a:pt x="261" y="92"/>
                  </a:lnTo>
                  <a:cubicBezTo>
                    <a:pt x="261" y="130"/>
                    <a:pt x="261" y="161"/>
                    <a:pt x="230" y="192"/>
                  </a:cubicBezTo>
                  <a:lnTo>
                    <a:pt x="230" y="92"/>
                  </a:lnTo>
                  <a:lnTo>
                    <a:pt x="161" y="92"/>
                  </a:lnTo>
                  <a:lnTo>
                    <a:pt x="161" y="444"/>
                  </a:lnTo>
                  <a:cubicBezTo>
                    <a:pt x="100" y="736"/>
                    <a:pt x="100" y="1050"/>
                    <a:pt x="100" y="1371"/>
                  </a:cubicBezTo>
                  <a:lnTo>
                    <a:pt x="100" y="1402"/>
                  </a:lnTo>
                  <a:cubicBezTo>
                    <a:pt x="70" y="1594"/>
                    <a:pt x="39" y="1785"/>
                    <a:pt x="1" y="1946"/>
                  </a:cubicBezTo>
                  <a:lnTo>
                    <a:pt x="70" y="1977"/>
                  </a:lnTo>
                  <a:cubicBezTo>
                    <a:pt x="70" y="1915"/>
                    <a:pt x="100" y="1854"/>
                    <a:pt x="100" y="1816"/>
                  </a:cubicBezTo>
                  <a:lnTo>
                    <a:pt x="100" y="1816"/>
                  </a:lnTo>
                  <a:cubicBezTo>
                    <a:pt x="100" y="1915"/>
                    <a:pt x="100" y="2007"/>
                    <a:pt x="70" y="2107"/>
                  </a:cubicBezTo>
                  <a:lnTo>
                    <a:pt x="131" y="2107"/>
                  </a:lnTo>
                  <a:cubicBezTo>
                    <a:pt x="161" y="2076"/>
                    <a:pt x="161" y="2007"/>
                    <a:pt x="161" y="1977"/>
                  </a:cubicBezTo>
                  <a:lnTo>
                    <a:pt x="192" y="2137"/>
                  </a:lnTo>
                  <a:lnTo>
                    <a:pt x="261" y="2137"/>
                  </a:lnTo>
                  <a:cubicBezTo>
                    <a:pt x="322" y="1532"/>
                    <a:pt x="322" y="927"/>
                    <a:pt x="261" y="352"/>
                  </a:cubicBezTo>
                  <a:cubicBezTo>
                    <a:pt x="261" y="322"/>
                    <a:pt x="261" y="284"/>
                    <a:pt x="292" y="253"/>
                  </a:cubicBezTo>
                  <a:cubicBezTo>
                    <a:pt x="322" y="705"/>
                    <a:pt x="322" y="1149"/>
                    <a:pt x="322" y="1594"/>
                  </a:cubicBezTo>
                  <a:cubicBezTo>
                    <a:pt x="322" y="1724"/>
                    <a:pt x="353" y="1854"/>
                    <a:pt x="353" y="1977"/>
                  </a:cubicBezTo>
                  <a:lnTo>
                    <a:pt x="422" y="1977"/>
                  </a:lnTo>
                  <a:cubicBezTo>
                    <a:pt x="422" y="1854"/>
                    <a:pt x="422" y="1724"/>
                    <a:pt x="384" y="1594"/>
                  </a:cubicBezTo>
                  <a:cubicBezTo>
                    <a:pt x="422" y="1241"/>
                    <a:pt x="422" y="858"/>
                    <a:pt x="453" y="513"/>
                  </a:cubicBezTo>
                  <a:lnTo>
                    <a:pt x="453" y="858"/>
                  </a:lnTo>
                  <a:cubicBezTo>
                    <a:pt x="453" y="1279"/>
                    <a:pt x="453" y="1662"/>
                    <a:pt x="483" y="2046"/>
                  </a:cubicBezTo>
                  <a:lnTo>
                    <a:pt x="545" y="2046"/>
                  </a:lnTo>
                  <a:lnTo>
                    <a:pt x="545" y="1977"/>
                  </a:lnTo>
                  <a:lnTo>
                    <a:pt x="575" y="1977"/>
                  </a:lnTo>
                  <a:lnTo>
                    <a:pt x="575" y="161"/>
                  </a:lnTo>
                  <a:lnTo>
                    <a:pt x="514" y="161"/>
                  </a:lnTo>
                  <a:cubicBezTo>
                    <a:pt x="514" y="253"/>
                    <a:pt x="514" y="322"/>
                    <a:pt x="483" y="414"/>
                  </a:cubicBezTo>
                  <a:lnTo>
                    <a:pt x="483" y="92"/>
                  </a:lnTo>
                  <a:lnTo>
                    <a:pt x="422" y="92"/>
                  </a:lnTo>
                  <a:cubicBezTo>
                    <a:pt x="384" y="253"/>
                    <a:pt x="384" y="444"/>
                    <a:pt x="353" y="636"/>
                  </a:cubicBezTo>
                  <a:cubicBezTo>
                    <a:pt x="353" y="475"/>
                    <a:pt x="353" y="284"/>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8854208" y="4722289"/>
              <a:ext cx="134834" cy="250961"/>
            </a:xfrm>
            <a:custGeom>
              <a:avLst/>
              <a:gdLst/>
              <a:ahLst/>
              <a:cxnLst/>
              <a:rect l="l" t="t" r="r" b="b"/>
              <a:pathLst>
                <a:path w="1441" h="2682" extrusionOk="0">
                  <a:moveTo>
                    <a:pt x="253" y="452"/>
                  </a:moveTo>
                  <a:lnTo>
                    <a:pt x="253" y="514"/>
                  </a:lnTo>
                  <a:cubicBezTo>
                    <a:pt x="253" y="575"/>
                    <a:pt x="253" y="606"/>
                    <a:pt x="222" y="644"/>
                  </a:cubicBezTo>
                  <a:cubicBezTo>
                    <a:pt x="222" y="575"/>
                    <a:pt x="253" y="514"/>
                    <a:pt x="253" y="452"/>
                  </a:cubicBezTo>
                  <a:close/>
                  <a:moveTo>
                    <a:pt x="1119" y="353"/>
                  </a:moveTo>
                  <a:lnTo>
                    <a:pt x="1119" y="674"/>
                  </a:lnTo>
                  <a:cubicBezTo>
                    <a:pt x="1090" y="555"/>
                    <a:pt x="1088" y="467"/>
                    <a:pt x="1088" y="353"/>
                  </a:cubicBezTo>
                  <a:close/>
                  <a:moveTo>
                    <a:pt x="353" y="452"/>
                  </a:moveTo>
                  <a:lnTo>
                    <a:pt x="353" y="927"/>
                  </a:lnTo>
                  <a:cubicBezTo>
                    <a:pt x="353" y="766"/>
                    <a:pt x="353" y="644"/>
                    <a:pt x="322" y="514"/>
                  </a:cubicBezTo>
                  <a:cubicBezTo>
                    <a:pt x="322" y="514"/>
                    <a:pt x="353" y="483"/>
                    <a:pt x="353" y="452"/>
                  </a:cubicBezTo>
                  <a:close/>
                  <a:moveTo>
                    <a:pt x="291" y="705"/>
                  </a:moveTo>
                  <a:cubicBezTo>
                    <a:pt x="291" y="989"/>
                    <a:pt x="291" y="1310"/>
                    <a:pt x="253" y="1601"/>
                  </a:cubicBezTo>
                  <a:cubicBezTo>
                    <a:pt x="253" y="1502"/>
                    <a:pt x="222" y="1410"/>
                    <a:pt x="222" y="1280"/>
                  </a:cubicBezTo>
                  <a:lnTo>
                    <a:pt x="222" y="835"/>
                  </a:lnTo>
                  <a:cubicBezTo>
                    <a:pt x="253" y="797"/>
                    <a:pt x="253" y="766"/>
                    <a:pt x="291" y="705"/>
                  </a:cubicBezTo>
                  <a:close/>
                  <a:moveTo>
                    <a:pt x="1149" y="766"/>
                  </a:moveTo>
                  <a:cubicBezTo>
                    <a:pt x="1180" y="958"/>
                    <a:pt x="1211" y="1180"/>
                    <a:pt x="1211" y="1372"/>
                  </a:cubicBezTo>
                  <a:cubicBezTo>
                    <a:pt x="1180" y="1548"/>
                    <a:pt x="1157" y="1724"/>
                    <a:pt x="1149" y="1896"/>
                  </a:cubicBezTo>
                  <a:lnTo>
                    <a:pt x="1149" y="1896"/>
                  </a:lnTo>
                  <a:cubicBezTo>
                    <a:pt x="1149" y="1598"/>
                    <a:pt x="1148" y="1293"/>
                    <a:pt x="1119" y="989"/>
                  </a:cubicBezTo>
                  <a:lnTo>
                    <a:pt x="1119" y="927"/>
                  </a:lnTo>
                  <a:cubicBezTo>
                    <a:pt x="1149" y="897"/>
                    <a:pt x="1149" y="835"/>
                    <a:pt x="1149" y="766"/>
                  </a:cubicBezTo>
                  <a:close/>
                  <a:moveTo>
                    <a:pt x="291" y="0"/>
                  </a:moveTo>
                  <a:lnTo>
                    <a:pt x="253" y="192"/>
                  </a:lnTo>
                  <a:cubicBezTo>
                    <a:pt x="192" y="383"/>
                    <a:pt x="161" y="575"/>
                    <a:pt x="161" y="766"/>
                  </a:cubicBezTo>
                  <a:lnTo>
                    <a:pt x="161" y="736"/>
                  </a:lnTo>
                  <a:lnTo>
                    <a:pt x="161" y="261"/>
                  </a:lnTo>
                  <a:lnTo>
                    <a:pt x="100" y="261"/>
                  </a:lnTo>
                  <a:cubicBezTo>
                    <a:pt x="100" y="414"/>
                    <a:pt x="61" y="575"/>
                    <a:pt x="100" y="736"/>
                  </a:cubicBezTo>
                  <a:lnTo>
                    <a:pt x="61" y="1280"/>
                  </a:lnTo>
                  <a:lnTo>
                    <a:pt x="61" y="222"/>
                  </a:lnTo>
                  <a:lnTo>
                    <a:pt x="0" y="222"/>
                  </a:lnTo>
                  <a:lnTo>
                    <a:pt x="0" y="2590"/>
                  </a:lnTo>
                  <a:lnTo>
                    <a:pt x="61" y="2368"/>
                  </a:lnTo>
                  <a:cubicBezTo>
                    <a:pt x="100" y="2207"/>
                    <a:pt x="130" y="2046"/>
                    <a:pt x="130" y="1916"/>
                  </a:cubicBezTo>
                  <a:lnTo>
                    <a:pt x="130" y="1218"/>
                  </a:lnTo>
                  <a:cubicBezTo>
                    <a:pt x="130" y="1249"/>
                    <a:pt x="161" y="1310"/>
                    <a:pt x="161" y="1341"/>
                  </a:cubicBezTo>
                  <a:lnTo>
                    <a:pt x="161" y="1372"/>
                  </a:lnTo>
                  <a:lnTo>
                    <a:pt x="161" y="1854"/>
                  </a:lnTo>
                  <a:lnTo>
                    <a:pt x="130" y="1984"/>
                  </a:lnTo>
                  <a:cubicBezTo>
                    <a:pt x="130" y="2107"/>
                    <a:pt x="130" y="2237"/>
                    <a:pt x="161" y="2329"/>
                  </a:cubicBezTo>
                  <a:lnTo>
                    <a:pt x="222" y="2590"/>
                  </a:lnTo>
                  <a:lnTo>
                    <a:pt x="222" y="2237"/>
                  </a:lnTo>
                  <a:lnTo>
                    <a:pt x="291" y="2459"/>
                  </a:lnTo>
                  <a:lnTo>
                    <a:pt x="291" y="2237"/>
                  </a:lnTo>
                  <a:lnTo>
                    <a:pt x="291" y="1854"/>
                  </a:lnTo>
                  <a:lnTo>
                    <a:pt x="291" y="1793"/>
                  </a:lnTo>
                  <a:cubicBezTo>
                    <a:pt x="322" y="1663"/>
                    <a:pt x="353" y="1502"/>
                    <a:pt x="353" y="1372"/>
                  </a:cubicBezTo>
                  <a:cubicBezTo>
                    <a:pt x="353" y="1663"/>
                    <a:pt x="383" y="1984"/>
                    <a:pt x="414" y="2268"/>
                  </a:cubicBezTo>
                  <a:lnTo>
                    <a:pt x="483" y="2268"/>
                  </a:lnTo>
                  <a:cubicBezTo>
                    <a:pt x="483" y="2015"/>
                    <a:pt x="483" y="1724"/>
                    <a:pt x="513" y="1441"/>
                  </a:cubicBezTo>
                  <a:lnTo>
                    <a:pt x="575" y="2429"/>
                  </a:lnTo>
                  <a:lnTo>
                    <a:pt x="636" y="2429"/>
                  </a:lnTo>
                  <a:lnTo>
                    <a:pt x="636" y="866"/>
                  </a:lnTo>
                  <a:cubicBezTo>
                    <a:pt x="705" y="1372"/>
                    <a:pt x="705" y="1885"/>
                    <a:pt x="705" y="2398"/>
                  </a:cubicBezTo>
                  <a:lnTo>
                    <a:pt x="766" y="2398"/>
                  </a:lnTo>
                  <a:lnTo>
                    <a:pt x="766" y="1088"/>
                  </a:lnTo>
                  <a:lnTo>
                    <a:pt x="896" y="2368"/>
                  </a:lnTo>
                  <a:lnTo>
                    <a:pt x="958" y="2368"/>
                  </a:lnTo>
                  <a:cubicBezTo>
                    <a:pt x="958" y="1885"/>
                    <a:pt x="988" y="1441"/>
                    <a:pt x="958" y="958"/>
                  </a:cubicBezTo>
                  <a:lnTo>
                    <a:pt x="958" y="958"/>
                  </a:lnTo>
                  <a:cubicBezTo>
                    <a:pt x="988" y="1088"/>
                    <a:pt x="988" y="1218"/>
                    <a:pt x="1019" y="1341"/>
                  </a:cubicBezTo>
                  <a:cubicBezTo>
                    <a:pt x="988" y="1693"/>
                    <a:pt x="988" y="2046"/>
                    <a:pt x="1019" y="2398"/>
                  </a:cubicBezTo>
                  <a:lnTo>
                    <a:pt x="1019" y="2521"/>
                  </a:lnTo>
                  <a:lnTo>
                    <a:pt x="1057" y="2429"/>
                  </a:lnTo>
                  <a:cubicBezTo>
                    <a:pt x="1088" y="2398"/>
                    <a:pt x="1088" y="2368"/>
                    <a:pt x="1088" y="2329"/>
                  </a:cubicBezTo>
                  <a:lnTo>
                    <a:pt x="1149" y="2329"/>
                  </a:lnTo>
                  <a:lnTo>
                    <a:pt x="1119" y="2138"/>
                  </a:lnTo>
                  <a:cubicBezTo>
                    <a:pt x="1136" y="2104"/>
                    <a:pt x="1143" y="2070"/>
                    <a:pt x="1147" y="2034"/>
                  </a:cubicBezTo>
                  <a:lnTo>
                    <a:pt x="1147" y="2034"/>
                  </a:lnTo>
                  <a:cubicBezTo>
                    <a:pt x="1147" y="2159"/>
                    <a:pt x="1157" y="2281"/>
                    <a:pt x="1180" y="2398"/>
                  </a:cubicBezTo>
                  <a:lnTo>
                    <a:pt x="1211" y="2682"/>
                  </a:lnTo>
                  <a:lnTo>
                    <a:pt x="1249" y="2398"/>
                  </a:lnTo>
                  <a:cubicBezTo>
                    <a:pt x="1280" y="2076"/>
                    <a:pt x="1280" y="1724"/>
                    <a:pt x="1280" y="1410"/>
                  </a:cubicBezTo>
                  <a:lnTo>
                    <a:pt x="1280" y="1341"/>
                  </a:lnTo>
                  <a:cubicBezTo>
                    <a:pt x="1280" y="1218"/>
                    <a:pt x="1310" y="1088"/>
                    <a:pt x="1310" y="958"/>
                  </a:cubicBezTo>
                  <a:cubicBezTo>
                    <a:pt x="1341" y="1341"/>
                    <a:pt x="1341" y="1693"/>
                    <a:pt x="1341" y="2076"/>
                  </a:cubicBezTo>
                  <a:lnTo>
                    <a:pt x="1402" y="2076"/>
                  </a:lnTo>
                  <a:cubicBezTo>
                    <a:pt x="1440" y="1502"/>
                    <a:pt x="1402" y="927"/>
                    <a:pt x="1341" y="383"/>
                  </a:cubicBezTo>
                  <a:lnTo>
                    <a:pt x="1280" y="383"/>
                  </a:lnTo>
                  <a:cubicBezTo>
                    <a:pt x="1280" y="575"/>
                    <a:pt x="1280" y="797"/>
                    <a:pt x="1249" y="1027"/>
                  </a:cubicBezTo>
                  <a:cubicBezTo>
                    <a:pt x="1249" y="797"/>
                    <a:pt x="1211" y="575"/>
                    <a:pt x="1180" y="353"/>
                  </a:cubicBezTo>
                  <a:lnTo>
                    <a:pt x="1149" y="322"/>
                  </a:lnTo>
                  <a:lnTo>
                    <a:pt x="1088" y="353"/>
                  </a:lnTo>
                  <a:lnTo>
                    <a:pt x="1088" y="353"/>
                  </a:lnTo>
                  <a:cubicBezTo>
                    <a:pt x="1088" y="343"/>
                    <a:pt x="1088" y="333"/>
                    <a:pt x="1088" y="322"/>
                  </a:cubicBezTo>
                  <a:lnTo>
                    <a:pt x="1019" y="322"/>
                  </a:lnTo>
                  <a:lnTo>
                    <a:pt x="1019" y="897"/>
                  </a:lnTo>
                  <a:cubicBezTo>
                    <a:pt x="1019" y="705"/>
                    <a:pt x="988" y="514"/>
                    <a:pt x="958" y="291"/>
                  </a:cubicBezTo>
                  <a:lnTo>
                    <a:pt x="896" y="322"/>
                  </a:lnTo>
                  <a:cubicBezTo>
                    <a:pt x="927" y="797"/>
                    <a:pt x="927" y="1310"/>
                    <a:pt x="896" y="1824"/>
                  </a:cubicBezTo>
                  <a:lnTo>
                    <a:pt x="766" y="161"/>
                  </a:lnTo>
                  <a:lnTo>
                    <a:pt x="705" y="192"/>
                  </a:lnTo>
                  <a:lnTo>
                    <a:pt x="705" y="927"/>
                  </a:lnTo>
                  <a:cubicBezTo>
                    <a:pt x="705" y="705"/>
                    <a:pt x="674" y="483"/>
                    <a:pt x="674" y="261"/>
                  </a:cubicBezTo>
                  <a:lnTo>
                    <a:pt x="605" y="261"/>
                  </a:lnTo>
                  <a:lnTo>
                    <a:pt x="575" y="1502"/>
                  </a:lnTo>
                  <a:lnTo>
                    <a:pt x="544" y="958"/>
                  </a:lnTo>
                  <a:cubicBezTo>
                    <a:pt x="544" y="736"/>
                    <a:pt x="544" y="514"/>
                    <a:pt x="513" y="291"/>
                  </a:cubicBezTo>
                  <a:lnTo>
                    <a:pt x="444" y="291"/>
                  </a:lnTo>
                  <a:lnTo>
                    <a:pt x="483" y="958"/>
                  </a:lnTo>
                  <a:cubicBezTo>
                    <a:pt x="483" y="1088"/>
                    <a:pt x="444" y="1249"/>
                    <a:pt x="444" y="1372"/>
                  </a:cubicBezTo>
                  <a:cubicBezTo>
                    <a:pt x="444" y="1502"/>
                    <a:pt x="444" y="1601"/>
                    <a:pt x="414" y="1693"/>
                  </a:cubicBezTo>
                  <a:lnTo>
                    <a:pt x="414" y="1027"/>
                  </a:lnTo>
                  <a:lnTo>
                    <a:pt x="414" y="927"/>
                  </a:lnTo>
                  <a:cubicBezTo>
                    <a:pt x="414" y="705"/>
                    <a:pt x="444" y="483"/>
                    <a:pt x="353" y="261"/>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8976785" y="4752418"/>
              <a:ext cx="53803" cy="200058"/>
            </a:xfrm>
            <a:custGeom>
              <a:avLst/>
              <a:gdLst/>
              <a:ahLst/>
              <a:cxnLst/>
              <a:rect l="l" t="t" r="r" b="b"/>
              <a:pathLst>
                <a:path w="575" h="2138" extrusionOk="0">
                  <a:moveTo>
                    <a:pt x="253" y="253"/>
                  </a:moveTo>
                  <a:cubicBezTo>
                    <a:pt x="260" y="352"/>
                    <a:pt x="267" y="451"/>
                    <a:pt x="274" y="550"/>
                  </a:cubicBezTo>
                  <a:lnTo>
                    <a:pt x="274" y="550"/>
                  </a:lnTo>
                  <a:cubicBezTo>
                    <a:pt x="268" y="484"/>
                    <a:pt x="261" y="418"/>
                    <a:pt x="253" y="352"/>
                  </a:cubicBezTo>
                  <a:lnTo>
                    <a:pt x="253" y="253"/>
                  </a:lnTo>
                  <a:close/>
                  <a:moveTo>
                    <a:pt x="222" y="705"/>
                  </a:moveTo>
                  <a:lnTo>
                    <a:pt x="222" y="1724"/>
                  </a:lnTo>
                  <a:lnTo>
                    <a:pt x="192" y="1502"/>
                  </a:lnTo>
                  <a:lnTo>
                    <a:pt x="161" y="1502"/>
                  </a:lnTo>
                  <a:lnTo>
                    <a:pt x="161" y="1402"/>
                  </a:lnTo>
                  <a:cubicBezTo>
                    <a:pt x="192" y="1180"/>
                    <a:pt x="192" y="927"/>
                    <a:pt x="222" y="705"/>
                  </a:cubicBezTo>
                  <a:close/>
                  <a:moveTo>
                    <a:pt x="322" y="0"/>
                  </a:moveTo>
                  <a:lnTo>
                    <a:pt x="253" y="92"/>
                  </a:lnTo>
                  <a:cubicBezTo>
                    <a:pt x="253" y="130"/>
                    <a:pt x="222" y="161"/>
                    <a:pt x="222" y="192"/>
                  </a:cubicBezTo>
                  <a:cubicBezTo>
                    <a:pt x="222" y="161"/>
                    <a:pt x="222" y="130"/>
                    <a:pt x="192" y="92"/>
                  </a:cubicBezTo>
                  <a:lnTo>
                    <a:pt x="130" y="92"/>
                  </a:lnTo>
                  <a:cubicBezTo>
                    <a:pt x="161" y="192"/>
                    <a:pt x="161" y="322"/>
                    <a:pt x="161" y="444"/>
                  </a:cubicBezTo>
                  <a:cubicBezTo>
                    <a:pt x="92" y="736"/>
                    <a:pt x="92" y="1050"/>
                    <a:pt x="92" y="1371"/>
                  </a:cubicBezTo>
                  <a:lnTo>
                    <a:pt x="92" y="1402"/>
                  </a:lnTo>
                  <a:cubicBezTo>
                    <a:pt x="61" y="1594"/>
                    <a:pt x="31" y="1785"/>
                    <a:pt x="0" y="1946"/>
                  </a:cubicBezTo>
                  <a:lnTo>
                    <a:pt x="61" y="1977"/>
                  </a:lnTo>
                  <a:cubicBezTo>
                    <a:pt x="61" y="1915"/>
                    <a:pt x="61" y="1854"/>
                    <a:pt x="92" y="1816"/>
                  </a:cubicBezTo>
                  <a:lnTo>
                    <a:pt x="92" y="1816"/>
                  </a:lnTo>
                  <a:cubicBezTo>
                    <a:pt x="92" y="1915"/>
                    <a:pt x="61" y="2007"/>
                    <a:pt x="61" y="2107"/>
                  </a:cubicBezTo>
                  <a:lnTo>
                    <a:pt x="130" y="2107"/>
                  </a:lnTo>
                  <a:cubicBezTo>
                    <a:pt x="130" y="2076"/>
                    <a:pt x="161" y="2007"/>
                    <a:pt x="161" y="1977"/>
                  </a:cubicBezTo>
                  <a:lnTo>
                    <a:pt x="161" y="2137"/>
                  </a:lnTo>
                  <a:lnTo>
                    <a:pt x="222" y="2137"/>
                  </a:lnTo>
                  <a:cubicBezTo>
                    <a:pt x="293" y="1708"/>
                    <a:pt x="314" y="1278"/>
                    <a:pt x="295" y="859"/>
                  </a:cubicBezTo>
                  <a:lnTo>
                    <a:pt x="295" y="859"/>
                  </a:lnTo>
                  <a:cubicBezTo>
                    <a:pt x="310" y="1105"/>
                    <a:pt x="322" y="1349"/>
                    <a:pt x="322" y="1594"/>
                  </a:cubicBezTo>
                  <a:lnTo>
                    <a:pt x="322" y="1977"/>
                  </a:lnTo>
                  <a:lnTo>
                    <a:pt x="383" y="1977"/>
                  </a:lnTo>
                  <a:lnTo>
                    <a:pt x="383" y="1594"/>
                  </a:lnTo>
                  <a:cubicBezTo>
                    <a:pt x="383" y="1241"/>
                    <a:pt x="414" y="858"/>
                    <a:pt x="414" y="513"/>
                  </a:cubicBezTo>
                  <a:cubicBezTo>
                    <a:pt x="444" y="605"/>
                    <a:pt x="444" y="736"/>
                    <a:pt x="444" y="858"/>
                  </a:cubicBezTo>
                  <a:lnTo>
                    <a:pt x="444" y="2046"/>
                  </a:lnTo>
                  <a:lnTo>
                    <a:pt x="513" y="2046"/>
                  </a:lnTo>
                  <a:cubicBezTo>
                    <a:pt x="544" y="2046"/>
                    <a:pt x="544" y="2007"/>
                    <a:pt x="544" y="1977"/>
                  </a:cubicBezTo>
                  <a:lnTo>
                    <a:pt x="575" y="1977"/>
                  </a:lnTo>
                  <a:lnTo>
                    <a:pt x="575" y="161"/>
                  </a:lnTo>
                  <a:lnTo>
                    <a:pt x="513" y="161"/>
                  </a:lnTo>
                  <a:cubicBezTo>
                    <a:pt x="513" y="253"/>
                    <a:pt x="475" y="322"/>
                    <a:pt x="475" y="414"/>
                  </a:cubicBezTo>
                  <a:cubicBezTo>
                    <a:pt x="475" y="284"/>
                    <a:pt x="475" y="192"/>
                    <a:pt x="444" y="92"/>
                  </a:cubicBezTo>
                  <a:lnTo>
                    <a:pt x="383" y="92"/>
                  </a:lnTo>
                  <a:cubicBezTo>
                    <a:pt x="383" y="253"/>
                    <a:pt x="353" y="444"/>
                    <a:pt x="353" y="636"/>
                  </a:cubicBezTo>
                  <a:cubicBezTo>
                    <a:pt x="353" y="475"/>
                    <a:pt x="322" y="284"/>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7809025" y="4722289"/>
              <a:ext cx="131279" cy="250961"/>
            </a:xfrm>
            <a:custGeom>
              <a:avLst/>
              <a:gdLst/>
              <a:ahLst/>
              <a:cxnLst/>
              <a:rect l="l" t="t" r="r" b="b"/>
              <a:pathLst>
                <a:path w="1403" h="2682" extrusionOk="0">
                  <a:moveTo>
                    <a:pt x="253" y="452"/>
                  </a:moveTo>
                  <a:lnTo>
                    <a:pt x="253" y="514"/>
                  </a:lnTo>
                  <a:cubicBezTo>
                    <a:pt x="253" y="575"/>
                    <a:pt x="223" y="606"/>
                    <a:pt x="223" y="644"/>
                  </a:cubicBezTo>
                  <a:cubicBezTo>
                    <a:pt x="223" y="575"/>
                    <a:pt x="253" y="514"/>
                    <a:pt x="253" y="452"/>
                  </a:cubicBezTo>
                  <a:close/>
                  <a:moveTo>
                    <a:pt x="353" y="452"/>
                  </a:moveTo>
                  <a:lnTo>
                    <a:pt x="353" y="927"/>
                  </a:lnTo>
                  <a:cubicBezTo>
                    <a:pt x="353" y="766"/>
                    <a:pt x="315" y="644"/>
                    <a:pt x="315" y="514"/>
                  </a:cubicBezTo>
                  <a:cubicBezTo>
                    <a:pt x="315" y="514"/>
                    <a:pt x="315" y="483"/>
                    <a:pt x="353" y="452"/>
                  </a:cubicBezTo>
                  <a:close/>
                  <a:moveTo>
                    <a:pt x="284" y="705"/>
                  </a:moveTo>
                  <a:cubicBezTo>
                    <a:pt x="284" y="989"/>
                    <a:pt x="284" y="1310"/>
                    <a:pt x="253" y="1601"/>
                  </a:cubicBezTo>
                  <a:cubicBezTo>
                    <a:pt x="223" y="1502"/>
                    <a:pt x="223" y="1410"/>
                    <a:pt x="223" y="1280"/>
                  </a:cubicBezTo>
                  <a:lnTo>
                    <a:pt x="223" y="835"/>
                  </a:lnTo>
                  <a:cubicBezTo>
                    <a:pt x="253" y="797"/>
                    <a:pt x="253" y="766"/>
                    <a:pt x="284" y="705"/>
                  </a:cubicBezTo>
                  <a:close/>
                  <a:moveTo>
                    <a:pt x="1150" y="766"/>
                  </a:moveTo>
                  <a:cubicBezTo>
                    <a:pt x="1180" y="958"/>
                    <a:pt x="1180" y="1180"/>
                    <a:pt x="1211" y="1372"/>
                  </a:cubicBezTo>
                  <a:cubicBezTo>
                    <a:pt x="1183" y="1530"/>
                    <a:pt x="1162" y="1689"/>
                    <a:pt x="1150" y="1845"/>
                  </a:cubicBezTo>
                  <a:lnTo>
                    <a:pt x="1150" y="1845"/>
                  </a:lnTo>
                  <a:cubicBezTo>
                    <a:pt x="1149" y="1563"/>
                    <a:pt x="1146" y="1276"/>
                    <a:pt x="1119" y="989"/>
                  </a:cubicBezTo>
                  <a:lnTo>
                    <a:pt x="1119" y="927"/>
                  </a:lnTo>
                  <a:cubicBezTo>
                    <a:pt x="1150" y="866"/>
                    <a:pt x="1150" y="835"/>
                    <a:pt x="1150" y="766"/>
                  </a:cubicBezTo>
                  <a:close/>
                  <a:moveTo>
                    <a:pt x="284" y="0"/>
                  </a:moveTo>
                  <a:lnTo>
                    <a:pt x="223" y="192"/>
                  </a:lnTo>
                  <a:cubicBezTo>
                    <a:pt x="192" y="383"/>
                    <a:pt x="161" y="575"/>
                    <a:pt x="161" y="766"/>
                  </a:cubicBezTo>
                  <a:lnTo>
                    <a:pt x="161" y="736"/>
                  </a:lnTo>
                  <a:lnTo>
                    <a:pt x="161" y="261"/>
                  </a:lnTo>
                  <a:lnTo>
                    <a:pt x="92" y="261"/>
                  </a:lnTo>
                  <a:cubicBezTo>
                    <a:pt x="62" y="414"/>
                    <a:pt x="62" y="575"/>
                    <a:pt x="92" y="736"/>
                  </a:cubicBezTo>
                  <a:lnTo>
                    <a:pt x="62" y="1280"/>
                  </a:lnTo>
                  <a:lnTo>
                    <a:pt x="62" y="222"/>
                  </a:lnTo>
                  <a:lnTo>
                    <a:pt x="0" y="222"/>
                  </a:lnTo>
                  <a:lnTo>
                    <a:pt x="0" y="2590"/>
                  </a:lnTo>
                  <a:lnTo>
                    <a:pt x="62" y="2368"/>
                  </a:lnTo>
                  <a:cubicBezTo>
                    <a:pt x="92" y="2207"/>
                    <a:pt x="92" y="2046"/>
                    <a:pt x="92" y="1916"/>
                  </a:cubicBezTo>
                  <a:lnTo>
                    <a:pt x="123" y="1218"/>
                  </a:lnTo>
                  <a:cubicBezTo>
                    <a:pt x="123" y="1249"/>
                    <a:pt x="161" y="1310"/>
                    <a:pt x="161" y="1341"/>
                  </a:cubicBezTo>
                  <a:lnTo>
                    <a:pt x="161" y="1372"/>
                  </a:lnTo>
                  <a:lnTo>
                    <a:pt x="161" y="1854"/>
                  </a:lnTo>
                  <a:lnTo>
                    <a:pt x="123" y="1984"/>
                  </a:lnTo>
                  <a:cubicBezTo>
                    <a:pt x="123" y="2107"/>
                    <a:pt x="123" y="2237"/>
                    <a:pt x="161" y="2329"/>
                  </a:cubicBezTo>
                  <a:lnTo>
                    <a:pt x="223" y="2590"/>
                  </a:lnTo>
                  <a:lnTo>
                    <a:pt x="223" y="2237"/>
                  </a:lnTo>
                  <a:lnTo>
                    <a:pt x="284" y="2459"/>
                  </a:lnTo>
                  <a:lnTo>
                    <a:pt x="284" y="2237"/>
                  </a:lnTo>
                  <a:lnTo>
                    <a:pt x="284" y="1854"/>
                  </a:lnTo>
                  <a:lnTo>
                    <a:pt x="284" y="1793"/>
                  </a:lnTo>
                  <a:cubicBezTo>
                    <a:pt x="315" y="1663"/>
                    <a:pt x="315" y="1502"/>
                    <a:pt x="353" y="1372"/>
                  </a:cubicBezTo>
                  <a:cubicBezTo>
                    <a:pt x="353" y="1663"/>
                    <a:pt x="384" y="1984"/>
                    <a:pt x="414" y="2268"/>
                  </a:cubicBezTo>
                  <a:lnTo>
                    <a:pt x="475" y="2268"/>
                  </a:lnTo>
                  <a:cubicBezTo>
                    <a:pt x="445" y="2015"/>
                    <a:pt x="475" y="1724"/>
                    <a:pt x="506" y="1441"/>
                  </a:cubicBezTo>
                  <a:lnTo>
                    <a:pt x="544" y="2429"/>
                  </a:lnTo>
                  <a:lnTo>
                    <a:pt x="606" y="2429"/>
                  </a:lnTo>
                  <a:lnTo>
                    <a:pt x="636" y="866"/>
                  </a:lnTo>
                  <a:cubicBezTo>
                    <a:pt x="667" y="1372"/>
                    <a:pt x="698" y="1885"/>
                    <a:pt x="698" y="2398"/>
                  </a:cubicBezTo>
                  <a:lnTo>
                    <a:pt x="767" y="2398"/>
                  </a:lnTo>
                  <a:lnTo>
                    <a:pt x="767" y="1088"/>
                  </a:lnTo>
                  <a:lnTo>
                    <a:pt x="859" y="2368"/>
                  </a:lnTo>
                  <a:lnTo>
                    <a:pt x="927" y="2368"/>
                  </a:lnTo>
                  <a:cubicBezTo>
                    <a:pt x="958" y="1885"/>
                    <a:pt x="958" y="1441"/>
                    <a:pt x="958" y="958"/>
                  </a:cubicBezTo>
                  <a:cubicBezTo>
                    <a:pt x="989" y="1088"/>
                    <a:pt x="989" y="1218"/>
                    <a:pt x="989" y="1341"/>
                  </a:cubicBezTo>
                  <a:cubicBezTo>
                    <a:pt x="958" y="1693"/>
                    <a:pt x="958" y="2046"/>
                    <a:pt x="989" y="2398"/>
                  </a:cubicBezTo>
                  <a:lnTo>
                    <a:pt x="1019" y="2521"/>
                  </a:lnTo>
                  <a:lnTo>
                    <a:pt x="1050" y="2429"/>
                  </a:lnTo>
                  <a:cubicBezTo>
                    <a:pt x="1081" y="2398"/>
                    <a:pt x="1081" y="2368"/>
                    <a:pt x="1081" y="2329"/>
                  </a:cubicBezTo>
                  <a:lnTo>
                    <a:pt x="1119" y="2329"/>
                  </a:lnTo>
                  <a:lnTo>
                    <a:pt x="1119" y="2138"/>
                  </a:lnTo>
                  <a:cubicBezTo>
                    <a:pt x="1119" y="2100"/>
                    <a:pt x="1131" y="2062"/>
                    <a:pt x="1139" y="2023"/>
                  </a:cubicBezTo>
                  <a:lnTo>
                    <a:pt x="1139" y="2023"/>
                  </a:lnTo>
                  <a:cubicBezTo>
                    <a:pt x="1135" y="2151"/>
                    <a:pt x="1138" y="2277"/>
                    <a:pt x="1150" y="2398"/>
                  </a:cubicBezTo>
                  <a:lnTo>
                    <a:pt x="1180" y="2682"/>
                  </a:lnTo>
                  <a:lnTo>
                    <a:pt x="1211" y="2398"/>
                  </a:lnTo>
                  <a:cubicBezTo>
                    <a:pt x="1242" y="2076"/>
                    <a:pt x="1272" y="1724"/>
                    <a:pt x="1272" y="1410"/>
                  </a:cubicBezTo>
                  <a:lnTo>
                    <a:pt x="1272" y="1341"/>
                  </a:lnTo>
                  <a:cubicBezTo>
                    <a:pt x="1272" y="1218"/>
                    <a:pt x="1311" y="1088"/>
                    <a:pt x="1311" y="958"/>
                  </a:cubicBezTo>
                  <a:cubicBezTo>
                    <a:pt x="1341" y="1341"/>
                    <a:pt x="1341" y="1693"/>
                    <a:pt x="1341" y="2076"/>
                  </a:cubicBezTo>
                  <a:lnTo>
                    <a:pt x="1402" y="2076"/>
                  </a:lnTo>
                  <a:cubicBezTo>
                    <a:pt x="1402" y="1502"/>
                    <a:pt x="1402" y="927"/>
                    <a:pt x="1311" y="383"/>
                  </a:cubicBezTo>
                  <a:lnTo>
                    <a:pt x="1242" y="383"/>
                  </a:lnTo>
                  <a:cubicBezTo>
                    <a:pt x="1272" y="575"/>
                    <a:pt x="1272" y="797"/>
                    <a:pt x="1242" y="1027"/>
                  </a:cubicBezTo>
                  <a:cubicBezTo>
                    <a:pt x="1211" y="797"/>
                    <a:pt x="1211" y="575"/>
                    <a:pt x="1150" y="353"/>
                  </a:cubicBezTo>
                  <a:lnTo>
                    <a:pt x="1150" y="322"/>
                  </a:lnTo>
                  <a:lnTo>
                    <a:pt x="1081" y="353"/>
                  </a:lnTo>
                  <a:cubicBezTo>
                    <a:pt x="1119" y="452"/>
                    <a:pt x="1119" y="575"/>
                    <a:pt x="1081" y="674"/>
                  </a:cubicBezTo>
                  <a:lnTo>
                    <a:pt x="1081" y="322"/>
                  </a:lnTo>
                  <a:lnTo>
                    <a:pt x="1019" y="322"/>
                  </a:lnTo>
                  <a:lnTo>
                    <a:pt x="1019" y="897"/>
                  </a:lnTo>
                  <a:cubicBezTo>
                    <a:pt x="989" y="705"/>
                    <a:pt x="989" y="514"/>
                    <a:pt x="958" y="291"/>
                  </a:cubicBezTo>
                  <a:lnTo>
                    <a:pt x="889" y="322"/>
                  </a:lnTo>
                  <a:lnTo>
                    <a:pt x="889" y="1824"/>
                  </a:lnTo>
                  <a:lnTo>
                    <a:pt x="767" y="161"/>
                  </a:lnTo>
                  <a:lnTo>
                    <a:pt x="698" y="192"/>
                  </a:lnTo>
                  <a:lnTo>
                    <a:pt x="698" y="927"/>
                  </a:lnTo>
                  <a:cubicBezTo>
                    <a:pt x="698" y="705"/>
                    <a:pt x="667" y="483"/>
                    <a:pt x="636" y="261"/>
                  </a:cubicBezTo>
                  <a:lnTo>
                    <a:pt x="575" y="261"/>
                  </a:lnTo>
                  <a:lnTo>
                    <a:pt x="575" y="1502"/>
                  </a:lnTo>
                  <a:lnTo>
                    <a:pt x="544" y="958"/>
                  </a:lnTo>
                  <a:cubicBezTo>
                    <a:pt x="544" y="736"/>
                    <a:pt x="544" y="514"/>
                    <a:pt x="506" y="291"/>
                  </a:cubicBezTo>
                  <a:lnTo>
                    <a:pt x="445" y="291"/>
                  </a:lnTo>
                  <a:lnTo>
                    <a:pt x="475" y="958"/>
                  </a:lnTo>
                  <a:cubicBezTo>
                    <a:pt x="475" y="1088"/>
                    <a:pt x="445" y="1249"/>
                    <a:pt x="445" y="1372"/>
                  </a:cubicBezTo>
                  <a:cubicBezTo>
                    <a:pt x="445" y="1502"/>
                    <a:pt x="414" y="1601"/>
                    <a:pt x="414" y="1693"/>
                  </a:cubicBezTo>
                  <a:lnTo>
                    <a:pt x="414" y="1027"/>
                  </a:lnTo>
                  <a:lnTo>
                    <a:pt x="414" y="927"/>
                  </a:lnTo>
                  <a:cubicBezTo>
                    <a:pt x="414" y="705"/>
                    <a:pt x="414" y="483"/>
                    <a:pt x="353" y="261"/>
                  </a:cubicBezTo>
                  <a:lnTo>
                    <a:pt x="315" y="69"/>
                  </a:lnTo>
                  <a:lnTo>
                    <a:pt x="284" y="222"/>
                  </a:lnTo>
                  <a:lnTo>
                    <a:pt x="28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
            <p:cNvSpPr/>
            <p:nvPr/>
          </p:nvSpPr>
          <p:spPr>
            <a:xfrm>
              <a:off x="7928047" y="4752418"/>
              <a:ext cx="57452" cy="200058"/>
            </a:xfrm>
            <a:custGeom>
              <a:avLst/>
              <a:gdLst/>
              <a:ahLst/>
              <a:cxnLst/>
              <a:rect l="l" t="t" r="r" b="b"/>
              <a:pathLst>
                <a:path w="614" h="2138" extrusionOk="0">
                  <a:moveTo>
                    <a:pt x="230" y="705"/>
                  </a:moveTo>
                  <a:cubicBezTo>
                    <a:pt x="261" y="1050"/>
                    <a:pt x="261" y="1371"/>
                    <a:pt x="230" y="1724"/>
                  </a:cubicBezTo>
                  <a:lnTo>
                    <a:pt x="230" y="1502"/>
                  </a:lnTo>
                  <a:lnTo>
                    <a:pt x="192" y="1502"/>
                  </a:lnTo>
                  <a:lnTo>
                    <a:pt x="192" y="1402"/>
                  </a:lnTo>
                  <a:cubicBezTo>
                    <a:pt x="230" y="1180"/>
                    <a:pt x="230" y="927"/>
                    <a:pt x="230" y="705"/>
                  </a:cubicBezTo>
                  <a:close/>
                  <a:moveTo>
                    <a:pt x="353" y="0"/>
                  </a:moveTo>
                  <a:lnTo>
                    <a:pt x="291" y="92"/>
                  </a:lnTo>
                  <a:cubicBezTo>
                    <a:pt x="261" y="130"/>
                    <a:pt x="261" y="161"/>
                    <a:pt x="261" y="192"/>
                  </a:cubicBezTo>
                  <a:cubicBezTo>
                    <a:pt x="261" y="161"/>
                    <a:pt x="230" y="130"/>
                    <a:pt x="230" y="92"/>
                  </a:cubicBezTo>
                  <a:lnTo>
                    <a:pt x="161" y="92"/>
                  </a:lnTo>
                  <a:cubicBezTo>
                    <a:pt x="161" y="192"/>
                    <a:pt x="192" y="322"/>
                    <a:pt x="192" y="444"/>
                  </a:cubicBezTo>
                  <a:cubicBezTo>
                    <a:pt x="100" y="736"/>
                    <a:pt x="130" y="1050"/>
                    <a:pt x="130" y="1371"/>
                  </a:cubicBezTo>
                  <a:lnTo>
                    <a:pt x="130" y="1402"/>
                  </a:lnTo>
                  <a:cubicBezTo>
                    <a:pt x="100" y="1594"/>
                    <a:pt x="69" y="1785"/>
                    <a:pt x="0" y="1946"/>
                  </a:cubicBezTo>
                  <a:lnTo>
                    <a:pt x="69" y="1977"/>
                  </a:lnTo>
                  <a:cubicBezTo>
                    <a:pt x="100" y="1915"/>
                    <a:pt x="100" y="1854"/>
                    <a:pt x="100" y="1816"/>
                  </a:cubicBezTo>
                  <a:lnTo>
                    <a:pt x="100" y="2107"/>
                  </a:lnTo>
                  <a:lnTo>
                    <a:pt x="161" y="2107"/>
                  </a:lnTo>
                  <a:cubicBezTo>
                    <a:pt x="161" y="2076"/>
                    <a:pt x="192" y="2007"/>
                    <a:pt x="192" y="1977"/>
                  </a:cubicBezTo>
                  <a:lnTo>
                    <a:pt x="192" y="2137"/>
                  </a:lnTo>
                  <a:lnTo>
                    <a:pt x="261" y="2137"/>
                  </a:lnTo>
                  <a:cubicBezTo>
                    <a:pt x="353" y="1532"/>
                    <a:pt x="353" y="927"/>
                    <a:pt x="261" y="352"/>
                  </a:cubicBezTo>
                  <a:cubicBezTo>
                    <a:pt x="291" y="322"/>
                    <a:pt x="291" y="284"/>
                    <a:pt x="291" y="253"/>
                  </a:cubicBezTo>
                  <a:cubicBezTo>
                    <a:pt x="322" y="705"/>
                    <a:pt x="353" y="1149"/>
                    <a:pt x="353" y="1594"/>
                  </a:cubicBezTo>
                  <a:lnTo>
                    <a:pt x="353" y="1977"/>
                  </a:lnTo>
                  <a:lnTo>
                    <a:pt x="422" y="1977"/>
                  </a:lnTo>
                  <a:lnTo>
                    <a:pt x="422" y="1594"/>
                  </a:lnTo>
                  <a:cubicBezTo>
                    <a:pt x="422" y="1241"/>
                    <a:pt x="422" y="858"/>
                    <a:pt x="452" y="513"/>
                  </a:cubicBezTo>
                  <a:cubicBezTo>
                    <a:pt x="483" y="636"/>
                    <a:pt x="483" y="736"/>
                    <a:pt x="483" y="858"/>
                  </a:cubicBezTo>
                  <a:cubicBezTo>
                    <a:pt x="452" y="1279"/>
                    <a:pt x="452" y="1662"/>
                    <a:pt x="483" y="2046"/>
                  </a:cubicBezTo>
                  <a:lnTo>
                    <a:pt x="544" y="2046"/>
                  </a:lnTo>
                  <a:lnTo>
                    <a:pt x="544" y="1977"/>
                  </a:lnTo>
                  <a:lnTo>
                    <a:pt x="613" y="1977"/>
                  </a:lnTo>
                  <a:lnTo>
                    <a:pt x="613" y="161"/>
                  </a:lnTo>
                  <a:lnTo>
                    <a:pt x="544" y="161"/>
                  </a:lnTo>
                  <a:cubicBezTo>
                    <a:pt x="544" y="253"/>
                    <a:pt x="513" y="322"/>
                    <a:pt x="513" y="414"/>
                  </a:cubicBezTo>
                  <a:cubicBezTo>
                    <a:pt x="513" y="284"/>
                    <a:pt x="513" y="192"/>
                    <a:pt x="483" y="92"/>
                  </a:cubicBezTo>
                  <a:lnTo>
                    <a:pt x="422" y="92"/>
                  </a:lnTo>
                  <a:cubicBezTo>
                    <a:pt x="422" y="253"/>
                    <a:pt x="383" y="444"/>
                    <a:pt x="383" y="636"/>
                  </a:cubicBezTo>
                  <a:cubicBezTo>
                    <a:pt x="383" y="475"/>
                    <a:pt x="353" y="284"/>
                    <a:pt x="353" y="130"/>
                  </a:cubicBezTo>
                  <a:lnTo>
                    <a:pt x="35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8158137" y="4722289"/>
              <a:ext cx="131934" cy="250961"/>
            </a:xfrm>
            <a:custGeom>
              <a:avLst/>
              <a:gdLst/>
              <a:ahLst/>
              <a:cxnLst/>
              <a:rect l="l" t="t" r="r" b="b"/>
              <a:pathLst>
                <a:path w="1410" h="2682" extrusionOk="0">
                  <a:moveTo>
                    <a:pt x="261" y="452"/>
                  </a:moveTo>
                  <a:lnTo>
                    <a:pt x="261" y="514"/>
                  </a:lnTo>
                  <a:cubicBezTo>
                    <a:pt x="261" y="575"/>
                    <a:pt x="223" y="606"/>
                    <a:pt x="223" y="644"/>
                  </a:cubicBezTo>
                  <a:cubicBezTo>
                    <a:pt x="223" y="575"/>
                    <a:pt x="223" y="514"/>
                    <a:pt x="261" y="452"/>
                  </a:cubicBezTo>
                  <a:close/>
                  <a:moveTo>
                    <a:pt x="322" y="452"/>
                  </a:moveTo>
                  <a:cubicBezTo>
                    <a:pt x="353" y="606"/>
                    <a:pt x="353" y="766"/>
                    <a:pt x="353" y="927"/>
                  </a:cubicBezTo>
                  <a:cubicBezTo>
                    <a:pt x="322" y="766"/>
                    <a:pt x="322" y="644"/>
                    <a:pt x="322" y="514"/>
                  </a:cubicBezTo>
                  <a:lnTo>
                    <a:pt x="322" y="452"/>
                  </a:lnTo>
                  <a:close/>
                  <a:moveTo>
                    <a:pt x="261" y="705"/>
                  </a:moveTo>
                  <a:cubicBezTo>
                    <a:pt x="291" y="989"/>
                    <a:pt x="291" y="1310"/>
                    <a:pt x="261" y="1601"/>
                  </a:cubicBezTo>
                  <a:cubicBezTo>
                    <a:pt x="223" y="1502"/>
                    <a:pt x="223" y="1410"/>
                    <a:pt x="223" y="1280"/>
                  </a:cubicBezTo>
                  <a:lnTo>
                    <a:pt x="223" y="835"/>
                  </a:lnTo>
                  <a:cubicBezTo>
                    <a:pt x="223" y="797"/>
                    <a:pt x="261" y="736"/>
                    <a:pt x="261" y="705"/>
                  </a:cubicBezTo>
                  <a:close/>
                  <a:moveTo>
                    <a:pt x="1027" y="1824"/>
                  </a:moveTo>
                  <a:lnTo>
                    <a:pt x="1027" y="1824"/>
                  </a:lnTo>
                  <a:cubicBezTo>
                    <a:pt x="1058" y="1946"/>
                    <a:pt x="1058" y="2046"/>
                    <a:pt x="1058" y="2176"/>
                  </a:cubicBezTo>
                  <a:lnTo>
                    <a:pt x="1058" y="2237"/>
                  </a:lnTo>
                  <a:cubicBezTo>
                    <a:pt x="1027" y="2107"/>
                    <a:pt x="1027" y="1946"/>
                    <a:pt x="1027" y="1824"/>
                  </a:cubicBezTo>
                  <a:close/>
                  <a:moveTo>
                    <a:pt x="291" y="0"/>
                  </a:moveTo>
                  <a:lnTo>
                    <a:pt x="223" y="192"/>
                  </a:lnTo>
                  <a:cubicBezTo>
                    <a:pt x="192" y="383"/>
                    <a:pt x="161" y="575"/>
                    <a:pt x="131" y="766"/>
                  </a:cubicBezTo>
                  <a:lnTo>
                    <a:pt x="131" y="736"/>
                  </a:lnTo>
                  <a:lnTo>
                    <a:pt x="161" y="261"/>
                  </a:lnTo>
                  <a:lnTo>
                    <a:pt x="100" y="261"/>
                  </a:lnTo>
                  <a:cubicBezTo>
                    <a:pt x="69" y="414"/>
                    <a:pt x="69" y="575"/>
                    <a:pt x="69" y="736"/>
                  </a:cubicBezTo>
                  <a:lnTo>
                    <a:pt x="69" y="222"/>
                  </a:lnTo>
                  <a:lnTo>
                    <a:pt x="0" y="222"/>
                  </a:lnTo>
                  <a:lnTo>
                    <a:pt x="0" y="2590"/>
                  </a:lnTo>
                  <a:lnTo>
                    <a:pt x="69" y="2368"/>
                  </a:lnTo>
                  <a:cubicBezTo>
                    <a:pt x="100" y="2207"/>
                    <a:pt x="100" y="2046"/>
                    <a:pt x="100" y="1916"/>
                  </a:cubicBezTo>
                  <a:lnTo>
                    <a:pt x="131" y="1218"/>
                  </a:lnTo>
                  <a:lnTo>
                    <a:pt x="131" y="1341"/>
                  </a:lnTo>
                  <a:lnTo>
                    <a:pt x="161" y="1372"/>
                  </a:lnTo>
                  <a:lnTo>
                    <a:pt x="161" y="1885"/>
                  </a:lnTo>
                  <a:lnTo>
                    <a:pt x="131" y="1854"/>
                  </a:lnTo>
                  <a:lnTo>
                    <a:pt x="131" y="1984"/>
                  </a:lnTo>
                  <a:cubicBezTo>
                    <a:pt x="100" y="2107"/>
                    <a:pt x="131" y="2237"/>
                    <a:pt x="161" y="2329"/>
                  </a:cubicBezTo>
                  <a:lnTo>
                    <a:pt x="223" y="2590"/>
                  </a:lnTo>
                  <a:lnTo>
                    <a:pt x="223" y="2237"/>
                  </a:lnTo>
                  <a:lnTo>
                    <a:pt x="291" y="2459"/>
                  </a:lnTo>
                  <a:lnTo>
                    <a:pt x="291" y="2237"/>
                  </a:lnTo>
                  <a:cubicBezTo>
                    <a:pt x="291" y="2107"/>
                    <a:pt x="291" y="1984"/>
                    <a:pt x="261" y="1854"/>
                  </a:cubicBezTo>
                  <a:lnTo>
                    <a:pt x="291" y="1793"/>
                  </a:lnTo>
                  <a:cubicBezTo>
                    <a:pt x="322" y="1663"/>
                    <a:pt x="322" y="1502"/>
                    <a:pt x="322" y="1372"/>
                  </a:cubicBezTo>
                  <a:cubicBezTo>
                    <a:pt x="353" y="1663"/>
                    <a:pt x="353" y="1984"/>
                    <a:pt x="414" y="2268"/>
                  </a:cubicBezTo>
                  <a:lnTo>
                    <a:pt x="483" y="2268"/>
                  </a:lnTo>
                  <a:cubicBezTo>
                    <a:pt x="452" y="2015"/>
                    <a:pt x="483" y="1724"/>
                    <a:pt x="483" y="1441"/>
                  </a:cubicBezTo>
                  <a:lnTo>
                    <a:pt x="544" y="2429"/>
                  </a:lnTo>
                  <a:lnTo>
                    <a:pt x="606" y="2429"/>
                  </a:lnTo>
                  <a:cubicBezTo>
                    <a:pt x="606" y="1916"/>
                    <a:pt x="644" y="1372"/>
                    <a:pt x="644" y="866"/>
                  </a:cubicBezTo>
                  <a:cubicBezTo>
                    <a:pt x="675" y="1372"/>
                    <a:pt x="705" y="1885"/>
                    <a:pt x="705" y="2398"/>
                  </a:cubicBezTo>
                  <a:lnTo>
                    <a:pt x="766" y="2398"/>
                  </a:lnTo>
                  <a:lnTo>
                    <a:pt x="766" y="1088"/>
                  </a:lnTo>
                  <a:lnTo>
                    <a:pt x="866" y="2368"/>
                  </a:lnTo>
                  <a:lnTo>
                    <a:pt x="927" y="2368"/>
                  </a:lnTo>
                  <a:cubicBezTo>
                    <a:pt x="958" y="1885"/>
                    <a:pt x="958" y="1441"/>
                    <a:pt x="958" y="958"/>
                  </a:cubicBezTo>
                  <a:cubicBezTo>
                    <a:pt x="958" y="1088"/>
                    <a:pt x="989" y="1218"/>
                    <a:pt x="989" y="1341"/>
                  </a:cubicBezTo>
                  <a:cubicBezTo>
                    <a:pt x="958" y="1693"/>
                    <a:pt x="958" y="2046"/>
                    <a:pt x="989" y="2398"/>
                  </a:cubicBezTo>
                  <a:lnTo>
                    <a:pt x="989" y="2521"/>
                  </a:lnTo>
                  <a:lnTo>
                    <a:pt x="1058" y="2429"/>
                  </a:lnTo>
                  <a:cubicBezTo>
                    <a:pt x="1058" y="2398"/>
                    <a:pt x="1088" y="2368"/>
                    <a:pt x="1088" y="2329"/>
                  </a:cubicBezTo>
                  <a:lnTo>
                    <a:pt x="1119" y="2329"/>
                  </a:lnTo>
                  <a:lnTo>
                    <a:pt x="1119" y="2138"/>
                  </a:lnTo>
                  <a:lnTo>
                    <a:pt x="1119" y="1946"/>
                  </a:lnTo>
                  <a:lnTo>
                    <a:pt x="1119" y="989"/>
                  </a:lnTo>
                  <a:lnTo>
                    <a:pt x="1119" y="927"/>
                  </a:lnTo>
                  <a:cubicBezTo>
                    <a:pt x="1119" y="897"/>
                    <a:pt x="1150" y="835"/>
                    <a:pt x="1150" y="766"/>
                  </a:cubicBezTo>
                  <a:cubicBezTo>
                    <a:pt x="1180" y="958"/>
                    <a:pt x="1180" y="1180"/>
                    <a:pt x="1180" y="1372"/>
                  </a:cubicBezTo>
                  <a:cubicBezTo>
                    <a:pt x="1150" y="1724"/>
                    <a:pt x="1119" y="2076"/>
                    <a:pt x="1150" y="2398"/>
                  </a:cubicBezTo>
                  <a:lnTo>
                    <a:pt x="1180" y="2682"/>
                  </a:lnTo>
                  <a:lnTo>
                    <a:pt x="1218" y="2398"/>
                  </a:lnTo>
                  <a:cubicBezTo>
                    <a:pt x="1249" y="2076"/>
                    <a:pt x="1280" y="1724"/>
                    <a:pt x="1249" y="1372"/>
                  </a:cubicBezTo>
                  <a:lnTo>
                    <a:pt x="1249" y="1341"/>
                  </a:lnTo>
                  <a:cubicBezTo>
                    <a:pt x="1280" y="1218"/>
                    <a:pt x="1280" y="1088"/>
                    <a:pt x="1310" y="958"/>
                  </a:cubicBezTo>
                  <a:cubicBezTo>
                    <a:pt x="1341" y="1341"/>
                    <a:pt x="1341" y="1693"/>
                    <a:pt x="1341" y="2076"/>
                  </a:cubicBezTo>
                  <a:lnTo>
                    <a:pt x="1410" y="2076"/>
                  </a:lnTo>
                  <a:cubicBezTo>
                    <a:pt x="1410" y="1502"/>
                    <a:pt x="1372" y="927"/>
                    <a:pt x="1310" y="383"/>
                  </a:cubicBezTo>
                  <a:lnTo>
                    <a:pt x="1249" y="383"/>
                  </a:lnTo>
                  <a:cubicBezTo>
                    <a:pt x="1280" y="575"/>
                    <a:pt x="1249" y="797"/>
                    <a:pt x="1249" y="1027"/>
                  </a:cubicBezTo>
                  <a:cubicBezTo>
                    <a:pt x="1218" y="797"/>
                    <a:pt x="1180" y="575"/>
                    <a:pt x="1150" y="353"/>
                  </a:cubicBezTo>
                  <a:lnTo>
                    <a:pt x="1150" y="322"/>
                  </a:lnTo>
                  <a:lnTo>
                    <a:pt x="1088" y="353"/>
                  </a:lnTo>
                  <a:cubicBezTo>
                    <a:pt x="1119" y="452"/>
                    <a:pt x="1119" y="575"/>
                    <a:pt x="1088" y="674"/>
                  </a:cubicBezTo>
                  <a:cubicBezTo>
                    <a:pt x="1088" y="544"/>
                    <a:pt x="1088" y="452"/>
                    <a:pt x="1058" y="322"/>
                  </a:cubicBezTo>
                  <a:lnTo>
                    <a:pt x="989" y="322"/>
                  </a:lnTo>
                  <a:lnTo>
                    <a:pt x="1027" y="897"/>
                  </a:lnTo>
                  <a:cubicBezTo>
                    <a:pt x="989" y="705"/>
                    <a:pt x="958" y="514"/>
                    <a:pt x="958" y="291"/>
                  </a:cubicBezTo>
                  <a:lnTo>
                    <a:pt x="897" y="322"/>
                  </a:lnTo>
                  <a:lnTo>
                    <a:pt x="897" y="1824"/>
                  </a:lnTo>
                  <a:lnTo>
                    <a:pt x="766" y="161"/>
                  </a:lnTo>
                  <a:lnTo>
                    <a:pt x="705" y="192"/>
                  </a:lnTo>
                  <a:lnTo>
                    <a:pt x="705" y="927"/>
                  </a:lnTo>
                  <a:cubicBezTo>
                    <a:pt x="675" y="705"/>
                    <a:pt x="675" y="483"/>
                    <a:pt x="644" y="261"/>
                  </a:cubicBezTo>
                  <a:lnTo>
                    <a:pt x="575" y="261"/>
                  </a:lnTo>
                  <a:lnTo>
                    <a:pt x="575" y="1502"/>
                  </a:lnTo>
                  <a:lnTo>
                    <a:pt x="544" y="958"/>
                  </a:lnTo>
                  <a:cubicBezTo>
                    <a:pt x="544" y="736"/>
                    <a:pt x="544" y="514"/>
                    <a:pt x="483" y="291"/>
                  </a:cubicBezTo>
                  <a:lnTo>
                    <a:pt x="414" y="291"/>
                  </a:lnTo>
                  <a:lnTo>
                    <a:pt x="483" y="958"/>
                  </a:lnTo>
                  <a:cubicBezTo>
                    <a:pt x="452" y="1088"/>
                    <a:pt x="452" y="1249"/>
                    <a:pt x="452" y="1372"/>
                  </a:cubicBezTo>
                  <a:cubicBezTo>
                    <a:pt x="414" y="1502"/>
                    <a:pt x="414" y="1601"/>
                    <a:pt x="414" y="1693"/>
                  </a:cubicBezTo>
                  <a:cubicBezTo>
                    <a:pt x="383" y="1471"/>
                    <a:pt x="383" y="1249"/>
                    <a:pt x="383" y="1027"/>
                  </a:cubicBezTo>
                  <a:lnTo>
                    <a:pt x="414" y="927"/>
                  </a:lnTo>
                  <a:cubicBezTo>
                    <a:pt x="414" y="705"/>
                    <a:pt x="414" y="483"/>
                    <a:pt x="353" y="261"/>
                  </a:cubicBezTo>
                  <a:lnTo>
                    <a:pt x="291" y="69"/>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8277813" y="4752418"/>
              <a:ext cx="56703" cy="200058"/>
            </a:xfrm>
            <a:custGeom>
              <a:avLst/>
              <a:gdLst/>
              <a:ahLst/>
              <a:cxnLst/>
              <a:rect l="l" t="t" r="r" b="b"/>
              <a:pathLst>
                <a:path w="606" h="2138" extrusionOk="0">
                  <a:moveTo>
                    <a:pt x="223" y="705"/>
                  </a:moveTo>
                  <a:cubicBezTo>
                    <a:pt x="254" y="1050"/>
                    <a:pt x="254" y="1371"/>
                    <a:pt x="223" y="1724"/>
                  </a:cubicBezTo>
                  <a:lnTo>
                    <a:pt x="223" y="1502"/>
                  </a:lnTo>
                  <a:lnTo>
                    <a:pt x="162" y="1502"/>
                  </a:lnTo>
                  <a:lnTo>
                    <a:pt x="162" y="1402"/>
                  </a:lnTo>
                  <a:cubicBezTo>
                    <a:pt x="192" y="1180"/>
                    <a:pt x="223" y="927"/>
                    <a:pt x="223" y="705"/>
                  </a:cubicBezTo>
                  <a:close/>
                  <a:moveTo>
                    <a:pt x="322" y="0"/>
                  </a:moveTo>
                  <a:lnTo>
                    <a:pt x="284" y="92"/>
                  </a:lnTo>
                  <a:cubicBezTo>
                    <a:pt x="254" y="130"/>
                    <a:pt x="254" y="161"/>
                    <a:pt x="223" y="192"/>
                  </a:cubicBezTo>
                  <a:lnTo>
                    <a:pt x="223" y="92"/>
                  </a:lnTo>
                  <a:lnTo>
                    <a:pt x="162" y="92"/>
                  </a:lnTo>
                  <a:lnTo>
                    <a:pt x="162" y="444"/>
                  </a:lnTo>
                  <a:cubicBezTo>
                    <a:pt x="93" y="736"/>
                    <a:pt x="93" y="1050"/>
                    <a:pt x="93" y="1371"/>
                  </a:cubicBezTo>
                  <a:lnTo>
                    <a:pt x="93" y="1402"/>
                  </a:lnTo>
                  <a:cubicBezTo>
                    <a:pt x="93" y="1594"/>
                    <a:pt x="31" y="1785"/>
                    <a:pt x="1" y="1946"/>
                  </a:cubicBezTo>
                  <a:lnTo>
                    <a:pt x="62" y="1977"/>
                  </a:lnTo>
                  <a:cubicBezTo>
                    <a:pt x="62" y="1915"/>
                    <a:pt x="93" y="1854"/>
                    <a:pt x="93" y="1816"/>
                  </a:cubicBezTo>
                  <a:lnTo>
                    <a:pt x="93" y="2107"/>
                  </a:lnTo>
                  <a:lnTo>
                    <a:pt x="162" y="2107"/>
                  </a:lnTo>
                  <a:cubicBezTo>
                    <a:pt x="162" y="2076"/>
                    <a:pt x="162" y="2007"/>
                    <a:pt x="192" y="1977"/>
                  </a:cubicBezTo>
                  <a:lnTo>
                    <a:pt x="192" y="2137"/>
                  </a:lnTo>
                  <a:lnTo>
                    <a:pt x="254" y="2137"/>
                  </a:lnTo>
                  <a:cubicBezTo>
                    <a:pt x="322" y="1532"/>
                    <a:pt x="322" y="927"/>
                    <a:pt x="254" y="352"/>
                  </a:cubicBezTo>
                  <a:cubicBezTo>
                    <a:pt x="254" y="322"/>
                    <a:pt x="284" y="284"/>
                    <a:pt x="284" y="253"/>
                  </a:cubicBezTo>
                  <a:cubicBezTo>
                    <a:pt x="322" y="705"/>
                    <a:pt x="353" y="1149"/>
                    <a:pt x="353" y="1594"/>
                  </a:cubicBezTo>
                  <a:lnTo>
                    <a:pt x="353" y="1977"/>
                  </a:lnTo>
                  <a:lnTo>
                    <a:pt x="414" y="1977"/>
                  </a:lnTo>
                  <a:lnTo>
                    <a:pt x="414" y="1594"/>
                  </a:lnTo>
                  <a:cubicBezTo>
                    <a:pt x="414" y="1241"/>
                    <a:pt x="414" y="858"/>
                    <a:pt x="445" y="513"/>
                  </a:cubicBezTo>
                  <a:cubicBezTo>
                    <a:pt x="445" y="636"/>
                    <a:pt x="445" y="736"/>
                    <a:pt x="476" y="858"/>
                  </a:cubicBezTo>
                  <a:cubicBezTo>
                    <a:pt x="445" y="1279"/>
                    <a:pt x="445" y="1662"/>
                    <a:pt x="476" y="2046"/>
                  </a:cubicBezTo>
                  <a:lnTo>
                    <a:pt x="545" y="2046"/>
                  </a:lnTo>
                  <a:lnTo>
                    <a:pt x="545" y="1977"/>
                  </a:lnTo>
                  <a:lnTo>
                    <a:pt x="606" y="1977"/>
                  </a:lnTo>
                  <a:lnTo>
                    <a:pt x="606" y="161"/>
                  </a:lnTo>
                  <a:lnTo>
                    <a:pt x="545" y="161"/>
                  </a:lnTo>
                  <a:cubicBezTo>
                    <a:pt x="514" y="253"/>
                    <a:pt x="514" y="322"/>
                    <a:pt x="514" y="414"/>
                  </a:cubicBezTo>
                  <a:cubicBezTo>
                    <a:pt x="514" y="284"/>
                    <a:pt x="476" y="192"/>
                    <a:pt x="476" y="92"/>
                  </a:cubicBezTo>
                  <a:lnTo>
                    <a:pt x="414" y="92"/>
                  </a:lnTo>
                  <a:cubicBezTo>
                    <a:pt x="384" y="253"/>
                    <a:pt x="384" y="444"/>
                    <a:pt x="384" y="636"/>
                  </a:cubicBezTo>
                  <a:cubicBezTo>
                    <a:pt x="353" y="475"/>
                    <a:pt x="353" y="284"/>
                    <a:pt x="353"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4"/>
          <p:cNvSpPr/>
          <p:nvPr/>
        </p:nvSpPr>
        <p:spPr>
          <a:xfrm>
            <a:off x="458278" y="703824"/>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347150" y="1676709"/>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276194" y="228248"/>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1358734" y="229305"/>
            <a:ext cx="98621" cy="95653"/>
          </a:xfrm>
          <a:custGeom>
            <a:avLst/>
            <a:gdLst/>
            <a:ahLst/>
            <a:cxnLst/>
            <a:rect l="l" t="t" r="r" b="b"/>
            <a:pathLst>
              <a:path w="797" h="773" extrusionOk="0">
                <a:moveTo>
                  <a:pt x="657" y="1"/>
                </a:moveTo>
                <a:cubicBezTo>
                  <a:pt x="653" y="1"/>
                  <a:pt x="646" y="4"/>
                  <a:pt x="636" y="14"/>
                </a:cubicBezTo>
                <a:cubicBezTo>
                  <a:pt x="544" y="106"/>
                  <a:pt x="475" y="236"/>
                  <a:pt x="414" y="328"/>
                </a:cubicBezTo>
                <a:cubicBezTo>
                  <a:pt x="284" y="267"/>
                  <a:pt x="161" y="206"/>
                  <a:pt x="61" y="106"/>
                </a:cubicBezTo>
                <a:cubicBezTo>
                  <a:pt x="31" y="106"/>
                  <a:pt x="0" y="137"/>
                  <a:pt x="31" y="175"/>
                </a:cubicBezTo>
                <a:cubicBezTo>
                  <a:pt x="161" y="236"/>
                  <a:pt x="253" y="298"/>
                  <a:pt x="383" y="397"/>
                </a:cubicBezTo>
                <a:cubicBezTo>
                  <a:pt x="284" y="520"/>
                  <a:pt x="222" y="619"/>
                  <a:pt x="161" y="750"/>
                </a:cubicBezTo>
                <a:cubicBezTo>
                  <a:pt x="146" y="765"/>
                  <a:pt x="153" y="773"/>
                  <a:pt x="165" y="773"/>
                </a:cubicBezTo>
                <a:cubicBezTo>
                  <a:pt x="176" y="773"/>
                  <a:pt x="192" y="765"/>
                  <a:pt x="192" y="750"/>
                </a:cubicBezTo>
                <a:cubicBezTo>
                  <a:pt x="284" y="650"/>
                  <a:pt x="352" y="558"/>
                  <a:pt x="444" y="428"/>
                </a:cubicBezTo>
                <a:cubicBezTo>
                  <a:pt x="544" y="520"/>
                  <a:pt x="667" y="589"/>
                  <a:pt x="797" y="650"/>
                </a:cubicBezTo>
                <a:lnTo>
                  <a:pt x="797" y="619"/>
                </a:lnTo>
                <a:cubicBezTo>
                  <a:pt x="705" y="520"/>
                  <a:pt x="575" y="459"/>
                  <a:pt x="475" y="397"/>
                </a:cubicBezTo>
                <a:cubicBezTo>
                  <a:pt x="544" y="267"/>
                  <a:pt x="605" y="137"/>
                  <a:pt x="667" y="14"/>
                </a:cubicBezTo>
                <a:cubicBezTo>
                  <a:pt x="667" y="14"/>
                  <a:pt x="667" y="1"/>
                  <a:pt x="65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7464135" y="324949"/>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8637379" y="1413252"/>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8839154" y="279627"/>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
          <p:cNvSpPr/>
          <p:nvPr/>
        </p:nvSpPr>
        <p:spPr>
          <a:xfrm>
            <a:off x="8285599" y="510634"/>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8906003" y="2368849"/>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3"/>
        <p:cNvGrpSpPr/>
        <p:nvPr/>
      </p:nvGrpSpPr>
      <p:grpSpPr>
        <a:xfrm>
          <a:off x="0" y="0"/>
          <a:ext cx="0" cy="0"/>
          <a:chOff x="0" y="0"/>
          <a:chExt cx="0" cy="0"/>
        </a:xfrm>
      </p:grpSpPr>
      <p:grpSp>
        <p:nvGrpSpPr>
          <p:cNvPr id="424" name="Google Shape;424;p6"/>
          <p:cNvGrpSpPr/>
          <p:nvPr/>
        </p:nvGrpSpPr>
        <p:grpSpPr>
          <a:xfrm>
            <a:off x="-26525" y="-111175"/>
            <a:ext cx="9197100" cy="5365800"/>
            <a:chOff x="-26525" y="-111175"/>
            <a:chExt cx="9197100" cy="5365800"/>
          </a:xfrm>
        </p:grpSpPr>
        <p:cxnSp>
          <p:nvCxnSpPr>
            <p:cNvPr id="425" name="Google Shape;425;p6"/>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26" name="Google Shape;426;p6"/>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27" name="Google Shape;427;p6"/>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28" name="Google Shape;428;p6"/>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29" name="Google Shape;429;p6"/>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0" name="Google Shape;430;p6"/>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1" name="Google Shape;431;p6"/>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2" name="Google Shape;432;p6"/>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3" name="Google Shape;433;p6"/>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4" name="Google Shape;434;p6"/>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5" name="Google Shape;435;p6"/>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6" name="Google Shape;436;p6"/>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7" name="Google Shape;437;p6"/>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8" name="Google Shape;438;p6"/>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39" name="Google Shape;439;p6"/>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0" name="Google Shape;440;p6"/>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1" name="Google Shape;441;p6"/>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2" name="Google Shape;442;p6"/>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3" name="Google Shape;443;p6"/>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4" name="Google Shape;444;p6"/>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5" name="Google Shape;445;p6"/>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6" name="Google Shape;446;p6"/>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7" name="Google Shape;447;p6"/>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8" name="Google Shape;448;p6"/>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49" name="Google Shape;449;p6"/>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0" name="Google Shape;450;p6"/>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1" name="Google Shape;451;p6"/>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2" name="Google Shape;452;p6"/>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3" name="Google Shape;453;p6"/>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4" name="Google Shape;454;p6"/>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5" name="Google Shape;455;p6"/>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6" name="Google Shape;456;p6"/>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7" name="Google Shape;457;p6"/>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8" name="Google Shape;458;p6"/>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59" name="Google Shape;459;p6"/>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60" name="Google Shape;460;p6"/>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461" name="Google Shape;461;p6"/>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62" name="Google Shape;462;p6"/>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63" name="Google Shape;463;p6"/>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64" name="Google Shape;464;p6"/>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65" name="Google Shape;465;p6"/>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66" name="Google Shape;466;p6"/>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67" name="Google Shape;467;p6"/>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68" name="Google Shape;468;p6"/>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69" name="Google Shape;469;p6"/>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0" name="Google Shape;470;p6"/>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1" name="Google Shape;471;p6"/>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2" name="Google Shape;472;p6"/>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3" name="Google Shape;473;p6"/>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4" name="Google Shape;474;p6"/>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5" name="Google Shape;475;p6"/>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6" name="Google Shape;476;p6"/>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7" name="Google Shape;477;p6"/>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8" name="Google Shape;478;p6"/>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79" name="Google Shape;479;p6"/>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80" name="Google Shape;480;p6"/>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481" name="Google Shape;481;p6"/>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482" name="Google Shape;482;p6"/>
          <p:cNvSpPr txBox="1">
            <a:spLocks noGrp="1"/>
          </p:cNvSpPr>
          <p:nvPr>
            <p:ph type="title"/>
          </p:nvPr>
        </p:nvSpPr>
        <p:spPr>
          <a:xfrm>
            <a:off x="720000" y="376150"/>
            <a:ext cx="7704000" cy="5685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83" name="Google Shape;483;p6"/>
          <p:cNvGrpSpPr/>
          <p:nvPr/>
        </p:nvGrpSpPr>
        <p:grpSpPr>
          <a:xfrm>
            <a:off x="242309" y="261313"/>
            <a:ext cx="8594407" cy="4656209"/>
            <a:chOff x="242309" y="261313"/>
            <a:chExt cx="8594407" cy="4656209"/>
          </a:xfrm>
        </p:grpSpPr>
        <p:sp>
          <p:nvSpPr>
            <p:cNvPr id="484" name="Google Shape;484;p6"/>
            <p:cNvSpPr/>
            <p:nvPr/>
          </p:nvSpPr>
          <p:spPr>
            <a:xfrm rot="5400000">
              <a:off x="7538909" y="421117"/>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8472374" y="2184866"/>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rot="5400000">
              <a:off x="8655503" y="1025537"/>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rot="5400000">
              <a:off x="8648762" y="261930"/>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583903" y="3049574"/>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846513" y="1328209"/>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1005444" y="4667486"/>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242309" y="2288930"/>
              <a:ext cx="98621" cy="95653"/>
            </a:xfrm>
            <a:custGeom>
              <a:avLst/>
              <a:gdLst/>
              <a:ahLst/>
              <a:cxnLst/>
              <a:rect l="l" t="t" r="r" b="b"/>
              <a:pathLst>
                <a:path w="797" h="773" extrusionOk="0">
                  <a:moveTo>
                    <a:pt x="657" y="1"/>
                  </a:moveTo>
                  <a:cubicBezTo>
                    <a:pt x="653" y="1"/>
                    <a:pt x="646" y="4"/>
                    <a:pt x="636" y="14"/>
                  </a:cubicBezTo>
                  <a:cubicBezTo>
                    <a:pt x="544" y="106"/>
                    <a:pt x="475" y="236"/>
                    <a:pt x="414" y="328"/>
                  </a:cubicBezTo>
                  <a:cubicBezTo>
                    <a:pt x="284" y="267"/>
                    <a:pt x="161" y="206"/>
                    <a:pt x="61" y="106"/>
                  </a:cubicBezTo>
                  <a:cubicBezTo>
                    <a:pt x="31" y="106"/>
                    <a:pt x="0" y="137"/>
                    <a:pt x="31" y="175"/>
                  </a:cubicBezTo>
                  <a:cubicBezTo>
                    <a:pt x="161" y="236"/>
                    <a:pt x="253" y="298"/>
                    <a:pt x="383" y="397"/>
                  </a:cubicBezTo>
                  <a:cubicBezTo>
                    <a:pt x="284" y="520"/>
                    <a:pt x="222" y="619"/>
                    <a:pt x="161" y="750"/>
                  </a:cubicBezTo>
                  <a:cubicBezTo>
                    <a:pt x="146" y="765"/>
                    <a:pt x="153" y="773"/>
                    <a:pt x="165" y="773"/>
                  </a:cubicBezTo>
                  <a:cubicBezTo>
                    <a:pt x="176" y="773"/>
                    <a:pt x="192" y="765"/>
                    <a:pt x="192" y="750"/>
                  </a:cubicBezTo>
                  <a:cubicBezTo>
                    <a:pt x="284" y="650"/>
                    <a:pt x="352" y="558"/>
                    <a:pt x="444" y="428"/>
                  </a:cubicBezTo>
                  <a:cubicBezTo>
                    <a:pt x="544" y="520"/>
                    <a:pt x="667" y="589"/>
                    <a:pt x="797" y="650"/>
                  </a:cubicBezTo>
                  <a:lnTo>
                    <a:pt x="797" y="619"/>
                  </a:lnTo>
                  <a:cubicBezTo>
                    <a:pt x="705" y="520"/>
                    <a:pt x="575" y="459"/>
                    <a:pt x="475" y="397"/>
                  </a:cubicBezTo>
                  <a:cubicBezTo>
                    <a:pt x="544" y="267"/>
                    <a:pt x="605" y="137"/>
                    <a:pt x="667" y="14"/>
                  </a:cubicBezTo>
                  <a:cubicBezTo>
                    <a:pt x="667" y="14"/>
                    <a:pt x="667" y="1"/>
                    <a:pt x="65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7964630" y="4813950"/>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7379560" y="4513037"/>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8721885" y="3623712"/>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6"/>
          <p:cNvGrpSpPr/>
          <p:nvPr/>
        </p:nvGrpSpPr>
        <p:grpSpPr>
          <a:xfrm>
            <a:off x="242306" y="4038529"/>
            <a:ext cx="466189" cy="534848"/>
            <a:chOff x="242306" y="4038529"/>
            <a:chExt cx="466189" cy="534848"/>
          </a:xfrm>
        </p:grpSpPr>
        <p:sp>
          <p:nvSpPr>
            <p:cNvPr id="496" name="Google Shape;496;p6"/>
            <p:cNvSpPr/>
            <p:nvPr/>
          </p:nvSpPr>
          <p:spPr>
            <a:xfrm rot="-5400000">
              <a:off x="266310" y="4364292"/>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rot="-5400000">
              <a:off x="266357" y="4014478"/>
              <a:ext cx="184988" cy="233089"/>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rot="-5400000">
              <a:off x="499410" y="4199517"/>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9"/>
        <p:cNvGrpSpPr/>
        <p:nvPr/>
      </p:nvGrpSpPr>
      <p:grpSpPr>
        <a:xfrm>
          <a:off x="0" y="0"/>
          <a:ext cx="0" cy="0"/>
          <a:chOff x="0" y="0"/>
          <a:chExt cx="0" cy="0"/>
        </a:xfrm>
      </p:grpSpPr>
      <p:grpSp>
        <p:nvGrpSpPr>
          <p:cNvPr id="500" name="Google Shape;500;p7"/>
          <p:cNvGrpSpPr/>
          <p:nvPr/>
        </p:nvGrpSpPr>
        <p:grpSpPr>
          <a:xfrm>
            <a:off x="-26525" y="-111175"/>
            <a:ext cx="9197100" cy="5365800"/>
            <a:chOff x="-26525" y="-111175"/>
            <a:chExt cx="9197100" cy="5365800"/>
          </a:xfrm>
        </p:grpSpPr>
        <p:cxnSp>
          <p:nvCxnSpPr>
            <p:cNvPr id="501" name="Google Shape;501;p7"/>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02" name="Google Shape;502;p7"/>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03" name="Google Shape;503;p7"/>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04" name="Google Shape;504;p7"/>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05" name="Google Shape;505;p7"/>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06" name="Google Shape;506;p7"/>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07" name="Google Shape;507;p7"/>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08" name="Google Shape;508;p7"/>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09" name="Google Shape;509;p7"/>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0" name="Google Shape;510;p7"/>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1" name="Google Shape;511;p7"/>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2" name="Google Shape;512;p7"/>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3" name="Google Shape;513;p7"/>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4" name="Google Shape;514;p7"/>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5" name="Google Shape;515;p7"/>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6" name="Google Shape;516;p7"/>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7" name="Google Shape;517;p7"/>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8" name="Google Shape;518;p7"/>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19" name="Google Shape;519;p7"/>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0" name="Google Shape;520;p7"/>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1" name="Google Shape;521;p7"/>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2" name="Google Shape;522;p7"/>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3" name="Google Shape;523;p7"/>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4" name="Google Shape;524;p7"/>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5" name="Google Shape;525;p7"/>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6" name="Google Shape;526;p7"/>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7" name="Google Shape;527;p7"/>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8" name="Google Shape;528;p7"/>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29" name="Google Shape;529;p7"/>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30" name="Google Shape;530;p7"/>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31" name="Google Shape;531;p7"/>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32" name="Google Shape;532;p7"/>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33" name="Google Shape;533;p7"/>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34" name="Google Shape;534;p7"/>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35" name="Google Shape;535;p7"/>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36" name="Google Shape;536;p7"/>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537" name="Google Shape;537;p7"/>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38" name="Google Shape;538;p7"/>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39" name="Google Shape;539;p7"/>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0" name="Google Shape;540;p7"/>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1" name="Google Shape;541;p7"/>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2" name="Google Shape;542;p7"/>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3" name="Google Shape;543;p7"/>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4" name="Google Shape;544;p7"/>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5" name="Google Shape;545;p7"/>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6" name="Google Shape;546;p7"/>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7" name="Google Shape;547;p7"/>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8" name="Google Shape;548;p7"/>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49" name="Google Shape;549;p7"/>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50" name="Google Shape;550;p7"/>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51" name="Google Shape;551;p7"/>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52" name="Google Shape;552;p7"/>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53" name="Google Shape;553;p7"/>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54" name="Google Shape;554;p7"/>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55" name="Google Shape;555;p7"/>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56" name="Google Shape;556;p7"/>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557" name="Google Shape;557;p7"/>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558" name="Google Shape;558;p7"/>
          <p:cNvSpPr txBox="1">
            <a:spLocks noGrp="1"/>
          </p:cNvSpPr>
          <p:nvPr>
            <p:ph type="title"/>
          </p:nvPr>
        </p:nvSpPr>
        <p:spPr>
          <a:xfrm>
            <a:off x="2646000" y="376150"/>
            <a:ext cx="3852000" cy="10716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559" name="Google Shape;559;p7"/>
          <p:cNvSpPr txBox="1">
            <a:spLocks noGrp="1"/>
          </p:cNvSpPr>
          <p:nvPr>
            <p:ph type="subTitle" idx="1"/>
          </p:nvPr>
        </p:nvSpPr>
        <p:spPr>
          <a:xfrm>
            <a:off x="2590075" y="1843350"/>
            <a:ext cx="3964200" cy="2447700"/>
          </a:xfrm>
          <a:prstGeom prst="rect">
            <a:avLst/>
          </a:prstGeom>
        </p:spPr>
        <p:txBody>
          <a:bodyPr spcFirstLastPara="1" wrap="square" lIns="91425" tIns="91425" rIns="91425" bIns="91425" anchor="t" anchorCtr="0">
            <a:noAutofit/>
          </a:bodyPr>
          <a:lstStyle>
            <a:lvl1pPr marR="245595" lvl="0" rtl="0">
              <a:lnSpc>
                <a:spcPct val="100000"/>
              </a:lnSpc>
              <a:spcBef>
                <a:spcPts val="0"/>
              </a:spcBef>
              <a:spcAft>
                <a:spcPts val="0"/>
              </a:spcAft>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grpSp>
        <p:nvGrpSpPr>
          <p:cNvPr id="560" name="Google Shape;560;p7"/>
          <p:cNvGrpSpPr/>
          <p:nvPr/>
        </p:nvGrpSpPr>
        <p:grpSpPr>
          <a:xfrm>
            <a:off x="452950" y="181138"/>
            <a:ext cx="8301645" cy="4580912"/>
            <a:chOff x="452950" y="181138"/>
            <a:chExt cx="8301645" cy="4580912"/>
          </a:xfrm>
        </p:grpSpPr>
        <p:sp>
          <p:nvSpPr>
            <p:cNvPr id="561" name="Google Shape;561;p7"/>
            <p:cNvSpPr/>
            <p:nvPr/>
          </p:nvSpPr>
          <p:spPr>
            <a:xfrm rot="5400000">
              <a:off x="7849296" y="2885742"/>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8537424" y="1873666"/>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rot="5400000">
              <a:off x="8213515" y="957212"/>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rot="5400000">
              <a:off x="7750512" y="181755"/>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8659686" y="540609"/>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1400480" y="3110637"/>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788282" y="4658353"/>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452950" y="1919409"/>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1278806" y="2143811"/>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868185" y="3739649"/>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rot="-5400000">
              <a:off x="476960" y="3142667"/>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rot="-5400000">
              <a:off x="477007" y="2792853"/>
              <a:ext cx="184988" cy="233089"/>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rot="-5400000">
              <a:off x="710060" y="2977892"/>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rot="2242918">
              <a:off x="7791546" y="698508"/>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rot="2242918">
              <a:off x="7783206" y="698727"/>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rot="2242918">
              <a:off x="7823312" y="721241"/>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rot="2242918">
              <a:off x="7813636" y="720764"/>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rot="2242918">
              <a:off x="7846215" y="745169"/>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rot="2242918">
              <a:off x="7837103" y="744883"/>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rot="2242918">
              <a:off x="7877155" y="762739"/>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rot="2242918">
              <a:off x="7868324" y="762549"/>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rot="2242918">
              <a:off x="7902353" y="796440"/>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rot="2242918">
              <a:off x="7894404" y="793377"/>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rot="2242918">
              <a:off x="7791546" y="452733"/>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rot="2242918">
              <a:off x="7783206" y="452952"/>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rot="2242918">
              <a:off x="7823312" y="475466"/>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rot="2242918">
              <a:off x="7813636" y="474989"/>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rot="2242918">
              <a:off x="7846215" y="499394"/>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rot="2242918">
              <a:off x="7837103" y="499108"/>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rot="2242918">
              <a:off x="7877155" y="516964"/>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rot="2242918">
              <a:off x="7868324" y="516774"/>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rot="2242918">
              <a:off x="7902353" y="550665"/>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rot="2242918">
              <a:off x="7894404" y="547602"/>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rot="2242918">
              <a:off x="8032921" y="652233"/>
              <a:ext cx="2875" cy="177716"/>
            </a:xfrm>
            <a:custGeom>
              <a:avLst/>
              <a:gdLst/>
              <a:ahLst/>
              <a:cxnLst/>
              <a:rect l="l" t="t" r="r" b="b"/>
              <a:pathLst>
                <a:path w="32" h="1978" extrusionOk="0">
                  <a:moveTo>
                    <a:pt x="32" y="1"/>
                  </a:moveTo>
                  <a:cubicBezTo>
                    <a:pt x="1" y="675"/>
                    <a:pt x="1" y="1311"/>
                    <a:pt x="32" y="1977"/>
                  </a:cubicBezTo>
                  <a:lnTo>
                    <a:pt x="32"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rot="2242918">
              <a:off x="8024581" y="652452"/>
              <a:ext cx="20126" cy="177716"/>
            </a:xfrm>
            <a:custGeom>
              <a:avLst/>
              <a:gdLst/>
              <a:ahLst/>
              <a:cxnLst/>
              <a:rect l="l" t="t" r="r" b="b"/>
              <a:pathLst>
                <a:path w="224" h="1978" extrusionOk="0">
                  <a:moveTo>
                    <a:pt x="32" y="1"/>
                  </a:moveTo>
                  <a:cubicBezTo>
                    <a:pt x="1" y="637"/>
                    <a:pt x="1" y="1342"/>
                    <a:pt x="32" y="1977"/>
                  </a:cubicBezTo>
                  <a:lnTo>
                    <a:pt x="223" y="1977"/>
                  </a:lnTo>
                  <a:cubicBezTo>
                    <a:pt x="192" y="131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rot="2242918">
              <a:off x="8064687" y="674966"/>
              <a:ext cx="5661" cy="183825"/>
            </a:xfrm>
            <a:custGeom>
              <a:avLst/>
              <a:gdLst/>
              <a:ahLst/>
              <a:cxnLst/>
              <a:rect l="l" t="t" r="r" b="b"/>
              <a:pathLst>
                <a:path w="63" h="2046" extrusionOk="0">
                  <a:moveTo>
                    <a:pt x="62" y="0"/>
                  </a:moveTo>
                  <a:cubicBezTo>
                    <a:pt x="1" y="667"/>
                    <a:pt x="1" y="1372"/>
                    <a:pt x="32" y="2046"/>
                  </a:cubicBezTo>
                  <a:lnTo>
                    <a:pt x="62" y="0"/>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rot="2242918">
              <a:off x="8055011" y="674489"/>
              <a:ext cx="22822" cy="186610"/>
            </a:xfrm>
            <a:custGeom>
              <a:avLst/>
              <a:gdLst/>
              <a:ahLst/>
              <a:cxnLst/>
              <a:rect l="l" t="t" r="r" b="b"/>
              <a:pathLst>
                <a:path w="254" h="2077" extrusionOk="0">
                  <a:moveTo>
                    <a:pt x="62" y="0"/>
                  </a:moveTo>
                  <a:cubicBezTo>
                    <a:pt x="0" y="667"/>
                    <a:pt x="0" y="1372"/>
                    <a:pt x="31" y="2076"/>
                  </a:cubicBezTo>
                  <a:lnTo>
                    <a:pt x="222" y="2046"/>
                  </a:lnTo>
                  <a:cubicBezTo>
                    <a:pt x="192" y="1372"/>
                    <a:pt x="192" y="667"/>
                    <a:pt x="253"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rot="2242918">
              <a:off x="8087590" y="698894"/>
              <a:ext cx="6289" cy="178344"/>
            </a:xfrm>
            <a:custGeom>
              <a:avLst/>
              <a:gdLst/>
              <a:ahLst/>
              <a:cxnLst/>
              <a:rect l="l" t="t" r="r" b="b"/>
              <a:pathLst>
                <a:path w="70" h="1985" extrusionOk="0">
                  <a:moveTo>
                    <a:pt x="39" y="1"/>
                  </a:moveTo>
                  <a:lnTo>
                    <a:pt x="39" y="1"/>
                  </a:lnTo>
                  <a:cubicBezTo>
                    <a:pt x="1" y="675"/>
                    <a:pt x="39" y="1341"/>
                    <a:pt x="70" y="1985"/>
                  </a:cubicBezTo>
                  <a:lnTo>
                    <a:pt x="39" y="1"/>
                  </a:ln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rot="2242918">
              <a:off x="8078478" y="698608"/>
              <a:ext cx="22822" cy="181130"/>
            </a:xfrm>
            <a:custGeom>
              <a:avLst/>
              <a:gdLst/>
              <a:ahLst/>
              <a:cxnLst/>
              <a:rect l="l" t="t" r="r" b="b"/>
              <a:pathLst>
                <a:path w="254" h="2016" extrusionOk="0">
                  <a:moveTo>
                    <a:pt x="31" y="1"/>
                  </a:moveTo>
                  <a:cubicBezTo>
                    <a:pt x="1" y="675"/>
                    <a:pt x="31" y="1341"/>
                    <a:pt x="62" y="2015"/>
                  </a:cubicBezTo>
                  <a:lnTo>
                    <a:pt x="253" y="1985"/>
                  </a:lnTo>
                  <a:cubicBezTo>
                    <a:pt x="223" y="1341"/>
                    <a:pt x="192" y="675"/>
                    <a:pt x="223" y="1"/>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rot="2242918">
              <a:off x="8118530" y="716464"/>
              <a:ext cx="5661" cy="186610"/>
            </a:xfrm>
            <a:custGeom>
              <a:avLst/>
              <a:gdLst/>
              <a:ahLst/>
              <a:cxnLst/>
              <a:rect l="l" t="t" r="r" b="b"/>
              <a:pathLst>
                <a:path w="63" h="2077" extrusionOk="0">
                  <a:moveTo>
                    <a:pt x="1" y="0"/>
                  </a:moveTo>
                  <a:lnTo>
                    <a:pt x="32" y="2076"/>
                  </a:lnTo>
                  <a:cubicBezTo>
                    <a:pt x="62" y="1402"/>
                    <a:pt x="32" y="705"/>
                    <a:pt x="1" y="0"/>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rot="2242918">
              <a:off x="8109699" y="716274"/>
              <a:ext cx="22822" cy="186610"/>
            </a:xfrm>
            <a:custGeom>
              <a:avLst/>
              <a:gdLst/>
              <a:ahLst/>
              <a:cxnLst/>
              <a:rect l="l" t="t" r="r" b="b"/>
              <a:pathLst>
                <a:path w="254" h="2077" extrusionOk="0">
                  <a:moveTo>
                    <a:pt x="0" y="0"/>
                  </a:moveTo>
                  <a:cubicBezTo>
                    <a:pt x="31" y="705"/>
                    <a:pt x="62" y="1402"/>
                    <a:pt x="31" y="2076"/>
                  </a:cubicBezTo>
                  <a:lnTo>
                    <a:pt x="223" y="2076"/>
                  </a:lnTo>
                  <a:cubicBezTo>
                    <a:pt x="253" y="1402"/>
                    <a:pt x="223" y="705"/>
                    <a:pt x="192" y="0"/>
                  </a:cubicBez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rot="2242918">
              <a:off x="8143728" y="750165"/>
              <a:ext cx="11051" cy="168731"/>
            </a:xfrm>
            <a:custGeom>
              <a:avLst/>
              <a:gdLst/>
              <a:ahLst/>
              <a:cxnLst/>
              <a:rect l="l" t="t" r="r" b="b"/>
              <a:pathLst>
                <a:path w="123" h="1878" extrusionOk="0">
                  <a:moveTo>
                    <a:pt x="61" y="1"/>
                  </a:moveTo>
                  <a:cubicBezTo>
                    <a:pt x="0" y="315"/>
                    <a:pt x="31" y="667"/>
                    <a:pt x="61" y="1019"/>
                  </a:cubicBezTo>
                  <a:cubicBezTo>
                    <a:pt x="81" y="1206"/>
                    <a:pt x="102" y="1395"/>
                    <a:pt x="113" y="1583"/>
                  </a:cubicBezTo>
                  <a:lnTo>
                    <a:pt x="113" y="1583"/>
                  </a:lnTo>
                  <a:lnTo>
                    <a:pt x="61" y="1"/>
                  </a:lnTo>
                  <a:close/>
                  <a:moveTo>
                    <a:pt x="113" y="1583"/>
                  </a:moveTo>
                  <a:lnTo>
                    <a:pt x="123" y="1877"/>
                  </a:lnTo>
                  <a:cubicBezTo>
                    <a:pt x="123" y="1780"/>
                    <a:pt x="119" y="1682"/>
                    <a:pt x="113" y="1583"/>
                  </a:cubicBezTo>
                  <a:close/>
                </a:path>
              </a:pathLst>
            </a:custGeom>
            <a:solidFill>
              <a:srgbClr val="003D7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rot="2242918">
              <a:off x="8135779" y="747102"/>
              <a:ext cx="29021" cy="172145"/>
            </a:xfrm>
            <a:custGeom>
              <a:avLst/>
              <a:gdLst/>
              <a:ahLst/>
              <a:cxnLst/>
              <a:rect l="l" t="t" r="r" b="b"/>
              <a:pathLst>
                <a:path w="323" h="1916" extrusionOk="0">
                  <a:moveTo>
                    <a:pt x="62" y="0"/>
                  </a:moveTo>
                  <a:cubicBezTo>
                    <a:pt x="0" y="353"/>
                    <a:pt x="31" y="736"/>
                    <a:pt x="62" y="1057"/>
                  </a:cubicBezTo>
                  <a:lnTo>
                    <a:pt x="131" y="1915"/>
                  </a:lnTo>
                  <a:lnTo>
                    <a:pt x="322" y="1915"/>
                  </a:lnTo>
                  <a:lnTo>
                    <a:pt x="253" y="1057"/>
                  </a:lnTo>
                  <a:cubicBezTo>
                    <a:pt x="223" y="705"/>
                    <a:pt x="192" y="383"/>
                    <a:pt x="253" y="39"/>
                  </a:cubicBezTo>
                  <a:lnTo>
                    <a:pt x="62" y="0"/>
                  </a:lnTo>
                  <a:close/>
                </a:path>
              </a:pathLst>
            </a:custGeom>
            <a:solidFill>
              <a:srgbClr val="1F41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4"/>
        <p:cNvGrpSpPr/>
        <p:nvPr/>
      </p:nvGrpSpPr>
      <p:grpSpPr>
        <a:xfrm>
          <a:off x="0" y="0"/>
          <a:ext cx="0" cy="0"/>
          <a:chOff x="0" y="0"/>
          <a:chExt cx="0" cy="0"/>
        </a:xfrm>
      </p:grpSpPr>
      <p:grpSp>
        <p:nvGrpSpPr>
          <p:cNvPr id="845" name="Google Shape;845;p9"/>
          <p:cNvGrpSpPr/>
          <p:nvPr/>
        </p:nvGrpSpPr>
        <p:grpSpPr>
          <a:xfrm>
            <a:off x="-26525" y="-111175"/>
            <a:ext cx="9197100" cy="5365800"/>
            <a:chOff x="-26525" y="-111175"/>
            <a:chExt cx="9197100" cy="5365800"/>
          </a:xfrm>
        </p:grpSpPr>
        <p:cxnSp>
          <p:nvCxnSpPr>
            <p:cNvPr id="846" name="Google Shape;846;p9"/>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47" name="Google Shape;847;p9"/>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48" name="Google Shape;848;p9"/>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49" name="Google Shape;849;p9"/>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0" name="Google Shape;850;p9"/>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1" name="Google Shape;851;p9"/>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2" name="Google Shape;852;p9"/>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3" name="Google Shape;853;p9"/>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4" name="Google Shape;854;p9"/>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5" name="Google Shape;855;p9"/>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6" name="Google Shape;856;p9"/>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7" name="Google Shape;857;p9"/>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8" name="Google Shape;858;p9"/>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59" name="Google Shape;859;p9"/>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0" name="Google Shape;860;p9"/>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1" name="Google Shape;861;p9"/>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2" name="Google Shape;862;p9"/>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3" name="Google Shape;863;p9"/>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4" name="Google Shape;864;p9"/>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5" name="Google Shape;865;p9"/>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6" name="Google Shape;866;p9"/>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7" name="Google Shape;867;p9"/>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8" name="Google Shape;868;p9"/>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69" name="Google Shape;869;p9"/>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0" name="Google Shape;870;p9"/>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1" name="Google Shape;871;p9"/>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2" name="Google Shape;872;p9"/>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3" name="Google Shape;873;p9"/>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4" name="Google Shape;874;p9"/>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5" name="Google Shape;875;p9"/>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6" name="Google Shape;876;p9"/>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7" name="Google Shape;877;p9"/>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8" name="Google Shape;878;p9"/>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79" name="Google Shape;879;p9"/>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80" name="Google Shape;880;p9"/>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81" name="Google Shape;881;p9"/>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882" name="Google Shape;882;p9"/>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83" name="Google Shape;883;p9"/>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84" name="Google Shape;884;p9"/>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85" name="Google Shape;885;p9"/>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86" name="Google Shape;886;p9"/>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87" name="Google Shape;887;p9"/>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88" name="Google Shape;888;p9"/>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89" name="Google Shape;889;p9"/>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0" name="Google Shape;890;p9"/>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1" name="Google Shape;891;p9"/>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2" name="Google Shape;892;p9"/>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3" name="Google Shape;893;p9"/>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4" name="Google Shape;894;p9"/>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5" name="Google Shape;895;p9"/>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6" name="Google Shape;896;p9"/>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7" name="Google Shape;897;p9"/>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8" name="Google Shape;898;p9"/>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899" name="Google Shape;899;p9"/>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900" name="Google Shape;900;p9"/>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901" name="Google Shape;901;p9"/>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902" name="Google Shape;902;p9"/>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grpSp>
        <p:nvGrpSpPr>
          <p:cNvPr id="903" name="Google Shape;903;p9"/>
          <p:cNvGrpSpPr/>
          <p:nvPr/>
        </p:nvGrpSpPr>
        <p:grpSpPr>
          <a:xfrm>
            <a:off x="275753" y="359236"/>
            <a:ext cx="8627718" cy="4645709"/>
            <a:chOff x="275753" y="359236"/>
            <a:chExt cx="8627718" cy="4645709"/>
          </a:xfrm>
        </p:grpSpPr>
        <p:sp>
          <p:nvSpPr>
            <p:cNvPr id="904" name="Google Shape;904;p9"/>
            <p:cNvSpPr/>
            <p:nvPr/>
          </p:nvSpPr>
          <p:spPr>
            <a:xfrm>
              <a:off x="1009722" y="359236"/>
              <a:ext cx="168609" cy="318591"/>
            </a:xfrm>
            <a:custGeom>
              <a:avLst/>
              <a:gdLst/>
              <a:ahLst/>
              <a:cxnLst/>
              <a:rect l="l" t="t" r="r" b="b"/>
              <a:pathLst>
                <a:path w="1403" h="2651" extrusionOk="0">
                  <a:moveTo>
                    <a:pt x="253" y="414"/>
                  </a:moveTo>
                  <a:lnTo>
                    <a:pt x="253" y="513"/>
                  </a:lnTo>
                  <a:cubicBezTo>
                    <a:pt x="253" y="544"/>
                    <a:pt x="223" y="605"/>
                    <a:pt x="223" y="644"/>
                  </a:cubicBezTo>
                  <a:cubicBezTo>
                    <a:pt x="223" y="575"/>
                    <a:pt x="253" y="483"/>
                    <a:pt x="253" y="414"/>
                  </a:cubicBezTo>
                  <a:close/>
                  <a:moveTo>
                    <a:pt x="1081" y="353"/>
                  </a:moveTo>
                  <a:cubicBezTo>
                    <a:pt x="1119" y="452"/>
                    <a:pt x="1119" y="544"/>
                    <a:pt x="1081" y="674"/>
                  </a:cubicBezTo>
                  <a:lnTo>
                    <a:pt x="1081" y="353"/>
                  </a:lnTo>
                  <a:close/>
                  <a:moveTo>
                    <a:pt x="353" y="452"/>
                  </a:moveTo>
                  <a:lnTo>
                    <a:pt x="353" y="896"/>
                  </a:lnTo>
                  <a:cubicBezTo>
                    <a:pt x="353" y="766"/>
                    <a:pt x="315" y="644"/>
                    <a:pt x="315" y="513"/>
                  </a:cubicBezTo>
                  <a:cubicBezTo>
                    <a:pt x="315" y="483"/>
                    <a:pt x="315" y="483"/>
                    <a:pt x="353" y="452"/>
                  </a:cubicBezTo>
                  <a:close/>
                  <a:moveTo>
                    <a:pt x="284" y="705"/>
                  </a:moveTo>
                  <a:cubicBezTo>
                    <a:pt x="284" y="988"/>
                    <a:pt x="284" y="1279"/>
                    <a:pt x="253" y="1601"/>
                  </a:cubicBezTo>
                  <a:cubicBezTo>
                    <a:pt x="223" y="1502"/>
                    <a:pt x="223" y="1371"/>
                    <a:pt x="223" y="1279"/>
                  </a:cubicBezTo>
                  <a:lnTo>
                    <a:pt x="223" y="835"/>
                  </a:lnTo>
                  <a:cubicBezTo>
                    <a:pt x="253" y="766"/>
                    <a:pt x="253" y="736"/>
                    <a:pt x="284" y="705"/>
                  </a:cubicBezTo>
                  <a:close/>
                  <a:moveTo>
                    <a:pt x="1150" y="736"/>
                  </a:moveTo>
                  <a:cubicBezTo>
                    <a:pt x="1180" y="958"/>
                    <a:pt x="1180" y="1149"/>
                    <a:pt x="1211" y="1371"/>
                  </a:cubicBezTo>
                  <a:cubicBezTo>
                    <a:pt x="1183" y="1516"/>
                    <a:pt x="1162" y="1667"/>
                    <a:pt x="1150" y="1822"/>
                  </a:cubicBezTo>
                  <a:lnTo>
                    <a:pt x="1150" y="1822"/>
                  </a:lnTo>
                  <a:cubicBezTo>
                    <a:pt x="1149" y="1541"/>
                    <a:pt x="1146" y="1238"/>
                    <a:pt x="1119" y="958"/>
                  </a:cubicBezTo>
                  <a:lnTo>
                    <a:pt x="1119" y="927"/>
                  </a:lnTo>
                  <a:cubicBezTo>
                    <a:pt x="1150" y="866"/>
                    <a:pt x="1150" y="797"/>
                    <a:pt x="1150" y="736"/>
                  </a:cubicBezTo>
                  <a:close/>
                  <a:moveTo>
                    <a:pt x="284" y="0"/>
                  </a:moveTo>
                  <a:lnTo>
                    <a:pt x="223" y="192"/>
                  </a:lnTo>
                  <a:cubicBezTo>
                    <a:pt x="192" y="383"/>
                    <a:pt x="161" y="575"/>
                    <a:pt x="161" y="766"/>
                  </a:cubicBezTo>
                  <a:lnTo>
                    <a:pt x="161" y="705"/>
                  </a:lnTo>
                  <a:lnTo>
                    <a:pt x="161" y="261"/>
                  </a:lnTo>
                  <a:lnTo>
                    <a:pt x="92" y="261"/>
                  </a:lnTo>
                  <a:cubicBezTo>
                    <a:pt x="62" y="414"/>
                    <a:pt x="62" y="544"/>
                    <a:pt x="92" y="705"/>
                  </a:cubicBezTo>
                  <a:lnTo>
                    <a:pt x="62" y="1279"/>
                  </a:lnTo>
                  <a:lnTo>
                    <a:pt x="62" y="222"/>
                  </a:lnTo>
                  <a:lnTo>
                    <a:pt x="0" y="222"/>
                  </a:lnTo>
                  <a:lnTo>
                    <a:pt x="0" y="2590"/>
                  </a:lnTo>
                  <a:lnTo>
                    <a:pt x="62" y="2329"/>
                  </a:lnTo>
                  <a:cubicBezTo>
                    <a:pt x="92" y="2206"/>
                    <a:pt x="92" y="2046"/>
                    <a:pt x="92" y="1885"/>
                  </a:cubicBezTo>
                  <a:lnTo>
                    <a:pt x="123" y="1180"/>
                  </a:lnTo>
                  <a:cubicBezTo>
                    <a:pt x="123" y="1249"/>
                    <a:pt x="161" y="1310"/>
                    <a:pt x="161" y="1341"/>
                  </a:cubicBezTo>
                  <a:lnTo>
                    <a:pt x="161" y="1371"/>
                  </a:lnTo>
                  <a:lnTo>
                    <a:pt x="161" y="1854"/>
                  </a:lnTo>
                  <a:lnTo>
                    <a:pt x="123" y="1946"/>
                  </a:lnTo>
                  <a:cubicBezTo>
                    <a:pt x="123" y="2076"/>
                    <a:pt x="123" y="2206"/>
                    <a:pt x="161" y="2329"/>
                  </a:cubicBezTo>
                  <a:lnTo>
                    <a:pt x="223" y="2559"/>
                  </a:lnTo>
                  <a:lnTo>
                    <a:pt x="223" y="2237"/>
                  </a:lnTo>
                  <a:lnTo>
                    <a:pt x="284" y="2429"/>
                  </a:lnTo>
                  <a:lnTo>
                    <a:pt x="284" y="2237"/>
                  </a:lnTo>
                  <a:lnTo>
                    <a:pt x="284" y="1854"/>
                  </a:lnTo>
                  <a:lnTo>
                    <a:pt x="284" y="1793"/>
                  </a:lnTo>
                  <a:cubicBezTo>
                    <a:pt x="315" y="1663"/>
                    <a:pt x="315" y="1502"/>
                    <a:pt x="353" y="1371"/>
                  </a:cubicBezTo>
                  <a:cubicBezTo>
                    <a:pt x="353" y="1663"/>
                    <a:pt x="384" y="1984"/>
                    <a:pt x="414" y="2268"/>
                  </a:cubicBezTo>
                  <a:lnTo>
                    <a:pt x="475" y="2268"/>
                  </a:lnTo>
                  <a:cubicBezTo>
                    <a:pt x="445" y="1984"/>
                    <a:pt x="475" y="1693"/>
                    <a:pt x="506" y="1440"/>
                  </a:cubicBezTo>
                  <a:lnTo>
                    <a:pt x="544" y="2398"/>
                  </a:lnTo>
                  <a:lnTo>
                    <a:pt x="606" y="2398"/>
                  </a:lnTo>
                  <a:lnTo>
                    <a:pt x="636" y="866"/>
                  </a:lnTo>
                  <a:cubicBezTo>
                    <a:pt x="667" y="1371"/>
                    <a:pt x="698" y="1885"/>
                    <a:pt x="698" y="2398"/>
                  </a:cubicBezTo>
                  <a:lnTo>
                    <a:pt x="767" y="2398"/>
                  </a:lnTo>
                  <a:lnTo>
                    <a:pt x="767" y="1088"/>
                  </a:lnTo>
                  <a:lnTo>
                    <a:pt x="859" y="2367"/>
                  </a:lnTo>
                  <a:lnTo>
                    <a:pt x="927" y="2367"/>
                  </a:lnTo>
                  <a:cubicBezTo>
                    <a:pt x="958" y="1885"/>
                    <a:pt x="958" y="1410"/>
                    <a:pt x="958" y="927"/>
                  </a:cubicBezTo>
                  <a:cubicBezTo>
                    <a:pt x="989" y="1057"/>
                    <a:pt x="989" y="1218"/>
                    <a:pt x="989" y="1341"/>
                  </a:cubicBezTo>
                  <a:cubicBezTo>
                    <a:pt x="958" y="1693"/>
                    <a:pt x="958" y="2046"/>
                    <a:pt x="989" y="2398"/>
                  </a:cubicBezTo>
                  <a:lnTo>
                    <a:pt x="1019" y="2521"/>
                  </a:lnTo>
                  <a:lnTo>
                    <a:pt x="1050" y="2398"/>
                  </a:lnTo>
                  <a:cubicBezTo>
                    <a:pt x="1081" y="2367"/>
                    <a:pt x="1081" y="2329"/>
                    <a:pt x="1081" y="2329"/>
                  </a:cubicBezTo>
                  <a:lnTo>
                    <a:pt x="1119" y="2329"/>
                  </a:lnTo>
                  <a:lnTo>
                    <a:pt x="1119" y="2138"/>
                  </a:lnTo>
                  <a:cubicBezTo>
                    <a:pt x="1119" y="2101"/>
                    <a:pt x="1130" y="2064"/>
                    <a:pt x="1139" y="2026"/>
                  </a:cubicBezTo>
                  <a:lnTo>
                    <a:pt x="1139" y="2026"/>
                  </a:lnTo>
                  <a:cubicBezTo>
                    <a:pt x="1136" y="2149"/>
                    <a:pt x="1139" y="2274"/>
                    <a:pt x="1150" y="2398"/>
                  </a:cubicBezTo>
                  <a:lnTo>
                    <a:pt x="1180" y="2651"/>
                  </a:lnTo>
                  <a:lnTo>
                    <a:pt x="1211" y="2398"/>
                  </a:lnTo>
                  <a:cubicBezTo>
                    <a:pt x="1242" y="2046"/>
                    <a:pt x="1272" y="1724"/>
                    <a:pt x="1272" y="1371"/>
                  </a:cubicBezTo>
                  <a:lnTo>
                    <a:pt x="1272" y="1341"/>
                  </a:lnTo>
                  <a:cubicBezTo>
                    <a:pt x="1272" y="1218"/>
                    <a:pt x="1311" y="1088"/>
                    <a:pt x="1311" y="927"/>
                  </a:cubicBezTo>
                  <a:cubicBezTo>
                    <a:pt x="1341" y="1310"/>
                    <a:pt x="1341" y="1693"/>
                    <a:pt x="1341" y="2076"/>
                  </a:cubicBezTo>
                  <a:lnTo>
                    <a:pt x="1402" y="2076"/>
                  </a:lnTo>
                  <a:cubicBezTo>
                    <a:pt x="1402" y="1502"/>
                    <a:pt x="1402" y="927"/>
                    <a:pt x="1311" y="353"/>
                  </a:cubicBezTo>
                  <a:lnTo>
                    <a:pt x="1242" y="353"/>
                  </a:lnTo>
                  <a:cubicBezTo>
                    <a:pt x="1272" y="575"/>
                    <a:pt x="1272" y="797"/>
                    <a:pt x="1242" y="988"/>
                  </a:cubicBezTo>
                  <a:cubicBezTo>
                    <a:pt x="1211" y="766"/>
                    <a:pt x="1211" y="544"/>
                    <a:pt x="1150" y="322"/>
                  </a:cubicBezTo>
                  <a:lnTo>
                    <a:pt x="1019" y="322"/>
                  </a:lnTo>
                  <a:lnTo>
                    <a:pt x="1019" y="866"/>
                  </a:lnTo>
                  <a:cubicBezTo>
                    <a:pt x="989" y="674"/>
                    <a:pt x="989" y="483"/>
                    <a:pt x="958" y="291"/>
                  </a:cubicBezTo>
                  <a:lnTo>
                    <a:pt x="889" y="291"/>
                  </a:lnTo>
                  <a:lnTo>
                    <a:pt x="889" y="1793"/>
                  </a:lnTo>
                  <a:lnTo>
                    <a:pt x="767" y="161"/>
                  </a:lnTo>
                  <a:lnTo>
                    <a:pt x="698" y="161"/>
                  </a:lnTo>
                  <a:lnTo>
                    <a:pt x="698" y="896"/>
                  </a:lnTo>
                  <a:cubicBezTo>
                    <a:pt x="698" y="674"/>
                    <a:pt x="667" y="452"/>
                    <a:pt x="636" y="261"/>
                  </a:cubicBezTo>
                  <a:lnTo>
                    <a:pt x="575" y="261"/>
                  </a:lnTo>
                  <a:lnTo>
                    <a:pt x="575" y="1502"/>
                  </a:lnTo>
                  <a:lnTo>
                    <a:pt x="544" y="927"/>
                  </a:lnTo>
                  <a:cubicBezTo>
                    <a:pt x="544" y="705"/>
                    <a:pt x="544" y="483"/>
                    <a:pt x="506" y="291"/>
                  </a:cubicBezTo>
                  <a:lnTo>
                    <a:pt x="445" y="291"/>
                  </a:lnTo>
                  <a:lnTo>
                    <a:pt x="475" y="927"/>
                  </a:lnTo>
                  <a:cubicBezTo>
                    <a:pt x="475" y="1088"/>
                    <a:pt x="445" y="1218"/>
                    <a:pt x="445" y="1371"/>
                  </a:cubicBezTo>
                  <a:cubicBezTo>
                    <a:pt x="445" y="1471"/>
                    <a:pt x="414" y="1563"/>
                    <a:pt x="414" y="1693"/>
                  </a:cubicBezTo>
                  <a:lnTo>
                    <a:pt x="414" y="988"/>
                  </a:lnTo>
                  <a:lnTo>
                    <a:pt x="414" y="896"/>
                  </a:lnTo>
                  <a:cubicBezTo>
                    <a:pt x="414" y="674"/>
                    <a:pt x="414" y="452"/>
                    <a:pt x="353" y="222"/>
                  </a:cubicBezTo>
                  <a:lnTo>
                    <a:pt x="315" y="69"/>
                  </a:lnTo>
                  <a:lnTo>
                    <a:pt x="284" y="222"/>
                  </a:lnTo>
                  <a:lnTo>
                    <a:pt x="28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9"/>
            <p:cNvSpPr/>
            <p:nvPr/>
          </p:nvSpPr>
          <p:spPr>
            <a:xfrm>
              <a:off x="1162587" y="394207"/>
              <a:ext cx="73789" cy="260665"/>
            </a:xfrm>
            <a:custGeom>
              <a:avLst/>
              <a:gdLst/>
              <a:ahLst/>
              <a:cxnLst/>
              <a:rect l="l" t="t" r="r" b="b"/>
              <a:pathLst>
                <a:path w="614" h="2169" extrusionOk="0">
                  <a:moveTo>
                    <a:pt x="230" y="736"/>
                  </a:moveTo>
                  <a:cubicBezTo>
                    <a:pt x="261" y="1050"/>
                    <a:pt x="261" y="1402"/>
                    <a:pt x="230" y="1755"/>
                  </a:cubicBezTo>
                  <a:lnTo>
                    <a:pt x="230" y="1532"/>
                  </a:lnTo>
                  <a:lnTo>
                    <a:pt x="192" y="1532"/>
                  </a:lnTo>
                  <a:lnTo>
                    <a:pt x="192" y="1433"/>
                  </a:lnTo>
                  <a:cubicBezTo>
                    <a:pt x="230" y="1180"/>
                    <a:pt x="230" y="958"/>
                    <a:pt x="230" y="736"/>
                  </a:cubicBezTo>
                  <a:close/>
                  <a:moveTo>
                    <a:pt x="353" y="0"/>
                  </a:moveTo>
                  <a:lnTo>
                    <a:pt x="291" y="123"/>
                  </a:lnTo>
                  <a:cubicBezTo>
                    <a:pt x="261" y="161"/>
                    <a:pt x="261" y="192"/>
                    <a:pt x="261" y="222"/>
                  </a:cubicBezTo>
                  <a:cubicBezTo>
                    <a:pt x="261" y="161"/>
                    <a:pt x="230" y="123"/>
                    <a:pt x="230" y="92"/>
                  </a:cubicBezTo>
                  <a:lnTo>
                    <a:pt x="161" y="92"/>
                  </a:lnTo>
                  <a:cubicBezTo>
                    <a:pt x="161" y="222"/>
                    <a:pt x="192" y="353"/>
                    <a:pt x="192" y="445"/>
                  </a:cubicBezTo>
                  <a:cubicBezTo>
                    <a:pt x="100" y="766"/>
                    <a:pt x="130" y="1080"/>
                    <a:pt x="130" y="1402"/>
                  </a:cubicBezTo>
                  <a:cubicBezTo>
                    <a:pt x="100" y="1594"/>
                    <a:pt x="69" y="1785"/>
                    <a:pt x="0" y="1977"/>
                  </a:cubicBezTo>
                  <a:lnTo>
                    <a:pt x="69" y="1977"/>
                  </a:lnTo>
                  <a:cubicBezTo>
                    <a:pt x="100" y="1946"/>
                    <a:pt x="100" y="1885"/>
                    <a:pt x="100" y="1816"/>
                  </a:cubicBezTo>
                  <a:lnTo>
                    <a:pt x="100" y="2107"/>
                  </a:lnTo>
                  <a:lnTo>
                    <a:pt x="161" y="2138"/>
                  </a:lnTo>
                  <a:cubicBezTo>
                    <a:pt x="161" y="2076"/>
                    <a:pt x="192" y="2038"/>
                    <a:pt x="192" y="1977"/>
                  </a:cubicBezTo>
                  <a:lnTo>
                    <a:pt x="192" y="2168"/>
                  </a:lnTo>
                  <a:lnTo>
                    <a:pt x="261" y="2168"/>
                  </a:lnTo>
                  <a:cubicBezTo>
                    <a:pt x="353" y="1563"/>
                    <a:pt x="353" y="958"/>
                    <a:pt x="261" y="353"/>
                  </a:cubicBezTo>
                  <a:cubicBezTo>
                    <a:pt x="291" y="314"/>
                    <a:pt x="291" y="314"/>
                    <a:pt x="291" y="284"/>
                  </a:cubicBezTo>
                  <a:cubicBezTo>
                    <a:pt x="322" y="736"/>
                    <a:pt x="353" y="1180"/>
                    <a:pt x="353" y="1624"/>
                  </a:cubicBezTo>
                  <a:lnTo>
                    <a:pt x="353" y="2007"/>
                  </a:lnTo>
                  <a:lnTo>
                    <a:pt x="422" y="2007"/>
                  </a:lnTo>
                  <a:lnTo>
                    <a:pt x="422" y="1624"/>
                  </a:lnTo>
                  <a:cubicBezTo>
                    <a:pt x="422" y="1241"/>
                    <a:pt x="422" y="889"/>
                    <a:pt x="452" y="506"/>
                  </a:cubicBezTo>
                  <a:cubicBezTo>
                    <a:pt x="483" y="636"/>
                    <a:pt x="483" y="766"/>
                    <a:pt x="483" y="889"/>
                  </a:cubicBezTo>
                  <a:cubicBezTo>
                    <a:pt x="452" y="1272"/>
                    <a:pt x="452" y="1693"/>
                    <a:pt x="483" y="2076"/>
                  </a:cubicBezTo>
                  <a:lnTo>
                    <a:pt x="544" y="2076"/>
                  </a:lnTo>
                  <a:lnTo>
                    <a:pt x="544" y="1977"/>
                  </a:lnTo>
                  <a:lnTo>
                    <a:pt x="613" y="1977"/>
                  </a:lnTo>
                  <a:lnTo>
                    <a:pt x="613" y="192"/>
                  </a:lnTo>
                  <a:lnTo>
                    <a:pt x="544" y="192"/>
                  </a:lnTo>
                  <a:cubicBezTo>
                    <a:pt x="544" y="253"/>
                    <a:pt x="513" y="353"/>
                    <a:pt x="513" y="414"/>
                  </a:cubicBezTo>
                  <a:cubicBezTo>
                    <a:pt x="513" y="314"/>
                    <a:pt x="513" y="222"/>
                    <a:pt x="483" y="92"/>
                  </a:cubicBezTo>
                  <a:lnTo>
                    <a:pt x="422" y="92"/>
                  </a:lnTo>
                  <a:cubicBezTo>
                    <a:pt x="422" y="284"/>
                    <a:pt x="383" y="475"/>
                    <a:pt x="383" y="667"/>
                  </a:cubicBezTo>
                  <a:cubicBezTo>
                    <a:pt x="383" y="475"/>
                    <a:pt x="353" y="314"/>
                    <a:pt x="353" y="123"/>
                  </a:cubicBezTo>
                  <a:lnTo>
                    <a:pt x="35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9"/>
            <p:cNvSpPr/>
            <p:nvPr/>
          </p:nvSpPr>
          <p:spPr>
            <a:xfrm>
              <a:off x="1227963" y="643693"/>
              <a:ext cx="238552" cy="294675"/>
            </a:xfrm>
            <a:custGeom>
              <a:avLst/>
              <a:gdLst/>
              <a:ahLst/>
              <a:cxnLst/>
              <a:rect l="l" t="t" r="r" b="b"/>
              <a:pathLst>
                <a:path w="1985" h="2452" extrusionOk="0">
                  <a:moveTo>
                    <a:pt x="1371" y="506"/>
                  </a:moveTo>
                  <a:cubicBezTo>
                    <a:pt x="1371" y="537"/>
                    <a:pt x="1371" y="575"/>
                    <a:pt x="1410" y="606"/>
                  </a:cubicBezTo>
                  <a:cubicBezTo>
                    <a:pt x="1410" y="636"/>
                    <a:pt x="1410" y="667"/>
                    <a:pt x="1371" y="697"/>
                  </a:cubicBezTo>
                  <a:lnTo>
                    <a:pt x="1371" y="506"/>
                  </a:lnTo>
                  <a:close/>
                  <a:moveTo>
                    <a:pt x="1601" y="475"/>
                  </a:moveTo>
                  <a:cubicBezTo>
                    <a:pt x="1601" y="667"/>
                    <a:pt x="1632" y="858"/>
                    <a:pt x="1601" y="1050"/>
                  </a:cubicBezTo>
                  <a:cubicBezTo>
                    <a:pt x="1563" y="858"/>
                    <a:pt x="1532" y="636"/>
                    <a:pt x="1601" y="475"/>
                  </a:cubicBezTo>
                  <a:close/>
                  <a:moveTo>
                    <a:pt x="1563" y="1180"/>
                  </a:moveTo>
                  <a:cubicBezTo>
                    <a:pt x="1601" y="1211"/>
                    <a:pt x="1601" y="1241"/>
                    <a:pt x="1601" y="1303"/>
                  </a:cubicBezTo>
                  <a:cubicBezTo>
                    <a:pt x="1601" y="1372"/>
                    <a:pt x="1601" y="1433"/>
                    <a:pt x="1563" y="1494"/>
                  </a:cubicBezTo>
                  <a:lnTo>
                    <a:pt x="1563" y="1180"/>
                  </a:lnTo>
                  <a:close/>
                  <a:moveTo>
                    <a:pt x="1793" y="414"/>
                  </a:moveTo>
                  <a:cubicBezTo>
                    <a:pt x="1823" y="506"/>
                    <a:pt x="1823" y="606"/>
                    <a:pt x="1823" y="697"/>
                  </a:cubicBezTo>
                  <a:lnTo>
                    <a:pt x="1823" y="828"/>
                  </a:lnTo>
                  <a:lnTo>
                    <a:pt x="1724" y="1655"/>
                  </a:lnTo>
                  <a:cubicBezTo>
                    <a:pt x="1724" y="1594"/>
                    <a:pt x="1724" y="1533"/>
                    <a:pt x="1693" y="1464"/>
                  </a:cubicBezTo>
                  <a:cubicBezTo>
                    <a:pt x="1754" y="1111"/>
                    <a:pt x="1754" y="728"/>
                    <a:pt x="1793" y="414"/>
                  </a:cubicBezTo>
                  <a:close/>
                  <a:moveTo>
                    <a:pt x="1310" y="537"/>
                  </a:moveTo>
                  <a:cubicBezTo>
                    <a:pt x="1371" y="958"/>
                    <a:pt x="1341" y="1372"/>
                    <a:pt x="1280" y="1785"/>
                  </a:cubicBezTo>
                  <a:lnTo>
                    <a:pt x="1249" y="1494"/>
                  </a:lnTo>
                  <a:lnTo>
                    <a:pt x="1310" y="537"/>
                  </a:lnTo>
                  <a:close/>
                  <a:moveTo>
                    <a:pt x="1119" y="0"/>
                  </a:moveTo>
                  <a:lnTo>
                    <a:pt x="1057" y="253"/>
                  </a:lnTo>
                  <a:lnTo>
                    <a:pt x="1027" y="253"/>
                  </a:lnTo>
                  <a:cubicBezTo>
                    <a:pt x="1027" y="314"/>
                    <a:pt x="1027" y="383"/>
                    <a:pt x="1057" y="445"/>
                  </a:cubicBezTo>
                  <a:cubicBezTo>
                    <a:pt x="1027" y="667"/>
                    <a:pt x="988" y="889"/>
                    <a:pt x="927" y="1111"/>
                  </a:cubicBezTo>
                  <a:lnTo>
                    <a:pt x="927" y="506"/>
                  </a:lnTo>
                  <a:lnTo>
                    <a:pt x="866" y="506"/>
                  </a:lnTo>
                  <a:cubicBezTo>
                    <a:pt x="866" y="697"/>
                    <a:pt x="866" y="920"/>
                    <a:pt x="835" y="1149"/>
                  </a:cubicBezTo>
                  <a:lnTo>
                    <a:pt x="797" y="1149"/>
                  </a:lnTo>
                  <a:cubicBezTo>
                    <a:pt x="766" y="858"/>
                    <a:pt x="736" y="575"/>
                    <a:pt x="705" y="284"/>
                  </a:cubicBezTo>
                  <a:lnTo>
                    <a:pt x="674" y="62"/>
                  </a:lnTo>
                  <a:lnTo>
                    <a:pt x="644" y="284"/>
                  </a:lnTo>
                  <a:cubicBezTo>
                    <a:pt x="575" y="797"/>
                    <a:pt x="483" y="1303"/>
                    <a:pt x="414" y="1816"/>
                  </a:cubicBezTo>
                  <a:lnTo>
                    <a:pt x="291" y="223"/>
                  </a:lnTo>
                  <a:lnTo>
                    <a:pt x="222" y="223"/>
                  </a:lnTo>
                  <a:cubicBezTo>
                    <a:pt x="222" y="728"/>
                    <a:pt x="192" y="1272"/>
                    <a:pt x="161" y="1816"/>
                  </a:cubicBezTo>
                  <a:cubicBezTo>
                    <a:pt x="100" y="1272"/>
                    <a:pt x="69" y="697"/>
                    <a:pt x="69" y="154"/>
                  </a:cubicBezTo>
                  <a:lnTo>
                    <a:pt x="0" y="154"/>
                  </a:lnTo>
                  <a:cubicBezTo>
                    <a:pt x="0" y="828"/>
                    <a:pt x="31" y="1464"/>
                    <a:pt x="130" y="2138"/>
                  </a:cubicBezTo>
                  <a:lnTo>
                    <a:pt x="161" y="2391"/>
                  </a:lnTo>
                  <a:lnTo>
                    <a:pt x="192" y="2138"/>
                  </a:lnTo>
                  <a:cubicBezTo>
                    <a:pt x="222" y="1724"/>
                    <a:pt x="261" y="1272"/>
                    <a:pt x="261" y="858"/>
                  </a:cubicBezTo>
                  <a:lnTo>
                    <a:pt x="414" y="2421"/>
                  </a:lnTo>
                  <a:lnTo>
                    <a:pt x="452" y="2138"/>
                  </a:lnTo>
                  <a:cubicBezTo>
                    <a:pt x="513" y="1594"/>
                    <a:pt x="575" y="1050"/>
                    <a:pt x="674" y="537"/>
                  </a:cubicBezTo>
                  <a:cubicBezTo>
                    <a:pt x="736" y="1050"/>
                    <a:pt x="766" y="1594"/>
                    <a:pt x="766" y="2138"/>
                  </a:cubicBezTo>
                  <a:lnTo>
                    <a:pt x="835" y="2138"/>
                  </a:lnTo>
                  <a:cubicBezTo>
                    <a:pt x="866" y="2069"/>
                    <a:pt x="866" y="1977"/>
                    <a:pt x="896" y="1877"/>
                  </a:cubicBezTo>
                  <a:lnTo>
                    <a:pt x="896" y="1916"/>
                  </a:lnTo>
                  <a:cubicBezTo>
                    <a:pt x="866" y="2038"/>
                    <a:pt x="866" y="2168"/>
                    <a:pt x="866" y="2260"/>
                  </a:cubicBezTo>
                  <a:lnTo>
                    <a:pt x="927" y="2260"/>
                  </a:lnTo>
                  <a:cubicBezTo>
                    <a:pt x="927" y="2168"/>
                    <a:pt x="958" y="2038"/>
                    <a:pt x="958" y="1916"/>
                  </a:cubicBezTo>
                  <a:cubicBezTo>
                    <a:pt x="958" y="1724"/>
                    <a:pt x="988" y="1533"/>
                    <a:pt x="1027" y="1341"/>
                  </a:cubicBezTo>
                  <a:cubicBezTo>
                    <a:pt x="1057" y="1241"/>
                    <a:pt x="1057" y="1111"/>
                    <a:pt x="1088" y="989"/>
                  </a:cubicBezTo>
                  <a:lnTo>
                    <a:pt x="1088" y="1563"/>
                  </a:lnTo>
                  <a:cubicBezTo>
                    <a:pt x="1057" y="1724"/>
                    <a:pt x="1057" y="1877"/>
                    <a:pt x="1027" y="2069"/>
                  </a:cubicBezTo>
                  <a:lnTo>
                    <a:pt x="1088" y="2069"/>
                  </a:lnTo>
                  <a:cubicBezTo>
                    <a:pt x="1119" y="1916"/>
                    <a:pt x="1149" y="1724"/>
                    <a:pt x="1149" y="1563"/>
                  </a:cubicBezTo>
                  <a:lnTo>
                    <a:pt x="1149" y="1372"/>
                  </a:lnTo>
                  <a:lnTo>
                    <a:pt x="1180" y="1494"/>
                  </a:lnTo>
                  <a:lnTo>
                    <a:pt x="1180" y="1624"/>
                  </a:lnTo>
                  <a:cubicBezTo>
                    <a:pt x="1149" y="1785"/>
                    <a:pt x="1149" y="1977"/>
                    <a:pt x="1180" y="2168"/>
                  </a:cubicBezTo>
                  <a:lnTo>
                    <a:pt x="1218" y="2299"/>
                  </a:lnTo>
                  <a:lnTo>
                    <a:pt x="1249" y="2168"/>
                  </a:lnTo>
                  <a:lnTo>
                    <a:pt x="1280" y="2452"/>
                  </a:lnTo>
                  <a:lnTo>
                    <a:pt x="1310" y="2168"/>
                  </a:lnTo>
                  <a:cubicBezTo>
                    <a:pt x="1371" y="1724"/>
                    <a:pt x="1410" y="1241"/>
                    <a:pt x="1440" y="766"/>
                  </a:cubicBezTo>
                  <a:cubicBezTo>
                    <a:pt x="1471" y="889"/>
                    <a:pt x="1471" y="1050"/>
                    <a:pt x="1471" y="1211"/>
                  </a:cubicBezTo>
                  <a:lnTo>
                    <a:pt x="1471" y="1494"/>
                  </a:lnTo>
                  <a:lnTo>
                    <a:pt x="1471" y="2107"/>
                  </a:lnTo>
                  <a:lnTo>
                    <a:pt x="1502" y="2260"/>
                  </a:lnTo>
                  <a:lnTo>
                    <a:pt x="1502" y="2452"/>
                  </a:lnTo>
                  <a:lnTo>
                    <a:pt x="1563" y="2168"/>
                  </a:lnTo>
                  <a:cubicBezTo>
                    <a:pt x="1632" y="2008"/>
                    <a:pt x="1663" y="1816"/>
                    <a:pt x="1663" y="1655"/>
                  </a:cubicBezTo>
                  <a:cubicBezTo>
                    <a:pt x="1693" y="1785"/>
                    <a:pt x="1693" y="1916"/>
                    <a:pt x="1693" y="2038"/>
                  </a:cubicBezTo>
                  <a:lnTo>
                    <a:pt x="1693" y="2107"/>
                  </a:lnTo>
                  <a:lnTo>
                    <a:pt x="1754" y="2107"/>
                  </a:lnTo>
                  <a:lnTo>
                    <a:pt x="1754" y="2038"/>
                  </a:lnTo>
                  <a:lnTo>
                    <a:pt x="1854" y="1303"/>
                  </a:lnTo>
                  <a:lnTo>
                    <a:pt x="1854" y="1303"/>
                  </a:lnTo>
                  <a:cubicBezTo>
                    <a:pt x="1854" y="1433"/>
                    <a:pt x="1823" y="1594"/>
                    <a:pt x="1823" y="1724"/>
                  </a:cubicBezTo>
                  <a:cubicBezTo>
                    <a:pt x="1823" y="1877"/>
                    <a:pt x="1793" y="2008"/>
                    <a:pt x="1793" y="2138"/>
                  </a:cubicBezTo>
                  <a:lnTo>
                    <a:pt x="1854" y="2168"/>
                  </a:lnTo>
                  <a:cubicBezTo>
                    <a:pt x="1854" y="2008"/>
                    <a:pt x="1885" y="1877"/>
                    <a:pt x="1885" y="1724"/>
                  </a:cubicBezTo>
                  <a:cubicBezTo>
                    <a:pt x="1915" y="1241"/>
                    <a:pt x="1946" y="728"/>
                    <a:pt x="1984" y="223"/>
                  </a:cubicBezTo>
                  <a:lnTo>
                    <a:pt x="1915" y="223"/>
                  </a:lnTo>
                  <a:lnTo>
                    <a:pt x="1885" y="537"/>
                  </a:lnTo>
                  <a:cubicBezTo>
                    <a:pt x="1854" y="445"/>
                    <a:pt x="1823" y="345"/>
                    <a:pt x="1793" y="253"/>
                  </a:cubicBezTo>
                  <a:lnTo>
                    <a:pt x="1724" y="154"/>
                  </a:lnTo>
                  <a:lnTo>
                    <a:pt x="1724" y="253"/>
                  </a:lnTo>
                  <a:cubicBezTo>
                    <a:pt x="1693" y="537"/>
                    <a:pt x="1693" y="797"/>
                    <a:pt x="1663" y="1050"/>
                  </a:cubicBezTo>
                  <a:cubicBezTo>
                    <a:pt x="1693" y="797"/>
                    <a:pt x="1663" y="537"/>
                    <a:pt x="1632" y="314"/>
                  </a:cubicBezTo>
                  <a:lnTo>
                    <a:pt x="1632" y="192"/>
                  </a:lnTo>
                  <a:lnTo>
                    <a:pt x="1563" y="284"/>
                  </a:lnTo>
                  <a:cubicBezTo>
                    <a:pt x="1532" y="383"/>
                    <a:pt x="1532" y="445"/>
                    <a:pt x="1502" y="506"/>
                  </a:cubicBezTo>
                  <a:cubicBezTo>
                    <a:pt x="1502" y="445"/>
                    <a:pt x="1502" y="383"/>
                    <a:pt x="1471" y="314"/>
                  </a:cubicBezTo>
                  <a:lnTo>
                    <a:pt x="1440" y="92"/>
                  </a:lnTo>
                  <a:lnTo>
                    <a:pt x="1410" y="314"/>
                  </a:lnTo>
                  <a:lnTo>
                    <a:pt x="1410" y="445"/>
                  </a:lnTo>
                  <a:cubicBezTo>
                    <a:pt x="1371" y="414"/>
                    <a:pt x="1371" y="383"/>
                    <a:pt x="1341" y="314"/>
                  </a:cubicBezTo>
                  <a:lnTo>
                    <a:pt x="1249" y="192"/>
                  </a:lnTo>
                  <a:lnTo>
                    <a:pt x="1280" y="345"/>
                  </a:lnTo>
                  <a:lnTo>
                    <a:pt x="1280" y="445"/>
                  </a:lnTo>
                  <a:lnTo>
                    <a:pt x="1249" y="445"/>
                  </a:lnTo>
                  <a:cubicBezTo>
                    <a:pt x="1218" y="575"/>
                    <a:pt x="1218" y="697"/>
                    <a:pt x="1180" y="828"/>
                  </a:cubicBezTo>
                  <a:lnTo>
                    <a:pt x="1119"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9"/>
            <p:cNvSpPr/>
            <p:nvPr/>
          </p:nvSpPr>
          <p:spPr>
            <a:xfrm>
              <a:off x="1236255" y="662080"/>
              <a:ext cx="92176" cy="249609"/>
            </a:xfrm>
            <a:custGeom>
              <a:avLst/>
              <a:gdLst/>
              <a:ahLst/>
              <a:cxnLst/>
              <a:rect l="l" t="t" r="r" b="b"/>
              <a:pathLst>
                <a:path w="767" h="2077" extrusionOk="0">
                  <a:moveTo>
                    <a:pt x="414" y="897"/>
                  </a:moveTo>
                  <a:lnTo>
                    <a:pt x="414" y="897"/>
                  </a:lnTo>
                  <a:cubicBezTo>
                    <a:pt x="390" y="1145"/>
                    <a:pt x="362" y="1371"/>
                    <a:pt x="336" y="1595"/>
                  </a:cubicBezTo>
                  <a:lnTo>
                    <a:pt x="336" y="1595"/>
                  </a:lnTo>
                  <a:cubicBezTo>
                    <a:pt x="345" y="1467"/>
                    <a:pt x="345" y="1334"/>
                    <a:pt x="345" y="1188"/>
                  </a:cubicBezTo>
                  <a:lnTo>
                    <a:pt x="345" y="1119"/>
                  </a:lnTo>
                  <a:cubicBezTo>
                    <a:pt x="383" y="1058"/>
                    <a:pt x="383" y="996"/>
                    <a:pt x="414" y="897"/>
                  </a:cubicBezTo>
                  <a:close/>
                  <a:moveTo>
                    <a:pt x="314" y="1"/>
                  </a:moveTo>
                  <a:lnTo>
                    <a:pt x="253" y="1341"/>
                  </a:lnTo>
                  <a:cubicBezTo>
                    <a:pt x="192" y="958"/>
                    <a:pt x="153" y="575"/>
                    <a:pt x="123" y="192"/>
                  </a:cubicBezTo>
                  <a:lnTo>
                    <a:pt x="123" y="131"/>
                  </a:lnTo>
                  <a:lnTo>
                    <a:pt x="61" y="131"/>
                  </a:lnTo>
                  <a:lnTo>
                    <a:pt x="61" y="192"/>
                  </a:lnTo>
                  <a:cubicBezTo>
                    <a:pt x="61" y="353"/>
                    <a:pt x="61" y="514"/>
                    <a:pt x="31" y="675"/>
                  </a:cubicBezTo>
                  <a:lnTo>
                    <a:pt x="31" y="767"/>
                  </a:lnTo>
                  <a:cubicBezTo>
                    <a:pt x="0" y="1150"/>
                    <a:pt x="0" y="1533"/>
                    <a:pt x="0" y="1916"/>
                  </a:cubicBezTo>
                  <a:lnTo>
                    <a:pt x="61" y="1916"/>
                  </a:lnTo>
                  <a:cubicBezTo>
                    <a:pt x="61" y="1533"/>
                    <a:pt x="61" y="1150"/>
                    <a:pt x="92" y="805"/>
                  </a:cubicBezTo>
                  <a:lnTo>
                    <a:pt x="92" y="675"/>
                  </a:lnTo>
                  <a:cubicBezTo>
                    <a:pt x="123" y="1027"/>
                    <a:pt x="192" y="1380"/>
                    <a:pt x="222" y="1694"/>
                  </a:cubicBezTo>
                  <a:cubicBezTo>
                    <a:pt x="222" y="1763"/>
                    <a:pt x="253" y="1824"/>
                    <a:pt x="253" y="1885"/>
                  </a:cubicBezTo>
                  <a:lnTo>
                    <a:pt x="314" y="2077"/>
                  </a:lnTo>
                  <a:lnTo>
                    <a:pt x="314" y="1885"/>
                  </a:lnTo>
                  <a:lnTo>
                    <a:pt x="383" y="1916"/>
                  </a:lnTo>
                  <a:cubicBezTo>
                    <a:pt x="475" y="1533"/>
                    <a:pt x="506" y="1150"/>
                    <a:pt x="536" y="767"/>
                  </a:cubicBezTo>
                  <a:lnTo>
                    <a:pt x="536" y="1119"/>
                  </a:lnTo>
                  <a:cubicBezTo>
                    <a:pt x="475" y="1380"/>
                    <a:pt x="475" y="1663"/>
                    <a:pt x="475" y="1916"/>
                  </a:cubicBezTo>
                  <a:lnTo>
                    <a:pt x="536" y="1916"/>
                  </a:lnTo>
                  <a:cubicBezTo>
                    <a:pt x="575" y="1663"/>
                    <a:pt x="605" y="1380"/>
                    <a:pt x="605" y="1119"/>
                  </a:cubicBezTo>
                  <a:lnTo>
                    <a:pt x="605" y="1088"/>
                  </a:lnTo>
                  <a:cubicBezTo>
                    <a:pt x="636" y="1027"/>
                    <a:pt x="636" y="928"/>
                    <a:pt x="667" y="866"/>
                  </a:cubicBezTo>
                  <a:cubicBezTo>
                    <a:pt x="697" y="644"/>
                    <a:pt x="766" y="384"/>
                    <a:pt x="728" y="161"/>
                  </a:cubicBezTo>
                  <a:lnTo>
                    <a:pt x="667" y="161"/>
                  </a:lnTo>
                  <a:cubicBezTo>
                    <a:pt x="697" y="384"/>
                    <a:pt x="636" y="613"/>
                    <a:pt x="605" y="836"/>
                  </a:cubicBezTo>
                  <a:cubicBezTo>
                    <a:pt x="575" y="644"/>
                    <a:pt x="575" y="453"/>
                    <a:pt x="506" y="261"/>
                  </a:cubicBezTo>
                  <a:lnTo>
                    <a:pt x="475" y="261"/>
                  </a:lnTo>
                  <a:lnTo>
                    <a:pt x="475" y="70"/>
                  </a:lnTo>
                  <a:lnTo>
                    <a:pt x="414" y="70"/>
                  </a:lnTo>
                  <a:cubicBezTo>
                    <a:pt x="414" y="292"/>
                    <a:pt x="383" y="514"/>
                    <a:pt x="345" y="767"/>
                  </a:cubicBezTo>
                  <a:cubicBezTo>
                    <a:pt x="383" y="514"/>
                    <a:pt x="383" y="261"/>
                    <a:pt x="3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9"/>
            <p:cNvSpPr/>
            <p:nvPr/>
          </p:nvSpPr>
          <p:spPr>
            <a:xfrm>
              <a:off x="1458101" y="359236"/>
              <a:ext cx="169450" cy="318591"/>
            </a:xfrm>
            <a:custGeom>
              <a:avLst/>
              <a:gdLst/>
              <a:ahLst/>
              <a:cxnLst/>
              <a:rect l="l" t="t" r="r" b="b"/>
              <a:pathLst>
                <a:path w="1410" h="2651" extrusionOk="0">
                  <a:moveTo>
                    <a:pt x="261" y="414"/>
                  </a:moveTo>
                  <a:lnTo>
                    <a:pt x="261" y="513"/>
                  </a:lnTo>
                  <a:cubicBezTo>
                    <a:pt x="261" y="544"/>
                    <a:pt x="223" y="605"/>
                    <a:pt x="223" y="644"/>
                  </a:cubicBezTo>
                  <a:cubicBezTo>
                    <a:pt x="223" y="575"/>
                    <a:pt x="223" y="483"/>
                    <a:pt x="261" y="414"/>
                  </a:cubicBezTo>
                  <a:close/>
                  <a:moveTo>
                    <a:pt x="322" y="452"/>
                  </a:moveTo>
                  <a:cubicBezTo>
                    <a:pt x="353" y="605"/>
                    <a:pt x="353" y="736"/>
                    <a:pt x="353" y="896"/>
                  </a:cubicBezTo>
                  <a:cubicBezTo>
                    <a:pt x="322" y="766"/>
                    <a:pt x="322" y="644"/>
                    <a:pt x="322" y="513"/>
                  </a:cubicBezTo>
                  <a:lnTo>
                    <a:pt x="322" y="452"/>
                  </a:lnTo>
                  <a:close/>
                  <a:moveTo>
                    <a:pt x="261" y="705"/>
                  </a:moveTo>
                  <a:cubicBezTo>
                    <a:pt x="291" y="988"/>
                    <a:pt x="291" y="1279"/>
                    <a:pt x="261" y="1601"/>
                  </a:cubicBezTo>
                  <a:cubicBezTo>
                    <a:pt x="223" y="1502"/>
                    <a:pt x="223" y="1371"/>
                    <a:pt x="223" y="1279"/>
                  </a:cubicBezTo>
                  <a:lnTo>
                    <a:pt x="223" y="835"/>
                  </a:lnTo>
                  <a:cubicBezTo>
                    <a:pt x="223" y="766"/>
                    <a:pt x="261" y="736"/>
                    <a:pt x="261" y="705"/>
                  </a:cubicBezTo>
                  <a:close/>
                  <a:moveTo>
                    <a:pt x="1027" y="1823"/>
                  </a:moveTo>
                  <a:lnTo>
                    <a:pt x="1027" y="1823"/>
                  </a:lnTo>
                  <a:cubicBezTo>
                    <a:pt x="1058" y="1915"/>
                    <a:pt x="1058" y="2046"/>
                    <a:pt x="1058" y="2138"/>
                  </a:cubicBezTo>
                  <a:lnTo>
                    <a:pt x="1058" y="2206"/>
                  </a:lnTo>
                  <a:cubicBezTo>
                    <a:pt x="1027" y="2076"/>
                    <a:pt x="1027" y="1946"/>
                    <a:pt x="1027" y="1823"/>
                  </a:cubicBezTo>
                  <a:close/>
                  <a:moveTo>
                    <a:pt x="291" y="0"/>
                  </a:moveTo>
                  <a:lnTo>
                    <a:pt x="223" y="192"/>
                  </a:lnTo>
                  <a:cubicBezTo>
                    <a:pt x="192" y="383"/>
                    <a:pt x="161" y="575"/>
                    <a:pt x="131" y="766"/>
                  </a:cubicBezTo>
                  <a:lnTo>
                    <a:pt x="131" y="705"/>
                  </a:lnTo>
                  <a:lnTo>
                    <a:pt x="161" y="261"/>
                  </a:lnTo>
                  <a:lnTo>
                    <a:pt x="100" y="261"/>
                  </a:lnTo>
                  <a:cubicBezTo>
                    <a:pt x="69" y="414"/>
                    <a:pt x="69" y="544"/>
                    <a:pt x="69" y="705"/>
                  </a:cubicBezTo>
                  <a:lnTo>
                    <a:pt x="69" y="222"/>
                  </a:lnTo>
                  <a:lnTo>
                    <a:pt x="0" y="222"/>
                  </a:lnTo>
                  <a:lnTo>
                    <a:pt x="0" y="2590"/>
                  </a:lnTo>
                  <a:lnTo>
                    <a:pt x="69" y="2329"/>
                  </a:lnTo>
                  <a:cubicBezTo>
                    <a:pt x="100" y="2206"/>
                    <a:pt x="100" y="2046"/>
                    <a:pt x="100" y="1885"/>
                  </a:cubicBezTo>
                  <a:lnTo>
                    <a:pt x="131" y="1180"/>
                  </a:lnTo>
                  <a:lnTo>
                    <a:pt x="131" y="1341"/>
                  </a:lnTo>
                  <a:cubicBezTo>
                    <a:pt x="161" y="1341"/>
                    <a:pt x="161" y="1371"/>
                    <a:pt x="161" y="1371"/>
                  </a:cubicBezTo>
                  <a:lnTo>
                    <a:pt x="161" y="1854"/>
                  </a:lnTo>
                  <a:lnTo>
                    <a:pt x="131" y="1854"/>
                  </a:lnTo>
                  <a:lnTo>
                    <a:pt x="131" y="1946"/>
                  </a:lnTo>
                  <a:cubicBezTo>
                    <a:pt x="100" y="2076"/>
                    <a:pt x="131" y="2206"/>
                    <a:pt x="161" y="2329"/>
                  </a:cubicBezTo>
                  <a:lnTo>
                    <a:pt x="223" y="2559"/>
                  </a:lnTo>
                  <a:lnTo>
                    <a:pt x="223" y="2237"/>
                  </a:lnTo>
                  <a:lnTo>
                    <a:pt x="291" y="2429"/>
                  </a:lnTo>
                  <a:lnTo>
                    <a:pt x="291" y="2237"/>
                  </a:lnTo>
                  <a:cubicBezTo>
                    <a:pt x="291" y="2107"/>
                    <a:pt x="291" y="1984"/>
                    <a:pt x="261" y="1854"/>
                  </a:cubicBezTo>
                  <a:lnTo>
                    <a:pt x="291" y="1793"/>
                  </a:lnTo>
                  <a:cubicBezTo>
                    <a:pt x="322" y="1663"/>
                    <a:pt x="322" y="1502"/>
                    <a:pt x="322" y="1371"/>
                  </a:cubicBezTo>
                  <a:cubicBezTo>
                    <a:pt x="353" y="1663"/>
                    <a:pt x="353" y="1984"/>
                    <a:pt x="414" y="2268"/>
                  </a:cubicBezTo>
                  <a:lnTo>
                    <a:pt x="483" y="2268"/>
                  </a:lnTo>
                  <a:cubicBezTo>
                    <a:pt x="452" y="1984"/>
                    <a:pt x="483" y="1693"/>
                    <a:pt x="483" y="1440"/>
                  </a:cubicBezTo>
                  <a:lnTo>
                    <a:pt x="544" y="2398"/>
                  </a:lnTo>
                  <a:lnTo>
                    <a:pt x="606" y="2398"/>
                  </a:lnTo>
                  <a:cubicBezTo>
                    <a:pt x="606" y="1885"/>
                    <a:pt x="644" y="1371"/>
                    <a:pt x="644" y="866"/>
                  </a:cubicBezTo>
                  <a:cubicBezTo>
                    <a:pt x="675" y="1371"/>
                    <a:pt x="705" y="1885"/>
                    <a:pt x="705" y="2398"/>
                  </a:cubicBezTo>
                  <a:lnTo>
                    <a:pt x="766" y="2398"/>
                  </a:lnTo>
                  <a:lnTo>
                    <a:pt x="766" y="1088"/>
                  </a:lnTo>
                  <a:lnTo>
                    <a:pt x="866" y="2367"/>
                  </a:lnTo>
                  <a:lnTo>
                    <a:pt x="927" y="2367"/>
                  </a:lnTo>
                  <a:cubicBezTo>
                    <a:pt x="958" y="1885"/>
                    <a:pt x="958" y="1410"/>
                    <a:pt x="958" y="927"/>
                  </a:cubicBezTo>
                  <a:cubicBezTo>
                    <a:pt x="958" y="1057"/>
                    <a:pt x="989" y="1218"/>
                    <a:pt x="989" y="1341"/>
                  </a:cubicBezTo>
                  <a:cubicBezTo>
                    <a:pt x="958" y="1693"/>
                    <a:pt x="958" y="2046"/>
                    <a:pt x="989" y="2398"/>
                  </a:cubicBezTo>
                  <a:lnTo>
                    <a:pt x="989" y="2521"/>
                  </a:lnTo>
                  <a:lnTo>
                    <a:pt x="1058" y="2398"/>
                  </a:lnTo>
                  <a:cubicBezTo>
                    <a:pt x="1058" y="2367"/>
                    <a:pt x="1088" y="2329"/>
                    <a:pt x="1088" y="2329"/>
                  </a:cubicBezTo>
                  <a:lnTo>
                    <a:pt x="1119" y="2329"/>
                  </a:lnTo>
                  <a:lnTo>
                    <a:pt x="1119" y="2138"/>
                  </a:lnTo>
                  <a:lnTo>
                    <a:pt x="1119" y="1946"/>
                  </a:lnTo>
                  <a:lnTo>
                    <a:pt x="1119" y="958"/>
                  </a:lnTo>
                  <a:lnTo>
                    <a:pt x="1119" y="927"/>
                  </a:lnTo>
                  <a:cubicBezTo>
                    <a:pt x="1119" y="866"/>
                    <a:pt x="1150" y="797"/>
                    <a:pt x="1150" y="736"/>
                  </a:cubicBezTo>
                  <a:cubicBezTo>
                    <a:pt x="1180" y="958"/>
                    <a:pt x="1180" y="1149"/>
                    <a:pt x="1180" y="1371"/>
                  </a:cubicBezTo>
                  <a:cubicBezTo>
                    <a:pt x="1150" y="1693"/>
                    <a:pt x="1119" y="2046"/>
                    <a:pt x="1150" y="2398"/>
                  </a:cubicBezTo>
                  <a:lnTo>
                    <a:pt x="1180" y="2651"/>
                  </a:lnTo>
                  <a:lnTo>
                    <a:pt x="1218" y="2398"/>
                  </a:lnTo>
                  <a:cubicBezTo>
                    <a:pt x="1249" y="2046"/>
                    <a:pt x="1280" y="1724"/>
                    <a:pt x="1249" y="1371"/>
                  </a:cubicBezTo>
                  <a:lnTo>
                    <a:pt x="1249" y="1341"/>
                  </a:lnTo>
                  <a:cubicBezTo>
                    <a:pt x="1280" y="1218"/>
                    <a:pt x="1280" y="1088"/>
                    <a:pt x="1310" y="927"/>
                  </a:cubicBezTo>
                  <a:cubicBezTo>
                    <a:pt x="1341" y="1310"/>
                    <a:pt x="1341" y="1693"/>
                    <a:pt x="1341" y="2076"/>
                  </a:cubicBezTo>
                  <a:lnTo>
                    <a:pt x="1410" y="2076"/>
                  </a:lnTo>
                  <a:cubicBezTo>
                    <a:pt x="1410" y="1502"/>
                    <a:pt x="1372" y="927"/>
                    <a:pt x="1310" y="353"/>
                  </a:cubicBezTo>
                  <a:lnTo>
                    <a:pt x="1249" y="353"/>
                  </a:lnTo>
                  <a:cubicBezTo>
                    <a:pt x="1280" y="575"/>
                    <a:pt x="1249" y="797"/>
                    <a:pt x="1249" y="988"/>
                  </a:cubicBezTo>
                  <a:cubicBezTo>
                    <a:pt x="1218" y="766"/>
                    <a:pt x="1180" y="544"/>
                    <a:pt x="1150" y="322"/>
                  </a:cubicBezTo>
                  <a:lnTo>
                    <a:pt x="1088" y="322"/>
                  </a:lnTo>
                  <a:lnTo>
                    <a:pt x="1088" y="353"/>
                  </a:lnTo>
                  <a:cubicBezTo>
                    <a:pt x="1119" y="452"/>
                    <a:pt x="1119" y="544"/>
                    <a:pt x="1088" y="674"/>
                  </a:cubicBezTo>
                  <a:cubicBezTo>
                    <a:pt x="1088" y="544"/>
                    <a:pt x="1088" y="414"/>
                    <a:pt x="1058" y="322"/>
                  </a:cubicBezTo>
                  <a:lnTo>
                    <a:pt x="989" y="322"/>
                  </a:lnTo>
                  <a:lnTo>
                    <a:pt x="1027" y="866"/>
                  </a:lnTo>
                  <a:cubicBezTo>
                    <a:pt x="989" y="674"/>
                    <a:pt x="958" y="483"/>
                    <a:pt x="958" y="291"/>
                  </a:cubicBezTo>
                  <a:lnTo>
                    <a:pt x="897" y="291"/>
                  </a:lnTo>
                  <a:lnTo>
                    <a:pt x="897" y="1793"/>
                  </a:lnTo>
                  <a:lnTo>
                    <a:pt x="766" y="161"/>
                  </a:lnTo>
                  <a:lnTo>
                    <a:pt x="705" y="161"/>
                  </a:lnTo>
                  <a:lnTo>
                    <a:pt x="705" y="896"/>
                  </a:lnTo>
                  <a:cubicBezTo>
                    <a:pt x="675" y="674"/>
                    <a:pt x="675" y="452"/>
                    <a:pt x="644" y="261"/>
                  </a:cubicBezTo>
                  <a:lnTo>
                    <a:pt x="575" y="261"/>
                  </a:lnTo>
                  <a:lnTo>
                    <a:pt x="575" y="1502"/>
                  </a:lnTo>
                  <a:lnTo>
                    <a:pt x="544" y="927"/>
                  </a:lnTo>
                  <a:cubicBezTo>
                    <a:pt x="544" y="705"/>
                    <a:pt x="544" y="483"/>
                    <a:pt x="483" y="291"/>
                  </a:cubicBezTo>
                  <a:lnTo>
                    <a:pt x="414" y="291"/>
                  </a:lnTo>
                  <a:lnTo>
                    <a:pt x="483" y="927"/>
                  </a:lnTo>
                  <a:cubicBezTo>
                    <a:pt x="452" y="1088"/>
                    <a:pt x="452" y="1249"/>
                    <a:pt x="452" y="1371"/>
                  </a:cubicBezTo>
                  <a:cubicBezTo>
                    <a:pt x="414" y="1471"/>
                    <a:pt x="414" y="1563"/>
                    <a:pt x="414" y="1693"/>
                  </a:cubicBezTo>
                  <a:cubicBezTo>
                    <a:pt x="383" y="1471"/>
                    <a:pt x="383" y="1218"/>
                    <a:pt x="383" y="988"/>
                  </a:cubicBezTo>
                  <a:lnTo>
                    <a:pt x="414" y="896"/>
                  </a:lnTo>
                  <a:cubicBezTo>
                    <a:pt x="414" y="674"/>
                    <a:pt x="414" y="452"/>
                    <a:pt x="353" y="222"/>
                  </a:cubicBezTo>
                  <a:lnTo>
                    <a:pt x="291" y="69"/>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9"/>
            <p:cNvSpPr/>
            <p:nvPr/>
          </p:nvSpPr>
          <p:spPr>
            <a:xfrm>
              <a:off x="1611806" y="394207"/>
              <a:ext cx="72828" cy="260665"/>
            </a:xfrm>
            <a:custGeom>
              <a:avLst/>
              <a:gdLst/>
              <a:ahLst/>
              <a:cxnLst/>
              <a:rect l="l" t="t" r="r" b="b"/>
              <a:pathLst>
                <a:path w="606" h="2169" extrusionOk="0">
                  <a:moveTo>
                    <a:pt x="223" y="736"/>
                  </a:moveTo>
                  <a:cubicBezTo>
                    <a:pt x="254" y="1050"/>
                    <a:pt x="254" y="1402"/>
                    <a:pt x="223" y="1755"/>
                  </a:cubicBezTo>
                  <a:lnTo>
                    <a:pt x="223" y="1532"/>
                  </a:lnTo>
                  <a:lnTo>
                    <a:pt x="162" y="1532"/>
                  </a:lnTo>
                  <a:lnTo>
                    <a:pt x="162" y="1433"/>
                  </a:lnTo>
                  <a:cubicBezTo>
                    <a:pt x="192" y="1180"/>
                    <a:pt x="223" y="958"/>
                    <a:pt x="223" y="736"/>
                  </a:cubicBezTo>
                  <a:close/>
                  <a:moveTo>
                    <a:pt x="322" y="0"/>
                  </a:moveTo>
                  <a:lnTo>
                    <a:pt x="284" y="123"/>
                  </a:lnTo>
                  <a:cubicBezTo>
                    <a:pt x="254" y="161"/>
                    <a:pt x="254" y="192"/>
                    <a:pt x="223" y="222"/>
                  </a:cubicBezTo>
                  <a:lnTo>
                    <a:pt x="223" y="92"/>
                  </a:lnTo>
                  <a:lnTo>
                    <a:pt x="162" y="92"/>
                  </a:lnTo>
                  <a:lnTo>
                    <a:pt x="162" y="445"/>
                  </a:lnTo>
                  <a:cubicBezTo>
                    <a:pt x="93" y="766"/>
                    <a:pt x="93" y="1080"/>
                    <a:pt x="93" y="1402"/>
                  </a:cubicBezTo>
                  <a:cubicBezTo>
                    <a:pt x="93" y="1594"/>
                    <a:pt x="31" y="1785"/>
                    <a:pt x="1" y="1977"/>
                  </a:cubicBezTo>
                  <a:lnTo>
                    <a:pt x="62" y="1977"/>
                  </a:lnTo>
                  <a:cubicBezTo>
                    <a:pt x="62" y="1946"/>
                    <a:pt x="93" y="1885"/>
                    <a:pt x="93" y="1816"/>
                  </a:cubicBezTo>
                  <a:lnTo>
                    <a:pt x="93" y="2107"/>
                  </a:lnTo>
                  <a:lnTo>
                    <a:pt x="162" y="2138"/>
                  </a:lnTo>
                  <a:cubicBezTo>
                    <a:pt x="162" y="2076"/>
                    <a:pt x="162" y="2038"/>
                    <a:pt x="192" y="1977"/>
                  </a:cubicBezTo>
                  <a:lnTo>
                    <a:pt x="192" y="2168"/>
                  </a:lnTo>
                  <a:lnTo>
                    <a:pt x="254" y="2168"/>
                  </a:lnTo>
                  <a:cubicBezTo>
                    <a:pt x="322" y="1563"/>
                    <a:pt x="322" y="958"/>
                    <a:pt x="254" y="353"/>
                  </a:cubicBezTo>
                  <a:cubicBezTo>
                    <a:pt x="254" y="314"/>
                    <a:pt x="284" y="314"/>
                    <a:pt x="284" y="284"/>
                  </a:cubicBezTo>
                  <a:cubicBezTo>
                    <a:pt x="322" y="736"/>
                    <a:pt x="353" y="1180"/>
                    <a:pt x="353" y="1624"/>
                  </a:cubicBezTo>
                  <a:lnTo>
                    <a:pt x="353" y="2007"/>
                  </a:lnTo>
                  <a:lnTo>
                    <a:pt x="414" y="2007"/>
                  </a:lnTo>
                  <a:lnTo>
                    <a:pt x="414" y="1624"/>
                  </a:lnTo>
                  <a:cubicBezTo>
                    <a:pt x="414" y="1241"/>
                    <a:pt x="414" y="889"/>
                    <a:pt x="445" y="506"/>
                  </a:cubicBezTo>
                  <a:cubicBezTo>
                    <a:pt x="445" y="636"/>
                    <a:pt x="445" y="766"/>
                    <a:pt x="476" y="889"/>
                  </a:cubicBezTo>
                  <a:cubicBezTo>
                    <a:pt x="445" y="1272"/>
                    <a:pt x="445" y="1693"/>
                    <a:pt x="476" y="2076"/>
                  </a:cubicBezTo>
                  <a:lnTo>
                    <a:pt x="545" y="2076"/>
                  </a:lnTo>
                  <a:lnTo>
                    <a:pt x="545" y="1977"/>
                  </a:lnTo>
                  <a:lnTo>
                    <a:pt x="606" y="1977"/>
                  </a:lnTo>
                  <a:lnTo>
                    <a:pt x="606" y="192"/>
                  </a:lnTo>
                  <a:lnTo>
                    <a:pt x="545" y="192"/>
                  </a:lnTo>
                  <a:cubicBezTo>
                    <a:pt x="514" y="253"/>
                    <a:pt x="514" y="353"/>
                    <a:pt x="514" y="414"/>
                  </a:cubicBezTo>
                  <a:cubicBezTo>
                    <a:pt x="514" y="314"/>
                    <a:pt x="476" y="222"/>
                    <a:pt x="476" y="92"/>
                  </a:cubicBezTo>
                  <a:lnTo>
                    <a:pt x="414" y="92"/>
                  </a:lnTo>
                  <a:cubicBezTo>
                    <a:pt x="384" y="284"/>
                    <a:pt x="384" y="475"/>
                    <a:pt x="384" y="667"/>
                  </a:cubicBezTo>
                  <a:cubicBezTo>
                    <a:pt x="353" y="475"/>
                    <a:pt x="353" y="314"/>
                    <a:pt x="353"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9"/>
            <p:cNvSpPr/>
            <p:nvPr/>
          </p:nvSpPr>
          <p:spPr>
            <a:xfrm>
              <a:off x="1009722" y="907960"/>
              <a:ext cx="168609" cy="318591"/>
            </a:xfrm>
            <a:custGeom>
              <a:avLst/>
              <a:gdLst/>
              <a:ahLst/>
              <a:cxnLst/>
              <a:rect l="l" t="t" r="r" b="b"/>
              <a:pathLst>
                <a:path w="1403" h="2651" extrusionOk="0">
                  <a:moveTo>
                    <a:pt x="253" y="414"/>
                  </a:moveTo>
                  <a:lnTo>
                    <a:pt x="253" y="513"/>
                  </a:lnTo>
                  <a:cubicBezTo>
                    <a:pt x="253" y="544"/>
                    <a:pt x="223" y="605"/>
                    <a:pt x="223" y="636"/>
                  </a:cubicBezTo>
                  <a:cubicBezTo>
                    <a:pt x="223" y="575"/>
                    <a:pt x="253" y="483"/>
                    <a:pt x="253" y="414"/>
                  </a:cubicBezTo>
                  <a:close/>
                  <a:moveTo>
                    <a:pt x="1081" y="352"/>
                  </a:moveTo>
                  <a:cubicBezTo>
                    <a:pt x="1119" y="444"/>
                    <a:pt x="1119" y="544"/>
                    <a:pt x="1081" y="674"/>
                  </a:cubicBezTo>
                  <a:lnTo>
                    <a:pt x="1081" y="352"/>
                  </a:lnTo>
                  <a:close/>
                  <a:moveTo>
                    <a:pt x="353" y="444"/>
                  </a:moveTo>
                  <a:lnTo>
                    <a:pt x="353" y="896"/>
                  </a:lnTo>
                  <a:cubicBezTo>
                    <a:pt x="353" y="766"/>
                    <a:pt x="315" y="636"/>
                    <a:pt x="315" y="513"/>
                  </a:cubicBezTo>
                  <a:cubicBezTo>
                    <a:pt x="315" y="483"/>
                    <a:pt x="315" y="444"/>
                    <a:pt x="353" y="444"/>
                  </a:cubicBezTo>
                  <a:close/>
                  <a:moveTo>
                    <a:pt x="284" y="705"/>
                  </a:moveTo>
                  <a:cubicBezTo>
                    <a:pt x="284" y="988"/>
                    <a:pt x="284" y="1279"/>
                    <a:pt x="253" y="1594"/>
                  </a:cubicBezTo>
                  <a:cubicBezTo>
                    <a:pt x="223" y="1471"/>
                    <a:pt x="223" y="1371"/>
                    <a:pt x="223" y="1279"/>
                  </a:cubicBezTo>
                  <a:lnTo>
                    <a:pt x="223" y="827"/>
                  </a:lnTo>
                  <a:cubicBezTo>
                    <a:pt x="253" y="766"/>
                    <a:pt x="253" y="735"/>
                    <a:pt x="284" y="705"/>
                  </a:cubicBezTo>
                  <a:close/>
                  <a:moveTo>
                    <a:pt x="1150" y="735"/>
                  </a:moveTo>
                  <a:cubicBezTo>
                    <a:pt x="1180" y="958"/>
                    <a:pt x="1180" y="1149"/>
                    <a:pt x="1211" y="1371"/>
                  </a:cubicBezTo>
                  <a:cubicBezTo>
                    <a:pt x="1183" y="1516"/>
                    <a:pt x="1162" y="1667"/>
                    <a:pt x="1150" y="1822"/>
                  </a:cubicBezTo>
                  <a:lnTo>
                    <a:pt x="1150" y="1822"/>
                  </a:lnTo>
                  <a:cubicBezTo>
                    <a:pt x="1149" y="1541"/>
                    <a:pt x="1146" y="1238"/>
                    <a:pt x="1119" y="958"/>
                  </a:cubicBezTo>
                  <a:lnTo>
                    <a:pt x="1119" y="927"/>
                  </a:lnTo>
                  <a:cubicBezTo>
                    <a:pt x="1150" y="866"/>
                    <a:pt x="1150" y="797"/>
                    <a:pt x="1150" y="735"/>
                  </a:cubicBezTo>
                  <a:close/>
                  <a:moveTo>
                    <a:pt x="284" y="0"/>
                  </a:moveTo>
                  <a:lnTo>
                    <a:pt x="223" y="192"/>
                  </a:lnTo>
                  <a:cubicBezTo>
                    <a:pt x="192" y="383"/>
                    <a:pt x="161" y="575"/>
                    <a:pt x="161" y="766"/>
                  </a:cubicBezTo>
                  <a:lnTo>
                    <a:pt x="161" y="705"/>
                  </a:lnTo>
                  <a:lnTo>
                    <a:pt x="161" y="253"/>
                  </a:lnTo>
                  <a:lnTo>
                    <a:pt x="92" y="253"/>
                  </a:lnTo>
                  <a:cubicBezTo>
                    <a:pt x="62" y="414"/>
                    <a:pt x="62" y="544"/>
                    <a:pt x="92" y="705"/>
                  </a:cubicBezTo>
                  <a:lnTo>
                    <a:pt x="62" y="1279"/>
                  </a:lnTo>
                  <a:lnTo>
                    <a:pt x="62" y="222"/>
                  </a:lnTo>
                  <a:lnTo>
                    <a:pt x="0" y="222"/>
                  </a:lnTo>
                  <a:lnTo>
                    <a:pt x="0" y="2589"/>
                  </a:lnTo>
                  <a:lnTo>
                    <a:pt x="62" y="2329"/>
                  </a:lnTo>
                  <a:cubicBezTo>
                    <a:pt x="92" y="2206"/>
                    <a:pt x="92" y="2046"/>
                    <a:pt x="92" y="1885"/>
                  </a:cubicBezTo>
                  <a:lnTo>
                    <a:pt x="123" y="1180"/>
                  </a:lnTo>
                  <a:cubicBezTo>
                    <a:pt x="123" y="1249"/>
                    <a:pt x="161" y="1279"/>
                    <a:pt x="161" y="1341"/>
                  </a:cubicBezTo>
                  <a:lnTo>
                    <a:pt x="161" y="1371"/>
                  </a:lnTo>
                  <a:lnTo>
                    <a:pt x="161" y="1854"/>
                  </a:lnTo>
                  <a:lnTo>
                    <a:pt x="123" y="1946"/>
                  </a:lnTo>
                  <a:cubicBezTo>
                    <a:pt x="123" y="2076"/>
                    <a:pt x="123" y="2206"/>
                    <a:pt x="161" y="2329"/>
                  </a:cubicBezTo>
                  <a:lnTo>
                    <a:pt x="223" y="2551"/>
                  </a:lnTo>
                  <a:lnTo>
                    <a:pt x="223" y="2237"/>
                  </a:lnTo>
                  <a:lnTo>
                    <a:pt x="284" y="2429"/>
                  </a:lnTo>
                  <a:lnTo>
                    <a:pt x="284" y="2237"/>
                  </a:lnTo>
                  <a:lnTo>
                    <a:pt x="284" y="1854"/>
                  </a:lnTo>
                  <a:lnTo>
                    <a:pt x="284" y="1785"/>
                  </a:lnTo>
                  <a:cubicBezTo>
                    <a:pt x="315" y="1662"/>
                    <a:pt x="315" y="1502"/>
                    <a:pt x="353" y="1341"/>
                  </a:cubicBezTo>
                  <a:cubicBezTo>
                    <a:pt x="353" y="1662"/>
                    <a:pt x="384" y="1946"/>
                    <a:pt x="414" y="2268"/>
                  </a:cubicBezTo>
                  <a:lnTo>
                    <a:pt x="475" y="2268"/>
                  </a:lnTo>
                  <a:cubicBezTo>
                    <a:pt x="445" y="1977"/>
                    <a:pt x="475" y="1693"/>
                    <a:pt x="506" y="1440"/>
                  </a:cubicBezTo>
                  <a:lnTo>
                    <a:pt x="544" y="2398"/>
                  </a:lnTo>
                  <a:lnTo>
                    <a:pt x="606" y="2398"/>
                  </a:lnTo>
                  <a:lnTo>
                    <a:pt x="636" y="866"/>
                  </a:lnTo>
                  <a:cubicBezTo>
                    <a:pt x="667" y="1371"/>
                    <a:pt x="698" y="1885"/>
                    <a:pt x="698" y="2398"/>
                  </a:cubicBezTo>
                  <a:lnTo>
                    <a:pt x="767" y="2398"/>
                  </a:lnTo>
                  <a:lnTo>
                    <a:pt x="767" y="1088"/>
                  </a:lnTo>
                  <a:lnTo>
                    <a:pt x="859" y="2360"/>
                  </a:lnTo>
                  <a:lnTo>
                    <a:pt x="927" y="2360"/>
                  </a:lnTo>
                  <a:cubicBezTo>
                    <a:pt x="958" y="1885"/>
                    <a:pt x="958" y="1402"/>
                    <a:pt x="958" y="927"/>
                  </a:cubicBezTo>
                  <a:cubicBezTo>
                    <a:pt x="989" y="1057"/>
                    <a:pt x="989" y="1180"/>
                    <a:pt x="989" y="1341"/>
                  </a:cubicBezTo>
                  <a:cubicBezTo>
                    <a:pt x="958" y="1693"/>
                    <a:pt x="958" y="2046"/>
                    <a:pt x="989" y="2398"/>
                  </a:cubicBezTo>
                  <a:lnTo>
                    <a:pt x="1019" y="2520"/>
                  </a:lnTo>
                  <a:lnTo>
                    <a:pt x="1050" y="2398"/>
                  </a:lnTo>
                  <a:cubicBezTo>
                    <a:pt x="1081" y="2360"/>
                    <a:pt x="1081" y="2329"/>
                    <a:pt x="1081" y="2329"/>
                  </a:cubicBezTo>
                  <a:lnTo>
                    <a:pt x="1119" y="2298"/>
                  </a:lnTo>
                  <a:lnTo>
                    <a:pt x="1119" y="2137"/>
                  </a:lnTo>
                  <a:cubicBezTo>
                    <a:pt x="1119" y="2101"/>
                    <a:pt x="1130" y="2064"/>
                    <a:pt x="1139" y="2026"/>
                  </a:cubicBezTo>
                  <a:lnTo>
                    <a:pt x="1139" y="2026"/>
                  </a:lnTo>
                  <a:cubicBezTo>
                    <a:pt x="1136" y="2149"/>
                    <a:pt x="1139" y="2273"/>
                    <a:pt x="1150" y="2398"/>
                  </a:cubicBezTo>
                  <a:lnTo>
                    <a:pt x="1180" y="2651"/>
                  </a:lnTo>
                  <a:lnTo>
                    <a:pt x="1211" y="2398"/>
                  </a:lnTo>
                  <a:cubicBezTo>
                    <a:pt x="1242" y="2046"/>
                    <a:pt x="1272" y="1724"/>
                    <a:pt x="1272" y="1371"/>
                  </a:cubicBezTo>
                  <a:lnTo>
                    <a:pt x="1272" y="1341"/>
                  </a:lnTo>
                  <a:cubicBezTo>
                    <a:pt x="1272" y="1210"/>
                    <a:pt x="1311" y="1088"/>
                    <a:pt x="1311" y="927"/>
                  </a:cubicBezTo>
                  <a:cubicBezTo>
                    <a:pt x="1341" y="1310"/>
                    <a:pt x="1341" y="1693"/>
                    <a:pt x="1341" y="2076"/>
                  </a:cubicBezTo>
                  <a:lnTo>
                    <a:pt x="1402" y="2076"/>
                  </a:lnTo>
                  <a:cubicBezTo>
                    <a:pt x="1402" y="1502"/>
                    <a:pt x="1402" y="927"/>
                    <a:pt x="1311" y="352"/>
                  </a:cubicBezTo>
                  <a:lnTo>
                    <a:pt x="1242" y="352"/>
                  </a:lnTo>
                  <a:cubicBezTo>
                    <a:pt x="1272" y="575"/>
                    <a:pt x="1272" y="797"/>
                    <a:pt x="1242" y="988"/>
                  </a:cubicBezTo>
                  <a:cubicBezTo>
                    <a:pt x="1211" y="766"/>
                    <a:pt x="1211" y="544"/>
                    <a:pt x="1150" y="322"/>
                  </a:cubicBezTo>
                  <a:lnTo>
                    <a:pt x="1019" y="322"/>
                  </a:lnTo>
                  <a:lnTo>
                    <a:pt x="1019" y="866"/>
                  </a:lnTo>
                  <a:cubicBezTo>
                    <a:pt x="989" y="674"/>
                    <a:pt x="989" y="483"/>
                    <a:pt x="958" y="291"/>
                  </a:cubicBezTo>
                  <a:lnTo>
                    <a:pt x="889" y="291"/>
                  </a:lnTo>
                  <a:lnTo>
                    <a:pt x="889" y="1785"/>
                  </a:lnTo>
                  <a:lnTo>
                    <a:pt x="767" y="161"/>
                  </a:lnTo>
                  <a:lnTo>
                    <a:pt x="698" y="161"/>
                  </a:lnTo>
                  <a:lnTo>
                    <a:pt x="698" y="896"/>
                  </a:lnTo>
                  <a:cubicBezTo>
                    <a:pt x="698" y="674"/>
                    <a:pt x="667" y="444"/>
                    <a:pt x="636" y="253"/>
                  </a:cubicBezTo>
                  <a:lnTo>
                    <a:pt x="575" y="253"/>
                  </a:lnTo>
                  <a:lnTo>
                    <a:pt x="575" y="1502"/>
                  </a:lnTo>
                  <a:lnTo>
                    <a:pt x="544" y="927"/>
                  </a:lnTo>
                  <a:cubicBezTo>
                    <a:pt x="544" y="705"/>
                    <a:pt x="544" y="483"/>
                    <a:pt x="506" y="291"/>
                  </a:cubicBezTo>
                  <a:lnTo>
                    <a:pt x="445" y="291"/>
                  </a:lnTo>
                  <a:lnTo>
                    <a:pt x="475" y="927"/>
                  </a:lnTo>
                  <a:cubicBezTo>
                    <a:pt x="475" y="1088"/>
                    <a:pt x="445" y="1210"/>
                    <a:pt x="445" y="1371"/>
                  </a:cubicBezTo>
                  <a:cubicBezTo>
                    <a:pt x="445" y="1471"/>
                    <a:pt x="414" y="1563"/>
                    <a:pt x="414" y="1693"/>
                  </a:cubicBezTo>
                  <a:lnTo>
                    <a:pt x="414" y="988"/>
                  </a:lnTo>
                  <a:lnTo>
                    <a:pt x="414" y="896"/>
                  </a:lnTo>
                  <a:cubicBezTo>
                    <a:pt x="414" y="674"/>
                    <a:pt x="414" y="444"/>
                    <a:pt x="353" y="222"/>
                  </a:cubicBezTo>
                  <a:lnTo>
                    <a:pt x="315" y="61"/>
                  </a:lnTo>
                  <a:lnTo>
                    <a:pt x="284" y="222"/>
                  </a:lnTo>
                  <a:lnTo>
                    <a:pt x="28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9"/>
            <p:cNvSpPr/>
            <p:nvPr/>
          </p:nvSpPr>
          <p:spPr>
            <a:xfrm>
              <a:off x="1162587" y="942932"/>
              <a:ext cx="73789" cy="260665"/>
            </a:xfrm>
            <a:custGeom>
              <a:avLst/>
              <a:gdLst/>
              <a:ahLst/>
              <a:cxnLst/>
              <a:rect l="l" t="t" r="r" b="b"/>
              <a:pathLst>
                <a:path w="614" h="2169" extrusionOk="0">
                  <a:moveTo>
                    <a:pt x="230" y="697"/>
                  </a:moveTo>
                  <a:cubicBezTo>
                    <a:pt x="261" y="1050"/>
                    <a:pt x="261" y="1402"/>
                    <a:pt x="230" y="1755"/>
                  </a:cubicBezTo>
                  <a:lnTo>
                    <a:pt x="230" y="1532"/>
                  </a:lnTo>
                  <a:lnTo>
                    <a:pt x="192" y="1532"/>
                  </a:lnTo>
                  <a:lnTo>
                    <a:pt x="192" y="1402"/>
                  </a:lnTo>
                  <a:cubicBezTo>
                    <a:pt x="230" y="1180"/>
                    <a:pt x="230" y="958"/>
                    <a:pt x="230" y="697"/>
                  </a:cubicBezTo>
                  <a:close/>
                  <a:moveTo>
                    <a:pt x="353" y="0"/>
                  </a:moveTo>
                  <a:lnTo>
                    <a:pt x="291" y="123"/>
                  </a:lnTo>
                  <a:cubicBezTo>
                    <a:pt x="261" y="153"/>
                    <a:pt x="261" y="192"/>
                    <a:pt x="261" y="222"/>
                  </a:cubicBezTo>
                  <a:cubicBezTo>
                    <a:pt x="261" y="153"/>
                    <a:pt x="230" y="123"/>
                    <a:pt x="230" y="92"/>
                  </a:cubicBezTo>
                  <a:lnTo>
                    <a:pt x="161" y="92"/>
                  </a:lnTo>
                  <a:cubicBezTo>
                    <a:pt x="161" y="222"/>
                    <a:pt x="192" y="345"/>
                    <a:pt x="192" y="444"/>
                  </a:cubicBezTo>
                  <a:cubicBezTo>
                    <a:pt x="100" y="766"/>
                    <a:pt x="130" y="1080"/>
                    <a:pt x="130" y="1402"/>
                  </a:cubicBezTo>
                  <a:cubicBezTo>
                    <a:pt x="100" y="1594"/>
                    <a:pt x="69" y="1785"/>
                    <a:pt x="0" y="1977"/>
                  </a:cubicBezTo>
                  <a:lnTo>
                    <a:pt x="69" y="1977"/>
                  </a:lnTo>
                  <a:cubicBezTo>
                    <a:pt x="100" y="1946"/>
                    <a:pt x="100" y="1877"/>
                    <a:pt x="100" y="1816"/>
                  </a:cubicBezTo>
                  <a:lnTo>
                    <a:pt x="100" y="2107"/>
                  </a:lnTo>
                  <a:lnTo>
                    <a:pt x="161" y="2138"/>
                  </a:lnTo>
                  <a:cubicBezTo>
                    <a:pt x="161" y="2069"/>
                    <a:pt x="192" y="2038"/>
                    <a:pt x="192" y="1977"/>
                  </a:cubicBezTo>
                  <a:lnTo>
                    <a:pt x="192" y="2138"/>
                  </a:lnTo>
                  <a:lnTo>
                    <a:pt x="261" y="2168"/>
                  </a:lnTo>
                  <a:cubicBezTo>
                    <a:pt x="353" y="1563"/>
                    <a:pt x="353" y="958"/>
                    <a:pt x="261" y="345"/>
                  </a:cubicBezTo>
                  <a:cubicBezTo>
                    <a:pt x="291" y="314"/>
                    <a:pt x="291" y="284"/>
                    <a:pt x="291" y="284"/>
                  </a:cubicBezTo>
                  <a:cubicBezTo>
                    <a:pt x="322" y="728"/>
                    <a:pt x="353" y="1180"/>
                    <a:pt x="353" y="1624"/>
                  </a:cubicBezTo>
                  <a:lnTo>
                    <a:pt x="353" y="2007"/>
                  </a:lnTo>
                  <a:lnTo>
                    <a:pt x="422" y="2007"/>
                  </a:lnTo>
                  <a:lnTo>
                    <a:pt x="422" y="1624"/>
                  </a:lnTo>
                  <a:cubicBezTo>
                    <a:pt x="422" y="1241"/>
                    <a:pt x="422" y="889"/>
                    <a:pt x="452" y="506"/>
                  </a:cubicBezTo>
                  <a:cubicBezTo>
                    <a:pt x="483" y="636"/>
                    <a:pt x="483" y="766"/>
                    <a:pt x="483" y="889"/>
                  </a:cubicBezTo>
                  <a:cubicBezTo>
                    <a:pt x="452" y="1272"/>
                    <a:pt x="452" y="1686"/>
                    <a:pt x="483" y="2069"/>
                  </a:cubicBezTo>
                  <a:lnTo>
                    <a:pt x="544" y="2069"/>
                  </a:lnTo>
                  <a:lnTo>
                    <a:pt x="544" y="1977"/>
                  </a:lnTo>
                  <a:lnTo>
                    <a:pt x="613" y="1977"/>
                  </a:lnTo>
                  <a:lnTo>
                    <a:pt x="613" y="192"/>
                  </a:lnTo>
                  <a:lnTo>
                    <a:pt x="544" y="192"/>
                  </a:lnTo>
                  <a:cubicBezTo>
                    <a:pt x="544" y="253"/>
                    <a:pt x="513" y="345"/>
                    <a:pt x="513" y="414"/>
                  </a:cubicBezTo>
                  <a:cubicBezTo>
                    <a:pt x="513" y="314"/>
                    <a:pt x="513" y="222"/>
                    <a:pt x="483" y="92"/>
                  </a:cubicBezTo>
                  <a:lnTo>
                    <a:pt x="422" y="92"/>
                  </a:lnTo>
                  <a:cubicBezTo>
                    <a:pt x="422" y="284"/>
                    <a:pt x="383" y="475"/>
                    <a:pt x="383" y="667"/>
                  </a:cubicBezTo>
                  <a:cubicBezTo>
                    <a:pt x="383" y="475"/>
                    <a:pt x="353" y="314"/>
                    <a:pt x="353" y="123"/>
                  </a:cubicBezTo>
                  <a:lnTo>
                    <a:pt x="35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9"/>
            <p:cNvSpPr/>
            <p:nvPr/>
          </p:nvSpPr>
          <p:spPr>
            <a:xfrm>
              <a:off x="1458101" y="907960"/>
              <a:ext cx="169450" cy="318591"/>
            </a:xfrm>
            <a:custGeom>
              <a:avLst/>
              <a:gdLst/>
              <a:ahLst/>
              <a:cxnLst/>
              <a:rect l="l" t="t" r="r" b="b"/>
              <a:pathLst>
                <a:path w="1410" h="2651" extrusionOk="0">
                  <a:moveTo>
                    <a:pt x="261" y="414"/>
                  </a:moveTo>
                  <a:lnTo>
                    <a:pt x="261" y="513"/>
                  </a:lnTo>
                  <a:cubicBezTo>
                    <a:pt x="261" y="544"/>
                    <a:pt x="223" y="605"/>
                    <a:pt x="223" y="636"/>
                  </a:cubicBezTo>
                  <a:cubicBezTo>
                    <a:pt x="223" y="575"/>
                    <a:pt x="223" y="483"/>
                    <a:pt x="261" y="414"/>
                  </a:cubicBezTo>
                  <a:close/>
                  <a:moveTo>
                    <a:pt x="322" y="444"/>
                  </a:moveTo>
                  <a:cubicBezTo>
                    <a:pt x="353" y="575"/>
                    <a:pt x="353" y="735"/>
                    <a:pt x="353" y="896"/>
                  </a:cubicBezTo>
                  <a:cubicBezTo>
                    <a:pt x="322" y="766"/>
                    <a:pt x="322" y="636"/>
                    <a:pt x="322" y="513"/>
                  </a:cubicBezTo>
                  <a:lnTo>
                    <a:pt x="322" y="444"/>
                  </a:lnTo>
                  <a:close/>
                  <a:moveTo>
                    <a:pt x="261" y="705"/>
                  </a:moveTo>
                  <a:cubicBezTo>
                    <a:pt x="291" y="988"/>
                    <a:pt x="291" y="1279"/>
                    <a:pt x="261" y="1594"/>
                  </a:cubicBezTo>
                  <a:cubicBezTo>
                    <a:pt x="223" y="1471"/>
                    <a:pt x="223" y="1371"/>
                    <a:pt x="223" y="1279"/>
                  </a:cubicBezTo>
                  <a:lnTo>
                    <a:pt x="223" y="827"/>
                  </a:lnTo>
                  <a:cubicBezTo>
                    <a:pt x="223" y="766"/>
                    <a:pt x="261" y="735"/>
                    <a:pt x="261" y="705"/>
                  </a:cubicBezTo>
                  <a:close/>
                  <a:moveTo>
                    <a:pt x="1027" y="1823"/>
                  </a:moveTo>
                  <a:lnTo>
                    <a:pt x="1027" y="1823"/>
                  </a:lnTo>
                  <a:cubicBezTo>
                    <a:pt x="1058" y="1915"/>
                    <a:pt x="1058" y="2046"/>
                    <a:pt x="1058" y="2137"/>
                  </a:cubicBezTo>
                  <a:lnTo>
                    <a:pt x="1058" y="2206"/>
                  </a:lnTo>
                  <a:cubicBezTo>
                    <a:pt x="1027" y="2076"/>
                    <a:pt x="1027" y="1946"/>
                    <a:pt x="1027" y="1823"/>
                  </a:cubicBezTo>
                  <a:close/>
                  <a:moveTo>
                    <a:pt x="291" y="0"/>
                  </a:moveTo>
                  <a:lnTo>
                    <a:pt x="223" y="192"/>
                  </a:lnTo>
                  <a:cubicBezTo>
                    <a:pt x="192" y="383"/>
                    <a:pt x="161" y="575"/>
                    <a:pt x="131" y="766"/>
                  </a:cubicBezTo>
                  <a:lnTo>
                    <a:pt x="131" y="705"/>
                  </a:lnTo>
                  <a:lnTo>
                    <a:pt x="161" y="253"/>
                  </a:lnTo>
                  <a:lnTo>
                    <a:pt x="100" y="253"/>
                  </a:lnTo>
                  <a:cubicBezTo>
                    <a:pt x="69" y="414"/>
                    <a:pt x="69" y="544"/>
                    <a:pt x="69" y="705"/>
                  </a:cubicBezTo>
                  <a:lnTo>
                    <a:pt x="69" y="222"/>
                  </a:lnTo>
                  <a:lnTo>
                    <a:pt x="0" y="222"/>
                  </a:lnTo>
                  <a:lnTo>
                    <a:pt x="0" y="2551"/>
                  </a:lnTo>
                  <a:lnTo>
                    <a:pt x="69" y="2329"/>
                  </a:lnTo>
                  <a:cubicBezTo>
                    <a:pt x="100" y="2206"/>
                    <a:pt x="100" y="2046"/>
                    <a:pt x="100" y="1885"/>
                  </a:cubicBezTo>
                  <a:lnTo>
                    <a:pt x="131" y="1180"/>
                  </a:lnTo>
                  <a:lnTo>
                    <a:pt x="131" y="1341"/>
                  </a:lnTo>
                  <a:cubicBezTo>
                    <a:pt x="161" y="1341"/>
                    <a:pt x="161" y="1371"/>
                    <a:pt x="161" y="1371"/>
                  </a:cubicBezTo>
                  <a:lnTo>
                    <a:pt x="161" y="1854"/>
                  </a:lnTo>
                  <a:lnTo>
                    <a:pt x="131" y="1854"/>
                  </a:lnTo>
                  <a:lnTo>
                    <a:pt x="131" y="1946"/>
                  </a:lnTo>
                  <a:cubicBezTo>
                    <a:pt x="100" y="2076"/>
                    <a:pt x="131" y="2206"/>
                    <a:pt x="161" y="2329"/>
                  </a:cubicBezTo>
                  <a:lnTo>
                    <a:pt x="223" y="2551"/>
                  </a:lnTo>
                  <a:lnTo>
                    <a:pt x="223" y="2237"/>
                  </a:lnTo>
                  <a:lnTo>
                    <a:pt x="291" y="2429"/>
                  </a:lnTo>
                  <a:lnTo>
                    <a:pt x="291" y="2237"/>
                  </a:lnTo>
                  <a:cubicBezTo>
                    <a:pt x="291" y="2107"/>
                    <a:pt x="291" y="1977"/>
                    <a:pt x="261" y="1854"/>
                  </a:cubicBezTo>
                  <a:lnTo>
                    <a:pt x="291" y="1785"/>
                  </a:lnTo>
                  <a:cubicBezTo>
                    <a:pt x="322" y="1662"/>
                    <a:pt x="322" y="1502"/>
                    <a:pt x="322" y="1341"/>
                  </a:cubicBezTo>
                  <a:cubicBezTo>
                    <a:pt x="353" y="1662"/>
                    <a:pt x="353" y="1946"/>
                    <a:pt x="414" y="2268"/>
                  </a:cubicBezTo>
                  <a:lnTo>
                    <a:pt x="483" y="2268"/>
                  </a:lnTo>
                  <a:cubicBezTo>
                    <a:pt x="452" y="1977"/>
                    <a:pt x="483" y="1693"/>
                    <a:pt x="483" y="1440"/>
                  </a:cubicBezTo>
                  <a:lnTo>
                    <a:pt x="544" y="2398"/>
                  </a:lnTo>
                  <a:lnTo>
                    <a:pt x="606" y="2398"/>
                  </a:lnTo>
                  <a:cubicBezTo>
                    <a:pt x="606" y="1885"/>
                    <a:pt x="644" y="1371"/>
                    <a:pt x="644" y="866"/>
                  </a:cubicBezTo>
                  <a:cubicBezTo>
                    <a:pt x="675" y="1371"/>
                    <a:pt x="705" y="1885"/>
                    <a:pt x="705" y="2398"/>
                  </a:cubicBezTo>
                  <a:lnTo>
                    <a:pt x="766" y="2398"/>
                  </a:lnTo>
                  <a:lnTo>
                    <a:pt x="766" y="1088"/>
                  </a:lnTo>
                  <a:lnTo>
                    <a:pt x="866" y="2360"/>
                  </a:lnTo>
                  <a:lnTo>
                    <a:pt x="927" y="2360"/>
                  </a:lnTo>
                  <a:cubicBezTo>
                    <a:pt x="958" y="1885"/>
                    <a:pt x="958" y="1402"/>
                    <a:pt x="958" y="927"/>
                  </a:cubicBezTo>
                  <a:cubicBezTo>
                    <a:pt x="958" y="1057"/>
                    <a:pt x="989" y="1180"/>
                    <a:pt x="989" y="1341"/>
                  </a:cubicBezTo>
                  <a:cubicBezTo>
                    <a:pt x="958" y="1693"/>
                    <a:pt x="958" y="2046"/>
                    <a:pt x="989" y="2398"/>
                  </a:cubicBezTo>
                  <a:lnTo>
                    <a:pt x="989" y="2520"/>
                  </a:lnTo>
                  <a:lnTo>
                    <a:pt x="1058" y="2398"/>
                  </a:lnTo>
                  <a:cubicBezTo>
                    <a:pt x="1058" y="2360"/>
                    <a:pt x="1088" y="2329"/>
                    <a:pt x="1088" y="2329"/>
                  </a:cubicBezTo>
                  <a:lnTo>
                    <a:pt x="1119" y="2298"/>
                  </a:lnTo>
                  <a:lnTo>
                    <a:pt x="1119" y="2137"/>
                  </a:lnTo>
                  <a:lnTo>
                    <a:pt x="1119" y="1946"/>
                  </a:lnTo>
                  <a:lnTo>
                    <a:pt x="1119" y="958"/>
                  </a:lnTo>
                  <a:lnTo>
                    <a:pt x="1119" y="927"/>
                  </a:lnTo>
                  <a:cubicBezTo>
                    <a:pt x="1119" y="866"/>
                    <a:pt x="1150" y="797"/>
                    <a:pt x="1150" y="735"/>
                  </a:cubicBezTo>
                  <a:cubicBezTo>
                    <a:pt x="1180" y="958"/>
                    <a:pt x="1180" y="1149"/>
                    <a:pt x="1180" y="1371"/>
                  </a:cubicBezTo>
                  <a:cubicBezTo>
                    <a:pt x="1150" y="1693"/>
                    <a:pt x="1119" y="2046"/>
                    <a:pt x="1150" y="2398"/>
                  </a:cubicBezTo>
                  <a:lnTo>
                    <a:pt x="1180" y="2651"/>
                  </a:lnTo>
                  <a:lnTo>
                    <a:pt x="1218" y="2398"/>
                  </a:lnTo>
                  <a:cubicBezTo>
                    <a:pt x="1249" y="2046"/>
                    <a:pt x="1280" y="1724"/>
                    <a:pt x="1249" y="1371"/>
                  </a:cubicBezTo>
                  <a:lnTo>
                    <a:pt x="1249" y="1341"/>
                  </a:lnTo>
                  <a:cubicBezTo>
                    <a:pt x="1280" y="1210"/>
                    <a:pt x="1280" y="1088"/>
                    <a:pt x="1310" y="927"/>
                  </a:cubicBezTo>
                  <a:cubicBezTo>
                    <a:pt x="1341" y="1310"/>
                    <a:pt x="1341" y="1693"/>
                    <a:pt x="1341" y="2076"/>
                  </a:cubicBezTo>
                  <a:lnTo>
                    <a:pt x="1410" y="2076"/>
                  </a:lnTo>
                  <a:cubicBezTo>
                    <a:pt x="1410" y="1502"/>
                    <a:pt x="1372" y="927"/>
                    <a:pt x="1310" y="352"/>
                  </a:cubicBezTo>
                  <a:lnTo>
                    <a:pt x="1249" y="352"/>
                  </a:lnTo>
                  <a:cubicBezTo>
                    <a:pt x="1280" y="575"/>
                    <a:pt x="1249" y="766"/>
                    <a:pt x="1249" y="988"/>
                  </a:cubicBezTo>
                  <a:cubicBezTo>
                    <a:pt x="1218" y="766"/>
                    <a:pt x="1180" y="544"/>
                    <a:pt x="1150" y="322"/>
                  </a:cubicBezTo>
                  <a:lnTo>
                    <a:pt x="1088" y="322"/>
                  </a:lnTo>
                  <a:lnTo>
                    <a:pt x="1088" y="352"/>
                  </a:lnTo>
                  <a:cubicBezTo>
                    <a:pt x="1119" y="444"/>
                    <a:pt x="1119" y="544"/>
                    <a:pt x="1088" y="674"/>
                  </a:cubicBezTo>
                  <a:cubicBezTo>
                    <a:pt x="1088" y="544"/>
                    <a:pt x="1088" y="414"/>
                    <a:pt x="1058" y="322"/>
                  </a:cubicBezTo>
                  <a:lnTo>
                    <a:pt x="989" y="322"/>
                  </a:lnTo>
                  <a:lnTo>
                    <a:pt x="1027" y="866"/>
                  </a:lnTo>
                  <a:cubicBezTo>
                    <a:pt x="989" y="674"/>
                    <a:pt x="958" y="483"/>
                    <a:pt x="958" y="291"/>
                  </a:cubicBezTo>
                  <a:lnTo>
                    <a:pt x="897" y="291"/>
                  </a:lnTo>
                  <a:lnTo>
                    <a:pt x="897" y="1785"/>
                  </a:lnTo>
                  <a:lnTo>
                    <a:pt x="766" y="161"/>
                  </a:lnTo>
                  <a:lnTo>
                    <a:pt x="705" y="161"/>
                  </a:lnTo>
                  <a:lnTo>
                    <a:pt x="705" y="896"/>
                  </a:lnTo>
                  <a:cubicBezTo>
                    <a:pt x="675" y="674"/>
                    <a:pt x="675" y="444"/>
                    <a:pt x="644" y="253"/>
                  </a:cubicBezTo>
                  <a:lnTo>
                    <a:pt x="575" y="253"/>
                  </a:lnTo>
                  <a:lnTo>
                    <a:pt x="575" y="1502"/>
                  </a:lnTo>
                  <a:lnTo>
                    <a:pt x="544" y="927"/>
                  </a:lnTo>
                  <a:cubicBezTo>
                    <a:pt x="544" y="705"/>
                    <a:pt x="544" y="483"/>
                    <a:pt x="483" y="291"/>
                  </a:cubicBezTo>
                  <a:lnTo>
                    <a:pt x="414" y="291"/>
                  </a:lnTo>
                  <a:lnTo>
                    <a:pt x="483" y="927"/>
                  </a:lnTo>
                  <a:cubicBezTo>
                    <a:pt x="452" y="1088"/>
                    <a:pt x="452" y="1210"/>
                    <a:pt x="452" y="1371"/>
                  </a:cubicBezTo>
                  <a:cubicBezTo>
                    <a:pt x="414" y="1471"/>
                    <a:pt x="414" y="1563"/>
                    <a:pt x="414" y="1693"/>
                  </a:cubicBezTo>
                  <a:cubicBezTo>
                    <a:pt x="383" y="1440"/>
                    <a:pt x="383" y="1210"/>
                    <a:pt x="383" y="988"/>
                  </a:cubicBezTo>
                  <a:lnTo>
                    <a:pt x="414" y="896"/>
                  </a:lnTo>
                  <a:cubicBezTo>
                    <a:pt x="414" y="674"/>
                    <a:pt x="414" y="444"/>
                    <a:pt x="353" y="222"/>
                  </a:cubicBezTo>
                  <a:lnTo>
                    <a:pt x="291" y="61"/>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9"/>
            <p:cNvSpPr/>
            <p:nvPr/>
          </p:nvSpPr>
          <p:spPr>
            <a:xfrm>
              <a:off x="1611806" y="942932"/>
              <a:ext cx="72828" cy="260665"/>
            </a:xfrm>
            <a:custGeom>
              <a:avLst/>
              <a:gdLst/>
              <a:ahLst/>
              <a:cxnLst/>
              <a:rect l="l" t="t" r="r" b="b"/>
              <a:pathLst>
                <a:path w="606" h="2169" extrusionOk="0">
                  <a:moveTo>
                    <a:pt x="223" y="697"/>
                  </a:moveTo>
                  <a:cubicBezTo>
                    <a:pt x="254" y="1050"/>
                    <a:pt x="254" y="1402"/>
                    <a:pt x="223" y="1755"/>
                  </a:cubicBezTo>
                  <a:lnTo>
                    <a:pt x="223" y="1532"/>
                  </a:lnTo>
                  <a:lnTo>
                    <a:pt x="162" y="1532"/>
                  </a:lnTo>
                  <a:lnTo>
                    <a:pt x="162" y="1433"/>
                  </a:lnTo>
                  <a:cubicBezTo>
                    <a:pt x="192" y="1180"/>
                    <a:pt x="223" y="958"/>
                    <a:pt x="223" y="697"/>
                  </a:cubicBezTo>
                  <a:close/>
                  <a:moveTo>
                    <a:pt x="322" y="0"/>
                  </a:moveTo>
                  <a:lnTo>
                    <a:pt x="284" y="123"/>
                  </a:lnTo>
                  <a:cubicBezTo>
                    <a:pt x="254" y="153"/>
                    <a:pt x="254" y="192"/>
                    <a:pt x="223" y="222"/>
                  </a:cubicBezTo>
                  <a:lnTo>
                    <a:pt x="223" y="92"/>
                  </a:lnTo>
                  <a:lnTo>
                    <a:pt x="162" y="92"/>
                  </a:lnTo>
                  <a:lnTo>
                    <a:pt x="162" y="444"/>
                  </a:lnTo>
                  <a:cubicBezTo>
                    <a:pt x="93" y="766"/>
                    <a:pt x="93" y="1080"/>
                    <a:pt x="93" y="1402"/>
                  </a:cubicBezTo>
                  <a:cubicBezTo>
                    <a:pt x="93" y="1594"/>
                    <a:pt x="31" y="1785"/>
                    <a:pt x="1" y="1977"/>
                  </a:cubicBezTo>
                  <a:lnTo>
                    <a:pt x="62" y="1977"/>
                  </a:lnTo>
                  <a:cubicBezTo>
                    <a:pt x="62" y="1946"/>
                    <a:pt x="93" y="1877"/>
                    <a:pt x="93" y="1816"/>
                  </a:cubicBezTo>
                  <a:lnTo>
                    <a:pt x="93" y="2107"/>
                  </a:lnTo>
                  <a:lnTo>
                    <a:pt x="162" y="2138"/>
                  </a:lnTo>
                  <a:cubicBezTo>
                    <a:pt x="162" y="2069"/>
                    <a:pt x="162" y="2038"/>
                    <a:pt x="192" y="1977"/>
                  </a:cubicBezTo>
                  <a:lnTo>
                    <a:pt x="192" y="2138"/>
                  </a:lnTo>
                  <a:lnTo>
                    <a:pt x="254" y="2168"/>
                  </a:lnTo>
                  <a:cubicBezTo>
                    <a:pt x="322" y="1563"/>
                    <a:pt x="322" y="958"/>
                    <a:pt x="254" y="345"/>
                  </a:cubicBezTo>
                  <a:cubicBezTo>
                    <a:pt x="254" y="314"/>
                    <a:pt x="284" y="284"/>
                    <a:pt x="284" y="284"/>
                  </a:cubicBezTo>
                  <a:cubicBezTo>
                    <a:pt x="322" y="728"/>
                    <a:pt x="353" y="1180"/>
                    <a:pt x="353" y="1624"/>
                  </a:cubicBezTo>
                  <a:lnTo>
                    <a:pt x="353" y="2007"/>
                  </a:lnTo>
                  <a:lnTo>
                    <a:pt x="414" y="2007"/>
                  </a:lnTo>
                  <a:lnTo>
                    <a:pt x="414" y="1624"/>
                  </a:lnTo>
                  <a:cubicBezTo>
                    <a:pt x="414" y="1241"/>
                    <a:pt x="414" y="889"/>
                    <a:pt x="445" y="506"/>
                  </a:cubicBezTo>
                  <a:cubicBezTo>
                    <a:pt x="445" y="636"/>
                    <a:pt x="445" y="766"/>
                    <a:pt x="476" y="889"/>
                  </a:cubicBezTo>
                  <a:cubicBezTo>
                    <a:pt x="445" y="1272"/>
                    <a:pt x="445" y="1686"/>
                    <a:pt x="476" y="2069"/>
                  </a:cubicBezTo>
                  <a:lnTo>
                    <a:pt x="545" y="2069"/>
                  </a:lnTo>
                  <a:lnTo>
                    <a:pt x="545" y="1977"/>
                  </a:lnTo>
                  <a:lnTo>
                    <a:pt x="606" y="1977"/>
                  </a:lnTo>
                  <a:lnTo>
                    <a:pt x="606" y="192"/>
                  </a:lnTo>
                  <a:lnTo>
                    <a:pt x="545" y="192"/>
                  </a:lnTo>
                  <a:cubicBezTo>
                    <a:pt x="514" y="253"/>
                    <a:pt x="514" y="345"/>
                    <a:pt x="514" y="414"/>
                  </a:cubicBezTo>
                  <a:cubicBezTo>
                    <a:pt x="514" y="314"/>
                    <a:pt x="476" y="222"/>
                    <a:pt x="476" y="92"/>
                  </a:cubicBezTo>
                  <a:lnTo>
                    <a:pt x="414" y="92"/>
                  </a:lnTo>
                  <a:cubicBezTo>
                    <a:pt x="384" y="284"/>
                    <a:pt x="384" y="475"/>
                    <a:pt x="384" y="667"/>
                  </a:cubicBezTo>
                  <a:cubicBezTo>
                    <a:pt x="353" y="475"/>
                    <a:pt x="353" y="314"/>
                    <a:pt x="353"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9"/>
            <p:cNvSpPr/>
            <p:nvPr/>
          </p:nvSpPr>
          <p:spPr>
            <a:xfrm>
              <a:off x="8447640" y="3327886"/>
              <a:ext cx="172214" cy="318591"/>
            </a:xfrm>
            <a:custGeom>
              <a:avLst/>
              <a:gdLst/>
              <a:ahLst/>
              <a:cxnLst/>
              <a:rect l="l" t="t" r="r" b="b"/>
              <a:pathLst>
                <a:path w="1433" h="2651" extrusionOk="0">
                  <a:moveTo>
                    <a:pt x="253" y="414"/>
                  </a:moveTo>
                  <a:cubicBezTo>
                    <a:pt x="253" y="452"/>
                    <a:pt x="284" y="483"/>
                    <a:pt x="284" y="513"/>
                  </a:cubicBezTo>
                  <a:cubicBezTo>
                    <a:pt x="253" y="544"/>
                    <a:pt x="253" y="605"/>
                    <a:pt x="222" y="644"/>
                  </a:cubicBezTo>
                  <a:cubicBezTo>
                    <a:pt x="253" y="575"/>
                    <a:pt x="253" y="483"/>
                    <a:pt x="253" y="414"/>
                  </a:cubicBezTo>
                  <a:close/>
                  <a:moveTo>
                    <a:pt x="345" y="452"/>
                  </a:moveTo>
                  <a:cubicBezTo>
                    <a:pt x="383" y="575"/>
                    <a:pt x="345" y="736"/>
                    <a:pt x="345" y="896"/>
                  </a:cubicBezTo>
                  <a:lnTo>
                    <a:pt x="345" y="513"/>
                  </a:lnTo>
                  <a:lnTo>
                    <a:pt x="345" y="452"/>
                  </a:lnTo>
                  <a:close/>
                  <a:moveTo>
                    <a:pt x="284" y="705"/>
                  </a:moveTo>
                  <a:cubicBezTo>
                    <a:pt x="314" y="988"/>
                    <a:pt x="314" y="1279"/>
                    <a:pt x="253" y="1601"/>
                  </a:cubicBezTo>
                  <a:cubicBezTo>
                    <a:pt x="253" y="1502"/>
                    <a:pt x="253" y="1371"/>
                    <a:pt x="222" y="1279"/>
                  </a:cubicBezTo>
                  <a:lnTo>
                    <a:pt x="222" y="835"/>
                  </a:lnTo>
                  <a:cubicBezTo>
                    <a:pt x="253" y="766"/>
                    <a:pt x="284" y="736"/>
                    <a:pt x="284" y="705"/>
                  </a:cubicBezTo>
                  <a:close/>
                  <a:moveTo>
                    <a:pt x="1050" y="1823"/>
                  </a:moveTo>
                  <a:cubicBezTo>
                    <a:pt x="1050" y="1915"/>
                    <a:pt x="1080" y="2046"/>
                    <a:pt x="1080" y="2138"/>
                  </a:cubicBezTo>
                  <a:cubicBezTo>
                    <a:pt x="1080" y="2176"/>
                    <a:pt x="1080" y="2206"/>
                    <a:pt x="1050" y="2206"/>
                  </a:cubicBezTo>
                  <a:lnTo>
                    <a:pt x="1050" y="1823"/>
                  </a:lnTo>
                  <a:close/>
                  <a:moveTo>
                    <a:pt x="284" y="0"/>
                  </a:moveTo>
                  <a:lnTo>
                    <a:pt x="253" y="192"/>
                  </a:lnTo>
                  <a:cubicBezTo>
                    <a:pt x="192" y="383"/>
                    <a:pt x="192" y="575"/>
                    <a:pt x="153" y="766"/>
                  </a:cubicBezTo>
                  <a:lnTo>
                    <a:pt x="153" y="705"/>
                  </a:lnTo>
                  <a:lnTo>
                    <a:pt x="153" y="261"/>
                  </a:lnTo>
                  <a:lnTo>
                    <a:pt x="92" y="261"/>
                  </a:lnTo>
                  <a:lnTo>
                    <a:pt x="92" y="705"/>
                  </a:lnTo>
                  <a:lnTo>
                    <a:pt x="62" y="1279"/>
                  </a:lnTo>
                  <a:lnTo>
                    <a:pt x="62" y="222"/>
                  </a:lnTo>
                  <a:lnTo>
                    <a:pt x="0" y="222"/>
                  </a:lnTo>
                  <a:lnTo>
                    <a:pt x="31" y="2590"/>
                  </a:lnTo>
                  <a:lnTo>
                    <a:pt x="62" y="2329"/>
                  </a:lnTo>
                  <a:cubicBezTo>
                    <a:pt x="123" y="2206"/>
                    <a:pt x="123" y="2046"/>
                    <a:pt x="123" y="1885"/>
                  </a:cubicBezTo>
                  <a:lnTo>
                    <a:pt x="153" y="1180"/>
                  </a:lnTo>
                  <a:lnTo>
                    <a:pt x="153" y="1341"/>
                  </a:lnTo>
                  <a:lnTo>
                    <a:pt x="153" y="1371"/>
                  </a:lnTo>
                  <a:lnTo>
                    <a:pt x="153" y="1854"/>
                  </a:lnTo>
                  <a:lnTo>
                    <a:pt x="153" y="1946"/>
                  </a:lnTo>
                  <a:cubicBezTo>
                    <a:pt x="123" y="2076"/>
                    <a:pt x="123" y="2206"/>
                    <a:pt x="153" y="2329"/>
                  </a:cubicBezTo>
                  <a:lnTo>
                    <a:pt x="222" y="2559"/>
                  </a:lnTo>
                  <a:lnTo>
                    <a:pt x="222" y="2206"/>
                  </a:lnTo>
                  <a:cubicBezTo>
                    <a:pt x="222" y="2206"/>
                    <a:pt x="222" y="2237"/>
                    <a:pt x="253" y="2237"/>
                  </a:cubicBezTo>
                  <a:lnTo>
                    <a:pt x="284" y="2459"/>
                  </a:lnTo>
                  <a:lnTo>
                    <a:pt x="314" y="2237"/>
                  </a:lnTo>
                  <a:cubicBezTo>
                    <a:pt x="314" y="2107"/>
                    <a:pt x="284" y="1984"/>
                    <a:pt x="284" y="1854"/>
                  </a:cubicBezTo>
                  <a:lnTo>
                    <a:pt x="314" y="1793"/>
                  </a:lnTo>
                  <a:cubicBezTo>
                    <a:pt x="314" y="1663"/>
                    <a:pt x="345" y="1502"/>
                    <a:pt x="345" y="1371"/>
                  </a:cubicBezTo>
                  <a:cubicBezTo>
                    <a:pt x="345" y="1663"/>
                    <a:pt x="383" y="1984"/>
                    <a:pt x="445" y="2268"/>
                  </a:cubicBezTo>
                  <a:lnTo>
                    <a:pt x="506" y="2268"/>
                  </a:lnTo>
                  <a:cubicBezTo>
                    <a:pt x="475" y="1984"/>
                    <a:pt x="475" y="1693"/>
                    <a:pt x="506" y="1440"/>
                  </a:cubicBezTo>
                  <a:lnTo>
                    <a:pt x="575" y="2398"/>
                  </a:lnTo>
                  <a:lnTo>
                    <a:pt x="636" y="2398"/>
                  </a:lnTo>
                  <a:lnTo>
                    <a:pt x="667" y="866"/>
                  </a:lnTo>
                  <a:cubicBezTo>
                    <a:pt x="697" y="1371"/>
                    <a:pt x="697" y="1885"/>
                    <a:pt x="697" y="2398"/>
                  </a:cubicBezTo>
                  <a:lnTo>
                    <a:pt x="766" y="2398"/>
                  </a:lnTo>
                  <a:cubicBezTo>
                    <a:pt x="797" y="1946"/>
                    <a:pt x="797" y="1532"/>
                    <a:pt x="797" y="1088"/>
                  </a:cubicBezTo>
                  <a:lnTo>
                    <a:pt x="889" y="2367"/>
                  </a:lnTo>
                  <a:lnTo>
                    <a:pt x="958" y="2367"/>
                  </a:lnTo>
                  <a:cubicBezTo>
                    <a:pt x="989" y="1885"/>
                    <a:pt x="989" y="1410"/>
                    <a:pt x="989" y="927"/>
                  </a:cubicBezTo>
                  <a:cubicBezTo>
                    <a:pt x="989" y="1057"/>
                    <a:pt x="1019" y="1218"/>
                    <a:pt x="1019" y="1341"/>
                  </a:cubicBezTo>
                  <a:cubicBezTo>
                    <a:pt x="989" y="1693"/>
                    <a:pt x="989" y="2046"/>
                    <a:pt x="1019" y="2398"/>
                  </a:cubicBezTo>
                  <a:lnTo>
                    <a:pt x="1019" y="2521"/>
                  </a:lnTo>
                  <a:lnTo>
                    <a:pt x="1080" y="2398"/>
                  </a:lnTo>
                  <a:cubicBezTo>
                    <a:pt x="1080" y="2367"/>
                    <a:pt x="1080" y="2329"/>
                    <a:pt x="1111" y="2329"/>
                  </a:cubicBezTo>
                  <a:lnTo>
                    <a:pt x="1149" y="2329"/>
                  </a:lnTo>
                  <a:lnTo>
                    <a:pt x="1149" y="2138"/>
                  </a:lnTo>
                  <a:lnTo>
                    <a:pt x="1149" y="1946"/>
                  </a:lnTo>
                  <a:lnTo>
                    <a:pt x="1149" y="958"/>
                  </a:lnTo>
                  <a:lnTo>
                    <a:pt x="1149" y="927"/>
                  </a:lnTo>
                  <a:cubicBezTo>
                    <a:pt x="1149" y="866"/>
                    <a:pt x="1149" y="797"/>
                    <a:pt x="1180" y="736"/>
                  </a:cubicBezTo>
                  <a:cubicBezTo>
                    <a:pt x="1180" y="958"/>
                    <a:pt x="1211" y="1149"/>
                    <a:pt x="1211" y="1371"/>
                  </a:cubicBezTo>
                  <a:cubicBezTo>
                    <a:pt x="1180" y="1693"/>
                    <a:pt x="1149" y="2046"/>
                    <a:pt x="1180" y="2398"/>
                  </a:cubicBezTo>
                  <a:lnTo>
                    <a:pt x="1211" y="2651"/>
                  </a:lnTo>
                  <a:lnTo>
                    <a:pt x="1241" y="2398"/>
                  </a:lnTo>
                  <a:cubicBezTo>
                    <a:pt x="1272" y="2046"/>
                    <a:pt x="1272" y="1724"/>
                    <a:pt x="1272" y="1371"/>
                  </a:cubicBezTo>
                  <a:lnTo>
                    <a:pt x="1272" y="1341"/>
                  </a:lnTo>
                  <a:cubicBezTo>
                    <a:pt x="1303" y="1218"/>
                    <a:pt x="1303" y="1088"/>
                    <a:pt x="1341" y="927"/>
                  </a:cubicBezTo>
                  <a:cubicBezTo>
                    <a:pt x="1341" y="1310"/>
                    <a:pt x="1372" y="1693"/>
                    <a:pt x="1341" y="2076"/>
                  </a:cubicBezTo>
                  <a:lnTo>
                    <a:pt x="1402" y="2076"/>
                  </a:lnTo>
                  <a:cubicBezTo>
                    <a:pt x="1433" y="1502"/>
                    <a:pt x="1402" y="927"/>
                    <a:pt x="1341" y="353"/>
                  </a:cubicBezTo>
                  <a:lnTo>
                    <a:pt x="1272" y="353"/>
                  </a:lnTo>
                  <a:cubicBezTo>
                    <a:pt x="1272" y="575"/>
                    <a:pt x="1272" y="797"/>
                    <a:pt x="1241" y="988"/>
                  </a:cubicBezTo>
                  <a:cubicBezTo>
                    <a:pt x="1241" y="766"/>
                    <a:pt x="1211" y="544"/>
                    <a:pt x="1180" y="322"/>
                  </a:cubicBezTo>
                  <a:lnTo>
                    <a:pt x="1111" y="322"/>
                  </a:lnTo>
                  <a:lnTo>
                    <a:pt x="1111" y="353"/>
                  </a:lnTo>
                  <a:lnTo>
                    <a:pt x="1111" y="674"/>
                  </a:lnTo>
                  <a:cubicBezTo>
                    <a:pt x="1111" y="544"/>
                    <a:pt x="1080" y="414"/>
                    <a:pt x="1080" y="322"/>
                  </a:cubicBezTo>
                  <a:lnTo>
                    <a:pt x="1019" y="322"/>
                  </a:lnTo>
                  <a:lnTo>
                    <a:pt x="1050" y="866"/>
                  </a:lnTo>
                  <a:cubicBezTo>
                    <a:pt x="1019" y="674"/>
                    <a:pt x="989" y="483"/>
                    <a:pt x="958" y="291"/>
                  </a:cubicBezTo>
                  <a:lnTo>
                    <a:pt x="889" y="291"/>
                  </a:lnTo>
                  <a:cubicBezTo>
                    <a:pt x="920" y="797"/>
                    <a:pt x="920" y="1310"/>
                    <a:pt x="920" y="1793"/>
                  </a:cubicBezTo>
                  <a:lnTo>
                    <a:pt x="766" y="161"/>
                  </a:lnTo>
                  <a:lnTo>
                    <a:pt x="697" y="161"/>
                  </a:lnTo>
                  <a:cubicBezTo>
                    <a:pt x="728" y="414"/>
                    <a:pt x="728" y="674"/>
                    <a:pt x="728" y="896"/>
                  </a:cubicBezTo>
                  <a:cubicBezTo>
                    <a:pt x="697" y="674"/>
                    <a:pt x="697" y="483"/>
                    <a:pt x="667" y="261"/>
                  </a:cubicBezTo>
                  <a:lnTo>
                    <a:pt x="605" y="261"/>
                  </a:lnTo>
                  <a:lnTo>
                    <a:pt x="575" y="1502"/>
                  </a:lnTo>
                  <a:lnTo>
                    <a:pt x="537" y="927"/>
                  </a:lnTo>
                  <a:cubicBezTo>
                    <a:pt x="575" y="705"/>
                    <a:pt x="537" y="483"/>
                    <a:pt x="506" y="291"/>
                  </a:cubicBezTo>
                  <a:lnTo>
                    <a:pt x="445" y="291"/>
                  </a:lnTo>
                  <a:lnTo>
                    <a:pt x="475" y="927"/>
                  </a:lnTo>
                  <a:cubicBezTo>
                    <a:pt x="475" y="1088"/>
                    <a:pt x="475" y="1249"/>
                    <a:pt x="445" y="1371"/>
                  </a:cubicBezTo>
                  <a:lnTo>
                    <a:pt x="445" y="1693"/>
                  </a:lnTo>
                  <a:cubicBezTo>
                    <a:pt x="414" y="1471"/>
                    <a:pt x="414" y="1218"/>
                    <a:pt x="414" y="988"/>
                  </a:cubicBezTo>
                  <a:lnTo>
                    <a:pt x="414" y="896"/>
                  </a:lnTo>
                  <a:cubicBezTo>
                    <a:pt x="445" y="674"/>
                    <a:pt x="445" y="452"/>
                    <a:pt x="383" y="222"/>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9"/>
            <p:cNvSpPr/>
            <p:nvPr/>
          </p:nvSpPr>
          <p:spPr>
            <a:xfrm>
              <a:off x="8604110" y="3362857"/>
              <a:ext cx="69222" cy="260665"/>
            </a:xfrm>
            <a:custGeom>
              <a:avLst/>
              <a:gdLst/>
              <a:ahLst/>
              <a:cxnLst/>
              <a:rect l="l" t="t" r="r" b="b"/>
              <a:pathLst>
                <a:path w="576" h="2169" extrusionOk="0">
                  <a:moveTo>
                    <a:pt x="230" y="736"/>
                  </a:moveTo>
                  <a:cubicBezTo>
                    <a:pt x="261" y="1050"/>
                    <a:pt x="261" y="1402"/>
                    <a:pt x="230" y="1755"/>
                  </a:cubicBezTo>
                  <a:lnTo>
                    <a:pt x="230" y="1532"/>
                  </a:lnTo>
                  <a:lnTo>
                    <a:pt x="161" y="1532"/>
                  </a:lnTo>
                  <a:lnTo>
                    <a:pt x="161" y="1433"/>
                  </a:lnTo>
                  <a:cubicBezTo>
                    <a:pt x="192" y="1180"/>
                    <a:pt x="230" y="958"/>
                    <a:pt x="230" y="736"/>
                  </a:cubicBezTo>
                  <a:close/>
                  <a:moveTo>
                    <a:pt x="322" y="0"/>
                  </a:moveTo>
                  <a:lnTo>
                    <a:pt x="261" y="123"/>
                  </a:lnTo>
                  <a:cubicBezTo>
                    <a:pt x="261" y="161"/>
                    <a:pt x="261" y="192"/>
                    <a:pt x="230" y="222"/>
                  </a:cubicBezTo>
                  <a:lnTo>
                    <a:pt x="230" y="92"/>
                  </a:lnTo>
                  <a:lnTo>
                    <a:pt x="161" y="92"/>
                  </a:lnTo>
                  <a:lnTo>
                    <a:pt x="161" y="445"/>
                  </a:lnTo>
                  <a:cubicBezTo>
                    <a:pt x="100" y="766"/>
                    <a:pt x="100" y="1080"/>
                    <a:pt x="100" y="1402"/>
                  </a:cubicBezTo>
                  <a:cubicBezTo>
                    <a:pt x="70" y="1594"/>
                    <a:pt x="39" y="1785"/>
                    <a:pt x="1" y="1977"/>
                  </a:cubicBezTo>
                  <a:lnTo>
                    <a:pt x="70" y="1977"/>
                  </a:lnTo>
                  <a:cubicBezTo>
                    <a:pt x="70" y="1946"/>
                    <a:pt x="100" y="1885"/>
                    <a:pt x="100" y="1816"/>
                  </a:cubicBezTo>
                  <a:lnTo>
                    <a:pt x="100" y="1816"/>
                  </a:lnTo>
                  <a:cubicBezTo>
                    <a:pt x="100" y="1916"/>
                    <a:pt x="100" y="2007"/>
                    <a:pt x="70" y="2107"/>
                  </a:cubicBezTo>
                  <a:lnTo>
                    <a:pt x="131" y="2138"/>
                  </a:lnTo>
                  <a:cubicBezTo>
                    <a:pt x="161" y="2076"/>
                    <a:pt x="161" y="2038"/>
                    <a:pt x="161" y="1977"/>
                  </a:cubicBezTo>
                  <a:lnTo>
                    <a:pt x="192" y="2168"/>
                  </a:lnTo>
                  <a:lnTo>
                    <a:pt x="261" y="2168"/>
                  </a:lnTo>
                  <a:cubicBezTo>
                    <a:pt x="322" y="1563"/>
                    <a:pt x="322" y="958"/>
                    <a:pt x="261" y="353"/>
                  </a:cubicBezTo>
                  <a:cubicBezTo>
                    <a:pt x="261" y="314"/>
                    <a:pt x="261" y="314"/>
                    <a:pt x="292" y="284"/>
                  </a:cubicBezTo>
                  <a:cubicBezTo>
                    <a:pt x="322" y="736"/>
                    <a:pt x="322" y="1180"/>
                    <a:pt x="322" y="1624"/>
                  </a:cubicBezTo>
                  <a:cubicBezTo>
                    <a:pt x="322" y="1755"/>
                    <a:pt x="353" y="1885"/>
                    <a:pt x="353" y="2007"/>
                  </a:cubicBezTo>
                  <a:lnTo>
                    <a:pt x="422" y="2007"/>
                  </a:lnTo>
                  <a:cubicBezTo>
                    <a:pt x="422" y="1885"/>
                    <a:pt x="422" y="1755"/>
                    <a:pt x="384" y="1624"/>
                  </a:cubicBezTo>
                  <a:cubicBezTo>
                    <a:pt x="422" y="1241"/>
                    <a:pt x="422" y="889"/>
                    <a:pt x="453" y="506"/>
                  </a:cubicBezTo>
                  <a:lnTo>
                    <a:pt x="453" y="889"/>
                  </a:lnTo>
                  <a:cubicBezTo>
                    <a:pt x="453" y="1272"/>
                    <a:pt x="453" y="1693"/>
                    <a:pt x="483" y="2076"/>
                  </a:cubicBezTo>
                  <a:lnTo>
                    <a:pt x="545" y="2076"/>
                  </a:lnTo>
                  <a:lnTo>
                    <a:pt x="545" y="1977"/>
                  </a:lnTo>
                  <a:lnTo>
                    <a:pt x="575" y="1977"/>
                  </a:lnTo>
                  <a:lnTo>
                    <a:pt x="575" y="192"/>
                  </a:lnTo>
                  <a:lnTo>
                    <a:pt x="514" y="192"/>
                  </a:lnTo>
                  <a:cubicBezTo>
                    <a:pt x="514" y="253"/>
                    <a:pt x="514" y="353"/>
                    <a:pt x="483" y="414"/>
                  </a:cubicBezTo>
                  <a:lnTo>
                    <a:pt x="483" y="92"/>
                  </a:lnTo>
                  <a:lnTo>
                    <a:pt x="422" y="92"/>
                  </a:lnTo>
                  <a:cubicBezTo>
                    <a:pt x="384" y="284"/>
                    <a:pt x="384" y="475"/>
                    <a:pt x="353" y="667"/>
                  </a:cubicBezTo>
                  <a:cubicBezTo>
                    <a:pt x="353" y="475"/>
                    <a:pt x="353"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9"/>
            <p:cNvSpPr/>
            <p:nvPr/>
          </p:nvSpPr>
          <p:spPr>
            <a:xfrm>
              <a:off x="8665760" y="3612343"/>
              <a:ext cx="237711" cy="294675"/>
            </a:xfrm>
            <a:custGeom>
              <a:avLst/>
              <a:gdLst/>
              <a:ahLst/>
              <a:cxnLst/>
              <a:rect l="l" t="t" r="r" b="b"/>
              <a:pathLst>
                <a:path w="1978" h="2452" extrusionOk="0">
                  <a:moveTo>
                    <a:pt x="1372" y="506"/>
                  </a:moveTo>
                  <a:lnTo>
                    <a:pt x="1372" y="506"/>
                  </a:lnTo>
                  <a:cubicBezTo>
                    <a:pt x="1403" y="537"/>
                    <a:pt x="1403" y="575"/>
                    <a:pt x="1403" y="606"/>
                  </a:cubicBezTo>
                  <a:lnTo>
                    <a:pt x="1403" y="697"/>
                  </a:lnTo>
                  <a:cubicBezTo>
                    <a:pt x="1403" y="636"/>
                    <a:pt x="1372" y="575"/>
                    <a:pt x="1372" y="506"/>
                  </a:cubicBezTo>
                  <a:close/>
                  <a:moveTo>
                    <a:pt x="1594" y="475"/>
                  </a:moveTo>
                  <a:lnTo>
                    <a:pt x="1594" y="475"/>
                  </a:lnTo>
                  <a:cubicBezTo>
                    <a:pt x="1633" y="667"/>
                    <a:pt x="1633" y="858"/>
                    <a:pt x="1633" y="1050"/>
                  </a:cubicBezTo>
                  <a:cubicBezTo>
                    <a:pt x="1594" y="858"/>
                    <a:pt x="1564" y="636"/>
                    <a:pt x="1594" y="475"/>
                  </a:cubicBezTo>
                  <a:close/>
                  <a:moveTo>
                    <a:pt x="1594" y="1180"/>
                  </a:moveTo>
                  <a:cubicBezTo>
                    <a:pt x="1594" y="1211"/>
                    <a:pt x="1594" y="1241"/>
                    <a:pt x="1633" y="1303"/>
                  </a:cubicBezTo>
                  <a:cubicBezTo>
                    <a:pt x="1594" y="1372"/>
                    <a:pt x="1594" y="1433"/>
                    <a:pt x="1594" y="1494"/>
                  </a:cubicBezTo>
                  <a:lnTo>
                    <a:pt x="1594" y="1180"/>
                  </a:lnTo>
                  <a:close/>
                  <a:moveTo>
                    <a:pt x="1786" y="414"/>
                  </a:moveTo>
                  <a:cubicBezTo>
                    <a:pt x="1824" y="506"/>
                    <a:pt x="1824" y="606"/>
                    <a:pt x="1855" y="697"/>
                  </a:cubicBezTo>
                  <a:lnTo>
                    <a:pt x="1855" y="828"/>
                  </a:lnTo>
                  <a:lnTo>
                    <a:pt x="1755" y="1655"/>
                  </a:lnTo>
                  <a:cubicBezTo>
                    <a:pt x="1755" y="1594"/>
                    <a:pt x="1725" y="1533"/>
                    <a:pt x="1725" y="1464"/>
                  </a:cubicBezTo>
                  <a:cubicBezTo>
                    <a:pt x="1755" y="1111"/>
                    <a:pt x="1786" y="728"/>
                    <a:pt x="1786" y="414"/>
                  </a:cubicBezTo>
                  <a:close/>
                  <a:moveTo>
                    <a:pt x="1311" y="537"/>
                  </a:moveTo>
                  <a:lnTo>
                    <a:pt x="1311" y="537"/>
                  </a:lnTo>
                  <a:cubicBezTo>
                    <a:pt x="1372" y="958"/>
                    <a:pt x="1372" y="1372"/>
                    <a:pt x="1280" y="1785"/>
                  </a:cubicBezTo>
                  <a:lnTo>
                    <a:pt x="1250" y="1494"/>
                  </a:lnTo>
                  <a:lnTo>
                    <a:pt x="1311" y="537"/>
                  </a:lnTo>
                  <a:close/>
                  <a:moveTo>
                    <a:pt x="1119" y="0"/>
                  </a:moveTo>
                  <a:lnTo>
                    <a:pt x="1089" y="253"/>
                  </a:lnTo>
                  <a:lnTo>
                    <a:pt x="1058" y="253"/>
                  </a:lnTo>
                  <a:lnTo>
                    <a:pt x="1058" y="445"/>
                  </a:lnTo>
                  <a:cubicBezTo>
                    <a:pt x="1020" y="667"/>
                    <a:pt x="989" y="889"/>
                    <a:pt x="959" y="1111"/>
                  </a:cubicBezTo>
                  <a:cubicBezTo>
                    <a:pt x="959" y="889"/>
                    <a:pt x="959" y="697"/>
                    <a:pt x="928" y="506"/>
                  </a:cubicBezTo>
                  <a:lnTo>
                    <a:pt x="867" y="506"/>
                  </a:lnTo>
                  <a:lnTo>
                    <a:pt x="867" y="1149"/>
                  </a:lnTo>
                  <a:lnTo>
                    <a:pt x="798" y="1149"/>
                  </a:lnTo>
                  <a:cubicBezTo>
                    <a:pt x="798" y="858"/>
                    <a:pt x="767" y="575"/>
                    <a:pt x="736" y="284"/>
                  </a:cubicBezTo>
                  <a:lnTo>
                    <a:pt x="706" y="62"/>
                  </a:lnTo>
                  <a:lnTo>
                    <a:pt x="675" y="284"/>
                  </a:lnTo>
                  <a:cubicBezTo>
                    <a:pt x="575" y="797"/>
                    <a:pt x="514" y="1303"/>
                    <a:pt x="445" y="1816"/>
                  </a:cubicBezTo>
                  <a:lnTo>
                    <a:pt x="292" y="223"/>
                  </a:lnTo>
                  <a:lnTo>
                    <a:pt x="223" y="223"/>
                  </a:lnTo>
                  <a:cubicBezTo>
                    <a:pt x="223" y="728"/>
                    <a:pt x="223" y="1272"/>
                    <a:pt x="162" y="1816"/>
                  </a:cubicBezTo>
                  <a:cubicBezTo>
                    <a:pt x="100" y="1272"/>
                    <a:pt x="62" y="728"/>
                    <a:pt x="62" y="154"/>
                  </a:cubicBezTo>
                  <a:lnTo>
                    <a:pt x="1" y="154"/>
                  </a:lnTo>
                  <a:cubicBezTo>
                    <a:pt x="1" y="828"/>
                    <a:pt x="62" y="1464"/>
                    <a:pt x="131" y="2138"/>
                  </a:cubicBezTo>
                  <a:lnTo>
                    <a:pt x="162" y="2391"/>
                  </a:lnTo>
                  <a:lnTo>
                    <a:pt x="192" y="2138"/>
                  </a:lnTo>
                  <a:cubicBezTo>
                    <a:pt x="254" y="1724"/>
                    <a:pt x="292" y="1272"/>
                    <a:pt x="292" y="858"/>
                  </a:cubicBezTo>
                  <a:lnTo>
                    <a:pt x="415" y="2421"/>
                  </a:lnTo>
                  <a:lnTo>
                    <a:pt x="445" y="2138"/>
                  </a:lnTo>
                  <a:cubicBezTo>
                    <a:pt x="545" y="1594"/>
                    <a:pt x="606" y="1050"/>
                    <a:pt x="706" y="537"/>
                  </a:cubicBezTo>
                  <a:cubicBezTo>
                    <a:pt x="736" y="1050"/>
                    <a:pt x="767" y="1594"/>
                    <a:pt x="798" y="2138"/>
                  </a:cubicBezTo>
                  <a:lnTo>
                    <a:pt x="867" y="2138"/>
                  </a:lnTo>
                  <a:cubicBezTo>
                    <a:pt x="867" y="2069"/>
                    <a:pt x="897" y="1977"/>
                    <a:pt x="897" y="1877"/>
                  </a:cubicBezTo>
                  <a:lnTo>
                    <a:pt x="897" y="1916"/>
                  </a:lnTo>
                  <a:lnTo>
                    <a:pt x="897" y="2260"/>
                  </a:lnTo>
                  <a:lnTo>
                    <a:pt x="959" y="2260"/>
                  </a:lnTo>
                  <a:lnTo>
                    <a:pt x="959" y="1916"/>
                  </a:lnTo>
                  <a:cubicBezTo>
                    <a:pt x="959" y="1724"/>
                    <a:pt x="989" y="1533"/>
                    <a:pt x="1020" y="1341"/>
                  </a:cubicBezTo>
                  <a:cubicBezTo>
                    <a:pt x="1058" y="1241"/>
                    <a:pt x="1089" y="1111"/>
                    <a:pt x="1089" y="989"/>
                  </a:cubicBezTo>
                  <a:lnTo>
                    <a:pt x="1089" y="1563"/>
                  </a:lnTo>
                  <a:cubicBezTo>
                    <a:pt x="1089" y="1724"/>
                    <a:pt x="1058" y="1877"/>
                    <a:pt x="1058" y="2069"/>
                  </a:cubicBezTo>
                  <a:lnTo>
                    <a:pt x="1119" y="2069"/>
                  </a:lnTo>
                  <a:cubicBezTo>
                    <a:pt x="1150" y="1916"/>
                    <a:pt x="1150" y="1724"/>
                    <a:pt x="1150" y="1563"/>
                  </a:cubicBezTo>
                  <a:cubicBezTo>
                    <a:pt x="1150" y="1494"/>
                    <a:pt x="1181" y="1433"/>
                    <a:pt x="1181" y="1372"/>
                  </a:cubicBezTo>
                  <a:lnTo>
                    <a:pt x="1181" y="1494"/>
                  </a:lnTo>
                  <a:lnTo>
                    <a:pt x="1181" y="1624"/>
                  </a:lnTo>
                  <a:cubicBezTo>
                    <a:pt x="1181" y="1785"/>
                    <a:pt x="1150" y="1977"/>
                    <a:pt x="1181" y="2168"/>
                  </a:cubicBezTo>
                  <a:lnTo>
                    <a:pt x="1211" y="2299"/>
                  </a:lnTo>
                  <a:lnTo>
                    <a:pt x="1250" y="2168"/>
                  </a:lnTo>
                  <a:lnTo>
                    <a:pt x="1280" y="2452"/>
                  </a:lnTo>
                  <a:lnTo>
                    <a:pt x="1311" y="2168"/>
                  </a:lnTo>
                  <a:cubicBezTo>
                    <a:pt x="1372" y="1724"/>
                    <a:pt x="1441" y="1241"/>
                    <a:pt x="1472" y="766"/>
                  </a:cubicBezTo>
                  <a:cubicBezTo>
                    <a:pt x="1502" y="889"/>
                    <a:pt x="1502" y="1050"/>
                    <a:pt x="1502" y="1211"/>
                  </a:cubicBezTo>
                  <a:lnTo>
                    <a:pt x="1502" y="1494"/>
                  </a:lnTo>
                  <a:cubicBezTo>
                    <a:pt x="1472" y="1686"/>
                    <a:pt x="1472" y="1877"/>
                    <a:pt x="1502" y="2107"/>
                  </a:cubicBezTo>
                  <a:lnTo>
                    <a:pt x="1533" y="2260"/>
                  </a:lnTo>
                  <a:lnTo>
                    <a:pt x="1502" y="2452"/>
                  </a:lnTo>
                  <a:lnTo>
                    <a:pt x="1594" y="2168"/>
                  </a:lnTo>
                  <a:cubicBezTo>
                    <a:pt x="1633" y="2008"/>
                    <a:pt x="1663" y="1816"/>
                    <a:pt x="1694" y="1655"/>
                  </a:cubicBezTo>
                  <a:cubicBezTo>
                    <a:pt x="1725" y="1785"/>
                    <a:pt x="1725" y="1916"/>
                    <a:pt x="1725" y="2038"/>
                  </a:cubicBezTo>
                  <a:lnTo>
                    <a:pt x="1694" y="2107"/>
                  </a:lnTo>
                  <a:lnTo>
                    <a:pt x="1755" y="2107"/>
                  </a:lnTo>
                  <a:cubicBezTo>
                    <a:pt x="1755" y="2069"/>
                    <a:pt x="1755" y="2069"/>
                    <a:pt x="1786" y="2038"/>
                  </a:cubicBezTo>
                  <a:lnTo>
                    <a:pt x="1855" y="1303"/>
                  </a:lnTo>
                  <a:lnTo>
                    <a:pt x="1855" y="1724"/>
                  </a:lnTo>
                  <a:cubicBezTo>
                    <a:pt x="1824" y="1877"/>
                    <a:pt x="1824" y="2008"/>
                    <a:pt x="1786" y="2138"/>
                  </a:cubicBezTo>
                  <a:lnTo>
                    <a:pt x="1855" y="2168"/>
                  </a:lnTo>
                  <a:cubicBezTo>
                    <a:pt x="1885" y="2008"/>
                    <a:pt x="1885" y="1877"/>
                    <a:pt x="1916" y="1755"/>
                  </a:cubicBezTo>
                  <a:cubicBezTo>
                    <a:pt x="1947" y="1241"/>
                    <a:pt x="1977" y="728"/>
                    <a:pt x="1977" y="223"/>
                  </a:cubicBezTo>
                  <a:lnTo>
                    <a:pt x="1916" y="223"/>
                  </a:lnTo>
                  <a:lnTo>
                    <a:pt x="1885" y="537"/>
                  </a:lnTo>
                  <a:cubicBezTo>
                    <a:pt x="1885" y="445"/>
                    <a:pt x="1855" y="345"/>
                    <a:pt x="1786" y="253"/>
                  </a:cubicBezTo>
                  <a:lnTo>
                    <a:pt x="1725" y="154"/>
                  </a:lnTo>
                  <a:lnTo>
                    <a:pt x="1725" y="253"/>
                  </a:lnTo>
                  <a:cubicBezTo>
                    <a:pt x="1725" y="537"/>
                    <a:pt x="1694" y="797"/>
                    <a:pt x="1694" y="1050"/>
                  </a:cubicBezTo>
                  <a:cubicBezTo>
                    <a:pt x="1694" y="797"/>
                    <a:pt x="1694" y="537"/>
                    <a:pt x="1663" y="314"/>
                  </a:cubicBezTo>
                  <a:lnTo>
                    <a:pt x="1633" y="192"/>
                  </a:lnTo>
                  <a:lnTo>
                    <a:pt x="1594" y="284"/>
                  </a:lnTo>
                  <a:cubicBezTo>
                    <a:pt x="1564" y="383"/>
                    <a:pt x="1533" y="445"/>
                    <a:pt x="1533" y="506"/>
                  </a:cubicBezTo>
                  <a:cubicBezTo>
                    <a:pt x="1502" y="445"/>
                    <a:pt x="1502" y="383"/>
                    <a:pt x="1502" y="314"/>
                  </a:cubicBezTo>
                  <a:lnTo>
                    <a:pt x="1441" y="92"/>
                  </a:lnTo>
                  <a:lnTo>
                    <a:pt x="1441" y="314"/>
                  </a:lnTo>
                  <a:cubicBezTo>
                    <a:pt x="1441" y="383"/>
                    <a:pt x="1441" y="414"/>
                    <a:pt x="1403" y="445"/>
                  </a:cubicBezTo>
                  <a:cubicBezTo>
                    <a:pt x="1403" y="414"/>
                    <a:pt x="1372" y="383"/>
                    <a:pt x="1342" y="314"/>
                  </a:cubicBezTo>
                  <a:lnTo>
                    <a:pt x="1250" y="192"/>
                  </a:lnTo>
                  <a:lnTo>
                    <a:pt x="1280" y="345"/>
                  </a:lnTo>
                  <a:cubicBezTo>
                    <a:pt x="1280" y="383"/>
                    <a:pt x="1311" y="414"/>
                    <a:pt x="1311" y="445"/>
                  </a:cubicBezTo>
                  <a:lnTo>
                    <a:pt x="1250" y="445"/>
                  </a:lnTo>
                  <a:cubicBezTo>
                    <a:pt x="1250" y="575"/>
                    <a:pt x="1211" y="697"/>
                    <a:pt x="1181" y="828"/>
                  </a:cubicBezTo>
                  <a:lnTo>
                    <a:pt x="1119" y="0"/>
                  </a:lnTo>
                  <a:close/>
                  <a:moveTo>
                    <a:pt x="1280" y="2452"/>
                  </a:moveTo>
                  <a:lnTo>
                    <a:pt x="1280" y="2452"/>
                  </a:lnTo>
                  <a:lnTo>
                    <a:pt x="1280" y="2452"/>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9"/>
            <p:cNvSpPr/>
            <p:nvPr/>
          </p:nvSpPr>
          <p:spPr>
            <a:xfrm>
              <a:off x="8673211" y="3630730"/>
              <a:ext cx="92176" cy="249609"/>
            </a:xfrm>
            <a:custGeom>
              <a:avLst/>
              <a:gdLst/>
              <a:ahLst/>
              <a:cxnLst/>
              <a:rect l="l" t="t" r="r" b="b"/>
              <a:pathLst>
                <a:path w="767" h="2077" extrusionOk="0">
                  <a:moveTo>
                    <a:pt x="422" y="897"/>
                  </a:moveTo>
                  <a:cubicBezTo>
                    <a:pt x="422" y="1219"/>
                    <a:pt x="383" y="1502"/>
                    <a:pt x="353" y="1793"/>
                  </a:cubicBezTo>
                  <a:lnTo>
                    <a:pt x="353" y="1188"/>
                  </a:lnTo>
                  <a:lnTo>
                    <a:pt x="383" y="1188"/>
                  </a:lnTo>
                  <a:lnTo>
                    <a:pt x="383" y="1119"/>
                  </a:lnTo>
                  <a:cubicBezTo>
                    <a:pt x="383" y="1058"/>
                    <a:pt x="422" y="997"/>
                    <a:pt x="422" y="897"/>
                  </a:cubicBezTo>
                  <a:close/>
                  <a:moveTo>
                    <a:pt x="322" y="1"/>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805"/>
                  </a:cubicBezTo>
                  <a:cubicBezTo>
                    <a:pt x="130" y="767"/>
                    <a:pt x="130" y="736"/>
                    <a:pt x="130" y="675"/>
                  </a:cubicBezTo>
                  <a:cubicBezTo>
                    <a:pt x="161" y="1027"/>
                    <a:pt x="192" y="1380"/>
                    <a:pt x="230" y="1694"/>
                  </a:cubicBezTo>
                  <a:lnTo>
                    <a:pt x="261" y="1694"/>
                  </a:lnTo>
                  <a:cubicBezTo>
                    <a:pt x="261" y="1763"/>
                    <a:pt x="261" y="1824"/>
                    <a:pt x="291" y="1885"/>
                  </a:cubicBezTo>
                  <a:lnTo>
                    <a:pt x="353" y="2077"/>
                  </a:lnTo>
                  <a:lnTo>
                    <a:pt x="353" y="1885"/>
                  </a:lnTo>
                  <a:lnTo>
                    <a:pt x="383" y="1916"/>
                  </a:lnTo>
                  <a:cubicBezTo>
                    <a:pt x="483" y="1533"/>
                    <a:pt x="544" y="1150"/>
                    <a:pt x="544" y="767"/>
                  </a:cubicBezTo>
                  <a:lnTo>
                    <a:pt x="544" y="1119"/>
                  </a:lnTo>
                  <a:cubicBezTo>
                    <a:pt x="513" y="1380"/>
                    <a:pt x="483" y="1663"/>
                    <a:pt x="513" y="1916"/>
                  </a:cubicBezTo>
                  <a:lnTo>
                    <a:pt x="575" y="1916"/>
                  </a:lnTo>
                  <a:cubicBezTo>
                    <a:pt x="613" y="1663"/>
                    <a:pt x="613" y="1380"/>
                    <a:pt x="613" y="1119"/>
                  </a:cubicBezTo>
                  <a:cubicBezTo>
                    <a:pt x="613" y="1119"/>
                    <a:pt x="613" y="1088"/>
                    <a:pt x="644" y="1088"/>
                  </a:cubicBezTo>
                  <a:cubicBezTo>
                    <a:pt x="644" y="1027"/>
                    <a:pt x="644" y="928"/>
                    <a:pt x="674" y="866"/>
                  </a:cubicBezTo>
                  <a:cubicBezTo>
                    <a:pt x="736" y="644"/>
                    <a:pt x="766" y="384"/>
                    <a:pt x="736" y="161"/>
                  </a:cubicBezTo>
                  <a:lnTo>
                    <a:pt x="674" y="161"/>
                  </a:lnTo>
                  <a:cubicBezTo>
                    <a:pt x="705" y="384"/>
                    <a:pt x="674" y="613"/>
                    <a:pt x="613" y="836"/>
                  </a:cubicBezTo>
                  <a:cubicBezTo>
                    <a:pt x="613" y="644"/>
                    <a:pt x="575" y="453"/>
                    <a:pt x="544" y="261"/>
                  </a:cubicBezTo>
                  <a:lnTo>
                    <a:pt x="513" y="261"/>
                  </a:lnTo>
                  <a:lnTo>
                    <a:pt x="513" y="70"/>
                  </a:lnTo>
                  <a:lnTo>
                    <a:pt x="452" y="70"/>
                  </a:lnTo>
                  <a:cubicBezTo>
                    <a:pt x="452" y="292"/>
                    <a:pt x="422"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9"/>
            <p:cNvSpPr/>
            <p:nvPr/>
          </p:nvSpPr>
          <p:spPr>
            <a:xfrm>
              <a:off x="8667620" y="3063751"/>
              <a:ext cx="233986" cy="299242"/>
            </a:xfrm>
            <a:custGeom>
              <a:avLst/>
              <a:gdLst/>
              <a:ahLst/>
              <a:cxnLst/>
              <a:rect l="l" t="t" r="r" b="b"/>
              <a:pathLst>
                <a:path w="1947" h="2490" extrusionOk="0">
                  <a:moveTo>
                    <a:pt x="1594" y="230"/>
                  </a:moveTo>
                  <a:lnTo>
                    <a:pt x="1594" y="230"/>
                  </a:lnTo>
                  <a:lnTo>
                    <a:pt x="1594" y="230"/>
                  </a:lnTo>
                  <a:close/>
                  <a:moveTo>
                    <a:pt x="1341" y="544"/>
                  </a:moveTo>
                  <a:cubicBezTo>
                    <a:pt x="1372" y="575"/>
                    <a:pt x="1372" y="613"/>
                    <a:pt x="1372" y="644"/>
                  </a:cubicBezTo>
                  <a:lnTo>
                    <a:pt x="1372" y="735"/>
                  </a:lnTo>
                  <a:cubicBezTo>
                    <a:pt x="1372" y="674"/>
                    <a:pt x="1372" y="613"/>
                    <a:pt x="1341" y="544"/>
                  </a:cubicBezTo>
                  <a:close/>
                  <a:moveTo>
                    <a:pt x="1563" y="513"/>
                  </a:moveTo>
                  <a:lnTo>
                    <a:pt x="1563" y="513"/>
                  </a:lnTo>
                  <a:cubicBezTo>
                    <a:pt x="1594" y="705"/>
                    <a:pt x="1594" y="896"/>
                    <a:pt x="1594" y="1088"/>
                  </a:cubicBezTo>
                  <a:cubicBezTo>
                    <a:pt x="1563" y="896"/>
                    <a:pt x="1533" y="674"/>
                    <a:pt x="1563" y="513"/>
                  </a:cubicBezTo>
                  <a:close/>
                  <a:moveTo>
                    <a:pt x="1563" y="1218"/>
                  </a:moveTo>
                  <a:cubicBezTo>
                    <a:pt x="1563" y="1249"/>
                    <a:pt x="1594" y="1279"/>
                    <a:pt x="1594" y="1341"/>
                  </a:cubicBezTo>
                  <a:cubicBezTo>
                    <a:pt x="1594" y="1410"/>
                    <a:pt x="1563" y="1471"/>
                    <a:pt x="1563" y="1532"/>
                  </a:cubicBezTo>
                  <a:lnTo>
                    <a:pt x="1563" y="1218"/>
                  </a:lnTo>
                  <a:close/>
                  <a:moveTo>
                    <a:pt x="1755" y="452"/>
                  </a:moveTo>
                  <a:cubicBezTo>
                    <a:pt x="1786" y="544"/>
                    <a:pt x="1816" y="644"/>
                    <a:pt x="1816" y="735"/>
                  </a:cubicBezTo>
                  <a:lnTo>
                    <a:pt x="1816" y="866"/>
                  </a:lnTo>
                  <a:lnTo>
                    <a:pt x="1724" y="1693"/>
                  </a:lnTo>
                  <a:cubicBezTo>
                    <a:pt x="1724" y="1632"/>
                    <a:pt x="1694" y="1571"/>
                    <a:pt x="1694" y="1502"/>
                  </a:cubicBezTo>
                  <a:cubicBezTo>
                    <a:pt x="1724" y="1149"/>
                    <a:pt x="1755" y="766"/>
                    <a:pt x="1755" y="452"/>
                  </a:cubicBezTo>
                  <a:close/>
                  <a:moveTo>
                    <a:pt x="1311" y="575"/>
                  </a:moveTo>
                  <a:lnTo>
                    <a:pt x="1311" y="575"/>
                  </a:lnTo>
                  <a:cubicBezTo>
                    <a:pt x="1341" y="996"/>
                    <a:pt x="1341" y="1410"/>
                    <a:pt x="1242" y="1823"/>
                  </a:cubicBezTo>
                  <a:lnTo>
                    <a:pt x="1242" y="1532"/>
                  </a:lnTo>
                  <a:lnTo>
                    <a:pt x="1311" y="575"/>
                  </a:lnTo>
                  <a:close/>
                  <a:moveTo>
                    <a:pt x="1081" y="0"/>
                  </a:moveTo>
                  <a:lnTo>
                    <a:pt x="1050" y="291"/>
                  </a:lnTo>
                  <a:lnTo>
                    <a:pt x="1020" y="291"/>
                  </a:lnTo>
                  <a:lnTo>
                    <a:pt x="1020" y="483"/>
                  </a:lnTo>
                  <a:cubicBezTo>
                    <a:pt x="989" y="705"/>
                    <a:pt x="958" y="927"/>
                    <a:pt x="928" y="1149"/>
                  </a:cubicBezTo>
                  <a:cubicBezTo>
                    <a:pt x="928" y="927"/>
                    <a:pt x="928" y="735"/>
                    <a:pt x="889" y="544"/>
                  </a:cubicBezTo>
                  <a:lnTo>
                    <a:pt x="828" y="544"/>
                  </a:lnTo>
                  <a:lnTo>
                    <a:pt x="828" y="1187"/>
                  </a:lnTo>
                  <a:lnTo>
                    <a:pt x="797" y="1187"/>
                  </a:lnTo>
                  <a:cubicBezTo>
                    <a:pt x="767" y="896"/>
                    <a:pt x="736" y="613"/>
                    <a:pt x="698" y="322"/>
                  </a:cubicBezTo>
                  <a:lnTo>
                    <a:pt x="667" y="100"/>
                  </a:lnTo>
                  <a:lnTo>
                    <a:pt x="637" y="322"/>
                  </a:lnTo>
                  <a:cubicBezTo>
                    <a:pt x="545" y="835"/>
                    <a:pt x="476" y="1341"/>
                    <a:pt x="414" y="1854"/>
                  </a:cubicBezTo>
                  <a:lnTo>
                    <a:pt x="253" y="261"/>
                  </a:lnTo>
                  <a:lnTo>
                    <a:pt x="192" y="261"/>
                  </a:lnTo>
                  <a:cubicBezTo>
                    <a:pt x="223" y="766"/>
                    <a:pt x="192" y="1310"/>
                    <a:pt x="123" y="1854"/>
                  </a:cubicBezTo>
                  <a:cubicBezTo>
                    <a:pt x="93" y="1310"/>
                    <a:pt x="62" y="735"/>
                    <a:pt x="62" y="192"/>
                  </a:cubicBezTo>
                  <a:lnTo>
                    <a:pt x="1" y="192"/>
                  </a:lnTo>
                  <a:cubicBezTo>
                    <a:pt x="1" y="866"/>
                    <a:pt x="31" y="1502"/>
                    <a:pt x="93" y="2176"/>
                  </a:cubicBezTo>
                  <a:lnTo>
                    <a:pt x="123" y="2429"/>
                  </a:lnTo>
                  <a:lnTo>
                    <a:pt x="162" y="2176"/>
                  </a:lnTo>
                  <a:cubicBezTo>
                    <a:pt x="223" y="1762"/>
                    <a:pt x="253" y="1310"/>
                    <a:pt x="253" y="896"/>
                  </a:cubicBezTo>
                  <a:lnTo>
                    <a:pt x="414" y="2459"/>
                  </a:lnTo>
                  <a:lnTo>
                    <a:pt x="445" y="2176"/>
                  </a:lnTo>
                  <a:cubicBezTo>
                    <a:pt x="506" y="1632"/>
                    <a:pt x="575" y="1088"/>
                    <a:pt x="667" y="575"/>
                  </a:cubicBezTo>
                  <a:cubicBezTo>
                    <a:pt x="736" y="1088"/>
                    <a:pt x="767" y="1632"/>
                    <a:pt x="767" y="2176"/>
                  </a:cubicBezTo>
                  <a:lnTo>
                    <a:pt x="828" y="2176"/>
                  </a:lnTo>
                  <a:cubicBezTo>
                    <a:pt x="828" y="2107"/>
                    <a:pt x="859" y="2015"/>
                    <a:pt x="859" y="1915"/>
                  </a:cubicBezTo>
                  <a:lnTo>
                    <a:pt x="859" y="1954"/>
                  </a:lnTo>
                  <a:lnTo>
                    <a:pt x="859" y="2298"/>
                  </a:lnTo>
                  <a:lnTo>
                    <a:pt x="928" y="2298"/>
                  </a:lnTo>
                  <a:lnTo>
                    <a:pt x="928" y="1954"/>
                  </a:lnTo>
                  <a:cubicBezTo>
                    <a:pt x="958" y="1762"/>
                    <a:pt x="989" y="1571"/>
                    <a:pt x="1020" y="1379"/>
                  </a:cubicBezTo>
                  <a:cubicBezTo>
                    <a:pt x="1020" y="1279"/>
                    <a:pt x="1050" y="1149"/>
                    <a:pt x="1050" y="1027"/>
                  </a:cubicBezTo>
                  <a:cubicBezTo>
                    <a:pt x="1081" y="1218"/>
                    <a:pt x="1081" y="1410"/>
                    <a:pt x="1081" y="1601"/>
                  </a:cubicBezTo>
                  <a:cubicBezTo>
                    <a:pt x="1050" y="1762"/>
                    <a:pt x="1020" y="1915"/>
                    <a:pt x="1020" y="2107"/>
                  </a:cubicBezTo>
                  <a:lnTo>
                    <a:pt x="1081" y="2107"/>
                  </a:lnTo>
                  <a:cubicBezTo>
                    <a:pt x="1119" y="1954"/>
                    <a:pt x="1119" y="1762"/>
                    <a:pt x="1150" y="1601"/>
                  </a:cubicBezTo>
                  <a:lnTo>
                    <a:pt x="1150" y="1410"/>
                  </a:lnTo>
                  <a:lnTo>
                    <a:pt x="1180" y="1532"/>
                  </a:lnTo>
                  <a:lnTo>
                    <a:pt x="1150" y="1662"/>
                  </a:lnTo>
                  <a:cubicBezTo>
                    <a:pt x="1150" y="1823"/>
                    <a:pt x="1150" y="2015"/>
                    <a:pt x="1180" y="2206"/>
                  </a:cubicBezTo>
                  <a:lnTo>
                    <a:pt x="1180" y="2337"/>
                  </a:lnTo>
                  <a:lnTo>
                    <a:pt x="1242" y="2206"/>
                  </a:lnTo>
                  <a:lnTo>
                    <a:pt x="1242" y="2490"/>
                  </a:lnTo>
                  <a:lnTo>
                    <a:pt x="1272" y="2206"/>
                  </a:lnTo>
                  <a:cubicBezTo>
                    <a:pt x="1341" y="1762"/>
                    <a:pt x="1403" y="1279"/>
                    <a:pt x="1433" y="804"/>
                  </a:cubicBezTo>
                  <a:cubicBezTo>
                    <a:pt x="1464" y="927"/>
                    <a:pt x="1464" y="1088"/>
                    <a:pt x="1464" y="1249"/>
                  </a:cubicBezTo>
                  <a:lnTo>
                    <a:pt x="1464" y="1532"/>
                  </a:lnTo>
                  <a:cubicBezTo>
                    <a:pt x="1464" y="1724"/>
                    <a:pt x="1433" y="1915"/>
                    <a:pt x="1464" y="2145"/>
                  </a:cubicBezTo>
                  <a:lnTo>
                    <a:pt x="1502" y="2298"/>
                  </a:lnTo>
                  <a:lnTo>
                    <a:pt x="1502" y="2490"/>
                  </a:lnTo>
                  <a:lnTo>
                    <a:pt x="1563" y="2206"/>
                  </a:lnTo>
                  <a:cubicBezTo>
                    <a:pt x="1594" y="2046"/>
                    <a:pt x="1625" y="1854"/>
                    <a:pt x="1655" y="1693"/>
                  </a:cubicBezTo>
                  <a:cubicBezTo>
                    <a:pt x="1694" y="1823"/>
                    <a:pt x="1694" y="1954"/>
                    <a:pt x="1694" y="2076"/>
                  </a:cubicBezTo>
                  <a:lnTo>
                    <a:pt x="1694" y="2145"/>
                  </a:lnTo>
                  <a:lnTo>
                    <a:pt x="1724" y="2145"/>
                  </a:lnTo>
                  <a:cubicBezTo>
                    <a:pt x="1755" y="2107"/>
                    <a:pt x="1755" y="2107"/>
                    <a:pt x="1755" y="2076"/>
                  </a:cubicBezTo>
                  <a:lnTo>
                    <a:pt x="1816" y="1341"/>
                  </a:lnTo>
                  <a:lnTo>
                    <a:pt x="1816" y="1793"/>
                  </a:lnTo>
                  <a:cubicBezTo>
                    <a:pt x="1786" y="1915"/>
                    <a:pt x="1786" y="2046"/>
                    <a:pt x="1786" y="2176"/>
                  </a:cubicBezTo>
                  <a:lnTo>
                    <a:pt x="1847" y="2206"/>
                  </a:lnTo>
                  <a:cubicBezTo>
                    <a:pt x="1847" y="2046"/>
                    <a:pt x="1885" y="1915"/>
                    <a:pt x="1885" y="1793"/>
                  </a:cubicBezTo>
                  <a:cubicBezTo>
                    <a:pt x="1916" y="1279"/>
                    <a:pt x="1947" y="766"/>
                    <a:pt x="1947" y="261"/>
                  </a:cubicBezTo>
                  <a:lnTo>
                    <a:pt x="1885" y="261"/>
                  </a:lnTo>
                  <a:lnTo>
                    <a:pt x="1847" y="575"/>
                  </a:lnTo>
                  <a:cubicBezTo>
                    <a:pt x="1847" y="483"/>
                    <a:pt x="1816" y="383"/>
                    <a:pt x="1755" y="291"/>
                  </a:cubicBezTo>
                  <a:lnTo>
                    <a:pt x="1724" y="192"/>
                  </a:lnTo>
                  <a:lnTo>
                    <a:pt x="1694" y="291"/>
                  </a:lnTo>
                  <a:cubicBezTo>
                    <a:pt x="1694" y="575"/>
                    <a:pt x="1694" y="835"/>
                    <a:pt x="1655" y="1119"/>
                  </a:cubicBezTo>
                  <a:cubicBezTo>
                    <a:pt x="1655" y="866"/>
                    <a:pt x="1655" y="613"/>
                    <a:pt x="1625" y="352"/>
                  </a:cubicBezTo>
                  <a:lnTo>
                    <a:pt x="1594" y="230"/>
                  </a:lnTo>
                  <a:lnTo>
                    <a:pt x="1563" y="322"/>
                  </a:lnTo>
                  <a:cubicBezTo>
                    <a:pt x="1533" y="421"/>
                    <a:pt x="1502" y="483"/>
                    <a:pt x="1502" y="544"/>
                  </a:cubicBezTo>
                  <a:cubicBezTo>
                    <a:pt x="1502" y="483"/>
                    <a:pt x="1464" y="421"/>
                    <a:pt x="1464" y="352"/>
                  </a:cubicBezTo>
                  <a:lnTo>
                    <a:pt x="1403" y="130"/>
                  </a:lnTo>
                  <a:lnTo>
                    <a:pt x="1403" y="352"/>
                  </a:lnTo>
                  <a:lnTo>
                    <a:pt x="1403" y="483"/>
                  </a:lnTo>
                  <a:cubicBezTo>
                    <a:pt x="1372" y="452"/>
                    <a:pt x="1341" y="421"/>
                    <a:pt x="1311" y="352"/>
                  </a:cubicBezTo>
                  <a:lnTo>
                    <a:pt x="1242" y="230"/>
                  </a:lnTo>
                  <a:lnTo>
                    <a:pt x="1272" y="383"/>
                  </a:lnTo>
                  <a:lnTo>
                    <a:pt x="1272" y="483"/>
                  </a:lnTo>
                  <a:lnTo>
                    <a:pt x="1242" y="483"/>
                  </a:lnTo>
                  <a:cubicBezTo>
                    <a:pt x="1211" y="613"/>
                    <a:pt x="1180" y="735"/>
                    <a:pt x="1180" y="866"/>
                  </a:cubicBezTo>
                  <a:lnTo>
                    <a:pt x="108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9"/>
            <p:cNvSpPr/>
            <p:nvPr/>
          </p:nvSpPr>
          <p:spPr>
            <a:xfrm>
              <a:off x="8671345" y="3086705"/>
              <a:ext cx="95902" cy="249609"/>
            </a:xfrm>
            <a:custGeom>
              <a:avLst/>
              <a:gdLst/>
              <a:ahLst/>
              <a:cxnLst/>
              <a:rect l="l" t="t" r="r" b="b"/>
              <a:pathLst>
                <a:path w="798" h="2077" extrusionOk="0">
                  <a:moveTo>
                    <a:pt x="414" y="962"/>
                  </a:moveTo>
                  <a:cubicBezTo>
                    <a:pt x="410" y="1257"/>
                    <a:pt x="381" y="1522"/>
                    <a:pt x="353" y="1793"/>
                  </a:cubicBezTo>
                  <a:cubicBezTo>
                    <a:pt x="353" y="1602"/>
                    <a:pt x="383" y="1410"/>
                    <a:pt x="383" y="1188"/>
                  </a:cubicBezTo>
                  <a:lnTo>
                    <a:pt x="383" y="1119"/>
                  </a:lnTo>
                  <a:cubicBezTo>
                    <a:pt x="407" y="1072"/>
                    <a:pt x="412" y="1026"/>
                    <a:pt x="414" y="962"/>
                  </a:cubicBezTo>
                  <a:close/>
                  <a:moveTo>
                    <a:pt x="322" y="1"/>
                  </a:moveTo>
                  <a:lnTo>
                    <a:pt x="253" y="1341"/>
                  </a:lnTo>
                  <a:cubicBezTo>
                    <a:pt x="222" y="958"/>
                    <a:pt x="161" y="575"/>
                    <a:pt x="161" y="192"/>
                  </a:cubicBezTo>
                  <a:lnTo>
                    <a:pt x="161" y="131"/>
                  </a:lnTo>
                  <a:lnTo>
                    <a:pt x="92" y="131"/>
                  </a:lnTo>
                  <a:lnTo>
                    <a:pt x="92" y="192"/>
                  </a:lnTo>
                  <a:cubicBezTo>
                    <a:pt x="92" y="353"/>
                    <a:pt x="92" y="514"/>
                    <a:pt x="62" y="675"/>
                  </a:cubicBezTo>
                  <a:lnTo>
                    <a:pt x="62" y="767"/>
                  </a:lnTo>
                  <a:cubicBezTo>
                    <a:pt x="31" y="1150"/>
                    <a:pt x="0" y="1533"/>
                    <a:pt x="31" y="1916"/>
                  </a:cubicBezTo>
                  <a:lnTo>
                    <a:pt x="92" y="1916"/>
                  </a:lnTo>
                  <a:cubicBezTo>
                    <a:pt x="62" y="1533"/>
                    <a:pt x="92" y="1150"/>
                    <a:pt x="131" y="805"/>
                  </a:cubicBezTo>
                  <a:lnTo>
                    <a:pt x="131" y="675"/>
                  </a:lnTo>
                  <a:cubicBezTo>
                    <a:pt x="161" y="1027"/>
                    <a:pt x="192" y="1380"/>
                    <a:pt x="253" y="1694"/>
                  </a:cubicBezTo>
                  <a:cubicBezTo>
                    <a:pt x="253" y="1763"/>
                    <a:pt x="253" y="1824"/>
                    <a:pt x="284" y="1885"/>
                  </a:cubicBezTo>
                  <a:lnTo>
                    <a:pt x="353" y="2077"/>
                  </a:lnTo>
                  <a:lnTo>
                    <a:pt x="353" y="1885"/>
                  </a:lnTo>
                  <a:lnTo>
                    <a:pt x="414" y="1916"/>
                  </a:lnTo>
                  <a:cubicBezTo>
                    <a:pt x="514" y="1533"/>
                    <a:pt x="544" y="1150"/>
                    <a:pt x="544" y="767"/>
                  </a:cubicBezTo>
                  <a:cubicBezTo>
                    <a:pt x="575" y="897"/>
                    <a:pt x="575" y="996"/>
                    <a:pt x="575" y="1119"/>
                  </a:cubicBezTo>
                  <a:cubicBezTo>
                    <a:pt x="514" y="1380"/>
                    <a:pt x="514" y="1663"/>
                    <a:pt x="514" y="1916"/>
                  </a:cubicBezTo>
                  <a:lnTo>
                    <a:pt x="575" y="1916"/>
                  </a:lnTo>
                  <a:cubicBezTo>
                    <a:pt x="606" y="1663"/>
                    <a:pt x="636" y="1380"/>
                    <a:pt x="636" y="1119"/>
                  </a:cubicBezTo>
                  <a:lnTo>
                    <a:pt x="636" y="1088"/>
                  </a:lnTo>
                  <a:cubicBezTo>
                    <a:pt x="636" y="1027"/>
                    <a:pt x="667" y="928"/>
                    <a:pt x="667" y="866"/>
                  </a:cubicBezTo>
                  <a:cubicBezTo>
                    <a:pt x="736" y="644"/>
                    <a:pt x="797" y="384"/>
                    <a:pt x="766" y="161"/>
                  </a:cubicBezTo>
                  <a:lnTo>
                    <a:pt x="705" y="161"/>
                  </a:lnTo>
                  <a:cubicBezTo>
                    <a:pt x="736" y="384"/>
                    <a:pt x="667" y="613"/>
                    <a:pt x="606" y="836"/>
                  </a:cubicBezTo>
                  <a:cubicBezTo>
                    <a:pt x="606" y="644"/>
                    <a:pt x="575" y="453"/>
                    <a:pt x="544" y="261"/>
                  </a:cubicBezTo>
                  <a:lnTo>
                    <a:pt x="514" y="261"/>
                  </a:lnTo>
                  <a:lnTo>
                    <a:pt x="514" y="70"/>
                  </a:lnTo>
                  <a:lnTo>
                    <a:pt x="445" y="70"/>
                  </a:lnTo>
                  <a:cubicBezTo>
                    <a:pt x="445" y="292"/>
                    <a:pt x="414"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9"/>
            <p:cNvSpPr/>
            <p:nvPr/>
          </p:nvSpPr>
          <p:spPr>
            <a:xfrm>
              <a:off x="8447640" y="3876610"/>
              <a:ext cx="172214" cy="318591"/>
            </a:xfrm>
            <a:custGeom>
              <a:avLst/>
              <a:gdLst/>
              <a:ahLst/>
              <a:cxnLst/>
              <a:rect l="l" t="t" r="r" b="b"/>
              <a:pathLst>
                <a:path w="1433" h="2651" extrusionOk="0">
                  <a:moveTo>
                    <a:pt x="253" y="414"/>
                  </a:moveTo>
                  <a:cubicBezTo>
                    <a:pt x="253" y="444"/>
                    <a:pt x="284" y="483"/>
                    <a:pt x="284" y="513"/>
                  </a:cubicBezTo>
                  <a:cubicBezTo>
                    <a:pt x="253" y="544"/>
                    <a:pt x="253" y="605"/>
                    <a:pt x="222" y="636"/>
                  </a:cubicBezTo>
                  <a:cubicBezTo>
                    <a:pt x="253" y="575"/>
                    <a:pt x="253" y="483"/>
                    <a:pt x="253" y="414"/>
                  </a:cubicBezTo>
                  <a:close/>
                  <a:moveTo>
                    <a:pt x="345" y="444"/>
                  </a:moveTo>
                  <a:cubicBezTo>
                    <a:pt x="383" y="575"/>
                    <a:pt x="345" y="735"/>
                    <a:pt x="345" y="896"/>
                  </a:cubicBezTo>
                  <a:lnTo>
                    <a:pt x="345" y="513"/>
                  </a:lnTo>
                  <a:lnTo>
                    <a:pt x="345" y="444"/>
                  </a:lnTo>
                  <a:close/>
                  <a:moveTo>
                    <a:pt x="284" y="705"/>
                  </a:moveTo>
                  <a:lnTo>
                    <a:pt x="284" y="705"/>
                  </a:lnTo>
                  <a:cubicBezTo>
                    <a:pt x="314" y="988"/>
                    <a:pt x="314" y="1279"/>
                    <a:pt x="253" y="1594"/>
                  </a:cubicBezTo>
                  <a:cubicBezTo>
                    <a:pt x="253" y="1471"/>
                    <a:pt x="253" y="1371"/>
                    <a:pt x="222" y="1279"/>
                  </a:cubicBezTo>
                  <a:lnTo>
                    <a:pt x="222" y="827"/>
                  </a:lnTo>
                  <a:cubicBezTo>
                    <a:pt x="253" y="766"/>
                    <a:pt x="284" y="735"/>
                    <a:pt x="284" y="705"/>
                  </a:cubicBezTo>
                  <a:close/>
                  <a:moveTo>
                    <a:pt x="1050" y="1823"/>
                  </a:moveTo>
                  <a:cubicBezTo>
                    <a:pt x="1050" y="1915"/>
                    <a:pt x="1080" y="2046"/>
                    <a:pt x="1080" y="2137"/>
                  </a:cubicBezTo>
                  <a:cubicBezTo>
                    <a:pt x="1080" y="2168"/>
                    <a:pt x="1080" y="2206"/>
                    <a:pt x="1050" y="2206"/>
                  </a:cubicBezTo>
                  <a:lnTo>
                    <a:pt x="1050" y="1823"/>
                  </a:lnTo>
                  <a:close/>
                  <a:moveTo>
                    <a:pt x="284" y="0"/>
                  </a:moveTo>
                  <a:lnTo>
                    <a:pt x="253" y="192"/>
                  </a:lnTo>
                  <a:cubicBezTo>
                    <a:pt x="192" y="383"/>
                    <a:pt x="192" y="575"/>
                    <a:pt x="153" y="766"/>
                  </a:cubicBezTo>
                  <a:lnTo>
                    <a:pt x="153" y="705"/>
                  </a:lnTo>
                  <a:lnTo>
                    <a:pt x="153" y="253"/>
                  </a:lnTo>
                  <a:lnTo>
                    <a:pt x="92" y="253"/>
                  </a:lnTo>
                  <a:lnTo>
                    <a:pt x="92" y="705"/>
                  </a:lnTo>
                  <a:lnTo>
                    <a:pt x="62" y="1279"/>
                  </a:lnTo>
                  <a:lnTo>
                    <a:pt x="62" y="222"/>
                  </a:lnTo>
                  <a:lnTo>
                    <a:pt x="0" y="222"/>
                  </a:lnTo>
                  <a:lnTo>
                    <a:pt x="31" y="2589"/>
                  </a:lnTo>
                  <a:lnTo>
                    <a:pt x="62" y="2329"/>
                  </a:lnTo>
                  <a:cubicBezTo>
                    <a:pt x="123" y="2206"/>
                    <a:pt x="123" y="2046"/>
                    <a:pt x="123" y="1885"/>
                  </a:cubicBezTo>
                  <a:lnTo>
                    <a:pt x="153" y="1180"/>
                  </a:lnTo>
                  <a:lnTo>
                    <a:pt x="153" y="1341"/>
                  </a:lnTo>
                  <a:lnTo>
                    <a:pt x="153" y="1371"/>
                  </a:lnTo>
                  <a:lnTo>
                    <a:pt x="153" y="1854"/>
                  </a:lnTo>
                  <a:lnTo>
                    <a:pt x="153" y="1946"/>
                  </a:lnTo>
                  <a:cubicBezTo>
                    <a:pt x="123" y="2076"/>
                    <a:pt x="123" y="2206"/>
                    <a:pt x="153" y="2329"/>
                  </a:cubicBezTo>
                  <a:lnTo>
                    <a:pt x="222" y="2551"/>
                  </a:lnTo>
                  <a:lnTo>
                    <a:pt x="222" y="2206"/>
                  </a:lnTo>
                  <a:cubicBezTo>
                    <a:pt x="222" y="2206"/>
                    <a:pt x="222" y="2237"/>
                    <a:pt x="253" y="2237"/>
                  </a:cubicBezTo>
                  <a:lnTo>
                    <a:pt x="284" y="2429"/>
                  </a:lnTo>
                  <a:lnTo>
                    <a:pt x="314" y="2237"/>
                  </a:lnTo>
                  <a:cubicBezTo>
                    <a:pt x="314" y="2107"/>
                    <a:pt x="284" y="1977"/>
                    <a:pt x="284" y="1854"/>
                  </a:cubicBezTo>
                  <a:lnTo>
                    <a:pt x="314" y="1785"/>
                  </a:lnTo>
                  <a:cubicBezTo>
                    <a:pt x="314" y="1662"/>
                    <a:pt x="345" y="1502"/>
                    <a:pt x="345" y="1371"/>
                  </a:cubicBezTo>
                  <a:cubicBezTo>
                    <a:pt x="345" y="1662"/>
                    <a:pt x="383" y="1946"/>
                    <a:pt x="445" y="2268"/>
                  </a:cubicBezTo>
                  <a:lnTo>
                    <a:pt x="506" y="2268"/>
                  </a:lnTo>
                  <a:cubicBezTo>
                    <a:pt x="475" y="1977"/>
                    <a:pt x="475" y="1693"/>
                    <a:pt x="506" y="1440"/>
                  </a:cubicBezTo>
                  <a:lnTo>
                    <a:pt x="575" y="2398"/>
                  </a:lnTo>
                  <a:lnTo>
                    <a:pt x="636" y="2398"/>
                  </a:lnTo>
                  <a:lnTo>
                    <a:pt x="667" y="866"/>
                  </a:lnTo>
                  <a:cubicBezTo>
                    <a:pt x="697" y="1371"/>
                    <a:pt x="697" y="1885"/>
                    <a:pt x="697" y="2398"/>
                  </a:cubicBezTo>
                  <a:lnTo>
                    <a:pt x="766" y="2398"/>
                  </a:lnTo>
                  <a:cubicBezTo>
                    <a:pt x="797" y="1946"/>
                    <a:pt x="797" y="1532"/>
                    <a:pt x="797" y="1088"/>
                  </a:cubicBezTo>
                  <a:lnTo>
                    <a:pt x="889" y="2360"/>
                  </a:lnTo>
                  <a:lnTo>
                    <a:pt x="958" y="2360"/>
                  </a:lnTo>
                  <a:cubicBezTo>
                    <a:pt x="989" y="1885"/>
                    <a:pt x="989" y="1402"/>
                    <a:pt x="989" y="927"/>
                  </a:cubicBezTo>
                  <a:cubicBezTo>
                    <a:pt x="989" y="1057"/>
                    <a:pt x="1019" y="1180"/>
                    <a:pt x="1019" y="1341"/>
                  </a:cubicBezTo>
                  <a:cubicBezTo>
                    <a:pt x="989" y="1693"/>
                    <a:pt x="989" y="2046"/>
                    <a:pt x="1019" y="2398"/>
                  </a:cubicBezTo>
                  <a:lnTo>
                    <a:pt x="1019" y="2520"/>
                  </a:lnTo>
                  <a:lnTo>
                    <a:pt x="1080" y="2398"/>
                  </a:lnTo>
                  <a:cubicBezTo>
                    <a:pt x="1080" y="2360"/>
                    <a:pt x="1080" y="2329"/>
                    <a:pt x="1111" y="2329"/>
                  </a:cubicBezTo>
                  <a:lnTo>
                    <a:pt x="1149" y="2298"/>
                  </a:lnTo>
                  <a:lnTo>
                    <a:pt x="1149" y="2137"/>
                  </a:lnTo>
                  <a:lnTo>
                    <a:pt x="1149" y="1946"/>
                  </a:lnTo>
                  <a:lnTo>
                    <a:pt x="1149" y="958"/>
                  </a:lnTo>
                  <a:lnTo>
                    <a:pt x="1149" y="927"/>
                  </a:lnTo>
                  <a:cubicBezTo>
                    <a:pt x="1149" y="866"/>
                    <a:pt x="1149" y="797"/>
                    <a:pt x="1180" y="735"/>
                  </a:cubicBezTo>
                  <a:cubicBezTo>
                    <a:pt x="1180" y="958"/>
                    <a:pt x="1211" y="1149"/>
                    <a:pt x="1211" y="1371"/>
                  </a:cubicBezTo>
                  <a:cubicBezTo>
                    <a:pt x="1180" y="1693"/>
                    <a:pt x="1149" y="2046"/>
                    <a:pt x="1180" y="2398"/>
                  </a:cubicBezTo>
                  <a:lnTo>
                    <a:pt x="1211" y="2651"/>
                  </a:lnTo>
                  <a:lnTo>
                    <a:pt x="1241" y="2398"/>
                  </a:lnTo>
                  <a:cubicBezTo>
                    <a:pt x="1272" y="2046"/>
                    <a:pt x="1272" y="1724"/>
                    <a:pt x="1272" y="1371"/>
                  </a:cubicBezTo>
                  <a:lnTo>
                    <a:pt x="1272" y="1341"/>
                  </a:lnTo>
                  <a:cubicBezTo>
                    <a:pt x="1303" y="1210"/>
                    <a:pt x="1303" y="1088"/>
                    <a:pt x="1341" y="927"/>
                  </a:cubicBezTo>
                  <a:cubicBezTo>
                    <a:pt x="1341" y="1310"/>
                    <a:pt x="1372" y="1693"/>
                    <a:pt x="1341" y="2076"/>
                  </a:cubicBezTo>
                  <a:lnTo>
                    <a:pt x="1402" y="2076"/>
                  </a:lnTo>
                  <a:cubicBezTo>
                    <a:pt x="1433" y="1502"/>
                    <a:pt x="1402" y="927"/>
                    <a:pt x="1341" y="352"/>
                  </a:cubicBezTo>
                  <a:lnTo>
                    <a:pt x="1272" y="352"/>
                  </a:lnTo>
                  <a:cubicBezTo>
                    <a:pt x="1272" y="575"/>
                    <a:pt x="1272" y="797"/>
                    <a:pt x="1241" y="988"/>
                  </a:cubicBezTo>
                  <a:cubicBezTo>
                    <a:pt x="1241" y="766"/>
                    <a:pt x="1211" y="544"/>
                    <a:pt x="1180" y="322"/>
                  </a:cubicBezTo>
                  <a:lnTo>
                    <a:pt x="1111" y="322"/>
                  </a:lnTo>
                  <a:lnTo>
                    <a:pt x="1111" y="352"/>
                  </a:lnTo>
                  <a:lnTo>
                    <a:pt x="1111" y="674"/>
                  </a:lnTo>
                  <a:cubicBezTo>
                    <a:pt x="1111" y="544"/>
                    <a:pt x="1080" y="414"/>
                    <a:pt x="1080" y="322"/>
                  </a:cubicBezTo>
                  <a:lnTo>
                    <a:pt x="1019" y="322"/>
                  </a:lnTo>
                  <a:lnTo>
                    <a:pt x="1050" y="866"/>
                  </a:lnTo>
                  <a:cubicBezTo>
                    <a:pt x="1019" y="674"/>
                    <a:pt x="989" y="483"/>
                    <a:pt x="958" y="291"/>
                  </a:cubicBezTo>
                  <a:lnTo>
                    <a:pt x="889" y="291"/>
                  </a:lnTo>
                  <a:cubicBezTo>
                    <a:pt x="920" y="797"/>
                    <a:pt x="920" y="1310"/>
                    <a:pt x="920" y="1785"/>
                  </a:cubicBezTo>
                  <a:lnTo>
                    <a:pt x="766" y="161"/>
                  </a:lnTo>
                  <a:lnTo>
                    <a:pt x="697" y="161"/>
                  </a:lnTo>
                  <a:cubicBezTo>
                    <a:pt x="728" y="414"/>
                    <a:pt x="728" y="674"/>
                    <a:pt x="728" y="896"/>
                  </a:cubicBezTo>
                  <a:cubicBezTo>
                    <a:pt x="697" y="674"/>
                    <a:pt x="697" y="444"/>
                    <a:pt x="667" y="253"/>
                  </a:cubicBezTo>
                  <a:lnTo>
                    <a:pt x="605" y="253"/>
                  </a:lnTo>
                  <a:lnTo>
                    <a:pt x="575" y="1502"/>
                  </a:lnTo>
                  <a:lnTo>
                    <a:pt x="537" y="927"/>
                  </a:lnTo>
                  <a:cubicBezTo>
                    <a:pt x="575" y="705"/>
                    <a:pt x="537" y="483"/>
                    <a:pt x="506" y="291"/>
                  </a:cubicBezTo>
                  <a:lnTo>
                    <a:pt x="445" y="291"/>
                  </a:lnTo>
                  <a:lnTo>
                    <a:pt x="475" y="927"/>
                  </a:lnTo>
                  <a:cubicBezTo>
                    <a:pt x="475" y="1088"/>
                    <a:pt x="475" y="1210"/>
                    <a:pt x="445" y="1371"/>
                  </a:cubicBezTo>
                  <a:lnTo>
                    <a:pt x="445" y="1693"/>
                  </a:lnTo>
                  <a:cubicBezTo>
                    <a:pt x="414" y="1440"/>
                    <a:pt x="414" y="1210"/>
                    <a:pt x="414" y="988"/>
                  </a:cubicBezTo>
                  <a:lnTo>
                    <a:pt x="414" y="896"/>
                  </a:lnTo>
                  <a:cubicBezTo>
                    <a:pt x="445" y="674"/>
                    <a:pt x="445" y="444"/>
                    <a:pt x="383" y="222"/>
                  </a:cubicBezTo>
                  <a:lnTo>
                    <a:pt x="314" y="61"/>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9"/>
            <p:cNvSpPr/>
            <p:nvPr/>
          </p:nvSpPr>
          <p:spPr>
            <a:xfrm>
              <a:off x="8604110" y="3911582"/>
              <a:ext cx="69222" cy="260665"/>
            </a:xfrm>
            <a:custGeom>
              <a:avLst/>
              <a:gdLst/>
              <a:ahLst/>
              <a:cxnLst/>
              <a:rect l="l" t="t" r="r" b="b"/>
              <a:pathLst>
                <a:path w="576" h="2169" extrusionOk="0">
                  <a:moveTo>
                    <a:pt x="230" y="697"/>
                  </a:moveTo>
                  <a:cubicBezTo>
                    <a:pt x="261" y="1050"/>
                    <a:pt x="261" y="1402"/>
                    <a:pt x="230" y="1755"/>
                  </a:cubicBezTo>
                  <a:lnTo>
                    <a:pt x="230" y="1532"/>
                  </a:lnTo>
                  <a:lnTo>
                    <a:pt x="161" y="1532"/>
                  </a:lnTo>
                  <a:lnTo>
                    <a:pt x="161" y="1402"/>
                  </a:lnTo>
                  <a:cubicBezTo>
                    <a:pt x="192" y="1180"/>
                    <a:pt x="230" y="958"/>
                    <a:pt x="230" y="697"/>
                  </a:cubicBezTo>
                  <a:close/>
                  <a:moveTo>
                    <a:pt x="322" y="0"/>
                  </a:moveTo>
                  <a:lnTo>
                    <a:pt x="261" y="123"/>
                  </a:lnTo>
                  <a:cubicBezTo>
                    <a:pt x="261" y="153"/>
                    <a:pt x="261" y="192"/>
                    <a:pt x="230" y="222"/>
                  </a:cubicBezTo>
                  <a:lnTo>
                    <a:pt x="230" y="92"/>
                  </a:lnTo>
                  <a:lnTo>
                    <a:pt x="161" y="92"/>
                  </a:lnTo>
                  <a:lnTo>
                    <a:pt x="161" y="444"/>
                  </a:lnTo>
                  <a:cubicBezTo>
                    <a:pt x="100" y="766"/>
                    <a:pt x="100" y="1080"/>
                    <a:pt x="100" y="1402"/>
                  </a:cubicBezTo>
                  <a:cubicBezTo>
                    <a:pt x="70" y="1594"/>
                    <a:pt x="39" y="1785"/>
                    <a:pt x="1" y="1977"/>
                  </a:cubicBezTo>
                  <a:lnTo>
                    <a:pt x="70" y="1977"/>
                  </a:lnTo>
                  <a:cubicBezTo>
                    <a:pt x="70" y="1946"/>
                    <a:pt x="100" y="1877"/>
                    <a:pt x="100" y="1816"/>
                  </a:cubicBezTo>
                  <a:lnTo>
                    <a:pt x="100" y="1816"/>
                  </a:lnTo>
                  <a:cubicBezTo>
                    <a:pt x="100" y="1915"/>
                    <a:pt x="100" y="2007"/>
                    <a:pt x="70" y="2107"/>
                  </a:cubicBezTo>
                  <a:lnTo>
                    <a:pt x="131" y="2138"/>
                  </a:lnTo>
                  <a:cubicBezTo>
                    <a:pt x="161" y="2069"/>
                    <a:pt x="161" y="2038"/>
                    <a:pt x="161" y="1977"/>
                  </a:cubicBezTo>
                  <a:lnTo>
                    <a:pt x="192" y="2138"/>
                  </a:lnTo>
                  <a:lnTo>
                    <a:pt x="261" y="2168"/>
                  </a:lnTo>
                  <a:cubicBezTo>
                    <a:pt x="322" y="1563"/>
                    <a:pt x="322" y="958"/>
                    <a:pt x="261" y="345"/>
                  </a:cubicBezTo>
                  <a:cubicBezTo>
                    <a:pt x="261" y="314"/>
                    <a:pt x="261" y="284"/>
                    <a:pt x="292" y="284"/>
                  </a:cubicBezTo>
                  <a:cubicBezTo>
                    <a:pt x="322" y="728"/>
                    <a:pt x="322" y="1180"/>
                    <a:pt x="322" y="1624"/>
                  </a:cubicBezTo>
                  <a:cubicBezTo>
                    <a:pt x="322" y="1755"/>
                    <a:pt x="353" y="1877"/>
                    <a:pt x="353" y="2007"/>
                  </a:cubicBezTo>
                  <a:lnTo>
                    <a:pt x="422" y="2007"/>
                  </a:lnTo>
                  <a:cubicBezTo>
                    <a:pt x="422" y="1877"/>
                    <a:pt x="422" y="1755"/>
                    <a:pt x="384" y="1624"/>
                  </a:cubicBezTo>
                  <a:cubicBezTo>
                    <a:pt x="422" y="1241"/>
                    <a:pt x="422" y="889"/>
                    <a:pt x="453" y="506"/>
                  </a:cubicBezTo>
                  <a:lnTo>
                    <a:pt x="453" y="889"/>
                  </a:lnTo>
                  <a:cubicBezTo>
                    <a:pt x="453" y="1272"/>
                    <a:pt x="453" y="1686"/>
                    <a:pt x="483" y="2069"/>
                  </a:cubicBezTo>
                  <a:lnTo>
                    <a:pt x="545" y="2069"/>
                  </a:lnTo>
                  <a:lnTo>
                    <a:pt x="545" y="1977"/>
                  </a:lnTo>
                  <a:lnTo>
                    <a:pt x="575" y="1977"/>
                  </a:lnTo>
                  <a:lnTo>
                    <a:pt x="575" y="192"/>
                  </a:lnTo>
                  <a:lnTo>
                    <a:pt x="514" y="192"/>
                  </a:lnTo>
                  <a:cubicBezTo>
                    <a:pt x="514" y="253"/>
                    <a:pt x="514" y="345"/>
                    <a:pt x="483" y="414"/>
                  </a:cubicBezTo>
                  <a:lnTo>
                    <a:pt x="483" y="92"/>
                  </a:lnTo>
                  <a:lnTo>
                    <a:pt x="422" y="92"/>
                  </a:lnTo>
                  <a:cubicBezTo>
                    <a:pt x="384" y="284"/>
                    <a:pt x="384" y="475"/>
                    <a:pt x="353" y="667"/>
                  </a:cubicBezTo>
                  <a:cubicBezTo>
                    <a:pt x="353" y="475"/>
                    <a:pt x="353"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9"/>
            <p:cNvSpPr/>
            <p:nvPr/>
          </p:nvSpPr>
          <p:spPr>
            <a:xfrm>
              <a:off x="8665760" y="4156380"/>
              <a:ext cx="237711" cy="299362"/>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9"/>
            <p:cNvSpPr/>
            <p:nvPr/>
          </p:nvSpPr>
          <p:spPr>
            <a:xfrm>
              <a:off x="8673211" y="4179454"/>
              <a:ext cx="92176" cy="249609"/>
            </a:xfrm>
            <a:custGeom>
              <a:avLst/>
              <a:gdLst/>
              <a:ahLst/>
              <a:cxnLst/>
              <a:rect l="l" t="t" r="r" b="b"/>
              <a:pathLst>
                <a:path w="767" h="2077" extrusionOk="0">
                  <a:moveTo>
                    <a:pt x="422" y="897"/>
                  </a:moveTo>
                  <a:lnTo>
                    <a:pt x="422" y="897"/>
                  </a:lnTo>
                  <a:cubicBezTo>
                    <a:pt x="422" y="1219"/>
                    <a:pt x="383" y="1502"/>
                    <a:pt x="353" y="1793"/>
                  </a:cubicBezTo>
                  <a:lnTo>
                    <a:pt x="353" y="1180"/>
                  </a:lnTo>
                  <a:lnTo>
                    <a:pt x="383" y="1180"/>
                  </a:lnTo>
                  <a:lnTo>
                    <a:pt x="383" y="1119"/>
                  </a:lnTo>
                  <a:cubicBezTo>
                    <a:pt x="383" y="1058"/>
                    <a:pt x="422" y="989"/>
                    <a:pt x="422" y="897"/>
                  </a:cubicBezTo>
                  <a:close/>
                  <a:moveTo>
                    <a:pt x="322" y="0"/>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797"/>
                  </a:cubicBezTo>
                  <a:cubicBezTo>
                    <a:pt x="130" y="767"/>
                    <a:pt x="130" y="705"/>
                    <a:pt x="130" y="675"/>
                  </a:cubicBezTo>
                  <a:cubicBezTo>
                    <a:pt x="161" y="1027"/>
                    <a:pt x="192" y="1372"/>
                    <a:pt x="230" y="1694"/>
                  </a:cubicBezTo>
                  <a:lnTo>
                    <a:pt x="261" y="1694"/>
                  </a:lnTo>
                  <a:cubicBezTo>
                    <a:pt x="261" y="1755"/>
                    <a:pt x="261" y="1824"/>
                    <a:pt x="291" y="1885"/>
                  </a:cubicBezTo>
                  <a:lnTo>
                    <a:pt x="353" y="2077"/>
                  </a:lnTo>
                  <a:lnTo>
                    <a:pt x="353" y="1885"/>
                  </a:lnTo>
                  <a:lnTo>
                    <a:pt x="383" y="1916"/>
                  </a:lnTo>
                  <a:cubicBezTo>
                    <a:pt x="483" y="1533"/>
                    <a:pt x="544" y="1150"/>
                    <a:pt x="544" y="767"/>
                  </a:cubicBezTo>
                  <a:lnTo>
                    <a:pt x="544" y="1119"/>
                  </a:lnTo>
                  <a:cubicBezTo>
                    <a:pt x="513" y="1372"/>
                    <a:pt x="483" y="1632"/>
                    <a:pt x="513" y="1916"/>
                  </a:cubicBezTo>
                  <a:lnTo>
                    <a:pt x="575" y="1916"/>
                  </a:lnTo>
                  <a:cubicBezTo>
                    <a:pt x="613" y="1663"/>
                    <a:pt x="613" y="1372"/>
                    <a:pt x="613" y="1119"/>
                  </a:cubicBezTo>
                  <a:cubicBezTo>
                    <a:pt x="613" y="1119"/>
                    <a:pt x="613" y="1088"/>
                    <a:pt x="644" y="1088"/>
                  </a:cubicBezTo>
                  <a:cubicBezTo>
                    <a:pt x="644" y="1027"/>
                    <a:pt x="644" y="927"/>
                    <a:pt x="674" y="866"/>
                  </a:cubicBezTo>
                  <a:cubicBezTo>
                    <a:pt x="736" y="644"/>
                    <a:pt x="766" y="384"/>
                    <a:pt x="736" y="161"/>
                  </a:cubicBezTo>
                  <a:lnTo>
                    <a:pt x="674" y="161"/>
                  </a:lnTo>
                  <a:cubicBezTo>
                    <a:pt x="705" y="384"/>
                    <a:pt x="674" y="606"/>
                    <a:pt x="613" y="836"/>
                  </a:cubicBezTo>
                  <a:cubicBezTo>
                    <a:pt x="613" y="644"/>
                    <a:pt x="575" y="452"/>
                    <a:pt x="544" y="261"/>
                  </a:cubicBezTo>
                  <a:lnTo>
                    <a:pt x="513" y="261"/>
                  </a:lnTo>
                  <a:lnTo>
                    <a:pt x="513" y="69"/>
                  </a:lnTo>
                  <a:lnTo>
                    <a:pt x="452" y="69"/>
                  </a:lnTo>
                  <a:cubicBezTo>
                    <a:pt x="452" y="292"/>
                    <a:pt x="422" y="514"/>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9"/>
            <p:cNvSpPr/>
            <p:nvPr/>
          </p:nvSpPr>
          <p:spPr>
            <a:xfrm>
              <a:off x="7322688" y="4697768"/>
              <a:ext cx="238552" cy="299362"/>
            </a:xfrm>
            <a:custGeom>
              <a:avLst/>
              <a:gdLst/>
              <a:ahLst/>
              <a:cxnLst/>
              <a:rect l="l" t="t" r="r" b="b"/>
              <a:pathLst>
                <a:path w="1985" h="2491" extrusionOk="0">
                  <a:moveTo>
                    <a:pt x="1371" y="545"/>
                  </a:moveTo>
                  <a:cubicBezTo>
                    <a:pt x="1371" y="576"/>
                    <a:pt x="1371" y="606"/>
                    <a:pt x="1410" y="644"/>
                  </a:cubicBezTo>
                  <a:cubicBezTo>
                    <a:pt x="1410" y="675"/>
                    <a:pt x="1410" y="706"/>
                    <a:pt x="1371" y="736"/>
                  </a:cubicBezTo>
                  <a:lnTo>
                    <a:pt x="1371" y="545"/>
                  </a:lnTo>
                  <a:close/>
                  <a:moveTo>
                    <a:pt x="1601" y="514"/>
                  </a:moveTo>
                  <a:cubicBezTo>
                    <a:pt x="1601" y="706"/>
                    <a:pt x="1632" y="897"/>
                    <a:pt x="1601" y="1089"/>
                  </a:cubicBezTo>
                  <a:cubicBezTo>
                    <a:pt x="1563" y="897"/>
                    <a:pt x="1532" y="675"/>
                    <a:pt x="1601" y="514"/>
                  </a:cubicBezTo>
                  <a:close/>
                  <a:moveTo>
                    <a:pt x="1563" y="1219"/>
                  </a:moveTo>
                  <a:cubicBezTo>
                    <a:pt x="1601" y="1250"/>
                    <a:pt x="1601" y="1280"/>
                    <a:pt x="1601" y="1342"/>
                  </a:cubicBezTo>
                  <a:cubicBezTo>
                    <a:pt x="1601" y="1411"/>
                    <a:pt x="1601" y="1472"/>
                    <a:pt x="1563" y="1533"/>
                  </a:cubicBezTo>
                  <a:lnTo>
                    <a:pt x="1563" y="1219"/>
                  </a:lnTo>
                  <a:close/>
                  <a:moveTo>
                    <a:pt x="1793" y="453"/>
                  </a:moveTo>
                  <a:cubicBezTo>
                    <a:pt x="1823" y="545"/>
                    <a:pt x="1823" y="644"/>
                    <a:pt x="1823" y="736"/>
                  </a:cubicBezTo>
                  <a:lnTo>
                    <a:pt x="1823" y="867"/>
                  </a:lnTo>
                  <a:lnTo>
                    <a:pt x="1724" y="1694"/>
                  </a:lnTo>
                  <a:cubicBezTo>
                    <a:pt x="1724" y="1633"/>
                    <a:pt x="1724" y="1564"/>
                    <a:pt x="1693" y="1472"/>
                  </a:cubicBezTo>
                  <a:cubicBezTo>
                    <a:pt x="1754" y="1150"/>
                    <a:pt x="1754" y="767"/>
                    <a:pt x="1793" y="453"/>
                  </a:cubicBezTo>
                  <a:close/>
                  <a:moveTo>
                    <a:pt x="1310" y="576"/>
                  </a:moveTo>
                  <a:lnTo>
                    <a:pt x="1310" y="576"/>
                  </a:lnTo>
                  <a:cubicBezTo>
                    <a:pt x="1371" y="989"/>
                    <a:pt x="1341" y="1411"/>
                    <a:pt x="1280" y="1824"/>
                  </a:cubicBezTo>
                  <a:lnTo>
                    <a:pt x="1249" y="1533"/>
                  </a:lnTo>
                  <a:lnTo>
                    <a:pt x="1310" y="576"/>
                  </a:lnTo>
                  <a:close/>
                  <a:moveTo>
                    <a:pt x="1119" y="1"/>
                  </a:moveTo>
                  <a:lnTo>
                    <a:pt x="1057" y="292"/>
                  </a:lnTo>
                  <a:lnTo>
                    <a:pt x="1027" y="292"/>
                  </a:lnTo>
                  <a:cubicBezTo>
                    <a:pt x="1027" y="353"/>
                    <a:pt x="1027" y="415"/>
                    <a:pt x="1057" y="484"/>
                  </a:cubicBezTo>
                  <a:cubicBezTo>
                    <a:pt x="1027" y="706"/>
                    <a:pt x="988" y="928"/>
                    <a:pt x="927" y="1150"/>
                  </a:cubicBezTo>
                  <a:lnTo>
                    <a:pt x="927" y="545"/>
                  </a:lnTo>
                  <a:lnTo>
                    <a:pt x="866" y="545"/>
                  </a:lnTo>
                  <a:cubicBezTo>
                    <a:pt x="866" y="736"/>
                    <a:pt x="866" y="959"/>
                    <a:pt x="835" y="1150"/>
                  </a:cubicBezTo>
                  <a:lnTo>
                    <a:pt x="797" y="1150"/>
                  </a:lnTo>
                  <a:cubicBezTo>
                    <a:pt x="766" y="897"/>
                    <a:pt x="736" y="606"/>
                    <a:pt x="705" y="323"/>
                  </a:cubicBezTo>
                  <a:lnTo>
                    <a:pt x="674" y="101"/>
                  </a:lnTo>
                  <a:lnTo>
                    <a:pt x="644" y="323"/>
                  </a:lnTo>
                  <a:cubicBezTo>
                    <a:pt x="575" y="836"/>
                    <a:pt x="483" y="1342"/>
                    <a:pt x="414" y="1855"/>
                  </a:cubicBezTo>
                  <a:lnTo>
                    <a:pt x="291" y="223"/>
                  </a:lnTo>
                  <a:lnTo>
                    <a:pt x="222" y="261"/>
                  </a:lnTo>
                  <a:cubicBezTo>
                    <a:pt x="222" y="767"/>
                    <a:pt x="192" y="1311"/>
                    <a:pt x="161" y="1855"/>
                  </a:cubicBezTo>
                  <a:cubicBezTo>
                    <a:pt x="100" y="1311"/>
                    <a:pt x="69" y="736"/>
                    <a:pt x="69" y="192"/>
                  </a:cubicBezTo>
                  <a:lnTo>
                    <a:pt x="0" y="192"/>
                  </a:lnTo>
                  <a:cubicBezTo>
                    <a:pt x="0" y="867"/>
                    <a:pt x="31" y="1503"/>
                    <a:pt x="130" y="2177"/>
                  </a:cubicBezTo>
                  <a:lnTo>
                    <a:pt x="161" y="2429"/>
                  </a:lnTo>
                  <a:lnTo>
                    <a:pt x="192" y="2177"/>
                  </a:lnTo>
                  <a:cubicBezTo>
                    <a:pt x="222" y="1755"/>
                    <a:pt x="261" y="1311"/>
                    <a:pt x="261" y="897"/>
                  </a:cubicBezTo>
                  <a:lnTo>
                    <a:pt x="414" y="2460"/>
                  </a:lnTo>
                  <a:lnTo>
                    <a:pt x="452" y="2177"/>
                  </a:lnTo>
                  <a:cubicBezTo>
                    <a:pt x="513" y="1633"/>
                    <a:pt x="575" y="1089"/>
                    <a:pt x="674" y="576"/>
                  </a:cubicBezTo>
                  <a:cubicBezTo>
                    <a:pt x="736" y="1089"/>
                    <a:pt x="766" y="1633"/>
                    <a:pt x="766" y="2177"/>
                  </a:cubicBezTo>
                  <a:lnTo>
                    <a:pt x="835" y="2177"/>
                  </a:lnTo>
                  <a:cubicBezTo>
                    <a:pt x="866" y="2108"/>
                    <a:pt x="866" y="2016"/>
                    <a:pt x="896" y="1916"/>
                  </a:cubicBezTo>
                  <a:lnTo>
                    <a:pt x="896" y="1947"/>
                  </a:lnTo>
                  <a:cubicBezTo>
                    <a:pt x="866" y="2077"/>
                    <a:pt x="866" y="2207"/>
                    <a:pt x="866" y="2299"/>
                  </a:cubicBezTo>
                  <a:lnTo>
                    <a:pt x="927" y="2299"/>
                  </a:lnTo>
                  <a:cubicBezTo>
                    <a:pt x="927" y="2207"/>
                    <a:pt x="958" y="2077"/>
                    <a:pt x="958" y="1947"/>
                  </a:cubicBezTo>
                  <a:cubicBezTo>
                    <a:pt x="958" y="1755"/>
                    <a:pt x="988" y="1564"/>
                    <a:pt x="1027" y="1372"/>
                  </a:cubicBezTo>
                  <a:cubicBezTo>
                    <a:pt x="1057" y="1280"/>
                    <a:pt x="1057" y="1150"/>
                    <a:pt x="1088" y="1028"/>
                  </a:cubicBezTo>
                  <a:lnTo>
                    <a:pt x="1088" y="1602"/>
                  </a:lnTo>
                  <a:cubicBezTo>
                    <a:pt x="1057" y="1755"/>
                    <a:pt x="1057" y="1916"/>
                    <a:pt x="1027" y="2108"/>
                  </a:cubicBezTo>
                  <a:lnTo>
                    <a:pt x="1088" y="2108"/>
                  </a:lnTo>
                  <a:cubicBezTo>
                    <a:pt x="1119" y="1947"/>
                    <a:pt x="1149" y="1755"/>
                    <a:pt x="1149" y="1602"/>
                  </a:cubicBezTo>
                  <a:lnTo>
                    <a:pt x="1149" y="1411"/>
                  </a:lnTo>
                  <a:lnTo>
                    <a:pt x="1180" y="1533"/>
                  </a:lnTo>
                  <a:lnTo>
                    <a:pt x="1180" y="1663"/>
                  </a:lnTo>
                  <a:cubicBezTo>
                    <a:pt x="1149" y="1824"/>
                    <a:pt x="1149" y="2016"/>
                    <a:pt x="1180" y="2207"/>
                  </a:cubicBezTo>
                  <a:lnTo>
                    <a:pt x="1218" y="2330"/>
                  </a:lnTo>
                  <a:lnTo>
                    <a:pt x="1249" y="2207"/>
                  </a:lnTo>
                  <a:lnTo>
                    <a:pt x="1280" y="2491"/>
                  </a:lnTo>
                  <a:lnTo>
                    <a:pt x="1310" y="2207"/>
                  </a:lnTo>
                  <a:cubicBezTo>
                    <a:pt x="1371" y="1755"/>
                    <a:pt x="1410" y="1280"/>
                    <a:pt x="1440" y="798"/>
                  </a:cubicBezTo>
                  <a:cubicBezTo>
                    <a:pt x="1471" y="928"/>
                    <a:pt x="1471" y="1089"/>
                    <a:pt x="1471" y="1219"/>
                  </a:cubicBezTo>
                  <a:lnTo>
                    <a:pt x="1471" y="1503"/>
                  </a:lnTo>
                  <a:lnTo>
                    <a:pt x="1471" y="2108"/>
                  </a:lnTo>
                  <a:lnTo>
                    <a:pt x="1502" y="2299"/>
                  </a:lnTo>
                  <a:lnTo>
                    <a:pt x="1502" y="2491"/>
                  </a:lnTo>
                  <a:lnTo>
                    <a:pt x="1563" y="2207"/>
                  </a:lnTo>
                  <a:cubicBezTo>
                    <a:pt x="1632" y="2046"/>
                    <a:pt x="1663" y="1855"/>
                    <a:pt x="1663" y="1694"/>
                  </a:cubicBezTo>
                  <a:cubicBezTo>
                    <a:pt x="1693" y="1824"/>
                    <a:pt x="1693" y="1947"/>
                    <a:pt x="1693" y="2046"/>
                  </a:cubicBezTo>
                  <a:lnTo>
                    <a:pt x="1693" y="2138"/>
                  </a:lnTo>
                  <a:lnTo>
                    <a:pt x="1754" y="2138"/>
                  </a:lnTo>
                  <a:lnTo>
                    <a:pt x="1754" y="2077"/>
                  </a:lnTo>
                  <a:lnTo>
                    <a:pt x="1854" y="1342"/>
                  </a:lnTo>
                  <a:lnTo>
                    <a:pt x="1854" y="1342"/>
                  </a:lnTo>
                  <a:cubicBezTo>
                    <a:pt x="1854" y="1472"/>
                    <a:pt x="1823" y="1633"/>
                    <a:pt x="1823" y="1755"/>
                  </a:cubicBezTo>
                  <a:cubicBezTo>
                    <a:pt x="1823" y="1916"/>
                    <a:pt x="1793" y="2046"/>
                    <a:pt x="1793" y="2177"/>
                  </a:cubicBezTo>
                  <a:lnTo>
                    <a:pt x="1854" y="2177"/>
                  </a:lnTo>
                  <a:cubicBezTo>
                    <a:pt x="1854" y="2046"/>
                    <a:pt x="1885" y="1916"/>
                    <a:pt x="1885" y="1755"/>
                  </a:cubicBezTo>
                  <a:cubicBezTo>
                    <a:pt x="1915" y="1280"/>
                    <a:pt x="1946" y="767"/>
                    <a:pt x="1984" y="261"/>
                  </a:cubicBezTo>
                  <a:lnTo>
                    <a:pt x="1915" y="261"/>
                  </a:lnTo>
                  <a:lnTo>
                    <a:pt x="1885" y="576"/>
                  </a:lnTo>
                  <a:cubicBezTo>
                    <a:pt x="1854" y="484"/>
                    <a:pt x="1823" y="384"/>
                    <a:pt x="1793" y="292"/>
                  </a:cubicBezTo>
                  <a:lnTo>
                    <a:pt x="1724" y="192"/>
                  </a:lnTo>
                  <a:lnTo>
                    <a:pt x="1724" y="292"/>
                  </a:lnTo>
                  <a:cubicBezTo>
                    <a:pt x="1693" y="576"/>
                    <a:pt x="1693" y="836"/>
                    <a:pt x="1663" y="1089"/>
                  </a:cubicBezTo>
                  <a:cubicBezTo>
                    <a:pt x="1693" y="836"/>
                    <a:pt x="1663" y="576"/>
                    <a:pt x="1632" y="323"/>
                  </a:cubicBezTo>
                  <a:lnTo>
                    <a:pt x="1632" y="223"/>
                  </a:lnTo>
                  <a:lnTo>
                    <a:pt x="1563" y="323"/>
                  </a:lnTo>
                  <a:cubicBezTo>
                    <a:pt x="1532" y="415"/>
                    <a:pt x="1532" y="484"/>
                    <a:pt x="1502" y="545"/>
                  </a:cubicBezTo>
                  <a:cubicBezTo>
                    <a:pt x="1502" y="484"/>
                    <a:pt x="1502" y="415"/>
                    <a:pt x="1471" y="353"/>
                  </a:cubicBezTo>
                  <a:lnTo>
                    <a:pt x="1440" y="131"/>
                  </a:lnTo>
                  <a:lnTo>
                    <a:pt x="1410" y="353"/>
                  </a:lnTo>
                  <a:lnTo>
                    <a:pt x="1410" y="484"/>
                  </a:lnTo>
                  <a:cubicBezTo>
                    <a:pt x="1371" y="453"/>
                    <a:pt x="1371" y="384"/>
                    <a:pt x="1341" y="353"/>
                  </a:cubicBezTo>
                  <a:lnTo>
                    <a:pt x="1249" y="223"/>
                  </a:lnTo>
                  <a:lnTo>
                    <a:pt x="1280" y="384"/>
                  </a:lnTo>
                  <a:lnTo>
                    <a:pt x="1280" y="484"/>
                  </a:lnTo>
                  <a:lnTo>
                    <a:pt x="1249" y="484"/>
                  </a:lnTo>
                  <a:cubicBezTo>
                    <a:pt x="1218" y="576"/>
                    <a:pt x="1218" y="706"/>
                    <a:pt x="1180" y="836"/>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9"/>
            <p:cNvSpPr/>
            <p:nvPr/>
          </p:nvSpPr>
          <p:spPr>
            <a:xfrm>
              <a:off x="7330980" y="4720842"/>
              <a:ext cx="92176" cy="249609"/>
            </a:xfrm>
            <a:custGeom>
              <a:avLst/>
              <a:gdLst/>
              <a:ahLst/>
              <a:cxnLst/>
              <a:rect l="l" t="t" r="r" b="b"/>
              <a:pathLst>
                <a:path w="767" h="2077" extrusionOk="0">
                  <a:moveTo>
                    <a:pt x="414" y="897"/>
                  </a:moveTo>
                  <a:cubicBezTo>
                    <a:pt x="390" y="1145"/>
                    <a:pt x="362" y="1371"/>
                    <a:pt x="336" y="1595"/>
                  </a:cubicBezTo>
                  <a:lnTo>
                    <a:pt x="336" y="1595"/>
                  </a:lnTo>
                  <a:cubicBezTo>
                    <a:pt x="345" y="1466"/>
                    <a:pt x="345" y="1332"/>
                    <a:pt x="345" y="1180"/>
                  </a:cubicBezTo>
                  <a:lnTo>
                    <a:pt x="345" y="1119"/>
                  </a:lnTo>
                  <a:cubicBezTo>
                    <a:pt x="383" y="1058"/>
                    <a:pt x="383" y="989"/>
                    <a:pt x="414" y="897"/>
                  </a:cubicBezTo>
                  <a:close/>
                  <a:moveTo>
                    <a:pt x="314" y="0"/>
                  </a:moveTo>
                  <a:lnTo>
                    <a:pt x="253" y="1341"/>
                  </a:lnTo>
                  <a:cubicBezTo>
                    <a:pt x="192" y="958"/>
                    <a:pt x="153" y="575"/>
                    <a:pt x="123" y="161"/>
                  </a:cubicBezTo>
                  <a:lnTo>
                    <a:pt x="123" y="131"/>
                  </a:lnTo>
                  <a:lnTo>
                    <a:pt x="61" y="131"/>
                  </a:lnTo>
                  <a:lnTo>
                    <a:pt x="61" y="192"/>
                  </a:lnTo>
                  <a:cubicBezTo>
                    <a:pt x="61" y="353"/>
                    <a:pt x="61" y="514"/>
                    <a:pt x="31" y="675"/>
                  </a:cubicBezTo>
                  <a:lnTo>
                    <a:pt x="31" y="767"/>
                  </a:lnTo>
                  <a:cubicBezTo>
                    <a:pt x="0" y="1150"/>
                    <a:pt x="0" y="1533"/>
                    <a:pt x="0" y="1916"/>
                  </a:cubicBezTo>
                  <a:lnTo>
                    <a:pt x="61" y="1916"/>
                  </a:lnTo>
                  <a:cubicBezTo>
                    <a:pt x="61" y="1533"/>
                    <a:pt x="61" y="1150"/>
                    <a:pt x="92" y="797"/>
                  </a:cubicBezTo>
                  <a:lnTo>
                    <a:pt x="92" y="675"/>
                  </a:lnTo>
                  <a:cubicBezTo>
                    <a:pt x="123" y="1027"/>
                    <a:pt x="192" y="1372"/>
                    <a:pt x="222" y="1694"/>
                  </a:cubicBezTo>
                  <a:cubicBezTo>
                    <a:pt x="222" y="1755"/>
                    <a:pt x="253" y="1824"/>
                    <a:pt x="253" y="1885"/>
                  </a:cubicBezTo>
                  <a:lnTo>
                    <a:pt x="314" y="2077"/>
                  </a:lnTo>
                  <a:lnTo>
                    <a:pt x="314" y="1885"/>
                  </a:lnTo>
                  <a:lnTo>
                    <a:pt x="383" y="1916"/>
                  </a:lnTo>
                  <a:cubicBezTo>
                    <a:pt x="475" y="1533"/>
                    <a:pt x="506" y="1150"/>
                    <a:pt x="536" y="767"/>
                  </a:cubicBezTo>
                  <a:lnTo>
                    <a:pt x="536" y="1119"/>
                  </a:lnTo>
                  <a:cubicBezTo>
                    <a:pt x="475" y="1372"/>
                    <a:pt x="475" y="1632"/>
                    <a:pt x="475" y="1916"/>
                  </a:cubicBezTo>
                  <a:lnTo>
                    <a:pt x="536" y="1916"/>
                  </a:lnTo>
                  <a:cubicBezTo>
                    <a:pt x="575" y="1663"/>
                    <a:pt x="605" y="1372"/>
                    <a:pt x="605" y="1119"/>
                  </a:cubicBezTo>
                  <a:lnTo>
                    <a:pt x="605" y="1088"/>
                  </a:lnTo>
                  <a:cubicBezTo>
                    <a:pt x="636" y="1027"/>
                    <a:pt x="636" y="927"/>
                    <a:pt x="667" y="866"/>
                  </a:cubicBezTo>
                  <a:cubicBezTo>
                    <a:pt x="697" y="644"/>
                    <a:pt x="766" y="384"/>
                    <a:pt x="728" y="161"/>
                  </a:cubicBezTo>
                  <a:lnTo>
                    <a:pt x="667" y="161"/>
                  </a:lnTo>
                  <a:cubicBezTo>
                    <a:pt x="697" y="384"/>
                    <a:pt x="636" y="606"/>
                    <a:pt x="605" y="836"/>
                  </a:cubicBezTo>
                  <a:cubicBezTo>
                    <a:pt x="575" y="644"/>
                    <a:pt x="575" y="452"/>
                    <a:pt x="506" y="261"/>
                  </a:cubicBezTo>
                  <a:lnTo>
                    <a:pt x="475" y="261"/>
                  </a:lnTo>
                  <a:lnTo>
                    <a:pt x="475" y="69"/>
                  </a:lnTo>
                  <a:lnTo>
                    <a:pt x="414" y="69"/>
                  </a:lnTo>
                  <a:cubicBezTo>
                    <a:pt x="414" y="292"/>
                    <a:pt x="383" y="514"/>
                    <a:pt x="345" y="767"/>
                  </a:cubicBezTo>
                  <a:cubicBezTo>
                    <a:pt x="383" y="514"/>
                    <a:pt x="383" y="261"/>
                    <a:pt x="3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8221107" y="4156380"/>
              <a:ext cx="233986" cy="299362"/>
            </a:xfrm>
            <a:custGeom>
              <a:avLst/>
              <a:gdLst/>
              <a:ahLst/>
              <a:cxnLst/>
              <a:rect l="l" t="t" r="r" b="b"/>
              <a:pathLst>
                <a:path w="1947" h="2491" extrusionOk="0">
                  <a:moveTo>
                    <a:pt x="1341" y="545"/>
                  </a:moveTo>
                  <a:lnTo>
                    <a:pt x="1341" y="545"/>
                  </a:lnTo>
                  <a:cubicBezTo>
                    <a:pt x="1372" y="576"/>
                    <a:pt x="1372" y="606"/>
                    <a:pt x="1372" y="644"/>
                  </a:cubicBezTo>
                  <a:lnTo>
                    <a:pt x="1372" y="736"/>
                  </a:lnTo>
                  <a:cubicBezTo>
                    <a:pt x="1372" y="675"/>
                    <a:pt x="1372" y="606"/>
                    <a:pt x="1341" y="545"/>
                  </a:cubicBezTo>
                  <a:close/>
                  <a:moveTo>
                    <a:pt x="1563" y="514"/>
                  </a:moveTo>
                  <a:lnTo>
                    <a:pt x="1563" y="514"/>
                  </a:lnTo>
                  <a:cubicBezTo>
                    <a:pt x="1594" y="706"/>
                    <a:pt x="1594" y="897"/>
                    <a:pt x="1594" y="1089"/>
                  </a:cubicBezTo>
                  <a:cubicBezTo>
                    <a:pt x="1563" y="897"/>
                    <a:pt x="1533" y="675"/>
                    <a:pt x="1563" y="514"/>
                  </a:cubicBezTo>
                  <a:close/>
                  <a:moveTo>
                    <a:pt x="1563" y="1219"/>
                  </a:moveTo>
                  <a:cubicBezTo>
                    <a:pt x="1563" y="1250"/>
                    <a:pt x="1594" y="1280"/>
                    <a:pt x="1594" y="1342"/>
                  </a:cubicBezTo>
                  <a:cubicBezTo>
                    <a:pt x="1594" y="1411"/>
                    <a:pt x="1563" y="1472"/>
                    <a:pt x="1563" y="1533"/>
                  </a:cubicBezTo>
                  <a:lnTo>
                    <a:pt x="1563" y="1219"/>
                  </a:lnTo>
                  <a:close/>
                  <a:moveTo>
                    <a:pt x="1755" y="453"/>
                  </a:moveTo>
                  <a:cubicBezTo>
                    <a:pt x="1786" y="545"/>
                    <a:pt x="1816" y="644"/>
                    <a:pt x="1816" y="736"/>
                  </a:cubicBezTo>
                  <a:lnTo>
                    <a:pt x="1816" y="867"/>
                  </a:lnTo>
                  <a:lnTo>
                    <a:pt x="1724" y="1694"/>
                  </a:lnTo>
                  <a:cubicBezTo>
                    <a:pt x="1724" y="1633"/>
                    <a:pt x="1694" y="1564"/>
                    <a:pt x="1694" y="1472"/>
                  </a:cubicBezTo>
                  <a:cubicBezTo>
                    <a:pt x="1724" y="1150"/>
                    <a:pt x="1755" y="767"/>
                    <a:pt x="1755" y="453"/>
                  </a:cubicBezTo>
                  <a:close/>
                  <a:moveTo>
                    <a:pt x="1311" y="576"/>
                  </a:moveTo>
                  <a:lnTo>
                    <a:pt x="1311" y="576"/>
                  </a:lnTo>
                  <a:cubicBezTo>
                    <a:pt x="1341" y="989"/>
                    <a:pt x="1341" y="1411"/>
                    <a:pt x="1242" y="1824"/>
                  </a:cubicBezTo>
                  <a:lnTo>
                    <a:pt x="1242" y="1533"/>
                  </a:lnTo>
                  <a:lnTo>
                    <a:pt x="1311" y="576"/>
                  </a:lnTo>
                  <a:close/>
                  <a:moveTo>
                    <a:pt x="1081" y="1"/>
                  </a:moveTo>
                  <a:lnTo>
                    <a:pt x="1050" y="292"/>
                  </a:lnTo>
                  <a:lnTo>
                    <a:pt x="1020" y="292"/>
                  </a:lnTo>
                  <a:lnTo>
                    <a:pt x="1020" y="484"/>
                  </a:lnTo>
                  <a:cubicBezTo>
                    <a:pt x="989" y="706"/>
                    <a:pt x="958" y="928"/>
                    <a:pt x="928" y="1150"/>
                  </a:cubicBezTo>
                  <a:cubicBezTo>
                    <a:pt x="928" y="928"/>
                    <a:pt x="928" y="736"/>
                    <a:pt x="889" y="545"/>
                  </a:cubicBezTo>
                  <a:lnTo>
                    <a:pt x="828" y="545"/>
                  </a:lnTo>
                  <a:lnTo>
                    <a:pt x="828" y="1150"/>
                  </a:lnTo>
                  <a:lnTo>
                    <a:pt x="797" y="1150"/>
                  </a:lnTo>
                  <a:cubicBezTo>
                    <a:pt x="767" y="897"/>
                    <a:pt x="736" y="606"/>
                    <a:pt x="698" y="323"/>
                  </a:cubicBezTo>
                  <a:lnTo>
                    <a:pt x="667" y="101"/>
                  </a:lnTo>
                  <a:lnTo>
                    <a:pt x="637" y="323"/>
                  </a:lnTo>
                  <a:cubicBezTo>
                    <a:pt x="545" y="836"/>
                    <a:pt x="476" y="1342"/>
                    <a:pt x="414" y="1855"/>
                  </a:cubicBezTo>
                  <a:lnTo>
                    <a:pt x="253" y="223"/>
                  </a:lnTo>
                  <a:lnTo>
                    <a:pt x="192" y="261"/>
                  </a:lnTo>
                  <a:cubicBezTo>
                    <a:pt x="223" y="767"/>
                    <a:pt x="192" y="1311"/>
                    <a:pt x="123" y="1855"/>
                  </a:cubicBezTo>
                  <a:cubicBezTo>
                    <a:pt x="93" y="1311"/>
                    <a:pt x="62" y="736"/>
                    <a:pt x="62" y="192"/>
                  </a:cubicBezTo>
                  <a:lnTo>
                    <a:pt x="1" y="192"/>
                  </a:lnTo>
                  <a:cubicBezTo>
                    <a:pt x="1" y="867"/>
                    <a:pt x="31" y="1503"/>
                    <a:pt x="93" y="2177"/>
                  </a:cubicBezTo>
                  <a:lnTo>
                    <a:pt x="123" y="2429"/>
                  </a:lnTo>
                  <a:lnTo>
                    <a:pt x="162" y="2177"/>
                  </a:lnTo>
                  <a:cubicBezTo>
                    <a:pt x="223" y="1755"/>
                    <a:pt x="253" y="1311"/>
                    <a:pt x="253" y="897"/>
                  </a:cubicBezTo>
                  <a:lnTo>
                    <a:pt x="414" y="2460"/>
                  </a:lnTo>
                  <a:lnTo>
                    <a:pt x="445" y="2177"/>
                  </a:lnTo>
                  <a:cubicBezTo>
                    <a:pt x="506" y="1633"/>
                    <a:pt x="575" y="1089"/>
                    <a:pt x="667" y="576"/>
                  </a:cubicBezTo>
                  <a:cubicBezTo>
                    <a:pt x="736" y="1089"/>
                    <a:pt x="767" y="1633"/>
                    <a:pt x="767" y="2177"/>
                  </a:cubicBezTo>
                  <a:lnTo>
                    <a:pt x="828" y="2177"/>
                  </a:lnTo>
                  <a:cubicBezTo>
                    <a:pt x="828" y="2108"/>
                    <a:pt x="859" y="2016"/>
                    <a:pt x="859" y="1916"/>
                  </a:cubicBezTo>
                  <a:lnTo>
                    <a:pt x="859" y="1947"/>
                  </a:lnTo>
                  <a:lnTo>
                    <a:pt x="859" y="2299"/>
                  </a:lnTo>
                  <a:lnTo>
                    <a:pt x="928" y="2299"/>
                  </a:lnTo>
                  <a:lnTo>
                    <a:pt x="928" y="1947"/>
                  </a:lnTo>
                  <a:cubicBezTo>
                    <a:pt x="958" y="1755"/>
                    <a:pt x="989" y="1564"/>
                    <a:pt x="1020" y="1372"/>
                  </a:cubicBezTo>
                  <a:cubicBezTo>
                    <a:pt x="1020" y="1280"/>
                    <a:pt x="1050" y="1150"/>
                    <a:pt x="1050" y="1028"/>
                  </a:cubicBezTo>
                  <a:cubicBezTo>
                    <a:pt x="1081" y="1219"/>
                    <a:pt x="1081" y="1411"/>
                    <a:pt x="1081" y="1602"/>
                  </a:cubicBezTo>
                  <a:cubicBezTo>
                    <a:pt x="1050" y="1755"/>
                    <a:pt x="1020" y="1916"/>
                    <a:pt x="1020" y="2108"/>
                  </a:cubicBezTo>
                  <a:lnTo>
                    <a:pt x="1081" y="2108"/>
                  </a:lnTo>
                  <a:cubicBezTo>
                    <a:pt x="1119" y="1947"/>
                    <a:pt x="1119" y="1755"/>
                    <a:pt x="1150" y="1602"/>
                  </a:cubicBezTo>
                  <a:lnTo>
                    <a:pt x="1150" y="1411"/>
                  </a:lnTo>
                  <a:lnTo>
                    <a:pt x="1180" y="1533"/>
                  </a:lnTo>
                  <a:lnTo>
                    <a:pt x="1150" y="1663"/>
                  </a:lnTo>
                  <a:cubicBezTo>
                    <a:pt x="1150" y="1824"/>
                    <a:pt x="1150" y="2016"/>
                    <a:pt x="1180" y="2207"/>
                  </a:cubicBezTo>
                  <a:lnTo>
                    <a:pt x="1180" y="2330"/>
                  </a:lnTo>
                  <a:lnTo>
                    <a:pt x="1242" y="2207"/>
                  </a:lnTo>
                  <a:lnTo>
                    <a:pt x="1242" y="2491"/>
                  </a:lnTo>
                  <a:lnTo>
                    <a:pt x="1272" y="2207"/>
                  </a:lnTo>
                  <a:cubicBezTo>
                    <a:pt x="1341" y="1755"/>
                    <a:pt x="1403" y="1280"/>
                    <a:pt x="1433" y="798"/>
                  </a:cubicBezTo>
                  <a:cubicBezTo>
                    <a:pt x="1464" y="928"/>
                    <a:pt x="1464" y="1089"/>
                    <a:pt x="1464" y="1219"/>
                  </a:cubicBezTo>
                  <a:lnTo>
                    <a:pt x="1464" y="1533"/>
                  </a:lnTo>
                  <a:cubicBezTo>
                    <a:pt x="1464" y="1725"/>
                    <a:pt x="1433" y="1916"/>
                    <a:pt x="1464" y="2108"/>
                  </a:cubicBezTo>
                  <a:lnTo>
                    <a:pt x="1502" y="2299"/>
                  </a:lnTo>
                  <a:lnTo>
                    <a:pt x="1502" y="2491"/>
                  </a:lnTo>
                  <a:lnTo>
                    <a:pt x="1563" y="2207"/>
                  </a:lnTo>
                  <a:cubicBezTo>
                    <a:pt x="1594" y="2046"/>
                    <a:pt x="1625" y="1855"/>
                    <a:pt x="1655" y="1694"/>
                  </a:cubicBezTo>
                  <a:cubicBezTo>
                    <a:pt x="1694" y="1824"/>
                    <a:pt x="1694" y="1947"/>
                    <a:pt x="1694" y="2046"/>
                  </a:cubicBezTo>
                  <a:lnTo>
                    <a:pt x="1694" y="2138"/>
                  </a:lnTo>
                  <a:lnTo>
                    <a:pt x="1724" y="2138"/>
                  </a:lnTo>
                  <a:cubicBezTo>
                    <a:pt x="1755" y="2108"/>
                    <a:pt x="1755" y="2108"/>
                    <a:pt x="1755" y="2077"/>
                  </a:cubicBezTo>
                  <a:lnTo>
                    <a:pt x="1816" y="1342"/>
                  </a:lnTo>
                  <a:lnTo>
                    <a:pt x="1816" y="1794"/>
                  </a:lnTo>
                  <a:cubicBezTo>
                    <a:pt x="1786" y="1916"/>
                    <a:pt x="1786" y="2046"/>
                    <a:pt x="1786" y="2177"/>
                  </a:cubicBezTo>
                  <a:lnTo>
                    <a:pt x="1847" y="2177"/>
                  </a:lnTo>
                  <a:cubicBezTo>
                    <a:pt x="1847" y="2046"/>
                    <a:pt x="1885" y="1916"/>
                    <a:pt x="1885" y="1794"/>
                  </a:cubicBezTo>
                  <a:cubicBezTo>
                    <a:pt x="1916" y="1280"/>
                    <a:pt x="1947" y="767"/>
                    <a:pt x="1947" y="261"/>
                  </a:cubicBezTo>
                  <a:lnTo>
                    <a:pt x="1885" y="261"/>
                  </a:lnTo>
                  <a:lnTo>
                    <a:pt x="1847" y="576"/>
                  </a:lnTo>
                  <a:cubicBezTo>
                    <a:pt x="1847" y="484"/>
                    <a:pt x="1816" y="384"/>
                    <a:pt x="1755" y="292"/>
                  </a:cubicBezTo>
                  <a:lnTo>
                    <a:pt x="1724" y="192"/>
                  </a:lnTo>
                  <a:lnTo>
                    <a:pt x="1694" y="292"/>
                  </a:lnTo>
                  <a:cubicBezTo>
                    <a:pt x="1694" y="576"/>
                    <a:pt x="1694" y="836"/>
                    <a:pt x="1655" y="1089"/>
                  </a:cubicBezTo>
                  <a:cubicBezTo>
                    <a:pt x="1655" y="836"/>
                    <a:pt x="1655" y="576"/>
                    <a:pt x="1625" y="323"/>
                  </a:cubicBezTo>
                  <a:lnTo>
                    <a:pt x="1594" y="223"/>
                  </a:lnTo>
                  <a:lnTo>
                    <a:pt x="1563" y="323"/>
                  </a:lnTo>
                  <a:cubicBezTo>
                    <a:pt x="1533" y="415"/>
                    <a:pt x="1502" y="484"/>
                    <a:pt x="1502" y="545"/>
                  </a:cubicBezTo>
                  <a:cubicBezTo>
                    <a:pt x="1502" y="484"/>
                    <a:pt x="1464" y="415"/>
                    <a:pt x="1464" y="353"/>
                  </a:cubicBezTo>
                  <a:lnTo>
                    <a:pt x="1403" y="131"/>
                  </a:lnTo>
                  <a:lnTo>
                    <a:pt x="1403" y="353"/>
                  </a:lnTo>
                  <a:lnTo>
                    <a:pt x="1403" y="484"/>
                  </a:lnTo>
                  <a:cubicBezTo>
                    <a:pt x="1372" y="453"/>
                    <a:pt x="1341" y="384"/>
                    <a:pt x="1311" y="353"/>
                  </a:cubicBezTo>
                  <a:lnTo>
                    <a:pt x="1242" y="223"/>
                  </a:lnTo>
                  <a:lnTo>
                    <a:pt x="1272" y="384"/>
                  </a:lnTo>
                  <a:lnTo>
                    <a:pt x="1272" y="484"/>
                  </a:lnTo>
                  <a:lnTo>
                    <a:pt x="1242" y="484"/>
                  </a:lnTo>
                  <a:cubicBezTo>
                    <a:pt x="1211" y="576"/>
                    <a:pt x="1180" y="706"/>
                    <a:pt x="1180" y="867"/>
                  </a:cubicBezTo>
                  <a:lnTo>
                    <a:pt x="108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8224833" y="4179454"/>
              <a:ext cx="95902" cy="249609"/>
            </a:xfrm>
            <a:custGeom>
              <a:avLst/>
              <a:gdLst/>
              <a:ahLst/>
              <a:cxnLst/>
              <a:rect l="l" t="t" r="r" b="b"/>
              <a:pathLst>
                <a:path w="798" h="2077" extrusionOk="0">
                  <a:moveTo>
                    <a:pt x="414" y="954"/>
                  </a:moveTo>
                  <a:cubicBezTo>
                    <a:pt x="410" y="1252"/>
                    <a:pt x="382" y="1519"/>
                    <a:pt x="353" y="1793"/>
                  </a:cubicBezTo>
                  <a:cubicBezTo>
                    <a:pt x="353" y="1602"/>
                    <a:pt x="383" y="1410"/>
                    <a:pt x="383" y="1180"/>
                  </a:cubicBezTo>
                  <a:lnTo>
                    <a:pt x="383" y="1119"/>
                  </a:lnTo>
                  <a:cubicBezTo>
                    <a:pt x="407" y="1071"/>
                    <a:pt x="413" y="1019"/>
                    <a:pt x="414" y="954"/>
                  </a:cubicBezTo>
                  <a:close/>
                  <a:moveTo>
                    <a:pt x="322" y="0"/>
                  </a:moveTo>
                  <a:lnTo>
                    <a:pt x="253" y="1341"/>
                  </a:lnTo>
                  <a:cubicBezTo>
                    <a:pt x="222" y="958"/>
                    <a:pt x="161" y="575"/>
                    <a:pt x="161" y="161"/>
                  </a:cubicBezTo>
                  <a:lnTo>
                    <a:pt x="161" y="131"/>
                  </a:lnTo>
                  <a:lnTo>
                    <a:pt x="92" y="131"/>
                  </a:lnTo>
                  <a:lnTo>
                    <a:pt x="92" y="192"/>
                  </a:lnTo>
                  <a:cubicBezTo>
                    <a:pt x="92" y="353"/>
                    <a:pt x="92" y="514"/>
                    <a:pt x="62" y="675"/>
                  </a:cubicBezTo>
                  <a:lnTo>
                    <a:pt x="62" y="767"/>
                  </a:lnTo>
                  <a:cubicBezTo>
                    <a:pt x="31" y="1150"/>
                    <a:pt x="0" y="1533"/>
                    <a:pt x="31" y="1916"/>
                  </a:cubicBezTo>
                  <a:lnTo>
                    <a:pt x="92" y="1916"/>
                  </a:lnTo>
                  <a:cubicBezTo>
                    <a:pt x="62" y="1533"/>
                    <a:pt x="92" y="1150"/>
                    <a:pt x="131" y="797"/>
                  </a:cubicBezTo>
                  <a:lnTo>
                    <a:pt x="131" y="675"/>
                  </a:lnTo>
                  <a:cubicBezTo>
                    <a:pt x="161" y="1027"/>
                    <a:pt x="192" y="1372"/>
                    <a:pt x="253" y="1694"/>
                  </a:cubicBezTo>
                  <a:cubicBezTo>
                    <a:pt x="253" y="1755"/>
                    <a:pt x="253" y="1824"/>
                    <a:pt x="284" y="1885"/>
                  </a:cubicBezTo>
                  <a:lnTo>
                    <a:pt x="353" y="2077"/>
                  </a:lnTo>
                  <a:lnTo>
                    <a:pt x="353" y="1885"/>
                  </a:lnTo>
                  <a:lnTo>
                    <a:pt x="414" y="1916"/>
                  </a:lnTo>
                  <a:cubicBezTo>
                    <a:pt x="514" y="1533"/>
                    <a:pt x="544" y="1150"/>
                    <a:pt x="544" y="767"/>
                  </a:cubicBezTo>
                  <a:cubicBezTo>
                    <a:pt x="575" y="897"/>
                    <a:pt x="575" y="989"/>
                    <a:pt x="575" y="1119"/>
                  </a:cubicBezTo>
                  <a:cubicBezTo>
                    <a:pt x="514" y="1372"/>
                    <a:pt x="514" y="1632"/>
                    <a:pt x="514" y="1916"/>
                  </a:cubicBezTo>
                  <a:lnTo>
                    <a:pt x="575" y="1916"/>
                  </a:lnTo>
                  <a:cubicBezTo>
                    <a:pt x="606" y="1663"/>
                    <a:pt x="636" y="1372"/>
                    <a:pt x="636" y="1119"/>
                  </a:cubicBezTo>
                  <a:lnTo>
                    <a:pt x="636" y="1088"/>
                  </a:lnTo>
                  <a:cubicBezTo>
                    <a:pt x="636" y="1027"/>
                    <a:pt x="667" y="927"/>
                    <a:pt x="667" y="866"/>
                  </a:cubicBezTo>
                  <a:cubicBezTo>
                    <a:pt x="736" y="644"/>
                    <a:pt x="797" y="384"/>
                    <a:pt x="766" y="161"/>
                  </a:cubicBezTo>
                  <a:lnTo>
                    <a:pt x="705" y="161"/>
                  </a:lnTo>
                  <a:cubicBezTo>
                    <a:pt x="736" y="384"/>
                    <a:pt x="667" y="606"/>
                    <a:pt x="606" y="836"/>
                  </a:cubicBezTo>
                  <a:cubicBezTo>
                    <a:pt x="606" y="644"/>
                    <a:pt x="575" y="452"/>
                    <a:pt x="544" y="261"/>
                  </a:cubicBezTo>
                  <a:lnTo>
                    <a:pt x="514" y="261"/>
                  </a:lnTo>
                  <a:lnTo>
                    <a:pt x="514" y="69"/>
                  </a:lnTo>
                  <a:lnTo>
                    <a:pt x="445" y="69"/>
                  </a:lnTo>
                  <a:cubicBezTo>
                    <a:pt x="445" y="292"/>
                    <a:pt x="414" y="514"/>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8447640" y="4413317"/>
              <a:ext cx="172214" cy="322316"/>
            </a:xfrm>
            <a:custGeom>
              <a:avLst/>
              <a:gdLst/>
              <a:ahLst/>
              <a:cxnLst/>
              <a:rect l="l" t="t" r="r" b="b"/>
              <a:pathLst>
                <a:path w="1433" h="2682" extrusionOk="0">
                  <a:moveTo>
                    <a:pt x="253" y="452"/>
                  </a:moveTo>
                  <a:cubicBezTo>
                    <a:pt x="253" y="452"/>
                    <a:pt x="284" y="483"/>
                    <a:pt x="284" y="514"/>
                  </a:cubicBezTo>
                  <a:cubicBezTo>
                    <a:pt x="253" y="575"/>
                    <a:pt x="253" y="613"/>
                    <a:pt x="222" y="644"/>
                  </a:cubicBezTo>
                  <a:cubicBezTo>
                    <a:pt x="253" y="575"/>
                    <a:pt x="253" y="514"/>
                    <a:pt x="253" y="452"/>
                  </a:cubicBezTo>
                  <a:close/>
                  <a:moveTo>
                    <a:pt x="345" y="452"/>
                  </a:moveTo>
                  <a:cubicBezTo>
                    <a:pt x="383" y="613"/>
                    <a:pt x="345" y="766"/>
                    <a:pt x="345" y="897"/>
                  </a:cubicBezTo>
                  <a:lnTo>
                    <a:pt x="345" y="514"/>
                  </a:lnTo>
                  <a:lnTo>
                    <a:pt x="345" y="452"/>
                  </a:lnTo>
                  <a:close/>
                  <a:moveTo>
                    <a:pt x="284" y="705"/>
                  </a:moveTo>
                  <a:cubicBezTo>
                    <a:pt x="314" y="1027"/>
                    <a:pt x="314" y="1310"/>
                    <a:pt x="253" y="1602"/>
                  </a:cubicBezTo>
                  <a:cubicBezTo>
                    <a:pt x="253" y="1502"/>
                    <a:pt x="253" y="1410"/>
                    <a:pt x="222" y="1280"/>
                  </a:cubicBezTo>
                  <a:lnTo>
                    <a:pt x="222" y="835"/>
                  </a:lnTo>
                  <a:cubicBezTo>
                    <a:pt x="253" y="805"/>
                    <a:pt x="284" y="766"/>
                    <a:pt x="284" y="705"/>
                  </a:cubicBezTo>
                  <a:close/>
                  <a:moveTo>
                    <a:pt x="1050" y="1824"/>
                  </a:moveTo>
                  <a:cubicBezTo>
                    <a:pt x="1050" y="1954"/>
                    <a:pt x="1080" y="2046"/>
                    <a:pt x="1080" y="2176"/>
                  </a:cubicBezTo>
                  <a:cubicBezTo>
                    <a:pt x="1080" y="2207"/>
                    <a:pt x="1080" y="2207"/>
                    <a:pt x="1050" y="2237"/>
                  </a:cubicBezTo>
                  <a:lnTo>
                    <a:pt x="1050" y="1824"/>
                  </a:lnTo>
                  <a:close/>
                  <a:moveTo>
                    <a:pt x="284" y="0"/>
                  </a:moveTo>
                  <a:lnTo>
                    <a:pt x="253" y="192"/>
                  </a:lnTo>
                  <a:cubicBezTo>
                    <a:pt x="192" y="383"/>
                    <a:pt x="192" y="575"/>
                    <a:pt x="153" y="766"/>
                  </a:cubicBezTo>
                  <a:lnTo>
                    <a:pt x="153" y="736"/>
                  </a:lnTo>
                  <a:lnTo>
                    <a:pt x="153" y="261"/>
                  </a:lnTo>
                  <a:lnTo>
                    <a:pt x="92" y="261"/>
                  </a:lnTo>
                  <a:lnTo>
                    <a:pt x="92" y="736"/>
                  </a:lnTo>
                  <a:lnTo>
                    <a:pt x="62" y="1280"/>
                  </a:lnTo>
                  <a:lnTo>
                    <a:pt x="62" y="230"/>
                  </a:lnTo>
                  <a:lnTo>
                    <a:pt x="0" y="230"/>
                  </a:lnTo>
                  <a:lnTo>
                    <a:pt x="31" y="2590"/>
                  </a:lnTo>
                  <a:lnTo>
                    <a:pt x="62" y="2368"/>
                  </a:lnTo>
                  <a:cubicBezTo>
                    <a:pt x="123" y="2207"/>
                    <a:pt x="123" y="2046"/>
                    <a:pt x="123" y="1916"/>
                  </a:cubicBezTo>
                  <a:lnTo>
                    <a:pt x="153" y="1218"/>
                  </a:lnTo>
                  <a:lnTo>
                    <a:pt x="153" y="1379"/>
                  </a:lnTo>
                  <a:lnTo>
                    <a:pt x="153" y="1885"/>
                  </a:lnTo>
                  <a:lnTo>
                    <a:pt x="153" y="1985"/>
                  </a:lnTo>
                  <a:cubicBezTo>
                    <a:pt x="123" y="2107"/>
                    <a:pt x="123" y="2237"/>
                    <a:pt x="153" y="2337"/>
                  </a:cubicBezTo>
                  <a:lnTo>
                    <a:pt x="222" y="2590"/>
                  </a:lnTo>
                  <a:lnTo>
                    <a:pt x="222" y="2237"/>
                  </a:lnTo>
                  <a:lnTo>
                    <a:pt x="253" y="2237"/>
                  </a:lnTo>
                  <a:lnTo>
                    <a:pt x="284" y="2460"/>
                  </a:lnTo>
                  <a:lnTo>
                    <a:pt x="314" y="2237"/>
                  </a:lnTo>
                  <a:cubicBezTo>
                    <a:pt x="314" y="2107"/>
                    <a:pt x="284" y="1985"/>
                    <a:pt x="284" y="1854"/>
                  </a:cubicBezTo>
                  <a:lnTo>
                    <a:pt x="314" y="1824"/>
                  </a:lnTo>
                  <a:cubicBezTo>
                    <a:pt x="314" y="1663"/>
                    <a:pt x="345" y="1533"/>
                    <a:pt x="345" y="1379"/>
                  </a:cubicBezTo>
                  <a:cubicBezTo>
                    <a:pt x="345" y="1693"/>
                    <a:pt x="383" y="1985"/>
                    <a:pt x="445" y="2268"/>
                  </a:cubicBezTo>
                  <a:lnTo>
                    <a:pt x="506" y="2268"/>
                  </a:lnTo>
                  <a:cubicBezTo>
                    <a:pt x="475" y="2015"/>
                    <a:pt x="475" y="1724"/>
                    <a:pt x="506" y="1441"/>
                  </a:cubicBezTo>
                  <a:lnTo>
                    <a:pt x="575" y="2429"/>
                  </a:lnTo>
                  <a:lnTo>
                    <a:pt x="636" y="2429"/>
                  </a:lnTo>
                  <a:lnTo>
                    <a:pt x="667" y="866"/>
                  </a:lnTo>
                  <a:cubicBezTo>
                    <a:pt x="697" y="1379"/>
                    <a:pt x="697" y="1916"/>
                    <a:pt x="697" y="2398"/>
                  </a:cubicBezTo>
                  <a:lnTo>
                    <a:pt x="766" y="2398"/>
                  </a:lnTo>
                  <a:cubicBezTo>
                    <a:pt x="797" y="1985"/>
                    <a:pt x="797" y="1533"/>
                    <a:pt x="797" y="1088"/>
                  </a:cubicBezTo>
                  <a:lnTo>
                    <a:pt x="889" y="2368"/>
                  </a:lnTo>
                  <a:lnTo>
                    <a:pt x="958" y="2368"/>
                  </a:lnTo>
                  <a:cubicBezTo>
                    <a:pt x="989" y="1916"/>
                    <a:pt x="989" y="1441"/>
                    <a:pt x="989" y="958"/>
                  </a:cubicBezTo>
                  <a:cubicBezTo>
                    <a:pt x="989" y="1088"/>
                    <a:pt x="1019" y="1218"/>
                    <a:pt x="1019" y="1341"/>
                  </a:cubicBezTo>
                  <a:cubicBezTo>
                    <a:pt x="989" y="1693"/>
                    <a:pt x="989" y="2046"/>
                    <a:pt x="1019" y="2398"/>
                  </a:cubicBezTo>
                  <a:lnTo>
                    <a:pt x="1019" y="2528"/>
                  </a:lnTo>
                  <a:lnTo>
                    <a:pt x="1080" y="2429"/>
                  </a:lnTo>
                  <a:cubicBezTo>
                    <a:pt x="1080" y="2398"/>
                    <a:pt x="1080" y="2368"/>
                    <a:pt x="1111" y="2337"/>
                  </a:cubicBezTo>
                  <a:lnTo>
                    <a:pt x="1149" y="2337"/>
                  </a:lnTo>
                  <a:lnTo>
                    <a:pt x="1149" y="2145"/>
                  </a:lnTo>
                  <a:lnTo>
                    <a:pt x="1149" y="1954"/>
                  </a:lnTo>
                  <a:lnTo>
                    <a:pt x="1149" y="996"/>
                  </a:lnTo>
                  <a:lnTo>
                    <a:pt x="1149" y="927"/>
                  </a:lnTo>
                  <a:cubicBezTo>
                    <a:pt x="1149" y="897"/>
                    <a:pt x="1149" y="835"/>
                    <a:pt x="1180" y="766"/>
                  </a:cubicBezTo>
                  <a:cubicBezTo>
                    <a:pt x="1180" y="958"/>
                    <a:pt x="1211" y="1188"/>
                    <a:pt x="1211" y="1379"/>
                  </a:cubicBezTo>
                  <a:cubicBezTo>
                    <a:pt x="1180" y="1724"/>
                    <a:pt x="1149" y="2076"/>
                    <a:pt x="1180" y="2398"/>
                  </a:cubicBezTo>
                  <a:lnTo>
                    <a:pt x="1211" y="2682"/>
                  </a:lnTo>
                  <a:lnTo>
                    <a:pt x="1241" y="2398"/>
                  </a:lnTo>
                  <a:cubicBezTo>
                    <a:pt x="1272" y="2076"/>
                    <a:pt x="1272" y="1724"/>
                    <a:pt x="1272" y="1410"/>
                  </a:cubicBezTo>
                  <a:lnTo>
                    <a:pt x="1272" y="1341"/>
                  </a:lnTo>
                  <a:cubicBezTo>
                    <a:pt x="1303" y="1218"/>
                    <a:pt x="1303" y="1088"/>
                    <a:pt x="1341" y="958"/>
                  </a:cubicBezTo>
                  <a:cubicBezTo>
                    <a:pt x="1341" y="1341"/>
                    <a:pt x="1372" y="1693"/>
                    <a:pt x="1341" y="2076"/>
                  </a:cubicBezTo>
                  <a:lnTo>
                    <a:pt x="1402" y="2076"/>
                  </a:lnTo>
                  <a:cubicBezTo>
                    <a:pt x="1433" y="1502"/>
                    <a:pt x="1402" y="927"/>
                    <a:pt x="1341" y="383"/>
                  </a:cubicBezTo>
                  <a:lnTo>
                    <a:pt x="1272" y="383"/>
                  </a:lnTo>
                  <a:cubicBezTo>
                    <a:pt x="1272" y="575"/>
                    <a:pt x="1272" y="805"/>
                    <a:pt x="1241" y="1027"/>
                  </a:cubicBezTo>
                  <a:cubicBezTo>
                    <a:pt x="1241" y="805"/>
                    <a:pt x="1211" y="575"/>
                    <a:pt x="1180" y="353"/>
                  </a:cubicBezTo>
                  <a:lnTo>
                    <a:pt x="1180" y="322"/>
                  </a:lnTo>
                  <a:lnTo>
                    <a:pt x="1111" y="353"/>
                  </a:lnTo>
                  <a:lnTo>
                    <a:pt x="1111" y="675"/>
                  </a:lnTo>
                  <a:cubicBezTo>
                    <a:pt x="1111" y="575"/>
                    <a:pt x="1080" y="452"/>
                    <a:pt x="1080" y="322"/>
                  </a:cubicBezTo>
                  <a:lnTo>
                    <a:pt x="1019" y="322"/>
                  </a:lnTo>
                  <a:lnTo>
                    <a:pt x="1050" y="897"/>
                  </a:lnTo>
                  <a:cubicBezTo>
                    <a:pt x="1019" y="705"/>
                    <a:pt x="989" y="514"/>
                    <a:pt x="958" y="291"/>
                  </a:cubicBezTo>
                  <a:lnTo>
                    <a:pt x="889" y="322"/>
                  </a:lnTo>
                  <a:cubicBezTo>
                    <a:pt x="920" y="805"/>
                    <a:pt x="920" y="1310"/>
                    <a:pt x="920" y="1824"/>
                  </a:cubicBezTo>
                  <a:lnTo>
                    <a:pt x="766" y="192"/>
                  </a:lnTo>
                  <a:lnTo>
                    <a:pt x="697" y="192"/>
                  </a:lnTo>
                  <a:cubicBezTo>
                    <a:pt x="728" y="422"/>
                    <a:pt x="728" y="675"/>
                    <a:pt x="728" y="927"/>
                  </a:cubicBezTo>
                  <a:cubicBezTo>
                    <a:pt x="697" y="705"/>
                    <a:pt x="697" y="483"/>
                    <a:pt x="667" y="261"/>
                  </a:cubicBezTo>
                  <a:lnTo>
                    <a:pt x="605" y="261"/>
                  </a:lnTo>
                  <a:lnTo>
                    <a:pt x="575" y="1502"/>
                  </a:lnTo>
                  <a:lnTo>
                    <a:pt x="537" y="958"/>
                  </a:lnTo>
                  <a:cubicBezTo>
                    <a:pt x="575" y="736"/>
                    <a:pt x="537" y="514"/>
                    <a:pt x="506" y="291"/>
                  </a:cubicBezTo>
                  <a:lnTo>
                    <a:pt x="445" y="291"/>
                  </a:lnTo>
                  <a:lnTo>
                    <a:pt x="475" y="958"/>
                  </a:lnTo>
                  <a:cubicBezTo>
                    <a:pt x="475" y="1088"/>
                    <a:pt x="475" y="1249"/>
                    <a:pt x="445" y="1410"/>
                  </a:cubicBezTo>
                  <a:lnTo>
                    <a:pt x="445" y="1693"/>
                  </a:lnTo>
                  <a:cubicBezTo>
                    <a:pt x="414" y="1471"/>
                    <a:pt x="414" y="1249"/>
                    <a:pt x="414" y="1027"/>
                  </a:cubicBezTo>
                  <a:lnTo>
                    <a:pt x="414" y="927"/>
                  </a:lnTo>
                  <a:cubicBezTo>
                    <a:pt x="445" y="705"/>
                    <a:pt x="445" y="483"/>
                    <a:pt x="383" y="261"/>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9"/>
            <p:cNvSpPr/>
            <p:nvPr/>
          </p:nvSpPr>
          <p:spPr>
            <a:xfrm>
              <a:off x="8604110" y="4452014"/>
              <a:ext cx="69222" cy="256939"/>
            </a:xfrm>
            <a:custGeom>
              <a:avLst/>
              <a:gdLst/>
              <a:ahLst/>
              <a:cxnLst/>
              <a:rect l="l" t="t" r="r" b="b"/>
              <a:pathLst>
                <a:path w="576" h="2138" extrusionOk="0">
                  <a:moveTo>
                    <a:pt x="230" y="705"/>
                  </a:moveTo>
                  <a:cubicBezTo>
                    <a:pt x="261" y="1057"/>
                    <a:pt x="261" y="1402"/>
                    <a:pt x="230" y="1724"/>
                  </a:cubicBezTo>
                  <a:lnTo>
                    <a:pt x="230" y="1502"/>
                  </a:lnTo>
                  <a:lnTo>
                    <a:pt x="161" y="1502"/>
                  </a:lnTo>
                  <a:lnTo>
                    <a:pt x="161" y="1402"/>
                  </a:lnTo>
                  <a:cubicBezTo>
                    <a:pt x="192" y="1180"/>
                    <a:pt x="230" y="927"/>
                    <a:pt x="230" y="705"/>
                  </a:cubicBezTo>
                  <a:close/>
                  <a:moveTo>
                    <a:pt x="322" y="0"/>
                  </a:moveTo>
                  <a:lnTo>
                    <a:pt x="261" y="100"/>
                  </a:lnTo>
                  <a:cubicBezTo>
                    <a:pt x="261" y="130"/>
                    <a:pt x="261" y="161"/>
                    <a:pt x="230" y="192"/>
                  </a:cubicBezTo>
                  <a:lnTo>
                    <a:pt x="230" y="100"/>
                  </a:lnTo>
                  <a:lnTo>
                    <a:pt x="161" y="100"/>
                  </a:lnTo>
                  <a:lnTo>
                    <a:pt x="161" y="444"/>
                  </a:lnTo>
                  <a:cubicBezTo>
                    <a:pt x="100" y="736"/>
                    <a:pt x="100" y="1057"/>
                    <a:pt x="100" y="1371"/>
                  </a:cubicBezTo>
                  <a:lnTo>
                    <a:pt x="100" y="1402"/>
                  </a:lnTo>
                  <a:cubicBezTo>
                    <a:pt x="70" y="1594"/>
                    <a:pt x="39" y="1785"/>
                    <a:pt x="1" y="1946"/>
                  </a:cubicBezTo>
                  <a:lnTo>
                    <a:pt x="70" y="1977"/>
                  </a:lnTo>
                  <a:cubicBezTo>
                    <a:pt x="70" y="1915"/>
                    <a:pt x="100" y="1854"/>
                    <a:pt x="100" y="1823"/>
                  </a:cubicBezTo>
                  <a:lnTo>
                    <a:pt x="100" y="1823"/>
                  </a:lnTo>
                  <a:cubicBezTo>
                    <a:pt x="100" y="1915"/>
                    <a:pt x="100" y="2015"/>
                    <a:pt x="70" y="2107"/>
                  </a:cubicBezTo>
                  <a:lnTo>
                    <a:pt x="131" y="2107"/>
                  </a:lnTo>
                  <a:cubicBezTo>
                    <a:pt x="161" y="2076"/>
                    <a:pt x="161" y="2015"/>
                    <a:pt x="161" y="1977"/>
                  </a:cubicBezTo>
                  <a:lnTo>
                    <a:pt x="192" y="2138"/>
                  </a:lnTo>
                  <a:lnTo>
                    <a:pt x="261" y="2138"/>
                  </a:lnTo>
                  <a:cubicBezTo>
                    <a:pt x="322" y="1532"/>
                    <a:pt x="322" y="927"/>
                    <a:pt x="261" y="353"/>
                  </a:cubicBezTo>
                  <a:cubicBezTo>
                    <a:pt x="261" y="322"/>
                    <a:pt x="261" y="291"/>
                    <a:pt x="292" y="253"/>
                  </a:cubicBezTo>
                  <a:cubicBezTo>
                    <a:pt x="322" y="705"/>
                    <a:pt x="322" y="1149"/>
                    <a:pt x="322" y="1594"/>
                  </a:cubicBezTo>
                  <a:cubicBezTo>
                    <a:pt x="322" y="1724"/>
                    <a:pt x="353" y="1854"/>
                    <a:pt x="353" y="1977"/>
                  </a:cubicBezTo>
                  <a:lnTo>
                    <a:pt x="422" y="1977"/>
                  </a:lnTo>
                  <a:cubicBezTo>
                    <a:pt x="422" y="1854"/>
                    <a:pt x="422" y="1724"/>
                    <a:pt x="384" y="1594"/>
                  </a:cubicBezTo>
                  <a:cubicBezTo>
                    <a:pt x="422" y="1249"/>
                    <a:pt x="422" y="866"/>
                    <a:pt x="453" y="513"/>
                  </a:cubicBezTo>
                  <a:lnTo>
                    <a:pt x="453" y="866"/>
                  </a:lnTo>
                  <a:cubicBezTo>
                    <a:pt x="453" y="1280"/>
                    <a:pt x="453" y="1663"/>
                    <a:pt x="483" y="2046"/>
                  </a:cubicBezTo>
                  <a:lnTo>
                    <a:pt x="545" y="2046"/>
                  </a:lnTo>
                  <a:lnTo>
                    <a:pt x="545" y="1977"/>
                  </a:lnTo>
                  <a:lnTo>
                    <a:pt x="575" y="1977"/>
                  </a:lnTo>
                  <a:lnTo>
                    <a:pt x="575" y="161"/>
                  </a:lnTo>
                  <a:lnTo>
                    <a:pt x="514" y="161"/>
                  </a:lnTo>
                  <a:cubicBezTo>
                    <a:pt x="514" y="253"/>
                    <a:pt x="514" y="322"/>
                    <a:pt x="483" y="414"/>
                  </a:cubicBezTo>
                  <a:lnTo>
                    <a:pt x="483" y="100"/>
                  </a:lnTo>
                  <a:lnTo>
                    <a:pt x="422" y="100"/>
                  </a:lnTo>
                  <a:cubicBezTo>
                    <a:pt x="384" y="253"/>
                    <a:pt x="384" y="444"/>
                    <a:pt x="353" y="636"/>
                  </a:cubicBezTo>
                  <a:cubicBezTo>
                    <a:pt x="353" y="483"/>
                    <a:pt x="353" y="291"/>
                    <a:pt x="322"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8665760" y="4697774"/>
              <a:ext cx="237711" cy="299362"/>
            </a:xfrm>
            <a:custGeom>
              <a:avLst/>
              <a:gdLst/>
              <a:ahLst/>
              <a:cxnLst/>
              <a:rect l="l" t="t" r="r" b="b"/>
              <a:pathLst>
                <a:path w="1978" h="2491" extrusionOk="0">
                  <a:moveTo>
                    <a:pt x="1372" y="545"/>
                  </a:moveTo>
                  <a:cubicBezTo>
                    <a:pt x="1403" y="545"/>
                    <a:pt x="1403" y="575"/>
                    <a:pt x="1403" y="606"/>
                  </a:cubicBezTo>
                  <a:lnTo>
                    <a:pt x="1403" y="736"/>
                  </a:lnTo>
                  <a:cubicBezTo>
                    <a:pt x="1403" y="667"/>
                    <a:pt x="1372" y="606"/>
                    <a:pt x="1372" y="545"/>
                  </a:cubicBezTo>
                  <a:close/>
                  <a:moveTo>
                    <a:pt x="1594" y="476"/>
                  </a:moveTo>
                  <a:lnTo>
                    <a:pt x="1594" y="476"/>
                  </a:lnTo>
                  <a:cubicBezTo>
                    <a:pt x="1633" y="667"/>
                    <a:pt x="1633" y="859"/>
                    <a:pt x="1633" y="1050"/>
                  </a:cubicBezTo>
                  <a:cubicBezTo>
                    <a:pt x="1594" y="859"/>
                    <a:pt x="1564" y="667"/>
                    <a:pt x="1594" y="476"/>
                  </a:cubicBezTo>
                  <a:close/>
                  <a:moveTo>
                    <a:pt x="1594" y="1180"/>
                  </a:moveTo>
                  <a:cubicBezTo>
                    <a:pt x="1594" y="1242"/>
                    <a:pt x="1594" y="1272"/>
                    <a:pt x="1633" y="1311"/>
                  </a:cubicBezTo>
                  <a:cubicBezTo>
                    <a:pt x="1594" y="1372"/>
                    <a:pt x="1594" y="1464"/>
                    <a:pt x="1594" y="1533"/>
                  </a:cubicBezTo>
                  <a:lnTo>
                    <a:pt x="1594" y="1180"/>
                  </a:lnTo>
                  <a:close/>
                  <a:moveTo>
                    <a:pt x="1786" y="414"/>
                  </a:moveTo>
                  <a:cubicBezTo>
                    <a:pt x="1824" y="506"/>
                    <a:pt x="1824" y="636"/>
                    <a:pt x="1855" y="736"/>
                  </a:cubicBezTo>
                  <a:lnTo>
                    <a:pt x="1855" y="859"/>
                  </a:lnTo>
                  <a:lnTo>
                    <a:pt x="1755" y="1655"/>
                  </a:lnTo>
                  <a:cubicBezTo>
                    <a:pt x="1755" y="1594"/>
                    <a:pt x="1725" y="1533"/>
                    <a:pt x="1725" y="1464"/>
                  </a:cubicBezTo>
                  <a:cubicBezTo>
                    <a:pt x="1755" y="1119"/>
                    <a:pt x="1786" y="767"/>
                    <a:pt x="1786" y="414"/>
                  </a:cubicBezTo>
                  <a:close/>
                  <a:moveTo>
                    <a:pt x="1311" y="545"/>
                  </a:moveTo>
                  <a:lnTo>
                    <a:pt x="1311" y="545"/>
                  </a:lnTo>
                  <a:cubicBezTo>
                    <a:pt x="1372" y="958"/>
                    <a:pt x="1372" y="1403"/>
                    <a:pt x="1280" y="1816"/>
                  </a:cubicBezTo>
                  <a:lnTo>
                    <a:pt x="1250" y="1533"/>
                  </a:lnTo>
                  <a:lnTo>
                    <a:pt x="1311" y="545"/>
                  </a:lnTo>
                  <a:close/>
                  <a:moveTo>
                    <a:pt x="1119" y="1"/>
                  </a:moveTo>
                  <a:lnTo>
                    <a:pt x="1089" y="284"/>
                  </a:lnTo>
                  <a:lnTo>
                    <a:pt x="1058" y="284"/>
                  </a:lnTo>
                  <a:lnTo>
                    <a:pt x="1058" y="476"/>
                  </a:lnTo>
                  <a:cubicBezTo>
                    <a:pt x="1020" y="667"/>
                    <a:pt x="989" y="889"/>
                    <a:pt x="959" y="1119"/>
                  </a:cubicBezTo>
                  <a:cubicBezTo>
                    <a:pt x="959" y="928"/>
                    <a:pt x="959" y="736"/>
                    <a:pt x="928" y="506"/>
                  </a:cubicBezTo>
                  <a:lnTo>
                    <a:pt x="867" y="506"/>
                  </a:lnTo>
                  <a:lnTo>
                    <a:pt x="867" y="1150"/>
                  </a:lnTo>
                  <a:lnTo>
                    <a:pt x="798" y="1150"/>
                  </a:lnTo>
                  <a:cubicBezTo>
                    <a:pt x="798" y="859"/>
                    <a:pt x="767" y="575"/>
                    <a:pt x="736" y="315"/>
                  </a:cubicBezTo>
                  <a:lnTo>
                    <a:pt x="706" y="93"/>
                  </a:lnTo>
                  <a:lnTo>
                    <a:pt x="675" y="315"/>
                  </a:lnTo>
                  <a:cubicBezTo>
                    <a:pt x="575" y="828"/>
                    <a:pt x="514" y="1341"/>
                    <a:pt x="445" y="1847"/>
                  </a:cubicBezTo>
                  <a:lnTo>
                    <a:pt x="292" y="223"/>
                  </a:lnTo>
                  <a:lnTo>
                    <a:pt x="223" y="223"/>
                  </a:lnTo>
                  <a:cubicBezTo>
                    <a:pt x="223" y="767"/>
                    <a:pt x="223" y="1311"/>
                    <a:pt x="162" y="1847"/>
                  </a:cubicBezTo>
                  <a:cubicBezTo>
                    <a:pt x="100" y="1272"/>
                    <a:pt x="62" y="736"/>
                    <a:pt x="62" y="192"/>
                  </a:cubicBezTo>
                  <a:lnTo>
                    <a:pt x="1" y="192"/>
                  </a:lnTo>
                  <a:cubicBezTo>
                    <a:pt x="1" y="828"/>
                    <a:pt x="62" y="1502"/>
                    <a:pt x="131" y="2138"/>
                  </a:cubicBezTo>
                  <a:lnTo>
                    <a:pt x="162" y="2421"/>
                  </a:lnTo>
                  <a:lnTo>
                    <a:pt x="192" y="2138"/>
                  </a:lnTo>
                  <a:cubicBezTo>
                    <a:pt x="254" y="1724"/>
                    <a:pt x="292" y="1311"/>
                    <a:pt x="292" y="889"/>
                  </a:cubicBezTo>
                  <a:lnTo>
                    <a:pt x="415" y="2421"/>
                  </a:lnTo>
                  <a:lnTo>
                    <a:pt x="445" y="2138"/>
                  </a:lnTo>
                  <a:cubicBezTo>
                    <a:pt x="545" y="1594"/>
                    <a:pt x="606" y="1081"/>
                    <a:pt x="706" y="545"/>
                  </a:cubicBezTo>
                  <a:cubicBezTo>
                    <a:pt x="736" y="1081"/>
                    <a:pt x="767" y="1625"/>
                    <a:pt x="798" y="2169"/>
                  </a:cubicBezTo>
                  <a:lnTo>
                    <a:pt x="867" y="2169"/>
                  </a:lnTo>
                  <a:cubicBezTo>
                    <a:pt x="867" y="2077"/>
                    <a:pt x="897" y="1977"/>
                    <a:pt x="897" y="1885"/>
                  </a:cubicBezTo>
                  <a:lnTo>
                    <a:pt x="897" y="1946"/>
                  </a:lnTo>
                  <a:lnTo>
                    <a:pt x="897" y="2299"/>
                  </a:lnTo>
                  <a:lnTo>
                    <a:pt x="959" y="2299"/>
                  </a:lnTo>
                  <a:lnTo>
                    <a:pt x="959" y="1946"/>
                  </a:lnTo>
                  <a:cubicBezTo>
                    <a:pt x="959" y="1755"/>
                    <a:pt x="989" y="1563"/>
                    <a:pt x="1020" y="1372"/>
                  </a:cubicBezTo>
                  <a:cubicBezTo>
                    <a:pt x="1058" y="1242"/>
                    <a:pt x="1089" y="1150"/>
                    <a:pt x="1089" y="1020"/>
                  </a:cubicBezTo>
                  <a:lnTo>
                    <a:pt x="1089" y="1563"/>
                  </a:lnTo>
                  <a:cubicBezTo>
                    <a:pt x="1089" y="1724"/>
                    <a:pt x="1058" y="1916"/>
                    <a:pt x="1058" y="2077"/>
                  </a:cubicBezTo>
                  <a:lnTo>
                    <a:pt x="1119" y="2077"/>
                  </a:lnTo>
                  <a:cubicBezTo>
                    <a:pt x="1150" y="1916"/>
                    <a:pt x="1150" y="1755"/>
                    <a:pt x="1150" y="1563"/>
                  </a:cubicBezTo>
                  <a:cubicBezTo>
                    <a:pt x="1150" y="1502"/>
                    <a:pt x="1181" y="1433"/>
                    <a:pt x="1181" y="1372"/>
                  </a:cubicBezTo>
                  <a:lnTo>
                    <a:pt x="1181" y="1533"/>
                  </a:lnTo>
                  <a:lnTo>
                    <a:pt x="1181" y="1625"/>
                  </a:lnTo>
                  <a:cubicBezTo>
                    <a:pt x="1181" y="1816"/>
                    <a:pt x="1150" y="2008"/>
                    <a:pt x="1181" y="2169"/>
                  </a:cubicBezTo>
                  <a:lnTo>
                    <a:pt x="1211" y="2330"/>
                  </a:lnTo>
                  <a:lnTo>
                    <a:pt x="1250" y="2199"/>
                  </a:lnTo>
                  <a:lnTo>
                    <a:pt x="1280" y="2490"/>
                  </a:lnTo>
                  <a:lnTo>
                    <a:pt x="1311" y="2199"/>
                  </a:lnTo>
                  <a:cubicBezTo>
                    <a:pt x="1372" y="1724"/>
                    <a:pt x="1441" y="1242"/>
                    <a:pt x="1472" y="797"/>
                  </a:cubicBezTo>
                  <a:cubicBezTo>
                    <a:pt x="1502" y="928"/>
                    <a:pt x="1502" y="1050"/>
                    <a:pt x="1502" y="1211"/>
                  </a:cubicBezTo>
                  <a:lnTo>
                    <a:pt x="1502" y="1502"/>
                  </a:lnTo>
                  <a:cubicBezTo>
                    <a:pt x="1472" y="1694"/>
                    <a:pt x="1472" y="1916"/>
                    <a:pt x="1502" y="2107"/>
                  </a:cubicBezTo>
                  <a:lnTo>
                    <a:pt x="1531" y="2284"/>
                  </a:lnTo>
                  <a:lnTo>
                    <a:pt x="1502" y="2460"/>
                  </a:lnTo>
                  <a:lnTo>
                    <a:pt x="1594" y="2199"/>
                  </a:lnTo>
                  <a:cubicBezTo>
                    <a:pt x="1633" y="2008"/>
                    <a:pt x="1663" y="1847"/>
                    <a:pt x="1694" y="1655"/>
                  </a:cubicBezTo>
                  <a:cubicBezTo>
                    <a:pt x="1725" y="1786"/>
                    <a:pt x="1725" y="1916"/>
                    <a:pt x="1725" y="2038"/>
                  </a:cubicBezTo>
                  <a:lnTo>
                    <a:pt x="1694" y="2138"/>
                  </a:lnTo>
                  <a:lnTo>
                    <a:pt x="1755" y="2138"/>
                  </a:lnTo>
                  <a:cubicBezTo>
                    <a:pt x="1755" y="2107"/>
                    <a:pt x="1755" y="2077"/>
                    <a:pt x="1786" y="2038"/>
                  </a:cubicBezTo>
                  <a:lnTo>
                    <a:pt x="1855" y="1341"/>
                  </a:lnTo>
                  <a:lnTo>
                    <a:pt x="1855" y="1755"/>
                  </a:lnTo>
                  <a:cubicBezTo>
                    <a:pt x="1824" y="1885"/>
                    <a:pt x="1824" y="2008"/>
                    <a:pt x="1786" y="2169"/>
                  </a:cubicBezTo>
                  <a:lnTo>
                    <a:pt x="1855" y="2169"/>
                  </a:lnTo>
                  <a:cubicBezTo>
                    <a:pt x="1885" y="2038"/>
                    <a:pt x="1885" y="1885"/>
                    <a:pt x="1916" y="1755"/>
                  </a:cubicBezTo>
                  <a:cubicBezTo>
                    <a:pt x="1947" y="1242"/>
                    <a:pt x="1977" y="736"/>
                    <a:pt x="1977" y="253"/>
                  </a:cubicBezTo>
                  <a:lnTo>
                    <a:pt x="1916" y="223"/>
                  </a:lnTo>
                  <a:lnTo>
                    <a:pt x="1885" y="545"/>
                  </a:lnTo>
                  <a:cubicBezTo>
                    <a:pt x="1885" y="445"/>
                    <a:pt x="1855" y="353"/>
                    <a:pt x="1786" y="253"/>
                  </a:cubicBezTo>
                  <a:lnTo>
                    <a:pt x="1725" y="161"/>
                  </a:lnTo>
                  <a:lnTo>
                    <a:pt x="1725" y="284"/>
                  </a:lnTo>
                  <a:cubicBezTo>
                    <a:pt x="1725" y="545"/>
                    <a:pt x="1694" y="828"/>
                    <a:pt x="1694" y="1081"/>
                  </a:cubicBezTo>
                  <a:cubicBezTo>
                    <a:pt x="1694" y="828"/>
                    <a:pt x="1694" y="575"/>
                    <a:pt x="1663" y="315"/>
                  </a:cubicBezTo>
                  <a:lnTo>
                    <a:pt x="1633" y="192"/>
                  </a:lnTo>
                  <a:lnTo>
                    <a:pt x="1594" y="315"/>
                  </a:lnTo>
                  <a:cubicBezTo>
                    <a:pt x="1564" y="384"/>
                    <a:pt x="1533" y="445"/>
                    <a:pt x="1533" y="545"/>
                  </a:cubicBezTo>
                  <a:cubicBezTo>
                    <a:pt x="1502" y="476"/>
                    <a:pt x="1502" y="414"/>
                    <a:pt x="1502" y="353"/>
                  </a:cubicBezTo>
                  <a:lnTo>
                    <a:pt x="1441" y="93"/>
                  </a:lnTo>
                  <a:lnTo>
                    <a:pt x="1441" y="353"/>
                  </a:lnTo>
                  <a:cubicBezTo>
                    <a:pt x="1441" y="384"/>
                    <a:pt x="1441" y="414"/>
                    <a:pt x="1403" y="476"/>
                  </a:cubicBezTo>
                  <a:cubicBezTo>
                    <a:pt x="1403" y="414"/>
                    <a:pt x="1372" y="384"/>
                    <a:pt x="1342" y="353"/>
                  </a:cubicBezTo>
                  <a:lnTo>
                    <a:pt x="1250" y="223"/>
                  </a:lnTo>
                  <a:lnTo>
                    <a:pt x="1280" y="384"/>
                  </a:lnTo>
                  <a:cubicBezTo>
                    <a:pt x="1280" y="384"/>
                    <a:pt x="1311" y="414"/>
                    <a:pt x="1311" y="445"/>
                  </a:cubicBezTo>
                  <a:lnTo>
                    <a:pt x="1250" y="445"/>
                  </a:lnTo>
                  <a:cubicBezTo>
                    <a:pt x="1250" y="575"/>
                    <a:pt x="1211" y="698"/>
                    <a:pt x="1181" y="828"/>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9"/>
            <p:cNvSpPr/>
            <p:nvPr/>
          </p:nvSpPr>
          <p:spPr>
            <a:xfrm>
              <a:off x="8673211" y="4717122"/>
              <a:ext cx="92176" cy="253334"/>
            </a:xfrm>
            <a:custGeom>
              <a:avLst/>
              <a:gdLst/>
              <a:ahLst/>
              <a:cxnLst/>
              <a:rect l="l" t="t" r="r" b="b"/>
              <a:pathLst>
                <a:path w="767" h="2108" extrusionOk="0">
                  <a:moveTo>
                    <a:pt x="422" y="920"/>
                  </a:moveTo>
                  <a:cubicBezTo>
                    <a:pt x="422" y="1211"/>
                    <a:pt x="383" y="1494"/>
                    <a:pt x="353" y="1785"/>
                  </a:cubicBezTo>
                  <a:lnTo>
                    <a:pt x="353" y="1211"/>
                  </a:lnTo>
                  <a:cubicBezTo>
                    <a:pt x="383" y="1211"/>
                    <a:pt x="383" y="1211"/>
                    <a:pt x="383" y="1180"/>
                  </a:cubicBezTo>
                  <a:lnTo>
                    <a:pt x="383" y="1150"/>
                  </a:lnTo>
                  <a:cubicBezTo>
                    <a:pt x="383" y="1050"/>
                    <a:pt x="422" y="989"/>
                    <a:pt x="422" y="920"/>
                  </a:cubicBezTo>
                  <a:close/>
                  <a:moveTo>
                    <a:pt x="322" y="0"/>
                  </a:moveTo>
                  <a:lnTo>
                    <a:pt x="261" y="1341"/>
                  </a:lnTo>
                  <a:cubicBezTo>
                    <a:pt x="230" y="958"/>
                    <a:pt x="161" y="575"/>
                    <a:pt x="161" y="192"/>
                  </a:cubicBezTo>
                  <a:lnTo>
                    <a:pt x="161" y="154"/>
                  </a:lnTo>
                  <a:lnTo>
                    <a:pt x="100" y="154"/>
                  </a:lnTo>
                  <a:lnTo>
                    <a:pt x="100" y="192"/>
                  </a:lnTo>
                  <a:cubicBezTo>
                    <a:pt x="100" y="345"/>
                    <a:pt x="69" y="506"/>
                    <a:pt x="69" y="667"/>
                  </a:cubicBezTo>
                  <a:cubicBezTo>
                    <a:pt x="69" y="698"/>
                    <a:pt x="69" y="767"/>
                    <a:pt x="38" y="797"/>
                  </a:cubicBezTo>
                  <a:cubicBezTo>
                    <a:pt x="0" y="1180"/>
                    <a:pt x="0" y="1563"/>
                    <a:pt x="38" y="1946"/>
                  </a:cubicBezTo>
                  <a:lnTo>
                    <a:pt x="100" y="1946"/>
                  </a:lnTo>
                  <a:cubicBezTo>
                    <a:pt x="69" y="1563"/>
                    <a:pt x="69" y="1180"/>
                    <a:pt x="100" y="797"/>
                  </a:cubicBezTo>
                  <a:cubicBezTo>
                    <a:pt x="130" y="767"/>
                    <a:pt x="130" y="728"/>
                    <a:pt x="130" y="698"/>
                  </a:cubicBezTo>
                  <a:cubicBezTo>
                    <a:pt x="161" y="1050"/>
                    <a:pt x="192" y="1372"/>
                    <a:pt x="230" y="1724"/>
                  </a:cubicBezTo>
                  <a:lnTo>
                    <a:pt x="261" y="1724"/>
                  </a:lnTo>
                  <a:cubicBezTo>
                    <a:pt x="261" y="1785"/>
                    <a:pt x="261" y="1847"/>
                    <a:pt x="291" y="1916"/>
                  </a:cubicBezTo>
                  <a:lnTo>
                    <a:pt x="353" y="2107"/>
                  </a:lnTo>
                  <a:lnTo>
                    <a:pt x="353" y="1916"/>
                  </a:lnTo>
                  <a:lnTo>
                    <a:pt x="383" y="1916"/>
                  </a:lnTo>
                  <a:cubicBezTo>
                    <a:pt x="483" y="1563"/>
                    <a:pt x="544" y="1180"/>
                    <a:pt x="544" y="797"/>
                  </a:cubicBezTo>
                  <a:lnTo>
                    <a:pt x="544" y="1111"/>
                  </a:lnTo>
                  <a:cubicBezTo>
                    <a:pt x="513" y="1402"/>
                    <a:pt x="483" y="1655"/>
                    <a:pt x="513" y="1916"/>
                  </a:cubicBezTo>
                  <a:lnTo>
                    <a:pt x="575" y="1916"/>
                  </a:lnTo>
                  <a:cubicBezTo>
                    <a:pt x="613" y="1655"/>
                    <a:pt x="613" y="1402"/>
                    <a:pt x="613" y="1111"/>
                  </a:cubicBezTo>
                  <a:lnTo>
                    <a:pt x="644" y="1081"/>
                  </a:lnTo>
                  <a:cubicBezTo>
                    <a:pt x="644" y="1019"/>
                    <a:pt x="644" y="958"/>
                    <a:pt x="674" y="889"/>
                  </a:cubicBezTo>
                  <a:cubicBezTo>
                    <a:pt x="736" y="636"/>
                    <a:pt x="766" y="414"/>
                    <a:pt x="736" y="154"/>
                  </a:cubicBezTo>
                  <a:lnTo>
                    <a:pt x="736" y="154"/>
                  </a:lnTo>
                  <a:lnTo>
                    <a:pt x="674" y="192"/>
                  </a:lnTo>
                  <a:cubicBezTo>
                    <a:pt x="705" y="414"/>
                    <a:pt x="674" y="636"/>
                    <a:pt x="613" y="859"/>
                  </a:cubicBezTo>
                  <a:cubicBezTo>
                    <a:pt x="613" y="636"/>
                    <a:pt x="575" y="445"/>
                    <a:pt x="544" y="253"/>
                  </a:cubicBezTo>
                  <a:lnTo>
                    <a:pt x="513" y="253"/>
                  </a:lnTo>
                  <a:lnTo>
                    <a:pt x="513" y="92"/>
                  </a:lnTo>
                  <a:lnTo>
                    <a:pt x="452" y="92"/>
                  </a:lnTo>
                  <a:cubicBezTo>
                    <a:pt x="452" y="315"/>
                    <a:pt x="422"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9"/>
            <p:cNvSpPr/>
            <p:nvPr/>
          </p:nvSpPr>
          <p:spPr>
            <a:xfrm>
              <a:off x="6885397" y="4682629"/>
              <a:ext cx="168609" cy="322316"/>
            </a:xfrm>
            <a:custGeom>
              <a:avLst/>
              <a:gdLst/>
              <a:ahLst/>
              <a:cxnLst/>
              <a:rect l="l" t="t" r="r" b="b"/>
              <a:pathLst>
                <a:path w="1403" h="2682" extrusionOk="0">
                  <a:moveTo>
                    <a:pt x="253" y="452"/>
                  </a:moveTo>
                  <a:lnTo>
                    <a:pt x="253" y="514"/>
                  </a:lnTo>
                  <a:cubicBezTo>
                    <a:pt x="253" y="575"/>
                    <a:pt x="223" y="613"/>
                    <a:pt x="223" y="644"/>
                  </a:cubicBezTo>
                  <a:cubicBezTo>
                    <a:pt x="223" y="575"/>
                    <a:pt x="253" y="514"/>
                    <a:pt x="253" y="452"/>
                  </a:cubicBezTo>
                  <a:close/>
                  <a:moveTo>
                    <a:pt x="353" y="452"/>
                  </a:moveTo>
                  <a:lnTo>
                    <a:pt x="353" y="927"/>
                  </a:lnTo>
                  <a:cubicBezTo>
                    <a:pt x="353" y="805"/>
                    <a:pt x="315" y="644"/>
                    <a:pt x="315" y="514"/>
                  </a:cubicBezTo>
                  <a:cubicBezTo>
                    <a:pt x="315" y="514"/>
                    <a:pt x="315" y="483"/>
                    <a:pt x="353" y="452"/>
                  </a:cubicBezTo>
                  <a:close/>
                  <a:moveTo>
                    <a:pt x="284" y="705"/>
                  </a:moveTo>
                  <a:cubicBezTo>
                    <a:pt x="284" y="1027"/>
                    <a:pt x="284" y="1310"/>
                    <a:pt x="253" y="1602"/>
                  </a:cubicBezTo>
                  <a:cubicBezTo>
                    <a:pt x="223" y="1502"/>
                    <a:pt x="223" y="1410"/>
                    <a:pt x="223" y="1280"/>
                  </a:cubicBezTo>
                  <a:lnTo>
                    <a:pt x="223" y="835"/>
                  </a:lnTo>
                  <a:cubicBezTo>
                    <a:pt x="253" y="805"/>
                    <a:pt x="253" y="766"/>
                    <a:pt x="284" y="705"/>
                  </a:cubicBezTo>
                  <a:close/>
                  <a:moveTo>
                    <a:pt x="1150" y="766"/>
                  </a:moveTo>
                  <a:cubicBezTo>
                    <a:pt x="1180" y="958"/>
                    <a:pt x="1180" y="1188"/>
                    <a:pt x="1211" y="1379"/>
                  </a:cubicBezTo>
                  <a:cubicBezTo>
                    <a:pt x="1183" y="1534"/>
                    <a:pt x="1162" y="1691"/>
                    <a:pt x="1150" y="1846"/>
                  </a:cubicBezTo>
                  <a:lnTo>
                    <a:pt x="1150" y="1846"/>
                  </a:lnTo>
                  <a:cubicBezTo>
                    <a:pt x="1149" y="1560"/>
                    <a:pt x="1146" y="1275"/>
                    <a:pt x="1119" y="996"/>
                  </a:cubicBezTo>
                  <a:lnTo>
                    <a:pt x="1119" y="927"/>
                  </a:lnTo>
                  <a:cubicBezTo>
                    <a:pt x="1150" y="897"/>
                    <a:pt x="1150" y="835"/>
                    <a:pt x="1150" y="766"/>
                  </a:cubicBezTo>
                  <a:close/>
                  <a:moveTo>
                    <a:pt x="284" y="0"/>
                  </a:moveTo>
                  <a:lnTo>
                    <a:pt x="223" y="192"/>
                  </a:lnTo>
                  <a:cubicBezTo>
                    <a:pt x="192" y="383"/>
                    <a:pt x="161" y="575"/>
                    <a:pt x="161" y="766"/>
                  </a:cubicBezTo>
                  <a:lnTo>
                    <a:pt x="161" y="736"/>
                  </a:lnTo>
                  <a:lnTo>
                    <a:pt x="161" y="261"/>
                  </a:lnTo>
                  <a:lnTo>
                    <a:pt x="92" y="261"/>
                  </a:lnTo>
                  <a:cubicBezTo>
                    <a:pt x="62" y="422"/>
                    <a:pt x="62" y="575"/>
                    <a:pt x="92" y="736"/>
                  </a:cubicBezTo>
                  <a:lnTo>
                    <a:pt x="62" y="1280"/>
                  </a:lnTo>
                  <a:lnTo>
                    <a:pt x="62" y="230"/>
                  </a:lnTo>
                  <a:lnTo>
                    <a:pt x="0" y="230"/>
                  </a:lnTo>
                  <a:lnTo>
                    <a:pt x="0" y="2590"/>
                  </a:lnTo>
                  <a:lnTo>
                    <a:pt x="62" y="2368"/>
                  </a:lnTo>
                  <a:cubicBezTo>
                    <a:pt x="92" y="2207"/>
                    <a:pt x="92" y="2046"/>
                    <a:pt x="92" y="1916"/>
                  </a:cubicBezTo>
                  <a:lnTo>
                    <a:pt x="123" y="1218"/>
                  </a:lnTo>
                  <a:cubicBezTo>
                    <a:pt x="123" y="1249"/>
                    <a:pt x="161" y="1310"/>
                    <a:pt x="161" y="1379"/>
                  </a:cubicBezTo>
                  <a:lnTo>
                    <a:pt x="161" y="1854"/>
                  </a:lnTo>
                  <a:lnTo>
                    <a:pt x="123" y="1985"/>
                  </a:lnTo>
                  <a:cubicBezTo>
                    <a:pt x="123" y="2107"/>
                    <a:pt x="123" y="2237"/>
                    <a:pt x="161" y="2337"/>
                  </a:cubicBezTo>
                  <a:lnTo>
                    <a:pt x="223" y="2590"/>
                  </a:lnTo>
                  <a:lnTo>
                    <a:pt x="223" y="2237"/>
                  </a:lnTo>
                  <a:lnTo>
                    <a:pt x="284" y="2460"/>
                  </a:lnTo>
                  <a:lnTo>
                    <a:pt x="284" y="2237"/>
                  </a:lnTo>
                  <a:lnTo>
                    <a:pt x="284" y="1854"/>
                  </a:lnTo>
                  <a:lnTo>
                    <a:pt x="284" y="1824"/>
                  </a:lnTo>
                  <a:cubicBezTo>
                    <a:pt x="315" y="1663"/>
                    <a:pt x="315" y="1533"/>
                    <a:pt x="353" y="1379"/>
                  </a:cubicBezTo>
                  <a:cubicBezTo>
                    <a:pt x="353" y="1663"/>
                    <a:pt x="384" y="1985"/>
                    <a:pt x="414" y="2268"/>
                  </a:cubicBezTo>
                  <a:lnTo>
                    <a:pt x="475" y="2268"/>
                  </a:lnTo>
                  <a:cubicBezTo>
                    <a:pt x="445" y="2015"/>
                    <a:pt x="475" y="1724"/>
                    <a:pt x="506" y="1441"/>
                  </a:cubicBezTo>
                  <a:lnTo>
                    <a:pt x="544" y="2429"/>
                  </a:lnTo>
                  <a:lnTo>
                    <a:pt x="606" y="2429"/>
                  </a:lnTo>
                  <a:lnTo>
                    <a:pt x="636" y="866"/>
                  </a:lnTo>
                  <a:cubicBezTo>
                    <a:pt x="667" y="1379"/>
                    <a:pt x="698" y="1885"/>
                    <a:pt x="698" y="2398"/>
                  </a:cubicBezTo>
                  <a:lnTo>
                    <a:pt x="767" y="2398"/>
                  </a:lnTo>
                  <a:lnTo>
                    <a:pt x="767" y="1088"/>
                  </a:lnTo>
                  <a:lnTo>
                    <a:pt x="859" y="2368"/>
                  </a:lnTo>
                  <a:lnTo>
                    <a:pt x="927" y="2368"/>
                  </a:lnTo>
                  <a:cubicBezTo>
                    <a:pt x="958" y="1916"/>
                    <a:pt x="958" y="1441"/>
                    <a:pt x="958" y="958"/>
                  </a:cubicBezTo>
                  <a:cubicBezTo>
                    <a:pt x="989" y="1088"/>
                    <a:pt x="989" y="1218"/>
                    <a:pt x="989" y="1341"/>
                  </a:cubicBezTo>
                  <a:cubicBezTo>
                    <a:pt x="958" y="1693"/>
                    <a:pt x="958" y="2046"/>
                    <a:pt x="989" y="2398"/>
                  </a:cubicBezTo>
                  <a:lnTo>
                    <a:pt x="1019" y="2528"/>
                  </a:lnTo>
                  <a:lnTo>
                    <a:pt x="1050" y="2429"/>
                  </a:lnTo>
                  <a:cubicBezTo>
                    <a:pt x="1081" y="2398"/>
                    <a:pt x="1081" y="2368"/>
                    <a:pt x="1081" y="2337"/>
                  </a:cubicBezTo>
                  <a:lnTo>
                    <a:pt x="1119" y="2337"/>
                  </a:lnTo>
                  <a:lnTo>
                    <a:pt x="1119" y="2145"/>
                  </a:lnTo>
                  <a:cubicBezTo>
                    <a:pt x="1119" y="2103"/>
                    <a:pt x="1130" y="2064"/>
                    <a:pt x="1139" y="2026"/>
                  </a:cubicBezTo>
                  <a:lnTo>
                    <a:pt x="1139" y="2026"/>
                  </a:lnTo>
                  <a:cubicBezTo>
                    <a:pt x="1135" y="2153"/>
                    <a:pt x="1138" y="2278"/>
                    <a:pt x="1150" y="2398"/>
                  </a:cubicBezTo>
                  <a:lnTo>
                    <a:pt x="1180" y="2682"/>
                  </a:lnTo>
                  <a:lnTo>
                    <a:pt x="1211" y="2398"/>
                  </a:lnTo>
                  <a:cubicBezTo>
                    <a:pt x="1242" y="2076"/>
                    <a:pt x="1272" y="1724"/>
                    <a:pt x="1272" y="1410"/>
                  </a:cubicBezTo>
                  <a:lnTo>
                    <a:pt x="1272" y="1341"/>
                  </a:lnTo>
                  <a:cubicBezTo>
                    <a:pt x="1272" y="1218"/>
                    <a:pt x="1311" y="1088"/>
                    <a:pt x="1311" y="958"/>
                  </a:cubicBezTo>
                  <a:cubicBezTo>
                    <a:pt x="1341" y="1341"/>
                    <a:pt x="1341" y="1693"/>
                    <a:pt x="1341" y="2076"/>
                  </a:cubicBezTo>
                  <a:lnTo>
                    <a:pt x="1402" y="2076"/>
                  </a:lnTo>
                  <a:cubicBezTo>
                    <a:pt x="1402" y="1502"/>
                    <a:pt x="1402" y="927"/>
                    <a:pt x="1311" y="383"/>
                  </a:cubicBezTo>
                  <a:lnTo>
                    <a:pt x="1242" y="383"/>
                  </a:lnTo>
                  <a:cubicBezTo>
                    <a:pt x="1272" y="575"/>
                    <a:pt x="1272" y="805"/>
                    <a:pt x="1242" y="1027"/>
                  </a:cubicBezTo>
                  <a:cubicBezTo>
                    <a:pt x="1211" y="805"/>
                    <a:pt x="1211" y="575"/>
                    <a:pt x="1150" y="353"/>
                  </a:cubicBezTo>
                  <a:lnTo>
                    <a:pt x="1150" y="322"/>
                  </a:lnTo>
                  <a:lnTo>
                    <a:pt x="1081" y="353"/>
                  </a:lnTo>
                  <a:cubicBezTo>
                    <a:pt x="1119" y="452"/>
                    <a:pt x="1119" y="575"/>
                    <a:pt x="1081" y="675"/>
                  </a:cubicBezTo>
                  <a:lnTo>
                    <a:pt x="1081" y="322"/>
                  </a:lnTo>
                  <a:lnTo>
                    <a:pt x="1019" y="322"/>
                  </a:lnTo>
                  <a:lnTo>
                    <a:pt x="1019" y="897"/>
                  </a:lnTo>
                  <a:cubicBezTo>
                    <a:pt x="989" y="705"/>
                    <a:pt x="989" y="514"/>
                    <a:pt x="958" y="291"/>
                  </a:cubicBezTo>
                  <a:lnTo>
                    <a:pt x="889" y="322"/>
                  </a:lnTo>
                  <a:lnTo>
                    <a:pt x="889" y="1824"/>
                  </a:lnTo>
                  <a:lnTo>
                    <a:pt x="767" y="192"/>
                  </a:lnTo>
                  <a:lnTo>
                    <a:pt x="698" y="192"/>
                  </a:lnTo>
                  <a:lnTo>
                    <a:pt x="698" y="927"/>
                  </a:lnTo>
                  <a:cubicBezTo>
                    <a:pt x="698" y="705"/>
                    <a:pt x="667" y="483"/>
                    <a:pt x="636" y="261"/>
                  </a:cubicBezTo>
                  <a:lnTo>
                    <a:pt x="575" y="261"/>
                  </a:lnTo>
                  <a:lnTo>
                    <a:pt x="575" y="1502"/>
                  </a:lnTo>
                  <a:lnTo>
                    <a:pt x="544" y="958"/>
                  </a:lnTo>
                  <a:cubicBezTo>
                    <a:pt x="544" y="736"/>
                    <a:pt x="544" y="514"/>
                    <a:pt x="506" y="291"/>
                  </a:cubicBezTo>
                  <a:lnTo>
                    <a:pt x="445" y="291"/>
                  </a:lnTo>
                  <a:lnTo>
                    <a:pt x="475" y="958"/>
                  </a:lnTo>
                  <a:cubicBezTo>
                    <a:pt x="475" y="1088"/>
                    <a:pt x="445" y="1249"/>
                    <a:pt x="445" y="1410"/>
                  </a:cubicBezTo>
                  <a:cubicBezTo>
                    <a:pt x="445" y="1502"/>
                    <a:pt x="414" y="1602"/>
                    <a:pt x="414" y="1693"/>
                  </a:cubicBezTo>
                  <a:lnTo>
                    <a:pt x="414" y="1027"/>
                  </a:lnTo>
                  <a:lnTo>
                    <a:pt x="414" y="927"/>
                  </a:lnTo>
                  <a:cubicBezTo>
                    <a:pt x="414" y="705"/>
                    <a:pt x="414" y="483"/>
                    <a:pt x="353" y="261"/>
                  </a:cubicBezTo>
                  <a:lnTo>
                    <a:pt x="315" y="69"/>
                  </a:lnTo>
                  <a:lnTo>
                    <a:pt x="284" y="230"/>
                  </a:lnTo>
                  <a:lnTo>
                    <a:pt x="28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7038262" y="4721326"/>
              <a:ext cx="73789" cy="256939"/>
            </a:xfrm>
            <a:custGeom>
              <a:avLst/>
              <a:gdLst/>
              <a:ahLst/>
              <a:cxnLst/>
              <a:rect l="l" t="t" r="r" b="b"/>
              <a:pathLst>
                <a:path w="614" h="2138" extrusionOk="0">
                  <a:moveTo>
                    <a:pt x="230" y="705"/>
                  </a:moveTo>
                  <a:cubicBezTo>
                    <a:pt x="261" y="1057"/>
                    <a:pt x="261" y="1402"/>
                    <a:pt x="230" y="1724"/>
                  </a:cubicBezTo>
                  <a:lnTo>
                    <a:pt x="230" y="1502"/>
                  </a:lnTo>
                  <a:lnTo>
                    <a:pt x="192" y="1502"/>
                  </a:lnTo>
                  <a:lnTo>
                    <a:pt x="192" y="1402"/>
                  </a:lnTo>
                  <a:cubicBezTo>
                    <a:pt x="230" y="1180"/>
                    <a:pt x="230" y="927"/>
                    <a:pt x="230" y="705"/>
                  </a:cubicBezTo>
                  <a:close/>
                  <a:moveTo>
                    <a:pt x="353" y="0"/>
                  </a:moveTo>
                  <a:lnTo>
                    <a:pt x="291" y="100"/>
                  </a:lnTo>
                  <a:cubicBezTo>
                    <a:pt x="261" y="130"/>
                    <a:pt x="261" y="161"/>
                    <a:pt x="261" y="192"/>
                  </a:cubicBezTo>
                  <a:cubicBezTo>
                    <a:pt x="261" y="161"/>
                    <a:pt x="230" y="130"/>
                    <a:pt x="230" y="100"/>
                  </a:cubicBezTo>
                  <a:lnTo>
                    <a:pt x="161" y="100"/>
                  </a:lnTo>
                  <a:cubicBezTo>
                    <a:pt x="161" y="192"/>
                    <a:pt x="192" y="322"/>
                    <a:pt x="192" y="444"/>
                  </a:cubicBezTo>
                  <a:cubicBezTo>
                    <a:pt x="100" y="736"/>
                    <a:pt x="130" y="1057"/>
                    <a:pt x="130" y="1371"/>
                  </a:cubicBezTo>
                  <a:lnTo>
                    <a:pt x="130" y="1402"/>
                  </a:lnTo>
                  <a:cubicBezTo>
                    <a:pt x="100" y="1594"/>
                    <a:pt x="69" y="1785"/>
                    <a:pt x="0" y="1946"/>
                  </a:cubicBezTo>
                  <a:lnTo>
                    <a:pt x="69" y="1977"/>
                  </a:lnTo>
                  <a:cubicBezTo>
                    <a:pt x="100" y="1915"/>
                    <a:pt x="100" y="1854"/>
                    <a:pt x="100" y="1823"/>
                  </a:cubicBezTo>
                  <a:lnTo>
                    <a:pt x="100" y="2107"/>
                  </a:lnTo>
                  <a:lnTo>
                    <a:pt x="161" y="2107"/>
                  </a:lnTo>
                  <a:cubicBezTo>
                    <a:pt x="161" y="2076"/>
                    <a:pt x="192" y="2015"/>
                    <a:pt x="192" y="1977"/>
                  </a:cubicBezTo>
                  <a:lnTo>
                    <a:pt x="192" y="2138"/>
                  </a:lnTo>
                  <a:lnTo>
                    <a:pt x="261" y="2138"/>
                  </a:lnTo>
                  <a:cubicBezTo>
                    <a:pt x="353" y="1532"/>
                    <a:pt x="353" y="927"/>
                    <a:pt x="261" y="353"/>
                  </a:cubicBezTo>
                  <a:cubicBezTo>
                    <a:pt x="291" y="322"/>
                    <a:pt x="291" y="291"/>
                    <a:pt x="291" y="253"/>
                  </a:cubicBezTo>
                  <a:cubicBezTo>
                    <a:pt x="322" y="705"/>
                    <a:pt x="353" y="1149"/>
                    <a:pt x="353" y="1594"/>
                  </a:cubicBezTo>
                  <a:lnTo>
                    <a:pt x="353" y="1977"/>
                  </a:lnTo>
                  <a:lnTo>
                    <a:pt x="422" y="1977"/>
                  </a:lnTo>
                  <a:lnTo>
                    <a:pt x="422" y="1594"/>
                  </a:lnTo>
                  <a:cubicBezTo>
                    <a:pt x="422" y="1249"/>
                    <a:pt x="422" y="866"/>
                    <a:pt x="452" y="513"/>
                  </a:cubicBezTo>
                  <a:cubicBezTo>
                    <a:pt x="483" y="636"/>
                    <a:pt x="483" y="736"/>
                    <a:pt x="483" y="866"/>
                  </a:cubicBezTo>
                  <a:cubicBezTo>
                    <a:pt x="452" y="1280"/>
                    <a:pt x="452" y="1663"/>
                    <a:pt x="483" y="2046"/>
                  </a:cubicBezTo>
                  <a:lnTo>
                    <a:pt x="544" y="2046"/>
                  </a:lnTo>
                  <a:lnTo>
                    <a:pt x="544" y="1977"/>
                  </a:lnTo>
                  <a:lnTo>
                    <a:pt x="613" y="1977"/>
                  </a:lnTo>
                  <a:lnTo>
                    <a:pt x="613" y="161"/>
                  </a:lnTo>
                  <a:lnTo>
                    <a:pt x="544" y="161"/>
                  </a:lnTo>
                  <a:cubicBezTo>
                    <a:pt x="544" y="253"/>
                    <a:pt x="513" y="322"/>
                    <a:pt x="513" y="414"/>
                  </a:cubicBezTo>
                  <a:cubicBezTo>
                    <a:pt x="513" y="291"/>
                    <a:pt x="513" y="192"/>
                    <a:pt x="483" y="100"/>
                  </a:cubicBezTo>
                  <a:lnTo>
                    <a:pt x="422" y="100"/>
                  </a:lnTo>
                  <a:cubicBezTo>
                    <a:pt x="422" y="253"/>
                    <a:pt x="383" y="444"/>
                    <a:pt x="383" y="636"/>
                  </a:cubicBezTo>
                  <a:cubicBezTo>
                    <a:pt x="383" y="483"/>
                    <a:pt x="353" y="291"/>
                    <a:pt x="353" y="130"/>
                  </a:cubicBezTo>
                  <a:lnTo>
                    <a:pt x="35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9"/>
            <p:cNvSpPr/>
            <p:nvPr/>
          </p:nvSpPr>
          <p:spPr>
            <a:xfrm>
              <a:off x="7771888" y="4697774"/>
              <a:ext cx="238552" cy="299362"/>
            </a:xfrm>
            <a:custGeom>
              <a:avLst/>
              <a:gdLst/>
              <a:ahLst/>
              <a:cxnLst/>
              <a:rect l="l" t="t" r="r" b="b"/>
              <a:pathLst>
                <a:path w="1985" h="2491" extrusionOk="0">
                  <a:moveTo>
                    <a:pt x="1371" y="545"/>
                  </a:moveTo>
                  <a:cubicBezTo>
                    <a:pt x="1371" y="545"/>
                    <a:pt x="1371" y="575"/>
                    <a:pt x="1410" y="606"/>
                  </a:cubicBezTo>
                  <a:cubicBezTo>
                    <a:pt x="1410" y="636"/>
                    <a:pt x="1410" y="698"/>
                    <a:pt x="1371" y="736"/>
                  </a:cubicBezTo>
                  <a:lnTo>
                    <a:pt x="1371" y="545"/>
                  </a:lnTo>
                  <a:close/>
                  <a:moveTo>
                    <a:pt x="1601" y="476"/>
                  </a:moveTo>
                  <a:cubicBezTo>
                    <a:pt x="1601" y="667"/>
                    <a:pt x="1632" y="859"/>
                    <a:pt x="1601" y="1050"/>
                  </a:cubicBezTo>
                  <a:cubicBezTo>
                    <a:pt x="1563" y="859"/>
                    <a:pt x="1532" y="667"/>
                    <a:pt x="1601" y="476"/>
                  </a:cubicBezTo>
                  <a:close/>
                  <a:moveTo>
                    <a:pt x="1563" y="1180"/>
                  </a:moveTo>
                  <a:cubicBezTo>
                    <a:pt x="1601" y="1242"/>
                    <a:pt x="1601" y="1272"/>
                    <a:pt x="1601" y="1311"/>
                  </a:cubicBezTo>
                  <a:cubicBezTo>
                    <a:pt x="1601" y="1372"/>
                    <a:pt x="1601" y="1464"/>
                    <a:pt x="1563" y="1533"/>
                  </a:cubicBezTo>
                  <a:lnTo>
                    <a:pt x="1563" y="1180"/>
                  </a:lnTo>
                  <a:close/>
                  <a:moveTo>
                    <a:pt x="1793" y="414"/>
                  </a:moveTo>
                  <a:cubicBezTo>
                    <a:pt x="1823" y="506"/>
                    <a:pt x="1823" y="636"/>
                    <a:pt x="1823" y="736"/>
                  </a:cubicBezTo>
                  <a:lnTo>
                    <a:pt x="1823" y="859"/>
                  </a:lnTo>
                  <a:lnTo>
                    <a:pt x="1724" y="1655"/>
                  </a:lnTo>
                  <a:cubicBezTo>
                    <a:pt x="1724" y="1594"/>
                    <a:pt x="1724" y="1533"/>
                    <a:pt x="1693" y="1464"/>
                  </a:cubicBezTo>
                  <a:cubicBezTo>
                    <a:pt x="1754" y="1119"/>
                    <a:pt x="1754" y="767"/>
                    <a:pt x="1793" y="414"/>
                  </a:cubicBezTo>
                  <a:close/>
                  <a:moveTo>
                    <a:pt x="1310" y="545"/>
                  </a:moveTo>
                  <a:lnTo>
                    <a:pt x="1310" y="545"/>
                  </a:lnTo>
                  <a:cubicBezTo>
                    <a:pt x="1371" y="958"/>
                    <a:pt x="1341" y="1403"/>
                    <a:pt x="1280" y="1816"/>
                  </a:cubicBezTo>
                  <a:lnTo>
                    <a:pt x="1249" y="1533"/>
                  </a:lnTo>
                  <a:lnTo>
                    <a:pt x="1310" y="545"/>
                  </a:lnTo>
                  <a:close/>
                  <a:moveTo>
                    <a:pt x="1119" y="1"/>
                  </a:moveTo>
                  <a:lnTo>
                    <a:pt x="1057" y="284"/>
                  </a:lnTo>
                  <a:lnTo>
                    <a:pt x="1027" y="284"/>
                  </a:lnTo>
                  <a:cubicBezTo>
                    <a:pt x="1027" y="353"/>
                    <a:pt x="1027" y="414"/>
                    <a:pt x="1057" y="476"/>
                  </a:cubicBezTo>
                  <a:cubicBezTo>
                    <a:pt x="1027" y="667"/>
                    <a:pt x="988" y="889"/>
                    <a:pt x="927" y="1119"/>
                  </a:cubicBezTo>
                  <a:lnTo>
                    <a:pt x="927" y="506"/>
                  </a:lnTo>
                  <a:lnTo>
                    <a:pt x="866" y="506"/>
                  </a:lnTo>
                  <a:cubicBezTo>
                    <a:pt x="866" y="736"/>
                    <a:pt x="866" y="928"/>
                    <a:pt x="835" y="1150"/>
                  </a:cubicBezTo>
                  <a:lnTo>
                    <a:pt x="797" y="1150"/>
                  </a:lnTo>
                  <a:cubicBezTo>
                    <a:pt x="766" y="859"/>
                    <a:pt x="736" y="575"/>
                    <a:pt x="705" y="315"/>
                  </a:cubicBezTo>
                  <a:lnTo>
                    <a:pt x="674" y="93"/>
                  </a:lnTo>
                  <a:lnTo>
                    <a:pt x="644" y="315"/>
                  </a:lnTo>
                  <a:cubicBezTo>
                    <a:pt x="575" y="828"/>
                    <a:pt x="483" y="1341"/>
                    <a:pt x="414" y="1847"/>
                  </a:cubicBezTo>
                  <a:lnTo>
                    <a:pt x="291" y="223"/>
                  </a:lnTo>
                  <a:lnTo>
                    <a:pt x="222" y="223"/>
                  </a:lnTo>
                  <a:cubicBezTo>
                    <a:pt x="222" y="767"/>
                    <a:pt x="192" y="1311"/>
                    <a:pt x="161" y="1847"/>
                  </a:cubicBezTo>
                  <a:cubicBezTo>
                    <a:pt x="100" y="1272"/>
                    <a:pt x="69" y="736"/>
                    <a:pt x="69" y="192"/>
                  </a:cubicBezTo>
                  <a:lnTo>
                    <a:pt x="0" y="192"/>
                  </a:lnTo>
                  <a:cubicBezTo>
                    <a:pt x="0" y="828"/>
                    <a:pt x="31" y="1502"/>
                    <a:pt x="130" y="2138"/>
                  </a:cubicBezTo>
                  <a:lnTo>
                    <a:pt x="161" y="2421"/>
                  </a:lnTo>
                  <a:lnTo>
                    <a:pt x="192" y="2138"/>
                  </a:lnTo>
                  <a:cubicBezTo>
                    <a:pt x="222" y="1724"/>
                    <a:pt x="261" y="1311"/>
                    <a:pt x="261" y="889"/>
                  </a:cubicBezTo>
                  <a:lnTo>
                    <a:pt x="414" y="2421"/>
                  </a:lnTo>
                  <a:lnTo>
                    <a:pt x="452" y="2138"/>
                  </a:lnTo>
                  <a:cubicBezTo>
                    <a:pt x="513" y="1594"/>
                    <a:pt x="575" y="1081"/>
                    <a:pt x="674" y="545"/>
                  </a:cubicBezTo>
                  <a:cubicBezTo>
                    <a:pt x="736" y="1081"/>
                    <a:pt x="766" y="1625"/>
                    <a:pt x="766" y="2169"/>
                  </a:cubicBezTo>
                  <a:lnTo>
                    <a:pt x="835" y="2169"/>
                  </a:lnTo>
                  <a:cubicBezTo>
                    <a:pt x="866" y="2077"/>
                    <a:pt x="866" y="1977"/>
                    <a:pt x="896" y="1885"/>
                  </a:cubicBezTo>
                  <a:lnTo>
                    <a:pt x="896" y="1946"/>
                  </a:lnTo>
                  <a:cubicBezTo>
                    <a:pt x="866" y="2038"/>
                    <a:pt x="866" y="2169"/>
                    <a:pt x="866" y="2299"/>
                  </a:cubicBezTo>
                  <a:lnTo>
                    <a:pt x="927" y="2299"/>
                  </a:lnTo>
                  <a:cubicBezTo>
                    <a:pt x="927" y="2169"/>
                    <a:pt x="958" y="2038"/>
                    <a:pt x="958" y="1946"/>
                  </a:cubicBezTo>
                  <a:cubicBezTo>
                    <a:pt x="958" y="1755"/>
                    <a:pt x="988" y="1563"/>
                    <a:pt x="1027" y="1372"/>
                  </a:cubicBezTo>
                  <a:cubicBezTo>
                    <a:pt x="1057" y="1242"/>
                    <a:pt x="1057" y="1150"/>
                    <a:pt x="1088" y="1020"/>
                  </a:cubicBezTo>
                  <a:lnTo>
                    <a:pt x="1088" y="1563"/>
                  </a:lnTo>
                  <a:cubicBezTo>
                    <a:pt x="1057" y="1724"/>
                    <a:pt x="1057" y="1916"/>
                    <a:pt x="1027" y="2077"/>
                  </a:cubicBezTo>
                  <a:lnTo>
                    <a:pt x="1088" y="2077"/>
                  </a:lnTo>
                  <a:cubicBezTo>
                    <a:pt x="1119" y="1916"/>
                    <a:pt x="1149" y="1755"/>
                    <a:pt x="1149" y="1563"/>
                  </a:cubicBezTo>
                  <a:lnTo>
                    <a:pt x="1149" y="1372"/>
                  </a:lnTo>
                  <a:lnTo>
                    <a:pt x="1180" y="1533"/>
                  </a:lnTo>
                  <a:lnTo>
                    <a:pt x="1180" y="1625"/>
                  </a:lnTo>
                  <a:cubicBezTo>
                    <a:pt x="1149" y="1816"/>
                    <a:pt x="1149" y="2008"/>
                    <a:pt x="1180" y="2169"/>
                  </a:cubicBezTo>
                  <a:lnTo>
                    <a:pt x="1218" y="2330"/>
                  </a:lnTo>
                  <a:lnTo>
                    <a:pt x="1249" y="2199"/>
                  </a:lnTo>
                  <a:lnTo>
                    <a:pt x="1280" y="2490"/>
                  </a:lnTo>
                  <a:lnTo>
                    <a:pt x="1310" y="2199"/>
                  </a:lnTo>
                  <a:cubicBezTo>
                    <a:pt x="1371" y="1724"/>
                    <a:pt x="1410" y="1272"/>
                    <a:pt x="1440" y="797"/>
                  </a:cubicBezTo>
                  <a:cubicBezTo>
                    <a:pt x="1471" y="928"/>
                    <a:pt x="1471" y="1050"/>
                    <a:pt x="1471" y="1211"/>
                  </a:cubicBezTo>
                  <a:lnTo>
                    <a:pt x="1471" y="1502"/>
                  </a:lnTo>
                  <a:lnTo>
                    <a:pt x="1471" y="2107"/>
                  </a:lnTo>
                  <a:lnTo>
                    <a:pt x="1502" y="2299"/>
                  </a:lnTo>
                  <a:lnTo>
                    <a:pt x="1502" y="2460"/>
                  </a:lnTo>
                  <a:lnTo>
                    <a:pt x="1563" y="2199"/>
                  </a:lnTo>
                  <a:cubicBezTo>
                    <a:pt x="1632" y="2008"/>
                    <a:pt x="1663" y="1847"/>
                    <a:pt x="1663" y="1655"/>
                  </a:cubicBezTo>
                  <a:cubicBezTo>
                    <a:pt x="1693" y="1786"/>
                    <a:pt x="1693" y="1916"/>
                    <a:pt x="1693" y="2038"/>
                  </a:cubicBezTo>
                  <a:lnTo>
                    <a:pt x="1693" y="2138"/>
                  </a:lnTo>
                  <a:lnTo>
                    <a:pt x="1754" y="2138"/>
                  </a:lnTo>
                  <a:lnTo>
                    <a:pt x="1754" y="2038"/>
                  </a:lnTo>
                  <a:lnTo>
                    <a:pt x="1854" y="1341"/>
                  </a:lnTo>
                  <a:lnTo>
                    <a:pt x="1854" y="1341"/>
                  </a:lnTo>
                  <a:cubicBezTo>
                    <a:pt x="1854" y="1464"/>
                    <a:pt x="1823" y="1594"/>
                    <a:pt x="1823" y="1755"/>
                  </a:cubicBezTo>
                  <a:cubicBezTo>
                    <a:pt x="1823" y="1885"/>
                    <a:pt x="1793" y="2008"/>
                    <a:pt x="1793" y="2169"/>
                  </a:cubicBezTo>
                  <a:lnTo>
                    <a:pt x="1854" y="2169"/>
                  </a:lnTo>
                  <a:cubicBezTo>
                    <a:pt x="1854" y="2038"/>
                    <a:pt x="1885" y="1885"/>
                    <a:pt x="1885" y="1755"/>
                  </a:cubicBezTo>
                  <a:cubicBezTo>
                    <a:pt x="1915" y="1242"/>
                    <a:pt x="1946" y="736"/>
                    <a:pt x="1984" y="253"/>
                  </a:cubicBezTo>
                  <a:lnTo>
                    <a:pt x="1915" y="223"/>
                  </a:lnTo>
                  <a:lnTo>
                    <a:pt x="1885" y="545"/>
                  </a:lnTo>
                  <a:cubicBezTo>
                    <a:pt x="1854" y="445"/>
                    <a:pt x="1823" y="353"/>
                    <a:pt x="1793" y="253"/>
                  </a:cubicBezTo>
                  <a:lnTo>
                    <a:pt x="1724" y="161"/>
                  </a:lnTo>
                  <a:lnTo>
                    <a:pt x="1724" y="284"/>
                  </a:lnTo>
                  <a:cubicBezTo>
                    <a:pt x="1696" y="524"/>
                    <a:pt x="1693" y="758"/>
                    <a:pt x="1669" y="1016"/>
                  </a:cubicBezTo>
                  <a:lnTo>
                    <a:pt x="1669" y="1016"/>
                  </a:lnTo>
                  <a:cubicBezTo>
                    <a:pt x="1688" y="785"/>
                    <a:pt x="1660" y="553"/>
                    <a:pt x="1632" y="315"/>
                  </a:cubicBezTo>
                  <a:lnTo>
                    <a:pt x="1632" y="192"/>
                  </a:lnTo>
                  <a:lnTo>
                    <a:pt x="1563" y="315"/>
                  </a:lnTo>
                  <a:cubicBezTo>
                    <a:pt x="1532" y="384"/>
                    <a:pt x="1532" y="445"/>
                    <a:pt x="1502" y="545"/>
                  </a:cubicBezTo>
                  <a:cubicBezTo>
                    <a:pt x="1502" y="476"/>
                    <a:pt x="1502" y="414"/>
                    <a:pt x="1471" y="353"/>
                  </a:cubicBezTo>
                  <a:lnTo>
                    <a:pt x="1440" y="93"/>
                  </a:lnTo>
                  <a:lnTo>
                    <a:pt x="1410" y="353"/>
                  </a:lnTo>
                  <a:lnTo>
                    <a:pt x="1410" y="476"/>
                  </a:lnTo>
                  <a:cubicBezTo>
                    <a:pt x="1371" y="414"/>
                    <a:pt x="1371" y="384"/>
                    <a:pt x="1341" y="353"/>
                  </a:cubicBezTo>
                  <a:lnTo>
                    <a:pt x="1249" y="223"/>
                  </a:lnTo>
                  <a:lnTo>
                    <a:pt x="1280" y="384"/>
                  </a:lnTo>
                  <a:lnTo>
                    <a:pt x="1280" y="445"/>
                  </a:lnTo>
                  <a:lnTo>
                    <a:pt x="1249" y="445"/>
                  </a:lnTo>
                  <a:cubicBezTo>
                    <a:pt x="1218" y="575"/>
                    <a:pt x="1218" y="698"/>
                    <a:pt x="1180" y="828"/>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
            <p:cNvSpPr/>
            <p:nvPr/>
          </p:nvSpPr>
          <p:spPr>
            <a:xfrm>
              <a:off x="7780180" y="4717122"/>
              <a:ext cx="92176" cy="253334"/>
            </a:xfrm>
            <a:custGeom>
              <a:avLst/>
              <a:gdLst/>
              <a:ahLst/>
              <a:cxnLst/>
              <a:rect l="l" t="t" r="r" b="b"/>
              <a:pathLst>
                <a:path w="767" h="2108" extrusionOk="0">
                  <a:moveTo>
                    <a:pt x="414" y="920"/>
                  </a:moveTo>
                  <a:lnTo>
                    <a:pt x="414" y="920"/>
                  </a:lnTo>
                  <a:cubicBezTo>
                    <a:pt x="390" y="1144"/>
                    <a:pt x="362" y="1364"/>
                    <a:pt x="336" y="1586"/>
                  </a:cubicBezTo>
                  <a:lnTo>
                    <a:pt x="336" y="1586"/>
                  </a:lnTo>
                  <a:cubicBezTo>
                    <a:pt x="345" y="1461"/>
                    <a:pt x="345" y="1336"/>
                    <a:pt x="345" y="1211"/>
                  </a:cubicBezTo>
                  <a:lnTo>
                    <a:pt x="345" y="1180"/>
                  </a:lnTo>
                  <a:lnTo>
                    <a:pt x="345" y="1150"/>
                  </a:lnTo>
                  <a:cubicBezTo>
                    <a:pt x="383" y="1050"/>
                    <a:pt x="383" y="989"/>
                    <a:pt x="414" y="920"/>
                  </a:cubicBezTo>
                  <a:close/>
                  <a:moveTo>
                    <a:pt x="314" y="0"/>
                  </a:moveTo>
                  <a:lnTo>
                    <a:pt x="253" y="1341"/>
                  </a:lnTo>
                  <a:cubicBezTo>
                    <a:pt x="192" y="958"/>
                    <a:pt x="153" y="575"/>
                    <a:pt x="123" y="192"/>
                  </a:cubicBezTo>
                  <a:lnTo>
                    <a:pt x="123" y="154"/>
                  </a:lnTo>
                  <a:lnTo>
                    <a:pt x="61" y="154"/>
                  </a:lnTo>
                  <a:lnTo>
                    <a:pt x="61" y="192"/>
                  </a:lnTo>
                  <a:cubicBezTo>
                    <a:pt x="61" y="345"/>
                    <a:pt x="61" y="506"/>
                    <a:pt x="31" y="667"/>
                  </a:cubicBezTo>
                  <a:lnTo>
                    <a:pt x="31" y="797"/>
                  </a:lnTo>
                  <a:cubicBezTo>
                    <a:pt x="0" y="1180"/>
                    <a:pt x="0" y="1563"/>
                    <a:pt x="0" y="1946"/>
                  </a:cubicBezTo>
                  <a:lnTo>
                    <a:pt x="61" y="1946"/>
                  </a:lnTo>
                  <a:cubicBezTo>
                    <a:pt x="61" y="1563"/>
                    <a:pt x="61" y="1180"/>
                    <a:pt x="92" y="797"/>
                  </a:cubicBezTo>
                  <a:lnTo>
                    <a:pt x="92" y="698"/>
                  </a:lnTo>
                  <a:cubicBezTo>
                    <a:pt x="123" y="1050"/>
                    <a:pt x="192" y="1372"/>
                    <a:pt x="222" y="1724"/>
                  </a:cubicBezTo>
                  <a:cubicBezTo>
                    <a:pt x="222" y="1785"/>
                    <a:pt x="253" y="1847"/>
                    <a:pt x="253" y="1916"/>
                  </a:cubicBezTo>
                  <a:lnTo>
                    <a:pt x="314" y="2107"/>
                  </a:lnTo>
                  <a:lnTo>
                    <a:pt x="314" y="1916"/>
                  </a:lnTo>
                  <a:lnTo>
                    <a:pt x="383" y="1916"/>
                  </a:lnTo>
                  <a:cubicBezTo>
                    <a:pt x="475" y="1563"/>
                    <a:pt x="506" y="1180"/>
                    <a:pt x="536" y="797"/>
                  </a:cubicBezTo>
                  <a:lnTo>
                    <a:pt x="536" y="1111"/>
                  </a:lnTo>
                  <a:cubicBezTo>
                    <a:pt x="475" y="1402"/>
                    <a:pt x="475" y="1655"/>
                    <a:pt x="475" y="1916"/>
                  </a:cubicBezTo>
                  <a:lnTo>
                    <a:pt x="536" y="1916"/>
                  </a:lnTo>
                  <a:cubicBezTo>
                    <a:pt x="575" y="1655"/>
                    <a:pt x="605" y="1402"/>
                    <a:pt x="605" y="1111"/>
                  </a:cubicBezTo>
                  <a:lnTo>
                    <a:pt x="605" y="1081"/>
                  </a:lnTo>
                  <a:cubicBezTo>
                    <a:pt x="636" y="1019"/>
                    <a:pt x="636" y="958"/>
                    <a:pt x="667" y="889"/>
                  </a:cubicBezTo>
                  <a:cubicBezTo>
                    <a:pt x="697" y="636"/>
                    <a:pt x="766" y="414"/>
                    <a:pt x="728" y="154"/>
                  </a:cubicBezTo>
                  <a:lnTo>
                    <a:pt x="728" y="154"/>
                  </a:lnTo>
                  <a:lnTo>
                    <a:pt x="667" y="192"/>
                  </a:lnTo>
                  <a:cubicBezTo>
                    <a:pt x="697" y="414"/>
                    <a:pt x="636" y="636"/>
                    <a:pt x="605" y="859"/>
                  </a:cubicBezTo>
                  <a:cubicBezTo>
                    <a:pt x="575" y="636"/>
                    <a:pt x="575" y="445"/>
                    <a:pt x="506" y="253"/>
                  </a:cubicBezTo>
                  <a:lnTo>
                    <a:pt x="475" y="253"/>
                  </a:lnTo>
                  <a:lnTo>
                    <a:pt x="475" y="92"/>
                  </a:lnTo>
                  <a:lnTo>
                    <a:pt x="414" y="92"/>
                  </a:lnTo>
                  <a:cubicBezTo>
                    <a:pt x="414" y="315"/>
                    <a:pt x="383" y="537"/>
                    <a:pt x="345" y="767"/>
                  </a:cubicBezTo>
                  <a:cubicBezTo>
                    <a:pt x="383" y="506"/>
                    <a:pt x="383" y="253"/>
                    <a:pt x="3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8002026" y="4413317"/>
              <a:ext cx="169450" cy="322316"/>
            </a:xfrm>
            <a:custGeom>
              <a:avLst/>
              <a:gdLst/>
              <a:ahLst/>
              <a:cxnLst/>
              <a:rect l="l" t="t" r="r" b="b"/>
              <a:pathLst>
                <a:path w="1410" h="2682" extrusionOk="0">
                  <a:moveTo>
                    <a:pt x="261" y="452"/>
                  </a:moveTo>
                  <a:lnTo>
                    <a:pt x="261" y="514"/>
                  </a:lnTo>
                  <a:cubicBezTo>
                    <a:pt x="261" y="575"/>
                    <a:pt x="223" y="613"/>
                    <a:pt x="223" y="644"/>
                  </a:cubicBezTo>
                  <a:cubicBezTo>
                    <a:pt x="223" y="575"/>
                    <a:pt x="223" y="514"/>
                    <a:pt x="261" y="452"/>
                  </a:cubicBezTo>
                  <a:close/>
                  <a:moveTo>
                    <a:pt x="322" y="452"/>
                  </a:moveTo>
                  <a:cubicBezTo>
                    <a:pt x="353" y="613"/>
                    <a:pt x="353" y="766"/>
                    <a:pt x="353" y="927"/>
                  </a:cubicBezTo>
                  <a:cubicBezTo>
                    <a:pt x="322" y="766"/>
                    <a:pt x="322" y="644"/>
                    <a:pt x="322" y="514"/>
                  </a:cubicBezTo>
                  <a:lnTo>
                    <a:pt x="322" y="452"/>
                  </a:lnTo>
                  <a:close/>
                  <a:moveTo>
                    <a:pt x="261" y="705"/>
                  </a:moveTo>
                  <a:cubicBezTo>
                    <a:pt x="291" y="1027"/>
                    <a:pt x="291" y="1310"/>
                    <a:pt x="261" y="1602"/>
                  </a:cubicBezTo>
                  <a:cubicBezTo>
                    <a:pt x="223" y="1502"/>
                    <a:pt x="223" y="1410"/>
                    <a:pt x="223" y="1280"/>
                  </a:cubicBezTo>
                  <a:lnTo>
                    <a:pt x="223" y="835"/>
                  </a:lnTo>
                  <a:cubicBezTo>
                    <a:pt x="223" y="805"/>
                    <a:pt x="261" y="766"/>
                    <a:pt x="261" y="705"/>
                  </a:cubicBezTo>
                  <a:close/>
                  <a:moveTo>
                    <a:pt x="1027" y="1824"/>
                  </a:moveTo>
                  <a:lnTo>
                    <a:pt x="1027" y="1824"/>
                  </a:lnTo>
                  <a:cubicBezTo>
                    <a:pt x="1058" y="1954"/>
                    <a:pt x="1058" y="2046"/>
                    <a:pt x="1058" y="2176"/>
                  </a:cubicBezTo>
                  <a:lnTo>
                    <a:pt x="1058" y="2237"/>
                  </a:lnTo>
                  <a:cubicBezTo>
                    <a:pt x="1027" y="2107"/>
                    <a:pt x="1027" y="1985"/>
                    <a:pt x="1027" y="1824"/>
                  </a:cubicBezTo>
                  <a:close/>
                  <a:moveTo>
                    <a:pt x="291" y="0"/>
                  </a:moveTo>
                  <a:lnTo>
                    <a:pt x="223" y="192"/>
                  </a:lnTo>
                  <a:cubicBezTo>
                    <a:pt x="192" y="383"/>
                    <a:pt x="161" y="575"/>
                    <a:pt x="131" y="766"/>
                  </a:cubicBezTo>
                  <a:lnTo>
                    <a:pt x="131" y="736"/>
                  </a:lnTo>
                  <a:lnTo>
                    <a:pt x="161" y="261"/>
                  </a:lnTo>
                  <a:lnTo>
                    <a:pt x="100" y="261"/>
                  </a:lnTo>
                  <a:cubicBezTo>
                    <a:pt x="69" y="422"/>
                    <a:pt x="69" y="575"/>
                    <a:pt x="69" y="736"/>
                  </a:cubicBezTo>
                  <a:lnTo>
                    <a:pt x="69" y="230"/>
                  </a:lnTo>
                  <a:lnTo>
                    <a:pt x="0" y="230"/>
                  </a:lnTo>
                  <a:lnTo>
                    <a:pt x="0" y="2590"/>
                  </a:lnTo>
                  <a:lnTo>
                    <a:pt x="69" y="2368"/>
                  </a:lnTo>
                  <a:cubicBezTo>
                    <a:pt x="100" y="2207"/>
                    <a:pt x="100" y="2046"/>
                    <a:pt x="100" y="1916"/>
                  </a:cubicBezTo>
                  <a:lnTo>
                    <a:pt x="131" y="1218"/>
                  </a:lnTo>
                  <a:lnTo>
                    <a:pt x="131" y="1379"/>
                  </a:lnTo>
                  <a:lnTo>
                    <a:pt x="161" y="1379"/>
                  </a:lnTo>
                  <a:lnTo>
                    <a:pt x="161" y="1885"/>
                  </a:lnTo>
                  <a:lnTo>
                    <a:pt x="131" y="1854"/>
                  </a:lnTo>
                  <a:lnTo>
                    <a:pt x="131" y="1985"/>
                  </a:lnTo>
                  <a:cubicBezTo>
                    <a:pt x="100" y="2107"/>
                    <a:pt x="131" y="2237"/>
                    <a:pt x="161" y="2337"/>
                  </a:cubicBezTo>
                  <a:lnTo>
                    <a:pt x="223" y="2590"/>
                  </a:lnTo>
                  <a:lnTo>
                    <a:pt x="223" y="2237"/>
                  </a:lnTo>
                  <a:lnTo>
                    <a:pt x="291" y="2460"/>
                  </a:lnTo>
                  <a:lnTo>
                    <a:pt x="291" y="2237"/>
                  </a:lnTo>
                  <a:cubicBezTo>
                    <a:pt x="291" y="2107"/>
                    <a:pt x="291" y="1985"/>
                    <a:pt x="261" y="1854"/>
                  </a:cubicBezTo>
                  <a:lnTo>
                    <a:pt x="291" y="1824"/>
                  </a:lnTo>
                  <a:cubicBezTo>
                    <a:pt x="322" y="1663"/>
                    <a:pt x="322" y="1533"/>
                    <a:pt x="322" y="1379"/>
                  </a:cubicBezTo>
                  <a:cubicBezTo>
                    <a:pt x="353" y="1663"/>
                    <a:pt x="353" y="1985"/>
                    <a:pt x="414" y="2268"/>
                  </a:cubicBezTo>
                  <a:lnTo>
                    <a:pt x="483" y="2268"/>
                  </a:lnTo>
                  <a:cubicBezTo>
                    <a:pt x="452" y="2015"/>
                    <a:pt x="483" y="1724"/>
                    <a:pt x="483" y="1441"/>
                  </a:cubicBezTo>
                  <a:lnTo>
                    <a:pt x="544" y="2429"/>
                  </a:lnTo>
                  <a:lnTo>
                    <a:pt x="606" y="2429"/>
                  </a:lnTo>
                  <a:cubicBezTo>
                    <a:pt x="606" y="1916"/>
                    <a:pt x="644" y="1410"/>
                    <a:pt x="644" y="866"/>
                  </a:cubicBezTo>
                  <a:cubicBezTo>
                    <a:pt x="675" y="1379"/>
                    <a:pt x="705" y="1885"/>
                    <a:pt x="705" y="2398"/>
                  </a:cubicBezTo>
                  <a:lnTo>
                    <a:pt x="766" y="2398"/>
                  </a:lnTo>
                  <a:lnTo>
                    <a:pt x="766" y="1088"/>
                  </a:lnTo>
                  <a:lnTo>
                    <a:pt x="866" y="2368"/>
                  </a:lnTo>
                  <a:lnTo>
                    <a:pt x="927" y="2368"/>
                  </a:lnTo>
                  <a:cubicBezTo>
                    <a:pt x="958" y="1916"/>
                    <a:pt x="958" y="1441"/>
                    <a:pt x="958" y="958"/>
                  </a:cubicBezTo>
                  <a:cubicBezTo>
                    <a:pt x="958" y="1088"/>
                    <a:pt x="989" y="1218"/>
                    <a:pt x="989" y="1341"/>
                  </a:cubicBezTo>
                  <a:cubicBezTo>
                    <a:pt x="958" y="1693"/>
                    <a:pt x="958" y="2046"/>
                    <a:pt x="989" y="2398"/>
                  </a:cubicBezTo>
                  <a:lnTo>
                    <a:pt x="989" y="2528"/>
                  </a:lnTo>
                  <a:lnTo>
                    <a:pt x="1058" y="2429"/>
                  </a:lnTo>
                  <a:cubicBezTo>
                    <a:pt x="1058" y="2398"/>
                    <a:pt x="1088" y="2368"/>
                    <a:pt x="1088" y="2337"/>
                  </a:cubicBezTo>
                  <a:lnTo>
                    <a:pt x="1119" y="2337"/>
                  </a:lnTo>
                  <a:lnTo>
                    <a:pt x="1119" y="2145"/>
                  </a:lnTo>
                  <a:lnTo>
                    <a:pt x="1119" y="1954"/>
                  </a:lnTo>
                  <a:lnTo>
                    <a:pt x="1119" y="996"/>
                  </a:lnTo>
                  <a:lnTo>
                    <a:pt x="1119" y="927"/>
                  </a:lnTo>
                  <a:cubicBezTo>
                    <a:pt x="1119" y="897"/>
                    <a:pt x="1150" y="835"/>
                    <a:pt x="1150" y="766"/>
                  </a:cubicBezTo>
                  <a:cubicBezTo>
                    <a:pt x="1180" y="958"/>
                    <a:pt x="1180" y="1188"/>
                    <a:pt x="1180" y="1379"/>
                  </a:cubicBezTo>
                  <a:cubicBezTo>
                    <a:pt x="1150" y="1724"/>
                    <a:pt x="1119" y="2076"/>
                    <a:pt x="1150" y="2398"/>
                  </a:cubicBezTo>
                  <a:lnTo>
                    <a:pt x="1180" y="2682"/>
                  </a:lnTo>
                  <a:lnTo>
                    <a:pt x="1218" y="2398"/>
                  </a:lnTo>
                  <a:cubicBezTo>
                    <a:pt x="1249" y="2076"/>
                    <a:pt x="1280" y="1724"/>
                    <a:pt x="1249" y="1410"/>
                  </a:cubicBezTo>
                  <a:lnTo>
                    <a:pt x="1249" y="1341"/>
                  </a:lnTo>
                  <a:cubicBezTo>
                    <a:pt x="1280" y="1218"/>
                    <a:pt x="1280" y="1088"/>
                    <a:pt x="1310" y="958"/>
                  </a:cubicBezTo>
                  <a:cubicBezTo>
                    <a:pt x="1341" y="1341"/>
                    <a:pt x="1341" y="1693"/>
                    <a:pt x="1341" y="2076"/>
                  </a:cubicBezTo>
                  <a:lnTo>
                    <a:pt x="1410" y="2076"/>
                  </a:lnTo>
                  <a:cubicBezTo>
                    <a:pt x="1410" y="1502"/>
                    <a:pt x="1372" y="927"/>
                    <a:pt x="1310" y="383"/>
                  </a:cubicBezTo>
                  <a:lnTo>
                    <a:pt x="1249" y="383"/>
                  </a:lnTo>
                  <a:cubicBezTo>
                    <a:pt x="1280" y="575"/>
                    <a:pt x="1249" y="805"/>
                    <a:pt x="1249" y="1027"/>
                  </a:cubicBezTo>
                  <a:cubicBezTo>
                    <a:pt x="1218" y="805"/>
                    <a:pt x="1180" y="575"/>
                    <a:pt x="1150" y="353"/>
                  </a:cubicBezTo>
                  <a:lnTo>
                    <a:pt x="1150" y="322"/>
                  </a:lnTo>
                  <a:lnTo>
                    <a:pt x="1088" y="353"/>
                  </a:lnTo>
                  <a:cubicBezTo>
                    <a:pt x="1119" y="452"/>
                    <a:pt x="1119" y="575"/>
                    <a:pt x="1088" y="675"/>
                  </a:cubicBezTo>
                  <a:cubicBezTo>
                    <a:pt x="1088" y="575"/>
                    <a:pt x="1088" y="452"/>
                    <a:pt x="1058" y="322"/>
                  </a:cubicBezTo>
                  <a:lnTo>
                    <a:pt x="989" y="322"/>
                  </a:lnTo>
                  <a:lnTo>
                    <a:pt x="1027" y="897"/>
                  </a:lnTo>
                  <a:cubicBezTo>
                    <a:pt x="989" y="705"/>
                    <a:pt x="958" y="514"/>
                    <a:pt x="958" y="291"/>
                  </a:cubicBezTo>
                  <a:lnTo>
                    <a:pt x="897" y="322"/>
                  </a:lnTo>
                  <a:lnTo>
                    <a:pt x="897" y="1824"/>
                  </a:lnTo>
                  <a:lnTo>
                    <a:pt x="766" y="192"/>
                  </a:lnTo>
                  <a:lnTo>
                    <a:pt x="705" y="192"/>
                  </a:lnTo>
                  <a:lnTo>
                    <a:pt x="705" y="927"/>
                  </a:lnTo>
                  <a:cubicBezTo>
                    <a:pt x="675" y="705"/>
                    <a:pt x="675" y="483"/>
                    <a:pt x="644" y="261"/>
                  </a:cubicBezTo>
                  <a:lnTo>
                    <a:pt x="575" y="261"/>
                  </a:lnTo>
                  <a:lnTo>
                    <a:pt x="575" y="1502"/>
                  </a:lnTo>
                  <a:lnTo>
                    <a:pt x="544" y="958"/>
                  </a:lnTo>
                  <a:cubicBezTo>
                    <a:pt x="544" y="736"/>
                    <a:pt x="544" y="514"/>
                    <a:pt x="483" y="291"/>
                  </a:cubicBezTo>
                  <a:lnTo>
                    <a:pt x="414" y="291"/>
                  </a:lnTo>
                  <a:lnTo>
                    <a:pt x="483" y="958"/>
                  </a:lnTo>
                  <a:cubicBezTo>
                    <a:pt x="452" y="1088"/>
                    <a:pt x="452" y="1249"/>
                    <a:pt x="452" y="1410"/>
                  </a:cubicBezTo>
                  <a:cubicBezTo>
                    <a:pt x="414" y="1502"/>
                    <a:pt x="414" y="1602"/>
                    <a:pt x="414" y="1693"/>
                  </a:cubicBezTo>
                  <a:cubicBezTo>
                    <a:pt x="383" y="1471"/>
                    <a:pt x="383" y="1249"/>
                    <a:pt x="383" y="1027"/>
                  </a:cubicBezTo>
                  <a:lnTo>
                    <a:pt x="414" y="927"/>
                  </a:lnTo>
                  <a:cubicBezTo>
                    <a:pt x="414" y="705"/>
                    <a:pt x="414" y="483"/>
                    <a:pt x="353" y="261"/>
                  </a:cubicBezTo>
                  <a:lnTo>
                    <a:pt x="291" y="69"/>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9"/>
            <p:cNvSpPr/>
            <p:nvPr/>
          </p:nvSpPr>
          <p:spPr>
            <a:xfrm>
              <a:off x="8155731" y="4452014"/>
              <a:ext cx="72828" cy="256939"/>
            </a:xfrm>
            <a:custGeom>
              <a:avLst/>
              <a:gdLst/>
              <a:ahLst/>
              <a:cxnLst/>
              <a:rect l="l" t="t" r="r" b="b"/>
              <a:pathLst>
                <a:path w="606" h="2138" extrusionOk="0">
                  <a:moveTo>
                    <a:pt x="223" y="705"/>
                  </a:moveTo>
                  <a:cubicBezTo>
                    <a:pt x="254" y="1057"/>
                    <a:pt x="254" y="1402"/>
                    <a:pt x="223" y="1724"/>
                  </a:cubicBezTo>
                  <a:lnTo>
                    <a:pt x="223" y="1502"/>
                  </a:lnTo>
                  <a:lnTo>
                    <a:pt x="162" y="1502"/>
                  </a:lnTo>
                  <a:lnTo>
                    <a:pt x="162" y="1402"/>
                  </a:lnTo>
                  <a:cubicBezTo>
                    <a:pt x="192" y="1180"/>
                    <a:pt x="223" y="927"/>
                    <a:pt x="223" y="705"/>
                  </a:cubicBezTo>
                  <a:close/>
                  <a:moveTo>
                    <a:pt x="322" y="0"/>
                  </a:moveTo>
                  <a:lnTo>
                    <a:pt x="284" y="100"/>
                  </a:lnTo>
                  <a:cubicBezTo>
                    <a:pt x="254" y="130"/>
                    <a:pt x="254" y="161"/>
                    <a:pt x="223" y="192"/>
                  </a:cubicBezTo>
                  <a:lnTo>
                    <a:pt x="223" y="100"/>
                  </a:lnTo>
                  <a:lnTo>
                    <a:pt x="162" y="100"/>
                  </a:lnTo>
                  <a:lnTo>
                    <a:pt x="162" y="444"/>
                  </a:lnTo>
                  <a:cubicBezTo>
                    <a:pt x="93" y="736"/>
                    <a:pt x="93" y="1057"/>
                    <a:pt x="93" y="1371"/>
                  </a:cubicBezTo>
                  <a:lnTo>
                    <a:pt x="93" y="1402"/>
                  </a:lnTo>
                  <a:cubicBezTo>
                    <a:pt x="93" y="1594"/>
                    <a:pt x="31" y="1785"/>
                    <a:pt x="1" y="1946"/>
                  </a:cubicBezTo>
                  <a:lnTo>
                    <a:pt x="62" y="1977"/>
                  </a:lnTo>
                  <a:cubicBezTo>
                    <a:pt x="62" y="1915"/>
                    <a:pt x="93" y="1854"/>
                    <a:pt x="93" y="1823"/>
                  </a:cubicBezTo>
                  <a:lnTo>
                    <a:pt x="93" y="2107"/>
                  </a:lnTo>
                  <a:lnTo>
                    <a:pt x="162" y="2107"/>
                  </a:lnTo>
                  <a:cubicBezTo>
                    <a:pt x="162" y="2076"/>
                    <a:pt x="162" y="2015"/>
                    <a:pt x="192" y="1977"/>
                  </a:cubicBezTo>
                  <a:lnTo>
                    <a:pt x="192" y="2138"/>
                  </a:lnTo>
                  <a:lnTo>
                    <a:pt x="254" y="2138"/>
                  </a:lnTo>
                  <a:cubicBezTo>
                    <a:pt x="322" y="1532"/>
                    <a:pt x="322" y="927"/>
                    <a:pt x="254" y="353"/>
                  </a:cubicBezTo>
                  <a:cubicBezTo>
                    <a:pt x="254" y="322"/>
                    <a:pt x="284" y="291"/>
                    <a:pt x="284" y="253"/>
                  </a:cubicBezTo>
                  <a:cubicBezTo>
                    <a:pt x="322" y="705"/>
                    <a:pt x="353" y="1149"/>
                    <a:pt x="353" y="1594"/>
                  </a:cubicBezTo>
                  <a:lnTo>
                    <a:pt x="353" y="1977"/>
                  </a:lnTo>
                  <a:lnTo>
                    <a:pt x="414" y="1977"/>
                  </a:lnTo>
                  <a:lnTo>
                    <a:pt x="414" y="1594"/>
                  </a:lnTo>
                  <a:cubicBezTo>
                    <a:pt x="414" y="1249"/>
                    <a:pt x="414" y="866"/>
                    <a:pt x="445" y="513"/>
                  </a:cubicBezTo>
                  <a:cubicBezTo>
                    <a:pt x="445" y="636"/>
                    <a:pt x="445" y="766"/>
                    <a:pt x="476" y="866"/>
                  </a:cubicBezTo>
                  <a:cubicBezTo>
                    <a:pt x="445" y="1280"/>
                    <a:pt x="445" y="1663"/>
                    <a:pt x="476" y="2046"/>
                  </a:cubicBezTo>
                  <a:lnTo>
                    <a:pt x="545" y="2046"/>
                  </a:lnTo>
                  <a:lnTo>
                    <a:pt x="545" y="1977"/>
                  </a:lnTo>
                  <a:lnTo>
                    <a:pt x="606" y="1977"/>
                  </a:lnTo>
                  <a:lnTo>
                    <a:pt x="606" y="161"/>
                  </a:lnTo>
                  <a:lnTo>
                    <a:pt x="545" y="161"/>
                  </a:lnTo>
                  <a:cubicBezTo>
                    <a:pt x="514" y="253"/>
                    <a:pt x="514" y="322"/>
                    <a:pt x="514" y="414"/>
                  </a:cubicBezTo>
                  <a:cubicBezTo>
                    <a:pt x="514" y="291"/>
                    <a:pt x="476" y="192"/>
                    <a:pt x="476" y="100"/>
                  </a:cubicBezTo>
                  <a:lnTo>
                    <a:pt x="414" y="100"/>
                  </a:lnTo>
                  <a:cubicBezTo>
                    <a:pt x="384" y="253"/>
                    <a:pt x="384" y="444"/>
                    <a:pt x="384" y="636"/>
                  </a:cubicBezTo>
                  <a:cubicBezTo>
                    <a:pt x="353" y="483"/>
                    <a:pt x="353" y="291"/>
                    <a:pt x="353" y="130"/>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9"/>
            <p:cNvSpPr/>
            <p:nvPr/>
          </p:nvSpPr>
          <p:spPr>
            <a:xfrm>
              <a:off x="8221107" y="4697774"/>
              <a:ext cx="233986" cy="299362"/>
            </a:xfrm>
            <a:custGeom>
              <a:avLst/>
              <a:gdLst/>
              <a:ahLst/>
              <a:cxnLst/>
              <a:rect l="l" t="t" r="r" b="b"/>
              <a:pathLst>
                <a:path w="1947" h="2491" extrusionOk="0">
                  <a:moveTo>
                    <a:pt x="1341" y="545"/>
                  </a:moveTo>
                  <a:cubicBezTo>
                    <a:pt x="1372" y="545"/>
                    <a:pt x="1372" y="575"/>
                    <a:pt x="1372" y="606"/>
                  </a:cubicBezTo>
                  <a:lnTo>
                    <a:pt x="1372" y="736"/>
                  </a:lnTo>
                  <a:cubicBezTo>
                    <a:pt x="1372" y="667"/>
                    <a:pt x="1372" y="606"/>
                    <a:pt x="1341" y="545"/>
                  </a:cubicBezTo>
                  <a:close/>
                  <a:moveTo>
                    <a:pt x="1563" y="476"/>
                  </a:moveTo>
                  <a:lnTo>
                    <a:pt x="1563" y="476"/>
                  </a:lnTo>
                  <a:cubicBezTo>
                    <a:pt x="1594" y="667"/>
                    <a:pt x="1594" y="859"/>
                    <a:pt x="1594" y="1050"/>
                  </a:cubicBezTo>
                  <a:cubicBezTo>
                    <a:pt x="1563" y="859"/>
                    <a:pt x="1533" y="667"/>
                    <a:pt x="1563" y="476"/>
                  </a:cubicBezTo>
                  <a:close/>
                  <a:moveTo>
                    <a:pt x="1563" y="1180"/>
                  </a:moveTo>
                  <a:cubicBezTo>
                    <a:pt x="1563" y="1242"/>
                    <a:pt x="1594" y="1272"/>
                    <a:pt x="1594" y="1311"/>
                  </a:cubicBezTo>
                  <a:cubicBezTo>
                    <a:pt x="1594" y="1372"/>
                    <a:pt x="1563" y="1464"/>
                    <a:pt x="1563" y="1533"/>
                  </a:cubicBezTo>
                  <a:lnTo>
                    <a:pt x="1563" y="1180"/>
                  </a:lnTo>
                  <a:close/>
                  <a:moveTo>
                    <a:pt x="1755" y="414"/>
                  </a:moveTo>
                  <a:cubicBezTo>
                    <a:pt x="1786" y="506"/>
                    <a:pt x="1816" y="636"/>
                    <a:pt x="1816" y="736"/>
                  </a:cubicBezTo>
                  <a:lnTo>
                    <a:pt x="1816" y="859"/>
                  </a:lnTo>
                  <a:lnTo>
                    <a:pt x="1724" y="1655"/>
                  </a:lnTo>
                  <a:cubicBezTo>
                    <a:pt x="1724" y="1594"/>
                    <a:pt x="1694" y="1533"/>
                    <a:pt x="1694" y="1464"/>
                  </a:cubicBezTo>
                  <a:cubicBezTo>
                    <a:pt x="1724" y="1119"/>
                    <a:pt x="1755" y="767"/>
                    <a:pt x="1755" y="414"/>
                  </a:cubicBezTo>
                  <a:close/>
                  <a:moveTo>
                    <a:pt x="1311" y="545"/>
                  </a:moveTo>
                  <a:lnTo>
                    <a:pt x="1311" y="545"/>
                  </a:lnTo>
                  <a:cubicBezTo>
                    <a:pt x="1341" y="958"/>
                    <a:pt x="1341" y="1403"/>
                    <a:pt x="1242" y="1816"/>
                  </a:cubicBezTo>
                  <a:lnTo>
                    <a:pt x="1242" y="1533"/>
                  </a:lnTo>
                  <a:lnTo>
                    <a:pt x="1311" y="545"/>
                  </a:lnTo>
                  <a:close/>
                  <a:moveTo>
                    <a:pt x="1081" y="1"/>
                  </a:moveTo>
                  <a:lnTo>
                    <a:pt x="1050" y="284"/>
                  </a:lnTo>
                  <a:lnTo>
                    <a:pt x="1020" y="284"/>
                  </a:lnTo>
                  <a:lnTo>
                    <a:pt x="1020" y="476"/>
                  </a:lnTo>
                  <a:cubicBezTo>
                    <a:pt x="989" y="667"/>
                    <a:pt x="958" y="889"/>
                    <a:pt x="928" y="1119"/>
                  </a:cubicBezTo>
                  <a:cubicBezTo>
                    <a:pt x="928" y="928"/>
                    <a:pt x="928" y="736"/>
                    <a:pt x="889" y="506"/>
                  </a:cubicBezTo>
                  <a:lnTo>
                    <a:pt x="828" y="506"/>
                  </a:lnTo>
                  <a:lnTo>
                    <a:pt x="828" y="1150"/>
                  </a:lnTo>
                  <a:lnTo>
                    <a:pt x="797" y="1150"/>
                  </a:lnTo>
                  <a:cubicBezTo>
                    <a:pt x="767" y="859"/>
                    <a:pt x="736" y="575"/>
                    <a:pt x="698" y="315"/>
                  </a:cubicBezTo>
                  <a:lnTo>
                    <a:pt x="667" y="93"/>
                  </a:lnTo>
                  <a:lnTo>
                    <a:pt x="637" y="315"/>
                  </a:lnTo>
                  <a:cubicBezTo>
                    <a:pt x="545" y="828"/>
                    <a:pt x="476" y="1341"/>
                    <a:pt x="414" y="1847"/>
                  </a:cubicBezTo>
                  <a:lnTo>
                    <a:pt x="253" y="223"/>
                  </a:lnTo>
                  <a:lnTo>
                    <a:pt x="192" y="223"/>
                  </a:lnTo>
                  <a:cubicBezTo>
                    <a:pt x="223" y="767"/>
                    <a:pt x="192" y="1311"/>
                    <a:pt x="123" y="1847"/>
                  </a:cubicBezTo>
                  <a:cubicBezTo>
                    <a:pt x="93" y="1272"/>
                    <a:pt x="62" y="736"/>
                    <a:pt x="62" y="192"/>
                  </a:cubicBezTo>
                  <a:lnTo>
                    <a:pt x="1" y="192"/>
                  </a:lnTo>
                  <a:cubicBezTo>
                    <a:pt x="1" y="828"/>
                    <a:pt x="31" y="1502"/>
                    <a:pt x="93" y="2138"/>
                  </a:cubicBezTo>
                  <a:lnTo>
                    <a:pt x="123" y="2421"/>
                  </a:lnTo>
                  <a:lnTo>
                    <a:pt x="162" y="2138"/>
                  </a:lnTo>
                  <a:cubicBezTo>
                    <a:pt x="223" y="1724"/>
                    <a:pt x="253" y="1311"/>
                    <a:pt x="253" y="889"/>
                  </a:cubicBezTo>
                  <a:lnTo>
                    <a:pt x="414" y="2421"/>
                  </a:lnTo>
                  <a:lnTo>
                    <a:pt x="445" y="2138"/>
                  </a:lnTo>
                  <a:cubicBezTo>
                    <a:pt x="506" y="1625"/>
                    <a:pt x="575" y="1081"/>
                    <a:pt x="667" y="545"/>
                  </a:cubicBezTo>
                  <a:cubicBezTo>
                    <a:pt x="736" y="1081"/>
                    <a:pt x="767" y="1625"/>
                    <a:pt x="767" y="2169"/>
                  </a:cubicBezTo>
                  <a:lnTo>
                    <a:pt x="828" y="2169"/>
                  </a:lnTo>
                  <a:cubicBezTo>
                    <a:pt x="828" y="2077"/>
                    <a:pt x="859" y="1977"/>
                    <a:pt x="859" y="1885"/>
                  </a:cubicBezTo>
                  <a:lnTo>
                    <a:pt x="859" y="1946"/>
                  </a:lnTo>
                  <a:lnTo>
                    <a:pt x="859" y="2299"/>
                  </a:lnTo>
                  <a:lnTo>
                    <a:pt x="928" y="2299"/>
                  </a:lnTo>
                  <a:lnTo>
                    <a:pt x="928" y="1946"/>
                  </a:lnTo>
                  <a:cubicBezTo>
                    <a:pt x="958" y="1755"/>
                    <a:pt x="989" y="1563"/>
                    <a:pt x="1020" y="1372"/>
                  </a:cubicBezTo>
                  <a:cubicBezTo>
                    <a:pt x="1020" y="1242"/>
                    <a:pt x="1050" y="1150"/>
                    <a:pt x="1050" y="1020"/>
                  </a:cubicBezTo>
                  <a:cubicBezTo>
                    <a:pt x="1081" y="1211"/>
                    <a:pt x="1081" y="1372"/>
                    <a:pt x="1081" y="1563"/>
                  </a:cubicBezTo>
                  <a:cubicBezTo>
                    <a:pt x="1050" y="1724"/>
                    <a:pt x="1020" y="1916"/>
                    <a:pt x="1020" y="2077"/>
                  </a:cubicBezTo>
                  <a:lnTo>
                    <a:pt x="1081" y="2077"/>
                  </a:lnTo>
                  <a:cubicBezTo>
                    <a:pt x="1119" y="1916"/>
                    <a:pt x="1119" y="1755"/>
                    <a:pt x="1150" y="1563"/>
                  </a:cubicBezTo>
                  <a:lnTo>
                    <a:pt x="1150" y="1372"/>
                  </a:lnTo>
                  <a:lnTo>
                    <a:pt x="1180" y="1533"/>
                  </a:lnTo>
                  <a:lnTo>
                    <a:pt x="1150" y="1625"/>
                  </a:lnTo>
                  <a:cubicBezTo>
                    <a:pt x="1150" y="1816"/>
                    <a:pt x="1150" y="2008"/>
                    <a:pt x="1180" y="2169"/>
                  </a:cubicBezTo>
                  <a:lnTo>
                    <a:pt x="1180" y="2330"/>
                  </a:lnTo>
                  <a:lnTo>
                    <a:pt x="1242" y="2199"/>
                  </a:lnTo>
                  <a:lnTo>
                    <a:pt x="1242" y="2490"/>
                  </a:lnTo>
                  <a:lnTo>
                    <a:pt x="1272" y="2199"/>
                  </a:lnTo>
                  <a:cubicBezTo>
                    <a:pt x="1341" y="1724"/>
                    <a:pt x="1403" y="1242"/>
                    <a:pt x="1433" y="797"/>
                  </a:cubicBezTo>
                  <a:cubicBezTo>
                    <a:pt x="1464" y="928"/>
                    <a:pt x="1464" y="1050"/>
                    <a:pt x="1464" y="1211"/>
                  </a:cubicBezTo>
                  <a:lnTo>
                    <a:pt x="1464" y="1502"/>
                  </a:lnTo>
                  <a:cubicBezTo>
                    <a:pt x="1464" y="1694"/>
                    <a:pt x="1433" y="1916"/>
                    <a:pt x="1464" y="2107"/>
                  </a:cubicBezTo>
                  <a:lnTo>
                    <a:pt x="1502" y="2299"/>
                  </a:lnTo>
                  <a:lnTo>
                    <a:pt x="1502" y="2460"/>
                  </a:lnTo>
                  <a:lnTo>
                    <a:pt x="1563" y="2199"/>
                  </a:lnTo>
                  <a:cubicBezTo>
                    <a:pt x="1594" y="2008"/>
                    <a:pt x="1625" y="1847"/>
                    <a:pt x="1655" y="1655"/>
                  </a:cubicBezTo>
                  <a:cubicBezTo>
                    <a:pt x="1694" y="1786"/>
                    <a:pt x="1694" y="1916"/>
                    <a:pt x="1694" y="2038"/>
                  </a:cubicBezTo>
                  <a:lnTo>
                    <a:pt x="1694" y="2138"/>
                  </a:lnTo>
                  <a:lnTo>
                    <a:pt x="1724" y="2138"/>
                  </a:lnTo>
                  <a:cubicBezTo>
                    <a:pt x="1755" y="2107"/>
                    <a:pt x="1755" y="2077"/>
                    <a:pt x="1755" y="2038"/>
                  </a:cubicBezTo>
                  <a:lnTo>
                    <a:pt x="1816" y="1341"/>
                  </a:lnTo>
                  <a:lnTo>
                    <a:pt x="1816" y="1755"/>
                  </a:lnTo>
                  <a:cubicBezTo>
                    <a:pt x="1786" y="1885"/>
                    <a:pt x="1786" y="2038"/>
                    <a:pt x="1786" y="2169"/>
                  </a:cubicBezTo>
                  <a:lnTo>
                    <a:pt x="1847" y="2169"/>
                  </a:lnTo>
                  <a:cubicBezTo>
                    <a:pt x="1847" y="2038"/>
                    <a:pt x="1885" y="1885"/>
                    <a:pt x="1885" y="1755"/>
                  </a:cubicBezTo>
                  <a:cubicBezTo>
                    <a:pt x="1916" y="1242"/>
                    <a:pt x="1947" y="736"/>
                    <a:pt x="1947" y="253"/>
                  </a:cubicBezTo>
                  <a:lnTo>
                    <a:pt x="1885" y="223"/>
                  </a:lnTo>
                  <a:lnTo>
                    <a:pt x="1847" y="545"/>
                  </a:lnTo>
                  <a:cubicBezTo>
                    <a:pt x="1847" y="445"/>
                    <a:pt x="1816" y="353"/>
                    <a:pt x="1755" y="253"/>
                  </a:cubicBezTo>
                  <a:lnTo>
                    <a:pt x="1724" y="161"/>
                  </a:lnTo>
                  <a:lnTo>
                    <a:pt x="1694" y="284"/>
                  </a:lnTo>
                  <a:cubicBezTo>
                    <a:pt x="1694" y="545"/>
                    <a:pt x="1694" y="828"/>
                    <a:pt x="1655" y="1081"/>
                  </a:cubicBezTo>
                  <a:cubicBezTo>
                    <a:pt x="1655" y="828"/>
                    <a:pt x="1655" y="575"/>
                    <a:pt x="1625" y="315"/>
                  </a:cubicBezTo>
                  <a:lnTo>
                    <a:pt x="1594" y="192"/>
                  </a:lnTo>
                  <a:lnTo>
                    <a:pt x="1563" y="315"/>
                  </a:lnTo>
                  <a:cubicBezTo>
                    <a:pt x="1533" y="384"/>
                    <a:pt x="1502" y="445"/>
                    <a:pt x="1502" y="545"/>
                  </a:cubicBezTo>
                  <a:cubicBezTo>
                    <a:pt x="1502" y="476"/>
                    <a:pt x="1464" y="414"/>
                    <a:pt x="1464" y="353"/>
                  </a:cubicBezTo>
                  <a:lnTo>
                    <a:pt x="1403" y="93"/>
                  </a:lnTo>
                  <a:lnTo>
                    <a:pt x="1403" y="353"/>
                  </a:lnTo>
                  <a:lnTo>
                    <a:pt x="1403" y="476"/>
                  </a:lnTo>
                  <a:cubicBezTo>
                    <a:pt x="1372" y="414"/>
                    <a:pt x="1341" y="384"/>
                    <a:pt x="1311" y="353"/>
                  </a:cubicBezTo>
                  <a:lnTo>
                    <a:pt x="1242" y="223"/>
                  </a:lnTo>
                  <a:lnTo>
                    <a:pt x="1272" y="384"/>
                  </a:lnTo>
                  <a:lnTo>
                    <a:pt x="1272" y="445"/>
                  </a:lnTo>
                  <a:lnTo>
                    <a:pt x="1242" y="445"/>
                  </a:lnTo>
                  <a:cubicBezTo>
                    <a:pt x="1211" y="575"/>
                    <a:pt x="1180" y="698"/>
                    <a:pt x="1180" y="828"/>
                  </a:cubicBezTo>
                  <a:lnTo>
                    <a:pt x="108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8224833" y="4717122"/>
              <a:ext cx="95902" cy="253334"/>
            </a:xfrm>
            <a:custGeom>
              <a:avLst/>
              <a:gdLst/>
              <a:ahLst/>
              <a:cxnLst/>
              <a:rect l="l" t="t" r="r" b="b"/>
              <a:pathLst>
                <a:path w="798" h="2108" extrusionOk="0">
                  <a:moveTo>
                    <a:pt x="414" y="953"/>
                  </a:moveTo>
                  <a:lnTo>
                    <a:pt x="414" y="953"/>
                  </a:lnTo>
                  <a:cubicBezTo>
                    <a:pt x="412" y="1233"/>
                    <a:pt x="382" y="1505"/>
                    <a:pt x="353" y="1785"/>
                  </a:cubicBezTo>
                  <a:cubicBezTo>
                    <a:pt x="353" y="1594"/>
                    <a:pt x="383" y="1402"/>
                    <a:pt x="383" y="1211"/>
                  </a:cubicBezTo>
                  <a:lnTo>
                    <a:pt x="383" y="1180"/>
                  </a:lnTo>
                  <a:lnTo>
                    <a:pt x="383" y="1150"/>
                  </a:lnTo>
                  <a:cubicBezTo>
                    <a:pt x="409" y="1066"/>
                    <a:pt x="413" y="1010"/>
                    <a:pt x="414" y="953"/>
                  </a:cubicBezTo>
                  <a:close/>
                  <a:moveTo>
                    <a:pt x="322" y="0"/>
                  </a:moveTo>
                  <a:lnTo>
                    <a:pt x="253" y="1341"/>
                  </a:lnTo>
                  <a:cubicBezTo>
                    <a:pt x="222" y="958"/>
                    <a:pt x="161" y="575"/>
                    <a:pt x="161" y="192"/>
                  </a:cubicBezTo>
                  <a:lnTo>
                    <a:pt x="161" y="154"/>
                  </a:lnTo>
                  <a:lnTo>
                    <a:pt x="92" y="154"/>
                  </a:lnTo>
                  <a:lnTo>
                    <a:pt x="92" y="192"/>
                  </a:lnTo>
                  <a:cubicBezTo>
                    <a:pt x="92" y="345"/>
                    <a:pt x="92" y="506"/>
                    <a:pt x="62" y="667"/>
                  </a:cubicBezTo>
                  <a:lnTo>
                    <a:pt x="62" y="797"/>
                  </a:lnTo>
                  <a:cubicBezTo>
                    <a:pt x="31" y="1180"/>
                    <a:pt x="0" y="1563"/>
                    <a:pt x="31" y="1946"/>
                  </a:cubicBezTo>
                  <a:lnTo>
                    <a:pt x="92" y="1946"/>
                  </a:lnTo>
                  <a:cubicBezTo>
                    <a:pt x="62" y="1563"/>
                    <a:pt x="92" y="1180"/>
                    <a:pt x="131" y="797"/>
                  </a:cubicBezTo>
                  <a:lnTo>
                    <a:pt x="131" y="698"/>
                  </a:lnTo>
                  <a:cubicBezTo>
                    <a:pt x="161" y="1050"/>
                    <a:pt x="192" y="1372"/>
                    <a:pt x="253" y="1724"/>
                  </a:cubicBezTo>
                  <a:cubicBezTo>
                    <a:pt x="253" y="1785"/>
                    <a:pt x="253" y="1847"/>
                    <a:pt x="284" y="1916"/>
                  </a:cubicBezTo>
                  <a:lnTo>
                    <a:pt x="353" y="2107"/>
                  </a:lnTo>
                  <a:lnTo>
                    <a:pt x="353" y="1916"/>
                  </a:lnTo>
                  <a:lnTo>
                    <a:pt x="414" y="1916"/>
                  </a:lnTo>
                  <a:cubicBezTo>
                    <a:pt x="514" y="1563"/>
                    <a:pt x="544" y="1180"/>
                    <a:pt x="544" y="797"/>
                  </a:cubicBezTo>
                  <a:cubicBezTo>
                    <a:pt x="575" y="889"/>
                    <a:pt x="575" y="1019"/>
                    <a:pt x="575" y="1111"/>
                  </a:cubicBezTo>
                  <a:cubicBezTo>
                    <a:pt x="514" y="1402"/>
                    <a:pt x="514" y="1655"/>
                    <a:pt x="514" y="1916"/>
                  </a:cubicBezTo>
                  <a:lnTo>
                    <a:pt x="575" y="1916"/>
                  </a:lnTo>
                  <a:cubicBezTo>
                    <a:pt x="606" y="1655"/>
                    <a:pt x="636" y="1402"/>
                    <a:pt x="636" y="1111"/>
                  </a:cubicBezTo>
                  <a:lnTo>
                    <a:pt x="636" y="1081"/>
                  </a:lnTo>
                  <a:cubicBezTo>
                    <a:pt x="636" y="1019"/>
                    <a:pt x="667" y="958"/>
                    <a:pt x="667" y="889"/>
                  </a:cubicBezTo>
                  <a:cubicBezTo>
                    <a:pt x="736" y="636"/>
                    <a:pt x="797" y="414"/>
                    <a:pt x="766" y="154"/>
                  </a:cubicBezTo>
                  <a:lnTo>
                    <a:pt x="766" y="154"/>
                  </a:lnTo>
                  <a:lnTo>
                    <a:pt x="705" y="192"/>
                  </a:lnTo>
                  <a:cubicBezTo>
                    <a:pt x="736" y="414"/>
                    <a:pt x="667" y="636"/>
                    <a:pt x="606" y="859"/>
                  </a:cubicBezTo>
                  <a:cubicBezTo>
                    <a:pt x="606" y="636"/>
                    <a:pt x="575" y="445"/>
                    <a:pt x="544" y="253"/>
                  </a:cubicBezTo>
                  <a:lnTo>
                    <a:pt x="514" y="253"/>
                  </a:lnTo>
                  <a:lnTo>
                    <a:pt x="514" y="92"/>
                  </a:lnTo>
                  <a:lnTo>
                    <a:pt x="445" y="92"/>
                  </a:lnTo>
                  <a:cubicBezTo>
                    <a:pt x="445" y="315"/>
                    <a:pt x="414" y="537"/>
                    <a:pt x="383" y="767"/>
                  </a:cubicBezTo>
                  <a:lnTo>
                    <a:pt x="38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rot="5400000">
              <a:off x="5473759" y="693817"/>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rot="5400000">
              <a:off x="6978253" y="1037787"/>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9"/>
            <p:cNvSpPr/>
            <p:nvPr/>
          </p:nvSpPr>
          <p:spPr>
            <a:xfrm rot="5400000">
              <a:off x="6212762" y="506955"/>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9"/>
            <p:cNvSpPr/>
            <p:nvPr/>
          </p:nvSpPr>
          <p:spPr>
            <a:xfrm>
              <a:off x="727732" y="3740143"/>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9"/>
            <p:cNvSpPr/>
            <p:nvPr/>
          </p:nvSpPr>
          <p:spPr>
            <a:xfrm>
              <a:off x="7228679" y="4227227"/>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9"/>
            <p:cNvSpPr/>
            <p:nvPr/>
          </p:nvSpPr>
          <p:spPr>
            <a:xfrm>
              <a:off x="8036799" y="3838409"/>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9"/>
            <p:cNvSpPr/>
            <p:nvPr/>
          </p:nvSpPr>
          <p:spPr>
            <a:xfrm rot="5400000">
              <a:off x="265484" y="4127117"/>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9"/>
            <p:cNvSpPr/>
            <p:nvPr/>
          </p:nvSpPr>
          <p:spPr>
            <a:xfrm rot="5400000">
              <a:off x="7568434" y="3241667"/>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9"/>
          <p:cNvSpPr txBox="1">
            <a:spLocks noGrp="1"/>
          </p:cNvSpPr>
          <p:nvPr>
            <p:ph type="title"/>
          </p:nvPr>
        </p:nvSpPr>
        <p:spPr>
          <a:xfrm>
            <a:off x="2440450" y="1332950"/>
            <a:ext cx="4263000" cy="93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49" name="Google Shape;949;p9"/>
          <p:cNvSpPr txBox="1">
            <a:spLocks noGrp="1"/>
          </p:cNvSpPr>
          <p:nvPr>
            <p:ph type="subTitle" idx="1"/>
          </p:nvPr>
        </p:nvSpPr>
        <p:spPr>
          <a:xfrm>
            <a:off x="1955450" y="2339425"/>
            <a:ext cx="5233500" cy="12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7"/>
        <p:cNvGrpSpPr/>
        <p:nvPr/>
      </p:nvGrpSpPr>
      <p:grpSpPr>
        <a:xfrm>
          <a:off x="0" y="0"/>
          <a:ext cx="0" cy="0"/>
          <a:chOff x="0" y="0"/>
          <a:chExt cx="0" cy="0"/>
        </a:xfrm>
      </p:grpSpPr>
      <p:grpSp>
        <p:nvGrpSpPr>
          <p:cNvPr id="978" name="Google Shape;978;p11"/>
          <p:cNvGrpSpPr/>
          <p:nvPr/>
        </p:nvGrpSpPr>
        <p:grpSpPr>
          <a:xfrm>
            <a:off x="-26525" y="-111175"/>
            <a:ext cx="9197100" cy="5365800"/>
            <a:chOff x="-26525" y="-111175"/>
            <a:chExt cx="9197100" cy="5365800"/>
          </a:xfrm>
        </p:grpSpPr>
        <p:cxnSp>
          <p:nvCxnSpPr>
            <p:cNvPr id="979" name="Google Shape;979;p11"/>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0" name="Google Shape;980;p11"/>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1" name="Google Shape;981;p11"/>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2" name="Google Shape;982;p11"/>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3" name="Google Shape;983;p11"/>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4" name="Google Shape;984;p11"/>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5" name="Google Shape;985;p11"/>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6" name="Google Shape;986;p11"/>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7" name="Google Shape;987;p11"/>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8" name="Google Shape;988;p11"/>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89" name="Google Shape;989;p11"/>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0" name="Google Shape;990;p11"/>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1" name="Google Shape;991;p11"/>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2" name="Google Shape;992;p11"/>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3" name="Google Shape;993;p11"/>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4" name="Google Shape;994;p11"/>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5" name="Google Shape;995;p11"/>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6" name="Google Shape;996;p11"/>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7" name="Google Shape;997;p11"/>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8" name="Google Shape;998;p11"/>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999" name="Google Shape;999;p11"/>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0" name="Google Shape;1000;p11"/>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1" name="Google Shape;1001;p11"/>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2" name="Google Shape;1002;p11"/>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3" name="Google Shape;1003;p11"/>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4" name="Google Shape;1004;p11"/>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5" name="Google Shape;1005;p11"/>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6" name="Google Shape;1006;p11"/>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7" name="Google Shape;1007;p11"/>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8" name="Google Shape;1008;p11"/>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09" name="Google Shape;1009;p11"/>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10" name="Google Shape;1010;p11"/>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11" name="Google Shape;1011;p11"/>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12" name="Google Shape;1012;p11"/>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13" name="Google Shape;1013;p11"/>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14" name="Google Shape;1014;p11"/>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15" name="Google Shape;1015;p11"/>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16" name="Google Shape;1016;p11"/>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17" name="Google Shape;1017;p11"/>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18" name="Google Shape;1018;p11"/>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19" name="Google Shape;1019;p11"/>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0" name="Google Shape;1020;p11"/>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1" name="Google Shape;1021;p11"/>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2" name="Google Shape;1022;p11"/>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3" name="Google Shape;1023;p11"/>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4" name="Google Shape;1024;p11"/>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5" name="Google Shape;1025;p11"/>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6" name="Google Shape;1026;p11"/>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7" name="Google Shape;1027;p11"/>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8" name="Google Shape;1028;p11"/>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29" name="Google Shape;1029;p11"/>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30" name="Google Shape;1030;p11"/>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31" name="Google Shape;1031;p11"/>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32" name="Google Shape;1032;p11"/>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33" name="Google Shape;1033;p11"/>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34" name="Google Shape;1034;p11"/>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035" name="Google Shape;1035;p11"/>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grpSp>
        <p:nvGrpSpPr>
          <p:cNvPr id="1036" name="Google Shape;1036;p11"/>
          <p:cNvGrpSpPr/>
          <p:nvPr/>
        </p:nvGrpSpPr>
        <p:grpSpPr>
          <a:xfrm>
            <a:off x="276735" y="305455"/>
            <a:ext cx="8548397" cy="4669720"/>
            <a:chOff x="276735" y="305455"/>
            <a:chExt cx="8548397" cy="4669720"/>
          </a:xfrm>
        </p:grpSpPr>
        <p:sp>
          <p:nvSpPr>
            <p:cNvPr id="1037" name="Google Shape;1037;p11"/>
            <p:cNvSpPr/>
            <p:nvPr/>
          </p:nvSpPr>
          <p:spPr>
            <a:xfrm>
              <a:off x="8157761" y="1657216"/>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1"/>
            <p:cNvSpPr/>
            <p:nvPr/>
          </p:nvSpPr>
          <p:spPr>
            <a:xfrm>
              <a:off x="8469682" y="4008543"/>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1"/>
            <p:cNvSpPr/>
            <p:nvPr/>
          </p:nvSpPr>
          <p:spPr>
            <a:xfrm>
              <a:off x="8631592" y="2833977"/>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1"/>
            <p:cNvSpPr/>
            <p:nvPr/>
          </p:nvSpPr>
          <p:spPr>
            <a:xfrm>
              <a:off x="515753" y="401099"/>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1"/>
            <p:cNvSpPr/>
            <p:nvPr/>
          </p:nvSpPr>
          <p:spPr>
            <a:xfrm>
              <a:off x="343150" y="1458534"/>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1"/>
            <p:cNvSpPr/>
            <p:nvPr/>
          </p:nvSpPr>
          <p:spPr>
            <a:xfrm>
              <a:off x="1050619" y="2079611"/>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1"/>
            <p:cNvSpPr/>
            <p:nvPr/>
          </p:nvSpPr>
          <p:spPr>
            <a:xfrm>
              <a:off x="1590109" y="305455"/>
              <a:ext cx="98621" cy="95653"/>
            </a:xfrm>
            <a:custGeom>
              <a:avLst/>
              <a:gdLst/>
              <a:ahLst/>
              <a:cxnLst/>
              <a:rect l="l" t="t" r="r" b="b"/>
              <a:pathLst>
                <a:path w="797" h="773" extrusionOk="0">
                  <a:moveTo>
                    <a:pt x="657" y="1"/>
                  </a:moveTo>
                  <a:cubicBezTo>
                    <a:pt x="653" y="1"/>
                    <a:pt x="646" y="4"/>
                    <a:pt x="636" y="14"/>
                  </a:cubicBezTo>
                  <a:cubicBezTo>
                    <a:pt x="544" y="106"/>
                    <a:pt x="475" y="236"/>
                    <a:pt x="414" y="328"/>
                  </a:cubicBezTo>
                  <a:cubicBezTo>
                    <a:pt x="284" y="267"/>
                    <a:pt x="161" y="206"/>
                    <a:pt x="61" y="106"/>
                  </a:cubicBezTo>
                  <a:cubicBezTo>
                    <a:pt x="31" y="106"/>
                    <a:pt x="0" y="137"/>
                    <a:pt x="31" y="175"/>
                  </a:cubicBezTo>
                  <a:cubicBezTo>
                    <a:pt x="161" y="236"/>
                    <a:pt x="253" y="298"/>
                    <a:pt x="383" y="397"/>
                  </a:cubicBezTo>
                  <a:cubicBezTo>
                    <a:pt x="284" y="520"/>
                    <a:pt x="222" y="619"/>
                    <a:pt x="161" y="750"/>
                  </a:cubicBezTo>
                  <a:cubicBezTo>
                    <a:pt x="146" y="765"/>
                    <a:pt x="153" y="773"/>
                    <a:pt x="165" y="773"/>
                  </a:cubicBezTo>
                  <a:cubicBezTo>
                    <a:pt x="176" y="773"/>
                    <a:pt x="192" y="765"/>
                    <a:pt x="192" y="750"/>
                  </a:cubicBezTo>
                  <a:cubicBezTo>
                    <a:pt x="284" y="650"/>
                    <a:pt x="352" y="558"/>
                    <a:pt x="444" y="428"/>
                  </a:cubicBezTo>
                  <a:cubicBezTo>
                    <a:pt x="544" y="520"/>
                    <a:pt x="667" y="589"/>
                    <a:pt x="797" y="650"/>
                  </a:cubicBezTo>
                  <a:lnTo>
                    <a:pt x="797" y="619"/>
                  </a:lnTo>
                  <a:cubicBezTo>
                    <a:pt x="705" y="520"/>
                    <a:pt x="575" y="459"/>
                    <a:pt x="475" y="397"/>
                  </a:cubicBezTo>
                  <a:cubicBezTo>
                    <a:pt x="544" y="267"/>
                    <a:pt x="605" y="137"/>
                    <a:pt x="667" y="14"/>
                  </a:cubicBezTo>
                  <a:cubicBezTo>
                    <a:pt x="667" y="14"/>
                    <a:pt x="667" y="1"/>
                    <a:pt x="65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1"/>
            <p:cNvSpPr/>
            <p:nvPr/>
          </p:nvSpPr>
          <p:spPr>
            <a:xfrm>
              <a:off x="1810355" y="3728412"/>
              <a:ext cx="121760" cy="103572"/>
            </a:xfrm>
            <a:custGeom>
              <a:avLst/>
              <a:gdLst/>
              <a:ahLst/>
              <a:cxnLst/>
              <a:rect l="l" t="t" r="r" b="b"/>
              <a:pathLst>
                <a:path w="984" h="837" extrusionOk="0">
                  <a:moveTo>
                    <a:pt x="492" y="51"/>
                  </a:moveTo>
                  <a:cubicBezTo>
                    <a:pt x="646" y="51"/>
                    <a:pt x="770" y="187"/>
                    <a:pt x="823" y="317"/>
                  </a:cubicBezTo>
                  <a:cubicBezTo>
                    <a:pt x="853" y="509"/>
                    <a:pt x="792" y="701"/>
                    <a:pt x="600" y="739"/>
                  </a:cubicBezTo>
                  <a:cubicBezTo>
                    <a:pt x="572" y="748"/>
                    <a:pt x="544" y="752"/>
                    <a:pt x="517" y="752"/>
                  </a:cubicBezTo>
                  <a:cubicBezTo>
                    <a:pt x="363" y="752"/>
                    <a:pt x="239" y="615"/>
                    <a:pt x="187" y="478"/>
                  </a:cubicBezTo>
                  <a:cubicBezTo>
                    <a:pt x="156" y="317"/>
                    <a:pt x="248" y="126"/>
                    <a:pt x="409" y="65"/>
                  </a:cubicBezTo>
                  <a:cubicBezTo>
                    <a:pt x="437" y="55"/>
                    <a:pt x="465" y="51"/>
                    <a:pt x="492" y="51"/>
                  </a:cubicBezTo>
                  <a:close/>
                  <a:moveTo>
                    <a:pt x="535" y="1"/>
                  </a:moveTo>
                  <a:cubicBezTo>
                    <a:pt x="270" y="1"/>
                    <a:pt x="1" y="203"/>
                    <a:pt x="56" y="509"/>
                  </a:cubicBezTo>
                  <a:cubicBezTo>
                    <a:pt x="117" y="738"/>
                    <a:pt x="343" y="836"/>
                    <a:pt x="547" y="836"/>
                  </a:cubicBezTo>
                  <a:cubicBezTo>
                    <a:pt x="576" y="836"/>
                    <a:pt x="604" y="834"/>
                    <a:pt x="631" y="831"/>
                  </a:cubicBezTo>
                  <a:cubicBezTo>
                    <a:pt x="853" y="769"/>
                    <a:pt x="983" y="509"/>
                    <a:pt x="953" y="287"/>
                  </a:cubicBezTo>
                  <a:cubicBezTo>
                    <a:pt x="877" y="87"/>
                    <a:pt x="707" y="1"/>
                    <a:pt x="5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1"/>
            <p:cNvSpPr/>
            <p:nvPr/>
          </p:nvSpPr>
          <p:spPr>
            <a:xfrm>
              <a:off x="391582" y="4256978"/>
              <a:ext cx="120770" cy="103696"/>
            </a:xfrm>
            <a:custGeom>
              <a:avLst/>
              <a:gdLst/>
              <a:ahLst/>
              <a:cxnLst/>
              <a:rect l="l" t="t" r="r" b="b"/>
              <a:pathLst>
                <a:path w="976" h="838" extrusionOk="0">
                  <a:moveTo>
                    <a:pt x="487" y="52"/>
                  </a:moveTo>
                  <a:cubicBezTo>
                    <a:pt x="640" y="52"/>
                    <a:pt x="763" y="182"/>
                    <a:pt x="815" y="318"/>
                  </a:cubicBezTo>
                  <a:cubicBezTo>
                    <a:pt x="846" y="510"/>
                    <a:pt x="784" y="701"/>
                    <a:pt x="593" y="770"/>
                  </a:cubicBezTo>
                  <a:cubicBezTo>
                    <a:pt x="568" y="778"/>
                    <a:pt x="543" y="782"/>
                    <a:pt x="519" y="782"/>
                  </a:cubicBezTo>
                  <a:cubicBezTo>
                    <a:pt x="361" y="782"/>
                    <a:pt x="232" y="619"/>
                    <a:pt x="179" y="479"/>
                  </a:cubicBezTo>
                  <a:cubicBezTo>
                    <a:pt x="141" y="318"/>
                    <a:pt x="240" y="127"/>
                    <a:pt x="401" y="66"/>
                  </a:cubicBezTo>
                  <a:cubicBezTo>
                    <a:pt x="431" y="56"/>
                    <a:pt x="460" y="52"/>
                    <a:pt x="487" y="52"/>
                  </a:cubicBezTo>
                  <a:close/>
                  <a:moveTo>
                    <a:pt x="546" y="0"/>
                  </a:moveTo>
                  <a:cubicBezTo>
                    <a:pt x="280" y="0"/>
                    <a:pt x="0" y="213"/>
                    <a:pt x="79" y="541"/>
                  </a:cubicBezTo>
                  <a:cubicBezTo>
                    <a:pt x="106" y="742"/>
                    <a:pt x="333" y="837"/>
                    <a:pt x="538" y="837"/>
                  </a:cubicBezTo>
                  <a:cubicBezTo>
                    <a:pt x="567" y="837"/>
                    <a:pt x="596" y="835"/>
                    <a:pt x="623" y="832"/>
                  </a:cubicBezTo>
                  <a:cubicBezTo>
                    <a:pt x="846" y="770"/>
                    <a:pt x="976" y="510"/>
                    <a:pt x="945" y="288"/>
                  </a:cubicBezTo>
                  <a:cubicBezTo>
                    <a:pt x="882" y="87"/>
                    <a:pt x="717" y="0"/>
                    <a:pt x="5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1"/>
            <p:cNvSpPr/>
            <p:nvPr/>
          </p:nvSpPr>
          <p:spPr>
            <a:xfrm>
              <a:off x="1420366" y="4866034"/>
              <a:ext cx="111119" cy="109141"/>
            </a:xfrm>
            <a:custGeom>
              <a:avLst/>
              <a:gdLst/>
              <a:ahLst/>
              <a:cxnLst/>
              <a:rect l="l" t="t" r="r" b="b"/>
              <a:pathLst>
                <a:path w="898" h="882" extrusionOk="0">
                  <a:moveTo>
                    <a:pt x="591" y="1"/>
                  </a:moveTo>
                  <a:cubicBezTo>
                    <a:pt x="583" y="1"/>
                    <a:pt x="576" y="8"/>
                    <a:pt x="576" y="24"/>
                  </a:cubicBezTo>
                  <a:cubicBezTo>
                    <a:pt x="514" y="123"/>
                    <a:pt x="484" y="253"/>
                    <a:pt x="445" y="376"/>
                  </a:cubicBezTo>
                  <a:cubicBezTo>
                    <a:pt x="292" y="345"/>
                    <a:pt x="162" y="315"/>
                    <a:pt x="32" y="284"/>
                  </a:cubicBezTo>
                  <a:cubicBezTo>
                    <a:pt x="1" y="284"/>
                    <a:pt x="1" y="345"/>
                    <a:pt x="32" y="345"/>
                  </a:cubicBezTo>
                  <a:cubicBezTo>
                    <a:pt x="162" y="376"/>
                    <a:pt x="292" y="445"/>
                    <a:pt x="415" y="476"/>
                  </a:cubicBezTo>
                  <a:cubicBezTo>
                    <a:pt x="384" y="598"/>
                    <a:pt x="353" y="728"/>
                    <a:pt x="323" y="859"/>
                  </a:cubicBezTo>
                  <a:cubicBezTo>
                    <a:pt x="307" y="874"/>
                    <a:pt x="315" y="882"/>
                    <a:pt x="327" y="882"/>
                  </a:cubicBezTo>
                  <a:cubicBezTo>
                    <a:pt x="338" y="882"/>
                    <a:pt x="353" y="874"/>
                    <a:pt x="353" y="859"/>
                  </a:cubicBezTo>
                  <a:cubicBezTo>
                    <a:pt x="384" y="759"/>
                    <a:pt x="445" y="636"/>
                    <a:pt x="484" y="506"/>
                  </a:cubicBezTo>
                  <a:cubicBezTo>
                    <a:pt x="606" y="537"/>
                    <a:pt x="767" y="567"/>
                    <a:pt x="897" y="567"/>
                  </a:cubicBezTo>
                  <a:lnTo>
                    <a:pt x="897" y="537"/>
                  </a:lnTo>
                  <a:cubicBezTo>
                    <a:pt x="767" y="476"/>
                    <a:pt x="637" y="445"/>
                    <a:pt x="514" y="407"/>
                  </a:cubicBezTo>
                  <a:cubicBezTo>
                    <a:pt x="545" y="284"/>
                    <a:pt x="576" y="154"/>
                    <a:pt x="606" y="24"/>
                  </a:cubicBezTo>
                  <a:cubicBezTo>
                    <a:pt x="606" y="8"/>
                    <a:pt x="599"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1"/>
            <p:cNvSpPr/>
            <p:nvPr/>
          </p:nvSpPr>
          <p:spPr>
            <a:xfrm>
              <a:off x="276735" y="3646724"/>
              <a:ext cx="114831" cy="116565"/>
            </a:xfrm>
            <a:custGeom>
              <a:avLst/>
              <a:gdLst/>
              <a:ahLst/>
              <a:cxnLst/>
              <a:rect l="l" t="t" r="r" b="b"/>
              <a:pathLst>
                <a:path w="928" h="942" extrusionOk="0">
                  <a:moveTo>
                    <a:pt x="483" y="1"/>
                  </a:moveTo>
                  <a:cubicBezTo>
                    <a:pt x="475" y="1"/>
                    <a:pt x="468" y="8"/>
                    <a:pt x="452" y="24"/>
                  </a:cubicBezTo>
                  <a:lnTo>
                    <a:pt x="452" y="407"/>
                  </a:lnTo>
                  <a:cubicBezTo>
                    <a:pt x="292" y="437"/>
                    <a:pt x="161" y="437"/>
                    <a:pt x="31" y="437"/>
                  </a:cubicBezTo>
                  <a:cubicBezTo>
                    <a:pt x="0" y="437"/>
                    <a:pt x="0" y="468"/>
                    <a:pt x="31" y="468"/>
                  </a:cubicBezTo>
                  <a:cubicBezTo>
                    <a:pt x="161" y="499"/>
                    <a:pt x="292" y="499"/>
                    <a:pt x="452" y="499"/>
                  </a:cubicBezTo>
                  <a:lnTo>
                    <a:pt x="452" y="912"/>
                  </a:lnTo>
                  <a:cubicBezTo>
                    <a:pt x="452" y="932"/>
                    <a:pt x="460" y="941"/>
                    <a:pt x="468" y="941"/>
                  </a:cubicBezTo>
                  <a:cubicBezTo>
                    <a:pt x="475" y="941"/>
                    <a:pt x="483" y="932"/>
                    <a:pt x="483" y="912"/>
                  </a:cubicBezTo>
                  <a:cubicBezTo>
                    <a:pt x="514" y="790"/>
                    <a:pt x="514" y="629"/>
                    <a:pt x="514" y="499"/>
                  </a:cubicBezTo>
                  <a:cubicBezTo>
                    <a:pt x="644" y="499"/>
                    <a:pt x="797" y="499"/>
                    <a:pt x="927" y="468"/>
                  </a:cubicBezTo>
                  <a:lnTo>
                    <a:pt x="927" y="437"/>
                  </a:lnTo>
                  <a:cubicBezTo>
                    <a:pt x="797" y="437"/>
                    <a:pt x="644" y="407"/>
                    <a:pt x="514" y="407"/>
                  </a:cubicBezTo>
                  <a:lnTo>
                    <a:pt x="514" y="24"/>
                  </a:lnTo>
                  <a:cubicBezTo>
                    <a:pt x="498" y="8"/>
                    <a:pt x="491"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1"/>
            <p:cNvSpPr/>
            <p:nvPr/>
          </p:nvSpPr>
          <p:spPr>
            <a:xfrm rot="5400000">
              <a:off x="4801734" y="889192"/>
              <a:ext cx="124606" cy="104067"/>
            </a:xfrm>
            <a:custGeom>
              <a:avLst/>
              <a:gdLst/>
              <a:ahLst/>
              <a:cxnLst/>
              <a:rect l="l" t="t" r="r" b="b"/>
              <a:pathLst>
                <a:path w="1007" h="841" extrusionOk="0">
                  <a:moveTo>
                    <a:pt x="483" y="63"/>
                  </a:moveTo>
                  <a:cubicBezTo>
                    <a:pt x="631" y="63"/>
                    <a:pt x="788" y="176"/>
                    <a:pt x="815" y="320"/>
                  </a:cubicBezTo>
                  <a:cubicBezTo>
                    <a:pt x="876" y="512"/>
                    <a:pt x="784" y="703"/>
                    <a:pt x="593" y="765"/>
                  </a:cubicBezTo>
                  <a:cubicBezTo>
                    <a:pt x="567" y="776"/>
                    <a:pt x="540" y="781"/>
                    <a:pt x="512" y="781"/>
                  </a:cubicBezTo>
                  <a:cubicBezTo>
                    <a:pt x="374" y="781"/>
                    <a:pt x="235" y="646"/>
                    <a:pt x="210" y="512"/>
                  </a:cubicBezTo>
                  <a:cubicBezTo>
                    <a:pt x="141" y="320"/>
                    <a:pt x="240" y="129"/>
                    <a:pt x="432" y="68"/>
                  </a:cubicBezTo>
                  <a:cubicBezTo>
                    <a:pt x="449" y="64"/>
                    <a:pt x="466" y="63"/>
                    <a:pt x="483" y="63"/>
                  </a:cubicBezTo>
                  <a:close/>
                  <a:moveTo>
                    <a:pt x="544" y="0"/>
                  </a:moveTo>
                  <a:cubicBezTo>
                    <a:pt x="278" y="0"/>
                    <a:pt x="0" y="212"/>
                    <a:pt x="80" y="543"/>
                  </a:cubicBezTo>
                  <a:cubicBezTo>
                    <a:pt x="132" y="763"/>
                    <a:pt x="326" y="841"/>
                    <a:pt x="520" y="841"/>
                  </a:cubicBezTo>
                  <a:cubicBezTo>
                    <a:pt x="555" y="841"/>
                    <a:pt x="590" y="838"/>
                    <a:pt x="624" y="834"/>
                  </a:cubicBezTo>
                  <a:cubicBezTo>
                    <a:pt x="846" y="765"/>
                    <a:pt x="1007" y="543"/>
                    <a:pt x="945" y="290"/>
                  </a:cubicBezTo>
                  <a:cubicBezTo>
                    <a:pt x="882" y="88"/>
                    <a:pt x="715" y="0"/>
                    <a:pt x="5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1"/>
            <p:cNvSpPr/>
            <p:nvPr/>
          </p:nvSpPr>
          <p:spPr>
            <a:xfrm rot="5400000">
              <a:off x="6164253" y="891112"/>
              <a:ext cx="101343" cy="100231"/>
            </a:xfrm>
            <a:custGeom>
              <a:avLst/>
              <a:gdLst/>
              <a:ahLst/>
              <a:cxnLst/>
              <a:rect l="l" t="t" r="r" b="b"/>
              <a:pathLst>
                <a:path w="819" h="810" extrusionOk="0">
                  <a:moveTo>
                    <a:pt x="183" y="0"/>
                  </a:moveTo>
                  <a:cubicBezTo>
                    <a:pt x="183" y="0"/>
                    <a:pt x="152" y="0"/>
                    <a:pt x="152" y="31"/>
                  </a:cubicBezTo>
                  <a:cubicBezTo>
                    <a:pt x="214" y="153"/>
                    <a:pt x="275" y="284"/>
                    <a:pt x="374" y="383"/>
                  </a:cubicBezTo>
                  <a:cubicBezTo>
                    <a:pt x="244" y="475"/>
                    <a:pt x="114" y="536"/>
                    <a:pt x="22" y="605"/>
                  </a:cubicBezTo>
                  <a:cubicBezTo>
                    <a:pt x="0" y="627"/>
                    <a:pt x="9" y="649"/>
                    <a:pt x="16" y="649"/>
                  </a:cubicBezTo>
                  <a:cubicBezTo>
                    <a:pt x="19" y="649"/>
                    <a:pt x="22" y="645"/>
                    <a:pt x="22" y="636"/>
                  </a:cubicBezTo>
                  <a:cubicBezTo>
                    <a:pt x="152" y="575"/>
                    <a:pt x="275" y="506"/>
                    <a:pt x="405" y="444"/>
                  </a:cubicBezTo>
                  <a:cubicBezTo>
                    <a:pt x="466" y="575"/>
                    <a:pt x="535" y="667"/>
                    <a:pt x="597" y="797"/>
                  </a:cubicBezTo>
                  <a:cubicBezTo>
                    <a:pt x="606" y="806"/>
                    <a:pt x="615" y="809"/>
                    <a:pt x="623" y="809"/>
                  </a:cubicBezTo>
                  <a:cubicBezTo>
                    <a:pt x="643" y="809"/>
                    <a:pt x="658" y="788"/>
                    <a:pt x="658" y="766"/>
                  </a:cubicBezTo>
                  <a:cubicBezTo>
                    <a:pt x="597" y="636"/>
                    <a:pt x="535" y="536"/>
                    <a:pt x="466" y="414"/>
                  </a:cubicBezTo>
                  <a:cubicBezTo>
                    <a:pt x="566" y="345"/>
                    <a:pt x="689" y="284"/>
                    <a:pt x="788" y="192"/>
                  </a:cubicBezTo>
                  <a:cubicBezTo>
                    <a:pt x="819" y="192"/>
                    <a:pt x="788" y="153"/>
                    <a:pt x="788" y="153"/>
                  </a:cubicBezTo>
                  <a:cubicBezTo>
                    <a:pt x="658" y="192"/>
                    <a:pt x="535" y="284"/>
                    <a:pt x="436" y="345"/>
                  </a:cubicBezTo>
                  <a:cubicBezTo>
                    <a:pt x="344" y="222"/>
                    <a:pt x="275" y="123"/>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1"/>
            <p:cNvSpPr/>
            <p:nvPr/>
          </p:nvSpPr>
          <p:spPr>
            <a:xfrm rot="5400000">
              <a:off x="5398762" y="360280"/>
              <a:ext cx="114831" cy="113596"/>
            </a:xfrm>
            <a:custGeom>
              <a:avLst/>
              <a:gdLst/>
              <a:ahLst/>
              <a:cxnLst/>
              <a:rect l="l" t="t" r="r" b="b"/>
              <a:pathLst>
                <a:path w="928" h="918" extrusionOk="0">
                  <a:moveTo>
                    <a:pt x="445" y="1"/>
                  </a:moveTo>
                  <a:lnTo>
                    <a:pt x="445" y="414"/>
                  </a:lnTo>
                  <a:lnTo>
                    <a:pt x="31" y="414"/>
                  </a:lnTo>
                  <a:cubicBezTo>
                    <a:pt x="0" y="414"/>
                    <a:pt x="0" y="476"/>
                    <a:pt x="31" y="476"/>
                  </a:cubicBezTo>
                  <a:lnTo>
                    <a:pt x="445" y="476"/>
                  </a:lnTo>
                  <a:lnTo>
                    <a:pt x="445" y="889"/>
                  </a:lnTo>
                  <a:cubicBezTo>
                    <a:pt x="445" y="908"/>
                    <a:pt x="452" y="918"/>
                    <a:pt x="460" y="918"/>
                  </a:cubicBezTo>
                  <a:cubicBezTo>
                    <a:pt x="468" y="918"/>
                    <a:pt x="475" y="908"/>
                    <a:pt x="475" y="889"/>
                  </a:cubicBezTo>
                  <a:cubicBezTo>
                    <a:pt x="475" y="767"/>
                    <a:pt x="513" y="636"/>
                    <a:pt x="513" y="476"/>
                  </a:cubicBezTo>
                  <a:cubicBezTo>
                    <a:pt x="554" y="486"/>
                    <a:pt x="599" y="489"/>
                    <a:pt x="646" y="489"/>
                  </a:cubicBezTo>
                  <a:cubicBezTo>
                    <a:pt x="740" y="489"/>
                    <a:pt x="840" y="476"/>
                    <a:pt x="927" y="476"/>
                  </a:cubicBezTo>
                  <a:lnTo>
                    <a:pt x="927" y="445"/>
                  </a:lnTo>
                  <a:cubicBezTo>
                    <a:pt x="835" y="423"/>
                    <a:pt x="728" y="402"/>
                    <a:pt x="629" y="402"/>
                  </a:cubicBezTo>
                  <a:cubicBezTo>
                    <a:pt x="589" y="402"/>
                    <a:pt x="549" y="405"/>
                    <a:pt x="513" y="414"/>
                  </a:cubicBezTo>
                  <a:cubicBezTo>
                    <a:pt x="513" y="253"/>
                    <a:pt x="513" y="123"/>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1"/>
            <p:cNvSpPr/>
            <p:nvPr/>
          </p:nvSpPr>
          <p:spPr>
            <a:xfrm>
              <a:off x="8730224" y="307684"/>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2" name="Google Shape;1052;p11"/>
          <p:cNvSpPr txBox="1">
            <a:spLocks noGrp="1"/>
          </p:cNvSpPr>
          <p:nvPr>
            <p:ph type="title" hasCustomPrompt="1"/>
          </p:nvPr>
        </p:nvSpPr>
        <p:spPr>
          <a:xfrm>
            <a:off x="2005575" y="1458525"/>
            <a:ext cx="5132700" cy="141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0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53" name="Google Shape;1053;p11"/>
          <p:cNvSpPr txBox="1">
            <a:spLocks noGrp="1"/>
          </p:cNvSpPr>
          <p:nvPr>
            <p:ph type="body" idx="1"/>
          </p:nvPr>
        </p:nvSpPr>
        <p:spPr>
          <a:xfrm>
            <a:off x="2328300" y="2994900"/>
            <a:ext cx="4487400" cy="387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grpSp>
        <p:nvGrpSpPr>
          <p:cNvPr id="1054" name="Google Shape;1054;p11"/>
          <p:cNvGrpSpPr/>
          <p:nvPr/>
        </p:nvGrpSpPr>
        <p:grpSpPr>
          <a:xfrm>
            <a:off x="3719805" y="4074798"/>
            <a:ext cx="1679577" cy="540676"/>
            <a:chOff x="3719805" y="4074798"/>
            <a:chExt cx="1679577" cy="540676"/>
          </a:xfrm>
        </p:grpSpPr>
        <p:sp>
          <p:nvSpPr>
            <p:cNvPr id="1055" name="Google Shape;1055;p11"/>
            <p:cNvSpPr/>
            <p:nvPr/>
          </p:nvSpPr>
          <p:spPr>
            <a:xfrm>
              <a:off x="4554432" y="4074798"/>
              <a:ext cx="160779" cy="297436"/>
            </a:xfrm>
            <a:custGeom>
              <a:avLst/>
              <a:gdLst/>
              <a:ahLst/>
              <a:cxnLst/>
              <a:rect l="l" t="t" r="r" b="b"/>
              <a:pathLst>
                <a:path w="1433" h="2651" extrusionOk="0">
                  <a:moveTo>
                    <a:pt x="253" y="414"/>
                  </a:moveTo>
                  <a:cubicBezTo>
                    <a:pt x="253" y="452"/>
                    <a:pt x="284" y="483"/>
                    <a:pt x="284" y="513"/>
                  </a:cubicBezTo>
                  <a:cubicBezTo>
                    <a:pt x="253" y="544"/>
                    <a:pt x="253" y="605"/>
                    <a:pt x="222" y="644"/>
                  </a:cubicBezTo>
                  <a:cubicBezTo>
                    <a:pt x="253" y="575"/>
                    <a:pt x="253" y="483"/>
                    <a:pt x="253" y="414"/>
                  </a:cubicBezTo>
                  <a:close/>
                  <a:moveTo>
                    <a:pt x="345" y="452"/>
                  </a:moveTo>
                  <a:cubicBezTo>
                    <a:pt x="383" y="575"/>
                    <a:pt x="345" y="736"/>
                    <a:pt x="345" y="896"/>
                  </a:cubicBezTo>
                  <a:lnTo>
                    <a:pt x="345" y="513"/>
                  </a:lnTo>
                  <a:lnTo>
                    <a:pt x="345" y="452"/>
                  </a:lnTo>
                  <a:close/>
                  <a:moveTo>
                    <a:pt x="284" y="705"/>
                  </a:moveTo>
                  <a:cubicBezTo>
                    <a:pt x="314" y="988"/>
                    <a:pt x="314" y="1279"/>
                    <a:pt x="253" y="1601"/>
                  </a:cubicBezTo>
                  <a:cubicBezTo>
                    <a:pt x="253" y="1502"/>
                    <a:pt x="253" y="1371"/>
                    <a:pt x="222" y="1279"/>
                  </a:cubicBezTo>
                  <a:lnTo>
                    <a:pt x="222" y="835"/>
                  </a:lnTo>
                  <a:cubicBezTo>
                    <a:pt x="253" y="766"/>
                    <a:pt x="284" y="736"/>
                    <a:pt x="284" y="705"/>
                  </a:cubicBezTo>
                  <a:close/>
                  <a:moveTo>
                    <a:pt x="1050" y="1823"/>
                  </a:moveTo>
                  <a:cubicBezTo>
                    <a:pt x="1050" y="1915"/>
                    <a:pt x="1080" y="2046"/>
                    <a:pt x="1080" y="2138"/>
                  </a:cubicBezTo>
                  <a:cubicBezTo>
                    <a:pt x="1080" y="2176"/>
                    <a:pt x="1080" y="2206"/>
                    <a:pt x="1050" y="2206"/>
                  </a:cubicBezTo>
                  <a:lnTo>
                    <a:pt x="1050" y="1823"/>
                  </a:lnTo>
                  <a:close/>
                  <a:moveTo>
                    <a:pt x="284" y="0"/>
                  </a:moveTo>
                  <a:lnTo>
                    <a:pt x="253" y="192"/>
                  </a:lnTo>
                  <a:cubicBezTo>
                    <a:pt x="192" y="383"/>
                    <a:pt x="192" y="575"/>
                    <a:pt x="153" y="766"/>
                  </a:cubicBezTo>
                  <a:lnTo>
                    <a:pt x="153" y="705"/>
                  </a:lnTo>
                  <a:lnTo>
                    <a:pt x="153" y="261"/>
                  </a:lnTo>
                  <a:lnTo>
                    <a:pt x="92" y="261"/>
                  </a:lnTo>
                  <a:lnTo>
                    <a:pt x="92" y="705"/>
                  </a:lnTo>
                  <a:lnTo>
                    <a:pt x="62" y="1279"/>
                  </a:lnTo>
                  <a:lnTo>
                    <a:pt x="62" y="222"/>
                  </a:lnTo>
                  <a:lnTo>
                    <a:pt x="0" y="222"/>
                  </a:lnTo>
                  <a:lnTo>
                    <a:pt x="31" y="2590"/>
                  </a:lnTo>
                  <a:lnTo>
                    <a:pt x="62" y="2329"/>
                  </a:lnTo>
                  <a:cubicBezTo>
                    <a:pt x="123" y="2206"/>
                    <a:pt x="123" y="2046"/>
                    <a:pt x="123" y="1885"/>
                  </a:cubicBezTo>
                  <a:lnTo>
                    <a:pt x="153" y="1180"/>
                  </a:lnTo>
                  <a:lnTo>
                    <a:pt x="153" y="1341"/>
                  </a:lnTo>
                  <a:lnTo>
                    <a:pt x="153" y="1371"/>
                  </a:lnTo>
                  <a:lnTo>
                    <a:pt x="153" y="1854"/>
                  </a:lnTo>
                  <a:lnTo>
                    <a:pt x="153" y="1946"/>
                  </a:lnTo>
                  <a:cubicBezTo>
                    <a:pt x="123" y="2076"/>
                    <a:pt x="123" y="2206"/>
                    <a:pt x="153" y="2329"/>
                  </a:cubicBezTo>
                  <a:lnTo>
                    <a:pt x="222" y="2559"/>
                  </a:lnTo>
                  <a:lnTo>
                    <a:pt x="222" y="2206"/>
                  </a:lnTo>
                  <a:cubicBezTo>
                    <a:pt x="222" y="2206"/>
                    <a:pt x="222" y="2237"/>
                    <a:pt x="253" y="2237"/>
                  </a:cubicBezTo>
                  <a:lnTo>
                    <a:pt x="284" y="2459"/>
                  </a:lnTo>
                  <a:lnTo>
                    <a:pt x="314" y="2237"/>
                  </a:lnTo>
                  <a:cubicBezTo>
                    <a:pt x="314" y="2107"/>
                    <a:pt x="284" y="1984"/>
                    <a:pt x="284" y="1854"/>
                  </a:cubicBezTo>
                  <a:lnTo>
                    <a:pt x="314" y="1793"/>
                  </a:lnTo>
                  <a:cubicBezTo>
                    <a:pt x="314" y="1663"/>
                    <a:pt x="345" y="1502"/>
                    <a:pt x="345" y="1371"/>
                  </a:cubicBezTo>
                  <a:cubicBezTo>
                    <a:pt x="345" y="1663"/>
                    <a:pt x="383" y="1984"/>
                    <a:pt x="445" y="2268"/>
                  </a:cubicBezTo>
                  <a:lnTo>
                    <a:pt x="506" y="2268"/>
                  </a:lnTo>
                  <a:cubicBezTo>
                    <a:pt x="475" y="1984"/>
                    <a:pt x="475" y="1693"/>
                    <a:pt x="506" y="1440"/>
                  </a:cubicBezTo>
                  <a:lnTo>
                    <a:pt x="575" y="2398"/>
                  </a:lnTo>
                  <a:lnTo>
                    <a:pt x="636" y="2398"/>
                  </a:lnTo>
                  <a:lnTo>
                    <a:pt x="667" y="866"/>
                  </a:lnTo>
                  <a:cubicBezTo>
                    <a:pt x="697" y="1371"/>
                    <a:pt x="697" y="1885"/>
                    <a:pt x="697" y="2398"/>
                  </a:cubicBezTo>
                  <a:lnTo>
                    <a:pt x="766" y="2398"/>
                  </a:lnTo>
                  <a:cubicBezTo>
                    <a:pt x="797" y="1946"/>
                    <a:pt x="797" y="1532"/>
                    <a:pt x="797" y="1088"/>
                  </a:cubicBezTo>
                  <a:lnTo>
                    <a:pt x="889" y="2367"/>
                  </a:lnTo>
                  <a:lnTo>
                    <a:pt x="958" y="2367"/>
                  </a:lnTo>
                  <a:cubicBezTo>
                    <a:pt x="989" y="1885"/>
                    <a:pt x="989" y="1410"/>
                    <a:pt x="989" y="927"/>
                  </a:cubicBezTo>
                  <a:cubicBezTo>
                    <a:pt x="989" y="1057"/>
                    <a:pt x="1019" y="1218"/>
                    <a:pt x="1019" y="1341"/>
                  </a:cubicBezTo>
                  <a:cubicBezTo>
                    <a:pt x="989" y="1693"/>
                    <a:pt x="989" y="2046"/>
                    <a:pt x="1019" y="2398"/>
                  </a:cubicBezTo>
                  <a:lnTo>
                    <a:pt x="1019" y="2521"/>
                  </a:lnTo>
                  <a:lnTo>
                    <a:pt x="1080" y="2398"/>
                  </a:lnTo>
                  <a:cubicBezTo>
                    <a:pt x="1080" y="2367"/>
                    <a:pt x="1080" y="2329"/>
                    <a:pt x="1111" y="2329"/>
                  </a:cubicBezTo>
                  <a:lnTo>
                    <a:pt x="1149" y="2329"/>
                  </a:lnTo>
                  <a:lnTo>
                    <a:pt x="1149" y="2138"/>
                  </a:lnTo>
                  <a:lnTo>
                    <a:pt x="1149" y="1946"/>
                  </a:lnTo>
                  <a:lnTo>
                    <a:pt x="1149" y="958"/>
                  </a:lnTo>
                  <a:lnTo>
                    <a:pt x="1149" y="927"/>
                  </a:lnTo>
                  <a:cubicBezTo>
                    <a:pt x="1149" y="866"/>
                    <a:pt x="1149" y="797"/>
                    <a:pt x="1180" y="736"/>
                  </a:cubicBezTo>
                  <a:cubicBezTo>
                    <a:pt x="1180" y="958"/>
                    <a:pt x="1211" y="1149"/>
                    <a:pt x="1211" y="1371"/>
                  </a:cubicBezTo>
                  <a:cubicBezTo>
                    <a:pt x="1180" y="1693"/>
                    <a:pt x="1149" y="2046"/>
                    <a:pt x="1180" y="2398"/>
                  </a:cubicBezTo>
                  <a:lnTo>
                    <a:pt x="1211" y="2651"/>
                  </a:lnTo>
                  <a:lnTo>
                    <a:pt x="1241" y="2398"/>
                  </a:lnTo>
                  <a:cubicBezTo>
                    <a:pt x="1272" y="2046"/>
                    <a:pt x="1272" y="1724"/>
                    <a:pt x="1272" y="1371"/>
                  </a:cubicBezTo>
                  <a:lnTo>
                    <a:pt x="1272" y="1341"/>
                  </a:lnTo>
                  <a:cubicBezTo>
                    <a:pt x="1303" y="1218"/>
                    <a:pt x="1303" y="1088"/>
                    <a:pt x="1341" y="927"/>
                  </a:cubicBezTo>
                  <a:cubicBezTo>
                    <a:pt x="1341" y="1310"/>
                    <a:pt x="1372" y="1693"/>
                    <a:pt x="1341" y="2076"/>
                  </a:cubicBezTo>
                  <a:lnTo>
                    <a:pt x="1402" y="2076"/>
                  </a:lnTo>
                  <a:cubicBezTo>
                    <a:pt x="1433" y="1502"/>
                    <a:pt x="1402" y="927"/>
                    <a:pt x="1341" y="353"/>
                  </a:cubicBezTo>
                  <a:lnTo>
                    <a:pt x="1272" y="353"/>
                  </a:lnTo>
                  <a:cubicBezTo>
                    <a:pt x="1272" y="575"/>
                    <a:pt x="1272" y="797"/>
                    <a:pt x="1241" y="988"/>
                  </a:cubicBezTo>
                  <a:cubicBezTo>
                    <a:pt x="1241" y="766"/>
                    <a:pt x="1211" y="544"/>
                    <a:pt x="1180" y="322"/>
                  </a:cubicBezTo>
                  <a:lnTo>
                    <a:pt x="1111" y="322"/>
                  </a:lnTo>
                  <a:lnTo>
                    <a:pt x="1111" y="353"/>
                  </a:lnTo>
                  <a:lnTo>
                    <a:pt x="1111" y="674"/>
                  </a:lnTo>
                  <a:cubicBezTo>
                    <a:pt x="1111" y="544"/>
                    <a:pt x="1080" y="414"/>
                    <a:pt x="1080" y="322"/>
                  </a:cubicBezTo>
                  <a:lnTo>
                    <a:pt x="1019" y="322"/>
                  </a:lnTo>
                  <a:lnTo>
                    <a:pt x="1050" y="866"/>
                  </a:lnTo>
                  <a:cubicBezTo>
                    <a:pt x="1019" y="674"/>
                    <a:pt x="989" y="483"/>
                    <a:pt x="958" y="291"/>
                  </a:cubicBezTo>
                  <a:lnTo>
                    <a:pt x="889" y="291"/>
                  </a:lnTo>
                  <a:cubicBezTo>
                    <a:pt x="920" y="797"/>
                    <a:pt x="920" y="1310"/>
                    <a:pt x="920" y="1793"/>
                  </a:cubicBezTo>
                  <a:lnTo>
                    <a:pt x="766" y="161"/>
                  </a:lnTo>
                  <a:lnTo>
                    <a:pt x="697" y="161"/>
                  </a:lnTo>
                  <a:cubicBezTo>
                    <a:pt x="728" y="414"/>
                    <a:pt x="728" y="674"/>
                    <a:pt x="728" y="896"/>
                  </a:cubicBezTo>
                  <a:cubicBezTo>
                    <a:pt x="697" y="674"/>
                    <a:pt x="697" y="483"/>
                    <a:pt x="667" y="261"/>
                  </a:cubicBezTo>
                  <a:lnTo>
                    <a:pt x="605" y="261"/>
                  </a:lnTo>
                  <a:lnTo>
                    <a:pt x="575" y="1502"/>
                  </a:lnTo>
                  <a:lnTo>
                    <a:pt x="537" y="927"/>
                  </a:lnTo>
                  <a:cubicBezTo>
                    <a:pt x="575" y="705"/>
                    <a:pt x="537" y="483"/>
                    <a:pt x="506" y="291"/>
                  </a:cubicBezTo>
                  <a:lnTo>
                    <a:pt x="445" y="291"/>
                  </a:lnTo>
                  <a:lnTo>
                    <a:pt x="475" y="927"/>
                  </a:lnTo>
                  <a:cubicBezTo>
                    <a:pt x="475" y="1088"/>
                    <a:pt x="475" y="1249"/>
                    <a:pt x="445" y="1371"/>
                  </a:cubicBezTo>
                  <a:lnTo>
                    <a:pt x="445" y="1693"/>
                  </a:lnTo>
                  <a:cubicBezTo>
                    <a:pt x="414" y="1471"/>
                    <a:pt x="414" y="1218"/>
                    <a:pt x="414" y="988"/>
                  </a:cubicBezTo>
                  <a:lnTo>
                    <a:pt x="414" y="896"/>
                  </a:lnTo>
                  <a:cubicBezTo>
                    <a:pt x="445" y="674"/>
                    <a:pt x="445" y="452"/>
                    <a:pt x="383" y="222"/>
                  </a:cubicBezTo>
                  <a:lnTo>
                    <a:pt x="314" y="69"/>
                  </a:lnTo>
                  <a:lnTo>
                    <a:pt x="31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1"/>
            <p:cNvSpPr/>
            <p:nvPr/>
          </p:nvSpPr>
          <p:spPr>
            <a:xfrm>
              <a:off x="4700511" y="4107447"/>
              <a:ext cx="64626" cy="243356"/>
            </a:xfrm>
            <a:custGeom>
              <a:avLst/>
              <a:gdLst/>
              <a:ahLst/>
              <a:cxnLst/>
              <a:rect l="l" t="t" r="r" b="b"/>
              <a:pathLst>
                <a:path w="576" h="2169" extrusionOk="0">
                  <a:moveTo>
                    <a:pt x="230" y="736"/>
                  </a:moveTo>
                  <a:cubicBezTo>
                    <a:pt x="261" y="1050"/>
                    <a:pt x="261" y="1402"/>
                    <a:pt x="230" y="1755"/>
                  </a:cubicBezTo>
                  <a:lnTo>
                    <a:pt x="230" y="1532"/>
                  </a:lnTo>
                  <a:lnTo>
                    <a:pt x="161" y="1532"/>
                  </a:lnTo>
                  <a:lnTo>
                    <a:pt x="161" y="1433"/>
                  </a:lnTo>
                  <a:cubicBezTo>
                    <a:pt x="192" y="1180"/>
                    <a:pt x="230" y="958"/>
                    <a:pt x="230" y="736"/>
                  </a:cubicBezTo>
                  <a:close/>
                  <a:moveTo>
                    <a:pt x="322" y="0"/>
                  </a:moveTo>
                  <a:lnTo>
                    <a:pt x="261" y="123"/>
                  </a:lnTo>
                  <a:cubicBezTo>
                    <a:pt x="261" y="161"/>
                    <a:pt x="261" y="192"/>
                    <a:pt x="230" y="222"/>
                  </a:cubicBezTo>
                  <a:lnTo>
                    <a:pt x="230" y="92"/>
                  </a:lnTo>
                  <a:lnTo>
                    <a:pt x="161" y="92"/>
                  </a:lnTo>
                  <a:lnTo>
                    <a:pt x="161" y="445"/>
                  </a:lnTo>
                  <a:cubicBezTo>
                    <a:pt x="100" y="766"/>
                    <a:pt x="100" y="1080"/>
                    <a:pt x="100" y="1402"/>
                  </a:cubicBezTo>
                  <a:cubicBezTo>
                    <a:pt x="70" y="1594"/>
                    <a:pt x="39" y="1785"/>
                    <a:pt x="1" y="1977"/>
                  </a:cubicBezTo>
                  <a:lnTo>
                    <a:pt x="70" y="1977"/>
                  </a:lnTo>
                  <a:cubicBezTo>
                    <a:pt x="70" y="1946"/>
                    <a:pt x="100" y="1885"/>
                    <a:pt x="100" y="1816"/>
                  </a:cubicBezTo>
                  <a:lnTo>
                    <a:pt x="100" y="1816"/>
                  </a:lnTo>
                  <a:cubicBezTo>
                    <a:pt x="100" y="1916"/>
                    <a:pt x="100" y="2007"/>
                    <a:pt x="70" y="2107"/>
                  </a:cubicBezTo>
                  <a:lnTo>
                    <a:pt x="131" y="2138"/>
                  </a:lnTo>
                  <a:cubicBezTo>
                    <a:pt x="161" y="2076"/>
                    <a:pt x="161" y="2038"/>
                    <a:pt x="161" y="1977"/>
                  </a:cubicBezTo>
                  <a:lnTo>
                    <a:pt x="192" y="2168"/>
                  </a:lnTo>
                  <a:lnTo>
                    <a:pt x="261" y="2168"/>
                  </a:lnTo>
                  <a:cubicBezTo>
                    <a:pt x="322" y="1563"/>
                    <a:pt x="322" y="958"/>
                    <a:pt x="261" y="353"/>
                  </a:cubicBezTo>
                  <a:cubicBezTo>
                    <a:pt x="261" y="314"/>
                    <a:pt x="261" y="314"/>
                    <a:pt x="292" y="284"/>
                  </a:cubicBezTo>
                  <a:cubicBezTo>
                    <a:pt x="322" y="736"/>
                    <a:pt x="322" y="1180"/>
                    <a:pt x="322" y="1624"/>
                  </a:cubicBezTo>
                  <a:cubicBezTo>
                    <a:pt x="322" y="1755"/>
                    <a:pt x="353" y="1885"/>
                    <a:pt x="353" y="2007"/>
                  </a:cubicBezTo>
                  <a:lnTo>
                    <a:pt x="422" y="2007"/>
                  </a:lnTo>
                  <a:cubicBezTo>
                    <a:pt x="422" y="1885"/>
                    <a:pt x="422" y="1755"/>
                    <a:pt x="384" y="1624"/>
                  </a:cubicBezTo>
                  <a:cubicBezTo>
                    <a:pt x="422" y="1241"/>
                    <a:pt x="422" y="889"/>
                    <a:pt x="453" y="506"/>
                  </a:cubicBezTo>
                  <a:lnTo>
                    <a:pt x="453" y="889"/>
                  </a:lnTo>
                  <a:cubicBezTo>
                    <a:pt x="453" y="1272"/>
                    <a:pt x="453" y="1693"/>
                    <a:pt x="483" y="2076"/>
                  </a:cubicBezTo>
                  <a:lnTo>
                    <a:pt x="545" y="2076"/>
                  </a:lnTo>
                  <a:lnTo>
                    <a:pt x="545" y="1977"/>
                  </a:lnTo>
                  <a:lnTo>
                    <a:pt x="575" y="1977"/>
                  </a:lnTo>
                  <a:lnTo>
                    <a:pt x="575" y="192"/>
                  </a:lnTo>
                  <a:lnTo>
                    <a:pt x="514" y="192"/>
                  </a:lnTo>
                  <a:cubicBezTo>
                    <a:pt x="514" y="253"/>
                    <a:pt x="514" y="353"/>
                    <a:pt x="483" y="414"/>
                  </a:cubicBezTo>
                  <a:lnTo>
                    <a:pt x="483" y="92"/>
                  </a:lnTo>
                  <a:lnTo>
                    <a:pt x="422" y="92"/>
                  </a:lnTo>
                  <a:cubicBezTo>
                    <a:pt x="384" y="284"/>
                    <a:pt x="384" y="475"/>
                    <a:pt x="353" y="667"/>
                  </a:cubicBezTo>
                  <a:cubicBezTo>
                    <a:pt x="353" y="475"/>
                    <a:pt x="353"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1"/>
            <p:cNvSpPr/>
            <p:nvPr/>
          </p:nvSpPr>
          <p:spPr>
            <a:xfrm>
              <a:off x="4758068" y="4340365"/>
              <a:ext cx="221927" cy="275108"/>
            </a:xfrm>
            <a:custGeom>
              <a:avLst/>
              <a:gdLst/>
              <a:ahLst/>
              <a:cxnLst/>
              <a:rect l="l" t="t" r="r" b="b"/>
              <a:pathLst>
                <a:path w="1978" h="2452" extrusionOk="0">
                  <a:moveTo>
                    <a:pt x="1372" y="506"/>
                  </a:moveTo>
                  <a:lnTo>
                    <a:pt x="1372" y="506"/>
                  </a:lnTo>
                  <a:cubicBezTo>
                    <a:pt x="1403" y="537"/>
                    <a:pt x="1403" y="575"/>
                    <a:pt x="1403" y="606"/>
                  </a:cubicBezTo>
                  <a:lnTo>
                    <a:pt x="1403" y="697"/>
                  </a:lnTo>
                  <a:cubicBezTo>
                    <a:pt x="1403" y="636"/>
                    <a:pt x="1372" y="575"/>
                    <a:pt x="1372" y="506"/>
                  </a:cubicBezTo>
                  <a:close/>
                  <a:moveTo>
                    <a:pt x="1594" y="475"/>
                  </a:moveTo>
                  <a:lnTo>
                    <a:pt x="1594" y="475"/>
                  </a:lnTo>
                  <a:cubicBezTo>
                    <a:pt x="1633" y="667"/>
                    <a:pt x="1633" y="858"/>
                    <a:pt x="1633" y="1050"/>
                  </a:cubicBezTo>
                  <a:cubicBezTo>
                    <a:pt x="1594" y="858"/>
                    <a:pt x="1564" y="636"/>
                    <a:pt x="1594" y="475"/>
                  </a:cubicBezTo>
                  <a:close/>
                  <a:moveTo>
                    <a:pt x="1594" y="1180"/>
                  </a:moveTo>
                  <a:cubicBezTo>
                    <a:pt x="1594" y="1211"/>
                    <a:pt x="1594" y="1241"/>
                    <a:pt x="1633" y="1303"/>
                  </a:cubicBezTo>
                  <a:cubicBezTo>
                    <a:pt x="1594" y="1372"/>
                    <a:pt x="1594" y="1433"/>
                    <a:pt x="1594" y="1494"/>
                  </a:cubicBezTo>
                  <a:lnTo>
                    <a:pt x="1594" y="1180"/>
                  </a:lnTo>
                  <a:close/>
                  <a:moveTo>
                    <a:pt x="1786" y="414"/>
                  </a:moveTo>
                  <a:cubicBezTo>
                    <a:pt x="1824" y="506"/>
                    <a:pt x="1824" y="606"/>
                    <a:pt x="1855" y="697"/>
                  </a:cubicBezTo>
                  <a:lnTo>
                    <a:pt x="1855" y="828"/>
                  </a:lnTo>
                  <a:lnTo>
                    <a:pt x="1755" y="1655"/>
                  </a:lnTo>
                  <a:cubicBezTo>
                    <a:pt x="1755" y="1594"/>
                    <a:pt x="1725" y="1533"/>
                    <a:pt x="1725" y="1464"/>
                  </a:cubicBezTo>
                  <a:cubicBezTo>
                    <a:pt x="1755" y="1111"/>
                    <a:pt x="1786" y="728"/>
                    <a:pt x="1786" y="414"/>
                  </a:cubicBezTo>
                  <a:close/>
                  <a:moveTo>
                    <a:pt x="1311" y="537"/>
                  </a:moveTo>
                  <a:lnTo>
                    <a:pt x="1311" y="537"/>
                  </a:lnTo>
                  <a:cubicBezTo>
                    <a:pt x="1372" y="958"/>
                    <a:pt x="1372" y="1372"/>
                    <a:pt x="1280" y="1785"/>
                  </a:cubicBezTo>
                  <a:lnTo>
                    <a:pt x="1250" y="1494"/>
                  </a:lnTo>
                  <a:lnTo>
                    <a:pt x="1311" y="537"/>
                  </a:lnTo>
                  <a:close/>
                  <a:moveTo>
                    <a:pt x="1119" y="0"/>
                  </a:moveTo>
                  <a:lnTo>
                    <a:pt x="1089" y="253"/>
                  </a:lnTo>
                  <a:lnTo>
                    <a:pt x="1058" y="253"/>
                  </a:lnTo>
                  <a:lnTo>
                    <a:pt x="1058" y="445"/>
                  </a:lnTo>
                  <a:cubicBezTo>
                    <a:pt x="1020" y="667"/>
                    <a:pt x="989" y="889"/>
                    <a:pt x="959" y="1111"/>
                  </a:cubicBezTo>
                  <a:cubicBezTo>
                    <a:pt x="959" y="889"/>
                    <a:pt x="959" y="697"/>
                    <a:pt x="928" y="506"/>
                  </a:cubicBezTo>
                  <a:lnTo>
                    <a:pt x="867" y="506"/>
                  </a:lnTo>
                  <a:lnTo>
                    <a:pt x="867" y="1149"/>
                  </a:lnTo>
                  <a:lnTo>
                    <a:pt x="798" y="1149"/>
                  </a:lnTo>
                  <a:cubicBezTo>
                    <a:pt x="798" y="858"/>
                    <a:pt x="767" y="575"/>
                    <a:pt x="736" y="284"/>
                  </a:cubicBezTo>
                  <a:lnTo>
                    <a:pt x="706" y="62"/>
                  </a:lnTo>
                  <a:lnTo>
                    <a:pt x="675" y="284"/>
                  </a:lnTo>
                  <a:cubicBezTo>
                    <a:pt x="575" y="797"/>
                    <a:pt x="514" y="1303"/>
                    <a:pt x="445" y="1816"/>
                  </a:cubicBezTo>
                  <a:lnTo>
                    <a:pt x="292" y="223"/>
                  </a:lnTo>
                  <a:lnTo>
                    <a:pt x="223" y="223"/>
                  </a:lnTo>
                  <a:cubicBezTo>
                    <a:pt x="223" y="728"/>
                    <a:pt x="223" y="1272"/>
                    <a:pt x="162" y="1816"/>
                  </a:cubicBezTo>
                  <a:cubicBezTo>
                    <a:pt x="100" y="1272"/>
                    <a:pt x="62" y="728"/>
                    <a:pt x="62" y="154"/>
                  </a:cubicBezTo>
                  <a:lnTo>
                    <a:pt x="1" y="154"/>
                  </a:lnTo>
                  <a:cubicBezTo>
                    <a:pt x="1" y="828"/>
                    <a:pt x="62" y="1464"/>
                    <a:pt x="131" y="2138"/>
                  </a:cubicBezTo>
                  <a:lnTo>
                    <a:pt x="162" y="2391"/>
                  </a:lnTo>
                  <a:lnTo>
                    <a:pt x="192" y="2138"/>
                  </a:lnTo>
                  <a:cubicBezTo>
                    <a:pt x="254" y="1724"/>
                    <a:pt x="292" y="1272"/>
                    <a:pt x="292" y="858"/>
                  </a:cubicBezTo>
                  <a:lnTo>
                    <a:pt x="415" y="2421"/>
                  </a:lnTo>
                  <a:lnTo>
                    <a:pt x="445" y="2138"/>
                  </a:lnTo>
                  <a:cubicBezTo>
                    <a:pt x="545" y="1594"/>
                    <a:pt x="606" y="1050"/>
                    <a:pt x="706" y="537"/>
                  </a:cubicBezTo>
                  <a:cubicBezTo>
                    <a:pt x="736" y="1050"/>
                    <a:pt x="767" y="1594"/>
                    <a:pt x="798" y="2138"/>
                  </a:cubicBezTo>
                  <a:lnTo>
                    <a:pt x="867" y="2138"/>
                  </a:lnTo>
                  <a:cubicBezTo>
                    <a:pt x="867" y="2069"/>
                    <a:pt x="897" y="1977"/>
                    <a:pt x="897" y="1877"/>
                  </a:cubicBezTo>
                  <a:lnTo>
                    <a:pt x="897" y="1916"/>
                  </a:lnTo>
                  <a:lnTo>
                    <a:pt x="897" y="2260"/>
                  </a:lnTo>
                  <a:lnTo>
                    <a:pt x="959" y="2260"/>
                  </a:lnTo>
                  <a:lnTo>
                    <a:pt x="959" y="1916"/>
                  </a:lnTo>
                  <a:cubicBezTo>
                    <a:pt x="959" y="1724"/>
                    <a:pt x="989" y="1533"/>
                    <a:pt x="1020" y="1341"/>
                  </a:cubicBezTo>
                  <a:cubicBezTo>
                    <a:pt x="1058" y="1241"/>
                    <a:pt x="1089" y="1111"/>
                    <a:pt x="1089" y="989"/>
                  </a:cubicBezTo>
                  <a:lnTo>
                    <a:pt x="1089" y="1563"/>
                  </a:lnTo>
                  <a:cubicBezTo>
                    <a:pt x="1089" y="1724"/>
                    <a:pt x="1058" y="1877"/>
                    <a:pt x="1058" y="2069"/>
                  </a:cubicBezTo>
                  <a:lnTo>
                    <a:pt x="1119" y="2069"/>
                  </a:lnTo>
                  <a:cubicBezTo>
                    <a:pt x="1150" y="1916"/>
                    <a:pt x="1150" y="1724"/>
                    <a:pt x="1150" y="1563"/>
                  </a:cubicBezTo>
                  <a:cubicBezTo>
                    <a:pt x="1150" y="1494"/>
                    <a:pt x="1181" y="1433"/>
                    <a:pt x="1181" y="1372"/>
                  </a:cubicBezTo>
                  <a:lnTo>
                    <a:pt x="1181" y="1494"/>
                  </a:lnTo>
                  <a:lnTo>
                    <a:pt x="1181" y="1624"/>
                  </a:lnTo>
                  <a:cubicBezTo>
                    <a:pt x="1181" y="1785"/>
                    <a:pt x="1150" y="1977"/>
                    <a:pt x="1181" y="2168"/>
                  </a:cubicBezTo>
                  <a:lnTo>
                    <a:pt x="1211" y="2299"/>
                  </a:lnTo>
                  <a:lnTo>
                    <a:pt x="1250" y="2168"/>
                  </a:lnTo>
                  <a:lnTo>
                    <a:pt x="1280" y="2452"/>
                  </a:lnTo>
                  <a:lnTo>
                    <a:pt x="1311" y="2168"/>
                  </a:lnTo>
                  <a:cubicBezTo>
                    <a:pt x="1372" y="1724"/>
                    <a:pt x="1441" y="1241"/>
                    <a:pt x="1472" y="766"/>
                  </a:cubicBezTo>
                  <a:cubicBezTo>
                    <a:pt x="1502" y="889"/>
                    <a:pt x="1502" y="1050"/>
                    <a:pt x="1502" y="1211"/>
                  </a:cubicBezTo>
                  <a:lnTo>
                    <a:pt x="1502" y="1494"/>
                  </a:lnTo>
                  <a:cubicBezTo>
                    <a:pt x="1472" y="1686"/>
                    <a:pt x="1472" y="1877"/>
                    <a:pt x="1502" y="2107"/>
                  </a:cubicBezTo>
                  <a:lnTo>
                    <a:pt x="1533" y="2260"/>
                  </a:lnTo>
                  <a:lnTo>
                    <a:pt x="1502" y="2452"/>
                  </a:lnTo>
                  <a:lnTo>
                    <a:pt x="1594" y="2168"/>
                  </a:lnTo>
                  <a:cubicBezTo>
                    <a:pt x="1633" y="2008"/>
                    <a:pt x="1663" y="1816"/>
                    <a:pt x="1694" y="1655"/>
                  </a:cubicBezTo>
                  <a:cubicBezTo>
                    <a:pt x="1725" y="1785"/>
                    <a:pt x="1725" y="1916"/>
                    <a:pt x="1725" y="2038"/>
                  </a:cubicBezTo>
                  <a:lnTo>
                    <a:pt x="1694" y="2107"/>
                  </a:lnTo>
                  <a:lnTo>
                    <a:pt x="1755" y="2107"/>
                  </a:lnTo>
                  <a:cubicBezTo>
                    <a:pt x="1755" y="2069"/>
                    <a:pt x="1755" y="2069"/>
                    <a:pt x="1786" y="2038"/>
                  </a:cubicBezTo>
                  <a:lnTo>
                    <a:pt x="1855" y="1303"/>
                  </a:lnTo>
                  <a:lnTo>
                    <a:pt x="1855" y="1724"/>
                  </a:lnTo>
                  <a:cubicBezTo>
                    <a:pt x="1824" y="1877"/>
                    <a:pt x="1824" y="2008"/>
                    <a:pt x="1786" y="2138"/>
                  </a:cubicBezTo>
                  <a:lnTo>
                    <a:pt x="1855" y="2168"/>
                  </a:lnTo>
                  <a:cubicBezTo>
                    <a:pt x="1885" y="2008"/>
                    <a:pt x="1885" y="1877"/>
                    <a:pt x="1916" y="1755"/>
                  </a:cubicBezTo>
                  <a:cubicBezTo>
                    <a:pt x="1947" y="1241"/>
                    <a:pt x="1977" y="728"/>
                    <a:pt x="1977" y="223"/>
                  </a:cubicBezTo>
                  <a:lnTo>
                    <a:pt x="1916" y="223"/>
                  </a:lnTo>
                  <a:lnTo>
                    <a:pt x="1885" y="537"/>
                  </a:lnTo>
                  <a:cubicBezTo>
                    <a:pt x="1885" y="445"/>
                    <a:pt x="1855" y="345"/>
                    <a:pt x="1786" y="253"/>
                  </a:cubicBezTo>
                  <a:lnTo>
                    <a:pt x="1725" y="154"/>
                  </a:lnTo>
                  <a:lnTo>
                    <a:pt x="1725" y="253"/>
                  </a:lnTo>
                  <a:cubicBezTo>
                    <a:pt x="1725" y="537"/>
                    <a:pt x="1694" y="797"/>
                    <a:pt x="1694" y="1050"/>
                  </a:cubicBezTo>
                  <a:cubicBezTo>
                    <a:pt x="1694" y="797"/>
                    <a:pt x="1694" y="537"/>
                    <a:pt x="1663" y="314"/>
                  </a:cubicBezTo>
                  <a:lnTo>
                    <a:pt x="1633" y="192"/>
                  </a:lnTo>
                  <a:lnTo>
                    <a:pt x="1594" y="284"/>
                  </a:lnTo>
                  <a:cubicBezTo>
                    <a:pt x="1564" y="383"/>
                    <a:pt x="1533" y="445"/>
                    <a:pt x="1533" y="506"/>
                  </a:cubicBezTo>
                  <a:cubicBezTo>
                    <a:pt x="1502" y="445"/>
                    <a:pt x="1502" y="383"/>
                    <a:pt x="1502" y="314"/>
                  </a:cubicBezTo>
                  <a:lnTo>
                    <a:pt x="1441" y="92"/>
                  </a:lnTo>
                  <a:lnTo>
                    <a:pt x="1441" y="314"/>
                  </a:lnTo>
                  <a:cubicBezTo>
                    <a:pt x="1441" y="383"/>
                    <a:pt x="1441" y="414"/>
                    <a:pt x="1403" y="445"/>
                  </a:cubicBezTo>
                  <a:cubicBezTo>
                    <a:pt x="1403" y="414"/>
                    <a:pt x="1372" y="383"/>
                    <a:pt x="1342" y="314"/>
                  </a:cubicBezTo>
                  <a:lnTo>
                    <a:pt x="1250" y="192"/>
                  </a:lnTo>
                  <a:lnTo>
                    <a:pt x="1280" y="345"/>
                  </a:lnTo>
                  <a:cubicBezTo>
                    <a:pt x="1280" y="383"/>
                    <a:pt x="1311" y="414"/>
                    <a:pt x="1311" y="445"/>
                  </a:cubicBezTo>
                  <a:lnTo>
                    <a:pt x="1250" y="445"/>
                  </a:lnTo>
                  <a:cubicBezTo>
                    <a:pt x="1250" y="575"/>
                    <a:pt x="1211" y="697"/>
                    <a:pt x="1181" y="828"/>
                  </a:cubicBezTo>
                  <a:lnTo>
                    <a:pt x="1119" y="0"/>
                  </a:lnTo>
                  <a:close/>
                  <a:moveTo>
                    <a:pt x="1280" y="2452"/>
                  </a:moveTo>
                  <a:lnTo>
                    <a:pt x="1280" y="2452"/>
                  </a:lnTo>
                  <a:lnTo>
                    <a:pt x="1280" y="2452"/>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1"/>
            <p:cNvSpPr/>
            <p:nvPr/>
          </p:nvSpPr>
          <p:spPr>
            <a:xfrm>
              <a:off x="4765024" y="4357531"/>
              <a:ext cx="86055" cy="233034"/>
            </a:xfrm>
            <a:custGeom>
              <a:avLst/>
              <a:gdLst/>
              <a:ahLst/>
              <a:cxnLst/>
              <a:rect l="l" t="t" r="r" b="b"/>
              <a:pathLst>
                <a:path w="767" h="2077" extrusionOk="0">
                  <a:moveTo>
                    <a:pt x="422" y="897"/>
                  </a:moveTo>
                  <a:cubicBezTo>
                    <a:pt x="422" y="1219"/>
                    <a:pt x="383" y="1502"/>
                    <a:pt x="353" y="1793"/>
                  </a:cubicBezTo>
                  <a:lnTo>
                    <a:pt x="353" y="1188"/>
                  </a:lnTo>
                  <a:lnTo>
                    <a:pt x="383" y="1188"/>
                  </a:lnTo>
                  <a:lnTo>
                    <a:pt x="383" y="1119"/>
                  </a:lnTo>
                  <a:cubicBezTo>
                    <a:pt x="383" y="1058"/>
                    <a:pt x="422" y="997"/>
                    <a:pt x="422" y="897"/>
                  </a:cubicBezTo>
                  <a:close/>
                  <a:moveTo>
                    <a:pt x="322" y="1"/>
                  </a:moveTo>
                  <a:lnTo>
                    <a:pt x="261" y="1341"/>
                  </a:lnTo>
                  <a:cubicBezTo>
                    <a:pt x="230" y="958"/>
                    <a:pt x="161" y="575"/>
                    <a:pt x="161" y="192"/>
                  </a:cubicBezTo>
                  <a:lnTo>
                    <a:pt x="161" y="131"/>
                  </a:lnTo>
                  <a:lnTo>
                    <a:pt x="100" y="131"/>
                  </a:lnTo>
                  <a:lnTo>
                    <a:pt x="100" y="192"/>
                  </a:lnTo>
                  <a:cubicBezTo>
                    <a:pt x="100" y="353"/>
                    <a:pt x="69" y="514"/>
                    <a:pt x="69" y="675"/>
                  </a:cubicBezTo>
                  <a:cubicBezTo>
                    <a:pt x="69" y="705"/>
                    <a:pt x="69" y="736"/>
                    <a:pt x="38" y="767"/>
                  </a:cubicBezTo>
                  <a:cubicBezTo>
                    <a:pt x="0" y="1150"/>
                    <a:pt x="0" y="1533"/>
                    <a:pt x="38" y="1916"/>
                  </a:cubicBezTo>
                  <a:lnTo>
                    <a:pt x="100" y="1916"/>
                  </a:lnTo>
                  <a:cubicBezTo>
                    <a:pt x="69" y="1533"/>
                    <a:pt x="69" y="1150"/>
                    <a:pt x="100" y="805"/>
                  </a:cubicBezTo>
                  <a:cubicBezTo>
                    <a:pt x="130" y="767"/>
                    <a:pt x="130" y="736"/>
                    <a:pt x="130" y="675"/>
                  </a:cubicBezTo>
                  <a:cubicBezTo>
                    <a:pt x="161" y="1027"/>
                    <a:pt x="192" y="1380"/>
                    <a:pt x="230" y="1694"/>
                  </a:cubicBezTo>
                  <a:lnTo>
                    <a:pt x="261" y="1694"/>
                  </a:lnTo>
                  <a:cubicBezTo>
                    <a:pt x="261" y="1763"/>
                    <a:pt x="261" y="1824"/>
                    <a:pt x="291" y="1885"/>
                  </a:cubicBezTo>
                  <a:lnTo>
                    <a:pt x="353" y="2077"/>
                  </a:lnTo>
                  <a:lnTo>
                    <a:pt x="353" y="1885"/>
                  </a:lnTo>
                  <a:lnTo>
                    <a:pt x="383" y="1916"/>
                  </a:lnTo>
                  <a:cubicBezTo>
                    <a:pt x="483" y="1533"/>
                    <a:pt x="544" y="1150"/>
                    <a:pt x="544" y="767"/>
                  </a:cubicBezTo>
                  <a:lnTo>
                    <a:pt x="544" y="1119"/>
                  </a:lnTo>
                  <a:cubicBezTo>
                    <a:pt x="513" y="1380"/>
                    <a:pt x="483" y="1663"/>
                    <a:pt x="513" y="1916"/>
                  </a:cubicBezTo>
                  <a:lnTo>
                    <a:pt x="575" y="1916"/>
                  </a:lnTo>
                  <a:cubicBezTo>
                    <a:pt x="613" y="1663"/>
                    <a:pt x="613" y="1380"/>
                    <a:pt x="613" y="1119"/>
                  </a:cubicBezTo>
                  <a:cubicBezTo>
                    <a:pt x="613" y="1119"/>
                    <a:pt x="613" y="1088"/>
                    <a:pt x="644" y="1088"/>
                  </a:cubicBezTo>
                  <a:cubicBezTo>
                    <a:pt x="644" y="1027"/>
                    <a:pt x="644" y="928"/>
                    <a:pt x="674" y="866"/>
                  </a:cubicBezTo>
                  <a:cubicBezTo>
                    <a:pt x="736" y="644"/>
                    <a:pt x="766" y="384"/>
                    <a:pt x="736" y="161"/>
                  </a:cubicBezTo>
                  <a:lnTo>
                    <a:pt x="674" y="161"/>
                  </a:lnTo>
                  <a:cubicBezTo>
                    <a:pt x="705" y="384"/>
                    <a:pt x="674" y="613"/>
                    <a:pt x="613" y="836"/>
                  </a:cubicBezTo>
                  <a:cubicBezTo>
                    <a:pt x="613" y="644"/>
                    <a:pt x="575" y="453"/>
                    <a:pt x="544" y="261"/>
                  </a:cubicBezTo>
                  <a:lnTo>
                    <a:pt x="513" y="261"/>
                  </a:lnTo>
                  <a:lnTo>
                    <a:pt x="513" y="70"/>
                  </a:lnTo>
                  <a:lnTo>
                    <a:pt x="452" y="70"/>
                  </a:lnTo>
                  <a:cubicBezTo>
                    <a:pt x="452" y="292"/>
                    <a:pt x="422"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1"/>
            <p:cNvSpPr/>
            <p:nvPr/>
          </p:nvSpPr>
          <p:spPr>
            <a:xfrm>
              <a:off x="4973035" y="4074798"/>
              <a:ext cx="161677" cy="297436"/>
            </a:xfrm>
            <a:custGeom>
              <a:avLst/>
              <a:gdLst/>
              <a:ahLst/>
              <a:cxnLst/>
              <a:rect l="l" t="t" r="r" b="b"/>
              <a:pathLst>
                <a:path w="1441" h="2651" extrusionOk="0">
                  <a:moveTo>
                    <a:pt x="253" y="414"/>
                  </a:moveTo>
                  <a:lnTo>
                    <a:pt x="253" y="513"/>
                  </a:lnTo>
                  <a:cubicBezTo>
                    <a:pt x="253" y="544"/>
                    <a:pt x="253" y="605"/>
                    <a:pt x="222" y="644"/>
                  </a:cubicBezTo>
                  <a:cubicBezTo>
                    <a:pt x="222" y="575"/>
                    <a:pt x="253" y="483"/>
                    <a:pt x="253" y="414"/>
                  </a:cubicBezTo>
                  <a:close/>
                  <a:moveTo>
                    <a:pt x="353" y="452"/>
                  </a:moveTo>
                  <a:lnTo>
                    <a:pt x="353" y="896"/>
                  </a:lnTo>
                  <a:cubicBezTo>
                    <a:pt x="353" y="766"/>
                    <a:pt x="353" y="644"/>
                    <a:pt x="322" y="513"/>
                  </a:cubicBezTo>
                  <a:cubicBezTo>
                    <a:pt x="322" y="483"/>
                    <a:pt x="353" y="483"/>
                    <a:pt x="353" y="452"/>
                  </a:cubicBezTo>
                  <a:close/>
                  <a:moveTo>
                    <a:pt x="291" y="705"/>
                  </a:moveTo>
                  <a:cubicBezTo>
                    <a:pt x="291" y="988"/>
                    <a:pt x="291" y="1279"/>
                    <a:pt x="253" y="1601"/>
                  </a:cubicBezTo>
                  <a:cubicBezTo>
                    <a:pt x="253" y="1471"/>
                    <a:pt x="222" y="1371"/>
                    <a:pt x="222" y="1279"/>
                  </a:cubicBezTo>
                  <a:lnTo>
                    <a:pt x="222" y="835"/>
                  </a:lnTo>
                  <a:cubicBezTo>
                    <a:pt x="253" y="766"/>
                    <a:pt x="253" y="736"/>
                    <a:pt x="291" y="705"/>
                  </a:cubicBezTo>
                  <a:close/>
                  <a:moveTo>
                    <a:pt x="1149" y="736"/>
                  </a:moveTo>
                  <a:cubicBezTo>
                    <a:pt x="1180" y="958"/>
                    <a:pt x="1211" y="1149"/>
                    <a:pt x="1211" y="1371"/>
                  </a:cubicBezTo>
                  <a:cubicBezTo>
                    <a:pt x="1180" y="1532"/>
                    <a:pt x="1157" y="1701"/>
                    <a:pt x="1149" y="1874"/>
                  </a:cubicBezTo>
                  <a:lnTo>
                    <a:pt x="1149" y="1874"/>
                  </a:lnTo>
                  <a:cubicBezTo>
                    <a:pt x="1149" y="1578"/>
                    <a:pt x="1147" y="1255"/>
                    <a:pt x="1119" y="958"/>
                  </a:cubicBezTo>
                  <a:lnTo>
                    <a:pt x="1119" y="927"/>
                  </a:lnTo>
                  <a:cubicBezTo>
                    <a:pt x="1149" y="866"/>
                    <a:pt x="1149" y="797"/>
                    <a:pt x="1149" y="736"/>
                  </a:cubicBezTo>
                  <a:close/>
                  <a:moveTo>
                    <a:pt x="291" y="0"/>
                  </a:moveTo>
                  <a:lnTo>
                    <a:pt x="253" y="192"/>
                  </a:lnTo>
                  <a:cubicBezTo>
                    <a:pt x="192" y="383"/>
                    <a:pt x="161" y="575"/>
                    <a:pt x="161" y="766"/>
                  </a:cubicBezTo>
                  <a:lnTo>
                    <a:pt x="161" y="705"/>
                  </a:lnTo>
                  <a:lnTo>
                    <a:pt x="161" y="261"/>
                  </a:lnTo>
                  <a:lnTo>
                    <a:pt x="100" y="261"/>
                  </a:lnTo>
                  <a:cubicBezTo>
                    <a:pt x="100" y="414"/>
                    <a:pt x="61" y="544"/>
                    <a:pt x="100" y="705"/>
                  </a:cubicBezTo>
                  <a:lnTo>
                    <a:pt x="61" y="1279"/>
                  </a:lnTo>
                  <a:lnTo>
                    <a:pt x="61" y="222"/>
                  </a:lnTo>
                  <a:lnTo>
                    <a:pt x="0" y="222"/>
                  </a:lnTo>
                  <a:lnTo>
                    <a:pt x="0" y="2590"/>
                  </a:lnTo>
                  <a:lnTo>
                    <a:pt x="61" y="2329"/>
                  </a:lnTo>
                  <a:cubicBezTo>
                    <a:pt x="100" y="2206"/>
                    <a:pt x="130" y="2046"/>
                    <a:pt x="130" y="1885"/>
                  </a:cubicBezTo>
                  <a:lnTo>
                    <a:pt x="130" y="1180"/>
                  </a:lnTo>
                  <a:cubicBezTo>
                    <a:pt x="130" y="1249"/>
                    <a:pt x="161" y="1310"/>
                    <a:pt x="161" y="1341"/>
                  </a:cubicBezTo>
                  <a:lnTo>
                    <a:pt x="161" y="1371"/>
                  </a:lnTo>
                  <a:lnTo>
                    <a:pt x="161" y="1854"/>
                  </a:lnTo>
                  <a:lnTo>
                    <a:pt x="130" y="1946"/>
                  </a:lnTo>
                  <a:cubicBezTo>
                    <a:pt x="130" y="2076"/>
                    <a:pt x="130" y="2206"/>
                    <a:pt x="161" y="2329"/>
                  </a:cubicBezTo>
                  <a:lnTo>
                    <a:pt x="222" y="2559"/>
                  </a:lnTo>
                  <a:lnTo>
                    <a:pt x="222" y="2237"/>
                  </a:lnTo>
                  <a:lnTo>
                    <a:pt x="291" y="2429"/>
                  </a:lnTo>
                  <a:lnTo>
                    <a:pt x="291" y="2237"/>
                  </a:lnTo>
                  <a:lnTo>
                    <a:pt x="291" y="1854"/>
                  </a:lnTo>
                  <a:lnTo>
                    <a:pt x="291" y="1793"/>
                  </a:lnTo>
                  <a:cubicBezTo>
                    <a:pt x="322" y="1663"/>
                    <a:pt x="353" y="1502"/>
                    <a:pt x="353" y="1371"/>
                  </a:cubicBezTo>
                  <a:cubicBezTo>
                    <a:pt x="353" y="1663"/>
                    <a:pt x="383" y="1984"/>
                    <a:pt x="414" y="2268"/>
                  </a:cubicBezTo>
                  <a:lnTo>
                    <a:pt x="483" y="2268"/>
                  </a:lnTo>
                  <a:cubicBezTo>
                    <a:pt x="483" y="1984"/>
                    <a:pt x="483" y="1693"/>
                    <a:pt x="513" y="1440"/>
                  </a:cubicBezTo>
                  <a:lnTo>
                    <a:pt x="575" y="2398"/>
                  </a:lnTo>
                  <a:lnTo>
                    <a:pt x="636" y="2398"/>
                  </a:lnTo>
                  <a:lnTo>
                    <a:pt x="636" y="866"/>
                  </a:lnTo>
                  <a:cubicBezTo>
                    <a:pt x="705" y="1371"/>
                    <a:pt x="705" y="1885"/>
                    <a:pt x="705" y="2398"/>
                  </a:cubicBezTo>
                  <a:lnTo>
                    <a:pt x="766" y="2398"/>
                  </a:lnTo>
                  <a:lnTo>
                    <a:pt x="766" y="1088"/>
                  </a:lnTo>
                  <a:lnTo>
                    <a:pt x="896" y="2367"/>
                  </a:lnTo>
                  <a:lnTo>
                    <a:pt x="958" y="2367"/>
                  </a:lnTo>
                  <a:cubicBezTo>
                    <a:pt x="958" y="1885"/>
                    <a:pt x="988" y="1410"/>
                    <a:pt x="958" y="927"/>
                  </a:cubicBezTo>
                  <a:lnTo>
                    <a:pt x="958" y="927"/>
                  </a:lnTo>
                  <a:cubicBezTo>
                    <a:pt x="988" y="1057"/>
                    <a:pt x="988" y="1180"/>
                    <a:pt x="1019" y="1341"/>
                  </a:cubicBezTo>
                  <a:cubicBezTo>
                    <a:pt x="988" y="1693"/>
                    <a:pt x="988" y="2046"/>
                    <a:pt x="1019" y="2398"/>
                  </a:cubicBezTo>
                  <a:lnTo>
                    <a:pt x="1019" y="2521"/>
                  </a:lnTo>
                  <a:lnTo>
                    <a:pt x="1057" y="2398"/>
                  </a:lnTo>
                  <a:cubicBezTo>
                    <a:pt x="1088" y="2367"/>
                    <a:pt x="1088" y="2329"/>
                    <a:pt x="1088" y="2329"/>
                  </a:cubicBezTo>
                  <a:lnTo>
                    <a:pt x="1149" y="2329"/>
                  </a:lnTo>
                  <a:lnTo>
                    <a:pt x="1119" y="2138"/>
                  </a:lnTo>
                  <a:cubicBezTo>
                    <a:pt x="1136" y="2103"/>
                    <a:pt x="1143" y="2068"/>
                    <a:pt x="1147" y="2032"/>
                  </a:cubicBezTo>
                  <a:lnTo>
                    <a:pt x="1147" y="2032"/>
                  </a:lnTo>
                  <a:cubicBezTo>
                    <a:pt x="1148" y="2153"/>
                    <a:pt x="1159" y="2276"/>
                    <a:pt x="1180" y="2398"/>
                  </a:cubicBezTo>
                  <a:lnTo>
                    <a:pt x="1211" y="2651"/>
                  </a:lnTo>
                  <a:lnTo>
                    <a:pt x="1249" y="2398"/>
                  </a:lnTo>
                  <a:cubicBezTo>
                    <a:pt x="1280" y="2046"/>
                    <a:pt x="1280" y="1724"/>
                    <a:pt x="1280" y="1371"/>
                  </a:cubicBezTo>
                  <a:lnTo>
                    <a:pt x="1280" y="1341"/>
                  </a:lnTo>
                  <a:cubicBezTo>
                    <a:pt x="1280" y="1218"/>
                    <a:pt x="1310" y="1088"/>
                    <a:pt x="1310" y="927"/>
                  </a:cubicBezTo>
                  <a:cubicBezTo>
                    <a:pt x="1341" y="1310"/>
                    <a:pt x="1341" y="1693"/>
                    <a:pt x="1341" y="2076"/>
                  </a:cubicBezTo>
                  <a:lnTo>
                    <a:pt x="1402" y="2076"/>
                  </a:lnTo>
                  <a:cubicBezTo>
                    <a:pt x="1440" y="1502"/>
                    <a:pt x="1402" y="927"/>
                    <a:pt x="1341" y="353"/>
                  </a:cubicBezTo>
                  <a:lnTo>
                    <a:pt x="1280" y="353"/>
                  </a:lnTo>
                  <a:cubicBezTo>
                    <a:pt x="1280" y="575"/>
                    <a:pt x="1280" y="797"/>
                    <a:pt x="1249" y="988"/>
                  </a:cubicBezTo>
                  <a:cubicBezTo>
                    <a:pt x="1249" y="766"/>
                    <a:pt x="1211" y="544"/>
                    <a:pt x="1180" y="322"/>
                  </a:cubicBezTo>
                  <a:lnTo>
                    <a:pt x="1088" y="322"/>
                  </a:lnTo>
                  <a:cubicBezTo>
                    <a:pt x="1119" y="322"/>
                    <a:pt x="1119" y="353"/>
                    <a:pt x="1119" y="353"/>
                  </a:cubicBezTo>
                  <a:lnTo>
                    <a:pt x="1119" y="674"/>
                  </a:lnTo>
                  <a:cubicBezTo>
                    <a:pt x="1088" y="544"/>
                    <a:pt x="1088" y="414"/>
                    <a:pt x="1088" y="322"/>
                  </a:cubicBezTo>
                  <a:lnTo>
                    <a:pt x="1019" y="322"/>
                  </a:lnTo>
                  <a:lnTo>
                    <a:pt x="1019" y="866"/>
                  </a:lnTo>
                  <a:cubicBezTo>
                    <a:pt x="1019" y="674"/>
                    <a:pt x="988" y="483"/>
                    <a:pt x="958" y="291"/>
                  </a:cubicBezTo>
                  <a:lnTo>
                    <a:pt x="896" y="291"/>
                  </a:lnTo>
                  <a:cubicBezTo>
                    <a:pt x="927" y="797"/>
                    <a:pt x="927" y="1310"/>
                    <a:pt x="896" y="1793"/>
                  </a:cubicBezTo>
                  <a:lnTo>
                    <a:pt x="766" y="161"/>
                  </a:lnTo>
                  <a:lnTo>
                    <a:pt x="705" y="161"/>
                  </a:lnTo>
                  <a:lnTo>
                    <a:pt x="705" y="896"/>
                  </a:lnTo>
                  <a:cubicBezTo>
                    <a:pt x="705" y="674"/>
                    <a:pt x="674" y="483"/>
                    <a:pt x="674" y="261"/>
                  </a:cubicBezTo>
                  <a:lnTo>
                    <a:pt x="605" y="261"/>
                  </a:lnTo>
                  <a:lnTo>
                    <a:pt x="575" y="1502"/>
                  </a:lnTo>
                  <a:lnTo>
                    <a:pt x="544" y="927"/>
                  </a:lnTo>
                  <a:cubicBezTo>
                    <a:pt x="544" y="705"/>
                    <a:pt x="544" y="483"/>
                    <a:pt x="513" y="291"/>
                  </a:cubicBezTo>
                  <a:lnTo>
                    <a:pt x="444" y="291"/>
                  </a:lnTo>
                  <a:lnTo>
                    <a:pt x="483" y="927"/>
                  </a:lnTo>
                  <a:cubicBezTo>
                    <a:pt x="483" y="1088"/>
                    <a:pt x="444" y="1249"/>
                    <a:pt x="444" y="1371"/>
                  </a:cubicBezTo>
                  <a:cubicBezTo>
                    <a:pt x="444" y="1471"/>
                    <a:pt x="444" y="1563"/>
                    <a:pt x="414" y="1693"/>
                  </a:cubicBezTo>
                  <a:lnTo>
                    <a:pt x="414" y="988"/>
                  </a:lnTo>
                  <a:lnTo>
                    <a:pt x="414" y="896"/>
                  </a:lnTo>
                  <a:cubicBezTo>
                    <a:pt x="414" y="674"/>
                    <a:pt x="444" y="452"/>
                    <a:pt x="353" y="222"/>
                  </a:cubicBezTo>
                  <a:lnTo>
                    <a:pt x="322" y="69"/>
                  </a:lnTo>
                  <a:lnTo>
                    <a:pt x="322" y="192"/>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1"/>
            <p:cNvSpPr/>
            <p:nvPr/>
          </p:nvSpPr>
          <p:spPr>
            <a:xfrm>
              <a:off x="5120012" y="4107447"/>
              <a:ext cx="64514" cy="243356"/>
            </a:xfrm>
            <a:custGeom>
              <a:avLst/>
              <a:gdLst/>
              <a:ahLst/>
              <a:cxnLst/>
              <a:rect l="l" t="t" r="r" b="b"/>
              <a:pathLst>
                <a:path w="575" h="2169" extrusionOk="0">
                  <a:moveTo>
                    <a:pt x="253" y="284"/>
                  </a:moveTo>
                  <a:cubicBezTo>
                    <a:pt x="258" y="352"/>
                    <a:pt x="262" y="420"/>
                    <a:pt x="267" y="488"/>
                  </a:cubicBezTo>
                  <a:lnTo>
                    <a:pt x="267" y="488"/>
                  </a:lnTo>
                  <a:cubicBezTo>
                    <a:pt x="263" y="443"/>
                    <a:pt x="258" y="398"/>
                    <a:pt x="253" y="353"/>
                  </a:cubicBezTo>
                  <a:lnTo>
                    <a:pt x="253" y="284"/>
                  </a:lnTo>
                  <a:close/>
                  <a:moveTo>
                    <a:pt x="222" y="736"/>
                  </a:moveTo>
                  <a:lnTo>
                    <a:pt x="222" y="1755"/>
                  </a:lnTo>
                  <a:lnTo>
                    <a:pt x="192" y="1532"/>
                  </a:lnTo>
                  <a:lnTo>
                    <a:pt x="161" y="1532"/>
                  </a:lnTo>
                  <a:lnTo>
                    <a:pt x="161" y="1433"/>
                  </a:lnTo>
                  <a:cubicBezTo>
                    <a:pt x="192" y="1180"/>
                    <a:pt x="192" y="958"/>
                    <a:pt x="222" y="736"/>
                  </a:cubicBezTo>
                  <a:close/>
                  <a:moveTo>
                    <a:pt x="322" y="0"/>
                  </a:moveTo>
                  <a:lnTo>
                    <a:pt x="253" y="123"/>
                  </a:lnTo>
                  <a:cubicBezTo>
                    <a:pt x="253" y="161"/>
                    <a:pt x="222" y="192"/>
                    <a:pt x="222" y="222"/>
                  </a:cubicBezTo>
                  <a:cubicBezTo>
                    <a:pt x="222" y="161"/>
                    <a:pt x="222" y="123"/>
                    <a:pt x="192" y="92"/>
                  </a:cubicBezTo>
                  <a:lnTo>
                    <a:pt x="130" y="92"/>
                  </a:lnTo>
                  <a:cubicBezTo>
                    <a:pt x="161" y="222"/>
                    <a:pt x="161" y="353"/>
                    <a:pt x="161" y="445"/>
                  </a:cubicBezTo>
                  <a:cubicBezTo>
                    <a:pt x="92" y="766"/>
                    <a:pt x="92" y="1080"/>
                    <a:pt x="92" y="1402"/>
                  </a:cubicBezTo>
                  <a:cubicBezTo>
                    <a:pt x="61" y="1594"/>
                    <a:pt x="31" y="1785"/>
                    <a:pt x="0" y="1977"/>
                  </a:cubicBezTo>
                  <a:lnTo>
                    <a:pt x="61" y="1977"/>
                  </a:lnTo>
                  <a:cubicBezTo>
                    <a:pt x="61" y="1946"/>
                    <a:pt x="61" y="1885"/>
                    <a:pt x="92" y="1816"/>
                  </a:cubicBezTo>
                  <a:lnTo>
                    <a:pt x="92" y="1816"/>
                  </a:lnTo>
                  <a:cubicBezTo>
                    <a:pt x="92" y="1915"/>
                    <a:pt x="61" y="2007"/>
                    <a:pt x="61" y="2107"/>
                  </a:cubicBezTo>
                  <a:lnTo>
                    <a:pt x="130" y="2138"/>
                  </a:lnTo>
                  <a:cubicBezTo>
                    <a:pt x="130" y="2076"/>
                    <a:pt x="161" y="2038"/>
                    <a:pt x="161" y="1977"/>
                  </a:cubicBezTo>
                  <a:lnTo>
                    <a:pt x="161" y="2168"/>
                  </a:lnTo>
                  <a:lnTo>
                    <a:pt x="222" y="2168"/>
                  </a:lnTo>
                  <a:cubicBezTo>
                    <a:pt x="291" y="1749"/>
                    <a:pt x="312" y="1330"/>
                    <a:pt x="296" y="911"/>
                  </a:cubicBezTo>
                  <a:lnTo>
                    <a:pt x="296" y="911"/>
                  </a:lnTo>
                  <a:cubicBezTo>
                    <a:pt x="311" y="1150"/>
                    <a:pt x="322" y="1387"/>
                    <a:pt x="322" y="1624"/>
                  </a:cubicBezTo>
                  <a:lnTo>
                    <a:pt x="322" y="2007"/>
                  </a:lnTo>
                  <a:lnTo>
                    <a:pt x="383" y="2007"/>
                  </a:lnTo>
                  <a:lnTo>
                    <a:pt x="383" y="1624"/>
                  </a:lnTo>
                  <a:cubicBezTo>
                    <a:pt x="383" y="1241"/>
                    <a:pt x="414" y="889"/>
                    <a:pt x="414" y="506"/>
                  </a:cubicBezTo>
                  <a:cubicBezTo>
                    <a:pt x="444" y="636"/>
                    <a:pt x="444" y="766"/>
                    <a:pt x="444" y="889"/>
                  </a:cubicBezTo>
                  <a:lnTo>
                    <a:pt x="444" y="2076"/>
                  </a:lnTo>
                  <a:lnTo>
                    <a:pt x="513" y="2076"/>
                  </a:lnTo>
                  <a:cubicBezTo>
                    <a:pt x="544" y="2038"/>
                    <a:pt x="544" y="2007"/>
                    <a:pt x="544" y="1977"/>
                  </a:cubicBezTo>
                  <a:lnTo>
                    <a:pt x="575" y="1977"/>
                  </a:lnTo>
                  <a:lnTo>
                    <a:pt x="575" y="192"/>
                  </a:lnTo>
                  <a:lnTo>
                    <a:pt x="513" y="192"/>
                  </a:lnTo>
                  <a:cubicBezTo>
                    <a:pt x="513" y="253"/>
                    <a:pt x="475" y="353"/>
                    <a:pt x="475" y="414"/>
                  </a:cubicBezTo>
                  <a:cubicBezTo>
                    <a:pt x="475" y="314"/>
                    <a:pt x="475" y="222"/>
                    <a:pt x="444" y="92"/>
                  </a:cubicBezTo>
                  <a:lnTo>
                    <a:pt x="383" y="92"/>
                  </a:lnTo>
                  <a:cubicBezTo>
                    <a:pt x="383" y="284"/>
                    <a:pt x="353" y="475"/>
                    <a:pt x="353" y="667"/>
                  </a:cubicBezTo>
                  <a:cubicBezTo>
                    <a:pt x="353" y="475"/>
                    <a:pt x="322" y="314"/>
                    <a:pt x="322"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1"/>
            <p:cNvSpPr/>
            <p:nvPr/>
          </p:nvSpPr>
          <p:spPr>
            <a:xfrm>
              <a:off x="5177568" y="4336102"/>
              <a:ext cx="221814" cy="279372"/>
            </a:xfrm>
            <a:custGeom>
              <a:avLst/>
              <a:gdLst/>
              <a:ahLst/>
              <a:cxnLst/>
              <a:rect l="l" t="t" r="r" b="b"/>
              <a:pathLst>
                <a:path w="1977" h="2490" extrusionOk="0">
                  <a:moveTo>
                    <a:pt x="1372" y="544"/>
                  </a:moveTo>
                  <a:lnTo>
                    <a:pt x="1372" y="544"/>
                  </a:lnTo>
                  <a:cubicBezTo>
                    <a:pt x="1372" y="575"/>
                    <a:pt x="1402" y="613"/>
                    <a:pt x="1402" y="644"/>
                  </a:cubicBezTo>
                  <a:lnTo>
                    <a:pt x="1402" y="735"/>
                  </a:lnTo>
                  <a:cubicBezTo>
                    <a:pt x="1372" y="674"/>
                    <a:pt x="1372" y="613"/>
                    <a:pt x="1372" y="544"/>
                  </a:cubicBezTo>
                  <a:close/>
                  <a:moveTo>
                    <a:pt x="1594" y="513"/>
                  </a:moveTo>
                  <a:cubicBezTo>
                    <a:pt x="1594" y="705"/>
                    <a:pt x="1625" y="896"/>
                    <a:pt x="1625" y="1088"/>
                  </a:cubicBezTo>
                  <a:cubicBezTo>
                    <a:pt x="1563" y="896"/>
                    <a:pt x="1563" y="674"/>
                    <a:pt x="1594" y="513"/>
                  </a:cubicBezTo>
                  <a:close/>
                  <a:moveTo>
                    <a:pt x="1563" y="1218"/>
                  </a:moveTo>
                  <a:cubicBezTo>
                    <a:pt x="1594" y="1249"/>
                    <a:pt x="1594" y="1279"/>
                    <a:pt x="1594" y="1341"/>
                  </a:cubicBezTo>
                  <a:lnTo>
                    <a:pt x="1594" y="1532"/>
                  </a:lnTo>
                  <a:cubicBezTo>
                    <a:pt x="1594" y="1440"/>
                    <a:pt x="1594" y="1310"/>
                    <a:pt x="1563" y="1218"/>
                  </a:cubicBezTo>
                  <a:close/>
                  <a:moveTo>
                    <a:pt x="1785" y="452"/>
                  </a:moveTo>
                  <a:cubicBezTo>
                    <a:pt x="1816" y="544"/>
                    <a:pt x="1816" y="644"/>
                    <a:pt x="1816" y="735"/>
                  </a:cubicBezTo>
                  <a:cubicBezTo>
                    <a:pt x="1816" y="804"/>
                    <a:pt x="1847" y="835"/>
                    <a:pt x="1847" y="866"/>
                  </a:cubicBezTo>
                  <a:lnTo>
                    <a:pt x="1755" y="1693"/>
                  </a:lnTo>
                  <a:cubicBezTo>
                    <a:pt x="1724" y="1632"/>
                    <a:pt x="1724" y="1571"/>
                    <a:pt x="1686" y="1502"/>
                  </a:cubicBezTo>
                  <a:cubicBezTo>
                    <a:pt x="1755" y="1149"/>
                    <a:pt x="1755" y="766"/>
                    <a:pt x="1785" y="452"/>
                  </a:cubicBezTo>
                  <a:close/>
                  <a:moveTo>
                    <a:pt x="1303" y="575"/>
                  </a:moveTo>
                  <a:cubicBezTo>
                    <a:pt x="1372" y="996"/>
                    <a:pt x="1341" y="1410"/>
                    <a:pt x="1272" y="1823"/>
                  </a:cubicBezTo>
                  <a:lnTo>
                    <a:pt x="1241" y="1532"/>
                  </a:lnTo>
                  <a:lnTo>
                    <a:pt x="1303" y="575"/>
                  </a:lnTo>
                  <a:close/>
                  <a:moveTo>
                    <a:pt x="1111" y="0"/>
                  </a:moveTo>
                  <a:lnTo>
                    <a:pt x="1081" y="291"/>
                  </a:lnTo>
                  <a:lnTo>
                    <a:pt x="1019" y="291"/>
                  </a:lnTo>
                  <a:cubicBezTo>
                    <a:pt x="1019" y="352"/>
                    <a:pt x="1050" y="421"/>
                    <a:pt x="1050" y="483"/>
                  </a:cubicBezTo>
                  <a:cubicBezTo>
                    <a:pt x="1019" y="705"/>
                    <a:pt x="989" y="927"/>
                    <a:pt x="958" y="1149"/>
                  </a:cubicBezTo>
                  <a:cubicBezTo>
                    <a:pt x="958" y="927"/>
                    <a:pt x="920" y="735"/>
                    <a:pt x="920" y="544"/>
                  </a:cubicBezTo>
                  <a:lnTo>
                    <a:pt x="858" y="544"/>
                  </a:lnTo>
                  <a:lnTo>
                    <a:pt x="858" y="1187"/>
                  </a:lnTo>
                  <a:lnTo>
                    <a:pt x="797" y="1187"/>
                  </a:lnTo>
                  <a:cubicBezTo>
                    <a:pt x="767" y="896"/>
                    <a:pt x="767" y="613"/>
                    <a:pt x="728" y="322"/>
                  </a:cubicBezTo>
                  <a:lnTo>
                    <a:pt x="698" y="100"/>
                  </a:lnTo>
                  <a:lnTo>
                    <a:pt x="667" y="322"/>
                  </a:lnTo>
                  <a:cubicBezTo>
                    <a:pt x="575" y="835"/>
                    <a:pt x="506" y="1341"/>
                    <a:pt x="414" y="1854"/>
                  </a:cubicBezTo>
                  <a:lnTo>
                    <a:pt x="284" y="261"/>
                  </a:lnTo>
                  <a:lnTo>
                    <a:pt x="223" y="261"/>
                  </a:lnTo>
                  <a:cubicBezTo>
                    <a:pt x="223" y="766"/>
                    <a:pt x="192" y="1310"/>
                    <a:pt x="154" y="1854"/>
                  </a:cubicBezTo>
                  <a:cubicBezTo>
                    <a:pt x="92" y="1310"/>
                    <a:pt x="62" y="735"/>
                    <a:pt x="62" y="192"/>
                  </a:cubicBezTo>
                  <a:lnTo>
                    <a:pt x="0" y="192"/>
                  </a:lnTo>
                  <a:cubicBezTo>
                    <a:pt x="0" y="866"/>
                    <a:pt x="31" y="1502"/>
                    <a:pt x="123" y="2176"/>
                  </a:cubicBezTo>
                  <a:lnTo>
                    <a:pt x="154" y="2429"/>
                  </a:lnTo>
                  <a:lnTo>
                    <a:pt x="192" y="2176"/>
                  </a:lnTo>
                  <a:cubicBezTo>
                    <a:pt x="223" y="1762"/>
                    <a:pt x="253" y="1310"/>
                    <a:pt x="284" y="896"/>
                  </a:cubicBezTo>
                  <a:lnTo>
                    <a:pt x="414" y="2459"/>
                  </a:lnTo>
                  <a:lnTo>
                    <a:pt x="445" y="2176"/>
                  </a:lnTo>
                  <a:cubicBezTo>
                    <a:pt x="506" y="1632"/>
                    <a:pt x="606" y="1088"/>
                    <a:pt x="667" y="575"/>
                  </a:cubicBezTo>
                  <a:cubicBezTo>
                    <a:pt x="728" y="1088"/>
                    <a:pt x="767" y="1632"/>
                    <a:pt x="767" y="2176"/>
                  </a:cubicBezTo>
                  <a:lnTo>
                    <a:pt x="828" y="2176"/>
                  </a:lnTo>
                  <a:cubicBezTo>
                    <a:pt x="858" y="2107"/>
                    <a:pt x="858" y="2015"/>
                    <a:pt x="889" y="1915"/>
                  </a:cubicBezTo>
                  <a:lnTo>
                    <a:pt x="889" y="1954"/>
                  </a:lnTo>
                  <a:cubicBezTo>
                    <a:pt x="858" y="2076"/>
                    <a:pt x="858" y="2206"/>
                    <a:pt x="889" y="2298"/>
                  </a:cubicBezTo>
                  <a:lnTo>
                    <a:pt x="958" y="2298"/>
                  </a:lnTo>
                  <a:lnTo>
                    <a:pt x="958" y="1954"/>
                  </a:lnTo>
                  <a:cubicBezTo>
                    <a:pt x="958" y="1762"/>
                    <a:pt x="989" y="1571"/>
                    <a:pt x="1019" y="1379"/>
                  </a:cubicBezTo>
                  <a:cubicBezTo>
                    <a:pt x="1050" y="1279"/>
                    <a:pt x="1050" y="1149"/>
                    <a:pt x="1081" y="1027"/>
                  </a:cubicBezTo>
                  <a:lnTo>
                    <a:pt x="1081" y="1601"/>
                  </a:lnTo>
                  <a:cubicBezTo>
                    <a:pt x="1050" y="1762"/>
                    <a:pt x="1050" y="1915"/>
                    <a:pt x="1050" y="2107"/>
                  </a:cubicBezTo>
                  <a:lnTo>
                    <a:pt x="1111" y="2107"/>
                  </a:lnTo>
                  <a:cubicBezTo>
                    <a:pt x="1111" y="1954"/>
                    <a:pt x="1150" y="1762"/>
                    <a:pt x="1150" y="1601"/>
                  </a:cubicBezTo>
                  <a:cubicBezTo>
                    <a:pt x="1150" y="1532"/>
                    <a:pt x="1150" y="1471"/>
                    <a:pt x="1180" y="1410"/>
                  </a:cubicBezTo>
                  <a:lnTo>
                    <a:pt x="1180" y="1532"/>
                  </a:lnTo>
                  <a:lnTo>
                    <a:pt x="1180" y="1662"/>
                  </a:lnTo>
                  <a:cubicBezTo>
                    <a:pt x="1150" y="1823"/>
                    <a:pt x="1150" y="2015"/>
                    <a:pt x="1180" y="2206"/>
                  </a:cubicBezTo>
                  <a:lnTo>
                    <a:pt x="1211" y="2337"/>
                  </a:lnTo>
                  <a:lnTo>
                    <a:pt x="1241" y="2206"/>
                  </a:lnTo>
                  <a:lnTo>
                    <a:pt x="1272" y="2490"/>
                  </a:lnTo>
                  <a:lnTo>
                    <a:pt x="1303" y="2206"/>
                  </a:lnTo>
                  <a:cubicBezTo>
                    <a:pt x="1372" y="1762"/>
                    <a:pt x="1402" y="1279"/>
                    <a:pt x="1433" y="804"/>
                  </a:cubicBezTo>
                  <a:cubicBezTo>
                    <a:pt x="1464" y="927"/>
                    <a:pt x="1494" y="1088"/>
                    <a:pt x="1494" y="1249"/>
                  </a:cubicBezTo>
                  <a:cubicBezTo>
                    <a:pt x="1494" y="1341"/>
                    <a:pt x="1464" y="1440"/>
                    <a:pt x="1464" y="1532"/>
                  </a:cubicBezTo>
                  <a:cubicBezTo>
                    <a:pt x="1464" y="1724"/>
                    <a:pt x="1464" y="1915"/>
                    <a:pt x="1494" y="2145"/>
                  </a:cubicBezTo>
                  <a:lnTo>
                    <a:pt x="1494" y="2298"/>
                  </a:lnTo>
                  <a:lnTo>
                    <a:pt x="1494" y="2490"/>
                  </a:lnTo>
                  <a:lnTo>
                    <a:pt x="1563" y="2206"/>
                  </a:lnTo>
                  <a:cubicBezTo>
                    <a:pt x="1625" y="2046"/>
                    <a:pt x="1655" y="1854"/>
                    <a:pt x="1686" y="1693"/>
                  </a:cubicBezTo>
                  <a:cubicBezTo>
                    <a:pt x="1686" y="1823"/>
                    <a:pt x="1724" y="1954"/>
                    <a:pt x="1686" y="2076"/>
                  </a:cubicBezTo>
                  <a:lnTo>
                    <a:pt x="1686" y="2145"/>
                  </a:lnTo>
                  <a:lnTo>
                    <a:pt x="1755" y="2145"/>
                  </a:lnTo>
                  <a:lnTo>
                    <a:pt x="1755" y="2076"/>
                  </a:lnTo>
                  <a:lnTo>
                    <a:pt x="1847" y="1341"/>
                  </a:lnTo>
                  <a:lnTo>
                    <a:pt x="1847" y="1341"/>
                  </a:lnTo>
                  <a:cubicBezTo>
                    <a:pt x="1847" y="1471"/>
                    <a:pt x="1847" y="1632"/>
                    <a:pt x="1816" y="1762"/>
                  </a:cubicBezTo>
                  <a:cubicBezTo>
                    <a:pt x="1816" y="1915"/>
                    <a:pt x="1816" y="2046"/>
                    <a:pt x="1785" y="2176"/>
                  </a:cubicBezTo>
                  <a:lnTo>
                    <a:pt x="1847" y="2206"/>
                  </a:lnTo>
                  <a:cubicBezTo>
                    <a:pt x="1877" y="2046"/>
                    <a:pt x="1877" y="1915"/>
                    <a:pt x="1877" y="1762"/>
                  </a:cubicBezTo>
                  <a:cubicBezTo>
                    <a:pt x="1946" y="1279"/>
                    <a:pt x="1977" y="766"/>
                    <a:pt x="1977" y="261"/>
                  </a:cubicBezTo>
                  <a:lnTo>
                    <a:pt x="1916" y="261"/>
                  </a:lnTo>
                  <a:lnTo>
                    <a:pt x="1877" y="575"/>
                  </a:lnTo>
                  <a:cubicBezTo>
                    <a:pt x="1847" y="483"/>
                    <a:pt x="1816" y="383"/>
                    <a:pt x="1785" y="291"/>
                  </a:cubicBezTo>
                  <a:lnTo>
                    <a:pt x="1724" y="192"/>
                  </a:lnTo>
                  <a:lnTo>
                    <a:pt x="1724" y="291"/>
                  </a:lnTo>
                  <a:cubicBezTo>
                    <a:pt x="1724" y="575"/>
                    <a:pt x="1686" y="835"/>
                    <a:pt x="1686" y="1088"/>
                  </a:cubicBezTo>
                  <a:cubicBezTo>
                    <a:pt x="1686" y="835"/>
                    <a:pt x="1655" y="575"/>
                    <a:pt x="1625" y="352"/>
                  </a:cubicBezTo>
                  <a:lnTo>
                    <a:pt x="1625" y="230"/>
                  </a:lnTo>
                  <a:lnTo>
                    <a:pt x="1563" y="322"/>
                  </a:lnTo>
                  <a:cubicBezTo>
                    <a:pt x="1533" y="421"/>
                    <a:pt x="1533" y="483"/>
                    <a:pt x="1533" y="544"/>
                  </a:cubicBezTo>
                  <a:cubicBezTo>
                    <a:pt x="1494" y="483"/>
                    <a:pt x="1494" y="421"/>
                    <a:pt x="1464" y="352"/>
                  </a:cubicBezTo>
                  <a:lnTo>
                    <a:pt x="1433" y="130"/>
                  </a:lnTo>
                  <a:lnTo>
                    <a:pt x="1402" y="352"/>
                  </a:lnTo>
                  <a:lnTo>
                    <a:pt x="1402" y="483"/>
                  </a:lnTo>
                  <a:cubicBezTo>
                    <a:pt x="1372" y="452"/>
                    <a:pt x="1372" y="421"/>
                    <a:pt x="1341" y="352"/>
                  </a:cubicBezTo>
                  <a:lnTo>
                    <a:pt x="1241" y="230"/>
                  </a:lnTo>
                  <a:lnTo>
                    <a:pt x="1272" y="383"/>
                  </a:lnTo>
                  <a:lnTo>
                    <a:pt x="1272" y="483"/>
                  </a:lnTo>
                  <a:lnTo>
                    <a:pt x="1241" y="483"/>
                  </a:lnTo>
                  <a:cubicBezTo>
                    <a:pt x="1211" y="613"/>
                    <a:pt x="1211" y="735"/>
                    <a:pt x="1180" y="866"/>
                  </a:cubicBezTo>
                  <a:lnTo>
                    <a:pt x="111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1"/>
            <p:cNvSpPr/>
            <p:nvPr/>
          </p:nvSpPr>
          <p:spPr>
            <a:xfrm>
              <a:off x="5184412" y="4357531"/>
              <a:ext cx="86055" cy="233034"/>
            </a:xfrm>
            <a:custGeom>
              <a:avLst/>
              <a:gdLst/>
              <a:ahLst/>
              <a:cxnLst/>
              <a:rect l="l" t="t" r="r" b="b"/>
              <a:pathLst>
                <a:path w="767" h="2077" extrusionOk="0">
                  <a:moveTo>
                    <a:pt x="414" y="897"/>
                  </a:moveTo>
                  <a:lnTo>
                    <a:pt x="414" y="897"/>
                  </a:lnTo>
                  <a:cubicBezTo>
                    <a:pt x="384" y="1219"/>
                    <a:pt x="384" y="1502"/>
                    <a:pt x="353" y="1793"/>
                  </a:cubicBezTo>
                  <a:lnTo>
                    <a:pt x="353" y="1188"/>
                  </a:lnTo>
                  <a:lnTo>
                    <a:pt x="384" y="1119"/>
                  </a:lnTo>
                  <a:cubicBezTo>
                    <a:pt x="384" y="1058"/>
                    <a:pt x="384" y="996"/>
                    <a:pt x="414" y="897"/>
                  </a:cubicBezTo>
                  <a:close/>
                  <a:moveTo>
                    <a:pt x="322" y="1"/>
                  </a:moveTo>
                  <a:lnTo>
                    <a:pt x="254" y="1341"/>
                  </a:lnTo>
                  <a:cubicBezTo>
                    <a:pt x="192" y="958"/>
                    <a:pt x="162" y="575"/>
                    <a:pt x="131" y="192"/>
                  </a:cubicBezTo>
                  <a:lnTo>
                    <a:pt x="131" y="131"/>
                  </a:lnTo>
                  <a:lnTo>
                    <a:pt x="62" y="131"/>
                  </a:lnTo>
                  <a:lnTo>
                    <a:pt x="62" y="192"/>
                  </a:lnTo>
                  <a:cubicBezTo>
                    <a:pt x="93" y="353"/>
                    <a:pt x="62" y="514"/>
                    <a:pt x="62" y="675"/>
                  </a:cubicBezTo>
                  <a:cubicBezTo>
                    <a:pt x="31" y="705"/>
                    <a:pt x="31" y="736"/>
                    <a:pt x="31" y="767"/>
                  </a:cubicBezTo>
                  <a:cubicBezTo>
                    <a:pt x="1" y="1150"/>
                    <a:pt x="1" y="1533"/>
                    <a:pt x="1" y="1916"/>
                  </a:cubicBezTo>
                  <a:lnTo>
                    <a:pt x="62" y="1916"/>
                  </a:lnTo>
                  <a:cubicBezTo>
                    <a:pt x="62" y="1533"/>
                    <a:pt x="62" y="1150"/>
                    <a:pt x="93" y="805"/>
                  </a:cubicBezTo>
                  <a:lnTo>
                    <a:pt x="93" y="675"/>
                  </a:lnTo>
                  <a:cubicBezTo>
                    <a:pt x="131" y="1027"/>
                    <a:pt x="192" y="1380"/>
                    <a:pt x="223" y="1694"/>
                  </a:cubicBezTo>
                  <a:lnTo>
                    <a:pt x="254" y="1694"/>
                  </a:lnTo>
                  <a:cubicBezTo>
                    <a:pt x="254" y="1763"/>
                    <a:pt x="254" y="1824"/>
                    <a:pt x="284" y="1885"/>
                  </a:cubicBezTo>
                  <a:lnTo>
                    <a:pt x="322" y="2077"/>
                  </a:lnTo>
                  <a:lnTo>
                    <a:pt x="322" y="1885"/>
                  </a:lnTo>
                  <a:lnTo>
                    <a:pt x="384" y="1916"/>
                  </a:lnTo>
                  <a:cubicBezTo>
                    <a:pt x="476" y="1533"/>
                    <a:pt x="514" y="1150"/>
                    <a:pt x="545" y="767"/>
                  </a:cubicBezTo>
                  <a:lnTo>
                    <a:pt x="545" y="1119"/>
                  </a:lnTo>
                  <a:cubicBezTo>
                    <a:pt x="514" y="1380"/>
                    <a:pt x="476" y="1663"/>
                    <a:pt x="514" y="1916"/>
                  </a:cubicBezTo>
                  <a:lnTo>
                    <a:pt x="575" y="1916"/>
                  </a:lnTo>
                  <a:cubicBezTo>
                    <a:pt x="575" y="1663"/>
                    <a:pt x="606" y="1380"/>
                    <a:pt x="606" y="1119"/>
                  </a:cubicBezTo>
                  <a:lnTo>
                    <a:pt x="606" y="1088"/>
                  </a:lnTo>
                  <a:cubicBezTo>
                    <a:pt x="637" y="1027"/>
                    <a:pt x="637" y="928"/>
                    <a:pt x="667" y="866"/>
                  </a:cubicBezTo>
                  <a:cubicBezTo>
                    <a:pt x="706" y="644"/>
                    <a:pt x="767" y="384"/>
                    <a:pt x="736" y="161"/>
                  </a:cubicBezTo>
                  <a:lnTo>
                    <a:pt x="667" y="161"/>
                  </a:lnTo>
                  <a:cubicBezTo>
                    <a:pt x="706" y="384"/>
                    <a:pt x="637" y="613"/>
                    <a:pt x="606" y="836"/>
                  </a:cubicBezTo>
                  <a:cubicBezTo>
                    <a:pt x="606" y="644"/>
                    <a:pt x="575" y="453"/>
                    <a:pt x="514" y="261"/>
                  </a:cubicBezTo>
                  <a:lnTo>
                    <a:pt x="514" y="70"/>
                  </a:lnTo>
                  <a:lnTo>
                    <a:pt x="445" y="70"/>
                  </a:lnTo>
                  <a:cubicBezTo>
                    <a:pt x="414" y="292"/>
                    <a:pt x="414" y="514"/>
                    <a:pt x="384" y="767"/>
                  </a:cubicBezTo>
                  <a:lnTo>
                    <a:pt x="384"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1"/>
            <p:cNvSpPr/>
            <p:nvPr/>
          </p:nvSpPr>
          <p:spPr>
            <a:xfrm>
              <a:off x="3719805" y="4074798"/>
              <a:ext cx="157413" cy="297436"/>
            </a:xfrm>
            <a:custGeom>
              <a:avLst/>
              <a:gdLst/>
              <a:ahLst/>
              <a:cxnLst/>
              <a:rect l="l" t="t" r="r" b="b"/>
              <a:pathLst>
                <a:path w="1403" h="2651" extrusionOk="0">
                  <a:moveTo>
                    <a:pt x="253" y="414"/>
                  </a:moveTo>
                  <a:lnTo>
                    <a:pt x="253" y="513"/>
                  </a:lnTo>
                  <a:cubicBezTo>
                    <a:pt x="253" y="544"/>
                    <a:pt x="223" y="605"/>
                    <a:pt x="223" y="644"/>
                  </a:cubicBezTo>
                  <a:cubicBezTo>
                    <a:pt x="223" y="575"/>
                    <a:pt x="253" y="483"/>
                    <a:pt x="253" y="414"/>
                  </a:cubicBezTo>
                  <a:close/>
                  <a:moveTo>
                    <a:pt x="1081" y="353"/>
                  </a:moveTo>
                  <a:cubicBezTo>
                    <a:pt x="1119" y="452"/>
                    <a:pt x="1119" y="544"/>
                    <a:pt x="1081" y="674"/>
                  </a:cubicBezTo>
                  <a:lnTo>
                    <a:pt x="1081" y="353"/>
                  </a:lnTo>
                  <a:close/>
                  <a:moveTo>
                    <a:pt x="353" y="452"/>
                  </a:moveTo>
                  <a:lnTo>
                    <a:pt x="353" y="896"/>
                  </a:lnTo>
                  <a:cubicBezTo>
                    <a:pt x="353" y="766"/>
                    <a:pt x="315" y="644"/>
                    <a:pt x="315" y="513"/>
                  </a:cubicBezTo>
                  <a:cubicBezTo>
                    <a:pt x="315" y="483"/>
                    <a:pt x="315" y="483"/>
                    <a:pt x="353" y="452"/>
                  </a:cubicBezTo>
                  <a:close/>
                  <a:moveTo>
                    <a:pt x="284" y="705"/>
                  </a:moveTo>
                  <a:cubicBezTo>
                    <a:pt x="284" y="988"/>
                    <a:pt x="284" y="1279"/>
                    <a:pt x="253" y="1601"/>
                  </a:cubicBezTo>
                  <a:cubicBezTo>
                    <a:pt x="223" y="1502"/>
                    <a:pt x="223" y="1371"/>
                    <a:pt x="223" y="1279"/>
                  </a:cubicBezTo>
                  <a:lnTo>
                    <a:pt x="223" y="835"/>
                  </a:lnTo>
                  <a:cubicBezTo>
                    <a:pt x="253" y="766"/>
                    <a:pt x="253" y="736"/>
                    <a:pt x="284" y="705"/>
                  </a:cubicBezTo>
                  <a:close/>
                  <a:moveTo>
                    <a:pt x="1150" y="736"/>
                  </a:moveTo>
                  <a:cubicBezTo>
                    <a:pt x="1180" y="958"/>
                    <a:pt x="1180" y="1149"/>
                    <a:pt x="1211" y="1371"/>
                  </a:cubicBezTo>
                  <a:cubicBezTo>
                    <a:pt x="1183" y="1516"/>
                    <a:pt x="1162" y="1667"/>
                    <a:pt x="1150" y="1822"/>
                  </a:cubicBezTo>
                  <a:lnTo>
                    <a:pt x="1150" y="1822"/>
                  </a:lnTo>
                  <a:cubicBezTo>
                    <a:pt x="1149" y="1541"/>
                    <a:pt x="1146" y="1238"/>
                    <a:pt x="1119" y="958"/>
                  </a:cubicBezTo>
                  <a:lnTo>
                    <a:pt x="1119" y="927"/>
                  </a:lnTo>
                  <a:cubicBezTo>
                    <a:pt x="1150" y="866"/>
                    <a:pt x="1150" y="797"/>
                    <a:pt x="1150" y="736"/>
                  </a:cubicBezTo>
                  <a:close/>
                  <a:moveTo>
                    <a:pt x="284" y="0"/>
                  </a:moveTo>
                  <a:lnTo>
                    <a:pt x="223" y="192"/>
                  </a:lnTo>
                  <a:cubicBezTo>
                    <a:pt x="192" y="383"/>
                    <a:pt x="161" y="575"/>
                    <a:pt x="161" y="766"/>
                  </a:cubicBezTo>
                  <a:lnTo>
                    <a:pt x="161" y="705"/>
                  </a:lnTo>
                  <a:lnTo>
                    <a:pt x="161" y="261"/>
                  </a:lnTo>
                  <a:lnTo>
                    <a:pt x="92" y="261"/>
                  </a:lnTo>
                  <a:cubicBezTo>
                    <a:pt x="62" y="414"/>
                    <a:pt x="62" y="544"/>
                    <a:pt x="92" y="705"/>
                  </a:cubicBezTo>
                  <a:lnTo>
                    <a:pt x="62" y="1279"/>
                  </a:lnTo>
                  <a:lnTo>
                    <a:pt x="62" y="222"/>
                  </a:lnTo>
                  <a:lnTo>
                    <a:pt x="0" y="222"/>
                  </a:lnTo>
                  <a:lnTo>
                    <a:pt x="0" y="2590"/>
                  </a:lnTo>
                  <a:lnTo>
                    <a:pt x="62" y="2329"/>
                  </a:lnTo>
                  <a:cubicBezTo>
                    <a:pt x="92" y="2206"/>
                    <a:pt x="92" y="2046"/>
                    <a:pt x="92" y="1885"/>
                  </a:cubicBezTo>
                  <a:lnTo>
                    <a:pt x="123" y="1180"/>
                  </a:lnTo>
                  <a:cubicBezTo>
                    <a:pt x="123" y="1249"/>
                    <a:pt x="161" y="1310"/>
                    <a:pt x="161" y="1341"/>
                  </a:cubicBezTo>
                  <a:lnTo>
                    <a:pt x="161" y="1371"/>
                  </a:lnTo>
                  <a:lnTo>
                    <a:pt x="161" y="1854"/>
                  </a:lnTo>
                  <a:lnTo>
                    <a:pt x="123" y="1946"/>
                  </a:lnTo>
                  <a:cubicBezTo>
                    <a:pt x="123" y="2076"/>
                    <a:pt x="123" y="2206"/>
                    <a:pt x="161" y="2329"/>
                  </a:cubicBezTo>
                  <a:lnTo>
                    <a:pt x="223" y="2559"/>
                  </a:lnTo>
                  <a:lnTo>
                    <a:pt x="223" y="2237"/>
                  </a:lnTo>
                  <a:lnTo>
                    <a:pt x="284" y="2429"/>
                  </a:lnTo>
                  <a:lnTo>
                    <a:pt x="284" y="2237"/>
                  </a:lnTo>
                  <a:lnTo>
                    <a:pt x="284" y="1854"/>
                  </a:lnTo>
                  <a:lnTo>
                    <a:pt x="284" y="1793"/>
                  </a:lnTo>
                  <a:cubicBezTo>
                    <a:pt x="315" y="1663"/>
                    <a:pt x="315" y="1502"/>
                    <a:pt x="353" y="1371"/>
                  </a:cubicBezTo>
                  <a:cubicBezTo>
                    <a:pt x="353" y="1663"/>
                    <a:pt x="384" y="1984"/>
                    <a:pt x="414" y="2268"/>
                  </a:cubicBezTo>
                  <a:lnTo>
                    <a:pt x="475" y="2268"/>
                  </a:lnTo>
                  <a:cubicBezTo>
                    <a:pt x="445" y="1984"/>
                    <a:pt x="475" y="1693"/>
                    <a:pt x="506" y="1440"/>
                  </a:cubicBezTo>
                  <a:lnTo>
                    <a:pt x="544" y="2398"/>
                  </a:lnTo>
                  <a:lnTo>
                    <a:pt x="606" y="2398"/>
                  </a:lnTo>
                  <a:lnTo>
                    <a:pt x="636" y="866"/>
                  </a:lnTo>
                  <a:cubicBezTo>
                    <a:pt x="667" y="1371"/>
                    <a:pt x="698" y="1885"/>
                    <a:pt x="698" y="2398"/>
                  </a:cubicBezTo>
                  <a:lnTo>
                    <a:pt x="767" y="2398"/>
                  </a:lnTo>
                  <a:lnTo>
                    <a:pt x="767" y="1088"/>
                  </a:lnTo>
                  <a:lnTo>
                    <a:pt x="859" y="2367"/>
                  </a:lnTo>
                  <a:lnTo>
                    <a:pt x="927" y="2367"/>
                  </a:lnTo>
                  <a:cubicBezTo>
                    <a:pt x="958" y="1885"/>
                    <a:pt x="958" y="1410"/>
                    <a:pt x="958" y="927"/>
                  </a:cubicBezTo>
                  <a:cubicBezTo>
                    <a:pt x="989" y="1057"/>
                    <a:pt x="989" y="1218"/>
                    <a:pt x="989" y="1341"/>
                  </a:cubicBezTo>
                  <a:cubicBezTo>
                    <a:pt x="958" y="1693"/>
                    <a:pt x="958" y="2046"/>
                    <a:pt x="989" y="2398"/>
                  </a:cubicBezTo>
                  <a:lnTo>
                    <a:pt x="1019" y="2521"/>
                  </a:lnTo>
                  <a:lnTo>
                    <a:pt x="1050" y="2398"/>
                  </a:lnTo>
                  <a:cubicBezTo>
                    <a:pt x="1081" y="2367"/>
                    <a:pt x="1081" y="2329"/>
                    <a:pt x="1081" y="2329"/>
                  </a:cubicBezTo>
                  <a:lnTo>
                    <a:pt x="1119" y="2329"/>
                  </a:lnTo>
                  <a:lnTo>
                    <a:pt x="1119" y="2138"/>
                  </a:lnTo>
                  <a:cubicBezTo>
                    <a:pt x="1119" y="2101"/>
                    <a:pt x="1130" y="2064"/>
                    <a:pt x="1139" y="2026"/>
                  </a:cubicBezTo>
                  <a:lnTo>
                    <a:pt x="1139" y="2026"/>
                  </a:lnTo>
                  <a:cubicBezTo>
                    <a:pt x="1136" y="2149"/>
                    <a:pt x="1139" y="2274"/>
                    <a:pt x="1150" y="2398"/>
                  </a:cubicBezTo>
                  <a:lnTo>
                    <a:pt x="1180" y="2651"/>
                  </a:lnTo>
                  <a:lnTo>
                    <a:pt x="1211" y="2398"/>
                  </a:lnTo>
                  <a:cubicBezTo>
                    <a:pt x="1242" y="2046"/>
                    <a:pt x="1272" y="1724"/>
                    <a:pt x="1272" y="1371"/>
                  </a:cubicBezTo>
                  <a:lnTo>
                    <a:pt x="1272" y="1341"/>
                  </a:lnTo>
                  <a:cubicBezTo>
                    <a:pt x="1272" y="1218"/>
                    <a:pt x="1311" y="1088"/>
                    <a:pt x="1311" y="927"/>
                  </a:cubicBezTo>
                  <a:cubicBezTo>
                    <a:pt x="1341" y="1310"/>
                    <a:pt x="1341" y="1693"/>
                    <a:pt x="1341" y="2076"/>
                  </a:cubicBezTo>
                  <a:lnTo>
                    <a:pt x="1402" y="2076"/>
                  </a:lnTo>
                  <a:cubicBezTo>
                    <a:pt x="1402" y="1502"/>
                    <a:pt x="1402" y="927"/>
                    <a:pt x="1311" y="353"/>
                  </a:cubicBezTo>
                  <a:lnTo>
                    <a:pt x="1242" y="353"/>
                  </a:lnTo>
                  <a:cubicBezTo>
                    <a:pt x="1272" y="575"/>
                    <a:pt x="1272" y="797"/>
                    <a:pt x="1242" y="988"/>
                  </a:cubicBezTo>
                  <a:cubicBezTo>
                    <a:pt x="1211" y="766"/>
                    <a:pt x="1211" y="544"/>
                    <a:pt x="1150" y="322"/>
                  </a:cubicBezTo>
                  <a:lnTo>
                    <a:pt x="1019" y="322"/>
                  </a:lnTo>
                  <a:lnTo>
                    <a:pt x="1019" y="866"/>
                  </a:lnTo>
                  <a:cubicBezTo>
                    <a:pt x="989" y="674"/>
                    <a:pt x="989" y="483"/>
                    <a:pt x="958" y="291"/>
                  </a:cubicBezTo>
                  <a:lnTo>
                    <a:pt x="889" y="291"/>
                  </a:lnTo>
                  <a:lnTo>
                    <a:pt x="889" y="1793"/>
                  </a:lnTo>
                  <a:lnTo>
                    <a:pt x="767" y="161"/>
                  </a:lnTo>
                  <a:lnTo>
                    <a:pt x="698" y="161"/>
                  </a:lnTo>
                  <a:lnTo>
                    <a:pt x="698" y="896"/>
                  </a:lnTo>
                  <a:cubicBezTo>
                    <a:pt x="698" y="674"/>
                    <a:pt x="667" y="452"/>
                    <a:pt x="636" y="261"/>
                  </a:cubicBezTo>
                  <a:lnTo>
                    <a:pt x="575" y="261"/>
                  </a:lnTo>
                  <a:lnTo>
                    <a:pt x="575" y="1502"/>
                  </a:lnTo>
                  <a:lnTo>
                    <a:pt x="544" y="927"/>
                  </a:lnTo>
                  <a:cubicBezTo>
                    <a:pt x="544" y="705"/>
                    <a:pt x="544" y="483"/>
                    <a:pt x="506" y="291"/>
                  </a:cubicBezTo>
                  <a:lnTo>
                    <a:pt x="445" y="291"/>
                  </a:lnTo>
                  <a:lnTo>
                    <a:pt x="475" y="927"/>
                  </a:lnTo>
                  <a:cubicBezTo>
                    <a:pt x="475" y="1088"/>
                    <a:pt x="445" y="1218"/>
                    <a:pt x="445" y="1371"/>
                  </a:cubicBezTo>
                  <a:cubicBezTo>
                    <a:pt x="445" y="1471"/>
                    <a:pt x="414" y="1563"/>
                    <a:pt x="414" y="1693"/>
                  </a:cubicBezTo>
                  <a:lnTo>
                    <a:pt x="414" y="988"/>
                  </a:lnTo>
                  <a:lnTo>
                    <a:pt x="414" y="896"/>
                  </a:lnTo>
                  <a:cubicBezTo>
                    <a:pt x="414" y="674"/>
                    <a:pt x="414" y="452"/>
                    <a:pt x="353" y="222"/>
                  </a:cubicBezTo>
                  <a:lnTo>
                    <a:pt x="315" y="69"/>
                  </a:lnTo>
                  <a:lnTo>
                    <a:pt x="284" y="222"/>
                  </a:lnTo>
                  <a:lnTo>
                    <a:pt x="284" y="192"/>
                  </a:lnTo>
                  <a:lnTo>
                    <a:pt x="28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1"/>
            <p:cNvSpPr/>
            <p:nvPr/>
          </p:nvSpPr>
          <p:spPr>
            <a:xfrm>
              <a:off x="3862519" y="4107447"/>
              <a:ext cx="68889" cy="243356"/>
            </a:xfrm>
            <a:custGeom>
              <a:avLst/>
              <a:gdLst/>
              <a:ahLst/>
              <a:cxnLst/>
              <a:rect l="l" t="t" r="r" b="b"/>
              <a:pathLst>
                <a:path w="614" h="2169" extrusionOk="0">
                  <a:moveTo>
                    <a:pt x="230" y="736"/>
                  </a:moveTo>
                  <a:cubicBezTo>
                    <a:pt x="261" y="1050"/>
                    <a:pt x="261" y="1402"/>
                    <a:pt x="230" y="1755"/>
                  </a:cubicBezTo>
                  <a:lnTo>
                    <a:pt x="230" y="1532"/>
                  </a:lnTo>
                  <a:lnTo>
                    <a:pt x="192" y="1532"/>
                  </a:lnTo>
                  <a:lnTo>
                    <a:pt x="192" y="1433"/>
                  </a:lnTo>
                  <a:cubicBezTo>
                    <a:pt x="230" y="1180"/>
                    <a:pt x="230" y="958"/>
                    <a:pt x="230" y="736"/>
                  </a:cubicBezTo>
                  <a:close/>
                  <a:moveTo>
                    <a:pt x="353" y="0"/>
                  </a:moveTo>
                  <a:lnTo>
                    <a:pt x="291" y="123"/>
                  </a:lnTo>
                  <a:cubicBezTo>
                    <a:pt x="261" y="161"/>
                    <a:pt x="261" y="192"/>
                    <a:pt x="261" y="222"/>
                  </a:cubicBezTo>
                  <a:cubicBezTo>
                    <a:pt x="261" y="161"/>
                    <a:pt x="230" y="123"/>
                    <a:pt x="230" y="92"/>
                  </a:cubicBezTo>
                  <a:lnTo>
                    <a:pt x="161" y="92"/>
                  </a:lnTo>
                  <a:cubicBezTo>
                    <a:pt x="161" y="222"/>
                    <a:pt x="192" y="353"/>
                    <a:pt x="192" y="445"/>
                  </a:cubicBezTo>
                  <a:cubicBezTo>
                    <a:pt x="100" y="766"/>
                    <a:pt x="130" y="1080"/>
                    <a:pt x="130" y="1402"/>
                  </a:cubicBezTo>
                  <a:cubicBezTo>
                    <a:pt x="100" y="1594"/>
                    <a:pt x="69" y="1785"/>
                    <a:pt x="0" y="1977"/>
                  </a:cubicBezTo>
                  <a:lnTo>
                    <a:pt x="69" y="1977"/>
                  </a:lnTo>
                  <a:cubicBezTo>
                    <a:pt x="100" y="1946"/>
                    <a:pt x="100" y="1885"/>
                    <a:pt x="100" y="1816"/>
                  </a:cubicBezTo>
                  <a:lnTo>
                    <a:pt x="100" y="2107"/>
                  </a:lnTo>
                  <a:lnTo>
                    <a:pt x="161" y="2138"/>
                  </a:lnTo>
                  <a:cubicBezTo>
                    <a:pt x="161" y="2076"/>
                    <a:pt x="192" y="2038"/>
                    <a:pt x="192" y="1977"/>
                  </a:cubicBezTo>
                  <a:lnTo>
                    <a:pt x="192" y="2168"/>
                  </a:lnTo>
                  <a:lnTo>
                    <a:pt x="261" y="2168"/>
                  </a:lnTo>
                  <a:cubicBezTo>
                    <a:pt x="353" y="1563"/>
                    <a:pt x="353" y="958"/>
                    <a:pt x="261" y="353"/>
                  </a:cubicBezTo>
                  <a:cubicBezTo>
                    <a:pt x="291" y="314"/>
                    <a:pt x="291" y="314"/>
                    <a:pt x="291" y="284"/>
                  </a:cubicBezTo>
                  <a:cubicBezTo>
                    <a:pt x="322" y="736"/>
                    <a:pt x="353" y="1180"/>
                    <a:pt x="353" y="1624"/>
                  </a:cubicBezTo>
                  <a:lnTo>
                    <a:pt x="353" y="2007"/>
                  </a:lnTo>
                  <a:lnTo>
                    <a:pt x="422" y="2007"/>
                  </a:lnTo>
                  <a:lnTo>
                    <a:pt x="422" y="1624"/>
                  </a:lnTo>
                  <a:cubicBezTo>
                    <a:pt x="422" y="1241"/>
                    <a:pt x="422" y="889"/>
                    <a:pt x="452" y="506"/>
                  </a:cubicBezTo>
                  <a:cubicBezTo>
                    <a:pt x="483" y="636"/>
                    <a:pt x="483" y="766"/>
                    <a:pt x="483" y="889"/>
                  </a:cubicBezTo>
                  <a:cubicBezTo>
                    <a:pt x="452" y="1272"/>
                    <a:pt x="452" y="1693"/>
                    <a:pt x="483" y="2076"/>
                  </a:cubicBezTo>
                  <a:lnTo>
                    <a:pt x="544" y="2076"/>
                  </a:lnTo>
                  <a:lnTo>
                    <a:pt x="544" y="1977"/>
                  </a:lnTo>
                  <a:lnTo>
                    <a:pt x="613" y="1977"/>
                  </a:lnTo>
                  <a:lnTo>
                    <a:pt x="613" y="192"/>
                  </a:lnTo>
                  <a:lnTo>
                    <a:pt x="544" y="192"/>
                  </a:lnTo>
                  <a:cubicBezTo>
                    <a:pt x="544" y="253"/>
                    <a:pt x="513" y="353"/>
                    <a:pt x="513" y="414"/>
                  </a:cubicBezTo>
                  <a:cubicBezTo>
                    <a:pt x="513" y="314"/>
                    <a:pt x="513" y="222"/>
                    <a:pt x="483" y="92"/>
                  </a:cubicBezTo>
                  <a:lnTo>
                    <a:pt x="422" y="92"/>
                  </a:lnTo>
                  <a:cubicBezTo>
                    <a:pt x="422" y="284"/>
                    <a:pt x="383" y="475"/>
                    <a:pt x="383" y="667"/>
                  </a:cubicBezTo>
                  <a:cubicBezTo>
                    <a:pt x="383" y="475"/>
                    <a:pt x="353" y="314"/>
                    <a:pt x="353" y="123"/>
                  </a:cubicBezTo>
                  <a:lnTo>
                    <a:pt x="35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1"/>
            <p:cNvSpPr/>
            <p:nvPr/>
          </p:nvSpPr>
          <p:spPr>
            <a:xfrm>
              <a:off x="3923553" y="4340365"/>
              <a:ext cx="222712" cy="275108"/>
            </a:xfrm>
            <a:custGeom>
              <a:avLst/>
              <a:gdLst/>
              <a:ahLst/>
              <a:cxnLst/>
              <a:rect l="l" t="t" r="r" b="b"/>
              <a:pathLst>
                <a:path w="1985" h="2452" extrusionOk="0">
                  <a:moveTo>
                    <a:pt x="1371" y="506"/>
                  </a:moveTo>
                  <a:cubicBezTo>
                    <a:pt x="1371" y="537"/>
                    <a:pt x="1371" y="575"/>
                    <a:pt x="1410" y="606"/>
                  </a:cubicBezTo>
                  <a:cubicBezTo>
                    <a:pt x="1410" y="636"/>
                    <a:pt x="1410" y="667"/>
                    <a:pt x="1371" y="697"/>
                  </a:cubicBezTo>
                  <a:lnTo>
                    <a:pt x="1371" y="506"/>
                  </a:lnTo>
                  <a:close/>
                  <a:moveTo>
                    <a:pt x="1601" y="475"/>
                  </a:moveTo>
                  <a:cubicBezTo>
                    <a:pt x="1601" y="667"/>
                    <a:pt x="1632" y="858"/>
                    <a:pt x="1601" y="1050"/>
                  </a:cubicBezTo>
                  <a:cubicBezTo>
                    <a:pt x="1563" y="858"/>
                    <a:pt x="1532" y="636"/>
                    <a:pt x="1601" y="475"/>
                  </a:cubicBezTo>
                  <a:close/>
                  <a:moveTo>
                    <a:pt x="1563" y="1180"/>
                  </a:moveTo>
                  <a:cubicBezTo>
                    <a:pt x="1601" y="1211"/>
                    <a:pt x="1601" y="1241"/>
                    <a:pt x="1601" y="1303"/>
                  </a:cubicBezTo>
                  <a:cubicBezTo>
                    <a:pt x="1601" y="1372"/>
                    <a:pt x="1601" y="1433"/>
                    <a:pt x="1563" y="1494"/>
                  </a:cubicBezTo>
                  <a:lnTo>
                    <a:pt x="1563" y="1180"/>
                  </a:lnTo>
                  <a:close/>
                  <a:moveTo>
                    <a:pt x="1793" y="414"/>
                  </a:moveTo>
                  <a:cubicBezTo>
                    <a:pt x="1823" y="506"/>
                    <a:pt x="1823" y="606"/>
                    <a:pt x="1823" y="697"/>
                  </a:cubicBezTo>
                  <a:lnTo>
                    <a:pt x="1823" y="828"/>
                  </a:lnTo>
                  <a:lnTo>
                    <a:pt x="1724" y="1655"/>
                  </a:lnTo>
                  <a:cubicBezTo>
                    <a:pt x="1724" y="1594"/>
                    <a:pt x="1724" y="1533"/>
                    <a:pt x="1693" y="1464"/>
                  </a:cubicBezTo>
                  <a:cubicBezTo>
                    <a:pt x="1754" y="1111"/>
                    <a:pt x="1754" y="728"/>
                    <a:pt x="1793" y="414"/>
                  </a:cubicBezTo>
                  <a:close/>
                  <a:moveTo>
                    <a:pt x="1310" y="537"/>
                  </a:moveTo>
                  <a:cubicBezTo>
                    <a:pt x="1371" y="958"/>
                    <a:pt x="1341" y="1372"/>
                    <a:pt x="1280" y="1785"/>
                  </a:cubicBezTo>
                  <a:lnTo>
                    <a:pt x="1249" y="1494"/>
                  </a:lnTo>
                  <a:lnTo>
                    <a:pt x="1310" y="537"/>
                  </a:lnTo>
                  <a:close/>
                  <a:moveTo>
                    <a:pt x="1119" y="0"/>
                  </a:moveTo>
                  <a:lnTo>
                    <a:pt x="1057" y="253"/>
                  </a:lnTo>
                  <a:lnTo>
                    <a:pt x="1027" y="253"/>
                  </a:lnTo>
                  <a:cubicBezTo>
                    <a:pt x="1027" y="314"/>
                    <a:pt x="1027" y="383"/>
                    <a:pt x="1057" y="445"/>
                  </a:cubicBezTo>
                  <a:cubicBezTo>
                    <a:pt x="1027" y="667"/>
                    <a:pt x="988" y="889"/>
                    <a:pt x="927" y="1111"/>
                  </a:cubicBezTo>
                  <a:lnTo>
                    <a:pt x="927" y="506"/>
                  </a:lnTo>
                  <a:lnTo>
                    <a:pt x="866" y="506"/>
                  </a:lnTo>
                  <a:cubicBezTo>
                    <a:pt x="866" y="697"/>
                    <a:pt x="866" y="920"/>
                    <a:pt x="835" y="1149"/>
                  </a:cubicBezTo>
                  <a:lnTo>
                    <a:pt x="797" y="1149"/>
                  </a:lnTo>
                  <a:cubicBezTo>
                    <a:pt x="766" y="858"/>
                    <a:pt x="736" y="575"/>
                    <a:pt x="705" y="284"/>
                  </a:cubicBezTo>
                  <a:lnTo>
                    <a:pt x="674" y="62"/>
                  </a:lnTo>
                  <a:lnTo>
                    <a:pt x="644" y="284"/>
                  </a:lnTo>
                  <a:cubicBezTo>
                    <a:pt x="575" y="797"/>
                    <a:pt x="483" y="1303"/>
                    <a:pt x="414" y="1816"/>
                  </a:cubicBezTo>
                  <a:lnTo>
                    <a:pt x="291" y="223"/>
                  </a:lnTo>
                  <a:lnTo>
                    <a:pt x="222" y="223"/>
                  </a:lnTo>
                  <a:cubicBezTo>
                    <a:pt x="222" y="728"/>
                    <a:pt x="192" y="1272"/>
                    <a:pt x="161" y="1816"/>
                  </a:cubicBezTo>
                  <a:cubicBezTo>
                    <a:pt x="100" y="1272"/>
                    <a:pt x="69" y="697"/>
                    <a:pt x="69" y="154"/>
                  </a:cubicBezTo>
                  <a:lnTo>
                    <a:pt x="0" y="154"/>
                  </a:lnTo>
                  <a:cubicBezTo>
                    <a:pt x="0" y="828"/>
                    <a:pt x="31" y="1464"/>
                    <a:pt x="130" y="2138"/>
                  </a:cubicBezTo>
                  <a:lnTo>
                    <a:pt x="161" y="2391"/>
                  </a:lnTo>
                  <a:lnTo>
                    <a:pt x="192" y="2138"/>
                  </a:lnTo>
                  <a:cubicBezTo>
                    <a:pt x="222" y="1724"/>
                    <a:pt x="261" y="1272"/>
                    <a:pt x="261" y="858"/>
                  </a:cubicBezTo>
                  <a:lnTo>
                    <a:pt x="414" y="2421"/>
                  </a:lnTo>
                  <a:lnTo>
                    <a:pt x="452" y="2138"/>
                  </a:lnTo>
                  <a:cubicBezTo>
                    <a:pt x="513" y="1594"/>
                    <a:pt x="575" y="1050"/>
                    <a:pt x="674" y="537"/>
                  </a:cubicBezTo>
                  <a:cubicBezTo>
                    <a:pt x="736" y="1050"/>
                    <a:pt x="766" y="1594"/>
                    <a:pt x="766" y="2138"/>
                  </a:cubicBezTo>
                  <a:lnTo>
                    <a:pt x="835" y="2138"/>
                  </a:lnTo>
                  <a:cubicBezTo>
                    <a:pt x="866" y="2069"/>
                    <a:pt x="866" y="1977"/>
                    <a:pt x="896" y="1877"/>
                  </a:cubicBezTo>
                  <a:lnTo>
                    <a:pt x="896" y="1916"/>
                  </a:lnTo>
                  <a:cubicBezTo>
                    <a:pt x="866" y="2038"/>
                    <a:pt x="866" y="2168"/>
                    <a:pt x="866" y="2260"/>
                  </a:cubicBezTo>
                  <a:lnTo>
                    <a:pt x="927" y="2260"/>
                  </a:lnTo>
                  <a:cubicBezTo>
                    <a:pt x="927" y="2168"/>
                    <a:pt x="958" y="2038"/>
                    <a:pt x="958" y="1916"/>
                  </a:cubicBezTo>
                  <a:cubicBezTo>
                    <a:pt x="958" y="1724"/>
                    <a:pt x="988" y="1533"/>
                    <a:pt x="1027" y="1341"/>
                  </a:cubicBezTo>
                  <a:cubicBezTo>
                    <a:pt x="1057" y="1241"/>
                    <a:pt x="1057" y="1111"/>
                    <a:pt x="1088" y="989"/>
                  </a:cubicBezTo>
                  <a:lnTo>
                    <a:pt x="1088" y="1563"/>
                  </a:lnTo>
                  <a:cubicBezTo>
                    <a:pt x="1057" y="1724"/>
                    <a:pt x="1057" y="1877"/>
                    <a:pt x="1027" y="2069"/>
                  </a:cubicBezTo>
                  <a:lnTo>
                    <a:pt x="1088" y="2069"/>
                  </a:lnTo>
                  <a:cubicBezTo>
                    <a:pt x="1119" y="1916"/>
                    <a:pt x="1149" y="1724"/>
                    <a:pt x="1149" y="1563"/>
                  </a:cubicBezTo>
                  <a:lnTo>
                    <a:pt x="1149" y="1372"/>
                  </a:lnTo>
                  <a:lnTo>
                    <a:pt x="1180" y="1494"/>
                  </a:lnTo>
                  <a:lnTo>
                    <a:pt x="1180" y="1624"/>
                  </a:lnTo>
                  <a:cubicBezTo>
                    <a:pt x="1149" y="1785"/>
                    <a:pt x="1149" y="1977"/>
                    <a:pt x="1180" y="2168"/>
                  </a:cubicBezTo>
                  <a:lnTo>
                    <a:pt x="1218" y="2299"/>
                  </a:lnTo>
                  <a:lnTo>
                    <a:pt x="1249" y="2168"/>
                  </a:lnTo>
                  <a:lnTo>
                    <a:pt x="1280" y="2452"/>
                  </a:lnTo>
                  <a:lnTo>
                    <a:pt x="1310" y="2168"/>
                  </a:lnTo>
                  <a:cubicBezTo>
                    <a:pt x="1371" y="1724"/>
                    <a:pt x="1410" y="1241"/>
                    <a:pt x="1440" y="766"/>
                  </a:cubicBezTo>
                  <a:cubicBezTo>
                    <a:pt x="1471" y="889"/>
                    <a:pt x="1471" y="1050"/>
                    <a:pt x="1471" y="1211"/>
                  </a:cubicBezTo>
                  <a:lnTo>
                    <a:pt x="1471" y="1494"/>
                  </a:lnTo>
                  <a:lnTo>
                    <a:pt x="1471" y="2107"/>
                  </a:lnTo>
                  <a:lnTo>
                    <a:pt x="1502" y="2260"/>
                  </a:lnTo>
                  <a:lnTo>
                    <a:pt x="1502" y="2452"/>
                  </a:lnTo>
                  <a:lnTo>
                    <a:pt x="1563" y="2168"/>
                  </a:lnTo>
                  <a:cubicBezTo>
                    <a:pt x="1632" y="2008"/>
                    <a:pt x="1663" y="1816"/>
                    <a:pt x="1663" y="1655"/>
                  </a:cubicBezTo>
                  <a:cubicBezTo>
                    <a:pt x="1693" y="1785"/>
                    <a:pt x="1693" y="1916"/>
                    <a:pt x="1693" y="2038"/>
                  </a:cubicBezTo>
                  <a:lnTo>
                    <a:pt x="1693" y="2107"/>
                  </a:lnTo>
                  <a:lnTo>
                    <a:pt x="1754" y="2107"/>
                  </a:lnTo>
                  <a:lnTo>
                    <a:pt x="1754" y="2038"/>
                  </a:lnTo>
                  <a:lnTo>
                    <a:pt x="1854" y="1303"/>
                  </a:lnTo>
                  <a:lnTo>
                    <a:pt x="1854" y="1303"/>
                  </a:lnTo>
                  <a:cubicBezTo>
                    <a:pt x="1854" y="1433"/>
                    <a:pt x="1823" y="1594"/>
                    <a:pt x="1823" y="1724"/>
                  </a:cubicBezTo>
                  <a:cubicBezTo>
                    <a:pt x="1823" y="1877"/>
                    <a:pt x="1793" y="2008"/>
                    <a:pt x="1793" y="2138"/>
                  </a:cubicBezTo>
                  <a:lnTo>
                    <a:pt x="1854" y="2168"/>
                  </a:lnTo>
                  <a:cubicBezTo>
                    <a:pt x="1854" y="2008"/>
                    <a:pt x="1885" y="1877"/>
                    <a:pt x="1885" y="1724"/>
                  </a:cubicBezTo>
                  <a:cubicBezTo>
                    <a:pt x="1915" y="1241"/>
                    <a:pt x="1946" y="728"/>
                    <a:pt x="1984" y="223"/>
                  </a:cubicBezTo>
                  <a:lnTo>
                    <a:pt x="1915" y="223"/>
                  </a:lnTo>
                  <a:lnTo>
                    <a:pt x="1885" y="537"/>
                  </a:lnTo>
                  <a:cubicBezTo>
                    <a:pt x="1854" y="445"/>
                    <a:pt x="1823" y="345"/>
                    <a:pt x="1793" y="253"/>
                  </a:cubicBezTo>
                  <a:lnTo>
                    <a:pt x="1724" y="154"/>
                  </a:lnTo>
                  <a:lnTo>
                    <a:pt x="1724" y="253"/>
                  </a:lnTo>
                  <a:cubicBezTo>
                    <a:pt x="1693" y="537"/>
                    <a:pt x="1693" y="797"/>
                    <a:pt x="1663" y="1050"/>
                  </a:cubicBezTo>
                  <a:cubicBezTo>
                    <a:pt x="1693" y="797"/>
                    <a:pt x="1663" y="537"/>
                    <a:pt x="1632" y="314"/>
                  </a:cubicBezTo>
                  <a:lnTo>
                    <a:pt x="1632" y="192"/>
                  </a:lnTo>
                  <a:lnTo>
                    <a:pt x="1563" y="284"/>
                  </a:lnTo>
                  <a:cubicBezTo>
                    <a:pt x="1532" y="383"/>
                    <a:pt x="1532" y="445"/>
                    <a:pt x="1502" y="506"/>
                  </a:cubicBezTo>
                  <a:cubicBezTo>
                    <a:pt x="1502" y="445"/>
                    <a:pt x="1502" y="383"/>
                    <a:pt x="1471" y="314"/>
                  </a:cubicBezTo>
                  <a:lnTo>
                    <a:pt x="1440" y="92"/>
                  </a:lnTo>
                  <a:lnTo>
                    <a:pt x="1410" y="314"/>
                  </a:lnTo>
                  <a:lnTo>
                    <a:pt x="1410" y="445"/>
                  </a:lnTo>
                  <a:cubicBezTo>
                    <a:pt x="1371" y="414"/>
                    <a:pt x="1371" y="383"/>
                    <a:pt x="1341" y="314"/>
                  </a:cubicBezTo>
                  <a:lnTo>
                    <a:pt x="1249" y="192"/>
                  </a:lnTo>
                  <a:lnTo>
                    <a:pt x="1280" y="345"/>
                  </a:lnTo>
                  <a:lnTo>
                    <a:pt x="1280" y="445"/>
                  </a:lnTo>
                  <a:lnTo>
                    <a:pt x="1249" y="445"/>
                  </a:lnTo>
                  <a:cubicBezTo>
                    <a:pt x="1218" y="575"/>
                    <a:pt x="1218" y="697"/>
                    <a:pt x="1180" y="828"/>
                  </a:cubicBezTo>
                  <a:lnTo>
                    <a:pt x="1119"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1"/>
            <p:cNvSpPr/>
            <p:nvPr/>
          </p:nvSpPr>
          <p:spPr>
            <a:xfrm>
              <a:off x="3931295" y="4357531"/>
              <a:ext cx="86055" cy="233034"/>
            </a:xfrm>
            <a:custGeom>
              <a:avLst/>
              <a:gdLst/>
              <a:ahLst/>
              <a:cxnLst/>
              <a:rect l="l" t="t" r="r" b="b"/>
              <a:pathLst>
                <a:path w="767" h="2077" extrusionOk="0">
                  <a:moveTo>
                    <a:pt x="414" y="897"/>
                  </a:moveTo>
                  <a:lnTo>
                    <a:pt x="414" y="897"/>
                  </a:lnTo>
                  <a:cubicBezTo>
                    <a:pt x="390" y="1145"/>
                    <a:pt x="362" y="1371"/>
                    <a:pt x="336" y="1595"/>
                  </a:cubicBezTo>
                  <a:lnTo>
                    <a:pt x="336" y="1595"/>
                  </a:lnTo>
                  <a:cubicBezTo>
                    <a:pt x="345" y="1467"/>
                    <a:pt x="345" y="1334"/>
                    <a:pt x="345" y="1188"/>
                  </a:cubicBezTo>
                  <a:lnTo>
                    <a:pt x="345" y="1119"/>
                  </a:lnTo>
                  <a:cubicBezTo>
                    <a:pt x="383" y="1058"/>
                    <a:pt x="383" y="996"/>
                    <a:pt x="414" y="897"/>
                  </a:cubicBezTo>
                  <a:close/>
                  <a:moveTo>
                    <a:pt x="314" y="1"/>
                  </a:moveTo>
                  <a:lnTo>
                    <a:pt x="253" y="1341"/>
                  </a:lnTo>
                  <a:cubicBezTo>
                    <a:pt x="192" y="958"/>
                    <a:pt x="153" y="575"/>
                    <a:pt x="123" y="192"/>
                  </a:cubicBezTo>
                  <a:lnTo>
                    <a:pt x="123" y="131"/>
                  </a:lnTo>
                  <a:lnTo>
                    <a:pt x="61" y="131"/>
                  </a:lnTo>
                  <a:lnTo>
                    <a:pt x="61" y="192"/>
                  </a:lnTo>
                  <a:cubicBezTo>
                    <a:pt x="61" y="353"/>
                    <a:pt x="61" y="514"/>
                    <a:pt x="31" y="675"/>
                  </a:cubicBezTo>
                  <a:lnTo>
                    <a:pt x="31" y="767"/>
                  </a:lnTo>
                  <a:cubicBezTo>
                    <a:pt x="0" y="1150"/>
                    <a:pt x="0" y="1533"/>
                    <a:pt x="0" y="1916"/>
                  </a:cubicBezTo>
                  <a:lnTo>
                    <a:pt x="61" y="1916"/>
                  </a:lnTo>
                  <a:cubicBezTo>
                    <a:pt x="61" y="1533"/>
                    <a:pt x="61" y="1150"/>
                    <a:pt x="92" y="805"/>
                  </a:cubicBezTo>
                  <a:lnTo>
                    <a:pt x="92" y="675"/>
                  </a:lnTo>
                  <a:cubicBezTo>
                    <a:pt x="123" y="1027"/>
                    <a:pt x="192" y="1380"/>
                    <a:pt x="222" y="1694"/>
                  </a:cubicBezTo>
                  <a:cubicBezTo>
                    <a:pt x="222" y="1763"/>
                    <a:pt x="253" y="1824"/>
                    <a:pt x="253" y="1885"/>
                  </a:cubicBezTo>
                  <a:lnTo>
                    <a:pt x="314" y="2077"/>
                  </a:lnTo>
                  <a:lnTo>
                    <a:pt x="314" y="1885"/>
                  </a:lnTo>
                  <a:lnTo>
                    <a:pt x="383" y="1916"/>
                  </a:lnTo>
                  <a:cubicBezTo>
                    <a:pt x="475" y="1533"/>
                    <a:pt x="506" y="1150"/>
                    <a:pt x="536" y="767"/>
                  </a:cubicBezTo>
                  <a:lnTo>
                    <a:pt x="536" y="1119"/>
                  </a:lnTo>
                  <a:cubicBezTo>
                    <a:pt x="475" y="1380"/>
                    <a:pt x="475" y="1663"/>
                    <a:pt x="475" y="1916"/>
                  </a:cubicBezTo>
                  <a:lnTo>
                    <a:pt x="536" y="1916"/>
                  </a:lnTo>
                  <a:cubicBezTo>
                    <a:pt x="575" y="1663"/>
                    <a:pt x="605" y="1380"/>
                    <a:pt x="605" y="1119"/>
                  </a:cubicBezTo>
                  <a:lnTo>
                    <a:pt x="605" y="1088"/>
                  </a:lnTo>
                  <a:cubicBezTo>
                    <a:pt x="636" y="1027"/>
                    <a:pt x="636" y="928"/>
                    <a:pt x="667" y="866"/>
                  </a:cubicBezTo>
                  <a:cubicBezTo>
                    <a:pt x="697" y="644"/>
                    <a:pt x="766" y="384"/>
                    <a:pt x="728" y="161"/>
                  </a:cubicBezTo>
                  <a:lnTo>
                    <a:pt x="667" y="161"/>
                  </a:lnTo>
                  <a:cubicBezTo>
                    <a:pt x="697" y="384"/>
                    <a:pt x="636" y="613"/>
                    <a:pt x="605" y="836"/>
                  </a:cubicBezTo>
                  <a:cubicBezTo>
                    <a:pt x="575" y="644"/>
                    <a:pt x="575" y="453"/>
                    <a:pt x="506" y="261"/>
                  </a:cubicBezTo>
                  <a:lnTo>
                    <a:pt x="475" y="261"/>
                  </a:lnTo>
                  <a:lnTo>
                    <a:pt x="475" y="70"/>
                  </a:lnTo>
                  <a:lnTo>
                    <a:pt x="414" y="70"/>
                  </a:lnTo>
                  <a:cubicBezTo>
                    <a:pt x="414" y="292"/>
                    <a:pt x="383" y="514"/>
                    <a:pt x="345" y="767"/>
                  </a:cubicBezTo>
                  <a:cubicBezTo>
                    <a:pt x="383" y="514"/>
                    <a:pt x="383" y="261"/>
                    <a:pt x="3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1"/>
            <p:cNvSpPr/>
            <p:nvPr/>
          </p:nvSpPr>
          <p:spPr>
            <a:xfrm>
              <a:off x="4138409" y="4074798"/>
              <a:ext cx="158198" cy="297436"/>
            </a:xfrm>
            <a:custGeom>
              <a:avLst/>
              <a:gdLst/>
              <a:ahLst/>
              <a:cxnLst/>
              <a:rect l="l" t="t" r="r" b="b"/>
              <a:pathLst>
                <a:path w="1410" h="2651" extrusionOk="0">
                  <a:moveTo>
                    <a:pt x="261" y="414"/>
                  </a:moveTo>
                  <a:lnTo>
                    <a:pt x="261" y="513"/>
                  </a:lnTo>
                  <a:cubicBezTo>
                    <a:pt x="261" y="544"/>
                    <a:pt x="223" y="605"/>
                    <a:pt x="223" y="644"/>
                  </a:cubicBezTo>
                  <a:cubicBezTo>
                    <a:pt x="223" y="575"/>
                    <a:pt x="223" y="483"/>
                    <a:pt x="261" y="414"/>
                  </a:cubicBezTo>
                  <a:close/>
                  <a:moveTo>
                    <a:pt x="322" y="452"/>
                  </a:moveTo>
                  <a:cubicBezTo>
                    <a:pt x="353" y="605"/>
                    <a:pt x="353" y="736"/>
                    <a:pt x="353" y="896"/>
                  </a:cubicBezTo>
                  <a:cubicBezTo>
                    <a:pt x="322" y="766"/>
                    <a:pt x="322" y="644"/>
                    <a:pt x="322" y="513"/>
                  </a:cubicBezTo>
                  <a:lnTo>
                    <a:pt x="322" y="452"/>
                  </a:lnTo>
                  <a:close/>
                  <a:moveTo>
                    <a:pt x="261" y="705"/>
                  </a:moveTo>
                  <a:cubicBezTo>
                    <a:pt x="291" y="988"/>
                    <a:pt x="291" y="1279"/>
                    <a:pt x="261" y="1601"/>
                  </a:cubicBezTo>
                  <a:cubicBezTo>
                    <a:pt x="223" y="1502"/>
                    <a:pt x="223" y="1371"/>
                    <a:pt x="223" y="1279"/>
                  </a:cubicBezTo>
                  <a:lnTo>
                    <a:pt x="223" y="835"/>
                  </a:lnTo>
                  <a:cubicBezTo>
                    <a:pt x="223" y="766"/>
                    <a:pt x="261" y="736"/>
                    <a:pt x="261" y="705"/>
                  </a:cubicBezTo>
                  <a:close/>
                  <a:moveTo>
                    <a:pt x="1027" y="1823"/>
                  </a:moveTo>
                  <a:lnTo>
                    <a:pt x="1027" y="1823"/>
                  </a:lnTo>
                  <a:cubicBezTo>
                    <a:pt x="1058" y="1915"/>
                    <a:pt x="1058" y="2046"/>
                    <a:pt x="1058" y="2138"/>
                  </a:cubicBezTo>
                  <a:lnTo>
                    <a:pt x="1058" y="2206"/>
                  </a:lnTo>
                  <a:cubicBezTo>
                    <a:pt x="1027" y="2076"/>
                    <a:pt x="1027" y="1946"/>
                    <a:pt x="1027" y="1823"/>
                  </a:cubicBezTo>
                  <a:close/>
                  <a:moveTo>
                    <a:pt x="291" y="0"/>
                  </a:moveTo>
                  <a:lnTo>
                    <a:pt x="223" y="192"/>
                  </a:lnTo>
                  <a:cubicBezTo>
                    <a:pt x="192" y="383"/>
                    <a:pt x="161" y="575"/>
                    <a:pt x="131" y="766"/>
                  </a:cubicBezTo>
                  <a:lnTo>
                    <a:pt x="131" y="705"/>
                  </a:lnTo>
                  <a:lnTo>
                    <a:pt x="161" y="261"/>
                  </a:lnTo>
                  <a:lnTo>
                    <a:pt x="100" y="261"/>
                  </a:lnTo>
                  <a:cubicBezTo>
                    <a:pt x="69" y="414"/>
                    <a:pt x="69" y="544"/>
                    <a:pt x="69" y="705"/>
                  </a:cubicBezTo>
                  <a:lnTo>
                    <a:pt x="69" y="222"/>
                  </a:lnTo>
                  <a:lnTo>
                    <a:pt x="0" y="222"/>
                  </a:lnTo>
                  <a:lnTo>
                    <a:pt x="0" y="2590"/>
                  </a:lnTo>
                  <a:lnTo>
                    <a:pt x="69" y="2329"/>
                  </a:lnTo>
                  <a:cubicBezTo>
                    <a:pt x="100" y="2206"/>
                    <a:pt x="100" y="2046"/>
                    <a:pt x="100" y="1885"/>
                  </a:cubicBezTo>
                  <a:lnTo>
                    <a:pt x="131" y="1180"/>
                  </a:lnTo>
                  <a:lnTo>
                    <a:pt x="131" y="1341"/>
                  </a:lnTo>
                  <a:cubicBezTo>
                    <a:pt x="161" y="1341"/>
                    <a:pt x="161" y="1371"/>
                    <a:pt x="161" y="1371"/>
                  </a:cubicBezTo>
                  <a:lnTo>
                    <a:pt x="161" y="1854"/>
                  </a:lnTo>
                  <a:lnTo>
                    <a:pt x="131" y="1854"/>
                  </a:lnTo>
                  <a:lnTo>
                    <a:pt x="131" y="1946"/>
                  </a:lnTo>
                  <a:cubicBezTo>
                    <a:pt x="100" y="2076"/>
                    <a:pt x="131" y="2206"/>
                    <a:pt x="161" y="2329"/>
                  </a:cubicBezTo>
                  <a:lnTo>
                    <a:pt x="223" y="2559"/>
                  </a:lnTo>
                  <a:lnTo>
                    <a:pt x="223" y="2237"/>
                  </a:lnTo>
                  <a:lnTo>
                    <a:pt x="291" y="2429"/>
                  </a:lnTo>
                  <a:lnTo>
                    <a:pt x="291" y="2237"/>
                  </a:lnTo>
                  <a:cubicBezTo>
                    <a:pt x="291" y="2107"/>
                    <a:pt x="291" y="1984"/>
                    <a:pt x="261" y="1854"/>
                  </a:cubicBezTo>
                  <a:lnTo>
                    <a:pt x="291" y="1793"/>
                  </a:lnTo>
                  <a:cubicBezTo>
                    <a:pt x="322" y="1663"/>
                    <a:pt x="322" y="1502"/>
                    <a:pt x="322" y="1371"/>
                  </a:cubicBezTo>
                  <a:cubicBezTo>
                    <a:pt x="353" y="1663"/>
                    <a:pt x="353" y="1984"/>
                    <a:pt x="414" y="2268"/>
                  </a:cubicBezTo>
                  <a:lnTo>
                    <a:pt x="483" y="2268"/>
                  </a:lnTo>
                  <a:cubicBezTo>
                    <a:pt x="452" y="1984"/>
                    <a:pt x="483" y="1693"/>
                    <a:pt x="483" y="1440"/>
                  </a:cubicBezTo>
                  <a:lnTo>
                    <a:pt x="544" y="2398"/>
                  </a:lnTo>
                  <a:lnTo>
                    <a:pt x="606" y="2398"/>
                  </a:lnTo>
                  <a:cubicBezTo>
                    <a:pt x="606" y="1885"/>
                    <a:pt x="644" y="1371"/>
                    <a:pt x="644" y="866"/>
                  </a:cubicBezTo>
                  <a:cubicBezTo>
                    <a:pt x="675" y="1371"/>
                    <a:pt x="705" y="1885"/>
                    <a:pt x="705" y="2398"/>
                  </a:cubicBezTo>
                  <a:lnTo>
                    <a:pt x="766" y="2398"/>
                  </a:lnTo>
                  <a:lnTo>
                    <a:pt x="766" y="1088"/>
                  </a:lnTo>
                  <a:lnTo>
                    <a:pt x="866" y="2367"/>
                  </a:lnTo>
                  <a:lnTo>
                    <a:pt x="927" y="2367"/>
                  </a:lnTo>
                  <a:cubicBezTo>
                    <a:pt x="958" y="1885"/>
                    <a:pt x="958" y="1410"/>
                    <a:pt x="958" y="927"/>
                  </a:cubicBezTo>
                  <a:cubicBezTo>
                    <a:pt x="958" y="1057"/>
                    <a:pt x="989" y="1218"/>
                    <a:pt x="989" y="1341"/>
                  </a:cubicBezTo>
                  <a:cubicBezTo>
                    <a:pt x="958" y="1693"/>
                    <a:pt x="958" y="2046"/>
                    <a:pt x="989" y="2398"/>
                  </a:cubicBezTo>
                  <a:lnTo>
                    <a:pt x="989" y="2521"/>
                  </a:lnTo>
                  <a:lnTo>
                    <a:pt x="1058" y="2398"/>
                  </a:lnTo>
                  <a:cubicBezTo>
                    <a:pt x="1058" y="2367"/>
                    <a:pt x="1088" y="2329"/>
                    <a:pt x="1088" y="2329"/>
                  </a:cubicBezTo>
                  <a:lnTo>
                    <a:pt x="1119" y="2329"/>
                  </a:lnTo>
                  <a:lnTo>
                    <a:pt x="1119" y="2138"/>
                  </a:lnTo>
                  <a:lnTo>
                    <a:pt x="1119" y="1946"/>
                  </a:lnTo>
                  <a:lnTo>
                    <a:pt x="1119" y="958"/>
                  </a:lnTo>
                  <a:lnTo>
                    <a:pt x="1119" y="927"/>
                  </a:lnTo>
                  <a:cubicBezTo>
                    <a:pt x="1119" y="866"/>
                    <a:pt x="1150" y="797"/>
                    <a:pt x="1150" y="736"/>
                  </a:cubicBezTo>
                  <a:cubicBezTo>
                    <a:pt x="1180" y="958"/>
                    <a:pt x="1180" y="1149"/>
                    <a:pt x="1180" y="1371"/>
                  </a:cubicBezTo>
                  <a:cubicBezTo>
                    <a:pt x="1150" y="1693"/>
                    <a:pt x="1119" y="2046"/>
                    <a:pt x="1150" y="2398"/>
                  </a:cubicBezTo>
                  <a:lnTo>
                    <a:pt x="1180" y="2651"/>
                  </a:lnTo>
                  <a:lnTo>
                    <a:pt x="1218" y="2398"/>
                  </a:lnTo>
                  <a:cubicBezTo>
                    <a:pt x="1249" y="2046"/>
                    <a:pt x="1280" y="1724"/>
                    <a:pt x="1249" y="1371"/>
                  </a:cubicBezTo>
                  <a:lnTo>
                    <a:pt x="1249" y="1341"/>
                  </a:lnTo>
                  <a:cubicBezTo>
                    <a:pt x="1280" y="1218"/>
                    <a:pt x="1280" y="1088"/>
                    <a:pt x="1310" y="927"/>
                  </a:cubicBezTo>
                  <a:cubicBezTo>
                    <a:pt x="1341" y="1310"/>
                    <a:pt x="1341" y="1693"/>
                    <a:pt x="1341" y="2076"/>
                  </a:cubicBezTo>
                  <a:lnTo>
                    <a:pt x="1410" y="2076"/>
                  </a:lnTo>
                  <a:cubicBezTo>
                    <a:pt x="1410" y="1502"/>
                    <a:pt x="1372" y="927"/>
                    <a:pt x="1310" y="353"/>
                  </a:cubicBezTo>
                  <a:lnTo>
                    <a:pt x="1249" y="353"/>
                  </a:lnTo>
                  <a:cubicBezTo>
                    <a:pt x="1280" y="575"/>
                    <a:pt x="1249" y="797"/>
                    <a:pt x="1249" y="988"/>
                  </a:cubicBezTo>
                  <a:cubicBezTo>
                    <a:pt x="1218" y="766"/>
                    <a:pt x="1180" y="544"/>
                    <a:pt x="1150" y="322"/>
                  </a:cubicBezTo>
                  <a:lnTo>
                    <a:pt x="1088" y="322"/>
                  </a:lnTo>
                  <a:lnTo>
                    <a:pt x="1088" y="353"/>
                  </a:lnTo>
                  <a:cubicBezTo>
                    <a:pt x="1119" y="452"/>
                    <a:pt x="1119" y="544"/>
                    <a:pt x="1088" y="674"/>
                  </a:cubicBezTo>
                  <a:cubicBezTo>
                    <a:pt x="1088" y="544"/>
                    <a:pt x="1088" y="414"/>
                    <a:pt x="1058" y="322"/>
                  </a:cubicBezTo>
                  <a:lnTo>
                    <a:pt x="989" y="322"/>
                  </a:lnTo>
                  <a:lnTo>
                    <a:pt x="1027" y="866"/>
                  </a:lnTo>
                  <a:cubicBezTo>
                    <a:pt x="989" y="674"/>
                    <a:pt x="958" y="483"/>
                    <a:pt x="958" y="291"/>
                  </a:cubicBezTo>
                  <a:lnTo>
                    <a:pt x="897" y="291"/>
                  </a:lnTo>
                  <a:lnTo>
                    <a:pt x="897" y="1793"/>
                  </a:lnTo>
                  <a:lnTo>
                    <a:pt x="766" y="161"/>
                  </a:lnTo>
                  <a:lnTo>
                    <a:pt x="705" y="161"/>
                  </a:lnTo>
                  <a:lnTo>
                    <a:pt x="705" y="896"/>
                  </a:lnTo>
                  <a:cubicBezTo>
                    <a:pt x="675" y="674"/>
                    <a:pt x="675" y="452"/>
                    <a:pt x="644" y="261"/>
                  </a:cubicBezTo>
                  <a:lnTo>
                    <a:pt x="575" y="261"/>
                  </a:lnTo>
                  <a:lnTo>
                    <a:pt x="575" y="1502"/>
                  </a:lnTo>
                  <a:lnTo>
                    <a:pt x="544" y="927"/>
                  </a:lnTo>
                  <a:cubicBezTo>
                    <a:pt x="544" y="705"/>
                    <a:pt x="544" y="483"/>
                    <a:pt x="483" y="291"/>
                  </a:cubicBezTo>
                  <a:lnTo>
                    <a:pt x="414" y="291"/>
                  </a:lnTo>
                  <a:lnTo>
                    <a:pt x="483" y="927"/>
                  </a:lnTo>
                  <a:cubicBezTo>
                    <a:pt x="452" y="1088"/>
                    <a:pt x="452" y="1249"/>
                    <a:pt x="452" y="1371"/>
                  </a:cubicBezTo>
                  <a:cubicBezTo>
                    <a:pt x="414" y="1471"/>
                    <a:pt x="414" y="1563"/>
                    <a:pt x="414" y="1693"/>
                  </a:cubicBezTo>
                  <a:cubicBezTo>
                    <a:pt x="383" y="1471"/>
                    <a:pt x="383" y="1218"/>
                    <a:pt x="383" y="988"/>
                  </a:cubicBezTo>
                  <a:lnTo>
                    <a:pt x="414" y="896"/>
                  </a:lnTo>
                  <a:cubicBezTo>
                    <a:pt x="414" y="674"/>
                    <a:pt x="414" y="452"/>
                    <a:pt x="353" y="222"/>
                  </a:cubicBezTo>
                  <a:lnTo>
                    <a:pt x="291" y="69"/>
                  </a:lnTo>
                  <a:lnTo>
                    <a:pt x="29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1"/>
            <p:cNvSpPr/>
            <p:nvPr/>
          </p:nvSpPr>
          <p:spPr>
            <a:xfrm>
              <a:off x="4281908" y="4107447"/>
              <a:ext cx="67992" cy="243356"/>
            </a:xfrm>
            <a:custGeom>
              <a:avLst/>
              <a:gdLst/>
              <a:ahLst/>
              <a:cxnLst/>
              <a:rect l="l" t="t" r="r" b="b"/>
              <a:pathLst>
                <a:path w="606" h="2169" extrusionOk="0">
                  <a:moveTo>
                    <a:pt x="223" y="736"/>
                  </a:moveTo>
                  <a:cubicBezTo>
                    <a:pt x="254" y="1050"/>
                    <a:pt x="254" y="1402"/>
                    <a:pt x="223" y="1755"/>
                  </a:cubicBezTo>
                  <a:lnTo>
                    <a:pt x="223" y="1532"/>
                  </a:lnTo>
                  <a:lnTo>
                    <a:pt x="162" y="1532"/>
                  </a:lnTo>
                  <a:lnTo>
                    <a:pt x="162" y="1433"/>
                  </a:lnTo>
                  <a:cubicBezTo>
                    <a:pt x="192" y="1180"/>
                    <a:pt x="223" y="958"/>
                    <a:pt x="223" y="736"/>
                  </a:cubicBezTo>
                  <a:close/>
                  <a:moveTo>
                    <a:pt x="322" y="0"/>
                  </a:moveTo>
                  <a:lnTo>
                    <a:pt x="284" y="123"/>
                  </a:lnTo>
                  <a:cubicBezTo>
                    <a:pt x="254" y="161"/>
                    <a:pt x="254" y="192"/>
                    <a:pt x="223" y="222"/>
                  </a:cubicBezTo>
                  <a:lnTo>
                    <a:pt x="223" y="92"/>
                  </a:lnTo>
                  <a:lnTo>
                    <a:pt x="162" y="92"/>
                  </a:lnTo>
                  <a:lnTo>
                    <a:pt x="162" y="445"/>
                  </a:lnTo>
                  <a:cubicBezTo>
                    <a:pt x="93" y="766"/>
                    <a:pt x="93" y="1080"/>
                    <a:pt x="93" y="1402"/>
                  </a:cubicBezTo>
                  <a:cubicBezTo>
                    <a:pt x="93" y="1594"/>
                    <a:pt x="31" y="1785"/>
                    <a:pt x="1" y="1977"/>
                  </a:cubicBezTo>
                  <a:lnTo>
                    <a:pt x="62" y="1977"/>
                  </a:lnTo>
                  <a:cubicBezTo>
                    <a:pt x="62" y="1946"/>
                    <a:pt x="93" y="1885"/>
                    <a:pt x="93" y="1816"/>
                  </a:cubicBezTo>
                  <a:lnTo>
                    <a:pt x="93" y="2107"/>
                  </a:lnTo>
                  <a:lnTo>
                    <a:pt x="162" y="2138"/>
                  </a:lnTo>
                  <a:cubicBezTo>
                    <a:pt x="162" y="2076"/>
                    <a:pt x="162" y="2038"/>
                    <a:pt x="192" y="1977"/>
                  </a:cubicBezTo>
                  <a:lnTo>
                    <a:pt x="192" y="2168"/>
                  </a:lnTo>
                  <a:lnTo>
                    <a:pt x="254" y="2168"/>
                  </a:lnTo>
                  <a:cubicBezTo>
                    <a:pt x="322" y="1563"/>
                    <a:pt x="322" y="958"/>
                    <a:pt x="254" y="353"/>
                  </a:cubicBezTo>
                  <a:cubicBezTo>
                    <a:pt x="254" y="314"/>
                    <a:pt x="284" y="314"/>
                    <a:pt x="284" y="284"/>
                  </a:cubicBezTo>
                  <a:cubicBezTo>
                    <a:pt x="322" y="736"/>
                    <a:pt x="353" y="1180"/>
                    <a:pt x="353" y="1624"/>
                  </a:cubicBezTo>
                  <a:lnTo>
                    <a:pt x="353" y="2007"/>
                  </a:lnTo>
                  <a:lnTo>
                    <a:pt x="414" y="2007"/>
                  </a:lnTo>
                  <a:lnTo>
                    <a:pt x="414" y="1624"/>
                  </a:lnTo>
                  <a:cubicBezTo>
                    <a:pt x="414" y="1241"/>
                    <a:pt x="414" y="889"/>
                    <a:pt x="445" y="506"/>
                  </a:cubicBezTo>
                  <a:cubicBezTo>
                    <a:pt x="445" y="636"/>
                    <a:pt x="445" y="766"/>
                    <a:pt x="476" y="889"/>
                  </a:cubicBezTo>
                  <a:cubicBezTo>
                    <a:pt x="445" y="1272"/>
                    <a:pt x="445" y="1693"/>
                    <a:pt x="476" y="2076"/>
                  </a:cubicBezTo>
                  <a:lnTo>
                    <a:pt x="545" y="2076"/>
                  </a:lnTo>
                  <a:lnTo>
                    <a:pt x="545" y="1977"/>
                  </a:lnTo>
                  <a:lnTo>
                    <a:pt x="606" y="1977"/>
                  </a:lnTo>
                  <a:lnTo>
                    <a:pt x="606" y="192"/>
                  </a:lnTo>
                  <a:lnTo>
                    <a:pt x="545" y="192"/>
                  </a:lnTo>
                  <a:cubicBezTo>
                    <a:pt x="514" y="253"/>
                    <a:pt x="514" y="353"/>
                    <a:pt x="514" y="414"/>
                  </a:cubicBezTo>
                  <a:cubicBezTo>
                    <a:pt x="514" y="314"/>
                    <a:pt x="476" y="222"/>
                    <a:pt x="476" y="92"/>
                  </a:cubicBezTo>
                  <a:lnTo>
                    <a:pt x="414" y="92"/>
                  </a:lnTo>
                  <a:cubicBezTo>
                    <a:pt x="384" y="284"/>
                    <a:pt x="384" y="475"/>
                    <a:pt x="384" y="667"/>
                  </a:cubicBezTo>
                  <a:cubicBezTo>
                    <a:pt x="353" y="475"/>
                    <a:pt x="353" y="314"/>
                    <a:pt x="353" y="123"/>
                  </a:cubicBezTo>
                  <a:lnTo>
                    <a:pt x="32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1"/>
            <p:cNvSpPr/>
            <p:nvPr/>
          </p:nvSpPr>
          <p:spPr>
            <a:xfrm>
              <a:off x="4342942" y="4336102"/>
              <a:ext cx="218449" cy="279372"/>
            </a:xfrm>
            <a:custGeom>
              <a:avLst/>
              <a:gdLst/>
              <a:ahLst/>
              <a:cxnLst/>
              <a:rect l="l" t="t" r="r" b="b"/>
              <a:pathLst>
                <a:path w="1947" h="2490" extrusionOk="0">
                  <a:moveTo>
                    <a:pt x="1594" y="230"/>
                  </a:moveTo>
                  <a:lnTo>
                    <a:pt x="1594" y="230"/>
                  </a:lnTo>
                  <a:lnTo>
                    <a:pt x="1594" y="230"/>
                  </a:lnTo>
                  <a:close/>
                  <a:moveTo>
                    <a:pt x="1341" y="544"/>
                  </a:moveTo>
                  <a:cubicBezTo>
                    <a:pt x="1372" y="575"/>
                    <a:pt x="1372" y="613"/>
                    <a:pt x="1372" y="644"/>
                  </a:cubicBezTo>
                  <a:lnTo>
                    <a:pt x="1372" y="735"/>
                  </a:lnTo>
                  <a:cubicBezTo>
                    <a:pt x="1372" y="674"/>
                    <a:pt x="1372" y="613"/>
                    <a:pt x="1341" y="544"/>
                  </a:cubicBezTo>
                  <a:close/>
                  <a:moveTo>
                    <a:pt x="1563" y="513"/>
                  </a:moveTo>
                  <a:lnTo>
                    <a:pt x="1563" y="513"/>
                  </a:lnTo>
                  <a:cubicBezTo>
                    <a:pt x="1594" y="705"/>
                    <a:pt x="1594" y="896"/>
                    <a:pt x="1594" y="1088"/>
                  </a:cubicBezTo>
                  <a:cubicBezTo>
                    <a:pt x="1563" y="896"/>
                    <a:pt x="1533" y="674"/>
                    <a:pt x="1563" y="513"/>
                  </a:cubicBezTo>
                  <a:close/>
                  <a:moveTo>
                    <a:pt x="1563" y="1218"/>
                  </a:moveTo>
                  <a:cubicBezTo>
                    <a:pt x="1563" y="1249"/>
                    <a:pt x="1594" y="1279"/>
                    <a:pt x="1594" y="1341"/>
                  </a:cubicBezTo>
                  <a:cubicBezTo>
                    <a:pt x="1594" y="1410"/>
                    <a:pt x="1563" y="1471"/>
                    <a:pt x="1563" y="1532"/>
                  </a:cubicBezTo>
                  <a:lnTo>
                    <a:pt x="1563" y="1218"/>
                  </a:lnTo>
                  <a:close/>
                  <a:moveTo>
                    <a:pt x="1755" y="452"/>
                  </a:moveTo>
                  <a:cubicBezTo>
                    <a:pt x="1786" y="544"/>
                    <a:pt x="1816" y="644"/>
                    <a:pt x="1816" y="735"/>
                  </a:cubicBezTo>
                  <a:lnTo>
                    <a:pt x="1816" y="866"/>
                  </a:lnTo>
                  <a:lnTo>
                    <a:pt x="1724" y="1693"/>
                  </a:lnTo>
                  <a:cubicBezTo>
                    <a:pt x="1724" y="1632"/>
                    <a:pt x="1694" y="1571"/>
                    <a:pt x="1694" y="1502"/>
                  </a:cubicBezTo>
                  <a:cubicBezTo>
                    <a:pt x="1724" y="1149"/>
                    <a:pt x="1755" y="766"/>
                    <a:pt x="1755" y="452"/>
                  </a:cubicBezTo>
                  <a:close/>
                  <a:moveTo>
                    <a:pt x="1311" y="575"/>
                  </a:moveTo>
                  <a:lnTo>
                    <a:pt x="1311" y="575"/>
                  </a:lnTo>
                  <a:cubicBezTo>
                    <a:pt x="1341" y="996"/>
                    <a:pt x="1341" y="1410"/>
                    <a:pt x="1242" y="1823"/>
                  </a:cubicBezTo>
                  <a:lnTo>
                    <a:pt x="1242" y="1532"/>
                  </a:lnTo>
                  <a:lnTo>
                    <a:pt x="1311" y="575"/>
                  </a:lnTo>
                  <a:close/>
                  <a:moveTo>
                    <a:pt x="1081" y="0"/>
                  </a:moveTo>
                  <a:lnTo>
                    <a:pt x="1050" y="291"/>
                  </a:lnTo>
                  <a:lnTo>
                    <a:pt x="1020" y="291"/>
                  </a:lnTo>
                  <a:lnTo>
                    <a:pt x="1020" y="483"/>
                  </a:lnTo>
                  <a:cubicBezTo>
                    <a:pt x="989" y="705"/>
                    <a:pt x="958" y="927"/>
                    <a:pt x="928" y="1149"/>
                  </a:cubicBezTo>
                  <a:cubicBezTo>
                    <a:pt x="928" y="927"/>
                    <a:pt x="928" y="735"/>
                    <a:pt x="889" y="544"/>
                  </a:cubicBezTo>
                  <a:lnTo>
                    <a:pt x="828" y="544"/>
                  </a:lnTo>
                  <a:lnTo>
                    <a:pt x="828" y="1187"/>
                  </a:lnTo>
                  <a:lnTo>
                    <a:pt x="797" y="1187"/>
                  </a:lnTo>
                  <a:cubicBezTo>
                    <a:pt x="767" y="896"/>
                    <a:pt x="736" y="613"/>
                    <a:pt x="698" y="322"/>
                  </a:cubicBezTo>
                  <a:lnTo>
                    <a:pt x="667" y="100"/>
                  </a:lnTo>
                  <a:lnTo>
                    <a:pt x="637" y="322"/>
                  </a:lnTo>
                  <a:cubicBezTo>
                    <a:pt x="545" y="835"/>
                    <a:pt x="476" y="1341"/>
                    <a:pt x="414" y="1854"/>
                  </a:cubicBezTo>
                  <a:lnTo>
                    <a:pt x="253" y="261"/>
                  </a:lnTo>
                  <a:lnTo>
                    <a:pt x="192" y="261"/>
                  </a:lnTo>
                  <a:cubicBezTo>
                    <a:pt x="223" y="766"/>
                    <a:pt x="192" y="1310"/>
                    <a:pt x="123" y="1854"/>
                  </a:cubicBezTo>
                  <a:cubicBezTo>
                    <a:pt x="93" y="1310"/>
                    <a:pt x="62" y="735"/>
                    <a:pt x="62" y="192"/>
                  </a:cubicBezTo>
                  <a:lnTo>
                    <a:pt x="1" y="192"/>
                  </a:lnTo>
                  <a:cubicBezTo>
                    <a:pt x="1" y="866"/>
                    <a:pt x="31" y="1502"/>
                    <a:pt x="93" y="2176"/>
                  </a:cubicBezTo>
                  <a:lnTo>
                    <a:pt x="123" y="2429"/>
                  </a:lnTo>
                  <a:lnTo>
                    <a:pt x="162" y="2176"/>
                  </a:lnTo>
                  <a:cubicBezTo>
                    <a:pt x="223" y="1762"/>
                    <a:pt x="253" y="1310"/>
                    <a:pt x="253" y="896"/>
                  </a:cubicBezTo>
                  <a:lnTo>
                    <a:pt x="414" y="2459"/>
                  </a:lnTo>
                  <a:lnTo>
                    <a:pt x="445" y="2176"/>
                  </a:lnTo>
                  <a:cubicBezTo>
                    <a:pt x="506" y="1632"/>
                    <a:pt x="575" y="1088"/>
                    <a:pt x="667" y="575"/>
                  </a:cubicBezTo>
                  <a:cubicBezTo>
                    <a:pt x="736" y="1088"/>
                    <a:pt x="767" y="1632"/>
                    <a:pt x="767" y="2176"/>
                  </a:cubicBezTo>
                  <a:lnTo>
                    <a:pt x="828" y="2176"/>
                  </a:lnTo>
                  <a:cubicBezTo>
                    <a:pt x="828" y="2107"/>
                    <a:pt x="859" y="2015"/>
                    <a:pt x="859" y="1915"/>
                  </a:cubicBezTo>
                  <a:lnTo>
                    <a:pt x="859" y="1954"/>
                  </a:lnTo>
                  <a:lnTo>
                    <a:pt x="859" y="2298"/>
                  </a:lnTo>
                  <a:lnTo>
                    <a:pt x="928" y="2298"/>
                  </a:lnTo>
                  <a:lnTo>
                    <a:pt x="928" y="1954"/>
                  </a:lnTo>
                  <a:cubicBezTo>
                    <a:pt x="958" y="1762"/>
                    <a:pt x="989" y="1571"/>
                    <a:pt x="1020" y="1379"/>
                  </a:cubicBezTo>
                  <a:cubicBezTo>
                    <a:pt x="1020" y="1279"/>
                    <a:pt x="1050" y="1149"/>
                    <a:pt x="1050" y="1027"/>
                  </a:cubicBezTo>
                  <a:cubicBezTo>
                    <a:pt x="1081" y="1218"/>
                    <a:pt x="1081" y="1410"/>
                    <a:pt x="1081" y="1601"/>
                  </a:cubicBezTo>
                  <a:cubicBezTo>
                    <a:pt x="1050" y="1762"/>
                    <a:pt x="1020" y="1915"/>
                    <a:pt x="1020" y="2107"/>
                  </a:cubicBezTo>
                  <a:lnTo>
                    <a:pt x="1081" y="2107"/>
                  </a:lnTo>
                  <a:cubicBezTo>
                    <a:pt x="1119" y="1954"/>
                    <a:pt x="1119" y="1762"/>
                    <a:pt x="1150" y="1601"/>
                  </a:cubicBezTo>
                  <a:lnTo>
                    <a:pt x="1150" y="1410"/>
                  </a:lnTo>
                  <a:lnTo>
                    <a:pt x="1180" y="1532"/>
                  </a:lnTo>
                  <a:lnTo>
                    <a:pt x="1150" y="1662"/>
                  </a:lnTo>
                  <a:cubicBezTo>
                    <a:pt x="1150" y="1823"/>
                    <a:pt x="1150" y="2015"/>
                    <a:pt x="1180" y="2206"/>
                  </a:cubicBezTo>
                  <a:lnTo>
                    <a:pt x="1180" y="2337"/>
                  </a:lnTo>
                  <a:lnTo>
                    <a:pt x="1242" y="2206"/>
                  </a:lnTo>
                  <a:lnTo>
                    <a:pt x="1242" y="2490"/>
                  </a:lnTo>
                  <a:lnTo>
                    <a:pt x="1272" y="2206"/>
                  </a:lnTo>
                  <a:cubicBezTo>
                    <a:pt x="1341" y="1762"/>
                    <a:pt x="1403" y="1279"/>
                    <a:pt x="1433" y="804"/>
                  </a:cubicBezTo>
                  <a:cubicBezTo>
                    <a:pt x="1464" y="927"/>
                    <a:pt x="1464" y="1088"/>
                    <a:pt x="1464" y="1249"/>
                  </a:cubicBezTo>
                  <a:lnTo>
                    <a:pt x="1464" y="1532"/>
                  </a:lnTo>
                  <a:cubicBezTo>
                    <a:pt x="1464" y="1724"/>
                    <a:pt x="1433" y="1915"/>
                    <a:pt x="1464" y="2145"/>
                  </a:cubicBezTo>
                  <a:lnTo>
                    <a:pt x="1502" y="2298"/>
                  </a:lnTo>
                  <a:lnTo>
                    <a:pt x="1502" y="2490"/>
                  </a:lnTo>
                  <a:lnTo>
                    <a:pt x="1563" y="2206"/>
                  </a:lnTo>
                  <a:cubicBezTo>
                    <a:pt x="1594" y="2046"/>
                    <a:pt x="1625" y="1854"/>
                    <a:pt x="1655" y="1693"/>
                  </a:cubicBezTo>
                  <a:cubicBezTo>
                    <a:pt x="1694" y="1823"/>
                    <a:pt x="1694" y="1954"/>
                    <a:pt x="1694" y="2076"/>
                  </a:cubicBezTo>
                  <a:lnTo>
                    <a:pt x="1694" y="2145"/>
                  </a:lnTo>
                  <a:lnTo>
                    <a:pt x="1724" y="2145"/>
                  </a:lnTo>
                  <a:cubicBezTo>
                    <a:pt x="1755" y="2107"/>
                    <a:pt x="1755" y="2107"/>
                    <a:pt x="1755" y="2076"/>
                  </a:cubicBezTo>
                  <a:lnTo>
                    <a:pt x="1816" y="1341"/>
                  </a:lnTo>
                  <a:lnTo>
                    <a:pt x="1816" y="1793"/>
                  </a:lnTo>
                  <a:cubicBezTo>
                    <a:pt x="1786" y="1915"/>
                    <a:pt x="1786" y="2046"/>
                    <a:pt x="1786" y="2176"/>
                  </a:cubicBezTo>
                  <a:lnTo>
                    <a:pt x="1847" y="2206"/>
                  </a:lnTo>
                  <a:cubicBezTo>
                    <a:pt x="1847" y="2046"/>
                    <a:pt x="1885" y="1915"/>
                    <a:pt x="1885" y="1793"/>
                  </a:cubicBezTo>
                  <a:cubicBezTo>
                    <a:pt x="1916" y="1279"/>
                    <a:pt x="1947" y="766"/>
                    <a:pt x="1947" y="261"/>
                  </a:cubicBezTo>
                  <a:lnTo>
                    <a:pt x="1885" y="261"/>
                  </a:lnTo>
                  <a:lnTo>
                    <a:pt x="1847" y="575"/>
                  </a:lnTo>
                  <a:cubicBezTo>
                    <a:pt x="1847" y="483"/>
                    <a:pt x="1816" y="383"/>
                    <a:pt x="1755" y="291"/>
                  </a:cubicBezTo>
                  <a:lnTo>
                    <a:pt x="1724" y="192"/>
                  </a:lnTo>
                  <a:lnTo>
                    <a:pt x="1694" y="291"/>
                  </a:lnTo>
                  <a:cubicBezTo>
                    <a:pt x="1694" y="575"/>
                    <a:pt x="1694" y="835"/>
                    <a:pt x="1655" y="1119"/>
                  </a:cubicBezTo>
                  <a:cubicBezTo>
                    <a:pt x="1655" y="866"/>
                    <a:pt x="1655" y="613"/>
                    <a:pt x="1625" y="352"/>
                  </a:cubicBezTo>
                  <a:lnTo>
                    <a:pt x="1594" y="230"/>
                  </a:lnTo>
                  <a:lnTo>
                    <a:pt x="1563" y="322"/>
                  </a:lnTo>
                  <a:cubicBezTo>
                    <a:pt x="1533" y="421"/>
                    <a:pt x="1502" y="483"/>
                    <a:pt x="1502" y="544"/>
                  </a:cubicBezTo>
                  <a:cubicBezTo>
                    <a:pt x="1502" y="483"/>
                    <a:pt x="1464" y="421"/>
                    <a:pt x="1464" y="352"/>
                  </a:cubicBezTo>
                  <a:lnTo>
                    <a:pt x="1403" y="130"/>
                  </a:lnTo>
                  <a:lnTo>
                    <a:pt x="1403" y="352"/>
                  </a:lnTo>
                  <a:lnTo>
                    <a:pt x="1403" y="483"/>
                  </a:lnTo>
                  <a:cubicBezTo>
                    <a:pt x="1372" y="452"/>
                    <a:pt x="1341" y="421"/>
                    <a:pt x="1311" y="352"/>
                  </a:cubicBezTo>
                  <a:lnTo>
                    <a:pt x="1242" y="230"/>
                  </a:lnTo>
                  <a:lnTo>
                    <a:pt x="1272" y="383"/>
                  </a:lnTo>
                  <a:lnTo>
                    <a:pt x="1272" y="483"/>
                  </a:lnTo>
                  <a:lnTo>
                    <a:pt x="1242" y="483"/>
                  </a:lnTo>
                  <a:cubicBezTo>
                    <a:pt x="1211" y="613"/>
                    <a:pt x="1180" y="735"/>
                    <a:pt x="1180" y="866"/>
                  </a:cubicBezTo>
                  <a:lnTo>
                    <a:pt x="108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1"/>
            <p:cNvSpPr/>
            <p:nvPr/>
          </p:nvSpPr>
          <p:spPr>
            <a:xfrm>
              <a:off x="4346420" y="4357531"/>
              <a:ext cx="89534" cy="233034"/>
            </a:xfrm>
            <a:custGeom>
              <a:avLst/>
              <a:gdLst/>
              <a:ahLst/>
              <a:cxnLst/>
              <a:rect l="l" t="t" r="r" b="b"/>
              <a:pathLst>
                <a:path w="798" h="2077" extrusionOk="0">
                  <a:moveTo>
                    <a:pt x="414" y="962"/>
                  </a:moveTo>
                  <a:cubicBezTo>
                    <a:pt x="410" y="1257"/>
                    <a:pt x="381" y="1522"/>
                    <a:pt x="353" y="1793"/>
                  </a:cubicBezTo>
                  <a:cubicBezTo>
                    <a:pt x="353" y="1602"/>
                    <a:pt x="383" y="1410"/>
                    <a:pt x="383" y="1188"/>
                  </a:cubicBezTo>
                  <a:lnTo>
                    <a:pt x="383" y="1119"/>
                  </a:lnTo>
                  <a:cubicBezTo>
                    <a:pt x="407" y="1072"/>
                    <a:pt x="412" y="1026"/>
                    <a:pt x="414" y="962"/>
                  </a:cubicBezTo>
                  <a:close/>
                  <a:moveTo>
                    <a:pt x="322" y="1"/>
                  </a:moveTo>
                  <a:lnTo>
                    <a:pt x="253" y="1341"/>
                  </a:lnTo>
                  <a:cubicBezTo>
                    <a:pt x="222" y="958"/>
                    <a:pt x="161" y="575"/>
                    <a:pt x="161" y="192"/>
                  </a:cubicBezTo>
                  <a:lnTo>
                    <a:pt x="161" y="131"/>
                  </a:lnTo>
                  <a:lnTo>
                    <a:pt x="92" y="131"/>
                  </a:lnTo>
                  <a:lnTo>
                    <a:pt x="92" y="192"/>
                  </a:lnTo>
                  <a:cubicBezTo>
                    <a:pt x="92" y="353"/>
                    <a:pt x="92" y="514"/>
                    <a:pt x="62" y="675"/>
                  </a:cubicBezTo>
                  <a:lnTo>
                    <a:pt x="62" y="767"/>
                  </a:lnTo>
                  <a:cubicBezTo>
                    <a:pt x="31" y="1150"/>
                    <a:pt x="0" y="1533"/>
                    <a:pt x="31" y="1916"/>
                  </a:cubicBezTo>
                  <a:lnTo>
                    <a:pt x="92" y="1916"/>
                  </a:lnTo>
                  <a:cubicBezTo>
                    <a:pt x="62" y="1533"/>
                    <a:pt x="92" y="1150"/>
                    <a:pt x="131" y="805"/>
                  </a:cubicBezTo>
                  <a:lnTo>
                    <a:pt x="131" y="675"/>
                  </a:lnTo>
                  <a:cubicBezTo>
                    <a:pt x="161" y="1027"/>
                    <a:pt x="192" y="1380"/>
                    <a:pt x="253" y="1694"/>
                  </a:cubicBezTo>
                  <a:cubicBezTo>
                    <a:pt x="253" y="1763"/>
                    <a:pt x="253" y="1824"/>
                    <a:pt x="284" y="1885"/>
                  </a:cubicBezTo>
                  <a:lnTo>
                    <a:pt x="353" y="2077"/>
                  </a:lnTo>
                  <a:lnTo>
                    <a:pt x="353" y="1885"/>
                  </a:lnTo>
                  <a:lnTo>
                    <a:pt x="414" y="1916"/>
                  </a:lnTo>
                  <a:cubicBezTo>
                    <a:pt x="514" y="1533"/>
                    <a:pt x="544" y="1150"/>
                    <a:pt x="544" y="767"/>
                  </a:cubicBezTo>
                  <a:cubicBezTo>
                    <a:pt x="575" y="897"/>
                    <a:pt x="575" y="996"/>
                    <a:pt x="575" y="1119"/>
                  </a:cubicBezTo>
                  <a:cubicBezTo>
                    <a:pt x="514" y="1380"/>
                    <a:pt x="514" y="1663"/>
                    <a:pt x="514" y="1916"/>
                  </a:cubicBezTo>
                  <a:lnTo>
                    <a:pt x="575" y="1916"/>
                  </a:lnTo>
                  <a:cubicBezTo>
                    <a:pt x="606" y="1663"/>
                    <a:pt x="636" y="1380"/>
                    <a:pt x="636" y="1119"/>
                  </a:cubicBezTo>
                  <a:lnTo>
                    <a:pt x="636" y="1088"/>
                  </a:lnTo>
                  <a:cubicBezTo>
                    <a:pt x="636" y="1027"/>
                    <a:pt x="667" y="928"/>
                    <a:pt x="667" y="866"/>
                  </a:cubicBezTo>
                  <a:cubicBezTo>
                    <a:pt x="736" y="644"/>
                    <a:pt x="797" y="384"/>
                    <a:pt x="766" y="161"/>
                  </a:cubicBezTo>
                  <a:lnTo>
                    <a:pt x="705" y="161"/>
                  </a:lnTo>
                  <a:cubicBezTo>
                    <a:pt x="736" y="384"/>
                    <a:pt x="667" y="613"/>
                    <a:pt x="606" y="836"/>
                  </a:cubicBezTo>
                  <a:cubicBezTo>
                    <a:pt x="606" y="644"/>
                    <a:pt x="575" y="453"/>
                    <a:pt x="544" y="261"/>
                  </a:cubicBezTo>
                  <a:lnTo>
                    <a:pt x="514" y="261"/>
                  </a:lnTo>
                  <a:lnTo>
                    <a:pt x="514" y="70"/>
                  </a:lnTo>
                  <a:lnTo>
                    <a:pt x="445" y="70"/>
                  </a:lnTo>
                  <a:cubicBezTo>
                    <a:pt x="445" y="292"/>
                    <a:pt x="414" y="514"/>
                    <a:pt x="383" y="767"/>
                  </a:cubicBezTo>
                  <a:lnTo>
                    <a:pt x="38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07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072"/>
        <p:cNvGrpSpPr/>
        <p:nvPr/>
      </p:nvGrpSpPr>
      <p:grpSpPr>
        <a:xfrm>
          <a:off x="0" y="0"/>
          <a:ext cx="0" cy="0"/>
          <a:chOff x="0" y="0"/>
          <a:chExt cx="0" cy="0"/>
        </a:xfrm>
      </p:grpSpPr>
      <p:grpSp>
        <p:nvGrpSpPr>
          <p:cNvPr id="1073" name="Google Shape;1073;p13"/>
          <p:cNvGrpSpPr/>
          <p:nvPr/>
        </p:nvGrpSpPr>
        <p:grpSpPr>
          <a:xfrm>
            <a:off x="-26525" y="-111175"/>
            <a:ext cx="9197100" cy="5365800"/>
            <a:chOff x="-26525" y="-111175"/>
            <a:chExt cx="9197100" cy="5365800"/>
          </a:xfrm>
        </p:grpSpPr>
        <p:cxnSp>
          <p:nvCxnSpPr>
            <p:cNvPr id="1074" name="Google Shape;1074;p13"/>
            <p:cNvCxnSpPr/>
            <p:nvPr/>
          </p:nvCxnSpPr>
          <p:spPr>
            <a:xfrm>
              <a:off x="791065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75" name="Google Shape;1075;p13"/>
            <p:cNvCxnSpPr/>
            <p:nvPr/>
          </p:nvCxnSpPr>
          <p:spPr>
            <a:xfrm>
              <a:off x="766333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76" name="Google Shape;1076;p13"/>
            <p:cNvCxnSpPr/>
            <p:nvPr/>
          </p:nvCxnSpPr>
          <p:spPr>
            <a:xfrm>
              <a:off x="74160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77" name="Google Shape;1077;p13"/>
            <p:cNvCxnSpPr/>
            <p:nvPr/>
          </p:nvCxnSpPr>
          <p:spPr>
            <a:xfrm>
              <a:off x="71686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78" name="Google Shape;1078;p13"/>
            <p:cNvCxnSpPr/>
            <p:nvPr/>
          </p:nvCxnSpPr>
          <p:spPr>
            <a:xfrm>
              <a:off x="69213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79" name="Google Shape;1079;p13"/>
            <p:cNvCxnSpPr/>
            <p:nvPr/>
          </p:nvCxnSpPr>
          <p:spPr>
            <a:xfrm>
              <a:off x="66740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0" name="Google Shape;1080;p13"/>
            <p:cNvCxnSpPr/>
            <p:nvPr/>
          </p:nvCxnSpPr>
          <p:spPr>
            <a:xfrm>
              <a:off x="64267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1" name="Google Shape;1081;p13"/>
            <p:cNvCxnSpPr/>
            <p:nvPr/>
          </p:nvCxnSpPr>
          <p:spPr>
            <a:xfrm>
              <a:off x="61794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2" name="Google Shape;1082;p13"/>
            <p:cNvCxnSpPr/>
            <p:nvPr/>
          </p:nvCxnSpPr>
          <p:spPr>
            <a:xfrm>
              <a:off x="59321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3" name="Google Shape;1083;p13"/>
            <p:cNvCxnSpPr/>
            <p:nvPr/>
          </p:nvCxnSpPr>
          <p:spPr>
            <a:xfrm>
              <a:off x="56847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4" name="Google Shape;1084;p13"/>
            <p:cNvCxnSpPr/>
            <p:nvPr/>
          </p:nvCxnSpPr>
          <p:spPr>
            <a:xfrm>
              <a:off x="54374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5" name="Google Shape;1085;p13"/>
            <p:cNvCxnSpPr/>
            <p:nvPr/>
          </p:nvCxnSpPr>
          <p:spPr>
            <a:xfrm>
              <a:off x="519014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6" name="Google Shape;1086;p13"/>
            <p:cNvCxnSpPr/>
            <p:nvPr/>
          </p:nvCxnSpPr>
          <p:spPr>
            <a:xfrm>
              <a:off x="494282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7" name="Google Shape;1087;p13"/>
            <p:cNvCxnSpPr/>
            <p:nvPr/>
          </p:nvCxnSpPr>
          <p:spPr>
            <a:xfrm>
              <a:off x="469550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8" name="Google Shape;1088;p13"/>
            <p:cNvCxnSpPr/>
            <p:nvPr/>
          </p:nvCxnSpPr>
          <p:spPr>
            <a:xfrm>
              <a:off x="444819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89" name="Google Shape;1089;p13"/>
            <p:cNvCxnSpPr/>
            <p:nvPr/>
          </p:nvCxnSpPr>
          <p:spPr>
            <a:xfrm>
              <a:off x="420087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0" name="Google Shape;1090;p13"/>
            <p:cNvCxnSpPr/>
            <p:nvPr/>
          </p:nvCxnSpPr>
          <p:spPr>
            <a:xfrm>
              <a:off x="395355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1" name="Google Shape;1091;p13"/>
            <p:cNvCxnSpPr/>
            <p:nvPr/>
          </p:nvCxnSpPr>
          <p:spPr>
            <a:xfrm>
              <a:off x="37062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2" name="Google Shape;1092;p13"/>
            <p:cNvCxnSpPr/>
            <p:nvPr/>
          </p:nvCxnSpPr>
          <p:spPr>
            <a:xfrm>
              <a:off x="34589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3" name="Google Shape;1093;p13"/>
            <p:cNvCxnSpPr/>
            <p:nvPr/>
          </p:nvCxnSpPr>
          <p:spPr>
            <a:xfrm>
              <a:off x="32115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4" name="Google Shape;1094;p13"/>
            <p:cNvCxnSpPr/>
            <p:nvPr/>
          </p:nvCxnSpPr>
          <p:spPr>
            <a:xfrm>
              <a:off x="29642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5" name="Google Shape;1095;p13"/>
            <p:cNvCxnSpPr/>
            <p:nvPr/>
          </p:nvCxnSpPr>
          <p:spPr>
            <a:xfrm>
              <a:off x="271695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6" name="Google Shape;1096;p13"/>
            <p:cNvCxnSpPr/>
            <p:nvPr/>
          </p:nvCxnSpPr>
          <p:spPr>
            <a:xfrm>
              <a:off x="2469637"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7" name="Google Shape;1097;p13"/>
            <p:cNvCxnSpPr/>
            <p:nvPr/>
          </p:nvCxnSpPr>
          <p:spPr>
            <a:xfrm>
              <a:off x="2222318"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8" name="Google Shape;1098;p13"/>
            <p:cNvCxnSpPr/>
            <p:nvPr/>
          </p:nvCxnSpPr>
          <p:spPr>
            <a:xfrm>
              <a:off x="1974999"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099" name="Google Shape;1099;p13"/>
            <p:cNvCxnSpPr/>
            <p:nvPr/>
          </p:nvCxnSpPr>
          <p:spPr>
            <a:xfrm>
              <a:off x="1727680"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0" name="Google Shape;1100;p13"/>
            <p:cNvCxnSpPr/>
            <p:nvPr/>
          </p:nvCxnSpPr>
          <p:spPr>
            <a:xfrm>
              <a:off x="1480361"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1" name="Google Shape;1101;p13"/>
            <p:cNvCxnSpPr/>
            <p:nvPr/>
          </p:nvCxnSpPr>
          <p:spPr>
            <a:xfrm>
              <a:off x="1233042"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2" name="Google Shape;1102;p13"/>
            <p:cNvCxnSpPr/>
            <p:nvPr/>
          </p:nvCxnSpPr>
          <p:spPr>
            <a:xfrm>
              <a:off x="98572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3" name="Google Shape;1103;p13"/>
            <p:cNvCxnSpPr/>
            <p:nvPr/>
          </p:nvCxnSpPr>
          <p:spPr>
            <a:xfrm>
              <a:off x="73840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4" name="Google Shape;1104;p13"/>
            <p:cNvCxnSpPr/>
            <p:nvPr/>
          </p:nvCxnSpPr>
          <p:spPr>
            <a:xfrm>
              <a:off x="49108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5" name="Google Shape;1105;p13"/>
            <p:cNvCxnSpPr/>
            <p:nvPr/>
          </p:nvCxnSpPr>
          <p:spPr>
            <a:xfrm>
              <a:off x="24376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6" name="Google Shape;1106;p13"/>
            <p:cNvCxnSpPr/>
            <p:nvPr/>
          </p:nvCxnSpPr>
          <p:spPr>
            <a:xfrm>
              <a:off x="8899933"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7" name="Google Shape;1107;p13"/>
            <p:cNvCxnSpPr/>
            <p:nvPr/>
          </p:nvCxnSpPr>
          <p:spPr>
            <a:xfrm>
              <a:off x="8652614"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8" name="Google Shape;1108;p13"/>
            <p:cNvCxnSpPr/>
            <p:nvPr/>
          </p:nvCxnSpPr>
          <p:spPr>
            <a:xfrm>
              <a:off x="8405295"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09" name="Google Shape;1109;p13"/>
            <p:cNvCxnSpPr/>
            <p:nvPr/>
          </p:nvCxnSpPr>
          <p:spPr>
            <a:xfrm>
              <a:off x="8157976" y="-111175"/>
              <a:ext cx="0" cy="5365800"/>
            </a:xfrm>
            <a:prstGeom prst="straightConnector1">
              <a:avLst/>
            </a:prstGeom>
            <a:noFill/>
            <a:ln w="9525" cap="flat" cmpd="sng">
              <a:solidFill>
                <a:schemeClr val="accent2"/>
              </a:solidFill>
              <a:prstDash val="solid"/>
              <a:round/>
              <a:headEnd type="none" w="med" len="med"/>
              <a:tailEnd type="none" w="med" len="med"/>
            </a:ln>
          </p:spPr>
        </p:cxnSp>
        <p:cxnSp>
          <p:nvCxnSpPr>
            <p:cNvPr id="1110" name="Google Shape;1110;p13"/>
            <p:cNvCxnSpPr/>
            <p:nvPr/>
          </p:nvCxnSpPr>
          <p:spPr>
            <a:xfrm>
              <a:off x="4572025" y="44641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11" name="Google Shape;1111;p13"/>
            <p:cNvCxnSpPr/>
            <p:nvPr/>
          </p:nvCxnSpPr>
          <p:spPr>
            <a:xfrm>
              <a:off x="4572025" y="1990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12" name="Google Shape;1112;p13"/>
            <p:cNvCxnSpPr/>
            <p:nvPr/>
          </p:nvCxnSpPr>
          <p:spPr>
            <a:xfrm>
              <a:off x="4572025" y="-4823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13" name="Google Shape;1113;p13"/>
            <p:cNvCxnSpPr/>
            <p:nvPr/>
          </p:nvCxnSpPr>
          <p:spPr>
            <a:xfrm>
              <a:off x="4572025" y="-29555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14" name="Google Shape;1114;p13"/>
            <p:cNvCxnSpPr/>
            <p:nvPr/>
          </p:nvCxnSpPr>
          <p:spPr>
            <a:xfrm>
              <a:off x="4572025" y="-54287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15" name="Google Shape;1115;p13"/>
            <p:cNvCxnSpPr/>
            <p:nvPr/>
          </p:nvCxnSpPr>
          <p:spPr>
            <a:xfrm>
              <a:off x="4572025" y="-79019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16" name="Google Shape;1116;p13"/>
            <p:cNvCxnSpPr/>
            <p:nvPr/>
          </p:nvCxnSpPr>
          <p:spPr>
            <a:xfrm>
              <a:off x="4572025" y="-103751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17" name="Google Shape;1117;p13"/>
            <p:cNvCxnSpPr/>
            <p:nvPr/>
          </p:nvCxnSpPr>
          <p:spPr>
            <a:xfrm>
              <a:off x="4572025" y="-128483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18" name="Google Shape;1118;p13"/>
            <p:cNvCxnSpPr/>
            <p:nvPr/>
          </p:nvCxnSpPr>
          <p:spPr>
            <a:xfrm>
              <a:off x="4572025" y="-153215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19" name="Google Shape;1119;p13"/>
            <p:cNvCxnSpPr/>
            <p:nvPr/>
          </p:nvCxnSpPr>
          <p:spPr>
            <a:xfrm>
              <a:off x="4572025" y="-177947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0" name="Google Shape;1120;p13"/>
            <p:cNvCxnSpPr/>
            <p:nvPr/>
          </p:nvCxnSpPr>
          <p:spPr>
            <a:xfrm>
              <a:off x="4572025" y="-2026800"/>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1" name="Google Shape;1121;p13"/>
            <p:cNvCxnSpPr/>
            <p:nvPr/>
          </p:nvCxnSpPr>
          <p:spPr>
            <a:xfrm>
              <a:off x="4572025" y="-2274121"/>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2" name="Google Shape;1122;p13"/>
            <p:cNvCxnSpPr/>
            <p:nvPr/>
          </p:nvCxnSpPr>
          <p:spPr>
            <a:xfrm>
              <a:off x="4572025" y="-2521442"/>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3" name="Google Shape;1123;p13"/>
            <p:cNvCxnSpPr/>
            <p:nvPr/>
          </p:nvCxnSpPr>
          <p:spPr>
            <a:xfrm>
              <a:off x="4572025" y="-2768763"/>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4" name="Google Shape;1124;p13"/>
            <p:cNvCxnSpPr/>
            <p:nvPr/>
          </p:nvCxnSpPr>
          <p:spPr>
            <a:xfrm>
              <a:off x="4572025" y="-3016084"/>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5" name="Google Shape;1125;p13"/>
            <p:cNvCxnSpPr/>
            <p:nvPr/>
          </p:nvCxnSpPr>
          <p:spPr>
            <a:xfrm>
              <a:off x="4572025" y="-3263405"/>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6" name="Google Shape;1126;p13"/>
            <p:cNvCxnSpPr/>
            <p:nvPr/>
          </p:nvCxnSpPr>
          <p:spPr>
            <a:xfrm>
              <a:off x="4572025" y="-3510726"/>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7" name="Google Shape;1127;p13"/>
            <p:cNvCxnSpPr/>
            <p:nvPr/>
          </p:nvCxnSpPr>
          <p:spPr>
            <a:xfrm>
              <a:off x="4572025" y="-3758047"/>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8" name="Google Shape;1128;p13"/>
            <p:cNvCxnSpPr/>
            <p:nvPr/>
          </p:nvCxnSpPr>
          <p:spPr>
            <a:xfrm>
              <a:off x="4572025" y="-4005368"/>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29" name="Google Shape;1129;p13"/>
            <p:cNvCxnSpPr/>
            <p:nvPr/>
          </p:nvCxnSpPr>
          <p:spPr>
            <a:xfrm>
              <a:off x="4572025" y="-4252689"/>
              <a:ext cx="0" cy="9197100"/>
            </a:xfrm>
            <a:prstGeom prst="straightConnector1">
              <a:avLst/>
            </a:prstGeom>
            <a:noFill/>
            <a:ln w="9525" cap="flat" cmpd="sng">
              <a:solidFill>
                <a:schemeClr val="accent2"/>
              </a:solidFill>
              <a:prstDash val="solid"/>
              <a:round/>
              <a:headEnd type="none" w="med" len="med"/>
              <a:tailEnd type="none" w="med" len="med"/>
            </a:ln>
          </p:spPr>
        </p:cxnSp>
        <p:cxnSp>
          <p:nvCxnSpPr>
            <p:cNvPr id="1130" name="Google Shape;1130;p13"/>
            <p:cNvCxnSpPr/>
            <p:nvPr/>
          </p:nvCxnSpPr>
          <p:spPr>
            <a:xfrm>
              <a:off x="4572025" y="-4500010"/>
              <a:ext cx="0" cy="9197100"/>
            </a:xfrm>
            <a:prstGeom prst="straightConnector1">
              <a:avLst/>
            </a:prstGeom>
            <a:noFill/>
            <a:ln w="9525" cap="flat" cmpd="sng">
              <a:solidFill>
                <a:schemeClr val="accent2"/>
              </a:solidFill>
              <a:prstDash val="solid"/>
              <a:round/>
              <a:headEnd type="none" w="med" len="med"/>
              <a:tailEnd type="none" w="med" len="med"/>
            </a:ln>
          </p:spPr>
        </p:cxnSp>
      </p:grpSp>
      <p:sp>
        <p:nvSpPr>
          <p:cNvPr id="1131" name="Google Shape;1131;p13"/>
          <p:cNvSpPr txBox="1">
            <a:spLocks noGrp="1"/>
          </p:cNvSpPr>
          <p:nvPr>
            <p:ph type="title"/>
          </p:nvPr>
        </p:nvSpPr>
        <p:spPr>
          <a:xfrm>
            <a:off x="429200" y="376150"/>
            <a:ext cx="8285700" cy="5685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1132" name="Google Shape;1132;p13"/>
          <p:cNvSpPr txBox="1">
            <a:spLocks noGrp="1"/>
          </p:cNvSpPr>
          <p:nvPr>
            <p:ph type="subTitle" idx="1"/>
          </p:nvPr>
        </p:nvSpPr>
        <p:spPr>
          <a:xfrm>
            <a:off x="1994138" y="2297884"/>
            <a:ext cx="231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133" name="Google Shape;1133;p13"/>
          <p:cNvSpPr txBox="1">
            <a:spLocks noGrp="1"/>
          </p:cNvSpPr>
          <p:nvPr>
            <p:ph type="title" idx="2"/>
          </p:nvPr>
        </p:nvSpPr>
        <p:spPr>
          <a:xfrm>
            <a:off x="1994138" y="1833450"/>
            <a:ext cx="2316000" cy="477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800"/>
              <a:buNone/>
              <a:defRPr sz="2400">
                <a:solidFill>
                  <a:schemeClr val="dk1"/>
                </a:solidFill>
              </a:defRPr>
            </a:lvl1pPr>
            <a:lvl2pPr lvl="1"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2pPr>
            <a:lvl3pPr lvl="2"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3pPr>
            <a:lvl4pPr lvl="3"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4pPr>
            <a:lvl5pPr lvl="4"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5pPr>
            <a:lvl6pPr lvl="5"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6pPr>
            <a:lvl7pPr lvl="6"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7pPr>
            <a:lvl8pPr lvl="7"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8pPr>
            <a:lvl9pPr lvl="8"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9pPr>
          </a:lstStyle>
          <a:p>
            <a:endParaRPr/>
          </a:p>
        </p:txBody>
      </p:sp>
      <p:sp>
        <p:nvSpPr>
          <p:cNvPr id="1134" name="Google Shape;1134;p13"/>
          <p:cNvSpPr txBox="1">
            <a:spLocks noGrp="1"/>
          </p:cNvSpPr>
          <p:nvPr>
            <p:ph type="title" idx="3" hasCustomPrompt="1"/>
          </p:nvPr>
        </p:nvSpPr>
        <p:spPr>
          <a:xfrm>
            <a:off x="2560850" y="1171104"/>
            <a:ext cx="1182600" cy="664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4800"/>
              <a:buNone/>
              <a:defRPr sz="4800">
                <a:solidFill>
                  <a:schemeClr val="dk2"/>
                </a:solidFill>
              </a:defRPr>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1135" name="Google Shape;1135;p13"/>
          <p:cNvSpPr txBox="1">
            <a:spLocks noGrp="1"/>
          </p:cNvSpPr>
          <p:nvPr>
            <p:ph type="subTitle" idx="4"/>
          </p:nvPr>
        </p:nvSpPr>
        <p:spPr>
          <a:xfrm>
            <a:off x="4845863" y="2297884"/>
            <a:ext cx="231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136" name="Google Shape;1136;p13"/>
          <p:cNvSpPr txBox="1">
            <a:spLocks noGrp="1"/>
          </p:cNvSpPr>
          <p:nvPr>
            <p:ph type="title" idx="5"/>
          </p:nvPr>
        </p:nvSpPr>
        <p:spPr>
          <a:xfrm>
            <a:off x="4845863" y="1833450"/>
            <a:ext cx="2316000" cy="477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800"/>
              <a:buNone/>
              <a:defRPr sz="2400">
                <a:solidFill>
                  <a:schemeClr val="dk1"/>
                </a:solidFill>
              </a:defRPr>
            </a:lvl1pPr>
            <a:lvl2pPr lvl="1"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2pPr>
            <a:lvl3pPr lvl="2"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3pPr>
            <a:lvl4pPr lvl="3"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4pPr>
            <a:lvl5pPr lvl="4"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5pPr>
            <a:lvl6pPr lvl="5"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6pPr>
            <a:lvl7pPr lvl="6"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7pPr>
            <a:lvl8pPr lvl="7"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8pPr>
            <a:lvl9pPr lvl="8"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9pPr>
          </a:lstStyle>
          <a:p>
            <a:endParaRPr/>
          </a:p>
        </p:txBody>
      </p:sp>
      <p:sp>
        <p:nvSpPr>
          <p:cNvPr id="1137" name="Google Shape;1137;p13"/>
          <p:cNvSpPr txBox="1">
            <a:spLocks noGrp="1"/>
          </p:cNvSpPr>
          <p:nvPr>
            <p:ph type="title" idx="6" hasCustomPrompt="1"/>
          </p:nvPr>
        </p:nvSpPr>
        <p:spPr>
          <a:xfrm>
            <a:off x="5412625" y="1171000"/>
            <a:ext cx="1182600" cy="664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4800"/>
              <a:buNone/>
              <a:defRPr sz="4800">
                <a:solidFill>
                  <a:schemeClr val="lt2"/>
                </a:solidFill>
              </a:defRPr>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1138" name="Google Shape;1138;p13"/>
          <p:cNvSpPr txBox="1">
            <a:spLocks noGrp="1"/>
          </p:cNvSpPr>
          <p:nvPr>
            <p:ph type="subTitle" idx="7"/>
          </p:nvPr>
        </p:nvSpPr>
        <p:spPr>
          <a:xfrm>
            <a:off x="1994138" y="4066652"/>
            <a:ext cx="2316000" cy="5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139" name="Google Shape;1139;p13"/>
          <p:cNvSpPr txBox="1">
            <a:spLocks noGrp="1"/>
          </p:cNvSpPr>
          <p:nvPr>
            <p:ph type="title" idx="8"/>
          </p:nvPr>
        </p:nvSpPr>
        <p:spPr>
          <a:xfrm>
            <a:off x="1994138" y="3587125"/>
            <a:ext cx="2316000" cy="477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800"/>
              <a:buNone/>
              <a:defRPr sz="2400">
                <a:solidFill>
                  <a:schemeClr val="dk1"/>
                </a:solidFill>
              </a:defRPr>
            </a:lvl1pPr>
            <a:lvl2pPr lvl="1"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2pPr>
            <a:lvl3pPr lvl="2"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3pPr>
            <a:lvl4pPr lvl="3"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4pPr>
            <a:lvl5pPr lvl="4"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5pPr>
            <a:lvl6pPr lvl="5"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6pPr>
            <a:lvl7pPr lvl="6"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7pPr>
            <a:lvl8pPr lvl="7"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8pPr>
            <a:lvl9pPr lvl="8"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9pPr>
          </a:lstStyle>
          <a:p>
            <a:endParaRPr/>
          </a:p>
        </p:txBody>
      </p:sp>
      <p:sp>
        <p:nvSpPr>
          <p:cNvPr id="1140" name="Google Shape;1140;p13"/>
          <p:cNvSpPr txBox="1">
            <a:spLocks noGrp="1"/>
          </p:cNvSpPr>
          <p:nvPr>
            <p:ph type="title" idx="9" hasCustomPrompt="1"/>
          </p:nvPr>
        </p:nvSpPr>
        <p:spPr>
          <a:xfrm>
            <a:off x="2560850" y="2931003"/>
            <a:ext cx="1182600" cy="664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4800"/>
              <a:buNone/>
              <a:defRPr sz="4800">
                <a:solidFill>
                  <a:schemeClr val="accent1"/>
                </a:solidFill>
              </a:defRPr>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1141" name="Google Shape;1141;p13"/>
          <p:cNvSpPr txBox="1">
            <a:spLocks noGrp="1"/>
          </p:cNvSpPr>
          <p:nvPr>
            <p:ph type="subTitle" idx="13"/>
          </p:nvPr>
        </p:nvSpPr>
        <p:spPr>
          <a:xfrm>
            <a:off x="4845863" y="4066652"/>
            <a:ext cx="2316000" cy="5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142" name="Google Shape;1142;p13"/>
          <p:cNvSpPr txBox="1">
            <a:spLocks noGrp="1"/>
          </p:cNvSpPr>
          <p:nvPr>
            <p:ph type="title" idx="14"/>
          </p:nvPr>
        </p:nvSpPr>
        <p:spPr>
          <a:xfrm>
            <a:off x="4845863" y="3587125"/>
            <a:ext cx="2316000" cy="477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800"/>
              <a:buNone/>
              <a:defRPr sz="2400">
                <a:solidFill>
                  <a:schemeClr val="dk1"/>
                </a:solidFill>
              </a:defRPr>
            </a:lvl1pPr>
            <a:lvl2pPr lvl="1"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2pPr>
            <a:lvl3pPr lvl="2"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3pPr>
            <a:lvl4pPr lvl="3"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4pPr>
            <a:lvl5pPr lvl="4"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5pPr>
            <a:lvl6pPr lvl="5"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6pPr>
            <a:lvl7pPr lvl="6"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7pPr>
            <a:lvl8pPr lvl="7"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8pPr>
            <a:lvl9pPr lvl="8" rtl="0">
              <a:spcBef>
                <a:spcPts val="0"/>
              </a:spcBef>
              <a:spcAft>
                <a:spcPts val="0"/>
              </a:spcAft>
              <a:buClr>
                <a:schemeClr val="dk1"/>
              </a:buClr>
              <a:buSzPts val="2800"/>
              <a:buFont typeface="Patrick Hand"/>
              <a:buNone/>
              <a:defRPr>
                <a:solidFill>
                  <a:schemeClr val="dk1"/>
                </a:solidFill>
                <a:latin typeface="Patrick Hand"/>
                <a:ea typeface="Patrick Hand"/>
                <a:cs typeface="Patrick Hand"/>
                <a:sym typeface="Patrick Hand"/>
              </a:defRPr>
            </a:lvl9pPr>
          </a:lstStyle>
          <a:p>
            <a:endParaRPr/>
          </a:p>
        </p:txBody>
      </p:sp>
      <p:sp>
        <p:nvSpPr>
          <p:cNvPr id="1143" name="Google Shape;1143;p13"/>
          <p:cNvSpPr txBox="1">
            <a:spLocks noGrp="1"/>
          </p:cNvSpPr>
          <p:nvPr>
            <p:ph type="title" idx="15" hasCustomPrompt="1"/>
          </p:nvPr>
        </p:nvSpPr>
        <p:spPr>
          <a:xfrm>
            <a:off x="5412625" y="2931001"/>
            <a:ext cx="1182600" cy="664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4800"/>
              <a:buNone/>
              <a:defRPr sz="4800">
                <a:solidFill>
                  <a:schemeClr val="accent3"/>
                </a:solidFill>
              </a:defRPr>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grpSp>
        <p:nvGrpSpPr>
          <p:cNvPr id="1144" name="Google Shape;1144;p13"/>
          <p:cNvGrpSpPr/>
          <p:nvPr/>
        </p:nvGrpSpPr>
        <p:grpSpPr>
          <a:xfrm>
            <a:off x="347150" y="229305"/>
            <a:ext cx="8635300" cy="4592051"/>
            <a:chOff x="347150" y="229305"/>
            <a:chExt cx="8635300" cy="4592051"/>
          </a:xfrm>
        </p:grpSpPr>
        <p:sp>
          <p:nvSpPr>
            <p:cNvPr id="1145" name="Google Shape;1145;p13"/>
            <p:cNvSpPr/>
            <p:nvPr/>
          </p:nvSpPr>
          <p:spPr>
            <a:xfrm>
              <a:off x="595403" y="539999"/>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3"/>
            <p:cNvSpPr/>
            <p:nvPr/>
          </p:nvSpPr>
          <p:spPr>
            <a:xfrm>
              <a:off x="347150" y="1676709"/>
              <a:ext cx="111119" cy="107780"/>
            </a:xfrm>
            <a:custGeom>
              <a:avLst/>
              <a:gdLst/>
              <a:ahLst/>
              <a:cxnLst/>
              <a:rect l="l" t="t" r="r" b="b"/>
              <a:pathLst>
                <a:path w="898" h="871" extrusionOk="0">
                  <a:moveTo>
                    <a:pt x="575" y="0"/>
                  </a:moveTo>
                  <a:cubicBezTo>
                    <a:pt x="514" y="123"/>
                    <a:pt x="483" y="253"/>
                    <a:pt x="453" y="383"/>
                  </a:cubicBezTo>
                  <a:cubicBezTo>
                    <a:pt x="323" y="353"/>
                    <a:pt x="162" y="314"/>
                    <a:pt x="31" y="284"/>
                  </a:cubicBezTo>
                  <a:cubicBezTo>
                    <a:pt x="1" y="284"/>
                    <a:pt x="1" y="314"/>
                    <a:pt x="31" y="314"/>
                  </a:cubicBezTo>
                  <a:cubicBezTo>
                    <a:pt x="162" y="383"/>
                    <a:pt x="292" y="414"/>
                    <a:pt x="415" y="444"/>
                  </a:cubicBezTo>
                  <a:cubicBezTo>
                    <a:pt x="384" y="575"/>
                    <a:pt x="353" y="736"/>
                    <a:pt x="323" y="828"/>
                  </a:cubicBezTo>
                  <a:cubicBezTo>
                    <a:pt x="301" y="849"/>
                    <a:pt x="325" y="871"/>
                    <a:pt x="341" y="871"/>
                  </a:cubicBezTo>
                  <a:cubicBezTo>
                    <a:pt x="348" y="871"/>
                    <a:pt x="353" y="867"/>
                    <a:pt x="353" y="858"/>
                  </a:cubicBezTo>
                  <a:cubicBezTo>
                    <a:pt x="384" y="736"/>
                    <a:pt x="453" y="605"/>
                    <a:pt x="483" y="475"/>
                  </a:cubicBezTo>
                  <a:cubicBezTo>
                    <a:pt x="606" y="506"/>
                    <a:pt x="767" y="575"/>
                    <a:pt x="897" y="575"/>
                  </a:cubicBezTo>
                  <a:lnTo>
                    <a:pt x="897" y="544"/>
                  </a:lnTo>
                  <a:cubicBezTo>
                    <a:pt x="767" y="475"/>
                    <a:pt x="644" y="444"/>
                    <a:pt x="514" y="383"/>
                  </a:cubicBezTo>
                  <a:cubicBezTo>
                    <a:pt x="545" y="253"/>
                    <a:pt x="575" y="123"/>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3"/>
            <p:cNvSpPr/>
            <p:nvPr/>
          </p:nvSpPr>
          <p:spPr>
            <a:xfrm>
              <a:off x="1050619" y="2079611"/>
              <a:ext cx="98621" cy="97757"/>
            </a:xfrm>
            <a:custGeom>
              <a:avLst/>
              <a:gdLst/>
              <a:ahLst/>
              <a:cxnLst/>
              <a:rect l="l" t="t" r="r" b="b"/>
              <a:pathLst>
                <a:path w="797" h="790" extrusionOk="0">
                  <a:moveTo>
                    <a:pt x="192" y="0"/>
                  </a:moveTo>
                  <a:cubicBezTo>
                    <a:pt x="192" y="0"/>
                    <a:pt x="161" y="0"/>
                    <a:pt x="161" y="31"/>
                  </a:cubicBezTo>
                  <a:cubicBezTo>
                    <a:pt x="222" y="161"/>
                    <a:pt x="284" y="253"/>
                    <a:pt x="353" y="383"/>
                  </a:cubicBezTo>
                  <a:cubicBezTo>
                    <a:pt x="253" y="444"/>
                    <a:pt x="130" y="544"/>
                    <a:pt x="31" y="605"/>
                  </a:cubicBezTo>
                  <a:cubicBezTo>
                    <a:pt x="0" y="605"/>
                    <a:pt x="0" y="636"/>
                    <a:pt x="31" y="636"/>
                  </a:cubicBezTo>
                  <a:cubicBezTo>
                    <a:pt x="161" y="575"/>
                    <a:pt x="284" y="506"/>
                    <a:pt x="383" y="444"/>
                  </a:cubicBezTo>
                  <a:cubicBezTo>
                    <a:pt x="475" y="544"/>
                    <a:pt x="544" y="667"/>
                    <a:pt x="605" y="766"/>
                  </a:cubicBezTo>
                  <a:cubicBezTo>
                    <a:pt x="621" y="781"/>
                    <a:pt x="636" y="789"/>
                    <a:pt x="644" y="789"/>
                  </a:cubicBezTo>
                  <a:cubicBezTo>
                    <a:pt x="651" y="789"/>
                    <a:pt x="651" y="781"/>
                    <a:pt x="636" y="766"/>
                  </a:cubicBezTo>
                  <a:cubicBezTo>
                    <a:pt x="575" y="636"/>
                    <a:pt x="514" y="506"/>
                    <a:pt x="445" y="383"/>
                  </a:cubicBezTo>
                  <a:cubicBezTo>
                    <a:pt x="575" y="314"/>
                    <a:pt x="705" y="253"/>
                    <a:pt x="797" y="192"/>
                  </a:cubicBezTo>
                  <a:cubicBezTo>
                    <a:pt x="797" y="170"/>
                    <a:pt x="797" y="145"/>
                    <a:pt x="786" y="145"/>
                  </a:cubicBezTo>
                  <a:cubicBezTo>
                    <a:pt x="782" y="145"/>
                    <a:pt x="776" y="149"/>
                    <a:pt x="766" y="161"/>
                  </a:cubicBezTo>
                  <a:cubicBezTo>
                    <a:pt x="667" y="192"/>
                    <a:pt x="544" y="283"/>
                    <a:pt x="414" y="352"/>
                  </a:cubicBezTo>
                  <a:cubicBezTo>
                    <a:pt x="353" y="222"/>
                    <a:pt x="284" y="92"/>
                    <a:pt x="1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3"/>
            <p:cNvSpPr/>
            <p:nvPr/>
          </p:nvSpPr>
          <p:spPr>
            <a:xfrm>
              <a:off x="1358734" y="229305"/>
              <a:ext cx="98621" cy="95653"/>
            </a:xfrm>
            <a:custGeom>
              <a:avLst/>
              <a:gdLst/>
              <a:ahLst/>
              <a:cxnLst/>
              <a:rect l="l" t="t" r="r" b="b"/>
              <a:pathLst>
                <a:path w="797" h="773" extrusionOk="0">
                  <a:moveTo>
                    <a:pt x="657" y="1"/>
                  </a:moveTo>
                  <a:cubicBezTo>
                    <a:pt x="653" y="1"/>
                    <a:pt x="646" y="4"/>
                    <a:pt x="636" y="14"/>
                  </a:cubicBezTo>
                  <a:cubicBezTo>
                    <a:pt x="544" y="106"/>
                    <a:pt x="475" y="236"/>
                    <a:pt x="414" y="328"/>
                  </a:cubicBezTo>
                  <a:cubicBezTo>
                    <a:pt x="284" y="267"/>
                    <a:pt x="161" y="206"/>
                    <a:pt x="61" y="106"/>
                  </a:cubicBezTo>
                  <a:cubicBezTo>
                    <a:pt x="31" y="106"/>
                    <a:pt x="0" y="137"/>
                    <a:pt x="31" y="175"/>
                  </a:cubicBezTo>
                  <a:cubicBezTo>
                    <a:pt x="161" y="236"/>
                    <a:pt x="253" y="298"/>
                    <a:pt x="383" y="397"/>
                  </a:cubicBezTo>
                  <a:cubicBezTo>
                    <a:pt x="284" y="520"/>
                    <a:pt x="222" y="619"/>
                    <a:pt x="161" y="750"/>
                  </a:cubicBezTo>
                  <a:cubicBezTo>
                    <a:pt x="146" y="765"/>
                    <a:pt x="153" y="773"/>
                    <a:pt x="165" y="773"/>
                  </a:cubicBezTo>
                  <a:cubicBezTo>
                    <a:pt x="176" y="773"/>
                    <a:pt x="192" y="765"/>
                    <a:pt x="192" y="750"/>
                  </a:cubicBezTo>
                  <a:cubicBezTo>
                    <a:pt x="284" y="650"/>
                    <a:pt x="352" y="558"/>
                    <a:pt x="444" y="428"/>
                  </a:cubicBezTo>
                  <a:cubicBezTo>
                    <a:pt x="544" y="520"/>
                    <a:pt x="667" y="589"/>
                    <a:pt x="797" y="650"/>
                  </a:cubicBezTo>
                  <a:lnTo>
                    <a:pt x="797" y="619"/>
                  </a:lnTo>
                  <a:cubicBezTo>
                    <a:pt x="705" y="520"/>
                    <a:pt x="575" y="459"/>
                    <a:pt x="475" y="397"/>
                  </a:cubicBezTo>
                  <a:cubicBezTo>
                    <a:pt x="544" y="267"/>
                    <a:pt x="605" y="137"/>
                    <a:pt x="667" y="14"/>
                  </a:cubicBezTo>
                  <a:cubicBezTo>
                    <a:pt x="667" y="14"/>
                    <a:pt x="667" y="1"/>
                    <a:pt x="65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3"/>
            <p:cNvSpPr/>
            <p:nvPr/>
          </p:nvSpPr>
          <p:spPr>
            <a:xfrm>
              <a:off x="8470036" y="1572454"/>
              <a:ext cx="122255" cy="104067"/>
            </a:xfrm>
            <a:custGeom>
              <a:avLst/>
              <a:gdLst/>
              <a:ahLst/>
              <a:cxnLst/>
              <a:rect l="l" t="t" r="r" b="b"/>
              <a:pathLst>
                <a:path w="988" h="841" extrusionOk="0">
                  <a:moveTo>
                    <a:pt x="504" y="53"/>
                  </a:moveTo>
                  <a:cubicBezTo>
                    <a:pt x="654" y="53"/>
                    <a:pt x="775" y="188"/>
                    <a:pt x="827" y="322"/>
                  </a:cubicBezTo>
                  <a:cubicBezTo>
                    <a:pt x="857" y="514"/>
                    <a:pt x="796" y="705"/>
                    <a:pt x="604" y="736"/>
                  </a:cubicBezTo>
                  <a:cubicBezTo>
                    <a:pt x="573" y="747"/>
                    <a:pt x="543" y="752"/>
                    <a:pt x="513" y="752"/>
                  </a:cubicBezTo>
                  <a:cubicBezTo>
                    <a:pt x="363" y="752"/>
                    <a:pt x="242" y="618"/>
                    <a:pt x="191" y="483"/>
                  </a:cubicBezTo>
                  <a:cubicBezTo>
                    <a:pt x="122" y="322"/>
                    <a:pt x="252" y="131"/>
                    <a:pt x="413" y="69"/>
                  </a:cubicBezTo>
                  <a:cubicBezTo>
                    <a:pt x="444" y="58"/>
                    <a:pt x="475" y="53"/>
                    <a:pt x="504" y="53"/>
                  </a:cubicBezTo>
                  <a:close/>
                  <a:moveTo>
                    <a:pt x="535" y="0"/>
                  </a:moveTo>
                  <a:cubicBezTo>
                    <a:pt x="270" y="0"/>
                    <a:pt x="0" y="204"/>
                    <a:pt x="60" y="514"/>
                  </a:cubicBezTo>
                  <a:cubicBezTo>
                    <a:pt x="115" y="737"/>
                    <a:pt x="324" y="841"/>
                    <a:pt x="526" y="841"/>
                  </a:cubicBezTo>
                  <a:cubicBezTo>
                    <a:pt x="552" y="841"/>
                    <a:pt x="579" y="839"/>
                    <a:pt x="604" y="835"/>
                  </a:cubicBezTo>
                  <a:cubicBezTo>
                    <a:pt x="857" y="766"/>
                    <a:pt x="987" y="514"/>
                    <a:pt x="957" y="291"/>
                  </a:cubicBezTo>
                  <a:cubicBezTo>
                    <a:pt x="881" y="88"/>
                    <a:pt x="709" y="0"/>
                    <a:pt x="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3"/>
            <p:cNvSpPr/>
            <p:nvPr/>
          </p:nvSpPr>
          <p:spPr>
            <a:xfrm>
              <a:off x="8714907" y="4686098"/>
              <a:ext cx="121265" cy="103944"/>
            </a:xfrm>
            <a:custGeom>
              <a:avLst/>
              <a:gdLst/>
              <a:ahLst/>
              <a:cxnLst/>
              <a:rect l="l" t="t" r="r" b="b"/>
              <a:pathLst>
                <a:path w="980" h="840" extrusionOk="0">
                  <a:moveTo>
                    <a:pt x="488" y="72"/>
                  </a:moveTo>
                  <a:cubicBezTo>
                    <a:pt x="642" y="72"/>
                    <a:pt x="768" y="209"/>
                    <a:pt x="826" y="346"/>
                  </a:cubicBezTo>
                  <a:cubicBezTo>
                    <a:pt x="857" y="538"/>
                    <a:pt x="788" y="691"/>
                    <a:pt x="596" y="760"/>
                  </a:cubicBezTo>
                  <a:cubicBezTo>
                    <a:pt x="568" y="769"/>
                    <a:pt x="540" y="773"/>
                    <a:pt x="513" y="773"/>
                  </a:cubicBezTo>
                  <a:cubicBezTo>
                    <a:pt x="361" y="773"/>
                    <a:pt x="241" y="636"/>
                    <a:pt x="183" y="499"/>
                  </a:cubicBezTo>
                  <a:cubicBezTo>
                    <a:pt x="121" y="346"/>
                    <a:pt x="252" y="155"/>
                    <a:pt x="405" y="86"/>
                  </a:cubicBezTo>
                  <a:cubicBezTo>
                    <a:pt x="433" y="77"/>
                    <a:pt x="461" y="72"/>
                    <a:pt x="488" y="72"/>
                  </a:cubicBezTo>
                  <a:close/>
                  <a:moveTo>
                    <a:pt x="525" y="0"/>
                  </a:moveTo>
                  <a:cubicBezTo>
                    <a:pt x="264" y="0"/>
                    <a:pt x="0" y="211"/>
                    <a:pt x="60" y="538"/>
                  </a:cubicBezTo>
                  <a:cubicBezTo>
                    <a:pt x="109" y="740"/>
                    <a:pt x="281" y="839"/>
                    <a:pt x="462" y="839"/>
                  </a:cubicBezTo>
                  <a:cubicBezTo>
                    <a:pt x="507" y="839"/>
                    <a:pt x="552" y="833"/>
                    <a:pt x="596" y="821"/>
                  </a:cubicBezTo>
                  <a:cubicBezTo>
                    <a:pt x="857" y="790"/>
                    <a:pt x="979" y="538"/>
                    <a:pt x="949" y="308"/>
                  </a:cubicBezTo>
                  <a:cubicBezTo>
                    <a:pt x="872" y="94"/>
                    <a:pt x="699" y="0"/>
                    <a:pt x="52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3"/>
            <p:cNvSpPr/>
            <p:nvPr/>
          </p:nvSpPr>
          <p:spPr>
            <a:xfrm>
              <a:off x="7928221" y="4716793"/>
              <a:ext cx="124482" cy="104562"/>
            </a:xfrm>
            <a:custGeom>
              <a:avLst/>
              <a:gdLst/>
              <a:ahLst/>
              <a:cxnLst/>
              <a:rect l="l" t="t" r="r" b="b"/>
              <a:pathLst>
                <a:path w="1006" h="845" extrusionOk="0">
                  <a:moveTo>
                    <a:pt x="511" y="76"/>
                  </a:moveTo>
                  <a:cubicBezTo>
                    <a:pt x="650" y="76"/>
                    <a:pt x="788" y="210"/>
                    <a:pt x="814" y="345"/>
                  </a:cubicBezTo>
                  <a:cubicBezTo>
                    <a:pt x="845" y="506"/>
                    <a:pt x="783" y="697"/>
                    <a:pt x="592" y="758"/>
                  </a:cubicBezTo>
                  <a:cubicBezTo>
                    <a:pt x="566" y="770"/>
                    <a:pt x="538" y="775"/>
                    <a:pt x="511" y="775"/>
                  </a:cubicBezTo>
                  <a:cubicBezTo>
                    <a:pt x="373" y="775"/>
                    <a:pt x="234" y="640"/>
                    <a:pt x="209" y="506"/>
                  </a:cubicBezTo>
                  <a:cubicBezTo>
                    <a:pt x="140" y="345"/>
                    <a:pt x="239" y="123"/>
                    <a:pt x="431" y="92"/>
                  </a:cubicBezTo>
                  <a:cubicBezTo>
                    <a:pt x="457" y="81"/>
                    <a:pt x="484" y="76"/>
                    <a:pt x="511" y="76"/>
                  </a:cubicBezTo>
                  <a:close/>
                  <a:moveTo>
                    <a:pt x="530" y="1"/>
                  </a:moveTo>
                  <a:cubicBezTo>
                    <a:pt x="268" y="1"/>
                    <a:pt x="1" y="211"/>
                    <a:pt x="79" y="536"/>
                  </a:cubicBezTo>
                  <a:cubicBezTo>
                    <a:pt x="103" y="741"/>
                    <a:pt x="298" y="845"/>
                    <a:pt x="490" y="845"/>
                  </a:cubicBezTo>
                  <a:cubicBezTo>
                    <a:pt x="535" y="845"/>
                    <a:pt x="580" y="839"/>
                    <a:pt x="623" y="827"/>
                  </a:cubicBezTo>
                  <a:cubicBezTo>
                    <a:pt x="845" y="789"/>
                    <a:pt x="1006" y="536"/>
                    <a:pt x="944" y="314"/>
                  </a:cubicBezTo>
                  <a:cubicBezTo>
                    <a:pt x="880" y="96"/>
                    <a:pt x="706" y="1"/>
                    <a:pt x="5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3"/>
            <p:cNvSpPr/>
            <p:nvPr/>
          </p:nvSpPr>
          <p:spPr>
            <a:xfrm>
              <a:off x="8192857" y="4120918"/>
              <a:ext cx="102457" cy="98252"/>
            </a:xfrm>
            <a:custGeom>
              <a:avLst/>
              <a:gdLst/>
              <a:ahLst/>
              <a:cxnLst/>
              <a:rect l="l" t="t" r="r" b="b"/>
              <a:pathLst>
                <a:path w="828" h="794" extrusionOk="0">
                  <a:moveTo>
                    <a:pt x="201" y="1"/>
                  </a:moveTo>
                  <a:cubicBezTo>
                    <a:pt x="192" y="1"/>
                    <a:pt x="192" y="14"/>
                    <a:pt x="192" y="14"/>
                  </a:cubicBezTo>
                  <a:cubicBezTo>
                    <a:pt x="223" y="144"/>
                    <a:pt x="284" y="267"/>
                    <a:pt x="384" y="397"/>
                  </a:cubicBezTo>
                  <a:cubicBezTo>
                    <a:pt x="253" y="459"/>
                    <a:pt x="154" y="528"/>
                    <a:pt x="31" y="619"/>
                  </a:cubicBezTo>
                  <a:cubicBezTo>
                    <a:pt x="1" y="619"/>
                    <a:pt x="31" y="650"/>
                    <a:pt x="62" y="650"/>
                  </a:cubicBezTo>
                  <a:cubicBezTo>
                    <a:pt x="154" y="589"/>
                    <a:pt x="284" y="528"/>
                    <a:pt x="414" y="428"/>
                  </a:cubicBezTo>
                  <a:cubicBezTo>
                    <a:pt x="476" y="558"/>
                    <a:pt x="537" y="688"/>
                    <a:pt x="636" y="780"/>
                  </a:cubicBezTo>
                  <a:cubicBezTo>
                    <a:pt x="636" y="789"/>
                    <a:pt x="639" y="793"/>
                    <a:pt x="643" y="793"/>
                  </a:cubicBezTo>
                  <a:cubicBezTo>
                    <a:pt x="652" y="793"/>
                    <a:pt x="667" y="771"/>
                    <a:pt x="667" y="750"/>
                  </a:cubicBezTo>
                  <a:cubicBezTo>
                    <a:pt x="606" y="650"/>
                    <a:pt x="537" y="528"/>
                    <a:pt x="476" y="397"/>
                  </a:cubicBezTo>
                  <a:cubicBezTo>
                    <a:pt x="575" y="336"/>
                    <a:pt x="698" y="267"/>
                    <a:pt x="797" y="175"/>
                  </a:cubicBezTo>
                  <a:cubicBezTo>
                    <a:pt x="828" y="175"/>
                    <a:pt x="797" y="144"/>
                    <a:pt x="797" y="144"/>
                  </a:cubicBezTo>
                  <a:cubicBezTo>
                    <a:pt x="667" y="206"/>
                    <a:pt x="537" y="267"/>
                    <a:pt x="445" y="367"/>
                  </a:cubicBezTo>
                  <a:cubicBezTo>
                    <a:pt x="384" y="236"/>
                    <a:pt x="284" y="114"/>
                    <a:pt x="223" y="14"/>
                  </a:cubicBezTo>
                  <a:cubicBezTo>
                    <a:pt x="213" y="4"/>
                    <a:pt x="206" y="1"/>
                    <a:pt x="2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3"/>
            <p:cNvSpPr/>
            <p:nvPr/>
          </p:nvSpPr>
          <p:spPr>
            <a:xfrm>
              <a:off x="8883829" y="3988077"/>
              <a:ext cx="98621" cy="96519"/>
            </a:xfrm>
            <a:custGeom>
              <a:avLst/>
              <a:gdLst/>
              <a:ahLst/>
              <a:cxnLst/>
              <a:rect l="l" t="t" r="r" b="b"/>
              <a:pathLst>
                <a:path w="797" h="780" extrusionOk="0">
                  <a:moveTo>
                    <a:pt x="644" y="0"/>
                  </a:moveTo>
                  <a:cubicBezTo>
                    <a:pt x="544" y="131"/>
                    <a:pt x="483" y="223"/>
                    <a:pt x="383" y="353"/>
                  </a:cubicBezTo>
                  <a:cubicBezTo>
                    <a:pt x="291" y="253"/>
                    <a:pt x="161" y="192"/>
                    <a:pt x="69" y="131"/>
                  </a:cubicBezTo>
                  <a:cubicBezTo>
                    <a:pt x="31" y="131"/>
                    <a:pt x="0" y="161"/>
                    <a:pt x="31" y="161"/>
                  </a:cubicBezTo>
                  <a:cubicBezTo>
                    <a:pt x="130" y="253"/>
                    <a:pt x="261" y="322"/>
                    <a:pt x="353" y="384"/>
                  </a:cubicBezTo>
                  <a:cubicBezTo>
                    <a:pt x="291" y="514"/>
                    <a:pt x="222" y="636"/>
                    <a:pt x="161" y="736"/>
                  </a:cubicBezTo>
                  <a:cubicBezTo>
                    <a:pt x="139" y="758"/>
                    <a:pt x="148" y="779"/>
                    <a:pt x="166" y="779"/>
                  </a:cubicBezTo>
                  <a:cubicBezTo>
                    <a:pt x="174" y="779"/>
                    <a:pt x="183" y="776"/>
                    <a:pt x="192" y="767"/>
                  </a:cubicBezTo>
                  <a:cubicBezTo>
                    <a:pt x="261" y="667"/>
                    <a:pt x="353" y="544"/>
                    <a:pt x="414" y="445"/>
                  </a:cubicBezTo>
                  <a:cubicBezTo>
                    <a:pt x="544" y="514"/>
                    <a:pt x="644" y="606"/>
                    <a:pt x="766" y="636"/>
                  </a:cubicBezTo>
                  <a:cubicBezTo>
                    <a:pt x="797" y="636"/>
                    <a:pt x="797" y="636"/>
                    <a:pt x="797" y="606"/>
                  </a:cubicBezTo>
                  <a:cubicBezTo>
                    <a:pt x="705" y="514"/>
                    <a:pt x="575" y="445"/>
                    <a:pt x="483" y="384"/>
                  </a:cubicBezTo>
                  <a:cubicBezTo>
                    <a:pt x="544" y="253"/>
                    <a:pt x="605" y="161"/>
                    <a:pt x="674" y="31"/>
                  </a:cubicBezTo>
                  <a:cubicBezTo>
                    <a:pt x="674" y="0"/>
                    <a:pt x="67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3"/>
            <p:cNvSpPr/>
            <p:nvPr/>
          </p:nvSpPr>
          <p:spPr>
            <a:xfrm>
              <a:off x="8423999" y="3212509"/>
              <a:ext cx="94909" cy="91198"/>
            </a:xfrm>
            <a:custGeom>
              <a:avLst/>
              <a:gdLst/>
              <a:ahLst/>
              <a:cxnLst/>
              <a:rect l="l" t="t" r="r" b="b"/>
              <a:pathLst>
                <a:path w="767" h="737" extrusionOk="0">
                  <a:moveTo>
                    <a:pt x="636" y="1"/>
                  </a:moveTo>
                  <a:cubicBezTo>
                    <a:pt x="544" y="93"/>
                    <a:pt x="445" y="192"/>
                    <a:pt x="383" y="323"/>
                  </a:cubicBezTo>
                  <a:cubicBezTo>
                    <a:pt x="291" y="223"/>
                    <a:pt x="161" y="131"/>
                    <a:pt x="31" y="62"/>
                  </a:cubicBezTo>
                  <a:cubicBezTo>
                    <a:pt x="31" y="62"/>
                    <a:pt x="0" y="93"/>
                    <a:pt x="31" y="93"/>
                  </a:cubicBezTo>
                  <a:lnTo>
                    <a:pt x="322" y="384"/>
                  </a:lnTo>
                  <a:cubicBezTo>
                    <a:pt x="253" y="476"/>
                    <a:pt x="161" y="575"/>
                    <a:pt x="100" y="706"/>
                  </a:cubicBezTo>
                  <a:cubicBezTo>
                    <a:pt x="62" y="706"/>
                    <a:pt x="100" y="736"/>
                    <a:pt x="131" y="736"/>
                  </a:cubicBezTo>
                  <a:cubicBezTo>
                    <a:pt x="192" y="606"/>
                    <a:pt x="291" y="514"/>
                    <a:pt x="383" y="414"/>
                  </a:cubicBezTo>
                  <a:cubicBezTo>
                    <a:pt x="483" y="476"/>
                    <a:pt x="606" y="575"/>
                    <a:pt x="705" y="667"/>
                  </a:cubicBezTo>
                  <a:cubicBezTo>
                    <a:pt x="736" y="667"/>
                    <a:pt x="766" y="637"/>
                    <a:pt x="736" y="637"/>
                  </a:cubicBezTo>
                  <a:cubicBezTo>
                    <a:pt x="636" y="545"/>
                    <a:pt x="544" y="445"/>
                    <a:pt x="414" y="353"/>
                  </a:cubicBezTo>
                  <a:cubicBezTo>
                    <a:pt x="514" y="254"/>
                    <a:pt x="606" y="162"/>
                    <a:pt x="674" y="31"/>
                  </a:cubicBezTo>
                  <a:cubicBezTo>
                    <a:pt x="674" y="1"/>
                    <a:pt x="674"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3"/>
            <p:cNvSpPr/>
            <p:nvPr/>
          </p:nvSpPr>
          <p:spPr>
            <a:xfrm>
              <a:off x="512528" y="2571749"/>
              <a:ext cx="124606" cy="104067"/>
            </a:xfrm>
            <a:custGeom>
              <a:avLst/>
              <a:gdLst/>
              <a:ahLst/>
              <a:cxnLst/>
              <a:rect l="l" t="t" r="r" b="b"/>
              <a:pathLst>
                <a:path w="1007" h="841" extrusionOk="0">
                  <a:moveTo>
                    <a:pt x="535" y="79"/>
                  </a:moveTo>
                  <a:cubicBezTo>
                    <a:pt x="679" y="79"/>
                    <a:pt x="790" y="195"/>
                    <a:pt x="815" y="351"/>
                  </a:cubicBezTo>
                  <a:cubicBezTo>
                    <a:pt x="877" y="512"/>
                    <a:pt x="785" y="703"/>
                    <a:pt x="624" y="765"/>
                  </a:cubicBezTo>
                  <a:cubicBezTo>
                    <a:pt x="592" y="776"/>
                    <a:pt x="562" y="781"/>
                    <a:pt x="533" y="781"/>
                  </a:cubicBezTo>
                  <a:cubicBezTo>
                    <a:pt x="382" y="781"/>
                    <a:pt x="261" y="646"/>
                    <a:pt x="210" y="512"/>
                  </a:cubicBezTo>
                  <a:cubicBezTo>
                    <a:pt x="141" y="320"/>
                    <a:pt x="271" y="129"/>
                    <a:pt x="432" y="98"/>
                  </a:cubicBezTo>
                  <a:cubicBezTo>
                    <a:pt x="468" y="85"/>
                    <a:pt x="502" y="79"/>
                    <a:pt x="535" y="79"/>
                  </a:cubicBezTo>
                  <a:close/>
                  <a:moveTo>
                    <a:pt x="542" y="0"/>
                  </a:moveTo>
                  <a:cubicBezTo>
                    <a:pt x="278" y="0"/>
                    <a:pt x="1" y="212"/>
                    <a:pt x="80" y="543"/>
                  </a:cubicBezTo>
                  <a:cubicBezTo>
                    <a:pt x="132" y="759"/>
                    <a:pt x="330" y="840"/>
                    <a:pt x="525" y="840"/>
                  </a:cubicBezTo>
                  <a:cubicBezTo>
                    <a:pt x="558" y="840"/>
                    <a:pt x="592" y="838"/>
                    <a:pt x="624" y="834"/>
                  </a:cubicBezTo>
                  <a:cubicBezTo>
                    <a:pt x="877" y="765"/>
                    <a:pt x="1007" y="543"/>
                    <a:pt x="938" y="290"/>
                  </a:cubicBezTo>
                  <a:cubicBezTo>
                    <a:pt x="878" y="88"/>
                    <a:pt x="713" y="0"/>
                    <a:pt x="5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3"/>
            <p:cNvSpPr/>
            <p:nvPr/>
          </p:nvSpPr>
          <p:spPr>
            <a:xfrm rot="-5400000">
              <a:off x="1139121" y="3417315"/>
              <a:ext cx="187099" cy="7672"/>
            </a:xfrm>
            <a:custGeom>
              <a:avLst/>
              <a:gdLst/>
              <a:ahLst/>
              <a:cxnLst/>
              <a:rect l="l" t="t" r="r" b="b"/>
              <a:pathLst>
                <a:path w="2268" h="93" extrusionOk="0">
                  <a:moveTo>
                    <a:pt x="1785" y="0"/>
                  </a:moveTo>
                  <a:cubicBezTo>
                    <a:pt x="1180" y="31"/>
                    <a:pt x="575" y="62"/>
                    <a:pt x="0" y="92"/>
                  </a:cubicBezTo>
                  <a:lnTo>
                    <a:pt x="2268" y="62"/>
                  </a:lnTo>
                  <a:cubicBezTo>
                    <a:pt x="2107" y="0"/>
                    <a:pt x="1946" y="0"/>
                    <a:pt x="178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3"/>
            <p:cNvSpPr/>
            <p:nvPr/>
          </p:nvSpPr>
          <p:spPr>
            <a:xfrm rot="-5400000">
              <a:off x="1139121" y="3417315"/>
              <a:ext cx="187099" cy="7672"/>
            </a:xfrm>
            <a:custGeom>
              <a:avLst/>
              <a:gdLst/>
              <a:ahLst/>
              <a:cxnLst/>
              <a:rect l="l" t="t" r="r" b="b"/>
              <a:pathLst>
                <a:path w="2268" h="93" fill="none" extrusionOk="0">
                  <a:moveTo>
                    <a:pt x="0" y="92"/>
                  </a:moveTo>
                  <a:cubicBezTo>
                    <a:pt x="575" y="62"/>
                    <a:pt x="1180" y="31"/>
                    <a:pt x="1785" y="0"/>
                  </a:cubicBezTo>
                  <a:cubicBezTo>
                    <a:pt x="1946" y="0"/>
                    <a:pt x="2107" y="0"/>
                    <a:pt x="2268" y="62"/>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3"/>
            <p:cNvSpPr/>
            <p:nvPr/>
          </p:nvSpPr>
          <p:spPr>
            <a:xfrm rot="-5400000">
              <a:off x="1162921" y="3594059"/>
              <a:ext cx="134714" cy="12457"/>
            </a:xfrm>
            <a:custGeom>
              <a:avLst/>
              <a:gdLst/>
              <a:ahLst/>
              <a:cxnLst/>
              <a:rect l="l" t="t" r="r" b="b"/>
              <a:pathLst>
                <a:path w="1633" h="151" extrusionOk="0">
                  <a:moveTo>
                    <a:pt x="445" y="0"/>
                  </a:moveTo>
                  <a:cubicBezTo>
                    <a:pt x="297" y="0"/>
                    <a:pt x="149" y="9"/>
                    <a:pt x="0" y="28"/>
                  </a:cubicBezTo>
                  <a:lnTo>
                    <a:pt x="1632" y="150"/>
                  </a:lnTo>
                  <a:cubicBezTo>
                    <a:pt x="1237" y="61"/>
                    <a:pt x="841" y="0"/>
                    <a:pt x="4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3"/>
            <p:cNvSpPr/>
            <p:nvPr/>
          </p:nvSpPr>
          <p:spPr>
            <a:xfrm rot="-5400000">
              <a:off x="1161188" y="3592327"/>
              <a:ext cx="134714" cy="15922"/>
            </a:xfrm>
            <a:custGeom>
              <a:avLst/>
              <a:gdLst/>
              <a:ahLst/>
              <a:cxnLst/>
              <a:rect l="l" t="t" r="r" b="b"/>
              <a:pathLst>
                <a:path w="1633" h="193" fill="none" extrusionOk="0">
                  <a:moveTo>
                    <a:pt x="0" y="70"/>
                  </a:moveTo>
                  <a:cubicBezTo>
                    <a:pt x="544" y="1"/>
                    <a:pt x="1088" y="70"/>
                    <a:pt x="1632" y="192"/>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3"/>
            <p:cNvSpPr/>
            <p:nvPr/>
          </p:nvSpPr>
          <p:spPr>
            <a:xfrm rot="-5400000">
              <a:off x="1067227" y="3637451"/>
              <a:ext cx="187181" cy="4702"/>
            </a:xfrm>
            <a:custGeom>
              <a:avLst/>
              <a:gdLst/>
              <a:ahLst/>
              <a:cxnLst/>
              <a:rect l="l" t="t" r="r" b="b"/>
              <a:pathLst>
                <a:path w="2269" h="57" extrusionOk="0">
                  <a:moveTo>
                    <a:pt x="1299" y="0"/>
                  </a:moveTo>
                  <a:cubicBezTo>
                    <a:pt x="868" y="0"/>
                    <a:pt x="440" y="17"/>
                    <a:pt x="1" y="57"/>
                  </a:cubicBezTo>
                  <a:lnTo>
                    <a:pt x="2268" y="26"/>
                  </a:lnTo>
                  <a:cubicBezTo>
                    <a:pt x="1941" y="10"/>
                    <a:pt x="1619" y="0"/>
                    <a:pt x="129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3"/>
            <p:cNvSpPr/>
            <p:nvPr/>
          </p:nvSpPr>
          <p:spPr>
            <a:xfrm rot="-5400000">
              <a:off x="1066691" y="3636915"/>
              <a:ext cx="187181" cy="5775"/>
            </a:xfrm>
            <a:custGeom>
              <a:avLst/>
              <a:gdLst/>
              <a:ahLst/>
              <a:cxnLst/>
              <a:rect l="l" t="t" r="r" b="b"/>
              <a:pathLst>
                <a:path w="2269" h="70" fill="none" extrusionOk="0">
                  <a:moveTo>
                    <a:pt x="1" y="70"/>
                  </a:moveTo>
                  <a:cubicBezTo>
                    <a:pt x="767" y="1"/>
                    <a:pt x="1502" y="1"/>
                    <a:pt x="2268" y="39"/>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3"/>
            <p:cNvSpPr/>
            <p:nvPr/>
          </p:nvSpPr>
          <p:spPr>
            <a:xfrm rot="-5400000">
              <a:off x="1131944" y="3772948"/>
              <a:ext cx="147336" cy="4867"/>
            </a:xfrm>
            <a:custGeom>
              <a:avLst/>
              <a:gdLst/>
              <a:ahLst/>
              <a:cxnLst/>
              <a:rect l="l" t="t" r="r" b="b"/>
              <a:pathLst>
                <a:path w="1786" h="59" extrusionOk="0">
                  <a:moveTo>
                    <a:pt x="703" y="1"/>
                  </a:moveTo>
                  <a:cubicBezTo>
                    <a:pt x="465" y="1"/>
                    <a:pt x="230" y="8"/>
                    <a:pt x="1" y="20"/>
                  </a:cubicBezTo>
                  <a:lnTo>
                    <a:pt x="1786" y="59"/>
                  </a:lnTo>
                  <a:cubicBezTo>
                    <a:pt x="1423" y="17"/>
                    <a:pt x="1059" y="1"/>
                    <a:pt x="70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3"/>
            <p:cNvSpPr/>
            <p:nvPr/>
          </p:nvSpPr>
          <p:spPr>
            <a:xfrm rot="-5400000">
              <a:off x="1131490" y="3772494"/>
              <a:ext cx="147336" cy="5775"/>
            </a:xfrm>
            <a:custGeom>
              <a:avLst/>
              <a:gdLst/>
              <a:ahLst/>
              <a:cxnLst/>
              <a:rect l="l" t="t" r="r" b="b"/>
              <a:pathLst>
                <a:path w="1786" h="70" fill="none" extrusionOk="0">
                  <a:moveTo>
                    <a:pt x="1" y="31"/>
                  </a:moveTo>
                  <a:cubicBezTo>
                    <a:pt x="575" y="1"/>
                    <a:pt x="1180" y="1"/>
                    <a:pt x="1786" y="7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3"/>
            <p:cNvSpPr/>
            <p:nvPr/>
          </p:nvSpPr>
          <p:spPr>
            <a:xfrm rot="-5400000">
              <a:off x="1047099" y="3777856"/>
              <a:ext cx="155503" cy="8332"/>
            </a:xfrm>
            <a:custGeom>
              <a:avLst/>
              <a:gdLst/>
              <a:ahLst/>
              <a:cxnLst/>
              <a:rect l="l" t="t" r="r" b="b"/>
              <a:pathLst>
                <a:path w="1885" h="101" extrusionOk="0">
                  <a:moveTo>
                    <a:pt x="1219" y="0"/>
                  </a:moveTo>
                  <a:cubicBezTo>
                    <a:pt x="805" y="0"/>
                    <a:pt x="395" y="36"/>
                    <a:pt x="0" y="101"/>
                  </a:cubicBezTo>
                  <a:lnTo>
                    <a:pt x="1885" y="32"/>
                  </a:lnTo>
                  <a:cubicBezTo>
                    <a:pt x="1663" y="11"/>
                    <a:pt x="1441" y="0"/>
                    <a:pt x="121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3"/>
            <p:cNvSpPr/>
            <p:nvPr/>
          </p:nvSpPr>
          <p:spPr>
            <a:xfrm rot="-5400000">
              <a:off x="1045861" y="3776619"/>
              <a:ext cx="155503" cy="10807"/>
            </a:xfrm>
            <a:custGeom>
              <a:avLst/>
              <a:gdLst/>
              <a:ahLst/>
              <a:cxnLst/>
              <a:rect l="l" t="t" r="r" b="b"/>
              <a:pathLst>
                <a:path w="1885" h="131" fill="none" extrusionOk="0">
                  <a:moveTo>
                    <a:pt x="0" y="131"/>
                  </a:moveTo>
                  <a:cubicBezTo>
                    <a:pt x="606" y="31"/>
                    <a:pt x="1249" y="1"/>
                    <a:pt x="1885" y="62"/>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3"/>
            <p:cNvSpPr/>
            <p:nvPr/>
          </p:nvSpPr>
          <p:spPr>
            <a:xfrm rot="-5400000">
              <a:off x="1094203" y="3422388"/>
              <a:ext cx="137189" cy="10807"/>
            </a:xfrm>
            <a:custGeom>
              <a:avLst/>
              <a:gdLst/>
              <a:ahLst/>
              <a:cxnLst/>
              <a:rect l="l" t="t" r="r" b="b"/>
              <a:pathLst>
                <a:path w="1663" h="131" extrusionOk="0">
                  <a:moveTo>
                    <a:pt x="1663" y="1"/>
                  </a:moveTo>
                  <a:cubicBezTo>
                    <a:pt x="1088" y="39"/>
                    <a:pt x="544" y="70"/>
                    <a:pt x="0" y="131"/>
                  </a:cubicBezTo>
                  <a:lnTo>
                    <a:pt x="166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3"/>
            <p:cNvSpPr/>
            <p:nvPr/>
          </p:nvSpPr>
          <p:spPr>
            <a:xfrm rot="-5400000">
              <a:off x="1094203" y="3422388"/>
              <a:ext cx="137189" cy="10807"/>
            </a:xfrm>
            <a:custGeom>
              <a:avLst/>
              <a:gdLst/>
              <a:ahLst/>
              <a:cxnLst/>
              <a:rect l="l" t="t" r="r" b="b"/>
              <a:pathLst>
                <a:path w="1663" h="131" fill="none" extrusionOk="0">
                  <a:moveTo>
                    <a:pt x="0" y="131"/>
                  </a:moveTo>
                  <a:cubicBezTo>
                    <a:pt x="544" y="70"/>
                    <a:pt x="1088" y="39"/>
                    <a:pt x="1663" y="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3"/>
            <p:cNvSpPr/>
            <p:nvPr/>
          </p:nvSpPr>
          <p:spPr>
            <a:xfrm rot="-5400000">
              <a:off x="1012657" y="3467224"/>
              <a:ext cx="160618" cy="2640"/>
            </a:xfrm>
            <a:custGeom>
              <a:avLst/>
              <a:gdLst/>
              <a:ahLst/>
              <a:cxnLst/>
              <a:rect l="l" t="t" r="r" b="b"/>
              <a:pathLst>
                <a:path w="1947" h="32" extrusionOk="0">
                  <a:moveTo>
                    <a:pt x="1946" y="1"/>
                  </a:moveTo>
                  <a:cubicBezTo>
                    <a:pt x="1629" y="1"/>
                    <a:pt x="1301" y="9"/>
                    <a:pt x="974" y="16"/>
                  </a:cubicBezTo>
                  <a:lnTo>
                    <a:pt x="1946" y="1"/>
                  </a:lnTo>
                  <a:close/>
                  <a:moveTo>
                    <a:pt x="974" y="16"/>
                  </a:moveTo>
                  <a:lnTo>
                    <a:pt x="1" y="32"/>
                  </a:lnTo>
                  <a:cubicBezTo>
                    <a:pt x="319" y="32"/>
                    <a:pt x="646" y="24"/>
                    <a:pt x="974" y="16"/>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3"/>
            <p:cNvSpPr/>
            <p:nvPr/>
          </p:nvSpPr>
          <p:spPr>
            <a:xfrm rot="-5400000">
              <a:off x="1012657" y="3467224"/>
              <a:ext cx="160618" cy="2640"/>
            </a:xfrm>
            <a:custGeom>
              <a:avLst/>
              <a:gdLst/>
              <a:ahLst/>
              <a:cxnLst/>
              <a:rect l="l" t="t" r="r" b="b"/>
              <a:pathLst>
                <a:path w="1947" h="32" fill="none" extrusionOk="0">
                  <a:moveTo>
                    <a:pt x="1" y="32"/>
                  </a:moveTo>
                  <a:cubicBezTo>
                    <a:pt x="636" y="32"/>
                    <a:pt x="1311" y="1"/>
                    <a:pt x="1946" y="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3"/>
            <p:cNvSpPr/>
            <p:nvPr/>
          </p:nvSpPr>
          <p:spPr>
            <a:xfrm rot="-5400000">
              <a:off x="1025939" y="3219493"/>
              <a:ext cx="197906" cy="8250"/>
            </a:xfrm>
            <a:custGeom>
              <a:avLst/>
              <a:gdLst/>
              <a:ahLst/>
              <a:cxnLst/>
              <a:rect l="l" t="t" r="r" b="b"/>
              <a:pathLst>
                <a:path w="2399" h="100" extrusionOk="0">
                  <a:moveTo>
                    <a:pt x="2398" y="0"/>
                  </a:moveTo>
                  <a:cubicBezTo>
                    <a:pt x="1601" y="31"/>
                    <a:pt x="797" y="62"/>
                    <a:pt x="0" y="100"/>
                  </a:cubicBezTo>
                  <a:lnTo>
                    <a:pt x="2398"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3"/>
            <p:cNvSpPr/>
            <p:nvPr/>
          </p:nvSpPr>
          <p:spPr>
            <a:xfrm rot="-5400000">
              <a:off x="1025939" y="3219493"/>
              <a:ext cx="197906" cy="8250"/>
            </a:xfrm>
            <a:custGeom>
              <a:avLst/>
              <a:gdLst/>
              <a:ahLst/>
              <a:cxnLst/>
              <a:rect l="l" t="t" r="r" b="b"/>
              <a:pathLst>
                <a:path w="2399" h="100" fill="none" extrusionOk="0">
                  <a:moveTo>
                    <a:pt x="0" y="100"/>
                  </a:moveTo>
                  <a:cubicBezTo>
                    <a:pt x="797" y="62"/>
                    <a:pt x="1601" y="31"/>
                    <a:pt x="2398"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3"/>
            <p:cNvSpPr/>
            <p:nvPr/>
          </p:nvSpPr>
          <p:spPr>
            <a:xfrm rot="-5400000">
              <a:off x="1085046" y="3200231"/>
              <a:ext cx="166310" cy="10229"/>
            </a:xfrm>
            <a:custGeom>
              <a:avLst/>
              <a:gdLst/>
              <a:ahLst/>
              <a:cxnLst/>
              <a:rect l="l" t="t" r="r" b="b"/>
              <a:pathLst>
                <a:path w="2016" h="124" extrusionOk="0">
                  <a:moveTo>
                    <a:pt x="1344" y="1"/>
                  </a:moveTo>
                  <a:cubicBezTo>
                    <a:pt x="896" y="1"/>
                    <a:pt x="450" y="42"/>
                    <a:pt x="1" y="123"/>
                  </a:cubicBezTo>
                  <a:lnTo>
                    <a:pt x="2016" y="31"/>
                  </a:lnTo>
                  <a:cubicBezTo>
                    <a:pt x="1791" y="11"/>
                    <a:pt x="1567" y="1"/>
                    <a:pt x="134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3"/>
            <p:cNvSpPr/>
            <p:nvPr/>
          </p:nvSpPr>
          <p:spPr>
            <a:xfrm rot="-5400000">
              <a:off x="1083809" y="3198994"/>
              <a:ext cx="166310" cy="12704"/>
            </a:xfrm>
            <a:custGeom>
              <a:avLst/>
              <a:gdLst/>
              <a:ahLst/>
              <a:cxnLst/>
              <a:rect l="l" t="t" r="r" b="b"/>
              <a:pathLst>
                <a:path w="2016" h="154" fill="none" extrusionOk="0">
                  <a:moveTo>
                    <a:pt x="1" y="153"/>
                  </a:moveTo>
                  <a:cubicBezTo>
                    <a:pt x="675" y="31"/>
                    <a:pt x="1342" y="0"/>
                    <a:pt x="2016" y="6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3"/>
            <p:cNvSpPr/>
            <p:nvPr/>
          </p:nvSpPr>
          <p:spPr>
            <a:xfrm rot="-5400000">
              <a:off x="1179832" y="3207820"/>
              <a:ext cx="145439" cy="15922"/>
            </a:xfrm>
            <a:custGeom>
              <a:avLst/>
              <a:gdLst/>
              <a:ahLst/>
              <a:cxnLst/>
              <a:rect l="l" t="t" r="r" b="b"/>
              <a:pathLst>
                <a:path w="1763" h="193" extrusionOk="0">
                  <a:moveTo>
                    <a:pt x="1763" y="1"/>
                  </a:moveTo>
                  <a:cubicBezTo>
                    <a:pt x="1188" y="1"/>
                    <a:pt x="575" y="62"/>
                    <a:pt x="1" y="192"/>
                  </a:cubicBezTo>
                  <a:lnTo>
                    <a:pt x="176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3"/>
            <p:cNvSpPr/>
            <p:nvPr/>
          </p:nvSpPr>
          <p:spPr>
            <a:xfrm rot="-5400000">
              <a:off x="1179832" y="3207820"/>
              <a:ext cx="145439" cy="15922"/>
            </a:xfrm>
            <a:custGeom>
              <a:avLst/>
              <a:gdLst/>
              <a:ahLst/>
              <a:cxnLst/>
              <a:rect l="l" t="t" r="r" b="b"/>
              <a:pathLst>
                <a:path w="1763" h="193" fill="none" extrusionOk="0">
                  <a:moveTo>
                    <a:pt x="1" y="192"/>
                  </a:moveTo>
                  <a:cubicBezTo>
                    <a:pt x="575" y="62"/>
                    <a:pt x="1188" y="1"/>
                    <a:pt x="1763" y="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3"/>
            <p:cNvSpPr/>
            <p:nvPr/>
          </p:nvSpPr>
          <p:spPr>
            <a:xfrm rot="-5400000">
              <a:off x="1088346" y="2994077"/>
              <a:ext cx="202938" cy="11714"/>
            </a:xfrm>
            <a:custGeom>
              <a:avLst/>
              <a:gdLst/>
              <a:ahLst/>
              <a:cxnLst/>
              <a:rect l="l" t="t" r="r" b="b"/>
              <a:pathLst>
                <a:path w="2460" h="142" extrusionOk="0">
                  <a:moveTo>
                    <a:pt x="2460" y="0"/>
                  </a:moveTo>
                  <a:lnTo>
                    <a:pt x="1" y="131"/>
                  </a:lnTo>
                  <a:cubicBezTo>
                    <a:pt x="186" y="138"/>
                    <a:pt x="374" y="142"/>
                    <a:pt x="563" y="142"/>
                  </a:cubicBezTo>
                  <a:cubicBezTo>
                    <a:pt x="1186" y="142"/>
                    <a:pt x="1825" y="100"/>
                    <a:pt x="246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3"/>
            <p:cNvSpPr/>
            <p:nvPr/>
          </p:nvSpPr>
          <p:spPr>
            <a:xfrm rot="-5400000">
              <a:off x="1089171" y="2993252"/>
              <a:ext cx="202938" cy="13364"/>
            </a:xfrm>
            <a:custGeom>
              <a:avLst/>
              <a:gdLst/>
              <a:ahLst/>
              <a:cxnLst/>
              <a:rect l="l" t="t" r="r" b="b"/>
              <a:pathLst>
                <a:path w="2460" h="162" fill="none" extrusionOk="0">
                  <a:moveTo>
                    <a:pt x="1" y="131"/>
                  </a:moveTo>
                  <a:cubicBezTo>
                    <a:pt x="797" y="161"/>
                    <a:pt x="1632" y="131"/>
                    <a:pt x="2460"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3"/>
            <p:cNvSpPr/>
            <p:nvPr/>
          </p:nvSpPr>
          <p:spPr>
            <a:xfrm rot="-5400000">
              <a:off x="1038808" y="2914677"/>
              <a:ext cx="168207" cy="4290"/>
            </a:xfrm>
            <a:custGeom>
              <a:avLst/>
              <a:gdLst/>
              <a:ahLst/>
              <a:cxnLst/>
              <a:rect l="l" t="t" r="r" b="b"/>
              <a:pathLst>
                <a:path w="2039" h="52" extrusionOk="0">
                  <a:moveTo>
                    <a:pt x="2038" y="0"/>
                  </a:moveTo>
                  <a:lnTo>
                    <a:pt x="1" y="31"/>
                  </a:lnTo>
                  <a:cubicBezTo>
                    <a:pt x="277" y="44"/>
                    <a:pt x="554" y="51"/>
                    <a:pt x="834" y="51"/>
                  </a:cubicBezTo>
                  <a:cubicBezTo>
                    <a:pt x="1230" y="51"/>
                    <a:pt x="1630" y="36"/>
                    <a:pt x="203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3"/>
            <p:cNvSpPr/>
            <p:nvPr/>
          </p:nvSpPr>
          <p:spPr>
            <a:xfrm rot="-5400000">
              <a:off x="1039221" y="2914264"/>
              <a:ext cx="168207" cy="5115"/>
            </a:xfrm>
            <a:custGeom>
              <a:avLst/>
              <a:gdLst/>
              <a:ahLst/>
              <a:cxnLst/>
              <a:rect l="l" t="t" r="r" b="b"/>
              <a:pathLst>
                <a:path w="2039" h="62" fill="none" extrusionOk="0">
                  <a:moveTo>
                    <a:pt x="1" y="31"/>
                  </a:moveTo>
                  <a:cubicBezTo>
                    <a:pt x="667" y="62"/>
                    <a:pt x="1341" y="62"/>
                    <a:pt x="2038"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3"/>
            <p:cNvSpPr/>
            <p:nvPr/>
          </p:nvSpPr>
          <p:spPr>
            <a:xfrm rot="-5400000">
              <a:off x="1118250" y="2774601"/>
              <a:ext cx="189656" cy="5115"/>
            </a:xfrm>
            <a:custGeom>
              <a:avLst/>
              <a:gdLst/>
              <a:ahLst/>
              <a:cxnLst/>
              <a:rect l="l" t="t" r="r" b="b"/>
              <a:pathLst>
                <a:path w="2299" h="62" extrusionOk="0">
                  <a:moveTo>
                    <a:pt x="0" y="0"/>
                  </a:moveTo>
                  <a:lnTo>
                    <a:pt x="0" y="0"/>
                  </a:lnTo>
                  <a:cubicBezTo>
                    <a:pt x="767" y="31"/>
                    <a:pt x="1533" y="62"/>
                    <a:pt x="2299" y="62"/>
                  </a:cubicBezTo>
                  <a:lnTo>
                    <a:pt x="0"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3"/>
            <p:cNvSpPr/>
            <p:nvPr/>
          </p:nvSpPr>
          <p:spPr>
            <a:xfrm rot="-5400000">
              <a:off x="1118250" y="2774601"/>
              <a:ext cx="189656" cy="5115"/>
            </a:xfrm>
            <a:custGeom>
              <a:avLst/>
              <a:gdLst/>
              <a:ahLst/>
              <a:cxnLst/>
              <a:rect l="l" t="t" r="r" b="b"/>
              <a:pathLst>
                <a:path w="2299" h="62" fill="none" extrusionOk="0">
                  <a:moveTo>
                    <a:pt x="0" y="0"/>
                  </a:moveTo>
                  <a:cubicBezTo>
                    <a:pt x="767" y="31"/>
                    <a:pt x="1533" y="62"/>
                    <a:pt x="2299" y="62"/>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3"/>
            <p:cNvSpPr/>
            <p:nvPr/>
          </p:nvSpPr>
          <p:spPr>
            <a:xfrm rot="-5400000">
              <a:off x="1116518" y="2686580"/>
              <a:ext cx="118298" cy="4867"/>
            </a:xfrm>
            <a:custGeom>
              <a:avLst/>
              <a:gdLst/>
              <a:ahLst/>
              <a:cxnLst/>
              <a:rect l="l" t="t" r="r" b="b"/>
              <a:pathLst>
                <a:path w="1434" h="59" extrusionOk="0">
                  <a:moveTo>
                    <a:pt x="1" y="0"/>
                  </a:moveTo>
                  <a:lnTo>
                    <a:pt x="1" y="0"/>
                  </a:lnTo>
                  <a:cubicBezTo>
                    <a:pt x="286" y="42"/>
                    <a:pt x="574" y="58"/>
                    <a:pt x="861" y="58"/>
                  </a:cubicBezTo>
                  <a:cubicBezTo>
                    <a:pt x="1052" y="58"/>
                    <a:pt x="1244" y="51"/>
                    <a:pt x="1434" y="39"/>
                  </a:cubicBezTo>
                  <a:lnTo>
                    <a:pt x="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3"/>
            <p:cNvSpPr/>
            <p:nvPr/>
          </p:nvSpPr>
          <p:spPr>
            <a:xfrm rot="-5400000">
              <a:off x="1116972" y="2686126"/>
              <a:ext cx="118298" cy="5775"/>
            </a:xfrm>
            <a:custGeom>
              <a:avLst/>
              <a:gdLst/>
              <a:ahLst/>
              <a:cxnLst/>
              <a:rect l="l" t="t" r="r" b="b"/>
              <a:pathLst>
                <a:path w="1434" h="70" fill="none" extrusionOk="0">
                  <a:moveTo>
                    <a:pt x="1" y="0"/>
                  </a:moveTo>
                  <a:cubicBezTo>
                    <a:pt x="476" y="69"/>
                    <a:pt x="959" y="69"/>
                    <a:pt x="1434" y="39"/>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3"/>
            <p:cNvSpPr/>
            <p:nvPr/>
          </p:nvSpPr>
          <p:spPr>
            <a:xfrm rot="-5400000">
              <a:off x="985228" y="3832220"/>
              <a:ext cx="137189" cy="7672"/>
            </a:xfrm>
            <a:custGeom>
              <a:avLst/>
              <a:gdLst/>
              <a:ahLst/>
              <a:cxnLst/>
              <a:rect l="l" t="t" r="r" b="b"/>
              <a:pathLst>
                <a:path w="1663" h="93" extrusionOk="0">
                  <a:moveTo>
                    <a:pt x="1663" y="0"/>
                  </a:moveTo>
                  <a:lnTo>
                    <a:pt x="832" y="46"/>
                  </a:lnTo>
                  <a:cubicBezTo>
                    <a:pt x="1111" y="31"/>
                    <a:pt x="1391" y="16"/>
                    <a:pt x="1663" y="0"/>
                  </a:cubicBezTo>
                  <a:close/>
                  <a:moveTo>
                    <a:pt x="832" y="46"/>
                  </a:moveTo>
                  <a:cubicBezTo>
                    <a:pt x="552" y="62"/>
                    <a:pt x="272" y="77"/>
                    <a:pt x="0" y="92"/>
                  </a:cubicBezTo>
                  <a:lnTo>
                    <a:pt x="832" y="46"/>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3"/>
            <p:cNvSpPr/>
            <p:nvPr/>
          </p:nvSpPr>
          <p:spPr>
            <a:xfrm rot="-5400000">
              <a:off x="985228" y="3832220"/>
              <a:ext cx="137189" cy="7672"/>
            </a:xfrm>
            <a:custGeom>
              <a:avLst/>
              <a:gdLst/>
              <a:ahLst/>
              <a:cxnLst/>
              <a:rect l="l" t="t" r="r" b="b"/>
              <a:pathLst>
                <a:path w="1663" h="93" fill="none" extrusionOk="0">
                  <a:moveTo>
                    <a:pt x="0" y="92"/>
                  </a:moveTo>
                  <a:cubicBezTo>
                    <a:pt x="544" y="62"/>
                    <a:pt x="1119" y="31"/>
                    <a:pt x="1663"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3"/>
            <p:cNvSpPr/>
            <p:nvPr/>
          </p:nvSpPr>
          <p:spPr>
            <a:xfrm rot="-5400000">
              <a:off x="989353" y="3643556"/>
              <a:ext cx="142221" cy="20954"/>
            </a:xfrm>
            <a:custGeom>
              <a:avLst/>
              <a:gdLst/>
              <a:ahLst/>
              <a:cxnLst/>
              <a:rect l="l" t="t" r="r" b="b"/>
              <a:pathLst>
                <a:path w="1724" h="254" extrusionOk="0">
                  <a:moveTo>
                    <a:pt x="1724" y="0"/>
                  </a:moveTo>
                  <a:lnTo>
                    <a:pt x="1724" y="0"/>
                  </a:lnTo>
                  <a:cubicBezTo>
                    <a:pt x="1149" y="62"/>
                    <a:pt x="575" y="154"/>
                    <a:pt x="0" y="253"/>
                  </a:cubicBezTo>
                  <a:lnTo>
                    <a:pt x="172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3"/>
            <p:cNvSpPr/>
            <p:nvPr/>
          </p:nvSpPr>
          <p:spPr>
            <a:xfrm rot="-5400000">
              <a:off x="989353" y="3643556"/>
              <a:ext cx="142221" cy="20954"/>
            </a:xfrm>
            <a:custGeom>
              <a:avLst/>
              <a:gdLst/>
              <a:ahLst/>
              <a:cxnLst/>
              <a:rect l="l" t="t" r="r" b="b"/>
              <a:pathLst>
                <a:path w="1724" h="254" fill="none" extrusionOk="0">
                  <a:moveTo>
                    <a:pt x="0" y="253"/>
                  </a:moveTo>
                  <a:cubicBezTo>
                    <a:pt x="575" y="154"/>
                    <a:pt x="1149" y="62"/>
                    <a:pt x="1724"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3"/>
            <p:cNvSpPr/>
            <p:nvPr/>
          </p:nvSpPr>
          <p:spPr>
            <a:xfrm rot="-5400000">
              <a:off x="927359" y="3829374"/>
              <a:ext cx="129022" cy="82"/>
            </a:xfrm>
            <a:custGeom>
              <a:avLst/>
              <a:gdLst/>
              <a:ahLst/>
              <a:cxnLst/>
              <a:rect l="l" t="t" r="r" b="b"/>
              <a:pathLst>
                <a:path w="1564" h="1" extrusionOk="0">
                  <a:moveTo>
                    <a:pt x="1" y="1"/>
                  </a:moveTo>
                  <a:lnTo>
                    <a:pt x="1564"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3"/>
            <p:cNvSpPr/>
            <p:nvPr/>
          </p:nvSpPr>
          <p:spPr>
            <a:xfrm rot="-5400000">
              <a:off x="927359" y="3829374"/>
              <a:ext cx="129022" cy="82"/>
            </a:xfrm>
            <a:custGeom>
              <a:avLst/>
              <a:gdLst/>
              <a:ahLst/>
              <a:cxnLst/>
              <a:rect l="l" t="t" r="r" b="b"/>
              <a:pathLst>
                <a:path w="1564" h="1" fill="none" extrusionOk="0">
                  <a:moveTo>
                    <a:pt x="1" y="1"/>
                  </a:moveTo>
                  <a:lnTo>
                    <a:pt x="1564" y="1"/>
                  </a:ln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3"/>
            <p:cNvSpPr/>
            <p:nvPr/>
          </p:nvSpPr>
          <p:spPr>
            <a:xfrm rot="-5400000">
              <a:off x="936186" y="3632790"/>
              <a:ext cx="113843" cy="19056"/>
            </a:xfrm>
            <a:custGeom>
              <a:avLst/>
              <a:gdLst/>
              <a:ahLst/>
              <a:cxnLst/>
              <a:rect l="l" t="t" r="r" b="b"/>
              <a:pathLst>
                <a:path w="1380" h="231" extrusionOk="0">
                  <a:moveTo>
                    <a:pt x="1379" y="1"/>
                  </a:moveTo>
                  <a:lnTo>
                    <a:pt x="0" y="231"/>
                  </a:lnTo>
                  <a:cubicBezTo>
                    <a:pt x="483" y="192"/>
                    <a:pt x="927" y="131"/>
                    <a:pt x="137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3"/>
            <p:cNvSpPr/>
            <p:nvPr/>
          </p:nvSpPr>
          <p:spPr>
            <a:xfrm rot="-5400000">
              <a:off x="936186" y="3632790"/>
              <a:ext cx="113843" cy="19056"/>
            </a:xfrm>
            <a:custGeom>
              <a:avLst/>
              <a:gdLst/>
              <a:ahLst/>
              <a:cxnLst/>
              <a:rect l="l" t="t" r="r" b="b"/>
              <a:pathLst>
                <a:path w="1380" h="231" fill="none" extrusionOk="0">
                  <a:moveTo>
                    <a:pt x="0" y="231"/>
                  </a:moveTo>
                  <a:cubicBezTo>
                    <a:pt x="483" y="192"/>
                    <a:pt x="927" y="131"/>
                    <a:pt x="1379" y="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3"/>
            <p:cNvSpPr/>
            <p:nvPr/>
          </p:nvSpPr>
          <p:spPr>
            <a:xfrm rot="-5400000">
              <a:off x="875346" y="3671851"/>
              <a:ext cx="155586" cy="9239"/>
            </a:xfrm>
            <a:custGeom>
              <a:avLst/>
              <a:gdLst/>
              <a:ahLst/>
              <a:cxnLst/>
              <a:rect l="l" t="t" r="r" b="b"/>
              <a:pathLst>
                <a:path w="1886" h="112" extrusionOk="0">
                  <a:moveTo>
                    <a:pt x="1432" y="1"/>
                  </a:moveTo>
                  <a:cubicBezTo>
                    <a:pt x="964" y="1"/>
                    <a:pt x="480" y="37"/>
                    <a:pt x="1" y="112"/>
                  </a:cubicBezTo>
                  <a:lnTo>
                    <a:pt x="1885" y="12"/>
                  </a:lnTo>
                  <a:cubicBezTo>
                    <a:pt x="1736" y="5"/>
                    <a:pt x="1585" y="1"/>
                    <a:pt x="143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3"/>
            <p:cNvSpPr/>
            <p:nvPr/>
          </p:nvSpPr>
          <p:spPr>
            <a:xfrm rot="-5400000">
              <a:off x="874562" y="3671067"/>
              <a:ext cx="155586" cy="10807"/>
            </a:xfrm>
            <a:custGeom>
              <a:avLst/>
              <a:gdLst/>
              <a:ahLst/>
              <a:cxnLst/>
              <a:rect l="l" t="t" r="r" b="b"/>
              <a:pathLst>
                <a:path w="1886" h="131" fill="none" extrusionOk="0">
                  <a:moveTo>
                    <a:pt x="1" y="131"/>
                  </a:moveTo>
                  <a:cubicBezTo>
                    <a:pt x="637" y="31"/>
                    <a:pt x="1280" y="1"/>
                    <a:pt x="1885" y="3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3"/>
            <p:cNvSpPr/>
            <p:nvPr/>
          </p:nvSpPr>
          <p:spPr>
            <a:xfrm rot="-5400000">
              <a:off x="936515" y="3446105"/>
              <a:ext cx="142304" cy="5115"/>
            </a:xfrm>
            <a:custGeom>
              <a:avLst/>
              <a:gdLst/>
              <a:ahLst/>
              <a:cxnLst/>
              <a:rect l="l" t="t" r="r" b="b"/>
              <a:pathLst>
                <a:path w="1725" h="62" extrusionOk="0">
                  <a:moveTo>
                    <a:pt x="1725" y="0"/>
                  </a:moveTo>
                  <a:cubicBezTo>
                    <a:pt x="1150" y="0"/>
                    <a:pt x="576" y="31"/>
                    <a:pt x="1" y="62"/>
                  </a:cubicBezTo>
                  <a:lnTo>
                    <a:pt x="1725"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3"/>
            <p:cNvSpPr/>
            <p:nvPr/>
          </p:nvSpPr>
          <p:spPr>
            <a:xfrm rot="-5400000">
              <a:off x="936515" y="3446105"/>
              <a:ext cx="142304" cy="5115"/>
            </a:xfrm>
            <a:custGeom>
              <a:avLst/>
              <a:gdLst/>
              <a:ahLst/>
              <a:cxnLst/>
              <a:rect l="l" t="t" r="r" b="b"/>
              <a:pathLst>
                <a:path w="1725" h="62" fill="none" extrusionOk="0">
                  <a:moveTo>
                    <a:pt x="1" y="62"/>
                  </a:moveTo>
                  <a:cubicBezTo>
                    <a:pt x="576" y="31"/>
                    <a:pt x="1150" y="0"/>
                    <a:pt x="1725"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3"/>
            <p:cNvSpPr/>
            <p:nvPr/>
          </p:nvSpPr>
          <p:spPr>
            <a:xfrm rot="-5400000">
              <a:off x="881244" y="3451468"/>
              <a:ext cx="129022" cy="7672"/>
            </a:xfrm>
            <a:custGeom>
              <a:avLst/>
              <a:gdLst/>
              <a:ahLst/>
              <a:cxnLst/>
              <a:rect l="l" t="t" r="r" b="b"/>
              <a:pathLst>
                <a:path w="1564" h="93" extrusionOk="0">
                  <a:moveTo>
                    <a:pt x="1564" y="0"/>
                  </a:moveTo>
                  <a:lnTo>
                    <a:pt x="1043" y="31"/>
                  </a:lnTo>
                  <a:lnTo>
                    <a:pt x="1043" y="31"/>
                  </a:lnTo>
                  <a:cubicBezTo>
                    <a:pt x="1218" y="21"/>
                    <a:pt x="1393" y="11"/>
                    <a:pt x="1564" y="0"/>
                  </a:cubicBezTo>
                  <a:close/>
                  <a:moveTo>
                    <a:pt x="1043" y="31"/>
                  </a:moveTo>
                  <a:cubicBezTo>
                    <a:pt x="692" y="51"/>
                    <a:pt x="338" y="72"/>
                    <a:pt x="1" y="92"/>
                  </a:cubicBezTo>
                  <a:lnTo>
                    <a:pt x="1043" y="3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3"/>
            <p:cNvSpPr/>
            <p:nvPr/>
          </p:nvSpPr>
          <p:spPr>
            <a:xfrm rot="-5400000">
              <a:off x="881244" y="3451468"/>
              <a:ext cx="129022" cy="7672"/>
            </a:xfrm>
            <a:custGeom>
              <a:avLst/>
              <a:gdLst/>
              <a:ahLst/>
              <a:cxnLst/>
              <a:rect l="l" t="t" r="r" b="b"/>
              <a:pathLst>
                <a:path w="1564" h="93" fill="none" extrusionOk="0">
                  <a:moveTo>
                    <a:pt x="1" y="92"/>
                  </a:moveTo>
                  <a:cubicBezTo>
                    <a:pt x="507" y="62"/>
                    <a:pt x="1051" y="31"/>
                    <a:pt x="1564"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3"/>
            <p:cNvSpPr/>
            <p:nvPr/>
          </p:nvSpPr>
          <p:spPr>
            <a:xfrm rot="-5400000">
              <a:off x="974999" y="3317868"/>
              <a:ext cx="132157" cy="3630"/>
            </a:xfrm>
            <a:custGeom>
              <a:avLst/>
              <a:gdLst/>
              <a:ahLst/>
              <a:cxnLst/>
              <a:rect l="l" t="t" r="r" b="b"/>
              <a:pathLst>
                <a:path w="1602" h="44" extrusionOk="0">
                  <a:moveTo>
                    <a:pt x="0" y="0"/>
                  </a:moveTo>
                  <a:lnTo>
                    <a:pt x="0" y="0"/>
                  </a:lnTo>
                  <a:cubicBezTo>
                    <a:pt x="385" y="22"/>
                    <a:pt x="769" y="43"/>
                    <a:pt x="1143" y="43"/>
                  </a:cubicBezTo>
                  <a:cubicBezTo>
                    <a:pt x="1298" y="43"/>
                    <a:pt x="1451" y="40"/>
                    <a:pt x="1601" y="31"/>
                  </a:cubicBezTo>
                  <a:lnTo>
                    <a:pt x="0"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3"/>
            <p:cNvSpPr/>
            <p:nvPr/>
          </p:nvSpPr>
          <p:spPr>
            <a:xfrm rot="-5400000">
              <a:off x="975741" y="3317126"/>
              <a:ext cx="132157" cy="5115"/>
            </a:xfrm>
            <a:custGeom>
              <a:avLst/>
              <a:gdLst/>
              <a:ahLst/>
              <a:cxnLst/>
              <a:rect l="l" t="t" r="r" b="b"/>
              <a:pathLst>
                <a:path w="1602" h="62" fill="none" extrusionOk="0">
                  <a:moveTo>
                    <a:pt x="0" y="0"/>
                  </a:moveTo>
                  <a:cubicBezTo>
                    <a:pt x="544" y="31"/>
                    <a:pt x="1088" y="61"/>
                    <a:pt x="1601" y="3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3"/>
            <p:cNvSpPr/>
            <p:nvPr/>
          </p:nvSpPr>
          <p:spPr>
            <a:xfrm rot="-5400000">
              <a:off x="908426" y="3278931"/>
              <a:ext cx="145439" cy="82"/>
            </a:xfrm>
            <a:custGeom>
              <a:avLst/>
              <a:gdLst/>
              <a:ahLst/>
              <a:cxnLst/>
              <a:rect l="l" t="t" r="r" b="b"/>
              <a:pathLst>
                <a:path w="1763" h="1" extrusionOk="0">
                  <a:moveTo>
                    <a:pt x="1" y="0"/>
                  </a:moveTo>
                  <a:lnTo>
                    <a:pt x="176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3"/>
            <p:cNvSpPr/>
            <p:nvPr/>
          </p:nvSpPr>
          <p:spPr>
            <a:xfrm rot="-5400000">
              <a:off x="908426" y="3278931"/>
              <a:ext cx="145439" cy="82"/>
            </a:xfrm>
            <a:custGeom>
              <a:avLst/>
              <a:gdLst/>
              <a:ahLst/>
              <a:cxnLst/>
              <a:rect l="l" t="t" r="r" b="b"/>
              <a:pathLst>
                <a:path w="1763" h="1" fill="none" extrusionOk="0">
                  <a:moveTo>
                    <a:pt x="1" y="0"/>
                  </a:moveTo>
                  <a:lnTo>
                    <a:pt x="1763" y="0"/>
                  </a:ln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3"/>
            <p:cNvSpPr/>
            <p:nvPr/>
          </p:nvSpPr>
          <p:spPr>
            <a:xfrm rot="-5400000">
              <a:off x="902116" y="3127265"/>
              <a:ext cx="100561" cy="5775"/>
            </a:xfrm>
            <a:custGeom>
              <a:avLst/>
              <a:gdLst/>
              <a:ahLst/>
              <a:cxnLst/>
              <a:rect l="l" t="t" r="r" b="b"/>
              <a:pathLst>
                <a:path w="1219" h="70" extrusionOk="0">
                  <a:moveTo>
                    <a:pt x="1219" y="0"/>
                  </a:moveTo>
                  <a:lnTo>
                    <a:pt x="855" y="21"/>
                  </a:lnTo>
                  <a:lnTo>
                    <a:pt x="855" y="21"/>
                  </a:lnTo>
                  <a:cubicBezTo>
                    <a:pt x="975" y="15"/>
                    <a:pt x="1097" y="9"/>
                    <a:pt x="1219" y="0"/>
                  </a:cubicBezTo>
                  <a:close/>
                  <a:moveTo>
                    <a:pt x="855" y="21"/>
                  </a:moveTo>
                  <a:lnTo>
                    <a:pt x="855" y="21"/>
                  </a:lnTo>
                  <a:cubicBezTo>
                    <a:pt x="560" y="34"/>
                    <a:pt x="273" y="42"/>
                    <a:pt x="1" y="69"/>
                  </a:cubicBezTo>
                  <a:lnTo>
                    <a:pt x="855" y="2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3"/>
            <p:cNvSpPr/>
            <p:nvPr/>
          </p:nvSpPr>
          <p:spPr>
            <a:xfrm rot="-5400000">
              <a:off x="902116" y="3127265"/>
              <a:ext cx="100561" cy="5775"/>
            </a:xfrm>
            <a:custGeom>
              <a:avLst/>
              <a:gdLst/>
              <a:ahLst/>
              <a:cxnLst/>
              <a:rect l="l" t="t" r="r" b="b"/>
              <a:pathLst>
                <a:path w="1219" h="70" fill="none" extrusionOk="0">
                  <a:moveTo>
                    <a:pt x="1" y="69"/>
                  </a:moveTo>
                  <a:cubicBezTo>
                    <a:pt x="384" y="31"/>
                    <a:pt x="798" y="31"/>
                    <a:pt x="1219"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3"/>
            <p:cNvSpPr/>
            <p:nvPr/>
          </p:nvSpPr>
          <p:spPr>
            <a:xfrm rot="-5400000">
              <a:off x="999706" y="3145909"/>
              <a:ext cx="132157" cy="82"/>
            </a:xfrm>
            <a:custGeom>
              <a:avLst/>
              <a:gdLst/>
              <a:ahLst/>
              <a:cxnLst/>
              <a:rect l="l" t="t" r="r" b="b"/>
              <a:pathLst>
                <a:path w="1602" h="1" extrusionOk="0">
                  <a:moveTo>
                    <a:pt x="1" y="1"/>
                  </a:moveTo>
                  <a:lnTo>
                    <a:pt x="1602"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3"/>
            <p:cNvSpPr/>
            <p:nvPr/>
          </p:nvSpPr>
          <p:spPr>
            <a:xfrm rot="-5400000">
              <a:off x="999706" y="3145909"/>
              <a:ext cx="132157" cy="82"/>
            </a:xfrm>
            <a:custGeom>
              <a:avLst/>
              <a:gdLst/>
              <a:ahLst/>
              <a:cxnLst/>
              <a:rect l="l" t="t" r="r" b="b"/>
              <a:pathLst>
                <a:path w="1602" h="1" fill="none" extrusionOk="0">
                  <a:moveTo>
                    <a:pt x="1" y="1"/>
                  </a:moveTo>
                  <a:lnTo>
                    <a:pt x="1602" y="1"/>
                  </a:ln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3"/>
            <p:cNvSpPr/>
            <p:nvPr/>
          </p:nvSpPr>
          <p:spPr>
            <a:xfrm rot="-5400000">
              <a:off x="948188" y="3100083"/>
              <a:ext cx="123990" cy="10147"/>
            </a:xfrm>
            <a:custGeom>
              <a:avLst/>
              <a:gdLst/>
              <a:ahLst/>
              <a:cxnLst/>
              <a:rect l="l" t="t" r="r" b="b"/>
              <a:pathLst>
                <a:path w="1503" h="123" extrusionOk="0">
                  <a:moveTo>
                    <a:pt x="1502" y="0"/>
                  </a:moveTo>
                  <a:cubicBezTo>
                    <a:pt x="989" y="0"/>
                    <a:pt x="483" y="31"/>
                    <a:pt x="1" y="123"/>
                  </a:cubicBezTo>
                  <a:lnTo>
                    <a:pt x="1502"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3"/>
            <p:cNvSpPr/>
            <p:nvPr/>
          </p:nvSpPr>
          <p:spPr>
            <a:xfrm rot="-5400000">
              <a:off x="948188" y="3100083"/>
              <a:ext cx="123990" cy="10147"/>
            </a:xfrm>
            <a:custGeom>
              <a:avLst/>
              <a:gdLst/>
              <a:ahLst/>
              <a:cxnLst/>
              <a:rect l="l" t="t" r="r" b="b"/>
              <a:pathLst>
                <a:path w="1503" h="123" fill="none" extrusionOk="0">
                  <a:moveTo>
                    <a:pt x="1" y="123"/>
                  </a:moveTo>
                  <a:cubicBezTo>
                    <a:pt x="483" y="31"/>
                    <a:pt x="989" y="0"/>
                    <a:pt x="1502"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3"/>
            <p:cNvSpPr/>
            <p:nvPr/>
          </p:nvSpPr>
          <p:spPr>
            <a:xfrm rot="-5400000">
              <a:off x="877450" y="2923751"/>
              <a:ext cx="160618" cy="5115"/>
            </a:xfrm>
            <a:custGeom>
              <a:avLst/>
              <a:gdLst/>
              <a:ahLst/>
              <a:cxnLst/>
              <a:rect l="l" t="t" r="r" b="b"/>
              <a:pathLst>
                <a:path w="1947" h="62" extrusionOk="0">
                  <a:moveTo>
                    <a:pt x="1947" y="0"/>
                  </a:moveTo>
                  <a:lnTo>
                    <a:pt x="1" y="61"/>
                  </a:lnTo>
                  <a:cubicBezTo>
                    <a:pt x="644" y="61"/>
                    <a:pt x="1280" y="31"/>
                    <a:pt x="19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3"/>
            <p:cNvSpPr/>
            <p:nvPr/>
          </p:nvSpPr>
          <p:spPr>
            <a:xfrm rot="-5400000">
              <a:off x="877450" y="2923751"/>
              <a:ext cx="160618" cy="5115"/>
            </a:xfrm>
            <a:custGeom>
              <a:avLst/>
              <a:gdLst/>
              <a:ahLst/>
              <a:cxnLst/>
              <a:rect l="l" t="t" r="r" b="b"/>
              <a:pathLst>
                <a:path w="1947" h="62" fill="none" extrusionOk="0">
                  <a:moveTo>
                    <a:pt x="1" y="61"/>
                  </a:moveTo>
                  <a:cubicBezTo>
                    <a:pt x="644" y="61"/>
                    <a:pt x="1280" y="31"/>
                    <a:pt x="1947"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3"/>
            <p:cNvSpPr/>
            <p:nvPr/>
          </p:nvSpPr>
          <p:spPr>
            <a:xfrm rot="-5400000">
              <a:off x="987703" y="2986653"/>
              <a:ext cx="108151" cy="82"/>
            </a:xfrm>
            <a:custGeom>
              <a:avLst/>
              <a:gdLst/>
              <a:ahLst/>
              <a:cxnLst/>
              <a:rect l="l" t="t" r="r" b="b"/>
              <a:pathLst>
                <a:path w="1311" h="1" extrusionOk="0">
                  <a:moveTo>
                    <a:pt x="1" y="1"/>
                  </a:moveTo>
                  <a:lnTo>
                    <a:pt x="13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3"/>
            <p:cNvSpPr/>
            <p:nvPr/>
          </p:nvSpPr>
          <p:spPr>
            <a:xfrm rot="-5400000">
              <a:off x="987703" y="2986653"/>
              <a:ext cx="108151" cy="82"/>
            </a:xfrm>
            <a:custGeom>
              <a:avLst/>
              <a:gdLst/>
              <a:ahLst/>
              <a:cxnLst/>
              <a:rect l="l" t="t" r="r" b="b"/>
              <a:pathLst>
                <a:path w="1311" h="1" fill="none" extrusionOk="0">
                  <a:moveTo>
                    <a:pt x="1" y="1"/>
                  </a:moveTo>
                  <a:lnTo>
                    <a:pt x="1311" y="1"/>
                  </a:ln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3"/>
            <p:cNvSpPr/>
            <p:nvPr/>
          </p:nvSpPr>
          <p:spPr>
            <a:xfrm rot="-5400000">
              <a:off x="1018391" y="2871904"/>
              <a:ext cx="126465" cy="82"/>
            </a:xfrm>
            <a:custGeom>
              <a:avLst/>
              <a:gdLst/>
              <a:ahLst/>
              <a:cxnLst/>
              <a:rect l="l" t="t" r="r" b="b"/>
              <a:pathLst>
                <a:path w="1533" h="1" extrusionOk="0">
                  <a:moveTo>
                    <a:pt x="0" y="0"/>
                  </a:moveTo>
                  <a:lnTo>
                    <a:pt x="153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3"/>
            <p:cNvSpPr/>
            <p:nvPr/>
          </p:nvSpPr>
          <p:spPr>
            <a:xfrm rot="-5400000">
              <a:off x="1018391" y="2871904"/>
              <a:ext cx="126465" cy="82"/>
            </a:xfrm>
            <a:custGeom>
              <a:avLst/>
              <a:gdLst/>
              <a:ahLst/>
              <a:cxnLst/>
              <a:rect l="l" t="t" r="r" b="b"/>
              <a:pathLst>
                <a:path w="1533" h="1" fill="none" extrusionOk="0">
                  <a:moveTo>
                    <a:pt x="0" y="0"/>
                  </a:moveTo>
                  <a:lnTo>
                    <a:pt x="1533" y="0"/>
                  </a:ln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3"/>
            <p:cNvSpPr/>
            <p:nvPr/>
          </p:nvSpPr>
          <p:spPr>
            <a:xfrm rot="-5400000">
              <a:off x="959614" y="2791018"/>
              <a:ext cx="99984" cy="3877"/>
            </a:xfrm>
            <a:custGeom>
              <a:avLst/>
              <a:gdLst/>
              <a:ahLst/>
              <a:cxnLst/>
              <a:rect l="l" t="t" r="r" b="b"/>
              <a:pathLst>
                <a:path w="1212" h="47" extrusionOk="0">
                  <a:moveTo>
                    <a:pt x="1" y="0"/>
                  </a:moveTo>
                  <a:cubicBezTo>
                    <a:pt x="192" y="31"/>
                    <a:pt x="392" y="46"/>
                    <a:pt x="595" y="46"/>
                  </a:cubicBezTo>
                  <a:cubicBezTo>
                    <a:pt x="798" y="46"/>
                    <a:pt x="1004" y="31"/>
                    <a:pt x="121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3"/>
            <p:cNvSpPr/>
            <p:nvPr/>
          </p:nvSpPr>
          <p:spPr>
            <a:xfrm rot="-5400000">
              <a:off x="960233" y="2790399"/>
              <a:ext cx="99984" cy="5115"/>
            </a:xfrm>
            <a:custGeom>
              <a:avLst/>
              <a:gdLst/>
              <a:ahLst/>
              <a:cxnLst/>
              <a:rect l="l" t="t" r="r" b="b"/>
              <a:pathLst>
                <a:path w="1212" h="62" fill="none" extrusionOk="0">
                  <a:moveTo>
                    <a:pt x="1" y="0"/>
                  </a:moveTo>
                  <a:cubicBezTo>
                    <a:pt x="384" y="61"/>
                    <a:pt x="798" y="61"/>
                    <a:pt x="1211" y="0"/>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3"/>
            <p:cNvSpPr/>
            <p:nvPr/>
          </p:nvSpPr>
          <p:spPr>
            <a:xfrm rot="-5400000">
              <a:off x="873366" y="2698418"/>
              <a:ext cx="142221" cy="10229"/>
            </a:xfrm>
            <a:custGeom>
              <a:avLst/>
              <a:gdLst/>
              <a:ahLst/>
              <a:cxnLst/>
              <a:rect l="l" t="t" r="r" b="b"/>
              <a:pathLst>
                <a:path w="1724" h="124" extrusionOk="0">
                  <a:moveTo>
                    <a:pt x="1724" y="1"/>
                  </a:moveTo>
                  <a:cubicBezTo>
                    <a:pt x="1149" y="1"/>
                    <a:pt x="575" y="62"/>
                    <a:pt x="0" y="123"/>
                  </a:cubicBezTo>
                  <a:lnTo>
                    <a:pt x="1724"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3"/>
            <p:cNvSpPr/>
            <p:nvPr/>
          </p:nvSpPr>
          <p:spPr>
            <a:xfrm rot="-5400000">
              <a:off x="873366" y="2698418"/>
              <a:ext cx="142221" cy="10229"/>
            </a:xfrm>
            <a:custGeom>
              <a:avLst/>
              <a:gdLst/>
              <a:ahLst/>
              <a:cxnLst/>
              <a:rect l="l" t="t" r="r" b="b"/>
              <a:pathLst>
                <a:path w="1724" h="124" fill="none" extrusionOk="0">
                  <a:moveTo>
                    <a:pt x="0" y="123"/>
                  </a:moveTo>
                  <a:cubicBezTo>
                    <a:pt x="575" y="62"/>
                    <a:pt x="1149" y="1"/>
                    <a:pt x="1724" y="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3"/>
            <p:cNvSpPr/>
            <p:nvPr/>
          </p:nvSpPr>
          <p:spPr>
            <a:xfrm rot="-5400000">
              <a:off x="984197" y="2698129"/>
              <a:ext cx="120773" cy="5692"/>
            </a:xfrm>
            <a:custGeom>
              <a:avLst/>
              <a:gdLst/>
              <a:ahLst/>
              <a:cxnLst/>
              <a:rect l="l" t="t" r="r" b="b"/>
              <a:pathLst>
                <a:path w="1464" h="69" extrusionOk="0">
                  <a:moveTo>
                    <a:pt x="0" y="1"/>
                  </a:moveTo>
                  <a:lnTo>
                    <a:pt x="0" y="1"/>
                  </a:lnTo>
                  <a:cubicBezTo>
                    <a:pt x="296" y="39"/>
                    <a:pt x="606" y="68"/>
                    <a:pt x="913" y="68"/>
                  </a:cubicBezTo>
                  <a:cubicBezTo>
                    <a:pt x="1099" y="68"/>
                    <a:pt x="1284" y="57"/>
                    <a:pt x="1463" y="31"/>
                  </a:cubicBezTo>
                  <a:lnTo>
                    <a:pt x="0"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3"/>
            <p:cNvSpPr/>
            <p:nvPr/>
          </p:nvSpPr>
          <p:spPr>
            <a:xfrm rot="-5400000">
              <a:off x="985517" y="2696809"/>
              <a:ext cx="120773" cy="8332"/>
            </a:xfrm>
            <a:custGeom>
              <a:avLst/>
              <a:gdLst/>
              <a:ahLst/>
              <a:cxnLst/>
              <a:rect l="l" t="t" r="r" b="b"/>
              <a:pathLst>
                <a:path w="1464" h="101" fill="none" extrusionOk="0">
                  <a:moveTo>
                    <a:pt x="0" y="1"/>
                  </a:moveTo>
                  <a:cubicBezTo>
                    <a:pt x="475" y="62"/>
                    <a:pt x="988" y="100"/>
                    <a:pt x="1463" y="3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3"/>
            <p:cNvSpPr/>
            <p:nvPr/>
          </p:nvSpPr>
          <p:spPr>
            <a:xfrm rot="-5400000">
              <a:off x="960233" y="2643147"/>
              <a:ext cx="65831" cy="2640"/>
            </a:xfrm>
            <a:custGeom>
              <a:avLst/>
              <a:gdLst/>
              <a:ahLst/>
              <a:cxnLst/>
              <a:rect l="l" t="t" r="r" b="b"/>
              <a:pathLst>
                <a:path w="798" h="32" extrusionOk="0">
                  <a:moveTo>
                    <a:pt x="798" y="1"/>
                  </a:moveTo>
                  <a:cubicBezTo>
                    <a:pt x="648" y="1"/>
                    <a:pt x="505" y="9"/>
                    <a:pt x="365" y="17"/>
                  </a:cubicBezTo>
                  <a:lnTo>
                    <a:pt x="365" y="17"/>
                  </a:lnTo>
                  <a:lnTo>
                    <a:pt x="798" y="1"/>
                  </a:lnTo>
                  <a:close/>
                  <a:moveTo>
                    <a:pt x="365" y="17"/>
                  </a:moveTo>
                  <a:lnTo>
                    <a:pt x="1" y="31"/>
                  </a:lnTo>
                  <a:cubicBezTo>
                    <a:pt x="120" y="31"/>
                    <a:pt x="241" y="24"/>
                    <a:pt x="365" y="17"/>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3"/>
            <p:cNvSpPr/>
            <p:nvPr/>
          </p:nvSpPr>
          <p:spPr>
            <a:xfrm rot="-5400000">
              <a:off x="960233" y="2643147"/>
              <a:ext cx="65831" cy="2640"/>
            </a:xfrm>
            <a:custGeom>
              <a:avLst/>
              <a:gdLst/>
              <a:ahLst/>
              <a:cxnLst/>
              <a:rect l="l" t="t" r="r" b="b"/>
              <a:pathLst>
                <a:path w="798" h="32" fill="none" extrusionOk="0">
                  <a:moveTo>
                    <a:pt x="1" y="31"/>
                  </a:moveTo>
                  <a:cubicBezTo>
                    <a:pt x="254" y="31"/>
                    <a:pt x="514" y="1"/>
                    <a:pt x="798" y="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3"/>
            <p:cNvSpPr/>
            <p:nvPr/>
          </p:nvSpPr>
          <p:spPr>
            <a:xfrm rot="-5400000">
              <a:off x="1053451" y="2678207"/>
              <a:ext cx="92312" cy="10807"/>
            </a:xfrm>
            <a:custGeom>
              <a:avLst/>
              <a:gdLst/>
              <a:ahLst/>
              <a:cxnLst/>
              <a:rect l="l" t="t" r="r" b="b"/>
              <a:pathLst>
                <a:path w="1119" h="131" extrusionOk="0">
                  <a:moveTo>
                    <a:pt x="1119" y="1"/>
                  </a:moveTo>
                  <a:cubicBezTo>
                    <a:pt x="1061" y="7"/>
                    <a:pt x="1003" y="14"/>
                    <a:pt x="943" y="21"/>
                  </a:cubicBezTo>
                  <a:lnTo>
                    <a:pt x="943" y="21"/>
                  </a:lnTo>
                  <a:lnTo>
                    <a:pt x="1119" y="1"/>
                  </a:lnTo>
                  <a:close/>
                  <a:moveTo>
                    <a:pt x="943" y="21"/>
                  </a:moveTo>
                  <a:lnTo>
                    <a:pt x="0" y="131"/>
                  </a:lnTo>
                  <a:cubicBezTo>
                    <a:pt x="321" y="105"/>
                    <a:pt x="641" y="58"/>
                    <a:pt x="943" y="2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3"/>
            <p:cNvSpPr/>
            <p:nvPr/>
          </p:nvSpPr>
          <p:spPr>
            <a:xfrm rot="-5400000">
              <a:off x="1053451" y="2678207"/>
              <a:ext cx="92312" cy="10807"/>
            </a:xfrm>
            <a:custGeom>
              <a:avLst/>
              <a:gdLst/>
              <a:ahLst/>
              <a:cxnLst/>
              <a:rect l="l" t="t" r="r" b="b"/>
              <a:pathLst>
                <a:path w="1119" h="131" fill="none" extrusionOk="0">
                  <a:moveTo>
                    <a:pt x="0" y="131"/>
                  </a:moveTo>
                  <a:cubicBezTo>
                    <a:pt x="383" y="100"/>
                    <a:pt x="766" y="39"/>
                    <a:pt x="1119" y="1"/>
                  </a:cubicBezTo>
                </a:path>
              </a:pathLst>
            </a:custGeom>
            <a:noFill/>
            <a:ln w="4800" cap="rnd" cmpd="sng">
              <a:solidFill>
                <a:srgbClr val="1F41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3"/>
            <p:cNvSpPr/>
            <p:nvPr/>
          </p:nvSpPr>
          <p:spPr>
            <a:xfrm rot="-5400000">
              <a:off x="7952222" y="2405367"/>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3"/>
            <p:cNvSpPr/>
            <p:nvPr/>
          </p:nvSpPr>
          <p:spPr>
            <a:xfrm rot="-5400000">
              <a:off x="7952269" y="2055553"/>
              <a:ext cx="184988" cy="233089"/>
            </a:xfrm>
            <a:custGeom>
              <a:avLst/>
              <a:gdLst/>
              <a:ahLst/>
              <a:cxnLst/>
              <a:rect l="l" t="t" r="r" b="b"/>
              <a:pathLst>
                <a:path w="1977" h="2491" extrusionOk="0">
                  <a:moveTo>
                    <a:pt x="1625" y="223"/>
                  </a:moveTo>
                  <a:lnTo>
                    <a:pt x="1625" y="223"/>
                  </a:lnTo>
                  <a:lnTo>
                    <a:pt x="1625" y="223"/>
                  </a:lnTo>
                  <a:close/>
                  <a:moveTo>
                    <a:pt x="1372" y="545"/>
                  </a:moveTo>
                  <a:cubicBezTo>
                    <a:pt x="1372" y="576"/>
                    <a:pt x="1402" y="606"/>
                    <a:pt x="1402" y="644"/>
                  </a:cubicBezTo>
                  <a:lnTo>
                    <a:pt x="1402" y="736"/>
                  </a:lnTo>
                  <a:cubicBezTo>
                    <a:pt x="1372" y="675"/>
                    <a:pt x="1372" y="606"/>
                    <a:pt x="1372" y="545"/>
                  </a:cubicBezTo>
                  <a:close/>
                  <a:moveTo>
                    <a:pt x="1594" y="514"/>
                  </a:moveTo>
                  <a:cubicBezTo>
                    <a:pt x="1594" y="706"/>
                    <a:pt x="1625" y="897"/>
                    <a:pt x="1625" y="1089"/>
                  </a:cubicBezTo>
                  <a:cubicBezTo>
                    <a:pt x="1563" y="897"/>
                    <a:pt x="1563" y="675"/>
                    <a:pt x="1594" y="514"/>
                  </a:cubicBezTo>
                  <a:close/>
                  <a:moveTo>
                    <a:pt x="1563" y="1219"/>
                  </a:moveTo>
                  <a:cubicBezTo>
                    <a:pt x="1594" y="1250"/>
                    <a:pt x="1594" y="1280"/>
                    <a:pt x="1594" y="1342"/>
                  </a:cubicBezTo>
                  <a:lnTo>
                    <a:pt x="1594" y="1533"/>
                  </a:lnTo>
                  <a:cubicBezTo>
                    <a:pt x="1594" y="1441"/>
                    <a:pt x="1594" y="1311"/>
                    <a:pt x="1563" y="1219"/>
                  </a:cubicBezTo>
                  <a:close/>
                  <a:moveTo>
                    <a:pt x="1785" y="453"/>
                  </a:moveTo>
                  <a:cubicBezTo>
                    <a:pt x="1816" y="545"/>
                    <a:pt x="1816" y="644"/>
                    <a:pt x="1816" y="736"/>
                  </a:cubicBezTo>
                  <a:cubicBezTo>
                    <a:pt x="1816" y="798"/>
                    <a:pt x="1847" y="836"/>
                    <a:pt x="1847" y="867"/>
                  </a:cubicBezTo>
                  <a:lnTo>
                    <a:pt x="1755" y="1694"/>
                  </a:lnTo>
                  <a:cubicBezTo>
                    <a:pt x="1724" y="1633"/>
                    <a:pt x="1724" y="1564"/>
                    <a:pt x="1686" y="1472"/>
                  </a:cubicBezTo>
                  <a:cubicBezTo>
                    <a:pt x="1755" y="1150"/>
                    <a:pt x="1755" y="767"/>
                    <a:pt x="1785" y="453"/>
                  </a:cubicBezTo>
                  <a:close/>
                  <a:moveTo>
                    <a:pt x="1303" y="576"/>
                  </a:moveTo>
                  <a:cubicBezTo>
                    <a:pt x="1372" y="989"/>
                    <a:pt x="1341" y="1411"/>
                    <a:pt x="1272" y="1824"/>
                  </a:cubicBezTo>
                  <a:lnTo>
                    <a:pt x="1241" y="1533"/>
                  </a:lnTo>
                  <a:lnTo>
                    <a:pt x="1303" y="576"/>
                  </a:lnTo>
                  <a:close/>
                  <a:moveTo>
                    <a:pt x="1111" y="1"/>
                  </a:moveTo>
                  <a:lnTo>
                    <a:pt x="1081" y="292"/>
                  </a:lnTo>
                  <a:lnTo>
                    <a:pt x="1019" y="292"/>
                  </a:lnTo>
                  <a:cubicBezTo>
                    <a:pt x="1019" y="353"/>
                    <a:pt x="1050" y="415"/>
                    <a:pt x="1050" y="484"/>
                  </a:cubicBezTo>
                  <a:cubicBezTo>
                    <a:pt x="1019" y="706"/>
                    <a:pt x="989" y="928"/>
                    <a:pt x="958" y="1150"/>
                  </a:cubicBezTo>
                  <a:cubicBezTo>
                    <a:pt x="958" y="928"/>
                    <a:pt x="920" y="736"/>
                    <a:pt x="920" y="545"/>
                  </a:cubicBezTo>
                  <a:lnTo>
                    <a:pt x="858" y="545"/>
                  </a:lnTo>
                  <a:lnTo>
                    <a:pt x="858" y="1150"/>
                  </a:lnTo>
                  <a:lnTo>
                    <a:pt x="797" y="1150"/>
                  </a:lnTo>
                  <a:cubicBezTo>
                    <a:pt x="767" y="897"/>
                    <a:pt x="767" y="606"/>
                    <a:pt x="728" y="323"/>
                  </a:cubicBezTo>
                  <a:lnTo>
                    <a:pt x="698" y="101"/>
                  </a:lnTo>
                  <a:lnTo>
                    <a:pt x="667" y="323"/>
                  </a:lnTo>
                  <a:cubicBezTo>
                    <a:pt x="575" y="836"/>
                    <a:pt x="506" y="1342"/>
                    <a:pt x="414" y="1855"/>
                  </a:cubicBezTo>
                  <a:lnTo>
                    <a:pt x="284" y="223"/>
                  </a:lnTo>
                  <a:lnTo>
                    <a:pt x="223" y="261"/>
                  </a:lnTo>
                  <a:cubicBezTo>
                    <a:pt x="223" y="767"/>
                    <a:pt x="192" y="1311"/>
                    <a:pt x="154" y="1855"/>
                  </a:cubicBezTo>
                  <a:cubicBezTo>
                    <a:pt x="92" y="1311"/>
                    <a:pt x="62" y="736"/>
                    <a:pt x="62" y="192"/>
                  </a:cubicBezTo>
                  <a:lnTo>
                    <a:pt x="0" y="192"/>
                  </a:lnTo>
                  <a:cubicBezTo>
                    <a:pt x="0" y="867"/>
                    <a:pt x="31" y="1503"/>
                    <a:pt x="123" y="2177"/>
                  </a:cubicBezTo>
                  <a:lnTo>
                    <a:pt x="154" y="2429"/>
                  </a:lnTo>
                  <a:lnTo>
                    <a:pt x="192" y="2177"/>
                  </a:lnTo>
                  <a:cubicBezTo>
                    <a:pt x="223" y="1755"/>
                    <a:pt x="253" y="1311"/>
                    <a:pt x="284" y="897"/>
                  </a:cubicBezTo>
                  <a:lnTo>
                    <a:pt x="414" y="2460"/>
                  </a:lnTo>
                  <a:lnTo>
                    <a:pt x="445" y="2177"/>
                  </a:lnTo>
                  <a:cubicBezTo>
                    <a:pt x="506" y="1633"/>
                    <a:pt x="606" y="1089"/>
                    <a:pt x="667" y="576"/>
                  </a:cubicBezTo>
                  <a:cubicBezTo>
                    <a:pt x="728" y="1089"/>
                    <a:pt x="767" y="1633"/>
                    <a:pt x="767" y="2177"/>
                  </a:cubicBezTo>
                  <a:lnTo>
                    <a:pt x="828" y="2177"/>
                  </a:lnTo>
                  <a:cubicBezTo>
                    <a:pt x="858" y="2108"/>
                    <a:pt x="858" y="2016"/>
                    <a:pt x="889" y="1916"/>
                  </a:cubicBezTo>
                  <a:lnTo>
                    <a:pt x="889" y="1947"/>
                  </a:lnTo>
                  <a:cubicBezTo>
                    <a:pt x="858" y="2077"/>
                    <a:pt x="858" y="2207"/>
                    <a:pt x="889" y="2299"/>
                  </a:cubicBezTo>
                  <a:lnTo>
                    <a:pt x="958" y="2299"/>
                  </a:lnTo>
                  <a:lnTo>
                    <a:pt x="958" y="1947"/>
                  </a:lnTo>
                  <a:cubicBezTo>
                    <a:pt x="958" y="1755"/>
                    <a:pt x="989" y="1564"/>
                    <a:pt x="1019" y="1372"/>
                  </a:cubicBezTo>
                  <a:cubicBezTo>
                    <a:pt x="1050" y="1280"/>
                    <a:pt x="1050" y="1150"/>
                    <a:pt x="1081" y="1028"/>
                  </a:cubicBezTo>
                  <a:lnTo>
                    <a:pt x="1081" y="1602"/>
                  </a:lnTo>
                  <a:cubicBezTo>
                    <a:pt x="1050" y="1755"/>
                    <a:pt x="1050" y="1916"/>
                    <a:pt x="1050" y="2108"/>
                  </a:cubicBezTo>
                  <a:lnTo>
                    <a:pt x="1111" y="2108"/>
                  </a:lnTo>
                  <a:cubicBezTo>
                    <a:pt x="1111" y="1947"/>
                    <a:pt x="1150" y="1755"/>
                    <a:pt x="1150" y="1602"/>
                  </a:cubicBezTo>
                  <a:cubicBezTo>
                    <a:pt x="1150" y="1533"/>
                    <a:pt x="1150" y="1472"/>
                    <a:pt x="1180" y="1411"/>
                  </a:cubicBezTo>
                  <a:lnTo>
                    <a:pt x="1180" y="1533"/>
                  </a:lnTo>
                  <a:lnTo>
                    <a:pt x="1180" y="1663"/>
                  </a:lnTo>
                  <a:cubicBezTo>
                    <a:pt x="1150" y="1824"/>
                    <a:pt x="1150" y="2016"/>
                    <a:pt x="1180" y="2207"/>
                  </a:cubicBezTo>
                  <a:lnTo>
                    <a:pt x="1211" y="2330"/>
                  </a:lnTo>
                  <a:lnTo>
                    <a:pt x="1241" y="2207"/>
                  </a:lnTo>
                  <a:lnTo>
                    <a:pt x="1272" y="2491"/>
                  </a:lnTo>
                  <a:lnTo>
                    <a:pt x="1303" y="2207"/>
                  </a:lnTo>
                  <a:cubicBezTo>
                    <a:pt x="1372" y="1755"/>
                    <a:pt x="1402" y="1280"/>
                    <a:pt x="1433" y="798"/>
                  </a:cubicBezTo>
                  <a:cubicBezTo>
                    <a:pt x="1464" y="928"/>
                    <a:pt x="1494" y="1089"/>
                    <a:pt x="1494" y="1219"/>
                  </a:cubicBezTo>
                  <a:cubicBezTo>
                    <a:pt x="1494" y="1311"/>
                    <a:pt x="1464" y="1441"/>
                    <a:pt x="1464" y="1503"/>
                  </a:cubicBezTo>
                  <a:cubicBezTo>
                    <a:pt x="1464" y="1725"/>
                    <a:pt x="1464" y="1916"/>
                    <a:pt x="1494" y="2108"/>
                  </a:cubicBezTo>
                  <a:lnTo>
                    <a:pt x="1494" y="2299"/>
                  </a:lnTo>
                  <a:lnTo>
                    <a:pt x="1494" y="2491"/>
                  </a:lnTo>
                  <a:lnTo>
                    <a:pt x="1563" y="2207"/>
                  </a:lnTo>
                  <a:cubicBezTo>
                    <a:pt x="1625" y="2046"/>
                    <a:pt x="1655" y="1855"/>
                    <a:pt x="1686" y="1694"/>
                  </a:cubicBezTo>
                  <a:cubicBezTo>
                    <a:pt x="1686" y="1824"/>
                    <a:pt x="1724" y="1947"/>
                    <a:pt x="1686" y="2046"/>
                  </a:cubicBezTo>
                  <a:lnTo>
                    <a:pt x="1686" y="2138"/>
                  </a:lnTo>
                  <a:lnTo>
                    <a:pt x="1755" y="2138"/>
                  </a:lnTo>
                  <a:lnTo>
                    <a:pt x="1755" y="2077"/>
                  </a:lnTo>
                  <a:lnTo>
                    <a:pt x="1847" y="1342"/>
                  </a:lnTo>
                  <a:lnTo>
                    <a:pt x="1847" y="1342"/>
                  </a:lnTo>
                  <a:cubicBezTo>
                    <a:pt x="1847" y="1472"/>
                    <a:pt x="1847" y="1633"/>
                    <a:pt x="1816" y="1755"/>
                  </a:cubicBezTo>
                  <a:cubicBezTo>
                    <a:pt x="1816" y="1916"/>
                    <a:pt x="1816" y="2046"/>
                    <a:pt x="1785" y="2177"/>
                  </a:cubicBezTo>
                  <a:lnTo>
                    <a:pt x="1847" y="2177"/>
                  </a:lnTo>
                  <a:cubicBezTo>
                    <a:pt x="1877" y="2046"/>
                    <a:pt x="1877" y="1916"/>
                    <a:pt x="1877" y="1755"/>
                  </a:cubicBezTo>
                  <a:cubicBezTo>
                    <a:pt x="1946" y="1280"/>
                    <a:pt x="1977" y="767"/>
                    <a:pt x="1977" y="261"/>
                  </a:cubicBezTo>
                  <a:lnTo>
                    <a:pt x="1916" y="261"/>
                  </a:lnTo>
                  <a:lnTo>
                    <a:pt x="1877" y="576"/>
                  </a:lnTo>
                  <a:cubicBezTo>
                    <a:pt x="1847" y="484"/>
                    <a:pt x="1816" y="384"/>
                    <a:pt x="1785" y="292"/>
                  </a:cubicBezTo>
                  <a:lnTo>
                    <a:pt x="1724" y="192"/>
                  </a:lnTo>
                  <a:lnTo>
                    <a:pt x="1724" y="292"/>
                  </a:lnTo>
                  <a:cubicBezTo>
                    <a:pt x="1724" y="576"/>
                    <a:pt x="1686" y="836"/>
                    <a:pt x="1686" y="1089"/>
                  </a:cubicBezTo>
                  <a:cubicBezTo>
                    <a:pt x="1686" y="836"/>
                    <a:pt x="1655" y="576"/>
                    <a:pt x="1625" y="323"/>
                  </a:cubicBezTo>
                  <a:lnTo>
                    <a:pt x="1625" y="223"/>
                  </a:lnTo>
                  <a:lnTo>
                    <a:pt x="1563" y="323"/>
                  </a:lnTo>
                  <a:cubicBezTo>
                    <a:pt x="1533" y="415"/>
                    <a:pt x="1533" y="484"/>
                    <a:pt x="1533" y="545"/>
                  </a:cubicBezTo>
                  <a:cubicBezTo>
                    <a:pt x="1494" y="484"/>
                    <a:pt x="1494" y="415"/>
                    <a:pt x="1464" y="353"/>
                  </a:cubicBezTo>
                  <a:lnTo>
                    <a:pt x="1433" y="131"/>
                  </a:lnTo>
                  <a:lnTo>
                    <a:pt x="1402" y="353"/>
                  </a:lnTo>
                  <a:lnTo>
                    <a:pt x="1402" y="484"/>
                  </a:lnTo>
                  <a:cubicBezTo>
                    <a:pt x="1372" y="453"/>
                    <a:pt x="1372" y="384"/>
                    <a:pt x="1341" y="353"/>
                  </a:cubicBezTo>
                  <a:lnTo>
                    <a:pt x="1241" y="223"/>
                  </a:lnTo>
                  <a:lnTo>
                    <a:pt x="1272" y="384"/>
                  </a:lnTo>
                  <a:lnTo>
                    <a:pt x="1272" y="484"/>
                  </a:lnTo>
                  <a:lnTo>
                    <a:pt x="1241" y="484"/>
                  </a:lnTo>
                  <a:cubicBezTo>
                    <a:pt x="1211" y="576"/>
                    <a:pt x="1211" y="706"/>
                    <a:pt x="1180" y="867"/>
                  </a:cubicBezTo>
                  <a:lnTo>
                    <a:pt x="1111"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3"/>
            <p:cNvSpPr/>
            <p:nvPr/>
          </p:nvSpPr>
          <p:spPr>
            <a:xfrm rot="-5400000">
              <a:off x="8185322" y="2240592"/>
              <a:ext cx="185081" cy="233089"/>
            </a:xfrm>
            <a:custGeom>
              <a:avLst/>
              <a:gdLst/>
              <a:ahLst/>
              <a:cxnLst/>
              <a:rect l="l" t="t" r="r" b="b"/>
              <a:pathLst>
                <a:path w="1978" h="2491" extrusionOk="0">
                  <a:moveTo>
                    <a:pt x="1372" y="545"/>
                  </a:moveTo>
                  <a:cubicBezTo>
                    <a:pt x="1403" y="576"/>
                    <a:pt x="1403" y="606"/>
                    <a:pt x="1403" y="644"/>
                  </a:cubicBezTo>
                  <a:lnTo>
                    <a:pt x="1403" y="736"/>
                  </a:lnTo>
                  <a:cubicBezTo>
                    <a:pt x="1403" y="675"/>
                    <a:pt x="1372" y="606"/>
                    <a:pt x="1372" y="545"/>
                  </a:cubicBezTo>
                  <a:close/>
                  <a:moveTo>
                    <a:pt x="1594" y="514"/>
                  </a:moveTo>
                  <a:lnTo>
                    <a:pt x="1594" y="514"/>
                  </a:lnTo>
                  <a:cubicBezTo>
                    <a:pt x="1633" y="706"/>
                    <a:pt x="1633" y="897"/>
                    <a:pt x="1633" y="1089"/>
                  </a:cubicBezTo>
                  <a:cubicBezTo>
                    <a:pt x="1594" y="897"/>
                    <a:pt x="1564" y="675"/>
                    <a:pt x="1594" y="514"/>
                  </a:cubicBezTo>
                  <a:close/>
                  <a:moveTo>
                    <a:pt x="1594" y="1219"/>
                  </a:moveTo>
                  <a:cubicBezTo>
                    <a:pt x="1594" y="1250"/>
                    <a:pt x="1594" y="1280"/>
                    <a:pt x="1633" y="1342"/>
                  </a:cubicBezTo>
                  <a:cubicBezTo>
                    <a:pt x="1594" y="1411"/>
                    <a:pt x="1594" y="1472"/>
                    <a:pt x="1594" y="1533"/>
                  </a:cubicBezTo>
                  <a:lnTo>
                    <a:pt x="1594" y="1219"/>
                  </a:lnTo>
                  <a:close/>
                  <a:moveTo>
                    <a:pt x="1786" y="453"/>
                  </a:moveTo>
                  <a:cubicBezTo>
                    <a:pt x="1824" y="545"/>
                    <a:pt x="1824" y="644"/>
                    <a:pt x="1855" y="736"/>
                  </a:cubicBezTo>
                  <a:lnTo>
                    <a:pt x="1855" y="867"/>
                  </a:lnTo>
                  <a:lnTo>
                    <a:pt x="1755" y="1694"/>
                  </a:lnTo>
                  <a:cubicBezTo>
                    <a:pt x="1755" y="1633"/>
                    <a:pt x="1725" y="1564"/>
                    <a:pt x="1725" y="1472"/>
                  </a:cubicBezTo>
                  <a:cubicBezTo>
                    <a:pt x="1755" y="1119"/>
                    <a:pt x="1786" y="767"/>
                    <a:pt x="1786" y="453"/>
                  </a:cubicBezTo>
                  <a:close/>
                  <a:moveTo>
                    <a:pt x="1311" y="576"/>
                  </a:moveTo>
                  <a:lnTo>
                    <a:pt x="1311" y="576"/>
                  </a:lnTo>
                  <a:cubicBezTo>
                    <a:pt x="1372" y="989"/>
                    <a:pt x="1372" y="1411"/>
                    <a:pt x="1280" y="1824"/>
                  </a:cubicBezTo>
                  <a:lnTo>
                    <a:pt x="1250" y="1533"/>
                  </a:lnTo>
                  <a:lnTo>
                    <a:pt x="1311" y="576"/>
                  </a:lnTo>
                  <a:close/>
                  <a:moveTo>
                    <a:pt x="1119" y="1"/>
                  </a:moveTo>
                  <a:lnTo>
                    <a:pt x="1089" y="292"/>
                  </a:lnTo>
                  <a:lnTo>
                    <a:pt x="1058" y="292"/>
                  </a:lnTo>
                  <a:lnTo>
                    <a:pt x="1058" y="484"/>
                  </a:lnTo>
                  <a:cubicBezTo>
                    <a:pt x="1020" y="706"/>
                    <a:pt x="989" y="928"/>
                    <a:pt x="959" y="1150"/>
                  </a:cubicBezTo>
                  <a:cubicBezTo>
                    <a:pt x="959" y="928"/>
                    <a:pt x="959" y="736"/>
                    <a:pt x="928" y="545"/>
                  </a:cubicBezTo>
                  <a:lnTo>
                    <a:pt x="867" y="545"/>
                  </a:lnTo>
                  <a:lnTo>
                    <a:pt x="867" y="1150"/>
                  </a:lnTo>
                  <a:lnTo>
                    <a:pt x="798" y="1150"/>
                  </a:lnTo>
                  <a:cubicBezTo>
                    <a:pt x="798" y="897"/>
                    <a:pt x="767" y="606"/>
                    <a:pt x="736" y="323"/>
                  </a:cubicBezTo>
                  <a:lnTo>
                    <a:pt x="706" y="101"/>
                  </a:lnTo>
                  <a:lnTo>
                    <a:pt x="675" y="323"/>
                  </a:lnTo>
                  <a:cubicBezTo>
                    <a:pt x="575" y="836"/>
                    <a:pt x="514" y="1342"/>
                    <a:pt x="445" y="1855"/>
                  </a:cubicBezTo>
                  <a:lnTo>
                    <a:pt x="292" y="223"/>
                  </a:lnTo>
                  <a:lnTo>
                    <a:pt x="223" y="261"/>
                  </a:lnTo>
                  <a:cubicBezTo>
                    <a:pt x="223" y="767"/>
                    <a:pt x="223" y="1311"/>
                    <a:pt x="162" y="1855"/>
                  </a:cubicBezTo>
                  <a:cubicBezTo>
                    <a:pt x="100" y="1311"/>
                    <a:pt x="62" y="736"/>
                    <a:pt x="62" y="192"/>
                  </a:cubicBezTo>
                  <a:lnTo>
                    <a:pt x="1" y="192"/>
                  </a:lnTo>
                  <a:cubicBezTo>
                    <a:pt x="1" y="867"/>
                    <a:pt x="62" y="1503"/>
                    <a:pt x="131" y="2177"/>
                  </a:cubicBezTo>
                  <a:lnTo>
                    <a:pt x="162" y="2429"/>
                  </a:lnTo>
                  <a:lnTo>
                    <a:pt x="192" y="2177"/>
                  </a:lnTo>
                  <a:cubicBezTo>
                    <a:pt x="254" y="1755"/>
                    <a:pt x="292" y="1311"/>
                    <a:pt x="292" y="897"/>
                  </a:cubicBezTo>
                  <a:lnTo>
                    <a:pt x="415" y="2460"/>
                  </a:lnTo>
                  <a:lnTo>
                    <a:pt x="445" y="2177"/>
                  </a:lnTo>
                  <a:cubicBezTo>
                    <a:pt x="545" y="1633"/>
                    <a:pt x="606" y="1089"/>
                    <a:pt x="706" y="576"/>
                  </a:cubicBezTo>
                  <a:cubicBezTo>
                    <a:pt x="736" y="1089"/>
                    <a:pt x="767" y="1633"/>
                    <a:pt x="798" y="2177"/>
                  </a:cubicBezTo>
                  <a:lnTo>
                    <a:pt x="867" y="2177"/>
                  </a:lnTo>
                  <a:cubicBezTo>
                    <a:pt x="867" y="2108"/>
                    <a:pt x="897" y="2016"/>
                    <a:pt x="897" y="1916"/>
                  </a:cubicBezTo>
                  <a:lnTo>
                    <a:pt x="897" y="1947"/>
                  </a:lnTo>
                  <a:lnTo>
                    <a:pt x="897" y="2299"/>
                  </a:lnTo>
                  <a:lnTo>
                    <a:pt x="959" y="2299"/>
                  </a:lnTo>
                  <a:lnTo>
                    <a:pt x="959" y="1947"/>
                  </a:lnTo>
                  <a:cubicBezTo>
                    <a:pt x="959" y="1755"/>
                    <a:pt x="989" y="1564"/>
                    <a:pt x="1020" y="1372"/>
                  </a:cubicBezTo>
                  <a:cubicBezTo>
                    <a:pt x="1058" y="1280"/>
                    <a:pt x="1089" y="1150"/>
                    <a:pt x="1089" y="1028"/>
                  </a:cubicBezTo>
                  <a:lnTo>
                    <a:pt x="1089" y="1602"/>
                  </a:lnTo>
                  <a:cubicBezTo>
                    <a:pt x="1089" y="1755"/>
                    <a:pt x="1058" y="1916"/>
                    <a:pt x="1058" y="2108"/>
                  </a:cubicBezTo>
                  <a:lnTo>
                    <a:pt x="1119" y="2108"/>
                  </a:lnTo>
                  <a:cubicBezTo>
                    <a:pt x="1150" y="1947"/>
                    <a:pt x="1150" y="1755"/>
                    <a:pt x="1150" y="1602"/>
                  </a:cubicBezTo>
                  <a:cubicBezTo>
                    <a:pt x="1150" y="1533"/>
                    <a:pt x="1181" y="1472"/>
                    <a:pt x="1181" y="1411"/>
                  </a:cubicBezTo>
                  <a:lnTo>
                    <a:pt x="1181" y="1533"/>
                  </a:lnTo>
                  <a:lnTo>
                    <a:pt x="1181" y="1663"/>
                  </a:lnTo>
                  <a:cubicBezTo>
                    <a:pt x="1181" y="1824"/>
                    <a:pt x="1150" y="2016"/>
                    <a:pt x="1181" y="2207"/>
                  </a:cubicBezTo>
                  <a:lnTo>
                    <a:pt x="1211" y="2330"/>
                  </a:lnTo>
                  <a:lnTo>
                    <a:pt x="1250" y="2207"/>
                  </a:lnTo>
                  <a:lnTo>
                    <a:pt x="1280" y="2491"/>
                  </a:lnTo>
                  <a:lnTo>
                    <a:pt x="1311" y="2207"/>
                  </a:lnTo>
                  <a:cubicBezTo>
                    <a:pt x="1372" y="1755"/>
                    <a:pt x="1441" y="1280"/>
                    <a:pt x="1472" y="798"/>
                  </a:cubicBezTo>
                  <a:cubicBezTo>
                    <a:pt x="1502" y="928"/>
                    <a:pt x="1502" y="1089"/>
                    <a:pt x="1502" y="1219"/>
                  </a:cubicBezTo>
                  <a:lnTo>
                    <a:pt x="1502" y="1503"/>
                  </a:lnTo>
                  <a:cubicBezTo>
                    <a:pt x="1472" y="1725"/>
                    <a:pt x="1472" y="1916"/>
                    <a:pt x="1502" y="2108"/>
                  </a:cubicBezTo>
                  <a:lnTo>
                    <a:pt x="1533" y="2299"/>
                  </a:lnTo>
                  <a:lnTo>
                    <a:pt x="1502" y="2491"/>
                  </a:lnTo>
                  <a:lnTo>
                    <a:pt x="1594" y="2207"/>
                  </a:lnTo>
                  <a:cubicBezTo>
                    <a:pt x="1633" y="2046"/>
                    <a:pt x="1663" y="1855"/>
                    <a:pt x="1694" y="1694"/>
                  </a:cubicBezTo>
                  <a:cubicBezTo>
                    <a:pt x="1725" y="1824"/>
                    <a:pt x="1725" y="1947"/>
                    <a:pt x="1725" y="2046"/>
                  </a:cubicBezTo>
                  <a:lnTo>
                    <a:pt x="1694" y="2138"/>
                  </a:lnTo>
                  <a:lnTo>
                    <a:pt x="1755" y="2138"/>
                  </a:lnTo>
                  <a:cubicBezTo>
                    <a:pt x="1755" y="2108"/>
                    <a:pt x="1755" y="2108"/>
                    <a:pt x="1786" y="2077"/>
                  </a:cubicBezTo>
                  <a:lnTo>
                    <a:pt x="1855" y="1342"/>
                  </a:lnTo>
                  <a:lnTo>
                    <a:pt x="1855" y="1755"/>
                  </a:lnTo>
                  <a:cubicBezTo>
                    <a:pt x="1824" y="1916"/>
                    <a:pt x="1824" y="2046"/>
                    <a:pt x="1786" y="2177"/>
                  </a:cubicBezTo>
                  <a:lnTo>
                    <a:pt x="1855" y="2177"/>
                  </a:lnTo>
                  <a:cubicBezTo>
                    <a:pt x="1885" y="2046"/>
                    <a:pt x="1885" y="1916"/>
                    <a:pt x="1916" y="1794"/>
                  </a:cubicBezTo>
                  <a:cubicBezTo>
                    <a:pt x="1947" y="1280"/>
                    <a:pt x="1977" y="767"/>
                    <a:pt x="1977" y="261"/>
                  </a:cubicBezTo>
                  <a:lnTo>
                    <a:pt x="1916" y="261"/>
                  </a:lnTo>
                  <a:lnTo>
                    <a:pt x="1885" y="576"/>
                  </a:lnTo>
                  <a:cubicBezTo>
                    <a:pt x="1885" y="484"/>
                    <a:pt x="1855" y="384"/>
                    <a:pt x="1786" y="292"/>
                  </a:cubicBezTo>
                  <a:lnTo>
                    <a:pt x="1725" y="192"/>
                  </a:lnTo>
                  <a:lnTo>
                    <a:pt x="1725" y="292"/>
                  </a:lnTo>
                  <a:cubicBezTo>
                    <a:pt x="1725" y="576"/>
                    <a:pt x="1694" y="836"/>
                    <a:pt x="1694" y="1089"/>
                  </a:cubicBezTo>
                  <a:cubicBezTo>
                    <a:pt x="1694" y="836"/>
                    <a:pt x="1694" y="576"/>
                    <a:pt x="1663" y="323"/>
                  </a:cubicBezTo>
                  <a:lnTo>
                    <a:pt x="1633" y="223"/>
                  </a:lnTo>
                  <a:lnTo>
                    <a:pt x="1594" y="323"/>
                  </a:lnTo>
                  <a:cubicBezTo>
                    <a:pt x="1564" y="415"/>
                    <a:pt x="1533" y="484"/>
                    <a:pt x="1533" y="545"/>
                  </a:cubicBezTo>
                  <a:cubicBezTo>
                    <a:pt x="1502" y="484"/>
                    <a:pt x="1502" y="415"/>
                    <a:pt x="1502" y="353"/>
                  </a:cubicBezTo>
                  <a:lnTo>
                    <a:pt x="1441" y="131"/>
                  </a:lnTo>
                  <a:lnTo>
                    <a:pt x="1441" y="353"/>
                  </a:lnTo>
                  <a:cubicBezTo>
                    <a:pt x="1441" y="415"/>
                    <a:pt x="1441" y="453"/>
                    <a:pt x="1403" y="484"/>
                  </a:cubicBezTo>
                  <a:cubicBezTo>
                    <a:pt x="1403" y="453"/>
                    <a:pt x="1372" y="384"/>
                    <a:pt x="1342" y="353"/>
                  </a:cubicBezTo>
                  <a:lnTo>
                    <a:pt x="1250" y="223"/>
                  </a:lnTo>
                  <a:lnTo>
                    <a:pt x="1280" y="384"/>
                  </a:lnTo>
                  <a:cubicBezTo>
                    <a:pt x="1280" y="415"/>
                    <a:pt x="1311" y="453"/>
                    <a:pt x="1311" y="484"/>
                  </a:cubicBezTo>
                  <a:lnTo>
                    <a:pt x="1250" y="484"/>
                  </a:lnTo>
                  <a:cubicBezTo>
                    <a:pt x="1250" y="576"/>
                    <a:pt x="1211" y="706"/>
                    <a:pt x="1181" y="867"/>
                  </a:cubicBezTo>
                  <a:lnTo>
                    <a:pt x="111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76150"/>
            <a:ext cx="7704000" cy="568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7" r:id="rId7"/>
    <p:sldLayoutId id="2147483658" r:id="rId8"/>
    <p:sldLayoutId id="2147483659" r:id="rId9"/>
    <p:sldLayoutId id="2147483662" r:id="rId10"/>
    <p:sldLayoutId id="2147483678" r:id="rId11"/>
    <p:sldLayoutId id="2147483679" r:id="rId12"/>
    <p:sldLayoutId id="214748368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09"/>
        <p:cNvGrpSpPr/>
        <p:nvPr/>
      </p:nvGrpSpPr>
      <p:grpSpPr>
        <a:xfrm>
          <a:off x="0" y="0"/>
          <a:ext cx="0" cy="0"/>
          <a:chOff x="0" y="0"/>
          <a:chExt cx="0" cy="0"/>
        </a:xfrm>
      </p:grpSpPr>
      <p:sp>
        <p:nvSpPr>
          <p:cNvPr id="3710" name="Google Shape;3710;p37"/>
          <p:cNvSpPr txBox="1">
            <a:spLocks noGrp="1"/>
          </p:cNvSpPr>
          <p:nvPr>
            <p:ph type="ctrTitle"/>
          </p:nvPr>
        </p:nvSpPr>
        <p:spPr>
          <a:xfrm>
            <a:off x="1421699" y="1281708"/>
            <a:ext cx="6279000" cy="103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smtClean="0"/>
              <a:t>Đọc to nghe chung</a:t>
            </a:r>
            <a:endParaRPr dirty="0"/>
          </a:p>
        </p:txBody>
      </p:sp>
      <p:sp>
        <p:nvSpPr>
          <p:cNvPr id="3711" name="Google Shape;3711;p37"/>
          <p:cNvSpPr txBox="1">
            <a:spLocks noGrp="1"/>
          </p:cNvSpPr>
          <p:nvPr>
            <p:ph type="subTitle" idx="1"/>
          </p:nvPr>
        </p:nvSpPr>
        <p:spPr>
          <a:xfrm>
            <a:off x="2467038" y="2104790"/>
            <a:ext cx="4356900" cy="40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vi-VN" sz="4800" i="1" dirty="0" smtClean="0">
                <a:solidFill>
                  <a:srgbClr val="FF0000"/>
                </a:solidFill>
                <a:effectLst>
                  <a:outerShdw blurRad="38100" dist="38100" dir="2700000" algn="tl">
                    <a:srgbClr val="000000">
                      <a:alpha val="43137"/>
                    </a:srgbClr>
                  </a:outerShdw>
                </a:effectLst>
                <a:latin typeface="+mj-lt"/>
              </a:rPr>
              <a:t>Bàn tay vàng</a:t>
            </a:r>
            <a:endParaRPr sz="4800" i="1" dirty="0">
              <a:solidFill>
                <a:srgbClr val="FF0000"/>
              </a:solidFill>
              <a:effectLst>
                <a:outerShdw blurRad="38100" dist="38100" dir="2700000" algn="tl">
                  <a:srgbClr val="000000">
                    <a:alpha val="43137"/>
                  </a:srgbClr>
                </a:outerShdw>
              </a:effectLst>
              <a:latin typeface="+mj-lt"/>
            </a:endParaRPr>
          </a:p>
        </p:txBody>
      </p:sp>
      <p:grpSp>
        <p:nvGrpSpPr>
          <p:cNvPr id="3712" name="Google Shape;3712;p37"/>
          <p:cNvGrpSpPr/>
          <p:nvPr/>
        </p:nvGrpSpPr>
        <p:grpSpPr>
          <a:xfrm>
            <a:off x="968573" y="185700"/>
            <a:ext cx="1125605" cy="1362327"/>
            <a:chOff x="968573" y="185700"/>
            <a:chExt cx="1125605" cy="1362327"/>
          </a:xfrm>
        </p:grpSpPr>
        <p:sp>
          <p:nvSpPr>
            <p:cNvPr id="3713" name="Google Shape;3713;p37"/>
            <p:cNvSpPr/>
            <p:nvPr/>
          </p:nvSpPr>
          <p:spPr>
            <a:xfrm>
              <a:off x="1327804" y="830968"/>
              <a:ext cx="453257" cy="407395"/>
            </a:xfrm>
            <a:custGeom>
              <a:avLst/>
              <a:gdLst/>
              <a:ahLst/>
              <a:cxnLst/>
              <a:rect l="l" t="t" r="r" b="b"/>
              <a:pathLst>
                <a:path w="3548" h="3189" extrusionOk="0">
                  <a:moveTo>
                    <a:pt x="1760" y="699"/>
                  </a:moveTo>
                  <a:cubicBezTo>
                    <a:pt x="1977" y="699"/>
                    <a:pt x="2195" y="779"/>
                    <a:pt x="2360" y="948"/>
                  </a:cubicBezTo>
                  <a:cubicBezTo>
                    <a:pt x="2743" y="1300"/>
                    <a:pt x="2781" y="1875"/>
                    <a:pt x="2459" y="2227"/>
                  </a:cubicBezTo>
                  <a:cubicBezTo>
                    <a:pt x="2283" y="2404"/>
                    <a:pt x="2051" y="2492"/>
                    <a:pt x="1820" y="2492"/>
                  </a:cubicBezTo>
                  <a:cubicBezTo>
                    <a:pt x="1588" y="2492"/>
                    <a:pt x="1356" y="2404"/>
                    <a:pt x="1180" y="2227"/>
                  </a:cubicBezTo>
                  <a:cubicBezTo>
                    <a:pt x="797" y="1906"/>
                    <a:pt x="766" y="1331"/>
                    <a:pt x="1119" y="979"/>
                  </a:cubicBezTo>
                  <a:cubicBezTo>
                    <a:pt x="1287" y="795"/>
                    <a:pt x="1523" y="699"/>
                    <a:pt x="1760" y="699"/>
                  </a:cubicBezTo>
                  <a:close/>
                  <a:moveTo>
                    <a:pt x="1731" y="0"/>
                  </a:moveTo>
                  <a:cubicBezTo>
                    <a:pt x="1308" y="0"/>
                    <a:pt x="889" y="169"/>
                    <a:pt x="575" y="504"/>
                  </a:cubicBezTo>
                  <a:cubicBezTo>
                    <a:pt x="0" y="1140"/>
                    <a:pt x="61" y="2128"/>
                    <a:pt x="705" y="2733"/>
                  </a:cubicBezTo>
                  <a:cubicBezTo>
                    <a:pt x="1034" y="3036"/>
                    <a:pt x="1442" y="3189"/>
                    <a:pt x="1844" y="3189"/>
                  </a:cubicBezTo>
                  <a:cubicBezTo>
                    <a:pt x="2256" y="3189"/>
                    <a:pt x="2662" y="3028"/>
                    <a:pt x="2973" y="2702"/>
                  </a:cubicBezTo>
                  <a:cubicBezTo>
                    <a:pt x="3547" y="2066"/>
                    <a:pt x="3509" y="1078"/>
                    <a:pt x="2842" y="435"/>
                  </a:cubicBezTo>
                  <a:cubicBezTo>
                    <a:pt x="2519" y="144"/>
                    <a:pt x="2123" y="0"/>
                    <a:pt x="1731"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7"/>
            <p:cNvSpPr/>
            <p:nvPr/>
          </p:nvSpPr>
          <p:spPr>
            <a:xfrm>
              <a:off x="1017501" y="552472"/>
              <a:ext cx="1072845" cy="964129"/>
            </a:xfrm>
            <a:custGeom>
              <a:avLst/>
              <a:gdLst/>
              <a:ahLst/>
              <a:cxnLst/>
              <a:rect l="l" t="t" r="r" b="b"/>
              <a:pathLst>
                <a:path w="8398" h="7547" extrusionOk="0">
                  <a:moveTo>
                    <a:pt x="4098" y="906"/>
                  </a:moveTo>
                  <a:cubicBezTo>
                    <a:pt x="4821" y="906"/>
                    <a:pt x="5551" y="1178"/>
                    <a:pt x="6129" y="1726"/>
                  </a:cubicBezTo>
                  <a:cubicBezTo>
                    <a:pt x="7317" y="2806"/>
                    <a:pt x="7409" y="4630"/>
                    <a:pt x="6359" y="5779"/>
                  </a:cubicBezTo>
                  <a:cubicBezTo>
                    <a:pt x="5820" y="6365"/>
                    <a:pt x="5083" y="6660"/>
                    <a:pt x="4329" y="6660"/>
                  </a:cubicBezTo>
                  <a:cubicBezTo>
                    <a:pt x="3605" y="6660"/>
                    <a:pt x="2865" y="6388"/>
                    <a:pt x="2268" y="5840"/>
                  </a:cubicBezTo>
                  <a:cubicBezTo>
                    <a:pt x="1088" y="4760"/>
                    <a:pt x="997" y="2936"/>
                    <a:pt x="2046" y="1787"/>
                  </a:cubicBezTo>
                  <a:cubicBezTo>
                    <a:pt x="2601" y="1201"/>
                    <a:pt x="3345" y="906"/>
                    <a:pt x="4098" y="906"/>
                  </a:cubicBezTo>
                  <a:close/>
                  <a:moveTo>
                    <a:pt x="4062" y="1"/>
                  </a:moveTo>
                  <a:cubicBezTo>
                    <a:pt x="3071" y="1"/>
                    <a:pt x="2096" y="384"/>
                    <a:pt x="1380" y="1151"/>
                  </a:cubicBezTo>
                  <a:cubicBezTo>
                    <a:pt x="1" y="2653"/>
                    <a:pt x="131" y="5043"/>
                    <a:pt x="1694" y="6483"/>
                  </a:cubicBezTo>
                  <a:cubicBezTo>
                    <a:pt x="2439" y="7195"/>
                    <a:pt x="3389" y="7546"/>
                    <a:pt x="4330" y="7546"/>
                  </a:cubicBezTo>
                  <a:cubicBezTo>
                    <a:pt x="5323" y="7546"/>
                    <a:pt x="6306" y="7155"/>
                    <a:pt x="7026" y="6384"/>
                  </a:cubicBezTo>
                  <a:cubicBezTo>
                    <a:pt x="8397" y="4882"/>
                    <a:pt x="8274" y="2523"/>
                    <a:pt x="6742" y="1052"/>
                  </a:cubicBezTo>
                  <a:cubicBezTo>
                    <a:pt x="5974" y="351"/>
                    <a:pt x="5011" y="1"/>
                    <a:pt x="4062" y="1"/>
                  </a:cubicBezTo>
                  <a:close/>
                </a:path>
              </a:pathLst>
            </a:custGeom>
            <a:solidFill>
              <a:srgbClr val="019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7"/>
            <p:cNvSpPr/>
            <p:nvPr/>
          </p:nvSpPr>
          <p:spPr>
            <a:xfrm>
              <a:off x="968573" y="496772"/>
              <a:ext cx="1125605" cy="1051255"/>
            </a:xfrm>
            <a:custGeom>
              <a:avLst/>
              <a:gdLst/>
              <a:ahLst/>
              <a:cxnLst/>
              <a:rect l="l" t="t" r="r" b="b"/>
              <a:pathLst>
                <a:path w="8811" h="8229" extrusionOk="0">
                  <a:moveTo>
                    <a:pt x="4330" y="143"/>
                  </a:moveTo>
                  <a:cubicBezTo>
                    <a:pt x="5326" y="143"/>
                    <a:pt x="6325" y="503"/>
                    <a:pt x="7087" y="1204"/>
                  </a:cubicBezTo>
                  <a:cubicBezTo>
                    <a:pt x="8274" y="2285"/>
                    <a:pt x="8688" y="3978"/>
                    <a:pt x="8144" y="5479"/>
                  </a:cubicBezTo>
                  <a:cubicBezTo>
                    <a:pt x="7600" y="7042"/>
                    <a:pt x="6068" y="8069"/>
                    <a:pt x="4444" y="8130"/>
                  </a:cubicBezTo>
                  <a:cubicBezTo>
                    <a:pt x="4421" y="8130"/>
                    <a:pt x="4397" y="8131"/>
                    <a:pt x="4374" y="8131"/>
                  </a:cubicBezTo>
                  <a:cubicBezTo>
                    <a:pt x="2769" y="8131"/>
                    <a:pt x="1271" y="7090"/>
                    <a:pt x="675" y="5609"/>
                  </a:cubicBezTo>
                  <a:cubicBezTo>
                    <a:pt x="70" y="4108"/>
                    <a:pt x="453" y="2384"/>
                    <a:pt x="1571" y="1266"/>
                  </a:cubicBezTo>
                  <a:cubicBezTo>
                    <a:pt x="2322" y="511"/>
                    <a:pt x="3324" y="143"/>
                    <a:pt x="4330" y="143"/>
                  </a:cubicBezTo>
                  <a:close/>
                  <a:moveTo>
                    <a:pt x="4350" y="0"/>
                  </a:moveTo>
                  <a:cubicBezTo>
                    <a:pt x="4021" y="0"/>
                    <a:pt x="3687" y="39"/>
                    <a:pt x="3356" y="117"/>
                  </a:cubicBezTo>
                  <a:cubicBezTo>
                    <a:pt x="1985" y="469"/>
                    <a:pt x="866" y="1557"/>
                    <a:pt x="453" y="2897"/>
                  </a:cubicBezTo>
                  <a:cubicBezTo>
                    <a:pt x="1" y="4200"/>
                    <a:pt x="322" y="5671"/>
                    <a:pt x="1188" y="6728"/>
                  </a:cubicBezTo>
                  <a:cubicBezTo>
                    <a:pt x="1959" y="7692"/>
                    <a:pt x="3169" y="8229"/>
                    <a:pt x="4391" y="8229"/>
                  </a:cubicBezTo>
                  <a:cubicBezTo>
                    <a:pt x="4578" y="8229"/>
                    <a:pt x="4764" y="8217"/>
                    <a:pt x="4950" y="8191"/>
                  </a:cubicBezTo>
                  <a:cubicBezTo>
                    <a:pt x="6512" y="8000"/>
                    <a:pt x="7822" y="6851"/>
                    <a:pt x="8305" y="5349"/>
                  </a:cubicBezTo>
                  <a:cubicBezTo>
                    <a:pt x="8811" y="3855"/>
                    <a:pt x="8336" y="2193"/>
                    <a:pt x="7187" y="1105"/>
                  </a:cubicBezTo>
                  <a:cubicBezTo>
                    <a:pt x="7185" y="1103"/>
                    <a:pt x="7183" y="1101"/>
                    <a:pt x="7181" y="1099"/>
                  </a:cubicBezTo>
                  <a:lnTo>
                    <a:pt x="7181" y="1099"/>
                  </a:lnTo>
                  <a:cubicBezTo>
                    <a:pt x="6380" y="377"/>
                    <a:pt x="5382" y="0"/>
                    <a:pt x="435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7"/>
            <p:cNvSpPr/>
            <p:nvPr/>
          </p:nvSpPr>
          <p:spPr>
            <a:xfrm>
              <a:off x="1103604" y="671152"/>
              <a:ext cx="824243" cy="734179"/>
            </a:xfrm>
            <a:custGeom>
              <a:avLst/>
              <a:gdLst/>
              <a:ahLst/>
              <a:cxnLst/>
              <a:rect l="l" t="t" r="r" b="b"/>
              <a:pathLst>
                <a:path w="6452" h="5747" extrusionOk="0">
                  <a:moveTo>
                    <a:pt x="2774" y="0"/>
                  </a:moveTo>
                  <a:cubicBezTo>
                    <a:pt x="1150" y="31"/>
                    <a:pt x="284" y="1686"/>
                    <a:pt x="476" y="3157"/>
                  </a:cubicBezTo>
                  <a:cubicBezTo>
                    <a:pt x="637" y="4658"/>
                    <a:pt x="1977" y="5708"/>
                    <a:pt x="3448" y="5746"/>
                  </a:cubicBezTo>
                  <a:cubicBezTo>
                    <a:pt x="3467" y="5746"/>
                    <a:pt x="3486" y="5747"/>
                    <a:pt x="3504" y="5747"/>
                  </a:cubicBezTo>
                  <a:cubicBezTo>
                    <a:pt x="4764" y="5747"/>
                    <a:pt x="6003" y="4732"/>
                    <a:pt x="6260" y="3478"/>
                  </a:cubicBezTo>
                  <a:cubicBezTo>
                    <a:pt x="6451" y="2490"/>
                    <a:pt x="6160" y="1372"/>
                    <a:pt x="5425" y="667"/>
                  </a:cubicBezTo>
                  <a:cubicBezTo>
                    <a:pt x="5042" y="284"/>
                    <a:pt x="4536" y="62"/>
                    <a:pt x="3992" y="62"/>
                  </a:cubicBezTo>
                  <a:cubicBezTo>
                    <a:pt x="3986" y="56"/>
                    <a:pt x="3982" y="53"/>
                    <a:pt x="3978" y="53"/>
                  </a:cubicBezTo>
                  <a:cubicBezTo>
                    <a:pt x="3963" y="53"/>
                    <a:pt x="3967" y="98"/>
                    <a:pt x="3992" y="123"/>
                  </a:cubicBezTo>
                  <a:cubicBezTo>
                    <a:pt x="4567" y="222"/>
                    <a:pt x="5072" y="445"/>
                    <a:pt x="5494" y="858"/>
                  </a:cubicBezTo>
                  <a:cubicBezTo>
                    <a:pt x="5838" y="1241"/>
                    <a:pt x="6068" y="1755"/>
                    <a:pt x="6160" y="2260"/>
                  </a:cubicBezTo>
                  <a:cubicBezTo>
                    <a:pt x="6260" y="2774"/>
                    <a:pt x="6221" y="3287"/>
                    <a:pt x="6099" y="3762"/>
                  </a:cubicBezTo>
                  <a:cubicBezTo>
                    <a:pt x="5907" y="4436"/>
                    <a:pt x="5333" y="4980"/>
                    <a:pt x="4728" y="5325"/>
                  </a:cubicBezTo>
                  <a:cubicBezTo>
                    <a:pt x="4337" y="5568"/>
                    <a:pt x="3898" y="5678"/>
                    <a:pt x="3456" y="5678"/>
                  </a:cubicBezTo>
                  <a:cubicBezTo>
                    <a:pt x="2377" y="5678"/>
                    <a:pt x="1275" y="5025"/>
                    <a:pt x="798" y="4053"/>
                  </a:cubicBezTo>
                  <a:cubicBezTo>
                    <a:pt x="1" y="2490"/>
                    <a:pt x="859" y="123"/>
                    <a:pt x="2774" y="31"/>
                  </a:cubicBezTo>
                  <a:cubicBezTo>
                    <a:pt x="2812" y="31"/>
                    <a:pt x="2812" y="0"/>
                    <a:pt x="277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7"/>
            <p:cNvSpPr/>
            <p:nvPr/>
          </p:nvSpPr>
          <p:spPr>
            <a:xfrm>
              <a:off x="1478547" y="661187"/>
              <a:ext cx="73456" cy="17885"/>
            </a:xfrm>
            <a:custGeom>
              <a:avLst/>
              <a:gdLst/>
              <a:ahLst/>
              <a:cxnLst/>
              <a:rect l="l" t="t" r="r" b="b"/>
              <a:pathLst>
                <a:path w="575" h="140" extrusionOk="0">
                  <a:moveTo>
                    <a:pt x="238" y="0"/>
                  </a:moveTo>
                  <a:cubicBezTo>
                    <a:pt x="167" y="0"/>
                    <a:pt x="96" y="15"/>
                    <a:pt x="31" y="40"/>
                  </a:cubicBezTo>
                  <a:cubicBezTo>
                    <a:pt x="6" y="40"/>
                    <a:pt x="1" y="86"/>
                    <a:pt x="17" y="86"/>
                  </a:cubicBezTo>
                  <a:cubicBezTo>
                    <a:pt x="20" y="86"/>
                    <a:pt x="25" y="84"/>
                    <a:pt x="31" y="78"/>
                  </a:cubicBezTo>
                  <a:cubicBezTo>
                    <a:pt x="70" y="70"/>
                    <a:pt x="108" y="67"/>
                    <a:pt x="143" y="67"/>
                  </a:cubicBezTo>
                  <a:cubicBezTo>
                    <a:pt x="279" y="67"/>
                    <a:pt x="392" y="115"/>
                    <a:pt x="544" y="140"/>
                  </a:cubicBezTo>
                  <a:cubicBezTo>
                    <a:pt x="544" y="140"/>
                    <a:pt x="574" y="109"/>
                    <a:pt x="544" y="109"/>
                  </a:cubicBezTo>
                  <a:cubicBezTo>
                    <a:pt x="448" y="32"/>
                    <a:pt x="342" y="0"/>
                    <a:pt x="23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7"/>
            <p:cNvSpPr/>
            <p:nvPr/>
          </p:nvSpPr>
          <p:spPr>
            <a:xfrm>
              <a:off x="1278876" y="808100"/>
              <a:ext cx="477657" cy="445464"/>
            </a:xfrm>
            <a:custGeom>
              <a:avLst/>
              <a:gdLst/>
              <a:ahLst/>
              <a:cxnLst/>
              <a:rect l="l" t="t" r="r" b="b"/>
              <a:pathLst>
                <a:path w="3739" h="3487" extrusionOk="0">
                  <a:moveTo>
                    <a:pt x="2319" y="3381"/>
                  </a:moveTo>
                  <a:cubicBezTo>
                    <a:pt x="2315" y="3381"/>
                    <a:pt x="2309" y="3384"/>
                    <a:pt x="2298" y="3395"/>
                  </a:cubicBezTo>
                  <a:cubicBezTo>
                    <a:pt x="2319" y="3395"/>
                    <a:pt x="2326" y="3381"/>
                    <a:pt x="2319" y="3381"/>
                  </a:cubicBezTo>
                  <a:close/>
                  <a:moveTo>
                    <a:pt x="2026" y="0"/>
                  </a:moveTo>
                  <a:cubicBezTo>
                    <a:pt x="1969" y="0"/>
                    <a:pt x="1911" y="3"/>
                    <a:pt x="1854" y="8"/>
                  </a:cubicBezTo>
                  <a:cubicBezTo>
                    <a:pt x="736" y="108"/>
                    <a:pt x="0" y="935"/>
                    <a:pt x="192" y="2054"/>
                  </a:cubicBezTo>
                  <a:cubicBezTo>
                    <a:pt x="349" y="2866"/>
                    <a:pt x="1024" y="3487"/>
                    <a:pt x="1790" y="3487"/>
                  </a:cubicBezTo>
                  <a:cubicBezTo>
                    <a:pt x="1957" y="3487"/>
                    <a:pt x="2128" y="3457"/>
                    <a:pt x="2298" y="3395"/>
                  </a:cubicBezTo>
                  <a:lnTo>
                    <a:pt x="2298" y="3395"/>
                  </a:lnTo>
                  <a:cubicBezTo>
                    <a:pt x="2155" y="3438"/>
                    <a:pt x="2014" y="3459"/>
                    <a:pt x="1878" y="3459"/>
                  </a:cubicBezTo>
                  <a:cubicBezTo>
                    <a:pt x="1130" y="3459"/>
                    <a:pt x="505" y="2847"/>
                    <a:pt x="291" y="2115"/>
                  </a:cubicBezTo>
                  <a:cubicBezTo>
                    <a:pt x="130" y="1571"/>
                    <a:pt x="291" y="997"/>
                    <a:pt x="636" y="583"/>
                  </a:cubicBezTo>
                  <a:cubicBezTo>
                    <a:pt x="958" y="231"/>
                    <a:pt x="1471" y="108"/>
                    <a:pt x="1946" y="77"/>
                  </a:cubicBezTo>
                  <a:cubicBezTo>
                    <a:pt x="1985" y="74"/>
                    <a:pt x="2024" y="73"/>
                    <a:pt x="2063" y="73"/>
                  </a:cubicBezTo>
                  <a:cubicBezTo>
                    <a:pt x="2882" y="73"/>
                    <a:pt x="3610" y="752"/>
                    <a:pt x="3639" y="1571"/>
                  </a:cubicBezTo>
                  <a:cubicBezTo>
                    <a:pt x="3670" y="2276"/>
                    <a:pt x="3287" y="3042"/>
                    <a:pt x="2551" y="3234"/>
                  </a:cubicBezTo>
                  <a:cubicBezTo>
                    <a:pt x="2521" y="3234"/>
                    <a:pt x="2521" y="3295"/>
                    <a:pt x="2589" y="3295"/>
                  </a:cubicBezTo>
                  <a:cubicBezTo>
                    <a:pt x="3386" y="3234"/>
                    <a:pt x="3739" y="2276"/>
                    <a:pt x="3739" y="1571"/>
                  </a:cubicBezTo>
                  <a:cubicBezTo>
                    <a:pt x="3739" y="644"/>
                    <a:pt x="2896" y="0"/>
                    <a:pt x="202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37"/>
            <p:cNvSpPr/>
            <p:nvPr/>
          </p:nvSpPr>
          <p:spPr>
            <a:xfrm>
              <a:off x="1401131" y="919371"/>
              <a:ext cx="263165" cy="221774"/>
            </a:xfrm>
            <a:custGeom>
              <a:avLst/>
              <a:gdLst/>
              <a:ahLst/>
              <a:cxnLst/>
              <a:rect l="l" t="t" r="r" b="b"/>
              <a:pathLst>
                <a:path w="2060" h="1736" extrusionOk="0">
                  <a:moveTo>
                    <a:pt x="994" y="1"/>
                  </a:moveTo>
                  <a:cubicBezTo>
                    <a:pt x="971" y="1"/>
                    <a:pt x="950" y="2"/>
                    <a:pt x="928" y="3"/>
                  </a:cubicBezTo>
                  <a:cubicBezTo>
                    <a:pt x="353" y="34"/>
                    <a:pt x="31" y="478"/>
                    <a:pt x="131" y="1022"/>
                  </a:cubicBezTo>
                  <a:cubicBezTo>
                    <a:pt x="182" y="1447"/>
                    <a:pt x="542" y="1735"/>
                    <a:pt x="934" y="1735"/>
                  </a:cubicBezTo>
                  <a:cubicBezTo>
                    <a:pt x="1016" y="1735"/>
                    <a:pt x="1099" y="1723"/>
                    <a:pt x="1180" y="1696"/>
                  </a:cubicBezTo>
                  <a:lnTo>
                    <a:pt x="1180" y="1658"/>
                  </a:lnTo>
                  <a:cubicBezTo>
                    <a:pt x="1115" y="1673"/>
                    <a:pt x="1051" y="1680"/>
                    <a:pt x="989" y="1680"/>
                  </a:cubicBezTo>
                  <a:cubicBezTo>
                    <a:pt x="629" y="1680"/>
                    <a:pt x="334" y="1443"/>
                    <a:pt x="223" y="1083"/>
                  </a:cubicBezTo>
                  <a:cubicBezTo>
                    <a:pt x="1" y="509"/>
                    <a:pt x="514" y="95"/>
                    <a:pt x="1020" y="64"/>
                  </a:cubicBezTo>
                  <a:cubicBezTo>
                    <a:pt x="1040" y="63"/>
                    <a:pt x="1060" y="62"/>
                    <a:pt x="1080" y="62"/>
                  </a:cubicBezTo>
                  <a:cubicBezTo>
                    <a:pt x="1923" y="62"/>
                    <a:pt x="2059" y="1320"/>
                    <a:pt x="1311" y="1597"/>
                  </a:cubicBezTo>
                  <a:cubicBezTo>
                    <a:pt x="1280" y="1597"/>
                    <a:pt x="1280" y="1658"/>
                    <a:pt x="1311" y="1658"/>
                  </a:cubicBezTo>
                  <a:cubicBezTo>
                    <a:pt x="1724" y="1627"/>
                    <a:pt x="1916" y="1122"/>
                    <a:pt x="1916" y="769"/>
                  </a:cubicBezTo>
                  <a:cubicBezTo>
                    <a:pt x="1887" y="281"/>
                    <a:pt x="1421" y="1"/>
                    <a:pt x="99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7"/>
            <p:cNvSpPr/>
            <p:nvPr/>
          </p:nvSpPr>
          <p:spPr>
            <a:xfrm>
              <a:off x="1496560" y="236928"/>
              <a:ext cx="413527" cy="813384"/>
            </a:xfrm>
            <a:custGeom>
              <a:avLst/>
              <a:gdLst/>
              <a:ahLst/>
              <a:cxnLst/>
              <a:rect l="l" t="t" r="r" b="b"/>
              <a:pathLst>
                <a:path w="3237" h="6367" extrusionOk="0">
                  <a:moveTo>
                    <a:pt x="3196" y="0"/>
                  </a:moveTo>
                  <a:cubicBezTo>
                    <a:pt x="3189" y="0"/>
                    <a:pt x="3184" y="4"/>
                    <a:pt x="3184" y="13"/>
                  </a:cubicBezTo>
                  <a:cubicBezTo>
                    <a:pt x="2065" y="2089"/>
                    <a:pt x="1039" y="4196"/>
                    <a:pt x="20" y="6303"/>
                  </a:cubicBezTo>
                  <a:cubicBezTo>
                    <a:pt x="1" y="6341"/>
                    <a:pt x="17" y="6367"/>
                    <a:pt x="32" y="6367"/>
                  </a:cubicBezTo>
                  <a:cubicBezTo>
                    <a:pt x="42" y="6367"/>
                    <a:pt x="50" y="6357"/>
                    <a:pt x="50" y="6333"/>
                  </a:cubicBezTo>
                  <a:cubicBezTo>
                    <a:pt x="1138" y="4257"/>
                    <a:pt x="2257" y="2181"/>
                    <a:pt x="3214" y="44"/>
                  </a:cubicBezTo>
                  <a:cubicBezTo>
                    <a:pt x="3236" y="22"/>
                    <a:pt x="3212" y="0"/>
                    <a:pt x="319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7"/>
            <p:cNvSpPr/>
            <p:nvPr/>
          </p:nvSpPr>
          <p:spPr>
            <a:xfrm>
              <a:off x="1495155" y="955908"/>
              <a:ext cx="90064" cy="97984"/>
            </a:xfrm>
            <a:custGeom>
              <a:avLst/>
              <a:gdLst/>
              <a:ahLst/>
              <a:cxnLst/>
              <a:rect l="l" t="t" r="r" b="b"/>
              <a:pathLst>
                <a:path w="705" h="767" extrusionOk="0">
                  <a:moveTo>
                    <a:pt x="0" y="1"/>
                  </a:moveTo>
                  <a:lnTo>
                    <a:pt x="0" y="767"/>
                  </a:lnTo>
                  <a:cubicBezTo>
                    <a:pt x="192" y="705"/>
                    <a:pt x="513" y="575"/>
                    <a:pt x="705" y="514"/>
                  </a:cubicBezTo>
                  <a:lnTo>
                    <a:pt x="705" y="453"/>
                  </a:lnTo>
                  <a:lnTo>
                    <a:pt x="192" y="414"/>
                  </a:lnTo>
                  <a:lnTo>
                    <a:pt x="0"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7"/>
            <p:cNvSpPr/>
            <p:nvPr/>
          </p:nvSpPr>
          <p:spPr>
            <a:xfrm>
              <a:off x="1487234" y="951437"/>
              <a:ext cx="105905" cy="111270"/>
            </a:xfrm>
            <a:custGeom>
              <a:avLst/>
              <a:gdLst/>
              <a:ahLst/>
              <a:cxnLst/>
              <a:rect l="l" t="t" r="r" b="b"/>
              <a:pathLst>
                <a:path w="829" h="871" extrusionOk="0">
                  <a:moveTo>
                    <a:pt x="281" y="434"/>
                  </a:moveTo>
                  <a:lnTo>
                    <a:pt x="281" y="434"/>
                  </a:lnTo>
                  <a:cubicBezTo>
                    <a:pt x="283" y="438"/>
                    <a:pt x="284" y="443"/>
                    <a:pt x="284" y="449"/>
                  </a:cubicBezTo>
                  <a:cubicBezTo>
                    <a:pt x="283" y="444"/>
                    <a:pt x="282" y="439"/>
                    <a:pt x="281" y="434"/>
                  </a:cubicBezTo>
                  <a:close/>
                  <a:moveTo>
                    <a:pt x="75" y="0"/>
                  </a:moveTo>
                  <a:cubicBezTo>
                    <a:pt x="52" y="0"/>
                    <a:pt x="32" y="18"/>
                    <a:pt x="32" y="36"/>
                  </a:cubicBezTo>
                  <a:cubicBezTo>
                    <a:pt x="1" y="296"/>
                    <a:pt x="1" y="549"/>
                    <a:pt x="32" y="802"/>
                  </a:cubicBezTo>
                  <a:cubicBezTo>
                    <a:pt x="32" y="832"/>
                    <a:pt x="62" y="871"/>
                    <a:pt x="93" y="871"/>
                  </a:cubicBezTo>
                  <a:cubicBezTo>
                    <a:pt x="315" y="771"/>
                    <a:pt x="575" y="679"/>
                    <a:pt x="798" y="580"/>
                  </a:cubicBezTo>
                  <a:cubicBezTo>
                    <a:pt x="828" y="580"/>
                    <a:pt x="798" y="518"/>
                    <a:pt x="767" y="518"/>
                  </a:cubicBezTo>
                  <a:cubicBezTo>
                    <a:pt x="528" y="574"/>
                    <a:pt x="321" y="663"/>
                    <a:pt x="117" y="748"/>
                  </a:cubicBezTo>
                  <a:lnTo>
                    <a:pt x="117" y="748"/>
                  </a:lnTo>
                  <a:cubicBezTo>
                    <a:pt x="100" y="584"/>
                    <a:pt x="96" y="420"/>
                    <a:pt x="105" y="253"/>
                  </a:cubicBezTo>
                  <a:lnTo>
                    <a:pt x="105" y="253"/>
                  </a:lnTo>
                  <a:cubicBezTo>
                    <a:pt x="130" y="326"/>
                    <a:pt x="156" y="402"/>
                    <a:pt x="192" y="488"/>
                  </a:cubicBezTo>
                  <a:cubicBezTo>
                    <a:pt x="192" y="488"/>
                    <a:pt x="223" y="518"/>
                    <a:pt x="254" y="518"/>
                  </a:cubicBezTo>
                  <a:lnTo>
                    <a:pt x="506" y="518"/>
                  </a:lnTo>
                  <a:cubicBezTo>
                    <a:pt x="529" y="528"/>
                    <a:pt x="555" y="532"/>
                    <a:pt x="583" y="532"/>
                  </a:cubicBezTo>
                  <a:cubicBezTo>
                    <a:pt x="638" y="532"/>
                    <a:pt x="701" y="518"/>
                    <a:pt x="767" y="518"/>
                  </a:cubicBezTo>
                  <a:cubicBezTo>
                    <a:pt x="798" y="518"/>
                    <a:pt x="798" y="449"/>
                    <a:pt x="767" y="449"/>
                  </a:cubicBezTo>
                  <a:cubicBezTo>
                    <a:pt x="729" y="449"/>
                    <a:pt x="606" y="419"/>
                    <a:pt x="537" y="419"/>
                  </a:cubicBezTo>
                  <a:cubicBezTo>
                    <a:pt x="451" y="419"/>
                    <a:pt x="358" y="419"/>
                    <a:pt x="272" y="394"/>
                  </a:cubicBezTo>
                  <a:lnTo>
                    <a:pt x="272" y="394"/>
                  </a:lnTo>
                  <a:cubicBezTo>
                    <a:pt x="238" y="264"/>
                    <a:pt x="184" y="150"/>
                    <a:pt x="123" y="36"/>
                  </a:cubicBezTo>
                  <a:cubicBezTo>
                    <a:pt x="111" y="10"/>
                    <a:pt x="92" y="0"/>
                    <a:pt x="7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7"/>
            <p:cNvSpPr/>
            <p:nvPr/>
          </p:nvSpPr>
          <p:spPr>
            <a:xfrm>
              <a:off x="1809290" y="305146"/>
              <a:ext cx="20696" cy="65408"/>
            </a:xfrm>
            <a:custGeom>
              <a:avLst/>
              <a:gdLst/>
              <a:ahLst/>
              <a:cxnLst/>
              <a:rect l="l" t="t" r="r" b="b"/>
              <a:pathLst>
                <a:path w="162" h="512" extrusionOk="0">
                  <a:moveTo>
                    <a:pt x="31" y="0"/>
                  </a:moveTo>
                  <a:cubicBezTo>
                    <a:pt x="16" y="0"/>
                    <a:pt x="0" y="8"/>
                    <a:pt x="0" y="23"/>
                  </a:cubicBezTo>
                  <a:cubicBezTo>
                    <a:pt x="0" y="115"/>
                    <a:pt x="0" y="215"/>
                    <a:pt x="31" y="307"/>
                  </a:cubicBezTo>
                  <a:cubicBezTo>
                    <a:pt x="31" y="375"/>
                    <a:pt x="62" y="467"/>
                    <a:pt x="123" y="498"/>
                  </a:cubicBezTo>
                  <a:cubicBezTo>
                    <a:pt x="123" y="508"/>
                    <a:pt x="127" y="512"/>
                    <a:pt x="133" y="512"/>
                  </a:cubicBezTo>
                  <a:cubicBezTo>
                    <a:pt x="144" y="512"/>
                    <a:pt x="161" y="498"/>
                    <a:pt x="161" y="498"/>
                  </a:cubicBezTo>
                  <a:cubicBezTo>
                    <a:pt x="161" y="437"/>
                    <a:pt x="123" y="375"/>
                    <a:pt x="123" y="307"/>
                  </a:cubicBezTo>
                  <a:cubicBezTo>
                    <a:pt x="92" y="215"/>
                    <a:pt x="62" y="115"/>
                    <a:pt x="62" y="23"/>
                  </a:cubicBezTo>
                  <a:cubicBezTo>
                    <a:pt x="62" y="8"/>
                    <a:pt x="46" y="0"/>
                    <a:pt x="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7"/>
            <p:cNvSpPr/>
            <p:nvPr/>
          </p:nvSpPr>
          <p:spPr>
            <a:xfrm>
              <a:off x="1827047" y="262350"/>
              <a:ext cx="27338" cy="78055"/>
            </a:xfrm>
            <a:custGeom>
              <a:avLst/>
              <a:gdLst/>
              <a:ahLst/>
              <a:cxnLst/>
              <a:rect l="l" t="t" r="r" b="b"/>
              <a:pathLst>
                <a:path w="214" h="611" extrusionOk="0">
                  <a:moveTo>
                    <a:pt x="35" y="1"/>
                  </a:moveTo>
                  <a:cubicBezTo>
                    <a:pt x="14" y="1"/>
                    <a:pt x="0" y="19"/>
                    <a:pt x="22" y="36"/>
                  </a:cubicBezTo>
                  <a:cubicBezTo>
                    <a:pt x="22" y="136"/>
                    <a:pt x="22" y="228"/>
                    <a:pt x="53" y="327"/>
                  </a:cubicBezTo>
                  <a:cubicBezTo>
                    <a:pt x="83" y="419"/>
                    <a:pt x="83" y="550"/>
                    <a:pt x="145" y="611"/>
                  </a:cubicBezTo>
                  <a:lnTo>
                    <a:pt x="214" y="611"/>
                  </a:lnTo>
                  <a:cubicBezTo>
                    <a:pt x="214" y="519"/>
                    <a:pt x="175" y="419"/>
                    <a:pt x="145" y="358"/>
                  </a:cubicBezTo>
                  <a:cubicBezTo>
                    <a:pt x="114" y="228"/>
                    <a:pt x="83" y="136"/>
                    <a:pt x="83" y="36"/>
                  </a:cubicBezTo>
                  <a:cubicBezTo>
                    <a:pt x="71" y="10"/>
                    <a:pt x="51" y="1"/>
                    <a:pt x="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7"/>
            <p:cNvSpPr/>
            <p:nvPr/>
          </p:nvSpPr>
          <p:spPr>
            <a:xfrm>
              <a:off x="1862178" y="220320"/>
              <a:ext cx="16735" cy="67324"/>
            </a:xfrm>
            <a:custGeom>
              <a:avLst/>
              <a:gdLst/>
              <a:ahLst/>
              <a:cxnLst/>
              <a:rect l="l" t="t" r="r" b="b"/>
              <a:pathLst>
                <a:path w="131" h="527" extrusionOk="0">
                  <a:moveTo>
                    <a:pt x="49" y="0"/>
                  </a:moveTo>
                  <a:cubicBezTo>
                    <a:pt x="31" y="0"/>
                    <a:pt x="0" y="22"/>
                    <a:pt x="0" y="44"/>
                  </a:cubicBezTo>
                  <a:cubicBezTo>
                    <a:pt x="0" y="113"/>
                    <a:pt x="31" y="204"/>
                    <a:pt x="31" y="273"/>
                  </a:cubicBezTo>
                  <a:cubicBezTo>
                    <a:pt x="31" y="365"/>
                    <a:pt x="31" y="427"/>
                    <a:pt x="92" y="526"/>
                  </a:cubicBezTo>
                  <a:cubicBezTo>
                    <a:pt x="92" y="526"/>
                    <a:pt x="130" y="526"/>
                    <a:pt x="130" y="496"/>
                  </a:cubicBezTo>
                  <a:cubicBezTo>
                    <a:pt x="130" y="427"/>
                    <a:pt x="130" y="365"/>
                    <a:pt x="92" y="304"/>
                  </a:cubicBezTo>
                  <a:cubicBezTo>
                    <a:pt x="92" y="204"/>
                    <a:pt x="61" y="113"/>
                    <a:pt x="61" y="13"/>
                  </a:cubicBezTo>
                  <a:cubicBezTo>
                    <a:pt x="61" y="4"/>
                    <a:pt x="56" y="0"/>
                    <a:pt x="4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7"/>
            <p:cNvSpPr/>
            <p:nvPr/>
          </p:nvSpPr>
          <p:spPr>
            <a:xfrm>
              <a:off x="1873803" y="185700"/>
              <a:ext cx="29510" cy="85209"/>
            </a:xfrm>
            <a:custGeom>
              <a:avLst/>
              <a:gdLst/>
              <a:ahLst/>
              <a:cxnLst/>
              <a:rect l="l" t="t" r="r" b="b"/>
              <a:pathLst>
                <a:path w="231" h="667" extrusionOk="0">
                  <a:moveTo>
                    <a:pt x="39" y="0"/>
                  </a:moveTo>
                  <a:cubicBezTo>
                    <a:pt x="39" y="0"/>
                    <a:pt x="1" y="0"/>
                    <a:pt x="1" y="31"/>
                  </a:cubicBezTo>
                  <a:cubicBezTo>
                    <a:pt x="39" y="123"/>
                    <a:pt x="70" y="223"/>
                    <a:pt x="70" y="353"/>
                  </a:cubicBezTo>
                  <a:cubicBezTo>
                    <a:pt x="101" y="445"/>
                    <a:pt x="101" y="544"/>
                    <a:pt x="131" y="667"/>
                  </a:cubicBezTo>
                  <a:lnTo>
                    <a:pt x="162" y="667"/>
                  </a:lnTo>
                  <a:cubicBezTo>
                    <a:pt x="231" y="445"/>
                    <a:pt x="131" y="192"/>
                    <a:pt x="3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7"/>
            <p:cNvSpPr/>
            <p:nvPr/>
          </p:nvSpPr>
          <p:spPr>
            <a:xfrm>
              <a:off x="1834584" y="348198"/>
              <a:ext cx="84443" cy="26061"/>
            </a:xfrm>
            <a:custGeom>
              <a:avLst/>
              <a:gdLst/>
              <a:ahLst/>
              <a:cxnLst/>
              <a:rect l="l" t="t" r="r" b="b"/>
              <a:pathLst>
                <a:path w="661" h="204" extrusionOk="0">
                  <a:moveTo>
                    <a:pt x="630" y="0"/>
                  </a:moveTo>
                  <a:cubicBezTo>
                    <a:pt x="438" y="0"/>
                    <a:pt x="216" y="100"/>
                    <a:pt x="24" y="161"/>
                  </a:cubicBezTo>
                  <a:cubicBezTo>
                    <a:pt x="1" y="161"/>
                    <a:pt x="14" y="203"/>
                    <a:pt x="36" y="203"/>
                  </a:cubicBezTo>
                  <a:cubicBezTo>
                    <a:pt x="42" y="203"/>
                    <a:pt x="48" y="200"/>
                    <a:pt x="55" y="192"/>
                  </a:cubicBezTo>
                  <a:cubicBezTo>
                    <a:pt x="247" y="161"/>
                    <a:pt x="469" y="130"/>
                    <a:pt x="630" y="38"/>
                  </a:cubicBezTo>
                  <a:cubicBezTo>
                    <a:pt x="660" y="38"/>
                    <a:pt x="630" y="0"/>
                    <a:pt x="63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7"/>
            <p:cNvSpPr/>
            <p:nvPr/>
          </p:nvSpPr>
          <p:spPr>
            <a:xfrm>
              <a:off x="1858984" y="319838"/>
              <a:ext cx="63875" cy="21718"/>
            </a:xfrm>
            <a:custGeom>
              <a:avLst/>
              <a:gdLst/>
              <a:ahLst/>
              <a:cxnLst/>
              <a:rect l="l" t="t" r="r" b="b"/>
              <a:pathLst>
                <a:path w="500" h="170" extrusionOk="0">
                  <a:moveTo>
                    <a:pt x="469" y="0"/>
                  </a:moveTo>
                  <a:cubicBezTo>
                    <a:pt x="408" y="0"/>
                    <a:pt x="347" y="31"/>
                    <a:pt x="247" y="69"/>
                  </a:cubicBezTo>
                  <a:cubicBezTo>
                    <a:pt x="186" y="69"/>
                    <a:pt x="117" y="100"/>
                    <a:pt x="25" y="130"/>
                  </a:cubicBezTo>
                  <a:cubicBezTo>
                    <a:pt x="0" y="130"/>
                    <a:pt x="15" y="169"/>
                    <a:pt x="38" y="169"/>
                  </a:cubicBezTo>
                  <a:cubicBezTo>
                    <a:pt x="43" y="169"/>
                    <a:pt x="50" y="167"/>
                    <a:pt x="56" y="161"/>
                  </a:cubicBezTo>
                  <a:cubicBezTo>
                    <a:pt x="117" y="161"/>
                    <a:pt x="217" y="130"/>
                    <a:pt x="278" y="130"/>
                  </a:cubicBezTo>
                  <a:cubicBezTo>
                    <a:pt x="347" y="100"/>
                    <a:pt x="408" y="100"/>
                    <a:pt x="469" y="69"/>
                  </a:cubicBezTo>
                  <a:cubicBezTo>
                    <a:pt x="500" y="31"/>
                    <a:pt x="500" y="0"/>
                    <a:pt x="4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7"/>
            <p:cNvSpPr/>
            <p:nvPr/>
          </p:nvSpPr>
          <p:spPr>
            <a:xfrm>
              <a:off x="1886578" y="270782"/>
              <a:ext cx="53016" cy="20695"/>
            </a:xfrm>
            <a:custGeom>
              <a:avLst/>
              <a:gdLst/>
              <a:ahLst/>
              <a:cxnLst/>
              <a:rect l="l" t="t" r="r" b="b"/>
              <a:pathLst>
                <a:path w="415" h="162" extrusionOk="0">
                  <a:moveTo>
                    <a:pt x="414" y="1"/>
                  </a:moveTo>
                  <a:cubicBezTo>
                    <a:pt x="353" y="1"/>
                    <a:pt x="322" y="32"/>
                    <a:pt x="253" y="32"/>
                  </a:cubicBezTo>
                  <a:cubicBezTo>
                    <a:pt x="192" y="70"/>
                    <a:pt x="92" y="70"/>
                    <a:pt x="31" y="101"/>
                  </a:cubicBezTo>
                  <a:cubicBezTo>
                    <a:pt x="1" y="131"/>
                    <a:pt x="1" y="162"/>
                    <a:pt x="31" y="162"/>
                  </a:cubicBezTo>
                  <a:cubicBezTo>
                    <a:pt x="92" y="131"/>
                    <a:pt x="161" y="131"/>
                    <a:pt x="253" y="101"/>
                  </a:cubicBezTo>
                  <a:cubicBezTo>
                    <a:pt x="322" y="101"/>
                    <a:pt x="384" y="101"/>
                    <a:pt x="414" y="32"/>
                  </a:cubicBezTo>
                  <a:lnTo>
                    <a:pt x="414"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7"/>
            <p:cNvSpPr/>
            <p:nvPr/>
          </p:nvSpPr>
          <p:spPr>
            <a:xfrm>
              <a:off x="1898331" y="242421"/>
              <a:ext cx="45096" cy="16863"/>
            </a:xfrm>
            <a:custGeom>
              <a:avLst/>
              <a:gdLst/>
              <a:ahLst/>
              <a:cxnLst/>
              <a:rect l="l" t="t" r="r" b="b"/>
              <a:pathLst>
                <a:path w="353" h="132" extrusionOk="0">
                  <a:moveTo>
                    <a:pt x="192" y="1"/>
                  </a:moveTo>
                  <a:cubicBezTo>
                    <a:pt x="131" y="31"/>
                    <a:pt x="100" y="31"/>
                    <a:pt x="39" y="62"/>
                  </a:cubicBezTo>
                  <a:cubicBezTo>
                    <a:pt x="0" y="62"/>
                    <a:pt x="0" y="131"/>
                    <a:pt x="39" y="131"/>
                  </a:cubicBezTo>
                  <a:cubicBezTo>
                    <a:pt x="100" y="131"/>
                    <a:pt x="161" y="100"/>
                    <a:pt x="230" y="100"/>
                  </a:cubicBezTo>
                  <a:cubicBezTo>
                    <a:pt x="261" y="62"/>
                    <a:pt x="322" y="62"/>
                    <a:pt x="353" y="31"/>
                  </a:cubicBezTo>
                  <a:lnTo>
                    <a:pt x="35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7"/>
            <p:cNvSpPr/>
            <p:nvPr/>
          </p:nvSpPr>
          <p:spPr>
            <a:xfrm>
              <a:off x="1173099" y="727873"/>
              <a:ext cx="143080" cy="261504"/>
            </a:xfrm>
            <a:custGeom>
              <a:avLst/>
              <a:gdLst/>
              <a:ahLst/>
              <a:cxnLst/>
              <a:rect l="l" t="t" r="r" b="b"/>
              <a:pathLst>
                <a:path w="1120" h="2047" extrusionOk="0">
                  <a:moveTo>
                    <a:pt x="1081" y="1"/>
                  </a:moveTo>
                  <a:cubicBezTo>
                    <a:pt x="667" y="636"/>
                    <a:pt x="315" y="1341"/>
                    <a:pt x="1" y="2008"/>
                  </a:cubicBezTo>
                  <a:cubicBezTo>
                    <a:pt x="1" y="2046"/>
                    <a:pt x="1" y="2046"/>
                    <a:pt x="31" y="2046"/>
                  </a:cubicBezTo>
                  <a:cubicBezTo>
                    <a:pt x="353" y="1341"/>
                    <a:pt x="767" y="705"/>
                    <a:pt x="1119" y="31"/>
                  </a:cubicBezTo>
                  <a:cubicBezTo>
                    <a:pt x="1119" y="1"/>
                    <a:pt x="1081" y="1"/>
                    <a:pt x="108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7"/>
            <p:cNvSpPr/>
            <p:nvPr/>
          </p:nvSpPr>
          <p:spPr>
            <a:xfrm>
              <a:off x="1165690" y="703473"/>
              <a:ext cx="211171" cy="368687"/>
            </a:xfrm>
            <a:custGeom>
              <a:avLst/>
              <a:gdLst/>
              <a:ahLst/>
              <a:cxnLst/>
              <a:rect l="l" t="t" r="r" b="b"/>
              <a:pathLst>
                <a:path w="1653" h="2886" extrusionOk="0">
                  <a:moveTo>
                    <a:pt x="1622" y="0"/>
                  </a:moveTo>
                  <a:cubicBezTo>
                    <a:pt x="1047" y="927"/>
                    <a:pt x="564" y="1915"/>
                    <a:pt x="28" y="2842"/>
                  </a:cubicBezTo>
                  <a:cubicBezTo>
                    <a:pt x="1" y="2864"/>
                    <a:pt x="12" y="2886"/>
                    <a:pt x="32" y="2886"/>
                  </a:cubicBezTo>
                  <a:cubicBezTo>
                    <a:pt x="40" y="2886"/>
                    <a:pt x="50" y="2882"/>
                    <a:pt x="59" y="2873"/>
                  </a:cubicBezTo>
                  <a:cubicBezTo>
                    <a:pt x="603" y="1946"/>
                    <a:pt x="1177" y="1019"/>
                    <a:pt x="1652" y="31"/>
                  </a:cubicBezTo>
                  <a:cubicBezTo>
                    <a:pt x="1652" y="0"/>
                    <a:pt x="1622" y="0"/>
                    <a:pt x="16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7"/>
            <p:cNvSpPr/>
            <p:nvPr/>
          </p:nvSpPr>
          <p:spPr>
            <a:xfrm>
              <a:off x="1184852" y="923587"/>
              <a:ext cx="110759" cy="202739"/>
            </a:xfrm>
            <a:custGeom>
              <a:avLst/>
              <a:gdLst/>
              <a:ahLst/>
              <a:cxnLst/>
              <a:rect l="l" t="t" r="r" b="b"/>
              <a:pathLst>
                <a:path w="867" h="1587" extrusionOk="0">
                  <a:moveTo>
                    <a:pt x="836" y="1"/>
                  </a:moveTo>
                  <a:cubicBezTo>
                    <a:pt x="514" y="476"/>
                    <a:pt x="261" y="1020"/>
                    <a:pt x="1" y="1564"/>
                  </a:cubicBezTo>
                  <a:cubicBezTo>
                    <a:pt x="1" y="1579"/>
                    <a:pt x="8" y="1587"/>
                    <a:pt x="16" y="1587"/>
                  </a:cubicBezTo>
                  <a:cubicBezTo>
                    <a:pt x="24" y="1587"/>
                    <a:pt x="31" y="1579"/>
                    <a:pt x="31" y="1564"/>
                  </a:cubicBezTo>
                  <a:cubicBezTo>
                    <a:pt x="292" y="1050"/>
                    <a:pt x="606" y="545"/>
                    <a:pt x="866" y="31"/>
                  </a:cubicBezTo>
                  <a:cubicBezTo>
                    <a:pt x="866" y="1"/>
                    <a:pt x="836" y="1"/>
                    <a:pt x="8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7"/>
            <p:cNvSpPr/>
            <p:nvPr/>
          </p:nvSpPr>
          <p:spPr>
            <a:xfrm>
              <a:off x="1201460" y="962551"/>
              <a:ext cx="105905" cy="219730"/>
            </a:xfrm>
            <a:custGeom>
              <a:avLst/>
              <a:gdLst/>
              <a:ahLst/>
              <a:cxnLst/>
              <a:rect l="l" t="t" r="r" b="b"/>
              <a:pathLst>
                <a:path w="829" h="1720" extrusionOk="0">
                  <a:moveTo>
                    <a:pt x="806" y="1"/>
                  </a:moveTo>
                  <a:cubicBezTo>
                    <a:pt x="801" y="1"/>
                    <a:pt x="798" y="5"/>
                    <a:pt x="798" y="18"/>
                  </a:cubicBezTo>
                  <a:cubicBezTo>
                    <a:pt x="514" y="554"/>
                    <a:pt x="254" y="1128"/>
                    <a:pt x="1" y="1672"/>
                  </a:cubicBezTo>
                  <a:cubicBezTo>
                    <a:pt x="1" y="1694"/>
                    <a:pt x="16" y="1719"/>
                    <a:pt x="25" y="1719"/>
                  </a:cubicBezTo>
                  <a:cubicBezTo>
                    <a:pt x="29" y="1719"/>
                    <a:pt x="32" y="1714"/>
                    <a:pt x="32" y="1703"/>
                  </a:cubicBezTo>
                  <a:cubicBezTo>
                    <a:pt x="323" y="1167"/>
                    <a:pt x="606" y="592"/>
                    <a:pt x="828" y="18"/>
                  </a:cubicBezTo>
                  <a:cubicBezTo>
                    <a:pt x="828" y="18"/>
                    <a:pt x="815" y="1"/>
                    <a:pt x="80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7"/>
            <p:cNvSpPr/>
            <p:nvPr/>
          </p:nvSpPr>
          <p:spPr>
            <a:xfrm>
              <a:off x="1319883" y="677284"/>
              <a:ext cx="118552" cy="207083"/>
            </a:xfrm>
            <a:custGeom>
              <a:avLst/>
              <a:gdLst/>
              <a:ahLst/>
              <a:cxnLst/>
              <a:rect l="l" t="t" r="r" b="b"/>
              <a:pathLst>
                <a:path w="928" h="1621" extrusionOk="0">
                  <a:moveTo>
                    <a:pt x="897" y="1"/>
                  </a:moveTo>
                  <a:cubicBezTo>
                    <a:pt x="893" y="1"/>
                    <a:pt x="890" y="5"/>
                    <a:pt x="890" y="14"/>
                  </a:cubicBezTo>
                  <a:cubicBezTo>
                    <a:pt x="506" y="489"/>
                    <a:pt x="254" y="1063"/>
                    <a:pt x="1" y="1607"/>
                  </a:cubicBezTo>
                  <a:cubicBezTo>
                    <a:pt x="1" y="1607"/>
                    <a:pt x="14" y="1621"/>
                    <a:pt x="24" y="1621"/>
                  </a:cubicBezTo>
                  <a:cubicBezTo>
                    <a:pt x="28" y="1621"/>
                    <a:pt x="32" y="1617"/>
                    <a:pt x="32" y="1607"/>
                  </a:cubicBezTo>
                  <a:cubicBezTo>
                    <a:pt x="284" y="1063"/>
                    <a:pt x="637" y="558"/>
                    <a:pt x="928" y="44"/>
                  </a:cubicBezTo>
                  <a:cubicBezTo>
                    <a:pt x="928" y="23"/>
                    <a:pt x="909" y="1"/>
                    <a:pt x="89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7"/>
            <p:cNvSpPr/>
            <p:nvPr/>
          </p:nvSpPr>
          <p:spPr>
            <a:xfrm>
              <a:off x="1359996" y="693380"/>
              <a:ext cx="117275" cy="187026"/>
            </a:xfrm>
            <a:custGeom>
              <a:avLst/>
              <a:gdLst/>
              <a:ahLst/>
              <a:cxnLst/>
              <a:rect l="l" t="t" r="r" b="b"/>
              <a:pathLst>
                <a:path w="918" h="1464" extrusionOk="0">
                  <a:moveTo>
                    <a:pt x="904" y="1"/>
                  </a:moveTo>
                  <a:cubicBezTo>
                    <a:pt x="901" y="1"/>
                    <a:pt x="897" y="5"/>
                    <a:pt x="897" y="18"/>
                  </a:cubicBezTo>
                  <a:cubicBezTo>
                    <a:pt x="918" y="18"/>
                    <a:pt x="911" y="1"/>
                    <a:pt x="904" y="1"/>
                  </a:cubicBezTo>
                  <a:close/>
                  <a:moveTo>
                    <a:pt x="897" y="18"/>
                  </a:moveTo>
                  <a:lnTo>
                    <a:pt x="897" y="18"/>
                  </a:lnTo>
                  <a:cubicBezTo>
                    <a:pt x="514" y="432"/>
                    <a:pt x="261" y="937"/>
                    <a:pt x="1" y="1420"/>
                  </a:cubicBezTo>
                  <a:cubicBezTo>
                    <a:pt x="1" y="1441"/>
                    <a:pt x="20" y="1463"/>
                    <a:pt x="42" y="1463"/>
                  </a:cubicBezTo>
                  <a:cubicBezTo>
                    <a:pt x="51" y="1463"/>
                    <a:pt x="61" y="1459"/>
                    <a:pt x="70" y="1450"/>
                  </a:cubicBezTo>
                  <a:cubicBezTo>
                    <a:pt x="323" y="937"/>
                    <a:pt x="644" y="493"/>
                    <a:pt x="897" y="18"/>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37"/>
            <p:cNvSpPr/>
            <p:nvPr/>
          </p:nvSpPr>
          <p:spPr>
            <a:xfrm>
              <a:off x="1438306" y="683799"/>
              <a:ext cx="79460" cy="151512"/>
            </a:xfrm>
            <a:custGeom>
              <a:avLst/>
              <a:gdLst/>
              <a:ahLst/>
              <a:cxnLst/>
              <a:rect l="l" t="t" r="r" b="b"/>
              <a:pathLst>
                <a:path w="622" h="1186" extrusionOk="0">
                  <a:moveTo>
                    <a:pt x="618" y="1"/>
                  </a:moveTo>
                  <a:cubicBezTo>
                    <a:pt x="614" y="1"/>
                    <a:pt x="606" y="9"/>
                    <a:pt x="606" y="24"/>
                  </a:cubicBezTo>
                  <a:cubicBezTo>
                    <a:pt x="621" y="9"/>
                    <a:pt x="621" y="1"/>
                    <a:pt x="618" y="1"/>
                  </a:cubicBezTo>
                  <a:close/>
                  <a:moveTo>
                    <a:pt x="606" y="24"/>
                  </a:moveTo>
                  <a:lnTo>
                    <a:pt x="606" y="24"/>
                  </a:lnTo>
                  <a:cubicBezTo>
                    <a:pt x="346" y="346"/>
                    <a:pt x="192" y="759"/>
                    <a:pt x="1" y="1142"/>
                  </a:cubicBezTo>
                  <a:cubicBezTo>
                    <a:pt x="1" y="1164"/>
                    <a:pt x="16" y="1186"/>
                    <a:pt x="25" y="1186"/>
                  </a:cubicBezTo>
                  <a:cubicBezTo>
                    <a:pt x="29" y="1186"/>
                    <a:pt x="31" y="1182"/>
                    <a:pt x="31" y="1173"/>
                  </a:cubicBezTo>
                  <a:cubicBezTo>
                    <a:pt x="223" y="790"/>
                    <a:pt x="445" y="407"/>
                    <a:pt x="606" y="2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7"/>
            <p:cNvSpPr/>
            <p:nvPr/>
          </p:nvSpPr>
          <p:spPr>
            <a:xfrm>
              <a:off x="1482380" y="674984"/>
              <a:ext cx="78439" cy="146018"/>
            </a:xfrm>
            <a:custGeom>
              <a:avLst/>
              <a:gdLst/>
              <a:ahLst/>
              <a:cxnLst/>
              <a:rect l="l" t="t" r="r" b="b"/>
              <a:pathLst>
                <a:path w="614" h="1143" extrusionOk="0">
                  <a:moveTo>
                    <a:pt x="575" y="1"/>
                  </a:moveTo>
                  <a:cubicBezTo>
                    <a:pt x="322" y="353"/>
                    <a:pt x="161" y="736"/>
                    <a:pt x="1" y="1119"/>
                  </a:cubicBezTo>
                  <a:cubicBezTo>
                    <a:pt x="1" y="1135"/>
                    <a:pt x="10" y="1142"/>
                    <a:pt x="20" y="1142"/>
                  </a:cubicBezTo>
                  <a:cubicBezTo>
                    <a:pt x="29" y="1142"/>
                    <a:pt x="39" y="1135"/>
                    <a:pt x="39" y="1119"/>
                  </a:cubicBezTo>
                  <a:cubicBezTo>
                    <a:pt x="230" y="767"/>
                    <a:pt x="453" y="415"/>
                    <a:pt x="613" y="32"/>
                  </a:cubicBezTo>
                  <a:cubicBezTo>
                    <a:pt x="613" y="1"/>
                    <a:pt x="575" y="1"/>
                    <a:pt x="5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7"/>
            <p:cNvSpPr/>
            <p:nvPr/>
          </p:nvSpPr>
          <p:spPr>
            <a:xfrm>
              <a:off x="1523515" y="685077"/>
              <a:ext cx="76139" cy="130177"/>
            </a:xfrm>
            <a:custGeom>
              <a:avLst/>
              <a:gdLst/>
              <a:ahLst/>
              <a:cxnLst/>
              <a:rect l="l" t="t" r="r" b="b"/>
              <a:pathLst>
                <a:path w="596" h="1019" extrusionOk="0">
                  <a:moveTo>
                    <a:pt x="582" y="0"/>
                  </a:moveTo>
                  <a:cubicBezTo>
                    <a:pt x="578" y="0"/>
                    <a:pt x="575" y="4"/>
                    <a:pt x="575" y="14"/>
                  </a:cubicBezTo>
                  <a:cubicBezTo>
                    <a:pt x="595" y="14"/>
                    <a:pt x="589" y="0"/>
                    <a:pt x="582" y="0"/>
                  </a:cubicBezTo>
                  <a:close/>
                  <a:moveTo>
                    <a:pt x="575" y="14"/>
                  </a:moveTo>
                  <a:lnTo>
                    <a:pt x="575" y="14"/>
                  </a:lnTo>
                  <a:cubicBezTo>
                    <a:pt x="322" y="305"/>
                    <a:pt x="161" y="657"/>
                    <a:pt x="0" y="971"/>
                  </a:cubicBezTo>
                  <a:cubicBezTo>
                    <a:pt x="0" y="993"/>
                    <a:pt x="15" y="1018"/>
                    <a:pt x="35" y="1018"/>
                  </a:cubicBezTo>
                  <a:cubicBezTo>
                    <a:pt x="43" y="1018"/>
                    <a:pt x="52" y="1014"/>
                    <a:pt x="62" y="1002"/>
                  </a:cubicBezTo>
                  <a:cubicBezTo>
                    <a:pt x="222" y="657"/>
                    <a:pt x="445" y="366"/>
                    <a:pt x="575"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7"/>
            <p:cNvSpPr/>
            <p:nvPr/>
          </p:nvSpPr>
          <p:spPr>
            <a:xfrm>
              <a:off x="1547915" y="678945"/>
              <a:ext cx="90192" cy="143080"/>
            </a:xfrm>
            <a:custGeom>
              <a:avLst/>
              <a:gdLst/>
              <a:ahLst/>
              <a:cxnLst/>
              <a:rect l="l" t="t" r="r" b="b"/>
              <a:pathLst>
                <a:path w="706" h="1120" extrusionOk="0">
                  <a:moveTo>
                    <a:pt x="706" y="1"/>
                  </a:moveTo>
                  <a:cubicBezTo>
                    <a:pt x="445" y="353"/>
                    <a:pt x="254" y="736"/>
                    <a:pt x="1" y="1088"/>
                  </a:cubicBezTo>
                  <a:cubicBezTo>
                    <a:pt x="1" y="1119"/>
                    <a:pt x="31" y="1119"/>
                    <a:pt x="31" y="1119"/>
                  </a:cubicBezTo>
                  <a:cubicBezTo>
                    <a:pt x="292" y="767"/>
                    <a:pt x="545" y="384"/>
                    <a:pt x="70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7"/>
            <p:cNvSpPr/>
            <p:nvPr/>
          </p:nvSpPr>
          <p:spPr>
            <a:xfrm>
              <a:off x="1585090" y="691975"/>
              <a:ext cx="66686" cy="119063"/>
            </a:xfrm>
            <a:custGeom>
              <a:avLst/>
              <a:gdLst/>
              <a:ahLst/>
              <a:cxnLst/>
              <a:rect l="l" t="t" r="r" b="b"/>
              <a:pathLst>
                <a:path w="522" h="932" extrusionOk="0">
                  <a:moveTo>
                    <a:pt x="518" y="0"/>
                  </a:moveTo>
                  <a:cubicBezTo>
                    <a:pt x="514" y="0"/>
                    <a:pt x="507" y="10"/>
                    <a:pt x="507" y="29"/>
                  </a:cubicBezTo>
                  <a:cubicBezTo>
                    <a:pt x="522" y="10"/>
                    <a:pt x="522" y="0"/>
                    <a:pt x="518" y="0"/>
                  </a:cubicBezTo>
                  <a:close/>
                  <a:moveTo>
                    <a:pt x="507" y="29"/>
                  </a:moveTo>
                  <a:lnTo>
                    <a:pt x="507" y="29"/>
                  </a:lnTo>
                  <a:cubicBezTo>
                    <a:pt x="315" y="282"/>
                    <a:pt x="154" y="603"/>
                    <a:pt x="1" y="917"/>
                  </a:cubicBezTo>
                  <a:cubicBezTo>
                    <a:pt x="1" y="917"/>
                    <a:pt x="15" y="931"/>
                    <a:pt x="24" y="931"/>
                  </a:cubicBezTo>
                  <a:cubicBezTo>
                    <a:pt x="28" y="931"/>
                    <a:pt x="32" y="928"/>
                    <a:pt x="32" y="917"/>
                  </a:cubicBezTo>
                  <a:cubicBezTo>
                    <a:pt x="192" y="634"/>
                    <a:pt x="415" y="343"/>
                    <a:pt x="507" y="29"/>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7"/>
            <p:cNvSpPr/>
            <p:nvPr/>
          </p:nvSpPr>
          <p:spPr>
            <a:xfrm>
              <a:off x="1626481" y="685077"/>
              <a:ext cx="88914" cy="154577"/>
            </a:xfrm>
            <a:custGeom>
              <a:avLst/>
              <a:gdLst/>
              <a:ahLst/>
              <a:cxnLst/>
              <a:rect l="l" t="t" r="r" b="b"/>
              <a:pathLst>
                <a:path w="696" h="1210" extrusionOk="0">
                  <a:moveTo>
                    <a:pt x="673" y="0"/>
                  </a:moveTo>
                  <a:cubicBezTo>
                    <a:pt x="669" y="0"/>
                    <a:pt x="665" y="4"/>
                    <a:pt x="665" y="14"/>
                  </a:cubicBezTo>
                  <a:cubicBezTo>
                    <a:pt x="405" y="366"/>
                    <a:pt x="213" y="780"/>
                    <a:pt x="22" y="1163"/>
                  </a:cubicBezTo>
                  <a:cubicBezTo>
                    <a:pt x="0" y="1184"/>
                    <a:pt x="9" y="1210"/>
                    <a:pt x="29" y="1210"/>
                  </a:cubicBezTo>
                  <a:cubicBezTo>
                    <a:pt x="38" y="1210"/>
                    <a:pt x="49" y="1205"/>
                    <a:pt x="60" y="1194"/>
                  </a:cubicBezTo>
                  <a:cubicBezTo>
                    <a:pt x="282" y="811"/>
                    <a:pt x="504" y="428"/>
                    <a:pt x="696" y="14"/>
                  </a:cubicBezTo>
                  <a:cubicBezTo>
                    <a:pt x="696" y="14"/>
                    <a:pt x="682" y="0"/>
                    <a:pt x="67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37"/>
            <p:cNvSpPr/>
            <p:nvPr/>
          </p:nvSpPr>
          <p:spPr>
            <a:xfrm>
              <a:off x="1653691" y="715226"/>
              <a:ext cx="90192" cy="144613"/>
            </a:xfrm>
            <a:custGeom>
              <a:avLst/>
              <a:gdLst/>
              <a:ahLst/>
              <a:cxnLst/>
              <a:rect l="l" t="t" r="r" b="b"/>
              <a:pathLst>
                <a:path w="706" h="1132" extrusionOk="0">
                  <a:moveTo>
                    <a:pt x="674" y="0"/>
                  </a:moveTo>
                  <a:cubicBezTo>
                    <a:pt x="353" y="291"/>
                    <a:pt x="161" y="735"/>
                    <a:pt x="0" y="1088"/>
                  </a:cubicBezTo>
                  <a:cubicBezTo>
                    <a:pt x="0" y="1110"/>
                    <a:pt x="19" y="1131"/>
                    <a:pt x="41" y="1131"/>
                  </a:cubicBezTo>
                  <a:cubicBezTo>
                    <a:pt x="51" y="1131"/>
                    <a:pt x="60" y="1128"/>
                    <a:pt x="69" y="1119"/>
                  </a:cubicBezTo>
                  <a:cubicBezTo>
                    <a:pt x="230" y="735"/>
                    <a:pt x="483" y="383"/>
                    <a:pt x="70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7"/>
            <p:cNvSpPr/>
            <p:nvPr/>
          </p:nvSpPr>
          <p:spPr>
            <a:xfrm>
              <a:off x="1678091" y="739626"/>
              <a:ext cx="82399" cy="136948"/>
            </a:xfrm>
            <a:custGeom>
              <a:avLst/>
              <a:gdLst/>
              <a:ahLst/>
              <a:cxnLst/>
              <a:rect l="l" t="t" r="r" b="b"/>
              <a:pathLst>
                <a:path w="645" h="1072" extrusionOk="0">
                  <a:moveTo>
                    <a:pt x="614" y="1"/>
                  </a:moveTo>
                  <a:cubicBezTo>
                    <a:pt x="353" y="292"/>
                    <a:pt x="162" y="705"/>
                    <a:pt x="1" y="1058"/>
                  </a:cubicBezTo>
                  <a:cubicBezTo>
                    <a:pt x="1" y="1058"/>
                    <a:pt x="18" y="1071"/>
                    <a:pt x="29" y="1071"/>
                  </a:cubicBezTo>
                  <a:cubicBezTo>
                    <a:pt x="35" y="1071"/>
                    <a:pt x="39" y="1068"/>
                    <a:pt x="39" y="1058"/>
                  </a:cubicBezTo>
                  <a:cubicBezTo>
                    <a:pt x="231" y="705"/>
                    <a:pt x="453" y="384"/>
                    <a:pt x="64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37"/>
            <p:cNvSpPr/>
            <p:nvPr/>
          </p:nvSpPr>
          <p:spPr>
            <a:xfrm>
              <a:off x="1698659" y="775141"/>
              <a:ext cx="73584" cy="129794"/>
            </a:xfrm>
            <a:custGeom>
              <a:avLst/>
              <a:gdLst/>
              <a:ahLst/>
              <a:cxnLst/>
              <a:rect l="l" t="t" r="r" b="b"/>
              <a:pathLst>
                <a:path w="576" h="1016" extrusionOk="0">
                  <a:moveTo>
                    <a:pt x="553" y="0"/>
                  </a:moveTo>
                  <a:cubicBezTo>
                    <a:pt x="548" y="0"/>
                    <a:pt x="545" y="3"/>
                    <a:pt x="545" y="14"/>
                  </a:cubicBezTo>
                  <a:cubicBezTo>
                    <a:pt x="322" y="297"/>
                    <a:pt x="162" y="680"/>
                    <a:pt x="1" y="1002"/>
                  </a:cubicBezTo>
                  <a:cubicBezTo>
                    <a:pt x="1" y="1002"/>
                    <a:pt x="14" y="1016"/>
                    <a:pt x="23" y="1016"/>
                  </a:cubicBezTo>
                  <a:cubicBezTo>
                    <a:pt x="28" y="1016"/>
                    <a:pt x="31" y="1012"/>
                    <a:pt x="31" y="1002"/>
                  </a:cubicBezTo>
                  <a:cubicBezTo>
                    <a:pt x="192" y="680"/>
                    <a:pt x="453" y="366"/>
                    <a:pt x="575" y="14"/>
                  </a:cubicBezTo>
                  <a:cubicBezTo>
                    <a:pt x="575" y="14"/>
                    <a:pt x="562" y="0"/>
                    <a:pt x="55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37"/>
            <p:cNvSpPr/>
            <p:nvPr/>
          </p:nvSpPr>
          <p:spPr>
            <a:xfrm>
              <a:off x="1723187" y="801330"/>
              <a:ext cx="61703" cy="105777"/>
            </a:xfrm>
            <a:custGeom>
              <a:avLst/>
              <a:gdLst/>
              <a:ahLst/>
              <a:cxnLst/>
              <a:rect l="l" t="t" r="r" b="b"/>
              <a:pathLst>
                <a:path w="483" h="828" extrusionOk="0">
                  <a:moveTo>
                    <a:pt x="452" y="0"/>
                  </a:moveTo>
                  <a:cubicBezTo>
                    <a:pt x="261" y="222"/>
                    <a:pt x="130" y="544"/>
                    <a:pt x="31" y="797"/>
                  </a:cubicBezTo>
                  <a:cubicBezTo>
                    <a:pt x="0" y="828"/>
                    <a:pt x="31" y="828"/>
                    <a:pt x="31" y="828"/>
                  </a:cubicBezTo>
                  <a:cubicBezTo>
                    <a:pt x="192" y="544"/>
                    <a:pt x="353" y="284"/>
                    <a:pt x="483" y="31"/>
                  </a:cubicBezTo>
                  <a:cubicBezTo>
                    <a:pt x="483" y="0"/>
                    <a:pt x="483" y="0"/>
                    <a:pt x="45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37"/>
            <p:cNvSpPr/>
            <p:nvPr/>
          </p:nvSpPr>
          <p:spPr>
            <a:xfrm>
              <a:off x="1225988" y="1084936"/>
              <a:ext cx="65664" cy="135415"/>
            </a:xfrm>
            <a:custGeom>
              <a:avLst/>
              <a:gdLst/>
              <a:ahLst/>
              <a:cxnLst/>
              <a:rect l="l" t="t" r="r" b="b"/>
              <a:pathLst>
                <a:path w="514" h="1060" extrusionOk="0">
                  <a:moveTo>
                    <a:pt x="485" y="0"/>
                  </a:moveTo>
                  <a:cubicBezTo>
                    <a:pt x="480" y="0"/>
                    <a:pt x="475" y="4"/>
                    <a:pt x="475" y="17"/>
                  </a:cubicBezTo>
                  <a:cubicBezTo>
                    <a:pt x="253" y="301"/>
                    <a:pt x="131" y="684"/>
                    <a:pt x="0" y="1036"/>
                  </a:cubicBezTo>
                  <a:cubicBezTo>
                    <a:pt x="0" y="1051"/>
                    <a:pt x="8" y="1059"/>
                    <a:pt x="16" y="1059"/>
                  </a:cubicBezTo>
                  <a:cubicBezTo>
                    <a:pt x="23" y="1059"/>
                    <a:pt x="31" y="1051"/>
                    <a:pt x="31" y="1036"/>
                  </a:cubicBezTo>
                  <a:cubicBezTo>
                    <a:pt x="161" y="684"/>
                    <a:pt x="353" y="362"/>
                    <a:pt x="514" y="17"/>
                  </a:cubicBezTo>
                  <a:cubicBezTo>
                    <a:pt x="514" y="17"/>
                    <a:pt x="497" y="0"/>
                    <a:pt x="48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37"/>
            <p:cNvSpPr/>
            <p:nvPr/>
          </p:nvSpPr>
          <p:spPr>
            <a:xfrm>
              <a:off x="1246555" y="1116490"/>
              <a:ext cx="60809" cy="133116"/>
            </a:xfrm>
            <a:custGeom>
              <a:avLst/>
              <a:gdLst/>
              <a:ahLst/>
              <a:cxnLst/>
              <a:rect l="l" t="t" r="r" b="b"/>
              <a:pathLst>
                <a:path w="476" h="1042" extrusionOk="0">
                  <a:moveTo>
                    <a:pt x="460" y="0"/>
                  </a:moveTo>
                  <a:cubicBezTo>
                    <a:pt x="452" y="0"/>
                    <a:pt x="445" y="8"/>
                    <a:pt x="445" y="23"/>
                  </a:cubicBezTo>
                  <a:cubicBezTo>
                    <a:pt x="284" y="345"/>
                    <a:pt x="161" y="690"/>
                    <a:pt x="0" y="1011"/>
                  </a:cubicBezTo>
                  <a:cubicBezTo>
                    <a:pt x="0" y="1042"/>
                    <a:pt x="31" y="1042"/>
                    <a:pt x="31" y="1042"/>
                  </a:cubicBezTo>
                  <a:cubicBezTo>
                    <a:pt x="192" y="690"/>
                    <a:pt x="353" y="375"/>
                    <a:pt x="475" y="23"/>
                  </a:cubicBezTo>
                  <a:cubicBezTo>
                    <a:pt x="475" y="8"/>
                    <a:pt x="468" y="0"/>
                    <a:pt x="46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37"/>
            <p:cNvSpPr/>
            <p:nvPr/>
          </p:nvSpPr>
          <p:spPr>
            <a:xfrm>
              <a:off x="1267123" y="1156860"/>
              <a:ext cx="60809" cy="121235"/>
            </a:xfrm>
            <a:custGeom>
              <a:avLst/>
              <a:gdLst/>
              <a:ahLst/>
              <a:cxnLst/>
              <a:rect l="l" t="t" r="r" b="b"/>
              <a:pathLst>
                <a:path w="476" h="949" extrusionOk="0">
                  <a:moveTo>
                    <a:pt x="471" y="0"/>
                  </a:moveTo>
                  <a:cubicBezTo>
                    <a:pt x="467" y="0"/>
                    <a:pt x="460" y="10"/>
                    <a:pt x="445" y="29"/>
                  </a:cubicBezTo>
                  <a:cubicBezTo>
                    <a:pt x="284" y="282"/>
                    <a:pt x="153" y="634"/>
                    <a:pt x="0" y="917"/>
                  </a:cubicBezTo>
                  <a:cubicBezTo>
                    <a:pt x="0" y="948"/>
                    <a:pt x="31" y="948"/>
                    <a:pt x="31" y="948"/>
                  </a:cubicBezTo>
                  <a:cubicBezTo>
                    <a:pt x="192" y="634"/>
                    <a:pt x="383" y="343"/>
                    <a:pt x="475" y="29"/>
                  </a:cubicBezTo>
                  <a:cubicBezTo>
                    <a:pt x="475" y="10"/>
                    <a:pt x="475" y="0"/>
                    <a:pt x="47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37"/>
            <p:cNvSpPr/>
            <p:nvPr/>
          </p:nvSpPr>
          <p:spPr>
            <a:xfrm>
              <a:off x="1282708" y="1192757"/>
              <a:ext cx="65791" cy="130305"/>
            </a:xfrm>
            <a:custGeom>
              <a:avLst/>
              <a:gdLst/>
              <a:ahLst/>
              <a:cxnLst/>
              <a:rect l="l" t="t" r="r" b="b"/>
              <a:pathLst>
                <a:path w="515" h="1020" extrusionOk="0">
                  <a:moveTo>
                    <a:pt x="483" y="1"/>
                  </a:moveTo>
                  <a:cubicBezTo>
                    <a:pt x="292" y="322"/>
                    <a:pt x="162" y="667"/>
                    <a:pt x="1" y="989"/>
                  </a:cubicBezTo>
                  <a:cubicBezTo>
                    <a:pt x="1" y="1019"/>
                    <a:pt x="31" y="1019"/>
                    <a:pt x="31" y="1019"/>
                  </a:cubicBezTo>
                  <a:cubicBezTo>
                    <a:pt x="192" y="667"/>
                    <a:pt x="384" y="353"/>
                    <a:pt x="514" y="31"/>
                  </a:cubicBezTo>
                  <a:cubicBezTo>
                    <a:pt x="514" y="1"/>
                    <a:pt x="483" y="1"/>
                    <a:pt x="4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37"/>
            <p:cNvSpPr/>
            <p:nvPr/>
          </p:nvSpPr>
          <p:spPr>
            <a:xfrm>
              <a:off x="1331636" y="1200550"/>
              <a:ext cx="49056" cy="100923"/>
            </a:xfrm>
            <a:custGeom>
              <a:avLst/>
              <a:gdLst/>
              <a:ahLst/>
              <a:cxnLst/>
              <a:rect l="l" t="t" r="r" b="b"/>
              <a:pathLst>
                <a:path w="384" h="790" extrusionOk="0">
                  <a:moveTo>
                    <a:pt x="353" y="1"/>
                  </a:moveTo>
                  <a:cubicBezTo>
                    <a:pt x="192" y="223"/>
                    <a:pt x="100" y="514"/>
                    <a:pt x="1" y="767"/>
                  </a:cubicBezTo>
                  <a:cubicBezTo>
                    <a:pt x="1" y="782"/>
                    <a:pt x="8" y="790"/>
                    <a:pt x="16" y="790"/>
                  </a:cubicBezTo>
                  <a:cubicBezTo>
                    <a:pt x="24" y="790"/>
                    <a:pt x="31" y="782"/>
                    <a:pt x="31" y="767"/>
                  </a:cubicBezTo>
                  <a:cubicBezTo>
                    <a:pt x="131" y="514"/>
                    <a:pt x="292" y="292"/>
                    <a:pt x="38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37"/>
            <p:cNvSpPr/>
            <p:nvPr/>
          </p:nvSpPr>
          <p:spPr>
            <a:xfrm>
              <a:off x="1344411" y="1241686"/>
              <a:ext cx="56849" cy="105905"/>
            </a:xfrm>
            <a:custGeom>
              <a:avLst/>
              <a:gdLst/>
              <a:ahLst/>
              <a:cxnLst/>
              <a:rect l="l" t="t" r="r" b="b"/>
              <a:pathLst>
                <a:path w="445" h="829" extrusionOk="0">
                  <a:moveTo>
                    <a:pt x="445" y="1"/>
                  </a:moveTo>
                  <a:cubicBezTo>
                    <a:pt x="253" y="253"/>
                    <a:pt x="123" y="545"/>
                    <a:pt x="31" y="797"/>
                  </a:cubicBezTo>
                  <a:cubicBezTo>
                    <a:pt x="0" y="828"/>
                    <a:pt x="31" y="828"/>
                    <a:pt x="62" y="828"/>
                  </a:cubicBezTo>
                  <a:cubicBezTo>
                    <a:pt x="161" y="545"/>
                    <a:pt x="314" y="284"/>
                    <a:pt x="445" y="31"/>
                  </a:cubicBezTo>
                  <a:lnTo>
                    <a:pt x="445"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37"/>
            <p:cNvSpPr/>
            <p:nvPr/>
          </p:nvSpPr>
          <p:spPr>
            <a:xfrm>
              <a:off x="1376731" y="1243858"/>
              <a:ext cx="64386" cy="121874"/>
            </a:xfrm>
            <a:custGeom>
              <a:avLst/>
              <a:gdLst/>
              <a:ahLst/>
              <a:cxnLst/>
              <a:rect l="l" t="t" r="r" b="b"/>
              <a:pathLst>
                <a:path w="504" h="954" extrusionOk="0">
                  <a:moveTo>
                    <a:pt x="490" y="1"/>
                  </a:moveTo>
                  <a:cubicBezTo>
                    <a:pt x="486" y="1"/>
                    <a:pt x="483" y="4"/>
                    <a:pt x="483" y="14"/>
                  </a:cubicBezTo>
                  <a:cubicBezTo>
                    <a:pt x="503" y="14"/>
                    <a:pt x="496" y="1"/>
                    <a:pt x="490" y="1"/>
                  </a:cubicBezTo>
                  <a:close/>
                  <a:moveTo>
                    <a:pt x="483" y="14"/>
                  </a:moveTo>
                  <a:lnTo>
                    <a:pt x="483" y="14"/>
                  </a:lnTo>
                  <a:cubicBezTo>
                    <a:pt x="253" y="267"/>
                    <a:pt x="130" y="619"/>
                    <a:pt x="0" y="911"/>
                  </a:cubicBezTo>
                  <a:cubicBezTo>
                    <a:pt x="0" y="932"/>
                    <a:pt x="16" y="954"/>
                    <a:pt x="35" y="954"/>
                  </a:cubicBezTo>
                  <a:cubicBezTo>
                    <a:pt x="44" y="954"/>
                    <a:pt x="53" y="950"/>
                    <a:pt x="61" y="941"/>
                  </a:cubicBezTo>
                  <a:cubicBezTo>
                    <a:pt x="161" y="619"/>
                    <a:pt x="353" y="336"/>
                    <a:pt x="483"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37"/>
            <p:cNvSpPr/>
            <p:nvPr/>
          </p:nvSpPr>
          <p:spPr>
            <a:xfrm>
              <a:off x="1398576" y="1266214"/>
              <a:ext cx="55571" cy="111909"/>
            </a:xfrm>
            <a:custGeom>
              <a:avLst/>
              <a:gdLst/>
              <a:ahLst/>
              <a:cxnLst/>
              <a:rect l="l" t="t" r="r" b="b"/>
              <a:pathLst>
                <a:path w="435" h="876" extrusionOk="0">
                  <a:moveTo>
                    <a:pt x="434" y="0"/>
                  </a:moveTo>
                  <a:cubicBezTo>
                    <a:pt x="243" y="253"/>
                    <a:pt x="120" y="544"/>
                    <a:pt x="21" y="858"/>
                  </a:cubicBezTo>
                  <a:cubicBezTo>
                    <a:pt x="0" y="858"/>
                    <a:pt x="21" y="875"/>
                    <a:pt x="37" y="875"/>
                  </a:cubicBezTo>
                  <a:cubicBezTo>
                    <a:pt x="45" y="875"/>
                    <a:pt x="51" y="871"/>
                    <a:pt x="51" y="858"/>
                  </a:cubicBezTo>
                  <a:cubicBezTo>
                    <a:pt x="151" y="575"/>
                    <a:pt x="312" y="284"/>
                    <a:pt x="434" y="31"/>
                  </a:cubicBezTo>
                  <a:lnTo>
                    <a:pt x="434"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37"/>
            <p:cNvSpPr/>
            <p:nvPr/>
          </p:nvSpPr>
          <p:spPr>
            <a:xfrm>
              <a:off x="1429492" y="1253439"/>
              <a:ext cx="65791" cy="136948"/>
            </a:xfrm>
            <a:custGeom>
              <a:avLst/>
              <a:gdLst/>
              <a:ahLst/>
              <a:cxnLst/>
              <a:rect l="l" t="t" r="r" b="b"/>
              <a:pathLst>
                <a:path w="515" h="1072" extrusionOk="0">
                  <a:moveTo>
                    <a:pt x="484" y="1"/>
                  </a:moveTo>
                  <a:cubicBezTo>
                    <a:pt x="292" y="322"/>
                    <a:pt x="162" y="705"/>
                    <a:pt x="1" y="1058"/>
                  </a:cubicBezTo>
                  <a:cubicBezTo>
                    <a:pt x="1" y="1058"/>
                    <a:pt x="15" y="1071"/>
                    <a:pt x="24" y="1071"/>
                  </a:cubicBezTo>
                  <a:cubicBezTo>
                    <a:pt x="28" y="1071"/>
                    <a:pt x="32" y="1068"/>
                    <a:pt x="32" y="1058"/>
                  </a:cubicBezTo>
                  <a:cubicBezTo>
                    <a:pt x="192" y="705"/>
                    <a:pt x="415" y="353"/>
                    <a:pt x="5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37"/>
            <p:cNvSpPr/>
            <p:nvPr/>
          </p:nvSpPr>
          <p:spPr>
            <a:xfrm>
              <a:off x="1462834" y="1262254"/>
              <a:ext cx="64642" cy="134265"/>
            </a:xfrm>
            <a:custGeom>
              <a:avLst/>
              <a:gdLst/>
              <a:ahLst/>
              <a:cxnLst/>
              <a:rect l="l" t="t" r="r" b="b"/>
              <a:pathLst>
                <a:path w="506" h="1051" extrusionOk="0">
                  <a:moveTo>
                    <a:pt x="475" y="1"/>
                  </a:moveTo>
                  <a:cubicBezTo>
                    <a:pt x="284" y="315"/>
                    <a:pt x="154" y="698"/>
                    <a:pt x="31" y="1019"/>
                  </a:cubicBezTo>
                  <a:cubicBezTo>
                    <a:pt x="0" y="1050"/>
                    <a:pt x="62" y="1050"/>
                    <a:pt x="62" y="1050"/>
                  </a:cubicBezTo>
                  <a:cubicBezTo>
                    <a:pt x="223" y="698"/>
                    <a:pt x="414" y="384"/>
                    <a:pt x="506" y="31"/>
                  </a:cubicBezTo>
                  <a:cubicBezTo>
                    <a:pt x="506" y="1"/>
                    <a:pt x="475" y="1"/>
                    <a:pt x="4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7"/>
            <p:cNvSpPr/>
            <p:nvPr/>
          </p:nvSpPr>
          <p:spPr>
            <a:xfrm>
              <a:off x="1504864" y="1251650"/>
              <a:ext cx="63747" cy="139886"/>
            </a:xfrm>
            <a:custGeom>
              <a:avLst/>
              <a:gdLst/>
              <a:ahLst/>
              <a:cxnLst/>
              <a:rect l="l" t="t" r="r" b="b"/>
              <a:pathLst>
                <a:path w="499" h="1095" extrusionOk="0">
                  <a:moveTo>
                    <a:pt x="490" y="1"/>
                  </a:moveTo>
                  <a:cubicBezTo>
                    <a:pt x="485" y="1"/>
                    <a:pt x="478" y="4"/>
                    <a:pt x="468" y="15"/>
                  </a:cubicBezTo>
                  <a:cubicBezTo>
                    <a:pt x="246" y="275"/>
                    <a:pt x="116" y="719"/>
                    <a:pt x="16" y="1072"/>
                  </a:cubicBezTo>
                  <a:cubicBezTo>
                    <a:pt x="1" y="1087"/>
                    <a:pt x="10" y="1095"/>
                    <a:pt x="24" y="1095"/>
                  </a:cubicBezTo>
                  <a:cubicBezTo>
                    <a:pt x="37" y="1095"/>
                    <a:pt x="54" y="1087"/>
                    <a:pt x="54" y="1072"/>
                  </a:cubicBezTo>
                  <a:cubicBezTo>
                    <a:pt x="116" y="880"/>
                    <a:pt x="177" y="689"/>
                    <a:pt x="277" y="497"/>
                  </a:cubicBezTo>
                  <a:cubicBezTo>
                    <a:pt x="338" y="336"/>
                    <a:pt x="437" y="175"/>
                    <a:pt x="499" y="15"/>
                  </a:cubicBezTo>
                  <a:cubicBezTo>
                    <a:pt x="499" y="15"/>
                    <a:pt x="499" y="1"/>
                    <a:pt x="49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7"/>
            <p:cNvSpPr/>
            <p:nvPr/>
          </p:nvSpPr>
          <p:spPr>
            <a:xfrm>
              <a:off x="1547915" y="1201572"/>
              <a:ext cx="77544" cy="164159"/>
            </a:xfrm>
            <a:custGeom>
              <a:avLst/>
              <a:gdLst/>
              <a:ahLst/>
              <a:cxnLst/>
              <a:rect l="l" t="t" r="r" b="b"/>
              <a:pathLst>
                <a:path w="607" h="1285" extrusionOk="0">
                  <a:moveTo>
                    <a:pt x="591" y="1"/>
                  </a:moveTo>
                  <a:cubicBezTo>
                    <a:pt x="583" y="1"/>
                    <a:pt x="575" y="8"/>
                    <a:pt x="575" y="24"/>
                  </a:cubicBezTo>
                  <a:cubicBezTo>
                    <a:pt x="384" y="407"/>
                    <a:pt x="192" y="828"/>
                    <a:pt x="1" y="1242"/>
                  </a:cubicBezTo>
                  <a:cubicBezTo>
                    <a:pt x="1" y="1263"/>
                    <a:pt x="16" y="1285"/>
                    <a:pt x="25" y="1285"/>
                  </a:cubicBezTo>
                  <a:cubicBezTo>
                    <a:pt x="29" y="1285"/>
                    <a:pt x="31" y="1281"/>
                    <a:pt x="31" y="1272"/>
                  </a:cubicBezTo>
                  <a:cubicBezTo>
                    <a:pt x="223" y="859"/>
                    <a:pt x="445" y="445"/>
                    <a:pt x="606" y="24"/>
                  </a:cubicBezTo>
                  <a:cubicBezTo>
                    <a:pt x="606" y="8"/>
                    <a:pt x="598"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37"/>
            <p:cNvSpPr/>
            <p:nvPr/>
          </p:nvSpPr>
          <p:spPr>
            <a:xfrm>
              <a:off x="1564650" y="1192757"/>
              <a:ext cx="101817" cy="209766"/>
            </a:xfrm>
            <a:custGeom>
              <a:avLst/>
              <a:gdLst/>
              <a:ahLst/>
              <a:cxnLst/>
              <a:rect l="l" t="t" r="r" b="b"/>
              <a:pathLst>
                <a:path w="797" h="1642" extrusionOk="0">
                  <a:moveTo>
                    <a:pt x="766" y="1"/>
                  </a:moveTo>
                  <a:cubicBezTo>
                    <a:pt x="475" y="514"/>
                    <a:pt x="253" y="1088"/>
                    <a:pt x="0" y="1625"/>
                  </a:cubicBezTo>
                  <a:cubicBezTo>
                    <a:pt x="0" y="1625"/>
                    <a:pt x="14" y="1642"/>
                    <a:pt x="23" y="1642"/>
                  </a:cubicBezTo>
                  <a:cubicBezTo>
                    <a:pt x="27" y="1642"/>
                    <a:pt x="31" y="1637"/>
                    <a:pt x="31" y="1625"/>
                  </a:cubicBezTo>
                  <a:cubicBezTo>
                    <a:pt x="284" y="1088"/>
                    <a:pt x="575" y="575"/>
                    <a:pt x="797" y="31"/>
                  </a:cubicBezTo>
                  <a:cubicBezTo>
                    <a:pt x="797" y="1"/>
                    <a:pt x="766" y="1"/>
                    <a:pt x="7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37"/>
            <p:cNvSpPr/>
            <p:nvPr/>
          </p:nvSpPr>
          <p:spPr>
            <a:xfrm>
              <a:off x="1609618" y="829690"/>
              <a:ext cx="252689" cy="564527"/>
            </a:xfrm>
            <a:custGeom>
              <a:avLst/>
              <a:gdLst/>
              <a:ahLst/>
              <a:cxnLst/>
              <a:rect l="l" t="t" r="r" b="b"/>
              <a:pathLst>
                <a:path w="1978" h="4419" extrusionOk="0">
                  <a:moveTo>
                    <a:pt x="1946" y="0"/>
                  </a:moveTo>
                  <a:cubicBezTo>
                    <a:pt x="1211" y="1402"/>
                    <a:pt x="606" y="2904"/>
                    <a:pt x="0" y="4375"/>
                  </a:cubicBezTo>
                  <a:cubicBezTo>
                    <a:pt x="0" y="4396"/>
                    <a:pt x="16" y="4418"/>
                    <a:pt x="36" y="4418"/>
                  </a:cubicBezTo>
                  <a:cubicBezTo>
                    <a:pt x="44" y="4418"/>
                    <a:pt x="53" y="4414"/>
                    <a:pt x="62" y="4405"/>
                  </a:cubicBezTo>
                  <a:cubicBezTo>
                    <a:pt x="667" y="2935"/>
                    <a:pt x="1372" y="1502"/>
                    <a:pt x="197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7"/>
            <p:cNvSpPr/>
            <p:nvPr/>
          </p:nvSpPr>
          <p:spPr>
            <a:xfrm>
              <a:off x="1743754" y="813083"/>
              <a:ext cx="90064" cy="181788"/>
            </a:xfrm>
            <a:custGeom>
              <a:avLst/>
              <a:gdLst/>
              <a:ahLst/>
              <a:cxnLst/>
              <a:rect l="l" t="t" r="r" b="b"/>
              <a:pathLst>
                <a:path w="705" h="1423" extrusionOk="0">
                  <a:moveTo>
                    <a:pt x="674" y="0"/>
                  </a:moveTo>
                  <a:cubicBezTo>
                    <a:pt x="444" y="452"/>
                    <a:pt x="192" y="896"/>
                    <a:pt x="0" y="1379"/>
                  </a:cubicBezTo>
                  <a:cubicBezTo>
                    <a:pt x="0" y="1401"/>
                    <a:pt x="31" y="1422"/>
                    <a:pt x="49" y="1422"/>
                  </a:cubicBezTo>
                  <a:cubicBezTo>
                    <a:pt x="56" y="1422"/>
                    <a:pt x="61" y="1419"/>
                    <a:pt x="61" y="1410"/>
                  </a:cubicBezTo>
                  <a:cubicBezTo>
                    <a:pt x="253" y="927"/>
                    <a:pt x="575" y="513"/>
                    <a:pt x="70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7"/>
            <p:cNvSpPr/>
            <p:nvPr/>
          </p:nvSpPr>
          <p:spPr>
            <a:xfrm>
              <a:off x="1739794" y="786766"/>
              <a:ext cx="81377" cy="136054"/>
            </a:xfrm>
            <a:custGeom>
              <a:avLst/>
              <a:gdLst/>
              <a:ahLst/>
              <a:cxnLst/>
              <a:rect l="l" t="t" r="r" b="b"/>
              <a:pathLst>
                <a:path w="637" h="1065" extrusionOk="0">
                  <a:moveTo>
                    <a:pt x="627" y="1"/>
                  </a:moveTo>
                  <a:cubicBezTo>
                    <a:pt x="623" y="1"/>
                    <a:pt x="616" y="4"/>
                    <a:pt x="606" y="15"/>
                  </a:cubicBezTo>
                  <a:cubicBezTo>
                    <a:pt x="383" y="306"/>
                    <a:pt x="192" y="689"/>
                    <a:pt x="0" y="1041"/>
                  </a:cubicBezTo>
                  <a:cubicBezTo>
                    <a:pt x="0" y="1057"/>
                    <a:pt x="8" y="1064"/>
                    <a:pt x="20" y="1064"/>
                  </a:cubicBezTo>
                  <a:cubicBezTo>
                    <a:pt x="31" y="1064"/>
                    <a:pt x="46" y="1057"/>
                    <a:pt x="62" y="1041"/>
                  </a:cubicBezTo>
                  <a:cubicBezTo>
                    <a:pt x="223" y="689"/>
                    <a:pt x="445" y="367"/>
                    <a:pt x="636" y="15"/>
                  </a:cubicBezTo>
                  <a:cubicBezTo>
                    <a:pt x="636" y="15"/>
                    <a:pt x="636" y="1"/>
                    <a:pt x="62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37"/>
            <p:cNvSpPr/>
            <p:nvPr/>
          </p:nvSpPr>
          <p:spPr>
            <a:xfrm>
              <a:off x="1659695" y="882579"/>
              <a:ext cx="214237" cy="470887"/>
            </a:xfrm>
            <a:custGeom>
              <a:avLst/>
              <a:gdLst/>
              <a:ahLst/>
              <a:cxnLst/>
              <a:rect l="l" t="t" r="r" b="b"/>
              <a:pathLst>
                <a:path w="1677" h="3686" extrusionOk="0">
                  <a:moveTo>
                    <a:pt x="1646" y="0"/>
                  </a:moveTo>
                  <a:cubicBezTo>
                    <a:pt x="1332" y="605"/>
                    <a:pt x="1072" y="1218"/>
                    <a:pt x="819" y="1823"/>
                  </a:cubicBezTo>
                  <a:cubicBezTo>
                    <a:pt x="566" y="2429"/>
                    <a:pt x="275" y="3034"/>
                    <a:pt x="22" y="3639"/>
                  </a:cubicBezTo>
                  <a:cubicBezTo>
                    <a:pt x="1" y="3660"/>
                    <a:pt x="24" y="3686"/>
                    <a:pt x="40" y="3686"/>
                  </a:cubicBezTo>
                  <a:cubicBezTo>
                    <a:pt x="47" y="3686"/>
                    <a:pt x="53" y="3681"/>
                    <a:pt x="53" y="3670"/>
                  </a:cubicBezTo>
                  <a:cubicBezTo>
                    <a:pt x="336" y="3064"/>
                    <a:pt x="627" y="2459"/>
                    <a:pt x="880" y="1854"/>
                  </a:cubicBezTo>
                  <a:cubicBezTo>
                    <a:pt x="1171" y="1249"/>
                    <a:pt x="1455" y="644"/>
                    <a:pt x="1677" y="31"/>
                  </a:cubicBezTo>
                  <a:cubicBezTo>
                    <a:pt x="1677" y="0"/>
                    <a:pt x="1646" y="0"/>
                    <a:pt x="16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37"/>
            <p:cNvSpPr/>
            <p:nvPr/>
          </p:nvSpPr>
          <p:spPr>
            <a:xfrm>
              <a:off x="1716416" y="961018"/>
              <a:ext cx="168374" cy="359744"/>
            </a:xfrm>
            <a:custGeom>
              <a:avLst/>
              <a:gdLst/>
              <a:ahLst/>
              <a:cxnLst/>
              <a:rect l="l" t="t" r="r" b="b"/>
              <a:pathLst>
                <a:path w="1318" h="2816" extrusionOk="0">
                  <a:moveTo>
                    <a:pt x="1313" y="1"/>
                  </a:moveTo>
                  <a:cubicBezTo>
                    <a:pt x="1310" y="1"/>
                    <a:pt x="1302" y="10"/>
                    <a:pt x="1302" y="30"/>
                  </a:cubicBezTo>
                  <a:cubicBezTo>
                    <a:pt x="1317" y="10"/>
                    <a:pt x="1317" y="1"/>
                    <a:pt x="1313" y="1"/>
                  </a:cubicBezTo>
                  <a:close/>
                  <a:moveTo>
                    <a:pt x="1302" y="30"/>
                  </a:moveTo>
                  <a:cubicBezTo>
                    <a:pt x="819" y="888"/>
                    <a:pt x="436" y="1845"/>
                    <a:pt x="23" y="2772"/>
                  </a:cubicBezTo>
                  <a:cubicBezTo>
                    <a:pt x="1" y="2794"/>
                    <a:pt x="10" y="2816"/>
                    <a:pt x="28" y="2816"/>
                  </a:cubicBezTo>
                  <a:cubicBezTo>
                    <a:pt x="35" y="2816"/>
                    <a:pt x="44" y="2812"/>
                    <a:pt x="53" y="2803"/>
                  </a:cubicBezTo>
                  <a:cubicBezTo>
                    <a:pt x="467" y="1876"/>
                    <a:pt x="949" y="987"/>
                    <a:pt x="1302" y="3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7"/>
            <p:cNvSpPr/>
            <p:nvPr/>
          </p:nvSpPr>
          <p:spPr>
            <a:xfrm>
              <a:off x="1775947" y="1025404"/>
              <a:ext cx="135287" cy="263037"/>
            </a:xfrm>
            <a:custGeom>
              <a:avLst/>
              <a:gdLst/>
              <a:ahLst/>
              <a:cxnLst/>
              <a:rect l="l" t="t" r="r" b="b"/>
              <a:pathLst>
                <a:path w="1059" h="2059" extrusionOk="0">
                  <a:moveTo>
                    <a:pt x="997" y="1"/>
                  </a:moveTo>
                  <a:cubicBezTo>
                    <a:pt x="575" y="606"/>
                    <a:pt x="292" y="1341"/>
                    <a:pt x="1" y="2015"/>
                  </a:cubicBezTo>
                  <a:cubicBezTo>
                    <a:pt x="1" y="2037"/>
                    <a:pt x="20" y="2059"/>
                    <a:pt x="31" y="2059"/>
                  </a:cubicBezTo>
                  <a:cubicBezTo>
                    <a:pt x="36" y="2059"/>
                    <a:pt x="39" y="2055"/>
                    <a:pt x="39" y="2046"/>
                  </a:cubicBezTo>
                  <a:cubicBezTo>
                    <a:pt x="353" y="1372"/>
                    <a:pt x="767" y="705"/>
                    <a:pt x="1058" y="31"/>
                  </a:cubicBezTo>
                  <a:cubicBezTo>
                    <a:pt x="1058" y="1"/>
                    <a:pt x="1027" y="1"/>
                    <a:pt x="99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7"/>
            <p:cNvSpPr/>
            <p:nvPr/>
          </p:nvSpPr>
          <p:spPr>
            <a:xfrm>
              <a:off x="1421699" y="931508"/>
              <a:ext cx="56849" cy="112292"/>
            </a:xfrm>
            <a:custGeom>
              <a:avLst/>
              <a:gdLst/>
              <a:ahLst/>
              <a:cxnLst/>
              <a:rect l="l" t="t" r="r" b="b"/>
              <a:pathLst>
                <a:path w="445" h="879" extrusionOk="0">
                  <a:moveTo>
                    <a:pt x="414" y="0"/>
                  </a:moveTo>
                  <a:cubicBezTo>
                    <a:pt x="223" y="261"/>
                    <a:pt x="131" y="575"/>
                    <a:pt x="1" y="835"/>
                  </a:cubicBezTo>
                  <a:cubicBezTo>
                    <a:pt x="1" y="857"/>
                    <a:pt x="16" y="878"/>
                    <a:pt x="25" y="878"/>
                  </a:cubicBezTo>
                  <a:cubicBezTo>
                    <a:pt x="29" y="878"/>
                    <a:pt x="31" y="875"/>
                    <a:pt x="31" y="866"/>
                  </a:cubicBezTo>
                  <a:cubicBezTo>
                    <a:pt x="161" y="575"/>
                    <a:pt x="353" y="322"/>
                    <a:pt x="445" y="31"/>
                  </a:cubicBezTo>
                  <a:cubicBezTo>
                    <a:pt x="445" y="0"/>
                    <a:pt x="414" y="0"/>
                    <a:pt x="41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7"/>
            <p:cNvSpPr/>
            <p:nvPr/>
          </p:nvSpPr>
          <p:spPr>
            <a:xfrm>
              <a:off x="1429492" y="929719"/>
              <a:ext cx="73584" cy="144741"/>
            </a:xfrm>
            <a:custGeom>
              <a:avLst/>
              <a:gdLst/>
              <a:ahLst/>
              <a:cxnLst/>
              <a:rect l="l" t="t" r="r" b="b"/>
              <a:pathLst>
                <a:path w="576" h="1133" extrusionOk="0">
                  <a:moveTo>
                    <a:pt x="553" y="0"/>
                  </a:moveTo>
                  <a:cubicBezTo>
                    <a:pt x="548" y="0"/>
                    <a:pt x="545" y="4"/>
                    <a:pt x="545" y="14"/>
                  </a:cubicBezTo>
                  <a:cubicBezTo>
                    <a:pt x="292" y="336"/>
                    <a:pt x="131" y="750"/>
                    <a:pt x="1" y="1133"/>
                  </a:cubicBezTo>
                  <a:lnTo>
                    <a:pt x="32" y="1133"/>
                  </a:lnTo>
                  <a:cubicBezTo>
                    <a:pt x="223" y="780"/>
                    <a:pt x="453" y="397"/>
                    <a:pt x="575" y="14"/>
                  </a:cubicBezTo>
                  <a:cubicBezTo>
                    <a:pt x="575" y="14"/>
                    <a:pt x="562" y="0"/>
                    <a:pt x="55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7"/>
            <p:cNvSpPr/>
            <p:nvPr/>
          </p:nvSpPr>
          <p:spPr>
            <a:xfrm>
              <a:off x="1438306" y="935340"/>
              <a:ext cx="93130" cy="177956"/>
            </a:xfrm>
            <a:custGeom>
              <a:avLst/>
              <a:gdLst/>
              <a:ahLst/>
              <a:cxnLst/>
              <a:rect l="l" t="t" r="r" b="b"/>
              <a:pathLst>
                <a:path w="729" h="1393" extrusionOk="0">
                  <a:moveTo>
                    <a:pt x="667" y="1"/>
                  </a:moveTo>
                  <a:cubicBezTo>
                    <a:pt x="384" y="422"/>
                    <a:pt x="223" y="897"/>
                    <a:pt x="1" y="1341"/>
                  </a:cubicBezTo>
                  <a:cubicBezTo>
                    <a:pt x="1" y="1369"/>
                    <a:pt x="16" y="1392"/>
                    <a:pt x="37" y="1392"/>
                  </a:cubicBezTo>
                  <a:cubicBezTo>
                    <a:pt x="45" y="1392"/>
                    <a:pt x="53" y="1388"/>
                    <a:pt x="62" y="1380"/>
                  </a:cubicBezTo>
                  <a:cubicBezTo>
                    <a:pt x="254" y="928"/>
                    <a:pt x="506" y="483"/>
                    <a:pt x="698" y="39"/>
                  </a:cubicBezTo>
                  <a:cubicBezTo>
                    <a:pt x="729" y="1"/>
                    <a:pt x="698" y="1"/>
                    <a:pt x="66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7"/>
            <p:cNvSpPr/>
            <p:nvPr/>
          </p:nvSpPr>
          <p:spPr>
            <a:xfrm>
              <a:off x="1478420" y="924609"/>
              <a:ext cx="106799" cy="208743"/>
            </a:xfrm>
            <a:custGeom>
              <a:avLst/>
              <a:gdLst/>
              <a:ahLst/>
              <a:cxnLst/>
              <a:rect l="l" t="t" r="r" b="b"/>
              <a:pathLst>
                <a:path w="836" h="1634" extrusionOk="0">
                  <a:moveTo>
                    <a:pt x="817" y="0"/>
                  </a:moveTo>
                  <a:cubicBezTo>
                    <a:pt x="807" y="0"/>
                    <a:pt x="798" y="8"/>
                    <a:pt x="798" y="23"/>
                  </a:cubicBezTo>
                  <a:cubicBezTo>
                    <a:pt x="484" y="506"/>
                    <a:pt x="261" y="1081"/>
                    <a:pt x="1" y="1586"/>
                  </a:cubicBezTo>
                  <a:cubicBezTo>
                    <a:pt x="1" y="1608"/>
                    <a:pt x="16" y="1633"/>
                    <a:pt x="25" y="1633"/>
                  </a:cubicBezTo>
                  <a:cubicBezTo>
                    <a:pt x="29" y="1633"/>
                    <a:pt x="32" y="1628"/>
                    <a:pt x="32" y="1617"/>
                  </a:cubicBezTo>
                  <a:cubicBezTo>
                    <a:pt x="323" y="1111"/>
                    <a:pt x="644" y="567"/>
                    <a:pt x="836" y="23"/>
                  </a:cubicBezTo>
                  <a:cubicBezTo>
                    <a:pt x="836" y="8"/>
                    <a:pt x="826" y="0"/>
                    <a:pt x="8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7"/>
            <p:cNvSpPr/>
            <p:nvPr/>
          </p:nvSpPr>
          <p:spPr>
            <a:xfrm>
              <a:off x="1515722" y="977498"/>
              <a:ext cx="81249" cy="160199"/>
            </a:xfrm>
            <a:custGeom>
              <a:avLst/>
              <a:gdLst/>
              <a:ahLst/>
              <a:cxnLst/>
              <a:rect l="l" t="t" r="r" b="b"/>
              <a:pathLst>
                <a:path w="636" h="1254" extrusionOk="0">
                  <a:moveTo>
                    <a:pt x="621" y="0"/>
                  </a:moveTo>
                  <a:cubicBezTo>
                    <a:pt x="613" y="0"/>
                    <a:pt x="605" y="8"/>
                    <a:pt x="605" y="23"/>
                  </a:cubicBezTo>
                  <a:cubicBezTo>
                    <a:pt x="352" y="376"/>
                    <a:pt x="192" y="820"/>
                    <a:pt x="0" y="1203"/>
                  </a:cubicBezTo>
                  <a:cubicBezTo>
                    <a:pt x="0" y="1230"/>
                    <a:pt x="16" y="1254"/>
                    <a:pt x="25" y="1254"/>
                  </a:cubicBezTo>
                  <a:cubicBezTo>
                    <a:pt x="28" y="1254"/>
                    <a:pt x="31" y="1250"/>
                    <a:pt x="31" y="1241"/>
                  </a:cubicBezTo>
                  <a:cubicBezTo>
                    <a:pt x="222" y="820"/>
                    <a:pt x="475" y="437"/>
                    <a:pt x="636" y="23"/>
                  </a:cubicBezTo>
                  <a:cubicBezTo>
                    <a:pt x="636" y="8"/>
                    <a:pt x="628" y="0"/>
                    <a:pt x="62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7"/>
            <p:cNvSpPr/>
            <p:nvPr/>
          </p:nvSpPr>
          <p:spPr>
            <a:xfrm>
              <a:off x="1547915" y="989251"/>
              <a:ext cx="77544" cy="155344"/>
            </a:xfrm>
            <a:custGeom>
              <a:avLst/>
              <a:gdLst/>
              <a:ahLst/>
              <a:cxnLst/>
              <a:rect l="l" t="t" r="r" b="b"/>
              <a:pathLst>
                <a:path w="607" h="1216" extrusionOk="0">
                  <a:moveTo>
                    <a:pt x="575" y="0"/>
                  </a:moveTo>
                  <a:cubicBezTo>
                    <a:pt x="323" y="345"/>
                    <a:pt x="162" y="797"/>
                    <a:pt x="1" y="1180"/>
                  </a:cubicBezTo>
                  <a:cubicBezTo>
                    <a:pt x="1" y="1198"/>
                    <a:pt x="21" y="1215"/>
                    <a:pt x="39" y="1215"/>
                  </a:cubicBezTo>
                  <a:cubicBezTo>
                    <a:pt x="51" y="1215"/>
                    <a:pt x="62" y="1206"/>
                    <a:pt x="62" y="1180"/>
                  </a:cubicBezTo>
                  <a:cubicBezTo>
                    <a:pt x="223" y="797"/>
                    <a:pt x="483" y="444"/>
                    <a:pt x="606" y="31"/>
                  </a:cubicBezTo>
                  <a:cubicBezTo>
                    <a:pt x="606" y="0"/>
                    <a:pt x="575" y="0"/>
                    <a:pt x="57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37"/>
            <p:cNvSpPr/>
            <p:nvPr/>
          </p:nvSpPr>
          <p:spPr>
            <a:xfrm>
              <a:off x="1598504" y="1015951"/>
              <a:ext cx="39602" cy="89425"/>
            </a:xfrm>
            <a:custGeom>
              <a:avLst/>
              <a:gdLst/>
              <a:ahLst/>
              <a:cxnLst/>
              <a:rect l="l" t="t" r="r" b="b"/>
              <a:pathLst>
                <a:path w="310" h="700" extrusionOk="0">
                  <a:moveTo>
                    <a:pt x="272" y="1"/>
                  </a:moveTo>
                  <a:cubicBezTo>
                    <a:pt x="262" y="1"/>
                    <a:pt x="252" y="4"/>
                    <a:pt x="241" y="13"/>
                  </a:cubicBezTo>
                  <a:cubicBezTo>
                    <a:pt x="149" y="205"/>
                    <a:pt x="87" y="458"/>
                    <a:pt x="19" y="649"/>
                  </a:cubicBezTo>
                  <a:cubicBezTo>
                    <a:pt x="1" y="685"/>
                    <a:pt x="14" y="700"/>
                    <a:pt x="36" y="700"/>
                  </a:cubicBezTo>
                  <a:cubicBezTo>
                    <a:pt x="52" y="700"/>
                    <a:pt x="72" y="692"/>
                    <a:pt x="87" y="680"/>
                  </a:cubicBezTo>
                  <a:cubicBezTo>
                    <a:pt x="149" y="458"/>
                    <a:pt x="241" y="266"/>
                    <a:pt x="310" y="44"/>
                  </a:cubicBezTo>
                  <a:cubicBezTo>
                    <a:pt x="310" y="22"/>
                    <a:pt x="294" y="1"/>
                    <a:pt x="27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3" name="Google Shape;3773;p37"/>
          <p:cNvGrpSpPr/>
          <p:nvPr/>
        </p:nvGrpSpPr>
        <p:grpSpPr>
          <a:xfrm>
            <a:off x="5818477" y="443239"/>
            <a:ext cx="1723277" cy="1104778"/>
            <a:chOff x="5818477" y="443239"/>
            <a:chExt cx="1723277" cy="1104778"/>
          </a:xfrm>
        </p:grpSpPr>
        <p:sp>
          <p:nvSpPr>
            <p:cNvPr id="3774" name="Google Shape;3774;p37"/>
            <p:cNvSpPr/>
            <p:nvPr/>
          </p:nvSpPr>
          <p:spPr>
            <a:xfrm>
              <a:off x="5877983" y="747615"/>
              <a:ext cx="1006619" cy="753460"/>
            </a:xfrm>
            <a:custGeom>
              <a:avLst/>
              <a:gdLst/>
              <a:ahLst/>
              <a:cxnLst/>
              <a:rect l="l" t="t" r="r" b="b"/>
              <a:pathLst>
                <a:path w="5447" h="4077" extrusionOk="0">
                  <a:moveTo>
                    <a:pt x="2528" y="1"/>
                  </a:moveTo>
                  <a:cubicBezTo>
                    <a:pt x="2450" y="1"/>
                    <a:pt x="2374" y="4"/>
                    <a:pt x="2299" y="11"/>
                  </a:cubicBezTo>
                  <a:cubicBezTo>
                    <a:pt x="1594" y="80"/>
                    <a:pt x="897" y="425"/>
                    <a:pt x="514" y="999"/>
                  </a:cubicBezTo>
                  <a:cubicBezTo>
                    <a:pt x="0" y="1673"/>
                    <a:pt x="131" y="2378"/>
                    <a:pt x="667" y="3014"/>
                  </a:cubicBezTo>
                  <a:lnTo>
                    <a:pt x="828" y="3106"/>
                  </a:lnTo>
                  <a:cubicBezTo>
                    <a:pt x="606" y="3428"/>
                    <a:pt x="384" y="3719"/>
                    <a:pt x="161" y="4033"/>
                  </a:cubicBezTo>
                  <a:cubicBezTo>
                    <a:pt x="606" y="4002"/>
                    <a:pt x="1433" y="3619"/>
                    <a:pt x="1433" y="3619"/>
                  </a:cubicBezTo>
                  <a:cubicBezTo>
                    <a:pt x="1433" y="3619"/>
                    <a:pt x="1946" y="4002"/>
                    <a:pt x="2965" y="4063"/>
                  </a:cubicBezTo>
                  <a:cubicBezTo>
                    <a:pt x="3076" y="4072"/>
                    <a:pt x="3183" y="4077"/>
                    <a:pt x="3284" y="4077"/>
                  </a:cubicBezTo>
                  <a:cubicBezTo>
                    <a:pt x="4673" y="4077"/>
                    <a:pt x="5180" y="3275"/>
                    <a:pt x="5302" y="2439"/>
                  </a:cubicBezTo>
                  <a:cubicBezTo>
                    <a:pt x="5446" y="964"/>
                    <a:pt x="3836" y="1"/>
                    <a:pt x="2528"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37"/>
            <p:cNvSpPr/>
            <p:nvPr/>
          </p:nvSpPr>
          <p:spPr>
            <a:xfrm>
              <a:off x="6574497" y="549133"/>
              <a:ext cx="931774" cy="840505"/>
            </a:xfrm>
            <a:custGeom>
              <a:avLst/>
              <a:gdLst/>
              <a:ahLst/>
              <a:cxnLst/>
              <a:rect l="l" t="t" r="r" b="b"/>
              <a:pathLst>
                <a:path w="5042" h="4548" extrusionOk="0">
                  <a:moveTo>
                    <a:pt x="1863" y="1"/>
                  </a:moveTo>
                  <a:cubicBezTo>
                    <a:pt x="1190" y="1"/>
                    <a:pt x="207" y="247"/>
                    <a:pt x="1" y="924"/>
                  </a:cubicBezTo>
                  <a:lnTo>
                    <a:pt x="31" y="1024"/>
                  </a:lnTo>
                  <a:cubicBezTo>
                    <a:pt x="989" y="1468"/>
                    <a:pt x="1724" y="2334"/>
                    <a:pt x="1594" y="3483"/>
                  </a:cubicBezTo>
                  <a:cubicBezTo>
                    <a:pt x="1563" y="3736"/>
                    <a:pt x="1495" y="4027"/>
                    <a:pt x="1372" y="4249"/>
                  </a:cubicBezTo>
                  <a:lnTo>
                    <a:pt x="1433" y="4371"/>
                  </a:lnTo>
                  <a:cubicBezTo>
                    <a:pt x="1614" y="4508"/>
                    <a:pt x="1927" y="4547"/>
                    <a:pt x="2198" y="4547"/>
                  </a:cubicBezTo>
                  <a:cubicBezTo>
                    <a:pt x="2306" y="4547"/>
                    <a:pt x="2407" y="4541"/>
                    <a:pt x="2490" y="4532"/>
                  </a:cubicBezTo>
                  <a:cubicBezTo>
                    <a:pt x="3157" y="4471"/>
                    <a:pt x="3831" y="4119"/>
                    <a:pt x="4214" y="3605"/>
                  </a:cubicBezTo>
                  <a:cubicBezTo>
                    <a:pt x="4528" y="3766"/>
                    <a:pt x="5042" y="4027"/>
                    <a:pt x="5042" y="4027"/>
                  </a:cubicBezTo>
                  <a:lnTo>
                    <a:pt x="4367" y="3130"/>
                  </a:lnTo>
                  <a:cubicBezTo>
                    <a:pt x="4367" y="3130"/>
                    <a:pt x="4819" y="1981"/>
                    <a:pt x="4084" y="1024"/>
                  </a:cubicBezTo>
                  <a:cubicBezTo>
                    <a:pt x="3601" y="349"/>
                    <a:pt x="2805" y="66"/>
                    <a:pt x="2008" y="5"/>
                  </a:cubicBezTo>
                  <a:cubicBezTo>
                    <a:pt x="1962" y="2"/>
                    <a:pt x="1913" y="1"/>
                    <a:pt x="1863"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37"/>
            <p:cNvSpPr/>
            <p:nvPr/>
          </p:nvSpPr>
          <p:spPr>
            <a:xfrm>
              <a:off x="5818477" y="668703"/>
              <a:ext cx="1115837" cy="879314"/>
            </a:xfrm>
            <a:custGeom>
              <a:avLst/>
              <a:gdLst/>
              <a:ahLst/>
              <a:cxnLst/>
              <a:rect l="l" t="t" r="r" b="b"/>
              <a:pathLst>
                <a:path w="6038" h="4758" extrusionOk="0">
                  <a:moveTo>
                    <a:pt x="2722" y="0"/>
                  </a:moveTo>
                  <a:cubicBezTo>
                    <a:pt x="2062" y="0"/>
                    <a:pt x="1411" y="214"/>
                    <a:pt x="866" y="660"/>
                  </a:cubicBezTo>
                  <a:cubicBezTo>
                    <a:pt x="483" y="982"/>
                    <a:pt x="131" y="1464"/>
                    <a:pt x="70" y="1970"/>
                  </a:cubicBezTo>
                  <a:cubicBezTo>
                    <a:pt x="1" y="2575"/>
                    <a:pt x="223" y="3089"/>
                    <a:pt x="606" y="3533"/>
                  </a:cubicBezTo>
                  <a:cubicBezTo>
                    <a:pt x="614" y="3541"/>
                    <a:pt x="622" y="3544"/>
                    <a:pt x="631" y="3544"/>
                  </a:cubicBezTo>
                  <a:cubicBezTo>
                    <a:pt x="665" y="3544"/>
                    <a:pt x="699" y="3490"/>
                    <a:pt x="675" y="3441"/>
                  </a:cubicBezTo>
                  <a:cubicBezTo>
                    <a:pt x="70" y="2705"/>
                    <a:pt x="1" y="1847"/>
                    <a:pt x="606" y="1081"/>
                  </a:cubicBezTo>
                  <a:cubicBezTo>
                    <a:pt x="1089" y="507"/>
                    <a:pt x="1824" y="154"/>
                    <a:pt x="2559" y="85"/>
                  </a:cubicBezTo>
                  <a:cubicBezTo>
                    <a:pt x="2610" y="83"/>
                    <a:pt x="2662" y="81"/>
                    <a:pt x="2713" y="81"/>
                  </a:cubicBezTo>
                  <a:cubicBezTo>
                    <a:pt x="3817" y="81"/>
                    <a:pt x="4972" y="706"/>
                    <a:pt x="5463" y="1687"/>
                  </a:cubicBezTo>
                  <a:cubicBezTo>
                    <a:pt x="5938" y="2644"/>
                    <a:pt x="5555" y="3954"/>
                    <a:pt x="4597" y="4429"/>
                  </a:cubicBezTo>
                  <a:cubicBezTo>
                    <a:pt x="4246" y="4607"/>
                    <a:pt x="3836" y="4677"/>
                    <a:pt x="3420" y="4677"/>
                  </a:cubicBezTo>
                  <a:cubicBezTo>
                    <a:pt x="3084" y="4677"/>
                    <a:pt x="2744" y="4631"/>
                    <a:pt x="2429" y="4559"/>
                  </a:cubicBezTo>
                  <a:cubicBezTo>
                    <a:pt x="2107" y="4490"/>
                    <a:pt x="1755" y="4368"/>
                    <a:pt x="1472" y="4146"/>
                  </a:cubicBezTo>
                  <a:lnTo>
                    <a:pt x="1441" y="4146"/>
                  </a:lnTo>
                  <a:cubicBezTo>
                    <a:pt x="1150" y="4299"/>
                    <a:pt x="866" y="4429"/>
                    <a:pt x="575" y="4529"/>
                  </a:cubicBezTo>
                  <a:cubicBezTo>
                    <a:pt x="483" y="4559"/>
                    <a:pt x="384" y="4590"/>
                    <a:pt x="261" y="4621"/>
                  </a:cubicBezTo>
                  <a:cubicBezTo>
                    <a:pt x="247" y="4623"/>
                    <a:pt x="235" y="4624"/>
                    <a:pt x="225" y="4624"/>
                  </a:cubicBezTo>
                  <a:cubicBezTo>
                    <a:pt x="97" y="4624"/>
                    <a:pt x="263" y="4455"/>
                    <a:pt x="292" y="4399"/>
                  </a:cubicBezTo>
                  <a:cubicBezTo>
                    <a:pt x="483" y="4146"/>
                    <a:pt x="675" y="3885"/>
                    <a:pt x="836" y="3602"/>
                  </a:cubicBezTo>
                  <a:cubicBezTo>
                    <a:pt x="856" y="3602"/>
                    <a:pt x="849" y="3588"/>
                    <a:pt x="831" y="3588"/>
                  </a:cubicBezTo>
                  <a:cubicBezTo>
                    <a:pt x="822" y="3588"/>
                    <a:pt x="810" y="3592"/>
                    <a:pt x="797" y="3602"/>
                  </a:cubicBezTo>
                  <a:cubicBezTo>
                    <a:pt x="545" y="3916"/>
                    <a:pt x="292" y="4299"/>
                    <a:pt x="31" y="4651"/>
                  </a:cubicBezTo>
                  <a:cubicBezTo>
                    <a:pt x="31" y="4682"/>
                    <a:pt x="70" y="4720"/>
                    <a:pt x="70" y="4720"/>
                  </a:cubicBezTo>
                  <a:cubicBezTo>
                    <a:pt x="575" y="4651"/>
                    <a:pt x="1027" y="4429"/>
                    <a:pt x="1472" y="4207"/>
                  </a:cubicBezTo>
                  <a:lnTo>
                    <a:pt x="1472" y="4207"/>
                  </a:lnTo>
                  <a:cubicBezTo>
                    <a:pt x="1441" y="4238"/>
                    <a:pt x="1472" y="4238"/>
                    <a:pt x="1502" y="4268"/>
                  </a:cubicBezTo>
                  <a:cubicBezTo>
                    <a:pt x="1602" y="4299"/>
                    <a:pt x="1663" y="4337"/>
                    <a:pt x="1724" y="4399"/>
                  </a:cubicBezTo>
                  <a:cubicBezTo>
                    <a:pt x="2016" y="4529"/>
                    <a:pt x="2299" y="4621"/>
                    <a:pt x="2621" y="4682"/>
                  </a:cubicBezTo>
                  <a:cubicBezTo>
                    <a:pt x="2866" y="4731"/>
                    <a:pt x="3119" y="4758"/>
                    <a:pt x="3371" y="4758"/>
                  </a:cubicBezTo>
                  <a:cubicBezTo>
                    <a:pt x="4302" y="4758"/>
                    <a:pt x="5212" y="4393"/>
                    <a:pt x="5586" y="3441"/>
                  </a:cubicBezTo>
                  <a:cubicBezTo>
                    <a:pt x="6038" y="2292"/>
                    <a:pt x="5494" y="1143"/>
                    <a:pt x="4505" y="537"/>
                  </a:cubicBezTo>
                  <a:cubicBezTo>
                    <a:pt x="3953" y="184"/>
                    <a:pt x="3333" y="0"/>
                    <a:pt x="27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37"/>
            <p:cNvSpPr/>
            <p:nvPr/>
          </p:nvSpPr>
          <p:spPr>
            <a:xfrm>
              <a:off x="6084590" y="1089878"/>
              <a:ext cx="171497" cy="160783"/>
            </a:xfrm>
            <a:custGeom>
              <a:avLst/>
              <a:gdLst/>
              <a:ahLst/>
              <a:cxnLst/>
              <a:rect l="l" t="t" r="r" b="b"/>
              <a:pathLst>
                <a:path w="928" h="870" extrusionOk="0">
                  <a:moveTo>
                    <a:pt x="458" y="1"/>
                  </a:moveTo>
                  <a:cubicBezTo>
                    <a:pt x="371" y="1"/>
                    <a:pt x="277" y="40"/>
                    <a:pt x="192" y="105"/>
                  </a:cubicBezTo>
                  <a:cubicBezTo>
                    <a:pt x="32" y="266"/>
                    <a:pt x="1" y="526"/>
                    <a:pt x="124" y="718"/>
                  </a:cubicBezTo>
                  <a:cubicBezTo>
                    <a:pt x="195" y="823"/>
                    <a:pt x="324" y="870"/>
                    <a:pt x="452" y="870"/>
                  </a:cubicBezTo>
                  <a:cubicBezTo>
                    <a:pt x="558" y="870"/>
                    <a:pt x="664" y="838"/>
                    <a:pt x="736" y="779"/>
                  </a:cubicBezTo>
                  <a:cubicBezTo>
                    <a:pt x="890" y="618"/>
                    <a:pt x="928" y="296"/>
                    <a:pt x="767" y="143"/>
                  </a:cubicBezTo>
                  <a:cubicBezTo>
                    <a:pt x="767" y="132"/>
                    <a:pt x="761" y="127"/>
                    <a:pt x="753" y="127"/>
                  </a:cubicBezTo>
                  <a:cubicBezTo>
                    <a:pt x="735" y="127"/>
                    <a:pt x="710" y="152"/>
                    <a:pt x="736" y="174"/>
                  </a:cubicBezTo>
                  <a:cubicBezTo>
                    <a:pt x="767" y="296"/>
                    <a:pt x="767" y="457"/>
                    <a:pt x="736" y="587"/>
                  </a:cubicBezTo>
                  <a:cubicBezTo>
                    <a:pt x="702" y="714"/>
                    <a:pt x="597" y="769"/>
                    <a:pt x="485" y="769"/>
                  </a:cubicBezTo>
                  <a:cubicBezTo>
                    <a:pt x="373" y="769"/>
                    <a:pt x="254" y="714"/>
                    <a:pt x="192" y="618"/>
                  </a:cubicBezTo>
                  <a:cubicBezTo>
                    <a:pt x="93" y="457"/>
                    <a:pt x="124" y="266"/>
                    <a:pt x="254" y="174"/>
                  </a:cubicBezTo>
                  <a:cubicBezTo>
                    <a:pt x="325" y="119"/>
                    <a:pt x="405" y="95"/>
                    <a:pt x="483" y="95"/>
                  </a:cubicBezTo>
                  <a:cubicBezTo>
                    <a:pt x="548" y="95"/>
                    <a:pt x="612" y="112"/>
                    <a:pt x="667" y="143"/>
                  </a:cubicBezTo>
                  <a:cubicBezTo>
                    <a:pt x="667" y="143"/>
                    <a:pt x="698" y="105"/>
                    <a:pt x="667" y="105"/>
                  </a:cubicBezTo>
                  <a:cubicBezTo>
                    <a:pt x="610" y="32"/>
                    <a:pt x="536" y="1"/>
                    <a:pt x="4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37"/>
            <p:cNvSpPr/>
            <p:nvPr/>
          </p:nvSpPr>
          <p:spPr>
            <a:xfrm>
              <a:off x="6308384" y="1115196"/>
              <a:ext cx="165768" cy="158380"/>
            </a:xfrm>
            <a:custGeom>
              <a:avLst/>
              <a:gdLst/>
              <a:ahLst/>
              <a:cxnLst/>
              <a:rect l="l" t="t" r="r" b="b"/>
              <a:pathLst>
                <a:path w="897" h="857" extrusionOk="0">
                  <a:moveTo>
                    <a:pt x="445" y="0"/>
                  </a:moveTo>
                  <a:cubicBezTo>
                    <a:pt x="360" y="0"/>
                    <a:pt x="272" y="33"/>
                    <a:pt x="192" y="98"/>
                  </a:cubicBezTo>
                  <a:cubicBezTo>
                    <a:pt x="31" y="259"/>
                    <a:pt x="0" y="512"/>
                    <a:pt x="131" y="703"/>
                  </a:cubicBezTo>
                  <a:cubicBezTo>
                    <a:pt x="199" y="810"/>
                    <a:pt x="319" y="857"/>
                    <a:pt x="445" y="857"/>
                  </a:cubicBezTo>
                  <a:cubicBezTo>
                    <a:pt x="546" y="857"/>
                    <a:pt x="651" y="827"/>
                    <a:pt x="736" y="772"/>
                  </a:cubicBezTo>
                  <a:cubicBezTo>
                    <a:pt x="897" y="611"/>
                    <a:pt x="897" y="289"/>
                    <a:pt x="766" y="129"/>
                  </a:cubicBezTo>
                  <a:cubicBezTo>
                    <a:pt x="766" y="120"/>
                    <a:pt x="761" y="116"/>
                    <a:pt x="755" y="116"/>
                  </a:cubicBezTo>
                  <a:cubicBezTo>
                    <a:pt x="738" y="116"/>
                    <a:pt x="714" y="138"/>
                    <a:pt x="736" y="159"/>
                  </a:cubicBezTo>
                  <a:cubicBezTo>
                    <a:pt x="766" y="289"/>
                    <a:pt x="766" y="450"/>
                    <a:pt x="736" y="581"/>
                  </a:cubicBezTo>
                  <a:cubicBezTo>
                    <a:pt x="705" y="707"/>
                    <a:pt x="602" y="763"/>
                    <a:pt x="490" y="763"/>
                  </a:cubicBezTo>
                  <a:cubicBezTo>
                    <a:pt x="378" y="763"/>
                    <a:pt x="257" y="707"/>
                    <a:pt x="192" y="611"/>
                  </a:cubicBezTo>
                  <a:cubicBezTo>
                    <a:pt x="100" y="481"/>
                    <a:pt x="131" y="259"/>
                    <a:pt x="253" y="159"/>
                  </a:cubicBezTo>
                  <a:cubicBezTo>
                    <a:pt x="308" y="109"/>
                    <a:pt x="381" y="86"/>
                    <a:pt x="457" y="86"/>
                  </a:cubicBezTo>
                  <a:cubicBezTo>
                    <a:pt x="518" y="86"/>
                    <a:pt x="581" y="101"/>
                    <a:pt x="636" y="129"/>
                  </a:cubicBezTo>
                  <a:cubicBezTo>
                    <a:pt x="675" y="129"/>
                    <a:pt x="705" y="129"/>
                    <a:pt x="675" y="98"/>
                  </a:cubicBezTo>
                  <a:cubicBezTo>
                    <a:pt x="609" y="33"/>
                    <a:pt x="529" y="0"/>
                    <a:pt x="4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37"/>
            <p:cNvSpPr/>
            <p:nvPr/>
          </p:nvSpPr>
          <p:spPr>
            <a:xfrm>
              <a:off x="6531993" y="1141624"/>
              <a:ext cx="165583" cy="157826"/>
            </a:xfrm>
            <a:custGeom>
              <a:avLst/>
              <a:gdLst/>
              <a:ahLst/>
              <a:cxnLst/>
              <a:rect l="l" t="t" r="r" b="b"/>
              <a:pathLst>
                <a:path w="896" h="854" extrusionOk="0">
                  <a:moveTo>
                    <a:pt x="489" y="1"/>
                  </a:moveTo>
                  <a:cubicBezTo>
                    <a:pt x="281" y="1"/>
                    <a:pt x="56" y="151"/>
                    <a:pt x="39" y="399"/>
                  </a:cubicBezTo>
                  <a:cubicBezTo>
                    <a:pt x="1" y="629"/>
                    <a:pt x="162" y="821"/>
                    <a:pt x="422" y="851"/>
                  </a:cubicBezTo>
                  <a:cubicBezTo>
                    <a:pt x="433" y="853"/>
                    <a:pt x="444" y="854"/>
                    <a:pt x="455" y="854"/>
                  </a:cubicBezTo>
                  <a:cubicBezTo>
                    <a:pt x="669" y="854"/>
                    <a:pt x="896" y="581"/>
                    <a:pt x="866" y="399"/>
                  </a:cubicBezTo>
                  <a:cubicBezTo>
                    <a:pt x="866" y="384"/>
                    <a:pt x="859" y="376"/>
                    <a:pt x="851" y="376"/>
                  </a:cubicBezTo>
                  <a:cubicBezTo>
                    <a:pt x="844" y="376"/>
                    <a:pt x="836" y="384"/>
                    <a:pt x="836" y="399"/>
                  </a:cubicBezTo>
                  <a:cubicBezTo>
                    <a:pt x="767" y="530"/>
                    <a:pt x="644" y="690"/>
                    <a:pt x="483" y="752"/>
                  </a:cubicBezTo>
                  <a:cubicBezTo>
                    <a:pt x="458" y="759"/>
                    <a:pt x="434" y="763"/>
                    <a:pt x="411" y="763"/>
                  </a:cubicBezTo>
                  <a:cubicBezTo>
                    <a:pt x="228" y="763"/>
                    <a:pt x="104" y="539"/>
                    <a:pt x="131" y="369"/>
                  </a:cubicBezTo>
                  <a:cubicBezTo>
                    <a:pt x="162" y="177"/>
                    <a:pt x="353" y="85"/>
                    <a:pt x="545" y="85"/>
                  </a:cubicBezTo>
                  <a:cubicBezTo>
                    <a:pt x="644" y="116"/>
                    <a:pt x="736" y="208"/>
                    <a:pt x="805" y="307"/>
                  </a:cubicBezTo>
                  <a:cubicBezTo>
                    <a:pt x="805" y="323"/>
                    <a:pt x="813" y="330"/>
                    <a:pt x="821" y="330"/>
                  </a:cubicBezTo>
                  <a:cubicBezTo>
                    <a:pt x="828" y="330"/>
                    <a:pt x="836" y="323"/>
                    <a:pt x="836" y="307"/>
                  </a:cubicBezTo>
                  <a:cubicBezTo>
                    <a:pt x="805" y="94"/>
                    <a:pt x="653" y="1"/>
                    <a:pt x="4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37"/>
            <p:cNvSpPr/>
            <p:nvPr/>
          </p:nvSpPr>
          <p:spPr>
            <a:xfrm>
              <a:off x="6904367" y="935010"/>
              <a:ext cx="165768" cy="157826"/>
            </a:xfrm>
            <a:custGeom>
              <a:avLst/>
              <a:gdLst/>
              <a:ahLst/>
              <a:cxnLst/>
              <a:rect l="l" t="t" r="r" b="b"/>
              <a:pathLst>
                <a:path w="897" h="854" extrusionOk="0">
                  <a:moveTo>
                    <a:pt x="498" y="1"/>
                  </a:moveTo>
                  <a:cubicBezTo>
                    <a:pt x="294" y="1"/>
                    <a:pt x="65" y="140"/>
                    <a:pt x="31" y="368"/>
                  </a:cubicBezTo>
                  <a:cubicBezTo>
                    <a:pt x="1" y="629"/>
                    <a:pt x="192" y="820"/>
                    <a:pt x="414" y="851"/>
                  </a:cubicBezTo>
                  <a:cubicBezTo>
                    <a:pt x="426" y="852"/>
                    <a:pt x="437" y="853"/>
                    <a:pt x="448" y="853"/>
                  </a:cubicBezTo>
                  <a:cubicBezTo>
                    <a:pt x="662" y="853"/>
                    <a:pt x="897" y="588"/>
                    <a:pt x="897" y="406"/>
                  </a:cubicBezTo>
                  <a:cubicBezTo>
                    <a:pt x="897" y="385"/>
                    <a:pt x="875" y="365"/>
                    <a:pt x="856" y="365"/>
                  </a:cubicBezTo>
                  <a:cubicBezTo>
                    <a:pt x="841" y="365"/>
                    <a:pt x="828" y="377"/>
                    <a:pt x="828" y="406"/>
                  </a:cubicBezTo>
                  <a:cubicBezTo>
                    <a:pt x="797" y="529"/>
                    <a:pt x="636" y="690"/>
                    <a:pt x="514" y="751"/>
                  </a:cubicBezTo>
                  <a:cubicBezTo>
                    <a:pt x="485" y="759"/>
                    <a:pt x="457" y="763"/>
                    <a:pt x="430" y="763"/>
                  </a:cubicBezTo>
                  <a:cubicBezTo>
                    <a:pt x="220" y="763"/>
                    <a:pt x="97" y="538"/>
                    <a:pt x="131" y="368"/>
                  </a:cubicBezTo>
                  <a:cubicBezTo>
                    <a:pt x="192" y="177"/>
                    <a:pt x="384" y="85"/>
                    <a:pt x="575" y="85"/>
                  </a:cubicBezTo>
                  <a:cubicBezTo>
                    <a:pt x="667" y="115"/>
                    <a:pt x="767" y="215"/>
                    <a:pt x="797" y="307"/>
                  </a:cubicBezTo>
                  <a:cubicBezTo>
                    <a:pt x="797" y="322"/>
                    <a:pt x="805" y="330"/>
                    <a:pt x="813" y="330"/>
                  </a:cubicBezTo>
                  <a:cubicBezTo>
                    <a:pt x="820" y="330"/>
                    <a:pt x="828" y="322"/>
                    <a:pt x="828" y="307"/>
                  </a:cubicBezTo>
                  <a:cubicBezTo>
                    <a:pt x="814" y="94"/>
                    <a:pt x="664" y="1"/>
                    <a:pt x="49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7"/>
            <p:cNvSpPr/>
            <p:nvPr/>
          </p:nvSpPr>
          <p:spPr>
            <a:xfrm>
              <a:off x="7152185" y="963285"/>
              <a:ext cx="165768" cy="158750"/>
            </a:xfrm>
            <a:custGeom>
              <a:avLst/>
              <a:gdLst/>
              <a:ahLst/>
              <a:cxnLst/>
              <a:rect l="l" t="t" r="r" b="b"/>
              <a:pathLst>
                <a:path w="897" h="859" extrusionOk="0">
                  <a:moveTo>
                    <a:pt x="511" y="0"/>
                  </a:moveTo>
                  <a:cubicBezTo>
                    <a:pt x="304" y="0"/>
                    <a:pt x="65" y="143"/>
                    <a:pt x="31" y="376"/>
                  </a:cubicBezTo>
                  <a:cubicBezTo>
                    <a:pt x="0" y="636"/>
                    <a:pt x="192" y="828"/>
                    <a:pt x="414" y="859"/>
                  </a:cubicBezTo>
                  <a:cubicBezTo>
                    <a:pt x="636" y="859"/>
                    <a:pt x="897" y="598"/>
                    <a:pt x="897" y="376"/>
                  </a:cubicBezTo>
                  <a:cubicBezTo>
                    <a:pt x="897" y="361"/>
                    <a:pt x="879" y="353"/>
                    <a:pt x="862" y="353"/>
                  </a:cubicBezTo>
                  <a:cubicBezTo>
                    <a:pt x="845" y="353"/>
                    <a:pt x="828" y="361"/>
                    <a:pt x="828" y="376"/>
                  </a:cubicBezTo>
                  <a:cubicBezTo>
                    <a:pt x="797" y="537"/>
                    <a:pt x="636" y="698"/>
                    <a:pt x="514" y="728"/>
                  </a:cubicBezTo>
                  <a:cubicBezTo>
                    <a:pt x="474" y="743"/>
                    <a:pt x="437" y="750"/>
                    <a:pt x="403" y="750"/>
                  </a:cubicBezTo>
                  <a:cubicBezTo>
                    <a:pt x="209" y="750"/>
                    <a:pt x="98" y="534"/>
                    <a:pt x="131" y="345"/>
                  </a:cubicBezTo>
                  <a:cubicBezTo>
                    <a:pt x="184" y="178"/>
                    <a:pt x="337" y="87"/>
                    <a:pt x="482" y="87"/>
                  </a:cubicBezTo>
                  <a:cubicBezTo>
                    <a:pt x="503" y="87"/>
                    <a:pt x="524" y="89"/>
                    <a:pt x="544" y="93"/>
                  </a:cubicBezTo>
                  <a:cubicBezTo>
                    <a:pt x="667" y="93"/>
                    <a:pt x="766" y="184"/>
                    <a:pt x="797" y="315"/>
                  </a:cubicBezTo>
                  <a:cubicBezTo>
                    <a:pt x="797" y="315"/>
                    <a:pt x="828" y="315"/>
                    <a:pt x="828" y="284"/>
                  </a:cubicBezTo>
                  <a:cubicBezTo>
                    <a:pt x="814" y="86"/>
                    <a:pt x="672" y="0"/>
                    <a:pt x="51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7"/>
            <p:cNvSpPr/>
            <p:nvPr/>
          </p:nvSpPr>
          <p:spPr>
            <a:xfrm>
              <a:off x="6509447" y="443239"/>
              <a:ext cx="1032307" cy="958781"/>
            </a:xfrm>
            <a:custGeom>
              <a:avLst/>
              <a:gdLst/>
              <a:ahLst/>
              <a:cxnLst/>
              <a:rect l="l" t="t" r="r" b="b"/>
              <a:pathLst>
                <a:path w="5586" h="5188" extrusionOk="0">
                  <a:moveTo>
                    <a:pt x="2095" y="0"/>
                  </a:moveTo>
                  <a:cubicBezTo>
                    <a:pt x="2046" y="0"/>
                    <a:pt x="1996" y="1"/>
                    <a:pt x="1946" y="3"/>
                  </a:cubicBezTo>
                  <a:cubicBezTo>
                    <a:pt x="1211" y="34"/>
                    <a:pt x="284" y="287"/>
                    <a:pt x="0" y="1053"/>
                  </a:cubicBezTo>
                  <a:cubicBezTo>
                    <a:pt x="0" y="1089"/>
                    <a:pt x="21" y="1103"/>
                    <a:pt x="45" y="1103"/>
                  </a:cubicBezTo>
                  <a:cubicBezTo>
                    <a:pt x="62" y="1103"/>
                    <a:pt x="79" y="1096"/>
                    <a:pt x="92" y="1083"/>
                  </a:cubicBezTo>
                  <a:cubicBezTo>
                    <a:pt x="393" y="310"/>
                    <a:pt x="1390" y="92"/>
                    <a:pt x="2145" y="92"/>
                  </a:cubicBezTo>
                  <a:cubicBezTo>
                    <a:pt x="2197" y="92"/>
                    <a:pt x="2249" y="93"/>
                    <a:pt x="2299" y="95"/>
                  </a:cubicBezTo>
                  <a:cubicBezTo>
                    <a:pt x="3448" y="156"/>
                    <a:pt x="4566" y="769"/>
                    <a:pt x="4911" y="1918"/>
                  </a:cubicBezTo>
                  <a:cubicBezTo>
                    <a:pt x="5041" y="2332"/>
                    <a:pt x="5041" y="2776"/>
                    <a:pt x="4949" y="3190"/>
                  </a:cubicBezTo>
                  <a:cubicBezTo>
                    <a:pt x="4949" y="3259"/>
                    <a:pt x="4850" y="3481"/>
                    <a:pt x="4880" y="3542"/>
                  </a:cubicBezTo>
                  <a:cubicBezTo>
                    <a:pt x="5051" y="3884"/>
                    <a:pt x="5246" y="4225"/>
                    <a:pt x="5422" y="4544"/>
                  </a:cubicBezTo>
                  <a:lnTo>
                    <a:pt x="5422" y="4544"/>
                  </a:lnTo>
                  <a:cubicBezTo>
                    <a:pt x="5144" y="4425"/>
                    <a:pt x="4868" y="4286"/>
                    <a:pt x="4597" y="4148"/>
                  </a:cubicBezTo>
                  <a:cubicBezTo>
                    <a:pt x="4597" y="4132"/>
                    <a:pt x="4589" y="4125"/>
                    <a:pt x="4577" y="4125"/>
                  </a:cubicBezTo>
                  <a:cubicBezTo>
                    <a:pt x="4564" y="4125"/>
                    <a:pt x="4547" y="4132"/>
                    <a:pt x="4528" y="4148"/>
                  </a:cubicBezTo>
                  <a:cubicBezTo>
                    <a:pt x="4183" y="4561"/>
                    <a:pt x="3762" y="4852"/>
                    <a:pt x="3187" y="5013"/>
                  </a:cubicBezTo>
                  <a:cubicBezTo>
                    <a:pt x="2990" y="5054"/>
                    <a:pt x="2756" y="5083"/>
                    <a:pt x="2516" y="5083"/>
                  </a:cubicBezTo>
                  <a:cubicBezTo>
                    <a:pt x="2215" y="5083"/>
                    <a:pt x="1907" y="5037"/>
                    <a:pt x="1655" y="4914"/>
                  </a:cubicBezTo>
                  <a:cubicBezTo>
                    <a:pt x="1655" y="4905"/>
                    <a:pt x="1652" y="4901"/>
                    <a:pt x="1649" y="4901"/>
                  </a:cubicBezTo>
                  <a:cubicBezTo>
                    <a:pt x="1642" y="4901"/>
                    <a:pt x="1633" y="4923"/>
                    <a:pt x="1655" y="4944"/>
                  </a:cubicBezTo>
                  <a:cubicBezTo>
                    <a:pt x="1888" y="5118"/>
                    <a:pt x="2212" y="5188"/>
                    <a:pt x="2548" y="5188"/>
                  </a:cubicBezTo>
                  <a:cubicBezTo>
                    <a:pt x="2952" y="5188"/>
                    <a:pt x="3373" y="5087"/>
                    <a:pt x="3670" y="4944"/>
                  </a:cubicBezTo>
                  <a:cubicBezTo>
                    <a:pt x="3831" y="4852"/>
                    <a:pt x="3992" y="4791"/>
                    <a:pt x="4145" y="4661"/>
                  </a:cubicBezTo>
                  <a:cubicBezTo>
                    <a:pt x="4211" y="4631"/>
                    <a:pt x="4541" y="4246"/>
                    <a:pt x="4620" y="4246"/>
                  </a:cubicBezTo>
                  <a:cubicBezTo>
                    <a:pt x="4623" y="4246"/>
                    <a:pt x="4625" y="4246"/>
                    <a:pt x="4627" y="4247"/>
                  </a:cubicBezTo>
                  <a:cubicBezTo>
                    <a:pt x="4911" y="4408"/>
                    <a:pt x="5202" y="4531"/>
                    <a:pt x="5485" y="4692"/>
                  </a:cubicBezTo>
                  <a:cubicBezTo>
                    <a:pt x="5554" y="4692"/>
                    <a:pt x="5585" y="4661"/>
                    <a:pt x="5554" y="4630"/>
                  </a:cubicBezTo>
                  <a:cubicBezTo>
                    <a:pt x="5551" y="4623"/>
                    <a:pt x="5548" y="4617"/>
                    <a:pt x="5545" y="4610"/>
                  </a:cubicBezTo>
                  <a:lnTo>
                    <a:pt x="5545" y="4610"/>
                  </a:lnTo>
                  <a:cubicBezTo>
                    <a:pt x="5548" y="4606"/>
                    <a:pt x="5551" y="4603"/>
                    <a:pt x="5554" y="4600"/>
                  </a:cubicBezTo>
                  <a:cubicBezTo>
                    <a:pt x="5549" y="4597"/>
                    <a:pt x="5543" y="4595"/>
                    <a:pt x="5537" y="4593"/>
                  </a:cubicBezTo>
                  <a:lnTo>
                    <a:pt x="5537" y="4593"/>
                  </a:lnTo>
                  <a:cubicBezTo>
                    <a:pt x="5441" y="4382"/>
                    <a:pt x="5325" y="4168"/>
                    <a:pt x="5202" y="3987"/>
                  </a:cubicBezTo>
                  <a:cubicBezTo>
                    <a:pt x="5141" y="3834"/>
                    <a:pt x="5072" y="3703"/>
                    <a:pt x="5010" y="3573"/>
                  </a:cubicBezTo>
                  <a:cubicBezTo>
                    <a:pt x="4949" y="3481"/>
                    <a:pt x="4949" y="3542"/>
                    <a:pt x="4980" y="3450"/>
                  </a:cubicBezTo>
                  <a:cubicBezTo>
                    <a:pt x="5233" y="2684"/>
                    <a:pt x="5141" y="1788"/>
                    <a:pt x="4627" y="1114"/>
                  </a:cubicBezTo>
                  <a:cubicBezTo>
                    <a:pt x="4023" y="356"/>
                    <a:pt x="3064" y="0"/>
                    <a:pt x="209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7"/>
            <p:cNvSpPr/>
            <p:nvPr/>
          </p:nvSpPr>
          <p:spPr>
            <a:xfrm>
              <a:off x="6544744" y="479091"/>
              <a:ext cx="199772" cy="223987"/>
            </a:xfrm>
            <a:custGeom>
              <a:avLst/>
              <a:gdLst/>
              <a:ahLst/>
              <a:cxnLst/>
              <a:rect l="l" t="t" r="r" b="b"/>
              <a:pathLst>
                <a:path w="1081" h="1212" extrusionOk="0">
                  <a:moveTo>
                    <a:pt x="1050" y="1"/>
                  </a:moveTo>
                  <a:cubicBezTo>
                    <a:pt x="637" y="315"/>
                    <a:pt x="284" y="767"/>
                    <a:pt x="1" y="1211"/>
                  </a:cubicBezTo>
                  <a:lnTo>
                    <a:pt x="31" y="1211"/>
                  </a:lnTo>
                  <a:cubicBezTo>
                    <a:pt x="353" y="797"/>
                    <a:pt x="698" y="414"/>
                    <a:pt x="1081" y="31"/>
                  </a:cubicBezTo>
                  <a:cubicBezTo>
                    <a:pt x="1081" y="1"/>
                    <a:pt x="1081" y="1"/>
                    <a:pt x="105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7"/>
            <p:cNvSpPr/>
            <p:nvPr/>
          </p:nvSpPr>
          <p:spPr>
            <a:xfrm>
              <a:off x="6580226" y="482233"/>
              <a:ext cx="221948" cy="240804"/>
            </a:xfrm>
            <a:custGeom>
              <a:avLst/>
              <a:gdLst/>
              <a:ahLst/>
              <a:cxnLst/>
              <a:rect l="l" t="t" r="r" b="b"/>
              <a:pathLst>
                <a:path w="1201" h="1303" extrusionOk="0">
                  <a:moveTo>
                    <a:pt x="1187" y="1"/>
                  </a:moveTo>
                  <a:cubicBezTo>
                    <a:pt x="1183" y="1"/>
                    <a:pt x="1180" y="4"/>
                    <a:pt x="1180" y="14"/>
                  </a:cubicBezTo>
                  <a:cubicBezTo>
                    <a:pt x="1200" y="14"/>
                    <a:pt x="1194" y="1"/>
                    <a:pt x="1187" y="1"/>
                  </a:cubicBezTo>
                  <a:close/>
                  <a:moveTo>
                    <a:pt x="1180" y="14"/>
                  </a:moveTo>
                  <a:cubicBezTo>
                    <a:pt x="766" y="397"/>
                    <a:pt x="383" y="842"/>
                    <a:pt x="0" y="1286"/>
                  </a:cubicBezTo>
                  <a:cubicBezTo>
                    <a:pt x="0" y="1286"/>
                    <a:pt x="14" y="1303"/>
                    <a:pt x="23" y="1303"/>
                  </a:cubicBezTo>
                  <a:cubicBezTo>
                    <a:pt x="28" y="1303"/>
                    <a:pt x="31" y="1299"/>
                    <a:pt x="31" y="1286"/>
                  </a:cubicBezTo>
                  <a:cubicBezTo>
                    <a:pt x="414" y="872"/>
                    <a:pt x="797" y="459"/>
                    <a:pt x="1180"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7"/>
            <p:cNvSpPr/>
            <p:nvPr/>
          </p:nvSpPr>
          <p:spPr>
            <a:xfrm>
              <a:off x="6645276" y="452664"/>
              <a:ext cx="239319" cy="274439"/>
            </a:xfrm>
            <a:custGeom>
              <a:avLst/>
              <a:gdLst/>
              <a:ahLst/>
              <a:cxnLst/>
              <a:rect l="l" t="t" r="r" b="b"/>
              <a:pathLst>
                <a:path w="1295" h="1485" extrusionOk="0">
                  <a:moveTo>
                    <a:pt x="1267" y="1"/>
                  </a:moveTo>
                  <a:cubicBezTo>
                    <a:pt x="1260" y="1"/>
                    <a:pt x="1251" y="4"/>
                    <a:pt x="1242" y="13"/>
                  </a:cubicBezTo>
                  <a:cubicBezTo>
                    <a:pt x="767" y="427"/>
                    <a:pt x="384" y="940"/>
                    <a:pt x="1" y="1446"/>
                  </a:cubicBezTo>
                  <a:cubicBezTo>
                    <a:pt x="1" y="1484"/>
                    <a:pt x="31" y="1484"/>
                    <a:pt x="31" y="1484"/>
                  </a:cubicBezTo>
                  <a:cubicBezTo>
                    <a:pt x="414" y="971"/>
                    <a:pt x="828" y="488"/>
                    <a:pt x="1272" y="44"/>
                  </a:cubicBezTo>
                  <a:cubicBezTo>
                    <a:pt x="1294" y="22"/>
                    <a:pt x="1285" y="1"/>
                    <a:pt x="126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7"/>
            <p:cNvSpPr/>
            <p:nvPr/>
          </p:nvSpPr>
          <p:spPr>
            <a:xfrm>
              <a:off x="6662278" y="455066"/>
              <a:ext cx="301782" cy="332469"/>
            </a:xfrm>
            <a:custGeom>
              <a:avLst/>
              <a:gdLst/>
              <a:ahLst/>
              <a:cxnLst/>
              <a:rect l="l" t="t" r="r" b="b"/>
              <a:pathLst>
                <a:path w="1633" h="1799" extrusionOk="0">
                  <a:moveTo>
                    <a:pt x="1563" y="0"/>
                  </a:moveTo>
                  <a:cubicBezTo>
                    <a:pt x="1020" y="544"/>
                    <a:pt x="514" y="1180"/>
                    <a:pt x="1" y="1755"/>
                  </a:cubicBezTo>
                  <a:cubicBezTo>
                    <a:pt x="1" y="1776"/>
                    <a:pt x="16" y="1798"/>
                    <a:pt x="25" y="1798"/>
                  </a:cubicBezTo>
                  <a:cubicBezTo>
                    <a:pt x="29" y="1798"/>
                    <a:pt x="31" y="1794"/>
                    <a:pt x="31" y="1785"/>
                  </a:cubicBezTo>
                  <a:cubicBezTo>
                    <a:pt x="575" y="1211"/>
                    <a:pt x="1119" y="636"/>
                    <a:pt x="1594" y="31"/>
                  </a:cubicBezTo>
                  <a:cubicBezTo>
                    <a:pt x="1632" y="31"/>
                    <a:pt x="1594" y="0"/>
                    <a:pt x="156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7"/>
            <p:cNvSpPr/>
            <p:nvPr/>
          </p:nvSpPr>
          <p:spPr>
            <a:xfrm>
              <a:off x="6709032" y="458393"/>
              <a:ext cx="331536" cy="350765"/>
            </a:xfrm>
            <a:custGeom>
              <a:avLst/>
              <a:gdLst/>
              <a:ahLst/>
              <a:cxnLst/>
              <a:rect l="l" t="t" r="r" b="b"/>
              <a:pathLst>
                <a:path w="1794" h="1898" extrusionOk="0">
                  <a:moveTo>
                    <a:pt x="1769" y="0"/>
                  </a:moveTo>
                  <a:cubicBezTo>
                    <a:pt x="1765" y="0"/>
                    <a:pt x="1762" y="4"/>
                    <a:pt x="1762" y="13"/>
                  </a:cubicBezTo>
                  <a:cubicBezTo>
                    <a:pt x="1119" y="588"/>
                    <a:pt x="575" y="1223"/>
                    <a:pt x="0" y="1867"/>
                  </a:cubicBezTo>
                  <a:lnTo>
                    <a:pt x="39" y="1898"/>
                  </a:lnTo>
                  <a:cubicBezTo>
                    <a:pt x="613" y="1262"/>
                    <a:pt x="1219" y="687"/>
                    <a:pt x="1793" y="44"/>
                  </a:cubicBezTo>
                  <a:cubicBezTo>
                    <a:pt x="1793" y="22"/>
                    <a:pt x="1778" y="0"/>
                    <a:pt x="17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7"/>
            <p:cNvSpPr/>
            <p:nvPr/>
          </p:nvSpPr>
          <p:spPr>
            <a:xfrm>
              <a:off x="6751537" y="490364"/>
              <a:ext cx="359810" cy="380519"/>
            </a:xfrm>
            <a:custGeom>
              <a:avLst/>
              <a:gdLst/>
              <a:ahLst/>
              <a:cxnLst/>
              <a:rect l="l" t="t" r="r" b="b"/>
              <a:pathLst>
                <a:path w="1947" h="2059" extrusionOk="0">
                  <a:moveTo>
                    <a:pt x="1877" y="1"/>
                  </a:moveTo>
                  <a:cubicBezTo>
                    <a:pt x="1180" y="606"/>
                    <a:pt x="575" y="1311"/>
                    <a:pt x="0" y="2008"/>
                  </a:cubicBezTo>
                  <a:cubicBezTo>
                    <a:pt x="0" y="2035"/>
                    <a:pt x="16" y="2059"/>
                    <a:pt x="25" y="2059"/>
                  </a:cubicBezTo>
                  <a:cubicBezTo>
                    <a:pt x="28" y="2059"/>
                    <a:pt x="31" y="2055"/>
                    <a:pt x="31" y="2046"/>
                  </a:cubicBezTo>
                  <a:cubicBezTo>
                    <a:pt x="636" y="1342"/>
                    <a:pt x="1272" y="706"/>
                    <a:pt x="1915" y="32"/>
                  </a:cubicBezTo>
                  <a:cubicBezTo>
                    <a:pt x="1946" y="32"/>
                    <a:pt x="1915" y="1"/>
                    <a:pt x="187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7"/>
            <p:cNvSpPr/>
            <p:nvPr/>
          </p:nvSpPr>
          <p:spPr>
            <a:xfrm>
              <a:off x="6811227" y="537121"/>
              <a:ext cx="346689" cy="369245"/>
            </a:xfrm>
            <a:custGeom>
              <a:avLst/>
              <a:gdLst/>
              <a:ahLst/>
              <a:cxnLst/>
              <a:rect l="l" t="t" r="r" b="b"/>
              <a:pathLst>
                <a:path w="1876" h="1998" extrusionOk="0">
                  <a:moveTo>
                    <a:pt x="1845" y="1"/>
                  </a:moveTo>
                  <a:cubicBezTo>
                    <a:pt x="1140" y="545"/>
                    <a:pt x="566" y="1249"/>
                    <a:pt x="22" y="1947"/>
                  </a:cubicBezTo>
                  <a:cubicBezTo>
                    <a:pt x="0" y="1974"/>
                    <a:pt x="9" y="1997"/>
                    <a:pt x="31" y="1997"/>
                  </a:cubicBezTo>
                  <a:cubicBezTo>
                    <a:pt x="39" y="1997"/>
                    <a:pt x="49" y="1994"/>
                    <a:pt x="60" y="1985"/>
                  </a:cubicBezTo>
                  <a:cubicBezTo>
                    <a:pt x="597" y="1280"/>
                    <a:pt x="1240" y="675"/>
                    <a:pt x="1876" y="31"/>
                  </a:cubicBezTo>
                  <a:cubicBezTo>
                    <a:pt x="1876" y="1"/>
                    <a:pt x="1845" y="1"/>
                    <a:pt x="184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7"/>
            <p:cNvSpPr/>
            <p:nvPr/>
          </p:nvSpPr>
          <p:spPr>
            <a:xfrm>
              <a:off x="6827859" y="596628"/>
              <a:ext cx="365539" cy="386432"/>
            </a:xfrm>
            <a:custGeom>
              <a:avLst/>
              <a:gdLst/>
              <a:ahLst/>
              <a:cxnLst/>
              <a:rect l="l" t="t" r="r" b="b"/>
              <a:pathLst>
                <a:path w="1978" h="2091" extrusionOk="0">
                  <a:moveTo>
                    <a:pt x="1916" y="0"/>
                  </a:moveTo>
                  <a:cubicBezTo>
                    <a:pt x="1181" y="575"/>
                    <a:pt x="576" y="1310"/>
                    <a:pt x="1" y="2077"/>
                  </a:cubicBezTo>
                  <a:cubicBezTo>
                    <a:pt x="1" y="2077"/>
                    <a:pt x="1" y="2090"/>
                    <a:pt x="10" y="2090"/>
                  </a:cubicBezTo>
                  <a:cubicBezTo>
                    <a:pt x="15" y="2090"/>
                    <a:pt x="21" y="2087"/>
                    <a:pt x="32" y="2077"/>
                  </a:cubicBezTo>
                  <a:cubicBezTo>
                    <a:pt x="606" y="1341"/>
                    <a:pt x="1273" y="705"/>
                    <a:pt x="1947" y="31"/>
                  </a:cubicBezTo>
                  <a:cubicBezTo>
                    <a:pt x="1977" y="31"/>
                    <a:pt x="1947" y="0"/>
                    <a:pt x="19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7"/>
            <p:cNvSpPr/>
            <p:nvPr/>
          </p:nvSpPr>
          <p:spPr>
            <a:xfrm>
              <a:off x="6951122" y="613631"/>
              <a:ext cx="331536" cy="325816"/>
            </a:xfrm>
            <a:custGeom>
              <a:avLst/>
              <a:gdLst/>
              <a:ahLst/>
              <a:cxnLst/>
              <a:rect l="l" t="t" r="r" b="b"/>
              <a:pathLst>
                <a:path w="1794" h="1763" extrusionOk="0">
                  <a:moveTo>
                    <a:pt x="1755" y="0"/>
                  </a:moveTo>
                  <a:cubicBezTo>
                    <a:pt x="1119" y="514"/>
                    <a:pt x="575" y="1119"/>
                    <a:pt x="31" y="1724"/>
                  </a:cubicBezTo>
                  <a:cubicBezTo>
                    <a:pt x="0" y="1724"/>
                    <a:pt x="31" y="1762"/>
                    <a:pt x="69" y="1762"/>
                  </a:cubicBezTo>
                  <a:cubicBezTo>
                    <a:pt x="606" y="1150"/>
                    <a:pt x="1249" y="644"/>
                    <a:pt x="1793" y="39"/>
                  </a:cubicBezTo>
                  <a:cubicBezTo>
                    <a:pt x="1793" y="0"/>
                    <a:pt x="1755" y="0"/>
                    <a:pt x="175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7"/>
            <p:cNvSpPr/>
            <p:nvPr/>
          </p:nvSpPr>
          <p:spPr>
            <a:xfrm>
              <a:off x="7045924" y="643384"/>
              <a:ext cx="283302" cy="277581"/>
            </a:xfrm>
            <a:custGeom>
              <a:avLst/>
              <a:gdLst/>
              <a:ahLst/>
              <a:cxnLst/>
              <a:rect l="l" t="t" r="r" b="b"/>
              <a:pathLst>
                <a:path w="1533" h="1502" extrusionOk="0">
                  <a:moveTo>
                    <a:pt x="1533" y="0"/>
                  </a:moveTo>
                  <a:lnTo>
                    <a:pt x="1533" y="0"/>
                  </a:lnTo>
                  <a:cubicBezTo>
                    <a:pt x="958" y="353"/>
                    <a:pt x="476" y="927"/>
                    <a:pt x="31" y="1441"/>
                  </a:cubicBezTo>
                  <a:cubicBezTo>
                    <a:pt x="1" y="1471"/>
                    <a:pt x="31" y="1502"/>
                    <a:pt x="62" y="1502"/>
                  </a:cubicBezTo>
                  <a:cubicBezTo>
                    <a:pt x="545" y="958"/>
                    <a:pt x="1089" y="514"/>
                    <a:pt x="153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7"/>
            <p:cNvSpPr/>
            <p:nvPr/>
          </p:nvSpPr>
          <p:spPr>
            <a:xfrm>
              <a:off x="7058491" y="711763"/>
              <a:ext cx="280530" cy="275918"/>
            </a:xfrm>
            <a:custGeom>
              <a:avLst/>
              <a:gdLst/>
              <a:ahLst/>
              <a:cxnLst/>
              <a:rect l="l" t="t" r="r" b="b"/>
              <a:pathLst>
                <a:path w="1518" h="1493" extrusionOk="0">
                  <a:moveTo>
                    <a:pt x="1501" y="1"/>
                  </a:moveTo>
                  <a:cubicBezTo>
                    <a:pt x="1498" y="1"/>
                    <a:pt x="1496" y="4"/>
                    <a:pt x="1496" y="13"/>
                  </a:cubicBezTo>
                  <a:cubicBezTo>
                    <a:pt x="921" y="396"/>
                    <a:pt x="477" y="940"/>
                    <a:pt x="25" y="1454"/>
                  </a:cubicBezTo>
                  <a:cubicBezTo>
                    <a:pt x="0" y="1454"/>
                    <a:pt x="39" y="1493"/>
                    <a:pt x="56" y="1493"/>
                  </a:cubicBezTo>
                  <a:cubicBezTo>
                    <a:pt x="60" y="1493"/>
                    <a:pt x="63" y="1490"/>
                    <a:pt x="63" y="1484"/>
                  </a:cubicBezTo>
                  <a:cubicBezTo>
                    <a:pt x="507" y="971"/>
                    <a:pt x="1051" y="527"/>
                    <a:pt x="1496" y="44"/>
                  </a:cubicBezTo>
                  <a:cubicBezTo>
                    <a:pt x="1517" y="22"/>
                    <a:pt x="1508" y="1"/>
                    <a:pt x="15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7"/>
            <p:cNvSpPr/>
            <p:nvPr/>
          </p:nvSpPr>
          <p:spPr>
            <a:xfrm>
              <a:off x="6863341" y="735788"/>
              <a:ext cx="531122" cy="515059"/>
            </a:xfrm>
            <a:custGeom>
              <a:avLst/>
              <a:gdLst/>
              <a:ahLst/>
              <a:cxnLst/>
              <a:rect l="l" t="t" r="r" b="b"/>
              <a:pathLst>
                <a:path w="2874" h="2787" extrusionOk="0">
                  <a:moveTo>
                    <a:pt x="2849" y="1"/>
                  </a:moveTo>
                  <a:cubicBezTo>
                    <a:pt x="2845" y="1"/>
                    <a:pt x="2843" y="5"/>
                    <a:pt x="2843" y="14"/>
                  </a:cubicBezTo>
                  <a:cubicBezTo>
                    <a:pt x="1816" y="841"/>
                    <a:pt x="927" y="1799"/>
                    <a:pt x="31" y="2756"/>
                  </a:cubicBezTo>
                  <a:cubicBezTo>
                    <a:pt x="0" y="2756"/>
                    <a:pt x="31" y="2787"/>
                    <a:pt x="62" y="2787"/>
                  </a:cubicBezTo>
                  <a:cubicBezTo>
                    <a:pt x="958" y="1829"/>
                    <a:pt x="1946" y="971"/>
                    <a:pt x="2873" y="44"/>
                  </a:cubicBezTo>
                  <a:cubicBezTo>
                    <a:pt x="2873" y="23"/>
                    <a:pt x="2858" y="1"/>
                    <a:pt x="284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7"/>
            <p:cNvSpPr/>
            <p:nvPr/>
          </p:nvSpPr>
          <p:spPr>
            <a:xfrm>
              <a:off x="6900301" y="1086551"/>
              <a:ext cx="45277" cy="49159"/>
            </a:xfrm>
            <a:custGeom>
              <a:avLst/>
              <a:gdLst/>
              <a:ahLst/>
              <a:cxnLst/>
              <a:rect l="l" t="t" r="r" b="b"/>
              <a:pathLst>
                <a:path w="245" h="266" extrusionOk="0">
                  <a:moveTo>
                    <a:pt x="245" y="0"/>
                  </a:moveTo>
                  <a:lnTo>
                    <a:pt x="245" y="0"/>
                  </a:lnTo>
                  <a:cubicBezTo>
                    <a:pt x="153" y="61"/>
                    <a:pt x="84" y="161"/>
                    <a:pt x="23" y="222"/>
                  </a:cubicBezTo>
                  <a:cubicBezTo>
                    <a:pt x="1" y="244"/>
                    <a:pt x="10" y="266"/>
                    <a:pt x="17" y="266"/>
                  </a:cubicBezTo>
                  <a:cubicBezTo>
                    <a:pt x="20" y="266"/>
                    <a:pt x="23" y="262"/>
                    <a:pt x="23" y="253"/>
                  </a:cubicBezTo>
                  <a:cubicBezTo>
                    <a:pt x="115" y="192"/>
                    <a:pt x="184" y="92"/>
                    <a:pt x="2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7"/>
            <p:cNvSpPr/>
            <p:nvPr/>
          </p:nvSpPr>
          <p:spPr>
            <a:xfrm>
              <a:off x="6874614" y="1035914"/>
              <a:ext cx="45092" cy="53040"/>
            </a:xfrm>
            <a:custGeom>
              <a:avLst/>
              <a:gdLst/>
              <a:ahLst/>
              <a:cxnLst/>
              <a:rect l="l" t="t" r="r" b="b"/>
              <a:pathLst>
                <a:path w="244" h="287" extrusionOk="0">
                  <a:moveTo>
                    <a:pt x="230" y="0"/>
                  </a:moveTo>
                  <a:cubicBezTo>
                    <a:pt x="226" y="0"/>
                    <a:pt x="223" y="3"/>
                    <a:pt x="223" y="14"/>
                  </a:cubicBezTo>
                  <a:cubicBezTo>
                    <a:pt x="243" y="14"/>
                    <a:pt x="237" y="0"/>
                    <a:pt x="230" y="0"/>
                  </a:cubicBezTo>
                  <a:close/>
                  <a:moveTo>
                    <a:pt x="223" y="14"/>
                  </a:moveTo>
                  <a:cubicBezTo>
                    <a:pt x="131" y="52"/>
                    <a:pt x="31" y="175"/>
                    <a:pt x="1" y="243"/>
                  </a:cubicBezTo>
                  <a:cubicBezTo>
                    <a:pt x="1" y="265"/>
                    <a:pt x="16" y="287"/>
                    <a:pt x="25" y="287"/>
                  </a:cubicBezTo>
                  <a:cubicBezTo>
                    <a:pt x="29" y="287"/>
                    <a:pt x="31" y="283"/>
                    <a:pt x="31" y="274"/>
                  </a:cubicBezTo>
                  <a:cubicBezTo>
                    <a:pt x="62" y="243"/>
                    <a:pt x="100" y="175"/>
                    <a:pt x="131" y="144"/>
                  </a:cubicBezTo>
                  <a:cubicBezTo>
                    <a:pt x="162" y="113"/>
                    <a:pt x="192" y="83"/>
                    <a:pt x="223"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7"/>
            <p:cNvSpPr/>
            <p:nvPr/>
          </p:nvSpPr>
          <p:spPr>
            <a:xfrm>
              <a:off x="6858721" y="997289"/>
              <a:ext cx="45831" cy="49713"/>
            </a:xfrm>
            <a:custGeom>
              <a:avLst/>
              <a:gdLst/>
              <a:ahLst/>
              <a:cxnLst/>
              <a:rect l="l" t="t" r="r" b="b"/>
              <a:pathLst>
                <a:path w="248" h="269" extrusionOk="0">
                  <a:moveTo>
                    <a:pt x="217" y="0"/>
                  </a:moveTo>
                  <a:cubicBezTo>
                    <a:pt x="148" y="69"/>
                    <a:pt x="87" y="131"/>
                    <a:pt x="25" y="223"/>
                  </a:cubicBezTo>
                  <a:cubicBezTo>
                    <a:pt x="0" y="223"/>
                    <a:pt x="37" y="269"/>
                    <a:pt x="51" y="269"/>
                  </a:cubicBezTo>
                  <a:cubicBezTo>
                    <a:pt x="54" y="269"/>
                    <a:pt x="56" y="267"/>
                    <a:pt x="56" y="261"/>
                  </a:cubicBezTo>
                  <a:cubicBezTo>
                    <a:pt x="117" y="192"/>
                    <a:pt x="186" y="100"/>
                    <a:pt x="248" y="31"/>
                  </a:cubicBezTo>
                  <a:cubicBezTo>
                    <a:pt x="248" y="31"/>
                    <a:pt x="248" y="0"/>
                    <a:pt x="2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7"/>
            <p:cNvSpPr/>
            <p:nvPr/>
          </p:nvSpPr>
          <p:spPr>
            <a:xfrm>
              <a:off x="6805498" y="1051068"/>
              <a:ext cx="346874" cy="326740"/>
            </a:xfrm>
            <a:custGeom>
              <a:avLst/>
              <a:gdLst/>
              <a:ahLst/>
              <a:cxnLst/>
              <a:rect l="l" t="t" r="r" b="b"/>
              <a:pathLst>
                <a:path w="1877" h="1768" extrusionOk="0">
                  <a:moveTo>
                    <a:pt x="1846" y="1"/>
                  </a:moveTo>
                  <a:cubicBezTo>
                    <a:pt x="1171" y="506"/>
                    <a:pt x="566" y="1119"/>
                    <a:pt x="22" y="1724"/>
                  </a:cubicBezTo>
                  <a:cubicBezTo>
                    <a:pt x="1" y="1746"/>
                    <a:pt x="10" y="1768"/>
                    <a:pt x="28" y="1768"/>
                  </a:cubicBezTo>
                  <a:cubicBezTo>
                    <a:pt x="35" y="1768"/>
                    <a:pt x="44" y="1764"/>
                    <a:pt x="53" y="1755"/>
                  </a:cubicBezTo>
                  <a:cubicBezTo>
                    <a:pt x="628" y="1150"/>
                    <a:pt x="1240" y="606"/>
                    <a:pt x="1846" y="31"/>
                  </a:cubicBezTo>
                  <a:cubicBezTo>
                    <a:pt x="1876" y="31"/>
                    <a:pt x="1846" y="1"/>
                    <a:pt x="184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7"/>
            <p:cNvSpPr/>
            <p:nvPr/>
          </p:nvSpPr>
          <p:spPr>
            <a:xfrm>
              <a:off x="7239965" y="817842"/>
              <a:ext cx="160039" cy="149879"/>
            </a:xfrm>
            <a:custGeom>
              <a:avLst/>
              <a:gdLst/>
              <a:ahLst/>
              <a:cxnLst/>
              <a:rect l="l" t="t" r="r" b="b"/>
              <a:pathLst>
                <a:path w="866" h="811" extrusionOk="0">
                  <a:moveTo>
                    <a:pt x="857" y="0"/>
                  </a:moveTo>
                  <a:cubicBezTo>
                    <a:pt x="852" y="0"/>
                    <a:pt x="846" y="4"/>
                    <a:pt x="835" y="14"/>
                  </a:cubicBezTo>
                  <a:cubicBezTo>
                    <a:pt x="544" y="236"/>
                    <a:pt x="291" y="527"/>
                    <a:pt x="39" y="780"/>
                  </a:cubicBezTo>
                  <a:cubicBezTo>
                    <a:pt x="0" y="811"/>
                    <a:pt x="39" y="811"/>
                    <a:pt x="39" y="811"/>
                  </a:cubicBezTo>
                  <a:cubicBezTo>
                    <a:pt x="322" y="558"/>
                    <a:pt x="613" y="305"/>
                    <a:pt x="866" y="14"/>
                  </a:cubicBezTo>
                  <a:cubicBezTo>
                    <a:pt x="866" y="14"/>
                    <a:pt x="866" y="0"/>
                    <a:pt x="85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7"/>
            <p:cNvSpPr/>
            <p:nvPr/>
          </p:nvSpPr>
          <p:spPr>
            <a:xfrm>
              <a:off x="6874614" y="1125176"/>
              <a:ext cx="277758" cy="261687"/>
            </a:xfrm>
            <a:custGeom>
              <a:avLst/>
              <a:gdLst/>
              <a:ahLst/>
              <a:cxnLst/>
              <a:rect l="l" t="t" r="r" b="b"/>
              <a:pathLst>
                <a:path w="1503" h="1416" extrusionOk="0">
                  <a:moveTo>
                    <a:pt x="1478" y="1"/>
                  </a:moveTo>
                  <a:cubicBezTo>
                    <a:pt x="1474" y="1"/>
                    <a:pt x="1472" y="4"/>
                    <a:pt x="1472" y="13"/>
                  </a:cubicBezTo>
                  <a:cubicBezTo>
                    <a:pt x="958" y="458"/>
                    <a:pt x="483" y="940"/>
                    <a:pt x="1" y="1385"/>
                  </a:cubicBezTo>
                  <a:cubicBezTo>
                    <a:pt x="1" y="1415"/>
                    <a:pt x="1" y="1415"/>
                    <a:pt x="31" y="1415"/>
                  </a:cubicBezTo>
                  <a:cubicBezTo>
                    <a:pt x="514" y="971"/>
                    <a:pt x="1020" y="527"/>
                    <a:pt x="1502" y="44"/>
                  </a:cubicBezTo>
                  <a:cubicBezTo>
                    <a:pt x="1502" y="22"/>
                    <a:pt x="1487" y="1"/>
                    <a:pt x="147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7"/>
            <p:cNvSpPr/>
            <p:nvPr/>
          </p:nvSpPr>
          <p:spPr>
            <a:xfrm>
              <a:off x="7282470" y="874023"/>
              <a:ext cx="147288" cy="129180"/>
            </a:xfrm>
            <a:custGeom>
              <a:avLst/>
              <a:gdLst/>
              <a:ahLst/>
              <a:cxnLst/>
              <a:rect l="l" t="t" r="r" b="b"/>
              <a:pathLst>
                <a:path w="797" h="699" extrusionOk="0">
                  <a:moveTo>
                    <a:pt x="766" y="1"/>
                  </a:moveTo>
                  <a:cubicBezTo>
                    <a:pt x="475" y="193"/>
                    <a:pt x="253" y="445"/>
                    <a:pt x="31" y="667"/>
                  </a:cubicBezTo>
                  <a:cubicBezTo>
                    <a:pt x="0" y="698"/>
                    <a:pt x="31" y="698"/>
                    <a:pt x="31" y="698"/>
                  </a:cubicBezTo>
                  <a:cubicBezTo>
                    <a:pt x="284" y="476"/>
                    <a:pt x="536" y="254"/>
                    <a:pt x="766" y="32"/>
                  </a:cubicBezTo>
                  <a:cubicBezTo>
                    <a:pt x="797" y="32"/>
                    <a:pt x="766" y="1"/>
                    <a:pt x="7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7"/>
            <p:cNvSpPr/>
            <p:nvPr/>
          </p:nvSpPr>
          <p:spPr>
            <a:xfrm>
              <a:off x="6941512" y="1121849"/>
              <a:ext cx="275910" cy="267232"/>
            </a:xfrm>
            <a:custGeom>
              <a:avLst/>
              <a:gdLst/>
              <a:ahLst/>
              <a:cxnLst/>
              <a:rect l="l" t="t" r="r" b="b"/>
              <a:pathLst>
                <a:path w="1493" h="1446" extrusionOk="0">
                  <a:moveTo>
                    <a:pt x="1493" y="1"/>
                  </a:moveTo>
                  <a:cubicBezTo>
                    <a:pt x="979" y="476"/>
                    <a:pt x="535" y="958"/>
                    <a:pt x="22" y="1403"/>
                  </a:cubicBezTo>
                  <a:cubicBezTo>
                    <a:pt x="0" y="1424"/>
                    <a:pt x="9" y="1446"/>
                    <a:pt x="27" y="1446"/>
                  </a:cubicBezTo>
                  <a:cubicBezTo>
                    <a:pt x="34" y="1446"/>
                    <a:pt x="43" y="1442"/>
                    <a:pt x="52" y="1433"/>
                  </a:cubicBezTo>
                  <a:cubicBezTo>
                    <a:pt x="566" y="989"/>
                    <a:pt x="1041" y="545"/>
                    <a:pt x="1493" y="31"/>
                  </a:cubicBezTo>
                  <a:lnTo>
                    <a:pt x="149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7"/>
            <p:cNvSpPr/>
            <p:nvPr/>
          </p:nvSpPr>
          <p:spPr>
            <a:xfrm>
              <a:off x="7045924" y="1032772"/>
              <a:ext cx="342809" cy="350949"/>
            </a:xfrm>
            <a:custGeom>
              <a:avLst/>
              <a:gdLst/>
              <a:ahLst/>
              <a:cxnLst/>
              <a:rect l="l" t="t" r="r" b="b"/>
              <a:pathLst>
                <a:path w="1855" h="1899" extrusionOk="0">
                  <a:moveTo>
                    <a:pt x="1786" y="0"/>
                  </a:moveTo>
                  <a:cubicBezTo>
                    <a:pt x="1150" y="575"/>
                    <a:pt x="575" y="1249"/>
                    <a:pt x="1" y="1885"/>
                  </a:cubicBezTo>
                  <a:cubicBezTo>
                    <a:pt x="1" y="1885"/>
                    <a:pt x="1" y="1898"/>
                    <a:pt x="10" y="1898"/>
                  </a:cubicBezTo>
                  <a:cubicBezTo>
                    <a:pt x="14" y="1898"/>
                    <a:pt x="21" y="1895"/>
                    <a:pt x="31" y="1885"/>
                  </a:cubicBezTo>
                  <a:cubicBezTo>
                    <a:pt x="606" y="1279"/>
                    <a:pt x="1242" y="674"/>
                    <a:pt x="1816" y="31"/>
                  </a:cubicBezTo>
                  <a:cubicBezTo>
                    <a:pt x="1855" y="0"/>
                    <a:pt x="1816" y="0"/>
                    <a:pt x="178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7"/>
            <p:cNvSpPr/>
            <p:nvPr/>
          </p:nvSpPr>
          <p:spPr>
            <a:xfrm>
              <a:off x="7310744" y="920779"/>
              <a:ext cx="124742" cy="106449"/>
            </a:xfrm>
            <a:custGeom>
              <a:avLst/>
              <a:gdLst/>
              <a:ahLst/>
              <a:cxnLst/>
              <a:rect l="l" t="t" r="r" b="b"/>
              <a:pathLst>
                <a:path w="675" h="576" extrusionOk="0">
                  <a:moveTo>
                    <a:pt x="644" y="1"/>
                  </a:moveTo>
                  <a:cubicBezTo>
                    <a:pt x="422" y="162"/>
                    <a:pt x="230" y="353"/>
                    <a:pt x="39" y="545"/>
                  </a:cubicBezTo>
                  <a:cubicBezTo>
                    <a:pt x="0" y="575"/>
                    <a:pt x="39" y="575"/>
                    <a:pt x="39" y="575"/>
                  </a:cubicBezTo>
                  <a:cubicBezTo>
                    <a:pt x="261" y="384"/>
                    <a:pt x="483" y="223"/>
                    <a:pt x="674" y="31"/>
                  </a:cubicBezTo>
                  <a:cubicBezTo>
                    <a:pt x="674" y="31"/>
                    <a:pt x="674" y="1"/>
                    <a:pt x="64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7"/>
            <p:cNvSpPr/>
            <p:nvPr/>
          </p:nvSpPr>
          <p:spPr>
            <a:xfrm>
              <a:off x="7176209" y="1113163"/>
              <a:ext cx="229525" cy="202919"/>
            </a:xfrm>
            <a:custGeom>
              <a:avLst/>
              <a:gdLst/>
              <a:ahLst/>
              <a:cxnLst/>
              <a:rect l="l" t="t" r="r" b="b"/>
              <a:pathLst>
                <a:path w="1242" h="1098" extrusionOk="0">
                  <a:moveTo>
                    <a:pt x="1231" y="1"/>
                  </a:moveTo>
                  <a:cubicBezTo>
                    <a:pt x="1227" y="1"/>
                    <a:pt x="1220" y="6"/>
                    <a:pt x="1211" y="17"/>
                  </a:cubicBezTo>
                  <a:cubicBezTo>
                    <a:pt x="797" y="300"/>
                    <a:pt x="414" y="714"/>
                    <a:pt x="31" y="1067"/>
                  </a:cubicBezTo>
                  <a:cubicBezTo>
                    <a:pt x="1" y="1097"/>
                    <a:pt x="31" y="1097"/>
                    <a:pt x="62" y="1097"/>
                  </a:cubicBezTo>
                  <a:cubicBezTo>
                    <a:pt x="445" y="745"/>
                    <a:pt x="889" y="431"/>
                    <a:pt x="1242" y="48"/>
                  </a:cubicBezTo>
                  <a:cubicBezTo>
                    <a:pt x="1242" y="26"/>
                    <a:pt x="1242" y="1"/>
                    <a:pt x="12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7"/>
            <p:cNvSpPr/>
            <p:nvPr/>
          </p:nvSpPr>
          <p:spPr>
            <a:xfrm>
              <a:off x="7329039" y="1157332"/>
              <a:ext cx="82422" cy="76510"/>
            </a:xfrm>
            <a:custGeom>
              <a:avLst/>
              <a:gdLst/>
              <a:ahLst/>
              <a:cxnLst/>
              <a:rect l="l" t="t" r="r" b="b"/>
              <a:pathLst>
                <a:path w="446" h="414" extrusionOk="0">
                  <a:moveTo>
                    <a:pt x="415" y="0"/>
                  </a:moveTo>
                  <a:cubicBezTo>
                    <a:pt x="254" y="123"/>
                    <a:pt x="131" y="253"/>
                    <a:pt x="1" y="383"/>
                  </a:cubicBezTo>
                  <a:lnTo>
                    <a:pt x="1" y="414"/>
                  </a:lnTo>
                  <a:cubicBezTo>
                    <a:pt x="162" y="284"/>
                    <a:pt x="284" y="161"/>
                    <a:pt x="415" y="31"/>
                  </a:cubicBezTo>
                  <a:cubicBezTo>
                    <a:pt x="445" y="31"/>
                    <a:pt x="415" y="0"/>
                    <a:pt x="41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7"/>
            <p:cNvSpPr/>
            <p:nvPr/>
          </p:nvSpPr>
          <p:spPr>
            <a:xfrm>
              <a:off x="7381523" y="1162876"/>
              <a:ext cx="65235" cy="65422"/>
            </a:xfrm>
            <a:custGeom>
              <a:avLst/>
              <a:gdLst/>
              <a:ahLst/>
              <a:cxnLst/>
              <a:rect l="l" t="t" r="r" b="b"/>
              <a:pathLst>
                <a:path w="353" h="354" extrusionOk="0">
                  <a:moveTo>
                    <a:pt x="322" y="1"/>
                  </a:moveTo>
                  <a:cubicBezTo>
                    <a:pt x="230" y="93"/>
                    <a:pt x="100" y="223"/>
                    <a:pt x="0" y="323"/>
                  </a:cubicBezTo>
                  <a:cubicBezTo>
                    <a:pt x="0" y="323"/>
                    <a:pt x="0" y="353"/>
                    <a:pt x="39" y="353"/>
                  </a:cubicBezTo>
                  <a:cubicBezTo>
                    <a:pt x="131" y="254"/>
                    <a:pt x="261" y="162"/>
                    <a:pt x="353" y="31"/>
                  </a:cubicBezTo>
                  <a:cubicBezTo>
                    <a:pt x="353" y="31"/>
                    <a:pt x="353" y="1"/>
                    <a:pt x="3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7"/>
            <p:cNvSpPr/>
            <p:nvPr/>
          </p:nvSpPr>
          <p:spPr>
            <a:xfrm>
              <a:off x="7424027" y="1198359"/>
              <a:ext cx="41211" cy="32341"/>
            </a:xfrm>
            <a:custGeom>
              <a:avLst/>
              <a:gdLst/>
              <a:ahLst/>
              <a:cxnLst/>
              <a:rect l="l" t="t" r="r" b="b"/>
              <a:pathLst>
                <a:path w="223" h="175" extrusionOk="0">
                  <a:moveTo>
                    <a:pt x="192" y="0"/>
                  </a:moveTo>
                  <a:cubicBezTo>
                    <a:pt x="123" y="31"/>
                    <a:pt x="61" y="92"/>
                    <a:pt x="0" y="161"/>
                  </a:cubicBezTo>
                  <a:cubicBezTo>
                    <a:pt x="0" y="161"/>
                    <a:pt x="0" y="175"/>
                    <a:pt x="9" y="175"/>
                  </a:cubicBezTo>
                  <a:cubicBezTo>
                    <a:pt x="14" y="175"/>
                    <a:pt x="21" y="171"/>
                    <a:pt x="31" y="161"/>
                  </a:cubicBezTo>
                  <a:cubicBezTo>
                    <a:pt x="92" y="131"/>
                    <a:pt x="153" y="62"/>
                    <a:pt x="2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7"/>
            <p:cNvSpPr/>
            <p:nvPr/>
          </p:nvSpPr>
          <p:spPr>
            <a:xfrm>
              <a:off x="7452302" y="1219242"/>
              <a:ext cx="35482" cy="28276"/>
            </a:xfrm>
            <a:custGeom>
              <a:avLst/>
              <a:gdLst/>
              <a:ahLst/>
              <a:cxnLst/>
              <a:rect l="l" t="t" r="r" b="b"/>
              <a:pathLst>
                <a:path w="192" h="153" extrusionOk="0">
                  <a:moveTo>
                    <a:pt x="183" y="1"/>
                  </a:moveTo>
                  <a:cubicBezTo>
                    <a:pt x="178" y="1"/>
                    <a:pt x="172" y="5"/>
                    <a:pt x="161" y="18"/>
                  </a:cubicBezTo>
                  <a:cubicBezTo>
                    <a:pt x="100" y="18"/>
                    <a:pt x="69" y="79"/>
                    <a:pt x="0" y="110"/>
                  </a:cubicBezTo>
                  <a:cubicBezTo>
                    <a:pt x="0" y="131"/>
                    <a:pt x="20" y="153"/>
                    <a:pt x="42" y="153"/>
                  </a:cubicBezTo>
                  <a:cubicBezTo>
                    <a:pt x="51" y="153"/>
                    <a:pt x="60" y="149"/>
                    <a:pt x="69" y="140"/>
                  </a:cubicBezTo>
                  <a:cubicBezTo>
                    <a:pt x="100" y="110"/>
                    <a:pt x="161" y="79"/>
                    <a:pt x="192" y="18"/>
                  </a:cubicBezTo>
                  <a:cubicBezTo>
                    <a:pt x="192" y="18"/>
                    <a:pt x="192" y="1"/>
                    <a:pt x="1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0" name="Google Shape;3810;p37"/>
          <p:cNvGrpSpPr/>
          <p:nvPr/>
        </p:nvGrpSpPr>
        <p:grpSpPr>
          <a:xfrm>
            <a:off x="6654224" y="3251272"/>
            <a:ext cx="1675579" cy="1334925"/>
            <a:chOff x="6654224" y="3251272"/>
            <a:chExt cx="1675579" cy="1334925"/>
          </a:xfrm>
        </p:grpSpPr>
        <p:sp>
          <p:nvSpPr>
            <p:cNvPr id="3811" name="Google Shape;3811;p37"/>
            <p:cNvSpPr/>
            <p:nvPr/>
          </p:nvSpPr>
          <p:spPr>
            <a:xfrm>
              <a:off x="7299914" y="3251272"/>
              <a:ext cx="1010393" cy="998520"/>
            </a:xfrm>
            <a:custGeom>
              <a:avLst/>
              <a:gdLst/>
              <a:ahLst/>
              <a:cxnLst/>
              <a:rect l="l" t="t" r="r" b="b"/>
              <a:pathLst>
                <a:path w="6893" h="6812" extrusionOk="0">
                  <a:moveTo>
                    <a:pt x="3158" y="2145"/>
                  </a:moveTo>
                  <a:cubicBezTo>
                    <a:pt x="3201" y="2145"/>
                    <a:pt x="3244" y="2147"/>
                    <a:pt x="3287" y="2151"/>
                  </a:cubicBezTo>
                  <a:cubicBezTo>
                    <a:pt x="3732" y="2181"/>
                    <a:pt x="4153" y="2403"/>
                    <a:pt x="4536" y="2656"/>
                  </a:cubicBezTo>
                  <a:cubicBezTo>
                    <a:pt x="4789" y="2786"/>
                    <a:pt x="5011" y="2978"/>
                    <a:pt x="5141" y="3231"/>
                  </a:cubicBezTo>
                  <a:cubicBezTo>
                    <a:pt x="5233" y="3491"/>
                    <a:pt x="5202" y="3805"/>
                    <a:pt x="5072" y="4066"/>
                  </a:cubicBezTo>
                  <a:cubicBezTo>
                    <a:pt x="4919" y="4479"/>
                    <a:pt x="4597" y="4832"/>
                    <a:pt x="4184" y="5023"/>
                  </a:cubicBezTo>
                  <a:cubicBezTo>
                    <a:pt x="3965" y="5127"/>
                    <a:pt x="3733" y="5193"/>
                    <a:pt x="3496" y="5193"/>
                  </a:cubicBezTo>
                  <a:cubicBezTo>
                    <a:pt x="3383" y="5193"/>
                    <a:pt x="3270" y="5178"/>
                    <a:pt x="3157" y="5146"/>
                  </a:cubicBezTo>
                  <a:cubicBezTo>
                    <a:pt x="2774" y="5023"/>
                    <a:pt x="2521" y="4702"/>
                    <a:pt x="2299" y="4349"/>
                  </a:cubicBezTo>
                  <a:cubicBezTo>
                    <a:pt x="2138" y="4096"/>
                    <a:pt x="2008" y="3805"/>
                    <a:pt x="1947" y="3522"/>
                  </a:cubicBezTo>
                  <a:cubicBezTo>
                    <a:pt x="1916" y="3231"/>
                    <a:pt x="1947" y="2878"/>
                    <a:pt x="2107" y="2626"/>
                  </a:cubicBezTo>
                  <a:cubicBezTo>
                    <a:pt x="2336" y="2307"/>
                    <a:pt x="2752" y="2145"/>
                    <a:pt x="3158" y="2145"/>
                  </a:cubicBezTo>
                  <a:close/>
                  <a:moveTo>
                    <a:pt x="2885" y="0"/>
                  </a:moveTo>
                  <a:cubicBezTo>
                    <a:pt x="2861" y="0"/>
                    <a:pt x="2837" y="2"/>
                    <a:pt x="2812" y="5"/>
                  </a:cubicBezTo>
                  <a:cubicBezTo>
                    <a:pt x="2360" y="44"/>
                    <a:pt x="2077" y="618"/>
                    <a:pt x="2268" y="1001"/>
                  </a:cubicBezTo>
                  <a:cubicBezTo>
                    <a:pt x="1786" y="1063"/>
                    <a:pt x="1280" y="1093"/>
                    <a:pt x="897" y="1446"/>
                  </a:cubicBezTo>
                  <a:cubicBezTo>
                    <a:pt x="545" y="1767"/>
                    <a:pt x="514" y="2495"/>
                    <a:pt x="958" y="2687"/>
                  </a:cubicBezTo>
                  <a:cubicBezTo>
                    <a:pt x="1119" y="2917"/>
                    <a:pt x="828" y="3200"/>
                    <a:pt x="575" y="3330"/>
                  </a:cubicBezTo>
                  <a:cubicBezTo>
                    <a:pt x="322" y="3453"/>
                    <a:pt x="1" y="3583"/>
                    <a:pt x="1" y="3874"/>
                  </a:cubicBezTo>
                  <a:cubicBezTo>
                    <a:pt x="1" y="4127"/>
                    <a:pt x="253" y="4257"/>
                    <a:pt x="476" y="4319"/>
                  </a:cubicBezTo>
                  <a:cubicBezTo>
                    <a:pt x="705" y="4380"/>
                    <a:pt x="958" y="4411"/>
                    <a:pt x="1150" y="4571"/>
                  </a:cubicBezTo>
                  <a:cubicBezTo>
                    <a:pt x="1372" y="4763"/>
                    <a:pt x="1403" y="5085"/>
                    <a:pt x="1311" y="5368"/>
                  </a:cubicBezTo>
                  <a:cubicBezTo>
                    <a:pt x="1242" y="5629"/>
                    <a:pt x="1020" y="5881"/>
                    <a:pt x="828" y="6073"/>
                  </a:cubicBezTo>
                  <a:cubicBezTo>
                    <a:pt x="895" y="6242"/>
                    <a:pt x="1057" y="6315"/>
                    <a:pt x="1236" y="6315"/>
                  </a:cubicBezTo>
                  <a:cubicBezTo>
                    <a:pt x="1324" y="6315"/>
                    <a:pt x="1416" y="6297"/>
                    <a:pt x="1502" y="6264"/>
                  </a:cubicBezTo>
                  <a:cubicBezTo>
                    <a:pt x="1724" y="6173"/>
                    <a:pt x="1916" y="6012"/>
                    <a:pt x="2169" y="6012"/>
                  </a:cubicBezTo>
                  <a:cubicBezTo>
                    <a:pt x="2189" y="6010"/>
                    <a:pt x="2209" y="6009"/>
                    <a:pt x="2229" y="6009"/>
                  </a:cubicBezTo>
                  <a:cubicBezTo>
                    <a:pt x="2522" y="6009"/>
                    <a:pt x="2760" y="6215"/>
                    <a:pt x="3004" y="6395"/>
                  </a:cubicBezTo>
                  <a:cubicBezTo>
                    <a:pt x="3212" y="6603"/>
                    <a:pt x="3447" y="6811"/>
                    <a:pt x="3741" y="6811"/>
                  </a:cubicBezTo>
                  <a:cubicBezTo>
                    <a:pt x="3760" y="6811"/>
                    <a:pt x="3780" y="6810"/>
                    <a:pt x="3800" y="6808"/>
                  </a:cubicBezTo>
                  <a:cubicBezTo>
                    <a:pt x="4115" y="6808"/>
                    <a:pt x="4406" y="6425"/>
                    <a:pt x="4184" y="6203"/>
                  </a:cubicBezTo>
                  <a:cubicBezTo>
                    <a:pt x="4436" y="5981"/>
                    <a:pt x="4789" y="5981"/>
                    <a:pt x="5110" y="5943"/>
                  </a:cubicBezTo>
                  <a:cubicBezTo>
                    <a:pt x="5455" y="5912"/>
                    <a:pt x="5808" y="5851"/>
                    <a:pt x="5999" y="5598"/>
                  </a:cubicBezTo>
                  <a:cubicBezTo>
                    <a:pt x="6221" y="5337"/>
                    <a:pt x="6099" y="4863"/>
                    <a:pt x="5746" y="4863"/>
                  </a:cubicBezTo>
                  <a:cubicBezTo>
                    <a:pt x="5877" y="4571"/>
                    <a:pt x="5999" y="4288"/>
                    <a:pt x="6160" y="3997"/>
                  </a:cubicBezTo>
                  <a:cubicBezTo>
                    <a:pt x="6190" y="4003"/>
                    <a:pt x="6220" y="4006"/>
                    <a:pt x="6250" y="4006"/>
                  </a:cubicBezTo>
                  <a:cubicBezTo>
                    <a:pt x="6575" y="4006"/>
                    <a:pt x="6893" y="3681"/>
                    <a:pt x="6865" y="3330"/>
                  </a:cubicBezTo>
                  <a:cubicBezTo>
                    <a:pt x="6839" y="3003"/>
                    <a:pt x="6505" y="2765"/>
                    <a:pt x="6188" y="2765"/>
                  </a:cubicBezTo>
                  <a:cubicBezTo>
                    <a:pt x="6134" y="2765"/>
                    <a:pt x="6081" y="2772"/>
                    <a:pt x="6030" y="2786"/>
                  </a:cubicBezTo>
                  <a:cubicBezTo>
                    <a:pt x="5907" y="2465"/>
                    <a:pt x="5907" y="2082"/>
                    <a:pt x="5877" y="1699"/>
                  </a:cubicBezTo>
                  <a:cubicBezTo>
                    <a:pt x="5838" y="1346"/>
                    <a:pt x="5716" y="932"/>
                    <a:pt x="5394" y="741"/>
                  </a:cubicBezTo>
                  <a:cubicBezTo>
                    <a:pt x="5311" y="676"/>
                    <a:pt x="5207" y="647"/>
                    <a:pt x="5100" y="647"/>
                  </a:cubicBezTo>
                  <a:cubicBezTo>
                    <a:pt x="4840" y="647"/>
                    <a:pt x="4567" y="822"/>
                    <a:pt x="4567" y="1093"/>
                  </a:cubicBezTo>
                  <a:cubicBezTo>
                    <a:pt x="4214" y="1001"/>
                    <a:pt x="3892" y="932"/>
                    <a:pt x="3540" y="871"/>
                  </a:cubicBezTo>
                  <a:cubicBezTo>
                    <a:pt x="3663" y="480"/>
                    <a:pt x="3300" y="0"/>
                    <a:pt x="2885"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7"/>
            <p:cNvSpPr/>
            <p:nvPr/>
          </p:nvSpPr>
          <p:spPr>
            <a:xfrm>
              <a:off x="6695853" y="3855777"/>
              <a:ext cx="678677" cy="703156"/>
            </a:xfrm>
            <a:custGeom>
              <a:avLst/>
              <a:gdLst/>
              <a:ahLst/>
              <a:cxnLst/>
              <a:rect l="l" t="t" r="r" b="b"/>
              <a:pathLst>
                <a:path w="4630" h="4797" extrusionOk="0">
                  <a:moveTo>
                    <a:pt x="2440" y="1418"/>
                  </a:moveTo>
                  <a:cubicBezTo>
                    <a:pt x="2552" y="1418"/>
                    <a:pt x="2666" y="1425"/>
                    <a:pt x="2781" y="1436"/>
                  </a:cubicBezTo>
                  <a:cubicBezTo>
                    <a:pt x="2973" y="1474"/>
                    <a:pt x="3195" y="1505"/>
                    <a:pt x="3325" y="1665"/>
                  </a:cubicBezTo>
                  <a:cubicBezTo>
                    <a:pt x="3486" y="1788"/>
                    <a:pt x="3547" y="1980"/>
                    <a:pt x="3547" y="2171"/>
                  </a:cubicBezTo>
                  <a:cubicBezTo>
                    <a:pt x="3578" y="2493"/>
                    <a:pt x="3486" y="2815"/>
                    <a:pt x="3294" y="3067"/>
                  </a:cubicBezTo>
                  <a:cubicBezTo>
                    <a:pt x="3133" y="3259"/>
                    <a:pt x="2911" y="3420"/>
                    <a:pt x="2681" y="3450"/>
                  </a:cubicBezTo>
                  <a:cubicBezTo>
                    <a:pt x="2653" y="3454"/>
                    <a:pt x="2625" y="3455"/>
                    <a:pt x="2598" y="3455"/>
                  </a:cubicBezTo>
                  <a:cubicBezTo>
                    <a:pt x="2348" y="3455"/>
                    <a:pt x="2119" y="3336"/>
                    <a:pt x="1885" y="3198"/>
                  </a:cubicBezTo>
                  <a:cubicBezTo>
                    <a:pt x="1724" y="3098"/>
                    <a:pt x="1532" y="2937"/>
                    <a:pt x="1440" y="2776"/>
                  </a:cubicBezTo>
                  <a:cubicBezTo>
                    <a:pt x="1310" y="2623"/>
                    <a:pt x="1218" y="2393"/>
                    <a:pt x="1249" y="2171"/>
                  </a:cubicBezTo>
                  <a:cubicBezTo>
                    <a:pt x="1310" y="1857"/>
                    <a:pt x="1571" y="1627"/>
                    <a:pt x="1854" y="1505"/>
                  </a:cubicBezTo>
                  <a:cubicBezTo>
                    <a:pt x="2041" y="1441"/>
                    <a:pt x="2238" y="1418"/>
                    <a:pt x="2440" y="1418"/>
                  </a:cubicBezTo>
                  <a:close/>
                  <a:moveTo>
                    <a:pt x="2707" y="1"/>
                  </a:moveTo>
                  <a:cubicBezTo>
                    <a:pt x="2460" y="1"/>
                    <a:pt x="2214" y="238"/>
                    <a:pt x="2337" y="447"/>
                  </a:cubicBezTo>
                  <a:cubicBezTo>
                    <a:pt x="2076" y="516"/>
                    <a:pt x="1854" y="578"/>
                    <a:pt x="1632" y="639"/>
                  </a:cubicBezTo>
                  <a:cubicBezTo>
                    <a:pt x="1587" y="409"/>
                    <a:pt x="1350" y="262"/>
                    <a:pt x="1127" y="262"/>
                  </a:cubicBezTo>
                  <a:cubicBezTo>
                    <a:pt x="1045" y="262"/>
                    <a:pt x="964" y="282"/>
                    <a:pt x="896" y="325"/>
                  </a:cubicBezTo>
                  <a:cubicBezTo>
                    <a:pt x="644" y="478"/>
                    <a:pt x="613" y="930"/>
                    <a:pt x="866" y="1091"/>
                  </a:cubicBezTo>
                  <a:cubicBezTo>
                    <a:pt x="575" y="1282"/>
                    <a:pt x="261" y="1474"/>
                    <a:pt x="130" y="1788"/>
                  </a:cubicBezTo>
                  <a:cubicBezTo>
                    <a:pt x="0" y="2110"/>
                    <a:pt x="192" y="2554"/>
                    <a:pt x="544" y="2554"/>
                  </a:cubicBezTo>
                  <a:cubicBezTo>
                    <a:pt x="705" y="2654"/>
                    <a:pt x="613" y="2907"/>
                    <a:pt x="483" y="3067"/>
                  </a:cubicBezTo>
                  <a:cubicBezTo>
                    <a:pt x="383" y="3228"/>
                    <a:pt x="230" y="3420"/>
                    <a:pt x="291" y="3581"/>
                  </a:cubicBezTo>
                  <a:cubicBezTo>
                    <a:pt x="361" y="3698"/>
                    <a:pt x="490" y="3748"/>
                    <a:pt x="618" y="3748"/>
                  </a:cubicBezTo>
                  <a:cubicBezTo>
                    <a:pt x="658" y="3748"/>
                    <a:pt x="698" y="3743"/>
                    <a:pt x="736" y="3734"/>
                  </a:cubicBezTo>
                  <a:cubicBezTo>
                    <a:pt x="866" y="3709"/>
                    <a:pt x="996" y="3664"/>
                    <a:pt x="1126" y="3664"/>
                  </a:cubicBezTo>
                  <a:cubicBezTo>
                    <a:pt x="1157" y="3664"/>
                    <a:pt x="1187" y="3667"/>
                    <a:pt x="1218" y="3673"/>
                  </a:cubicBezTo>
                  <a:cubicBezTo>
                    <a:pt x="1440" y="3734"/>
                    <a:pt x="1571" y="3925"/>
                    <a:pt x="1571" y="4117"/>
                  </a:cubicBezTo>
                  <a:cubicBezTo>
                    <a:pt x="1601" y="4347"/>
                    <a:pt x="1532" y="4538"/>
                    <a:pt x="1502" y="4730"/>
                  </a:cubicBezTo>
                  <a:cubicBezTo>
                    <a:pt x="1539" y="4776"/>
                    <a:pt x="1594" y="4796"/>
                    <a:pt x="1655" y="4796"/>
                  </a:cubicBezTo>
                  <a:cubicBezTo>
                    <a:pt x="1756" y="4796"/>
                    <a:pt x="1873" y="4742"/>
                    <a:pt x="1954" y="4661"/>
                  </a:cubicBezTo>
                  <a:cubicBezTo>
                    <a:pt x="2076" y="4538"/>
                    <a:pt x="2145" y="4347"/>
                    <a:pt x="2298" y="4278"/>
                  </a:cubicBezTo>
                  <a:cubicBezTo>
                    <a:pt x="2379" y="4226"/>
                    <a:pt x="2467" y="4207"/>
                    <a:pt x="2558" y="4207"/>
                  </a:cubicBezTo>
                  <a:cubicBezTo>
                    <a:pt x="2683" y="4207"/>
                    <a:pt x="2814" y="4242"/>
                    <a:pt x="2942" y="4278"/>
                  </a:cubicBezTo>
                  <a:cubicBezTo>
                    <a:pt x="3061" y="4321"/>
                    <a:pt x="3204" y="4361"/>
                    <a:pt x="3341" y="4361"/>
                  </a:cubicBezTo>
                  <a:cubicBezTo>
                    <a:pt x="3424" y="4361"/>
                    <a:pt x="3505" y="4346"/>
                    <a:pt x="3578" y="4309"/>
                  </a:cubicBezTo>
                  <a:cubicBezTo>
                    <a:pt x="3769" y="4217"/>
                    <a:pt x="3831" y="3864"/>
                    <a:pt x="3608" y="3803"/>
                  </a:cubicBezTo>
                  <a:cubicBezTo>
                    <a:pt x="3739" y="3581"/>
                    <a:pt x="3961" y="3481"/>
                    <a:pt x="4152" y="3351"/>
                  </a:cubicBezTo>
                  <a:cubicBezTo>
                    <a:pt x="4344" y="3228"/>
                    <a:pt x="4535" y="3098"/>
                    <a:pt x="4597" y="2876"/>
                  </a:cubicBezTo>
                  <a:cubicBezTo>
                    <a:pt x="4630" y="2685"/>
                    <a:pt x="4464" y="2442"/>
                    <a:pt x="4295" y="2442"/>
                  </a:cubicBezTo>
                  <a:cubicBezTo>
                    <a:pt x="4267" y="2442"/>
                    <a:pt x="4240" y="2448"/>
                    <a:pt x="4214" y="2462"/>
                  </a:cubicBezTo>
                  <a:cubicBezTo>
                    <a:pt x="4214" y="2240"/>
                    <a:pt x="4214" y="2049"/>
                    <a:pt x="4183" y="1819"/>
                  </a:cubicBezTo>
                  <a:cubicBezTo>
                    <a:pt x="4443" y="1727"/>
                    <a:pt x="4566" y="1405"/>
                    <a:pt x="4443" y="1183"/>
                  </a:cubicBezTo>
                  <a:cubicBezTo>
                    <a:pt x="4368" y="1054"/>
                    <a:pt x="4218" y="990"/>
                    <a:pt x="4067" y="990"/>
                  </a:cubicBezTo>
                  <a:cubicBezTo>
                    <a:pt x="3958" y="990"/>
                    <a:pt x="3850" y="1023"/>
                    <a:pt x="3769" y="1091"/>
                  </a:cubicBezTo>
                  <a:cubicBezTo>
                    <a:pt x="3578" y="930"/>
                    <a:pt x="3486" y="670"/>
                    <a:pt x="3325" y="447"/>
                  </a:cubicBezTo>
                  <a:cubicBezTo>
                    <a:pt x="3195" y="225"/>
                    <a:pt x="3003" y="34"/>
                    <a:pt x="2750" y="3"/>
                  </a:cubicBezTo>
                  <a:cubicBezTo>
                    <a:pt x="2736" y="1"/>
                    <a:pt x="2721" y="1"/>
                    <a:pt x="2707"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7"/>
            <p:cNvSpPr/>
            <p:nvPr/>
          </p:nvSpPr>
          <p:spPr>
            <a:xfrm>
              <a:off x="7280858" y="3262119"/>
              <a:ext cx="1048944" cy="1034433"/>
            </a:xfrm>
            <a:custGeom>
              <a:avLst/>
              <a:gdLst/>
              <a:ahLst/>
              <a:cxnLst/>
              <a:rect l="l" t="t" r="r" b="b"/>
              <a:pathLst>
                <a:path w="7156" h="7057" extrusionOk="0">
                  <a:moveTo>
                    <a:pt x="3195" y="123"/>
                  </a:moveTo>
                  <a:cubicBezTo>
                    <a:pt x="3578" y="123"/>
                    <a:pt x="3961" y="315"/>
                    <a:pt x="3992" y="506"/>
                  </a:cubicBezTo>
                  <a:cubicBezTo>
                    <a:pt x="3992" y="506"/>
                    <a:pt x="4022" y="575"/>
                    <a:pt x="4022" y="698"/>
                  </a:cubicBezTo>
                  <a:cubicBezTo>
                    <a:pt x="4022" y="736"/>
                    <a:pt x="4053" y="767"/>
                    <a:pt x="4091" y="767"/>
                  </a:cubicBezTo>
                  <a:cubicBezTo>
                    <a:pt x="4344" y="828"/>
                    <a:pt x="4597" y="889"/>
                    <a:pt x="4857" y="1019"/>
                  </a:cubicBezTo>
                  <a:cubicBezTo>
                    <a:pt x="4857" y="1019"/>
                    <a:pt x="4888" y="1019"/>
                    <a:pt x="4919" y="989"/>
                  </a:cubicBezTo>
                  <a:cubicBezTo>
                    <a:pt x="4980" y="927"/>
                    <a:pt x="5011" y="889"/>
                    <a:pt x="5049" y="828"/>
                  </a:cubicBezTo>
                  <a:cubicBezTo>
                    <a:pt x="5172" y="736"/>
                    <a:pt x="5271" y="667"/>
                    <a:pt x="5363" y="667"/>
                  </a:cubicBezTo>
                  <a:cubicBezTo>
                    <a:pt x="5585" y="667"/>
                    <a:pt x="5777" y="889"/>
                    <a:pt x="5907" y="1119"/>
                  </a:cubicBezTo>
                  <a:cubicBezTo>
                    <a:pt x="6037" y="1341"/>
                    <a:pt x="6068" y="1594"/>
                    <a:pt x="6007" y="1693"/>
                  </a:cubicBezTo>
                  <a:cubicBezTo>
                    <a:pt x="6007" y="1724"/>
                    <a:pt x="5968" y="1755"/>
                    <a:pt x="5907" y="1816"/>
                  </a:cubicBezTo>
                  <a:lnTo>
                    <a:pt x="5907" y="1885"/>
                  </a:lnTo>
                  <a:cubicBezTo>
                    <a:pt x="6099" y="2107"/>
                    <a:pt x="6229" y="2360"/>
                    <a:pt x="6321" y="2651"/>
                  </a:cubicBezTo>
                  <a:cubicBezTo>
                    <a:pt x="6321" y="2682"/>
                    <a:pt x="6351" y="2682"/>
                    <a:pt x="6390" y="2682"/>
                  </a:cubicBezTo>
                  <a:lnTo>
                    <a:pt x="6543" y="2682"/>
                  </a:lnTo>
                  <a:cubicBezTo>
                    <a:pt x="6803" y="2682"/>
                    <a:pt x="6926" y="2804"/>
                    <a:pt x="6964" y="3065"/>
                  </a:cubicBezTo>
                  <a:cubicBezTo>
                    <a:pt x="7025" y="3448"/>
                    <a:pt x="6773" y="3923"/>
                    <a:pt x="6581" y="3953"/>
                  </a:cubicBezTo>
                  <a:cubicBezTo>
                    <a:pt x="6581" y="3953"/>
                    <a:pt x="6512" y="3992"/>
                    <a:pt x="6451" y="3992"/>
                  </a:cubicBezTo>
                  <a:cubicBezTo>
                    <a:pt x="6420" y="3992"/>
                    <a:pt x="6390" y="4022"/>
                    <a:pt x="6390" y="4022"/>
                  </a:cubicBezTo>
                  <a:cubicBezTo>
                    <a:pt x="6321" y="4306"/>
                    <a:pt x="6229" y="4528"/>
                    <a:pt x="6068" y="4789"/>
                  </a:cubicBezTo>
                  <a:cubicBezTo>
                    <a:pt x="6037" y="4819"/>
                    <a:pt x="6068" y="4850"/>
                    <a:pt x="6068" y="4850"/>
                  </a:cubicBezTo>
                  <a:cubicBezTo>
                    <a:pt x="6129" y="4911"/>
                    <a:pt x="6198" y="4980"/>
                    <a:pt x="6259" y="5011"/>
                  </a:cubicBezTo>
                  <a:cubicBezTo>
                    <a:pt x="6390" y="5172"/>
                    <a:pt x="6451" y="5294"/>
                    <a:pt x="6390" y="5455"/>
                  </a:cubicBezTo>
                  <a:cubicBezTo>
                    <a:pt x="6259" y="5746"/>
                    <a:pt x="5815" y="5999"/>
                    <a:pt x="5524" y="5999"/>
                  </a:cubicBezTo>
                  <a:cubicBezTo>
                    <a:pt x="5463" y="5999"/>
                    <a:pt x="5432" y="5999"/>
                    <a:pt x="5394" y="5968"/>
                  </a:cubicBezTo>
                  <a:cubicBezTo>
                    <a:pt x="5363" y="5968"/>
                    <a:pt x="5302" y="5907"/>
                    <a:pt x="5141" y="5777"/>
                  </a:cubicBezTo>
                  <a:cubicBezTo>
                    <a:pt x="5126" y="5761"/>
                    <a:pt x="5110" y="5754"/>
                    <a:pt x="5095" y="5754"/>
                  </a:cubicBezTo>
                  <a:cubicBezTo>
                    <a:pt x="5080" y="5754"/>
                    <a:pt x="5064" y="5761"/>
                    <a:pt x="5049" y="5777"/>
                  </a:cubicBezTo>
                  <a:cubicBezTo>
                    <a:pt x="4857" y="5907"/>
                    <a:pt x="4666" y="5999"/>
                    <a:pt x="4436" y="6060"/>
                  </a:cubicBezTo>
                  <a:cubicBezTo>
                    <a:pt x="4405" y="6060"/>
                    <a:pt x="4405" y="6099"/>
                    <a:pt x="4405" y="6129"/>
                  </a:cubicBezTo>
                  <a:cubicBezTo>
                    <a:pt x="4405" y="6290"/>
                    <a:pt x="4405" y="6413"/>
                    <a:pt x="4375" y="6482"/>
                  </a:cubicBezTo>
                  <a:cubicBezTo>
                    <a:pt x="4314" y="6796"/>
                    <a:pt x="4022" y="6926"/>
                    <a:pt x="3770" y="6926"/>
                  </a:cubicBezTo>
                  <a:cubicBezTo>
                    <a:pt x="3517" y="6926"/>
                    <a:pt x="3226" y="6796"/>
                    <a:pt x="3226" y="6382"/>
                  </a:cubicBezTo>
                  <a:lnTo>
                    <a:pt x="3226" y="6290"/>
                  </a:lnTo>
                  <a:cubicBezTo>
                    <a:pt x="3226" y="6252"/>
                    <a:pt x="3195" y="6221"/>
                    <a:pt x="3164" y="6221"/>
                  </a:cubicBezTo>
                  <a:cubicBezTo>
                    <a:pt x="2873" y="6190"/>
                    <a:pt x="2590" y="6129"/>
                    <a:pt x="2329" y="5999"/>
                  </a:cubicBezTo>
                  <a:lnTo>
                    <a:pt x="2268" y="5999"/>
                  </a:lnTo>
                  <a:cubicBezTo>
                    <a:pt x="2176" y="6099"/>
                    <a:pt x="2107" y="6160"/>
                    <a:pt x="2046" y="6190"/>
                  </a:cubicBezTo>
                  <a:cubicBezTo>
                    <a:pt x="1985" y="6252"/>
                    <a:pt x="1854" y="6290"/>
                    <a:pt x="1755" y="6290"/>
                  </a:cubicBezTo>
                  <a:cubicBezTo>
                    <a:pt x="1502" y="6290"/>
                    <a:pt x="1249" y="6129"/>
                    <a:pt x="1150" y="5869"/>
                  </a:cubicBezTo>
                  <a:cubicBezTo>
                    <a:pt x="1088" y="5677"/>
                    <a:pt x="1119" y="5486"/>
                    <a:pt x="1310" y="5332"/>
                  </a:cubicBezTo>
                  <a:cubicBezTo>
                    <a:pt x="1341" y="5294"/>
                    <a:pt x="1372" y="5233"/>
                    <a:pt x="1410" y="5202"/>
                  </a:cubicBezTo>
                  <a:cubicBezTo>
                    <a:pt x="1441" y="5172"/>
                    <a:pt x="1441" y="5141"/>
                    <a:pt x="1441" y="5141"/>
                  </a:cubicBezTo>
                  <a:cubicBezTo>
                    <a:pt x="1341" y="4911"/>
                    <a:pt x="1249" y="4658"/>
                    <a:pt x="1180" y="4405"/>
                  </a:cubicBezTo>
                  <a:cubicBezTo>
                    <a:pt x="1180" y="4375"/>
                    <a:pt x="1150" y="4375"/>
                    <a:pt x="1119" y="4375"/>
                  </a:cubicBezTo>
                  <a:lnTo>
                    <a:pt x="1058" y="4375"/>
                  </a:lnTo>
                  <a:cubicBezTo>
                    <a:pt x="835" y="4375"/>
                    <a:pt x="705" y="4375"/>
                    <a:pt x="606" y="4337"/>
                  </a:cubicBezTo>
                  <a:cubicBezTo>
                    <a:pt x="292" y="4275"/>
                    <a:pt x="131" y="3953"/>
                    <a:pt x="161" y="3670"/>
                  </a:cubicBezTo>
                  <a:cubicBezTo>
                    <a:pt x="161" y="3448"/>
                    <a:pt x="322" y="3187"/>
                    <a:pt x="705" y="3187"/>
                  </a:cubicBezTo>
                  <a:lnTo>
                    <a:pt x="927" y="3187"/>
                  </a:lnTo>
                  <a:cubicBezTo>
                    <a:pt x="958" y="3187"/>
                    <a:pt x="989" y="3157"/>
                    <a:pt x="989" y="3126"/>
                  </a:cubicBezTo>
                  <a:cubicBezTo>
                    <a:pt x="989" y="2804"/>
                    <a:pt x="1027" y="2521"/>
                    <a:pt x="1088" y="2268"/>
                  </a:cubicBezTo>
                  <a:lnTo>
                    <a:pt x="1088" y="2230"/>
                  </a:lnTo>
                  <a:cubicBezTo>
                    <a:pt x="989" y="2138"/>
                    <a:pt x="927" y="2077"/>
                    <a:pt x="897" y="2008"/>
                  </a:cubicBezTo>
                  <a:cubicBezTo>
                    <a:pt x="766" y="1847"/>
                    <a:pt x="766" y="1625"/>
                    <a:pt x="866" y="1433"/>
                  </a:cubicBezTo>
                  <a:cubicBezTo>
                    <a:pt x="989" y="1211"/>
                    <a:pt x="1180" y="1081"/>
                    <a:pt x="1372" y="1081"/>
                  </a:cubicBezTo>
                  <a:cubicBezTo>
                    <a:pt x="1502" y="1081"/>
                    <a:pt x="1602" y="1119"/>
                    <a:pt x="1693" y="1211"/>
                  </a:cubicBezTo>
                  <a:lnTo>
                    <a:pt x="1793" y="1211"/>
                  </a:lnTo>
                  <a:cubicBezTo>
                    <a:pt x="2015" y="1019"/>
                    <a:pt x="2329" y="889"/>
                    <a:pt x="2682" y="797"/>
                  </a:cubicBezTo>
                  <a:cubicBezTo>
                    <a:pt x="2712" y="797"/>
                    <a:pt x="2712" y="767"/>
                    <a:pt x="2712" y="736"/>
                  </a:cubicBezTo>
                  <a:lnTo>
                    <a:pt x="2712" y="575"/>
                  </a:lnTo>
                  <a:cubicBezTo>
                    <a:pt x="2712" y="414"/>
                    <a:pt x="2751" y="315"/>
                    <a:pt x="2812" y="253"/>
                  </a:cubicBezTo>
                  <a:cubicBezTo>
                    <a:pt x="2942" y="123"/>
                    <a:pt x="3095" y="123"/>
                    <a:pt x="3195" y="123"/>
                  </a:cubicBezTo>
                  <a:close/>
                  <a:moveTo>
                    <a:pt x="3195" y="0"/>
                  </a:moveTo>
                  <a:cubicBezTo>
                    <a:pt x="3003" y="0"/>
                    <a:pt x="2843" y="31"/>
                    <a:pt x="2751" y="161"/>
                  </a:cubicBezTo>
                  <a:cubicBezTo>
                    <a:pt x="2620" y="253"/>
                    <a:pt x="2590" y="383"/>
                    <a:pt x="2590" y="575"/>
                  </a:cubicBezTo>
                  <a:lnTo>
                    <a:pt x="2590" y="698"/>
                  </a:lnTo>
                  <a:cubicBezTo>
                    <a:pt x="2268" y="767"/>
                    <a:pt x="1985" y="889"/>
                    <a:pt x="1724" y="1081"/>
                  </a:cubicBezTo>
                  <a:cubicBezTo>
                    <a:pt x="1632" y="989"/>
                    <a:pt x="1502" y="958"/>
                    <a:pt x="1372" y="958"/>
                  </a:cubicBezTo>
                  <a:cubicBezTo>
                    <a:pt x="1150" y="958"/>
                    <a:pt x="897" y="1119"/>
                    <a:pt x="766" y="1372"/>
                  </a:cubicBezTo>
                  <a:cubicBezTo>
                    <a:pt x="644" y="1594"/>
                    <a:pt x="644" y="1885"/>
                    <a:pt x="797" y="2107"/>
                  </a:cubicBezTo>
                  <a:cubicBezTo>
                    <a:pt x="835" y="2138"/>
                    <a:pt x="866" y="2199"/>
                    <a:pt x="958" y="2299"/>
                  </a:cubicBezTo>
                  <a:cubicBezTo>
                    <a:pt x="897" y="2521"/>
                    <a:pt x="866" y="2774"/>
                    <a:pt x="866" y="3065"/>
                  </a:cubicBezTo>
                  <a:lnTo>
                    <a:pt x="705" y="3065"/>
                  </a:lnTo>
                  <a:cubicBezTo>
                    <a:pt x="223" y="3065"/>
                    <a:pt x="69" y="3379"/>
                    <a:pt x="31" y="3670"/>
                  </a:cubicBezTo>
                  <a:cubicBezTo>
                    <a:pt x="0" y="3992"/>
                    <a:pt x="192" y="4405"/>
                    <a:pt x="575" y="4467"/>
                  </a:cubicBezTo>
                  <a:cubicBezTo>
                    <a:pt x="675" y="4497"/>
                    <a:pt x="835" y="4497"/>
                    <a:pt x="1058" y="4497"/>
                  </a:cubicBezTo>
                  <a:lnTo>
                    <a:pt x="1088" y="4497"/>
                  </a:lnTo>
                  <a:cubicBezTo>
                    <a:pt x="1150" y="4720"/>
                    <a:pt x="1218" y="4949"/>
                    <a:pt x="1310" y="5141"/>
                  </a:cubicBezTo>
                  <a:cubicBezTo>
                    <a:pt x="1280" y="5172"/>
                    <a:pt x="1249" y="5202"/>
                    <a:pt x="1218" y="5233"/>
                  </a:cubicBezTo>
                  <a:cubicBezTo>
                    <a:pt x="989" y="5424"/>
                    <a:pt x="958" y="5677"/>
                    <a:pt x="1058" y="5938"/>
                  </a:cubicBezTo>
                  <a:cubicBezTo>
                    <a:pt x="1150" y="6221"/>
                    <a:pt x="1471" y="6413"/>
                    <a:pt x="1755" y="6413"/>
                  </a:cubicBezTo>
                  <a:cubicBezTo>
                    <a:pt x="1885" y="6413"/>
                    <a:pt x="2015" y="6382"/>
                    <a:pt x="2138" y="6290"/>
                  </a:cubicBezTo>
                  <a:cubicBezTo>
                    <a:pt x="2176" y="6252"/>
                    <a:pt x="2237" y="6221"/>
                    <a:pt x="2329" y="6129"/>
                  </a:cubicBezTo>
                  <a:cubicBezTo>
                    <a:pt x="2559" y="6252"/>
                    <a:pt x="2812" y="6321"/>
                    <a:pt x="3095" y="6351"/>
                  </a:cubicBezTo>
                  <a:lnTo>
                    <a:pt x="3095" y="6382"/>
                  </a:lnTo>
                  <a:cubicBezTo>
                    <a:pt x="3095" y="6865"/>
                    <a:pt x="3448" y="7056"/>
                    <a:pt x="3770" y="7056"/>
                  </a:cubicBezTo>
                  <a:cubicBezTo>
                    <a:pt x="4091" y="7056"/>
                    <a:pt x="4436" y="6895"/>
                    <a:pt x="4505" y="6512"/>
                  </a:cubicBezTo>
                  <a:cubicBezTo>
                    <a:pt x="4536" y="6413"/>
                    <a:pt x="4536" y="6321"/>
                    <a:pt x="4536" y="6160"/>
                  </a:cubicBezTo>
                  <a:cubicBezTo>
                    <a:pt x="4727" y="6099"/>
                    <a:pt x="4919" y="5999"/>
                    <a:pt x="5080" y="5907"/>
                  </a:cubicBezTo>
                  <a:cubicBezTo>
                    <a:pt x="5202" y="5999"/>
                    <a:pt x="5302" y="6060"/>
                    <a:pt x="5332" y="6099"/>
                  </a:cubicBezTo>
                  <a:cubicBezTo>
                    <a:pt x="5363" y="6129"/>
                    <a:pt x="5463" y="6129"/>
                    <a:pt x="5524" y="6129"/>
                  </a:cubicBezTo>
                  <a:cubicBezTo>
                    <a:pt x="5846" y="6129"/>
                    <a:pt x="6351" y="5838"/>
                    <a:pt x="6512" y="5524"/>
                  </a:cubicBezTo>
                  <a:cubicBezTo>
                    <a:pt x="6543" y="5363"/>
                    <a:pt x="6581" y="5141"/>
                    <a:pt x="6321" y="4911"/>
                  </a:cubicBezTo>
                  <a:cubicBezTo>
                    <a:pt x="6290" y="4880"/>
                    <a:pt x="6259" y="4850"/>
                    <a:pt x="6198" y="4819"/>
                  </a:cubicBezTo>
                  <a:cubicBezTo>
                    <a:pt x="6321" y="4597"/>
                    <a:pt x="6451" y="4337"/>
                    <a:pt x="6482" y="4114"/>
                  </a:cubicBezTo>
                  <a:cubicBezTo>
                    <a:pt x="6543" y="4084"/>
                    <a:pt x="6612" y="4084"/>
                    <a:pt x="6612" y="4084"/>
                  </a:cubicBezTo>
                  <a:cubicBezTo>
                    <a:pt x="6895" y="4022"/>
                    <a:pt x="7156" y="3478"/>
                    <a:pt x="7087" y="3065"/>
                  </a:cubicBezTo>
                  <a:cubicBezTo>
                    <a:pt x="7056" y="2743"/>
                    <a:pt x="6865" y="2552"/>
                    <a:pt x="6543" y="2552"/>
                  </a:cubicBezTo>
                  <a:lnTo>
                    <a:pt x="6420" y="2552"/>
                  </a:lnTo>
                  <a:cubicBezTo>
                    <a:pt x="6321" y="2299"/>
                    <a:pt x="6198" y="2077"/>
                    <a:pt x="6068" y="1847"/>
                  </a:cubicBezTo>
                  <a:cubicBezTo>
                    <a:pt x="6099" y="1816"/>
                    <a:pt x="6099" y="1785"/>
                    <a:pt x="6129" y="1755"/>
                  </a:cubicBezTo>
                  <a:cubicBezTo>
                    <a:pt x="6229" y="1594"/>
                    <a:pt x="6129" y="1272"/>
                    <a:pt x="6007" y="1050"/>
                  </a:cubicBezTo>
                  <a:cubicBezTo>
                    <a:pt x="5846" y="736"/>
                    <a:pt x="5624" y="544"/>
                    <a:pt x="5363" y="544"/>
                  </a:cubicBezTo>
                  <a:cubicBezTo>
                    <a:pt x="5240" y="544"/>
                    <a:pt x="5080" y="606"/>
                    <a:pt x="4980" y="767"/>
                  </a:cubicBezTo>
                  <a:cubicBezTo>
                    <a:pt x="4919" y="797"/>
                    <a:pt x="4888" y="828"/>
                    <a:pt x="4857" y="858"/>
                  </a:cubicBezTo>
                  <a:cubicBezTo>
                    <a:pt x="4628" y="767"/>
                    <a:pt x="4405" y="698"/>
                    <a:pt x="4153" y="636"/>
                  </a:cubicBezTo>
                  <a:cubicBezTo>
                    <a:pt x="4153" y="575"/>
                    <a:pt x="4122" y="506"/>
                    <a:pt x="4122" y="475"/>
                  </a:cubicBezTo>
                  <a:cubicBezTo>
                    <a:pt x="4053" y="192"/>
                    <a:pt x="3578" y="0"/>
                    <a:pt x="319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7"/>
            <p:cNvSpPr/>
            <p:nvPr/>
          </p:nvSpPr>
          <p:spPr>
            <a:xfrm>
              <a:off x="7566105" y="3532710"/>
              <a:ext cx="510987" cy="477419"/>
            </a:xfrm>
            <a:custGeom>
              <a:avLst/>
              <a:gdLst/>
              <a:ahLst/>
              <a:cxnLst/>
              <a:rect l="l" t="t" r="r" b="b"/>
              <a:pathLst>
                <a:path w="3486" h="3257" extrusionOk="0">
                  <a:moveTo>
                    <a:pt x="1663" y="131"/>
                  </a:moveTo>
                  <a:cubicBezTo>
                    <a:pt x="2299" y="131"/>
                    <a:pt x="2842" y="483"/>
                    <a:pt x="3103" y="1027"/>
                  </a:cubicBezTo>
                  <a:cubicBezTo>
                    <a:pt x="3356" y="1502"/>
                    <a:pt x="3294" y="2046"/>
                    <a:pt x="2942" y="2460"/>
                  </a:cubicBezTo>
                  <a:cubicBezTo>
                    <a:pt x="2620" y="2874"/>
                    <a:pt x="2145" y="3134"/>
                    <a:pt x="1632" y="3134"/>
                  </a:cubicBezTo>
                  <a:cubicBezTo>
                    <a:pt x="1119" y="3134"/>
                    <a:pt x="705" y="2874"/>
                    <a:pt x="544" y="2529"/>
                  </a:cubicBezTo>
                  <a:cubicBezTo>
                    <a:pt x="353" y="2107"/>
                    <a:pt x="131" y="1219"/>
                    <a:pt x="483" y="644"/>
                  </a:cubicBezTo>
                  <a:cubicBezTo>
                    <a:pt x="705" y="322"/>
                    <a:pt x="1057" y="162"/>
                    <a:pt x="1601" y="131"/>
                  </a:cubicBezTo>
                  <a:close/>
                  <a:moveTo>
                    <a:pt x="1601" y="1"/>
                  </a:moveTo>
                  <a:cubicBezTo>
                    <a:pt x="1027" y="39"/>
                    <a:pt x="613" y="231"/>
                    <a:pt x="383" y="575"/>
                  </a:cubicBezTo>
                  <a:cubicBezTo>
                    <a:pt x="0" y="1188"/>
                    <a:pt x="230" y="2146"/>
                    <a:pt x="422" y="2590"/>
                  </a:cubicBezTo>
                  <a:cubicBezTo>
                    <a:pt x="613" y="2973"/>
                    <a:pt x="1088" y="3257"/>
                    <a:pt x="1632" y="3257"/>
                  </a:cubicBezTo>
                  <a:cubicBezTo>
                    <a:pt x="2176" y="3257"/>
                    <a:pt x="2682" y="3004"/>
                    <a:pt x="3034" y="2559"/>
                  </a:cubicBezTo>
                  <a:cubicBezTo>
                    <a:pt x="3417" y="2077"/>
                    <a:pt x="3486" y="1502"/>
                    <a:pt x="3226" y="958"/>
                  </a:cubicBezTo>
                  <a:cubicBezTo>
                    <a:pt x="2942" y="353"/>
                    <a:pt x="2299" y="1"/>
                    <a:pt x="16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7"/>
            <p:cNvSpPr/>
            <p:nvPr/>
          </p:nvSpPr>
          <p:spPr>
            <a:xfrm>
              <a:off x="6654224" y="3851672"/>
              <a:ext cx="743613" cy="734525"/>
            </a:xfrm>
            <a:custGeom>
              <a:avLst/>
              <a:gdLst/>
              <a:ahLst/>
              <a:cxnLst/>
              <a:rect l="l" t="t" r="r" b="b"/>
              <a:pathLst>
                <a:path w="5073" h="5011" extrusionOk="0">
                  <a:moveTo>
                    <a:pt x="2743" y="123"/>
                  </a:moveTo>
                  <a:cubicBezTo>
                    <a:pt x="2935" y="123"/>
                    <a:pt x="3126" y="253"/>
                    <a:pt x="3257" y="353"/>
                  </a:cubicBezTo>
                  <a:cubicBezTo>
                    <a:pt x="3287" y="414"/>
                    <a:pt x="3348" y="475"/>
                    <a:pt x="3318" y="544"/>
                  </a:cubicBezTo>
                  <a:lnTo>
                    <a:pt x="3318" y="667"/>
                  </a:lnTo>
                  <a:cubicBezTo>
                    <a:pt x="3318" y="698"/>
                    <a:pt x="3318" y="736"/>
                    <a:pt x="3348" y="736"/>
                  </a:cubicBezTo>
                  <a:cubicBezTo>
                    <a:pt x="3509" y="828"/>
                    <a:pt x="3670" y="927"/>
                    <a:pt x="3831" y="1050"/>
                  </a:cubicBezTo>
                  <a:lnTo>
                    <a:pt x="3892" y="1050"/>
                  </a:lnTo>
                  <a:cubicBezTo>
                    <a:pt x="3961" y="1019"/>
                    <a:pt x="3992" y="989"/>
                    <a:pt x="4023" y="958"/>
                  </a:cubicBezTo>
                  <a:cubicBezTo>
                    <a:pt x="4084" y="927"/>
                    <a:pt x="4153" y="927"/>
                    <a:pt x="4214" y="927"/>
                  </a:cubicBezTo>
                  <a:cubicBezTo>
                    <a:pt x="4375" y="927"/>
                    <a:pt x="4467" y="1119"/>
                    <a:pt x="4498" y="1180"/>
                  </a:cubicBezTo>
                  <a:cubicBezTo>
                    <a:pt x="4567" y="1402"/>
                    <a:pt x="4567" y="1625"/>
                    <a:pt x="4498" y="1693"/>
                  </a:cubicBezTo>
                  <a:cubicBezTo>
                    <a:pt x="4498" y="1693"/>
                    <a:pt x="4467" y="1724"/>
                    <a:pt x="4436" y="1755"/>
                  </a:cubicBezTo>
                  <a:cubicBezTo>
                    <a:pt x="4406" y="1785"/>
                    <a:pt x="4406" y="1816"/>
                    <a:pt x="4406" y="1816"/>
                  </a:cubicBezTo>
                  <a:cubicBezTo>
                    <a:pt x="4467" y="2008"/>
                    <a:pt x="4536" y="2199"/>
                    <a:pt x="4536" y="2421"/>
                  </a:cubicBezTo>
                  <a:cubicBezTo>
                    <a:pt x="4536" y="2421"/>
                    <a:pt x="4567" y="2460"/>
                    <a:pt x="4597" y="2460"/>
                  </a:cubicBezTo>
                  <a:cubicBezTo>
                    <a:pt x="4628" y="2490"/>
                    <a:pt x="4658" y="2490"/>
                    <a:pt x="4689" y="2490"/>
                  </a:cubicBezTo>
                  <a:cubicBezTo>
                    <a:pt x="4850" y="2521"/>
                    <a:pt x="4919" y="2613"/>
                    <a:pt x="4919" y="2804"/>
                  </a:cubicBezTo>
                  <a:cubicBezTo>
                    <a:pt x="4881" y="3065"/>
                    <a:pt x="4658" y="3348"/>
                    <a:pt x="4498" y="3348"/>
                  </a:cubicBezTo>
                  <a:cubicBezTo>
                    <a:pt x="4498" y="3348"/>
                    <a:pt x="4467" y="3348"/>
                    <a:pt x="4406" y="3318"/>
                  </a:cubicBezTo>
                  <a:cubicBezTo>
                    <a:pt x="4375" y="3318"/>
                    <a:pt x="4344" y="3348"/>
                    <a:pt x="4344" y="3348"/>
                  </a:cubicBezTo>
                  <a:cubicBezTo>
                    <a:pt x="4245" y="3540"/>
                    <a:pt x="4153" y="3670"/>
                    <a:pt x="3992" y="3831"/>
                  </a:cubicBezTo>
                  <a:cubicBezTo>
                    <a:pt x="3961" y="3831"/>
                    <a:pt x="3961" y="3862"/>
                    <a:pt x="3992" y="3892"/>
                  </a:cubicBezTo>
                  <a:cubicBezTo>
                    <a:pt x="4023" y="3953"/>
                    <a:pt x="4053" y="3992"/>
                    <a:pt x="4084" y="4022"/>
                  </a:cubicBezTo>
                  <a:cubicBezTo>
                    <a:pt x="4153" y="4145"/>
                    <a:pt x="4153" y="4245"/>
                    <a:pt x="4115" y="4306"/>
                  </a:cubicBezTo>
                  <a:cubicBezTo>
                    <a:pt x="4023" y="4467"/>
                    <a:pt x="3770" y="4566"/>
                    <a:pt x="3540" y="4566"/>
                  </a:cubicBezTo>
                  <a:cubicBezTo>
                    <a:pt x="3448" y="4566"/>
                    <a:pt x="3387" y="4528"/>
                    <a:pt x="3348" y="4497"/>
                  </a:cubicBezTo>
                  <a:cubicBezTo>
                    <a:pt x="3318" y="4497"/>
                    <a:pt x="3287" y="4436"/>
                    <a:pt x="3226" y="4337"/>
                  </a:cubicBezTo>
                  <a:cubicBezTo>
                    <a:pt x="3195" y="4306"/>
                    <a:pt x="3157" y="4306"/>
                    <a:pt x="3126" y="4306"/>
                  </a:cubicBezTo>
                  <a:cubicBezTo>
                    <a:pt x="3004" y="4337"/>
                    <a:pt x="2843" y="4375"/>
                    <a:pt x="2682" y="4405"/>
                  </a:cubicBezTo>
                  <a:cubicBezTo>
                    <a:pt x="2651" y="4405"/>
                    <a:pt x="2621" y="4436"/>
                    <a:pt x="2621" y="4436"/>
                  </a:cubicBezTo>
                  <a:cubicBezTo>
                    <a:pt x="2582" y="4566"/>
                    <a:pt x="2552" y="4628"/>
                    <a:pt x="2552" y="4689"/>
                  </a:cubicBezTo>
                  <a:cubicBezTo>
                    <a:pt x="2490" y="4819"/>
                    <a:pt x="2330" y="4880"/>
                    <a:pt x="2169" y="4880"/>
                  </a:cubicBezTo>
                  <a:cubicBezTo>
                    <a:pt x="2046" y="4880"/>
                    <a:pt x="1916" y="4819"/>
                    <a:pt x="1855" y="4758"/>
                  </a:cubicBezTo>
                  <a:cubicBezTo>
                    <a:pt x="1786" y="4658"/>
                    <a:pt x="1755" y="4566"/>
                    <a:pt x="1786" y="4436"/>
                  </a:cubicBezTo>
                  <a:cubicBezTo>
                    <a:pt x="1816" y="4405"/>
                    <a:pt x="1816" y="4375"/>
                    <a:pt x="1816" y="4375"/>
                  </a:cubicBezTo>
                  <a:cubicBezTo>
                    <a:pt x="1816" y="4337"/>
                    <a:pt x="1816" y="4306"/>
                    <a:pt x="1786" y="4275"/>
                  </a:cubicBezTo>
                  <a:cubicBezTo>
                    <a:pt x="1563" y="4214"/>
                    <a:pt x="1403" y="4114"/>
                    <a:pt x="1242" y="3992"/>
                  </a:cubicBezTo>
                  <a:lnTo>
                    <a:pt x="1211" y="3953"/>
                  </a:lnTo>
                  <a:lnTo>
                    <a:pt x="1180" y="3992"/>
                  </a:lnTo>
                  <a:cubicBezTo>
                    <a:pt x="1119" y="4022"/>
                    <a:pt x="1050" y="4053"/>
                    <a:pt x="1020" y="4053"/>
                  </a:cubicBezTo>
                  <a:cubicBezTo>
                    <a:pt x="975" y="4072"/>
                    <a:pt x="929" y="4080"/>
                    <a:pt x="883" y="4080"/>
                  </a:cubicBezTo>
                  <a:cubicBezTo>
                    <a:pt x="703" y="4080"/>
                    <a:pt x="531" y="3945"/>
                    <a:pt x="476" y="3762"/>
                  </a:cubicBezTo>
                  <a:cubicBezTo>
                    <a:pt x="445" y="3609"/>
                    <a:pt x="514" y="3448"/>
                    <a:pt x="667" y="3379"/>
                  </a:cubicBezTo>
                  <a:cubicBezTo>
                    <a:pt x="705" y="3348"/>
                    <a:pt x="736" y="3318"/>
                    <a:pt x="767" y="3287"/>
                  </a:cubicBezTo>
                  <a:cubicBezTo>
                    <a:pt x="797" y="3287"/>
                    <a:pt x="797" y="3256"/>
                    <a:pt x="797" y="3226"/>
                  </a:cubicBezTo>
                  <a:cubicBezTo>
                    <a:pt x="767" y="3065"/>
                    <a:pt x="767" y="2904"/>
                    <a:pt x="767" y="2712"/>
                  </a:cubicBezTo>
                  <a:cubicBezTo>
                    <a:pt x="767" y="2682"/>
                    <a:pt x="736" y="2651"/>
                    <a:pt x="705" y="2651"/>
                  </a:cubicBezTo>
                  <a:cubicBezTo>
                    <a:pt x="545" y="2613"/>
                    <a:pt x="414" y="2582"/>
                    <a:pt x="353" y="2552"/>
                  </a:cubicBezTo>
                  <a:cubicBezTo>
                    <a:pt x="192" y="2460"/>
                    <a:pt x="131" y="2230"/>
                    <a:pt x="161" y="2077"/>
                  </a:cubicBezTo>
                  <a:cubicBezTo>
                    <a:pt x="192" y="1946"/>
                    <a:pt x="284" y="1785"/>
                    <a:pt x="514" y="1785"/>
                  </a:cubicBezTo>
                  <a:cubicBezTo>
                    <a:pt x="545" y="1785"/>
                    <a:pt x="575" y="1785"/>
                    <a:pt x="606" y="1816"/>
                  </a:cubicBezTo>
                  <a:cubicBezTo>
                    <a:pt x="636" y="1816"/>
                    <a:pt x="705" y="1816"/>
                    <a:pt x="767" y="1847"/>
                  </a:cubicBezTo>
                  <a:cubicBezTo>
                    <a:pt x="797" y="1847"/>
                    <a:pt x="828" y="1816"/>
                    <a:pt x="859" y="1785"/>
                  </a:cubicBezTo>
                  <a:cubicBezTo>
                    <a:pt x="897" y="1594"/>
                    <a:pt x="989" y="1402"/>
                    <a:pt x="1050" y="1241"/>
                  </a:cubicBezTo>
                  <a:cubicBezTo>
                    <a:pt x="1088" y="1211"/>
                    <a:pt x="1088" y="1211"/>
                    <a:pt x="1050" y="1180"/>
                  </a:cubicBezTo>
                  <a:cubicBezTo>
                    <a:pt x="1020" y="1119"/>
                    <a:pt x="989" y="1050"/>
                    <a:pt x="989" y="1019"/>
                  </a:cubicBezTo>
                  <a:cubicBezTo>
                    <a:pt x="928" y="889"/>
                    <a:pt x="958" y="767"/>
                    <a:pt x="1020" y="667"/>
                  </a:cubicBezTo>
                  <a:cubicBezTo>
                    <a:pt x="1119" y="544"/>
                    <a:pt x="1242" y="475"/>
                    <a:pt x="1372" y="475"/>
                  </a:cubicBezTo>
                  <a:cubicBezTo>
                    <a:pt x="1472" y="475"/>
                    <a:pt x="1563" y="544"/>
                    <a:pt x="1625" y="606"/>
                  </a:cubicBezTo>
                  <a:cubicBezTo>
                    <a:pt x="1663" y="636"/>
                    <a:pt x="1694" y="636"/>
                    <a:pt x="1724" y="636"/>
                  </a:cubicBezTo>
                  <a:cubicBezTo>
                    <a:pt x="1866" y="568"/>
                    <a:pt x="2024" y="530"/>
                    <a:pt x="2200" y="530"/>
                  </a:cubicBezTo>
                  <a:cubicBezTo>
                    <a:pt x="2261" y="530"/>
                    <a:pt x="2325" y="534"/>
                    <a:pt x="2391" y="544"/>
                  </a:cubicBezTo>
                  <a:cubicBezTo>
                    <a:pt x="2429" y="506"/>
                    <a:pt x="2460" y="506"/>
                    <a:pt x="2460" y="475"/>
                  </a:cubicBezTo>
                  <a:cubicBezTo>
                    <a:pt x="2460" y="445"/>
                    <a:pt x="2490" y="383"/>
                    <a:pt x="2490" y="353"/>
                  </a:cubicBezTo>
                  <a:cubicBezTo>
                    <a:pt x="2521" y="192"/>
                    <a:pt x="2621" y="123"/>
                    <a:pt x="2743" y="123"/>
                  </a:cubicBezTo>
                  <a:close/>
                  <a:moveTo>
                    <a:pt x="2743" y="0"/>
                  </a:moveTo>
                  <a:cubicBezTo>
                    <a:pt x="2552" y="0"/>
                    <a:pt x="2391" y="123"/>
                    <a:pt x="2360" y="315"/>
                  </a:cubicBezTo>
                  <a:cubicBezTo>
                    <a:pt x="2360" y="353"/>
                    <a:pt x="2360" y="383"/>
                    <a:pt x="2330" y="383"/>
                  </a:cubicBezTo>
                  <a:cubicBezTo>
                    <a:pt x="2107" y="383"/>
                    <a:pt x="1916" y="445"/>
                    <a:pt x="1724" y="506"/>
                  </a:cubicBezTo>
                  <a:cubicBezTo>
                    <a:pt x="1625" y="414"/>
                    <a:pt x="1502" y="353"/>
                    <a:pt x="1372" y="353"/>
                  </a:cubicBezTo>
                  <a:cubicBezTo>
                    <a:pt x="1211" y="353"/>
                    <a:pt x="1020" y="445"/>
                    <a:pt x="928" y="606"/>
                  </a:cubicBezTo>
                  <a:cubicBezTo>
                    <a:pt x="828" y="736"/>
                    <a:pt x="797" y="889"/>
                    <a:pt x="859" y="1050"/>
                  </a:cubicBezTo>
                  <a:cubicBezTo>
                    <a:pt x="859" y="1081"/>
                    <a:pt x="897" y="1150"/>
                    <a:pt x="928" y="1211"/>
                  </a:cubicBezTo>
                  <a:cubicBezTo>
                    <a:pt x="859" y="1372"/>
                    <a:pt x="797" y="1533"/>
                    <a:pt x="736" y="1724"/>
                  </a:cubicBezTo>
                  <a:cubicBezTo>
                    <a:pt x="705" y="1693"/>
                    <a:pt x="667" y="1693"/>
                    <a:pt x="636" y="1693"/>
                  </a:cubicBezTo>
                  <a:cubicBezTo>
                    <a:pt x="579" y="1673"/>
                    <a:pt x="523" y="1664"/>
                    <a:pt x="469" y="1664"/>
                  </a:cubicBezTo>
                  <a:cubicBezTo>
                    <a:pt x="256" y="1664"/>
                    <a:pt x="80" y="1812"/>
                    <a:pt x="31" y="2038"/>
                  </a:cubicBezTo>
                  <a:cubicBezTo>
                    <a:pt x="1" y="2268"/>
                    <a:pt x="62" y="2552"/>
                    <a:pt x="322" y="2651"/>
                  </a:cubicBezTo>
                  <a:cubicBezTo>
                    <a:pt x="384" y="2682"/>
                    <a:pt x="476" y="2712"/>
                    <a:pt x="636" y="2774"/>
                  </a:cubicBezTo>
                  <a:cubicBezTo>
                    <a:pt x="636" y="2904"/>
                    <a:pt x="636" y="3065"/>
                    <a:pt x="667" y="3226"/>
                  </a:cubicBezTo>
                  <a:cubicBezTo>
                    <a:pt x="636" y="3226"/>
                    <a:pt x="606" y="3256"/>
                    <a:pt x="606" y="3256"/>
                  </a:cubicBezTo>
                  <a:cubicBezTo>
                    <a:pt x="384" y="3379"/>
                    <a:pt x="322" y="3570"/>
                    <a:pt x="353" y="3800"/>
                  </a:cubicBezTo>
                  <a:cubicBezTo>
                    <a:pt x="414" y="4022"/>
                    <a:pt x="667" y="4214"/>
                    <a:pt x="897" y="4214"/>
                  </a:cubicBezTo>
                  <a:cubicBezTo>
                    <a:pt x="958" y="4214"/>
                    <a:pt x="989" y="4214"/>
                    <a:pt x="1050" y="4183"/>
                  </a:cubicBezTo>
                  <a:cubicBezTo>
                    <a:pt x="1088" y="4183"/>
                    <a:pt x="1150" y="4145"/>
                    <a:pt x="1211" y="4114"/>
                  </a:cubicBezTo>
                  <a:cubicBezTo>
                    <a:pt x="1341" y="4214"/>
                    <a:pt x="1502" y="4306"/>
                    <a:pt x="1694" y="4375"/>
                  </a:cubicBezTo>
                  <a:lnTo>
                    <a:pt x="1694" y="4405"/>
                  </a:lnTo>
                  <a:cubicBezTo>
                    <a:pt x="1625" y="4597"/>
                    <a:pt x="1694" y="4758"/>
                    <a:pt x="1755" y="4819"/>
                  </a:cubicBezTo>
                  <a:cubicBezTo>
                    <a:pt x="1855" y="4949"/>
                    <a:pt x="2008" y="5011"/>
                    <a:pt x="2169" y="5011"/>
                  </a:cubicBezTo>
                  <a:cubicBezTo>
                    <a:pt x="2391" y="5011"/>
                    <a:pt x="2582" y="4911"/>
                    <a:pt x="2651" y="4720"/>
                  </a:cubicBezTo>
                  <a:cubicBezTo>
                    <a:pt x="2682" y="4689"/>
                    <a:pt x="2713" y="4628"/>
                    <a:pt x="2713" y="4528"/>
                  </a:cubicBezTo>
                  <a:cubicBezTo>
                    <a:pt x="2873" y="4497"/>
                    <a:pt x="3004" y="4467"/>
                    <a:pt x="3126" y="4436"/>
                  </a:cubicBezTo>
                  <a:cubicBezTo>
                    <a:pt x="3195" y="4528"/>
                    <a:pt x="3226" y="4566"/>
                    <a:pt x="3257" y="4597"/>
                  </a:cubicBezTo>
                  <a:cubicBezTo>
                    <a:pt x="3318" y="4658"/>
                    <a:pt x="3448" y="4689"/>
                    <a:pt x="3540" y="4689"/>
                  </a:cubicBezTo>
                  <a:cubicBezTo>
                    <a:pt x="3800" y="4689"/>
                    <a:pt x="4084" y="4566"/>
                    <a:pt x="4214" y="4375"/>
                  </a:cubicBezTo>
                  <a:cubicBezTo>
                    <a:pt x="4275" y="4275"/>
                    <a:pt x="4306" y="4145"/>
                    <a:pt x="4183" y="3953"/>
                  </a:cubicBezTo>
                  <a:cubicBezTo>
                    <a:pt x="4153" y="3923"/>
                    <a:pt x="4153" y="3892"/>
                    <a:pt x="4115" y="3862"/>
                  </a:cubicBezTo>
                  <a:cubicBezTo>
                    <a:pt x="4245" y="3731"/>
                    <a:pt x="4344" y="3609"/>
                    <a:pt x="4436" y="3448"/>
                  </a:cubicBezTo>
                  <a:cubicBezTo>
                    <a:pt x="4467" y="3478"/>
                    <a:pt x="4498" y="3478"/>
                    <a:pt x="4498" y="3478"/>
                  </a:cubicBezTo>
                  <a:cubicBezTo>
                    <a:pt x="4727" y="3478"/>
                    <a:pt x="5011" y="3126"/>
                    <a:pt x="5041" y="2804"/>
                  </a:cubicBezTo>
                  <a:cubicBezTo>
                    <a:pt x="5072" y="2582"/>
                    <a:pt x="4950" y="2421"/>
                    <a:pt x="4727" y="2360"/>
                  </a:cubicBezTo>
                  <a:lnTo>
                    <a:pt x="4658" y="2360"/>
                  </a:lnTo>
                  <a:cubicBezTo>
                    <a:pt x="4628" y="2168"/>
                    <a:pt x="4597" y="2008"/>
                    <a:pt x="4536" y="1816"/>
                  </a:cubicBezTo>
                  <a:cubicBezTo>
                    <a:pt x="4567" y="1816"/>
                    <a:pt x="4597" y="1785"/>
                    <a:pt x="4597" y="1785"/>
                  </a:cubicBezTo>
                  <a:cubicBezTo>
                    <a:pt x="4727" y="1655"/>
                    <a:pt x="4689" y="1372"/>
                    <a:pt x="4628" y="1150"/>
                  </a:cubicBezTo>
                  <a:cubicBezTo>
                    <a:pt x="4517" y="906"/>
                    <a:pt x="4362" y="784"/>
                    <a:pt x="4194" y="784"/>
                  </a:cubicBezTo>
                  <a:cubicBezTo>
                    <a:pt x="4118" y="784"/>
                    <a:pt x="4040" y="809"/>
                    <a:pt x="3961" y="858"/>
                  </a:cubicBezTo>
                  <a:cubicBezTo>
                    <a:pt x="3923" y="889"/>
                    <a:pt x="3892" y="889"/>
                    <a:pt x="3862" y="927"/>
                  </a:cubicBezTo>
                  <a:cubicBezTo>
                    <a:pt x="3731" y="828"/>
                    <a:pt x="3609" y="736"/>
                    <a:pt x="3448" y="636"/>
                  </a:cubicBezTo>
                  <a:lnTo>
                    <a:pt x="3448" y="544"/>
                  </a:lnTo>
                  <a:cubicBezTo>
                    <a:pt x="3479" y="445"/>
                    <a:pt x="3387" y="353"/>
                    <a:pt x="3318" y="284"/>
                  </a:cubicBezTo>
                  <a:cubicBezTo>
                    <a:pt x="3195" y="161"/>
                    <a:pt x="2965" y="0"/>
                    <a:pt x="274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7"/>
            <p:cNvSpPr/>
            <p:nvPr/>
          </p:nvSpPr>
          <p:spPr>
            <a:xfrm>
              <a:off x="6869845" y="4046333"/>
              <a:ext cx="346081" cy="343443"/>
            </a:xfrm>
            <a:custGeom>
              <a:avLst/>
              <a:gdLst/>
              <a:ahLst/>
              <a:cxnLst/>
              <a:rect l="l" t="t" r="r" b="b"/>
              <a:pathLst>
                <a:path w="2361" h="2343" extrusionOk="0">
                  <a:moveTo>
                    <a:pt x="989" y="136"/>
                  </a:moveTo>
                  <a:cubicBezTo>
                    <a:pt x="1081" y="136"/>
                    <a:pt x="1180" y="136"/>
                    <a:pt x="1303" y="174"/>
                  </a:cubicBezTo>
                  <a:cubicBezTo>
                    <a:pt x="1755" y="266"/>
                    <a:pt x="2069" y="588"/>
                    <a:pt x="2169" y="1001"/>
                  </a:cubicBezTo>
                  <a:cubicBezTo>
                    <a:pt x="2230" y="1384"/>
                    <a:pt x="2107" y="1737"/>
                    <a:pt x="1816" y="1959"/>
                  </a:cubicBezTo>
                  <a:cubicBezTo>
                    <a:pt x="1594" y="2120"/>
                    <a:pt x="1341" y="2212"/>
                    <a:pt x="1081" y="2212"/>
                  </a:cubicBezTo>
                  <a:cubicBezTo>
                    <a:pt x="636" y="2212"/>
                    <a:pt x="253" y="1928"/>
                    <a:pt x="192" y="1576"/>
                  </a:cubicBezTo>
                  <a:cubicBezTo>
                    <a:pt x="123" y="1285"/>
                    <a:pt x="123" y="710"/>
                    <a:pt x="414" y="365"/>
                  </a:cubicBezTo>
                  <a:cubicBezTo>
                    <a:pt x="575" y="205"/>
                    <a:pt x="767" y="136"/>
                    <a:pt x="989" y="136"/>
                  </a:cubicBezTo>
                  <a:close/>
                  <a:moveTo>
                    <a:pt x="980" y="1"/>
                  </a:moveTo>
                  <a:cubicBezTo>
                    <a:pt x="699" y="1"/>
                    <a:pt x="474" y="94"/>
                    <a:pt x="315" y="297"/>
                  </a:cubicBezTo>
                  <a:cubicBezTo>
                    <a:pt x="31" y="618"/>
                    <a:pt x="1" y="1224"/>
                    <a:pt x="62" y="1607"/>
                  </a:cubicBezTo>
                  <a:cubicBezTo>
                    <a:pt x="123" y="2020"/>
                    <a:pt x="575" y="2342"/>
                    <a:pt x="1081" y="2342"/>
                  </a:cubicBezTo>
                  <a:cubicBezTo>
                    <a:pt x="1372" y="2342"/>
                    <a:pt x="1625" y="2242"/>
                    <a:pt x="1877" y="2051"/>
                  </a:cubicBezTo>
                  <a:cubicBezTo>
                    <a:pt x="2230" y="1798"/>
                    <a:pt x="2360" y="1384"/>
                    <a:pt x="2299" y="971"/>
                  </a:cubicBezTo>
                  <a:cubicBezTo>
                    <a:pt x="2199" y="488"/>
                    <a:pt x="1816" y="136"/>
                    <a:pt x="1341" y="44"/>
                  </a:cubicBezTo>
                  <a:cubicBezTo>
                    <a:pt x="1213" y="15"/>
                    <a:pt x="1092" y="1"/>
                    <a:pt x="98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7"/>
            <p:cNvSpPr/>
            <p:nvPr/>
          </p:nvSpPr>
          <p:spPr>
            <a:xfrm>
              <a:off x="7800782" y="4085177"/>
              <a:ext cx="32688" cy="58193"/>
            </a:xfrm>
            <a:custGeom>
              <a:avLst/>
              <a:gdLst/>
              <a:ahLst/>
              <a:cxnLst/>
              <a:rect l="l" t="t" r="r" b="b"/>
              <a:pathLst>
                <a:path w="223" h="397" extrusionOk="0">
                  <a:moveTo>
                    <a:pt x="161" y="1"/>
                  </a:moveTo>
                  <a:cubicBezTo>
                    <a:pt x="31" y="100"/>
                    <a:pt x="0" y="223"/>
                    <a:pt x="62" y="353"/>
                  </a:cubicBezTo>
                  <a:cubicBezTo>
                    <a:pt x="75" y="381"/>
                    <a:pt x="103" y="396"/>
                    <a:pt x="130" y="396"/>
                  </a:cubicBezTo>
                  <a:cubicBezTo>
                    <a:pt x="162" y="396"/>
                    <a:pt x="192" y="373"/>
                    <a:pt x="192" y="323"/>
                  </a:cubicBezTo>
                  <a:cubicBezTo>
                    <a:pt x="223" y="254"/>
                    <a:pt x="223" y="162"/>
                    <a:pt x="223" y="62"/>
                  </a:cubicBezTo>
                  <a:cubicBezTo>
                    <a:pt x="223" y="1"/>
                    <a:pt x="192" y="1"/>
                    <a:pt x="16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7"/>
            <p:cNvSpPr/>
            <p:nvPr/>
          </p:nvSpPr>
          <p:spPr>
            <a:xfrm>
              <a:off x="7543679" y="4024639"/>
              <a:ext cx="56288" cy="50131"/>
            </a:xfrm>
            <a:custGeom>
              <a:avLst/>
              <a:gdLst/>
              <a:ahLst/>
              <a:cxnLst/>
              <a:rect l="l" t="t" r="r" b="b"/>
              <a:pathLst>
                <a:path w="384" h="342" extrusionOk="0">
                  <a:moveTo>
                    <a:pt x="284" y="0"/>
                  </a:moveTo>
                  <a:cubicBezTo>
                    <a:pt x="123" y="31"/>
                    <a:pt x="0" y="130"/>
                    <a:pt x="31" y="284"/>
                  </a:cubicBezTo>
                  <a:cubicBezTo>
                    <a:pt x="31" y="325"/>
                    <a:pt x="64" y="342"/>
                    <a:pt x="97" y="342"/>
                  </a:cubicBezTo>
                  <a:cubicBezTo>
                    <a:pt x="119" y="342"/>
                    <a:pt x="141" y="334"/>
                    <a:pt x="153" y="322"/>
                  </a:cubicBezTo>
                  <a:cubicBezTo>
                    <a:pt x="192" y="253"/>
                    <a:pt x="253" y="192"/>
                    <a:pt x="314" y="161"/>
                  </a:cubicBezTo>
                  <a:cubicBezTo>
                    <a:pt x="383" y="130"/>
                    <a:pt x="345" y="0"/>
                    <a:pt x="28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7"/>
            <p:cNvSpPr/>
            <p:nvPr/>
          </p:nvSpPr>
          <p:spPr>
            <a:xfrm>
              <a:off x="7472880" y="3776476"/>
              <a:ext cx="60832" cy="31955"/>
            </a:xfrm>
            <a:custGeom>
              <a:avLst/>
              <a:gdLst/>
              <a:ahLst/>
              <a:cxnLst/>
              <a:rect l="l" t="t" r="r" b="b"/>
              <a:pathLst>
                <a:path w="415" h="218" extrusionOk="0">
                  <a:moveTo>
                    <a:pt x="322" y="0"/>
                  </a:moveTo>
                  <a:cubicBezTo>
                    <a:pt x="253" y="0"/>
                    <a:pt x="161" y="0"/>
                    <a:pt x="100" y="31"/>
                  </a:cubicBezTo>
                  <a:cubicBezTo>
                    <a:pt x="0" y="61"/>
                    <a:pt x="0" y="161"/>
                    <a:pt x="100" y="192"/>
                  </a:cubicBezTo>
                  <a:cubicBezTo>
                    <a:pt x="127" y="210"/>
                    <a:pt x="157" y="217"/>
                    <a:pt x="188" y="217"/>
                  </a:cubicBezTo>
                  <a:cubicBezTo>
                    <a:pt x="262" y="217"/>
                    <a:pt x="340" y="174"/>
                    <a:pt x="383" y="130"/>
                  </a:cubicBezTo>
                  <a:cubicBezTo>
                    <a:pt x="414" y="100"/>
                    <a:pt x="383" y="0"/>
                    <a:pt x="3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7"/>
            <p:cNvSpPr/>
            <p:nvPr/>
          </p:nvSpPr>
          <p:spPr>
            <a:xfrm>
              <a:off x="7497799" y="3510576"/>
              <a:ext cx="63910" cy="50424"/>
            </a:xfrm>
            <a:custGeom>
              <a:avLst/>
              <a:gdLst/>
              <a:ahLst/>
              <a:cxnLst/>
              <a:rect l="l" t="t" r="r" b="b"/>
              <a:pathLst>
                <a:path w="436" h="344" extrusionOk="0">
                  <a:moveTo>
                    <a:pt x="78" y="0"/>
                  </a:moveTo>
                  <a:cubicBezTo>
                    <a:pt x="40" y="0"/>
                    <a:pt x="0" y="47"/>
                    <a:pt x="22" y="90"/>
                  </a:cubicBezTo>
                  <a:cubicBezTo>
                    <a:pt x="22" y="152"/>
                    <a:pt x="53" y="221"/>
                    <a:pt x="122" y="251"/>
                  </a:cubicBezTo>
                  <a:cubicBezTo>
                    <a:pt x="183" y="313"/>
                    <a:pt x="244" y="343"/>
                    <a:pt x="313" y="343"/>
                  </a:cubicBezTo>
                  <a:cubicBezTo>
                    <a:pt x="374" y="343"/>
                    <a:pt x="436" y="251"/>
                    <a:pt x="374" y="221"/>
                  </a:cubicBezTo>
                  <a:cubicBezTo>
                    <a:pt x="275" y="190"/>
                    <a:pt x="183" y="90"/>
                    <a:pt x="122" y="29"/>
                  </a:cubicBezTo>
                  <a:cubicBezTo>
                    <a:pt x="110" y="9"/>
                    <a:pt x="94" y="0"/>
                    <a:pt x="7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7"/>
            <p:cNvSpPr/>
            <p:nvPr/>
          </p:nvSpPr>
          <p:spPr>
            <a:xfrm>
              <a:off x="7753583" y="3398294"/>
              <a:ext cx="37232" cy="70653"/>
            </a:xfrm>
            <a:custGeom>
              <a:avLst/>
              <a:gdLst/>
              <a:ahLst/>
              <a:cxnLst/>
              <a:rect l="l" t="t" r="r" b="b"/>
              <a:pathLst>
                <a:path w="254" h="482" extrusionOk="0">
                  <a:moveTo>
                    <a:pt x="73" y="0"/>
                  </a:moveTo>
                  <a:cubicBezTo>
                    <a:pt x="31" y="0"/>
                    <a:pt x="1" y="47"/>
                    <a:pt x="1" y="90"/>
                  </a:cubicBezTo>
                  <a:cubicBezTo>
                    <a:pt x="31" y="190"/>
                    <a:pt x="62" y="282"/>
                    <a:pt x="62" y="412"/>
                  </a:cubicBezTo>
                  <a:cubicBezTo>
                    <a:pt x="62" y="458"/>
                    <a:pt x="102" y="481"/>
                    <a:pt x="142" y="481"/>
                  </a:cubicBezTo>
                  <a:cubicBezTo>
                    <a:pt x="183" y="481"/>
                    <a:pt x="223" y="458"/>
                    <a:pt x="223" y="412"/>
                  </a:cubicBezTo>
                  <a:cubicBezTo>
                    <a:pt x="253" y="251"/>
                    <a:pt x="223" y="121"/>
                    <a:pt x="131" y="29"/>
                  </a:cubicBezTo>
                  <a:cubicBezTo>
                    <a:pt x="110" y="9"/>
                    <a:pt x="91" y="0"/>
                    <a:pt x="7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7"/>
            <p:cNvSpPr/>
            <p:nvPr/>
          </p:nvSpPr>
          <p:spPr>
            <a:xfrm>
              <a:off x="8017722" y="3486243"/>
              <a:ext cx="43095" cy="45587"/>
            </a:xfrm>
            <a:custGeom>
              <a:avLst/>
              <a:gdLst/>
              <a:ahLst/>
              <a:cxnLst/>
              <a:rect l="l" t="t" r="r" b="b"/>
              <a:pathLst>
                <a:path w="294" h="311" extrusionOk="0">
                  <a:moveTo>
                    <a:pt x="233" y="1"/>
                  </a:moveTo>
                  <a:cubicBezTo>
                    <a:pt x="212" y="1"/>
                    <a:pt x="190" y="11"/>
                    <a:pt x="175" y="34"/>
                  </a:cubicBezTo>
                  <a:cubicBezTo>
                    <a:pt x="145" y="96"/>
                    <a:pt x="83" y="126"/>
                    <a:pt x="53" y="195"/>
                  </a:cubicBezTo>
                  <a:cubicBezTo>
                    <a:pt x="0" y="242"/>
                    <a:pt x="45" y="310"/>
                    <a:pt x="97" y="310"/>
                  </a:cubicBezTo>
                  <a:cubicBezTo>
                    <a:pt x="113" y="310"/>
                    <a:pt x="130" y="304"/>
                    <a:pt x="145" y="287"/>
                  </a:cubicBezTo>
                  <a:cubicBezTo>
                    <a:pt x="213" y="226"/>
                    <a:pt x="244" y="164"/>
                    <a:pt x="275" y="65"/>
                  </a:cubicBezTo>
                  <a:cubicBezTo>
                    <a:pt x="294" y="27"/>
                    <a:pt x="266" y="1"/>
                    <a:pt x="23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7"/>
            <p:cNvSpPr/>
            <p:nvPr/>
          </p:nvSpPr>
          <p:spPr>
            <a:xfrm>
              <a:off x="8110655" y="3733820"/>
              <a:ext cx="64203" cy="31075"/>
            </a:xfrm>
            <a:custGeom>
              <a:avLst/>
              <a:gdLst/>
              <a:ahLst/>
              <a:cxnLst/>
              <a:rect l="l" t="t" r="r" b="b"/>
              <a:pathLst>
                <a:path w="438" h="212" extrusionOk="0">
                  <a:moveTo>
                    <a:pt x="93" y="1"/>
                  </a:moveTo>
                  <a:cubicBezTo>
                    <a:pt x="41" y="1"/>
                    <a:pt x="1" y="103"/>
                    <a:pt x="54" y="130"/>
                  </a:cubicBezTo>
                  <a:cubicBezTo>
                    <a:pt x="150" y="181"/>
                    <a:pt x="226" y="211"/>
                    <a:pt x="298" y="211"/>
                  </a:cubicBezTo>
                  <a:cubicBezTo>
                    <a:pt x="324" y="211"/>
                    <a:pt x="350" y="207"/>
                    <a:pt x="376" y="199"/>
                  </a:cubicBezTo>
                  <a:cubicBezTo>
                    <a:pt x="438" y="161"/>
                    <a:pt x="438" y="69"/>
                    <a:pt x="376" y="38"/>
                  </a:cubicBezTo>
                  <a:cubicBezTo>
                    <a:pt x="277" y="38"/>
                    <a:pt x="215" y="8"/>
                    <a:pt x="116" y="8"/>
                  </a:cubicBezTo>
                  <a:cubicBezTo>
                    <a:pt x="108" y="3"/>
                    <a:pt x="100" y="1"/>
                    <a:pt x="9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7"/>
            <p:cNvSpPr/>
            <p:nvPr/>
          </p:nvSpPr>
          <p:spPr>
            <a:xfrm>
              <a:off x="8055100" y="3980078"/>
              <a:ext cx="54675" cy="49105"/>
            </a:xfrm>
            <a:custGeom>
              <a:avLst/>
              <a:gdLst/>
              <a:ahLst/>
              <a:cxnLst/>
              <a:rect l="l" t="t" r="r" b="b"/>
              <a:pathLst>
                <a:path w="373" h="335" extrusionOk="0">
                  <a:moveTo>
                    <a:pt x="95" y="1"/>
                  </a:moveTo>
                  <a:cubicBezTo>
                    <a:pt x="44" y="1"/>
                    <a:pt x="0" y="49"/>
                    <a:pt x="20" y="113"/>
                  </a:cubicBezTo>
                  <a:cubicBezTo>
                    <a:pt x="20" y="174"/>
                    <a:pt x="50" y="243"/>
                    <a:pt x="81" y="274"/>
                  </a:cubicBezTo>
                  <a:cubicBezTo>
                    <a:pt x="150" y="335"/>
                    <a:pt x="211" y="335"/>
                    <a:pt x="273" y="335"/>
                  </a:cubicBezTo>
                  <a:cubicBezTo>
                    <a:pt x="342" y="335"/>
                    <a:pt x="372" y="274"/>
                    <a:pt x="342" y="205"/>
                  </a:cubicBezTo>
                  <a:cubicBezTo>
                    <a:pt x="303" y="174"/>
                    <a:pt x="273" y="143"/>
                    <a:pt x="242" y="143"/>
                  </a:cubicBezTo>
                  <a:cubicBezTo>
                    <a:pt x="211" y="113"/>
                    <a:pt x="181" y="82"/>
                    <a:pt x="181" y="51"/>
                  </a:cubicBezTo>
                  <a:cubicBezTo>
                    <a:pt x="156" y="16"/>
                    <a:pt x="124" y="1"/>
                    <a:pt x="9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7"/>
            <p:cNvSpPr/>
            <p:nvPr/>
          </p:nvSpPr>
          <p:spPr>
            <a:xfrm>
              <a:off x="6948412" y="4433603"/>
              <a:ext cx="28290" cy="57314"/>
            </a:xfrm>
            <a:custGeom>
              <a:avLst/>
              <a:gdLst/>
              <a:ahLst/>
              <a:cxnLst/>
              <a:rect l="l" t="t" r="r" b="b"/>
              <a:pathLst>
                <a:path w="193" h="391" extrusionOk="0">
                  <a:moveTo>
                    <a:pt x="104" y="1"/>
                  </a:moveTo>
                  <a:cubicBezTo>
                    <a:pt x="70" y="1"/>
                    <a:pt x="39" y="18"/>
                    <a:pt x="39" y="52"/>
                  </a:cubicBezTo>
                  <a:cubicBezTo>
                    <a:pt x="39" y="144"/>
                    <a:pt x="1" y="244"/>
                    <a:pt x="1" y="305"/>
                  </a:cubicBezTo>
                  <a:cubicBezTo>
                    <a:pt x="1" y="367"/>
                    <a:pt x="39" y="390"/>
                    <a:pt x="75" y="390"/>
                  </a:cubicBezTo>
                  <a:cubicBezTo>
                    <a:pt x="97" y="390"/>
                    <a:pt x="119" y="381"/>
                    <a:pt x="131" y="367"/>
                  </a:cubicBezTo>
                  <a:cubicBezTo>
                    <a:pt x="192" y="275"/>
                    <a:pt x="192" y="175"/>
                    <a:pt x="192" y="52"/>
                  </a:cubicBezTo>
                  <a:cubicBezTo>
                    <a:pt x="177" y="18"/>
                    <a:pt x="139" y="1"/>
                    <a:pt x="10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7"/>
            <p:cNvSpPr/>
            <p:nvPr/>
          </p:nvSpPr>
          <p:spPr>
            <a:xfrm>
              <a:off x="6785561" y="4333341"/>
              <a:ext cx="60832" cy="28290"/>
            </a:xfrm>
            <a:custGeom>
              <a:avLst/>
              <a:gdLst/>
              <a:ahLst/>
              <a:cxnLst/>
              <a:rect l="l" t="t" r="r" b="b"/>
              <a:pathLst>
                <a:path w="415" h="193" extrusionOk="0">
                  <a:moveTo>
                    <a:pt x="346" y="1"/>
                  </a:moveTo>
                  <a:cubicBezTo>
                    <a:pt x="254" y="1"/>
                    <a:pt x="124" y="1"/>
                    <a:pt x="32" y="62"/>
                  </a:cubicBezTo>
                  <a:cubicBezTo>
                    <a:pt x="1" y="93"/>
                    <a:pt x="1" y="192"/>
                    <a:pt x="93" y="192"/>
                  </a:cubicBezTo>
                  <a:cubicBezTo>
                    <a:pt x="154" y="162"/>
                    <a:pt x="254" y="131"/>
                    <a:pt x="346" y="131"/>
                  </a:cubicBezTo>
                  <a:cubicBezTo>
                    <a:pt x="415" y="131"/>
                    <a:pt x="415" y="32"/>
                    <a:pt x="34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7"/>
            <p:cNvSpPr/>
            <p:nvPr/>
          </p:nvSpPr>
          <p:spPr>
            <a:xfrm>
              <a:off x="6738508" y="4169462"/>
              <a:ext cx="75343" cy="30929"/>
            </a:xfrm>
            <a:custGeom>
              <a:avLst/>
              <a:gdLst/>
              <a:ahLst/>
              <a:cxnLst/>
              <a:rect l="l" t="t" r="r" b="b"/>
              <a:pathLst>
                <a:path w="514" h="211" extrusionOk="0">
                  <a:moveTo>
                    <a:pt x="92" y="0"/>
                  </a:moveTo>
                  <a:cubicBezTo>
                    <a:pt x="31" y="0"/>
                    <a:pt x="0" y="100"/>
                    <a:pt x="61" y="131"/>
                  </a:cubicBezTo>
                  <a:cubicBezTo>
                    <a:pt x="125" y="189"/>
                    <a:pt x="197" y="210"/>
                    <a:pt x="275" y="210"/>
                  </a:cubicBezTo>
                  <a:cubicBezTo>
                    <a:pt x="320" y="210"/>
                    <a:pt x="366" y="203"/>
                    <a:pt x="414" y="192"/>
                  </a:cubicBezTo>
                  <a:cubicBezTo>
                    <a:pt x="513" y="161"/>
                    <a:pt x="475" y="62"/>
                    <a:pt x="414" y="62"/>
                  </a:cubicBezTo>
                  <a:cubicBezTo>
                    <a:pt x="284" y="31"/>
                    <a:pt x="192" y="0"/>
                    <a:pt x="9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7"/>
            <p:cNvSpPr/>
            <p:nvPr/>
          </p:nvSpPr>
          <p:spPr>
            <a:xfrm>
              <a:off x="6814584" y="3957798"/>
              <a:ext cx="66842" cy="60832"/>
            </a:xfrm>
            <a:custGeom>
              <a:avLst/>
              <a:gdLst/>
              <a:ahLst/>
              <a:cxnLst/>
              <a:rect l="l" t="t" r="r" b="b"/>
              <a:pathLst>
                <a:path w="456" h="415" extrusionOk="0">
                  <a:moveTo>
                    <a:pt x="81" y="1"/>
                  </a:moveTo>
                  <a:cubicBezTo>
                    <a:pt x="35" y="1"/>
                    <a:pt x="1" y="55"/>
                    <a:pt x="25" y="104"/>
                  </a:cubicBezTo>
                  <a:cubicBezTo>
                    <a:pt x="86" y="234"/>
                    <a:pt x="217" y="295"/>
                    <a:pt x="278" y="395"/>
                  </a:cubicBezTo>
                  <a:cubicBezTo>
                    <a:pt x="291" y="408"/>
                    <a:pt x="308" y="414"/>
                    <a:pt x="326" y="414"/>
                  </a:cubicBezTo>
                  <a:cubicBezTo>
                    <a:pt x="387" y="414"/>
                    <a:pt x="456" y="343"/>
                    <a:pt x="408" y="295"/>
                  </a:cubicBezTo>
                  <a:cubicBezTo>
                    <a:pt x="339" y="203"/>
                    <a:pt x="247" y="73"/>
                    <a:pt x="117" y="12"/>
                  </a:cubicBezTo>
                  <a:cubicBezTo>
                    <a:pt x="105" y="4"/>
                    <a:pt x="93" y="1"/>
                    <a:pt x="8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7"/>
            <p:cNvSpPr/>
            <p:nvPr/>
          </p:nvSpPr>
          <p:spPr>
            <a:xfrm>
              <a:off x="7066410" y="3935517"/>
              <a:ext cx="28144" cy="64496"/>
            </a:xfrm>
            <a:custGeom>
              <a:avLst/>
              <a:gdLst/>
              <a:ahLst/>
              <a:cxnLst/>
              <a:rect l="l" t="t" r="r" b="b"/>
              <a:pathLst>
                <a:path w="192" h="440" extrusionOk="0">
                  <a:moveTo>
                    <a:pt x="117" y="0"/>
                  </a:moveTo>
                  <a:cubicBezTo>
                    <a:pt x="95" y="0"/>
                    <a:pt x="73" y="10"/>
                    <a:pt x="61" y="34"/>
                  </a:cubicBezTo>
                  <a:cubicBezTo>
                    <a:pt x="31" y="95"/>
                    <a:pt x="0" y="164"/>
                    <a:pt x="0" y="225"/>
                  </a:cubicBezTo>
                  <a:cubicBezTo>
                    <a:pt x="0" y="286"/>
                    <a:pt x="0" y="355"/>
                    <a:pt x="31" y="417"/>
                  </a:cubicBezTo>
                  <a:cubicBezTo>
                    <a:pt x="46" y="432"/>
                    <a:pt x="61" y="440"/>
                    <a:pt x="77" y="440"/>
                  </a:cubicBezTo>
                  <a:cubicBezTo>
                    <a:pt x="92" y="440"/>
                    <a:pt x="107" y="432"/>
                    <a:pt x="123" y="417"/>
                  </a:cubicBezTo>
                  <a:cubicBezTo>
                    <a:pt x="153" y="355"/>
                    <a:pt x="123" y="286"/>
                    <a:pt x="153" y="256"/>
                  </a:cubicBezTo>
                  <a:cubicBezTo>
                    <a:pt x="153" y="195"/>
                    <a:pt x="192" y="126"/>
                    <a:pt x="192" y="64"/>
                  </a:cubicBezTo>
                  <a:cubicBezTo>
                    <a:pt x="192" y="26"/>
                    <a:pt x="154" y="0"/>
                    <a:pt x="1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7"/>
            <p:cNvSpPr/>
            <p:nvPr/>
          </p:nvSpPr>
          <p:spPr>
            <a:xfrm>
              <a:off x="7215776" y="4066122"/>
              <a:ext cx="51744" cy="28290"/>
            </a:xfrm>
            <a:custGeom>
              <a:avLst/>
              <a:gdLst/>
              <a:ahLst/>
              <a:cxnLst/>
              <a:rect l="l" t="t" r="r" b="b"/>
              <a:pathLst>
                <a:path w="353" h="193" extrusionOk="0">
                  <a:moveTo>
                    <a:pt x="253" y="1"/>
                  </a:moveTo>
                  <a:cubicBezTo>
                    <a:pt x="192" y="1"/>
                    <a:pt x="92" y="39"/>
                    <a:pt x="61" y="100"/>
                  </a:cubicBezTo>
                  <a:lnTo>
                    <a:pt x="31" y="100"/>
                  </a:lnTo>
                  <a:cubicBezTo>
                    <a:pt x="0" y="131"/>
                    <a:pt x="31" y="192"/>
                    <a:pt x="92" y="192"/>
                  </a:cubicBezTo>
                  <a:cubicBezTo>
                    <a:pt x="161" y="192"/>
                    <a:pt x="253" y="131"/>
                    <a:pt x="284" y="100"/>
                  </a:cubicBezTo>
                  <a:cubicBezTo>
                    <a:pt x="352" y="70"/>
                    <a:pt x="322" y="1"/>
                    <a:pt x="25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7"/>
            <p:cNvSpPr/>
            <p:nvPr/>
          </p:nvSpPr>
          <p:spPr>
            <a:xfrm>
              <a:off x="7239229" y="4300800"/>
              <a:ext cx="46320" cy="34593"/>
            </a:xfrm>
            <a:custGeom>
              <a:avLst/>
              <a:gdLst/>
              <a:ahLst/>
              <a:cxnLst/>
              <a:rect l="l" t="t" r="r" b="b"/>
              <a:pathLst>
                <a:path w="316" h="236" extrusionOk="0">
                  <a:moveTo>
                    <a:pt x="93" y="1"/>
                  </a:moveTo>
                  <a:cubicBezTo>
                    <a:pt x="1" y="1"/>
                    <a:pt x="1" y="123"/>
                    <a:pt x="62" y="162"/>
                  </a:cubicBezTo>
                  <a:cubicBezTo>
                    <a:pt x="124" y="162"/>
                    <a:pt x="124" y="192"/>
                    <a:pt x="192" y="223"/>
                  </a:cubicBezTo>
                  <a:cubicBezTo>
                    <a:pt x="201" y="232"/>
                    <a:pt x="213" y="236"/>
                    <a:pt x="225" y="236"/>
                  </a:cubicBezTo>
                  <a:cubicBezTo>
                    <a:pt x="254" y="236"/>
                    <a:pt x="284" y="214"/>
                    <a:pt x="284" y="192"/>
                  </a:cubicBezTo>
                  <a:cubicBezTo>
                    <a:pt x="315" y="62"/>
                    <a:pt x="192" y="1"/>
                    <a:pt x="9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7"/>
            <p:cNvSpPr/>
            <p:nvPr/>
          </p:nvSpPr>
          <p:spPr>
            <a:xfrm>
              <a:off x="7105547" y="4419238"/>
              <a:ext cx="62298" cy="60392"/>
            </a:xfrm>
            <a:custGeom>
              <a:avLst/>
              <a:gdLst/>
              <a:ahLst/>
              <a:cxnLst/>
              <a:rect l="l" t="t" r="r" b="b"/>
              <a:pathLst>
                <a:path w="425" h="412" extrusionOk="0">
                  <a:moveTo>
                    <a:pt x="127" y="0"/>
                  </a:moveTo>
                  <a:cubicBezTo>
                    <a:pt x="66" y="0"/>
                    <a:pt x="0" y="67"/>
                    <a:pt x="47" y="120"/>
                  </a:cubicBezTo>
                  <a:cubicBezTo>
                    <a:pt x="116" y="212"/>
                    <a:pt x="178" y="342"/>
                    <a:pt x="269" y="403"/>
                  </a:cubicBezTo>
                  <a:cubicBezTo>
                    <a:pt x="288" y="409"/>
                    <a:pt x="305" y="411"/>
                    <a:pt x="320" y="411"/>
                  </a:cubicBezTo>
                  <a:cubicBezTo>
                    <a:pt x="388" y="411"/>
                    <a:pt x="425" y="361"/>
                    <a:pt x="400" y="311"/>
                  </a:cubicBezTo>
                  <a:cubicBezTo>
                    <a:pt x="338" y="181"/>
                    <a:pt x="239" y="120"/>
                    <a:pt x="178" y="20"/>
                  </a:cubicBezTo>
                  <a:cubicBezTo>
                    <a:pt x="163" y="6"/>
                    <a:pt x="146" y="0"/>
                    <a:pt x="12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3" name="Google Shape;3833;p37"/>
          <p:cNvGrpSpPr/>
          <p:nvPr/>
        </p:nvGrpSpPr>
        <p:grpSpPr>
          <a:xfrm>
            <a:off x="425748" y="2670642"/>
            <a:ext cx="2133425" cy="1854850"/>
            <a:chOff x="425748" y="2670642"/>
            <a:chExt cx="2133425" cy="1854850"/>
          </a:xfrm>
        </p:grpSpPr>
        <p:sp>
          <p:nvSpPr>
            <p:cNvPr id="3834" name="Google Shape;3834;p37"/>
            <p:cNvSpPr/>
            <p:nvPr/>
          </p:nvSpPr>
          <p:spPr>
            <a:xfrm>
              <a:off x="1134948" y="3698977"/>
              <a:ext cx="395984" cy="159770"/>
            </a:xfrm>
            <a:custGeom>
              <a:avLst/>
              <a:gdLst/>
              <a:ahLst/>
              <a:cxnLst/>
              <a:rect l="l" t="t" r="r" b="b"/>
              <a:pathLst>
                <a:path w="5641" h="2276" extrusionOk="0">
                  <a:moveTo>
                    <a:pt x="390" y="0"/>
                  </a:moveTo>
                  <a:cubicBezTo>
                    <a:pt x="144" y="0"/>
                    <a:pt x="1" y="21"/>
                    <a:pt x="18" y="68"/>
                  </a:cubicBezTo>
                  <a:cubicBezTo>
                    <a:pt x="148" y="359"/>
                    <a:pt x="309" y="896"/>
                    <a:pt x="500" y="1026"/>
                  </a:cubicBezTo>
                  <a:cubicBezTo>
                    <a:pt x="689" y="1154"/>
                    <a:pt x="5258" y="2275"/>
                    <a:pt x="5503" y="2275"/>
                  </a:cubicBezTo>
                  <a:cubicBezTo>
                    <a:pt x="5506" y="2275"/>
                    <a:pt x="5509" y="2275"/>
                    <a:pt x="5511" y="2275"/>
                  </a:cubicBezTo>
                  <a:cubicBezTo>
                    <a:pt x="5641" y="2236"/>
                    <a:pt x="4997" y="995"/>
                    <a:pt x="4745" y="704"/>
                  </a:cubicBezTo>
                  <a:cubicBezTo>
                    <a:pt x="4483" y="393"/>
                    <a:pt x="1461" y="0"/>
                    <a:pt x="390"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7"/>
            <p:cNvSpPr/>
            <p:nvPr/>
          </p:nvSpPr>
          <p:spPr>
            <a:xfrm>
              <a:off x="721558" y="3569321"/>
              <a:ext cx="466322" cy="440349"/>
            </a:xfrm>
            <a:custGeom>
              <a:avLst/>
              <a:gdLst/>
              <a:ahLst/>
              <a:cxnLst/>
              <a:rect l="l" t="t" r="r" b="b"/>
              <a:pathLst>
                <a:path w="6643" h="6273" extrusionOk="0">
                  <a:moveTo>
                    <a:pt x="996" y="0"/>
                  </a:moveTo>
                  <a:cubicBezTo>
                    <a:pt x="613" y="222"/>
                    <a:pt x="230" y="513"/>
                    <a:pt x="130" y="927"/>
                  </a:cubicBezTo>
                  <a:cubicBezTo>
                    <a:pt x="0" y="1279"/>
                    <a:pt x="100" y="1663"/>
                    <a:pt x="230" y="2015"/>
                  </a:cubicBezTo>
                  <a:cubicBezTo>
                    <a:pt x="483" y="2934"/>
                    <a:pt x="866" y="3861"/>
                    <a:pt x="1310" y="4727"/>
                  </a:cubicBezTo>
                  <a:cubicBezTo>
                    <a:pt x="1632" y="5424"/>
                    <a:pt x="2145" y="6129"/>
                    <a:pt x="2873" y="6259"/>
                  </a:cubicBezTo>
                  <a:cubicBezTo>
                    <a:pt x="2936" y="6268"/>
                    <a:pt x="2999" y="6272"/>
                    <a:pt x="3063" y="6272"/>
                  </a:cubicBezTo>
                  <a:cubicBezTo>
                    <a:pt x="3425" y="6272"/>
                    <a:pt x="3796" y="6136"/>
                    <a:pt x="4122" y="5999"/>
                  </a:cubicBezTo>
                  <a:cubicBezTo>
                    <a:pt x="5018" y="5654"/>
                    <a:pt x="5845" y="5202"/>
                    <a:pt x="6642" y="4658"/>
                  </a:cubicBezTo>
                  <a:cubicBezTo>
                    <a:pt x="6612" y="4566"/>
                    <a:pt x="6550" y="4436"/>
                    <a:pt x="6512" y="4344"/>
                  </a:cubicBezTo>
                  <a:cubicBezTo>
                    <a:pt x="6006" y="4597"/>
                    <a:pt x="5524" y="4849"/>
                    <a:pt x="5018" y="5041"/>
                  </a:cubicBezTo>
                  <a:cubicBezTo>
                    <a:pt x="4668" y="5200"/>
                    <a:pt x="4324" y="5317"/>
                    <a:pt x="3980" y="5317"/>
                  </a:cubicBezTo>
                  <a:cubicBezTo>
                    <a:pt x="3910" y="5317"/>
                    <a:pt x="3840" y="5312"/>
                    <a:pt x="3769" y="5301"/>
                  </a:cubicBezTo>
                  <a:cubicBezTo>
                    <a:pt x="3034" y="5202"/>
                    <a:pt x="2528" y="4466"/>
                    <a:pt x="2207" y="3800"/>
                  </a:cubicBezTo>
                  <a:cubicBezTo>
                    <a:pt x="1762" y="2904"/>
                    <a:pt x="1379" y="2015"/>
                    <a:pt x="1119" y="1057"/>
                  </a:cubicBezTo>
                  <a:cubicBezTo>
                    <a:pt x="996" y="705"/>
                    <a:pt x="927" y="352"/>
                    <a:pt x="996"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7"/>
            <p:cNvSpPr/>
            <p:nvPr/>
          </p:nvSpPr>
          <p:spPr>
            <a:xfrm>
              <a:off x="939309" y="4012974"/>
              <a:ext cx="367414" cy="381243"/>
            </a:xfrm>
            <a:custGeom>
              <a:avLst/>
              <a:gdLst/>
              <a:ahLst/>
              <a:cxnLst/>
              <a:rect l="l" t="t" r="r" b="b"/>
              <a:pathLst>
                <a:path w="5234" h="5431" extrusionOk="0">
                  <a:moveTo>
                    <a:pt x="920" y="0"/>
                  </a:moveTo>
                  <a:lnTo>
                    <a:pt x="1" y="383"/>
                  </a:lnTo>
                  <a:cubicBezTo>
                    <a:pt x="284" y="1785"/>
                    <a:pt x="767" y="3164"/>
                    <a:pt x="1372" y="4467"/>
                  </a:cubicBezTo>
                  <a:cubicBezTo>
                    <a:pt x="1564" y="4819"/>
                    <a:pt x="1786" y="5233"/>
                    <a:pt x="2200" y="5394"/>
                  </a:cubicBezTo>
                  <a:cubicBezTo>
                    <a:pt x="2295" y="5420"/>
                    <a:pt x="2396" y="5430"/>
                    <a:pt x="2500" y="5430"/>
                  </a:cubicBezTo>
                  <a:cubicBezTo>
                    <a:pt x="2671" y="5430"/>
                    <a:pt x="2850" y="5401"/>
                    <a:pt x="3027" y="5363"/>
                  </a:cubicBezTo>
                  <a:cubicBezTo>
                    <a:pt x="3640" y="5202"/>
                    <a:pt x="4214" y="4980"/>
                    <a:pt x="4751" y="4697"/>
                  </a:cubicBezTo>
                  <a:cubicBezTo>
                    <a:pt x="4911" y="4597"/>
                    <a:pt x="5072" y="4467"/>
                    <a:pt x="5203" y="4344"/>
                  </a:cubicBezTo>
                  <a:cubicBezTo>
                    <a:pt x="5203" y="4313"/>
                    <a:pt x="5233" y="4275"/>
                    <a:pt x="5233" y="4245"/>
                  </a:cubicBezTo>
                  <a:lnTo>
                    <a:pt x="5233" y="4245"/>
                  </a:lnTo>
                  <a:cubicBezTo>
                    <a:pt x="4720" y="4536"/>
                    <a:pt x="4498" y="4505"/>
                    <a:pt x="3923" y="4628"/>
                  </a:cubicBezTo>
                  <a:cubicBezTo>
                    <a:pt x="3760" y="4685"/>
                    <a:pt x="3595" y="4719"/>
                    <a:pt x="3429" y="4719"/>
                  </a:cubicBezTo>
                  <a:cubicBezTo>
                    <a:pt x="3307" y="4719"/>
                    <a:pt x="3186" y="4701"/>
                    <a:pt x="3065" y="4658"/>
                  </a:cubicBezTo>
                  <a:cubicBezTo>
                    <a:pt x="2682" y="4536"/>
                    <a:pt x="2452" y="4122"/>
                    <a:pt x="2261" y="3739"/>
                  </a:cubicBezTo>
                  <a:cubicBezTo>
                    <a:pt x="1686" y="2521"/>
                    <a:pt x="1211" y="1310"/>
                    <a:pt x="920"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7"/>
            <p:cNvSpPr/>
            <p:nvPr/>
          </p:nvSpPr>
          <p:spPr>
            <a:xfrm>
              <a:off x="1245859" y="3017773"/>
              <a:ext cx="455020" cy="1001087"/>
            </a:xfrm>
            <a:custGeom>
              <a:avLst/>
              <a:gdLst/>
              <a:ahLst/>
              <a:cxnLst/>
              <a:rect l="l" t="t" r="r" b="b"/>
              <a:pathLst>
                <a:path w="6482" h="14261" extrusionOk="0">
                  <a:moveTo>
                    <a:pt x="553" y="1"/>
                  </a:moveTo>
                  <a:cubicBezTo>
                    <a:pt x="266" y="1"/>
                    <a:pt x="39" y="180"/>
                    <a:pt x="39" y="296"/>
                  </a:cubicBezTo>
                  <a:cubicBezTo>
                    <a:pt x="1" y="549"/>
                    <a:pt x="100" y="801"/>
                    <a:pt x="192" y="1024"/>
                  </a:cubicBezTo>
                  <a:cubicBezTo>
                    <a:pt x="1824" y="5275"/>
                    <a:pt x="3578" y="9451"/>
                    <a:pt x="5432" y="13572"/>
                  </a:cubicBezTo>
                  <a:cubicBezTo>
                    <a:pt x="5524" y="13825"/>
                    <a:pt x="5685" y="14147"/>
                    <a:pt x="5907" y="14239"/>
                  </a:cubicBezTo>
                  <a:cubicBezTo>
                    <a:pt x="5951" y="14254"/>
                    <a:pt x="5993" y="14261"/>
                    <a:pt x="6033" y="14261"/>
                  </a:cubicBezTo>
                  <a:cubicBezTo>
                    <a:pt x="6261" y="14261"/>
                    <a:pt x="6425" y="14037"/>
                    <a:pt x="6451" y="13764"/>
                  </a:cubicBezTo>
                  <a:cubicBezTo>
                    <a:pt x="6482" y="13442"/>
                    <a:pt x="6390" y="13090"/>
                    <a:pt x="6260" y="12775"/>
                  </a:cubicBezTo>
                  <a:cubicBezTo>
                    <a:pt x="4980" y="9006"/>
                    <a:pt x="3034" y="4823"/>
                    <a:pt x="1533" y="1123"/>
                  </a:cubicBezTo>
                  <a:lnTo>
                    <a:pt x="1410" y="740"/>
                  </a:lnTo>
                  <a:cubicBezTo>
                    <a:pt x="1172" y="172"/>
                    <a:pt x="834" y="1"/>
                    <a:pt x="553"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7"/>
            <p:cNvSpPr/>
            <p:nvPr/>
          </p:nvSpPr>
          <p:spPr>
            <a:xfrm>
              <a:off x="607558" y="3719335"/>
              <a:ext cx="194728" cy="275806"/>
            </a:xfrm>
            <a:custGeom>
              <a:avLst/>
              <a:gdLst/>
              <a:ahLst/>
              <a:cxnLst/>
              <a:rect l="l" t="t" r="r" b="b"/>
              <a:pathLst>
                <a:path w="2774" h="3929" extrusionOk="0">
                  <a:moveTo>
                    <a:pt x="1210" y="0"/>
                  </a:moveTo>
                  <a:cubicBezTo>
                    <a:pt x="927" y="69"/>
                    <a:pt x="636" y="223"/>
                    <a:pt x="414" y="414"/>
                  </a:cubicBezTo>
                  <a:cubicBezTo>
                    <a:pt x="322" y="483"/>
                    <a:pt x="222" y="575"/>
                    <a:pt x="192" y="705"/>
                  </a:cubicBezTo>
                  <a:cubicBezTo>
                    <a:pt x="0" y="1088"/>
                    <a:pt x="130" y="1632"/>
                    <a:pt x="322" y="2077"/>
                  </a:cubicBezTo>
                  <a:cubicBezTo>
                    <a:pt x="544" y="2590"/>
                    <a:pt x="636" y="3134"/>
                    <a:pt x="1019" y="3578"/>
                  </a:cubicBezTo>
                  <a:cubicBezTo>
                    <a:pt x="1254" y="3837"/>
                    <a:pt x="1500" y="3928"/>
                    <a:pt x="1740" y="3928"/>
                  </a:cubicBezTo>
                  <a:cubicBezTo>
                    <a:pt x="2118" y="3928"/>
                    <a:pt x="2483" y="3702"/>
                    <a:pt x="2773" y="3548"/>
                  </a:cubicBezTo>
                  <a:lnTo>
                    <a:pt x="1210" y="0"/>
                  </a:ln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7"/>
            <p:cNvSpPr/>
            <p:nvPr/>
          </p:nvSpPr>
          <p:spPr>
            <a:xfrm>
              <a:off x="1071068" y="3598313"/>
              <a:ext cx="2808" cy="2246"/>
            </a:xfrm>
            <a:custGeom>
              <a:avLst/>
              <a:gdLst/>
              <a:ahLst/>
              <a:cxnLst/>
              <a:rect l="l" t="t" r="r" b="b"/>
              <a:pathLst>
                <a:path w="40" h="32" extrusionOk="0">
                  <a:moveTo>
                    <a:pt x="39" y="1"/>
                  </a:moveTo>
                  <a:cubicBezTo>
                    <a:pt x="1" y="1"/>
                    <a:pt x="1" y="31"/>
                    <a:pt x="39" y="31"/>
                  </a:cubicBezTo>
                  <a:lnTo>
                    <a:pt x="39"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7"/>
            <p:cNvSpPr/>
            <p:nvPr/>
          </p:nvSpPr>
          <p:spPr>
            <a:xfrm>
              <a:off x="676913" y="3441209"/>
              <a:ext cx="533501" cy="600469"/>
            </a:xfrm>
            <a:custGeom>
              <a:avLst/>
              <a:gdLst/>
              <a:ahLst/>
              <a:cxnLst/>
              <a:rect l="l" t="t" r="r" b="b"/>
              <a:pathLst>
                <a:path w="7600" h="8554" extrusionOk="0">
                  <a:moveTo>
                    <a:pt x="4370" y="1"/>
                  </a:moveTo>
                  <a:cubicBezTo>
                    <a:pt x="4362" y="1"/>
                    <a:pt x="4353" y="4"/>
                    <a:pt x="4344" y="9"/>
                  </a:cubicBezTo>
                  <a:cubicBezTo>
                    <a:pt x="3670" y="201"/>
                    <a:pt x="3003" y="546"/>
                    <a:pt x="2398" y="867"/>
                  </a:cubicBezTo>
                  <a:cubicBezTo>
                    <a:pt x="1824" y="1120"/>
                    <a:pt x="1149" y="1350"/>
                    <a:pt x="674" y="1764"/>
                  </a:cubicBezTo>
                  <a:cubicBezTo>
                    <a:pt x="161" y="2177"/>
                    <a:pt x="0" y="2721"/>
                    <a:pt x="131" y="3357"/>
                  </a:cubicBezTo>
                  <a:cubicBezTo>
                    <a:pt x="253" y="4154"/>
                    <a:pt x="606" y="4951"/>
                    <a:pt x="897" y="5686"/>
                  </a:cubicBezTo>
                  <a:cubicBezTo>
                    <a:pt x="1341" y="6743"/>
                    <a:pt x="1946" y="8306"/>
                    <a:pt x="3256" y="8528"/>
                  </a:cubicBezTo>
                  <a:cubicBezTo>
                    <a:pt x="3348" y="8545"/>
                    <a:pt x="3441" y="8553"/>
                    <a:pt x="3534" y="8553"/>
                  </a:cubicBezTo>
                  <a:cubicBezTo>
                    <a:pt x="4158" y="8553"/>
                    <a:pt x="4806" y="8207"/>
                    <a:pt x="5332" y="7954"/>
                  </a:cubicBezTo>
                  <a:cubicBezTo>
                    <a:pt x="6098" y="7601"/>
                    <a:pt x="6834" y="7188"/>
                    <a:pt x="7531" y="6743"/>
                  </a:cubicBezTo>
                  <a:cubicBezTo>
                    <a:pt x="7600" y="6674"/>
                    <a:pt x="7600" y="6644"/>
                    <a:pt x="7569" y="6583"/>
                  </a:cubicBezTo>
                  <a:cubicBezTo>
                    <a:pt x="6612" y="4506"/>
                    <a:pt x="5746" y="2369"/>
                    <a:pt x="4758" y="324"/>
                  </a:cubicBezTo>
                  <a:cubicBezTo>
                    <a:pt x="4742" y="308"/>
                    <a:pt x="4727" y="301"/>
                    <a:pt x="4716" y="301"/>
                  </a:cubicBezTo>
                  <a:cubicBezTo>
                    <a:pt x="4704" y="301"/>
                    <a:pt x="4696" y="308"/>
                    <a:pt x="4696" y="324"/>
                  </a:cubicBezTo>
                  <a:cubicBezTo>
                    <a:pt x="5454" y="2476"/>
                    <a:pt x="6430" y="4561"/>
                    <a:pt x="7348" y="6608"/>
                  </a:cubicBezTo>
                  <a:lnTo>
                    <a:pt x="7348" y="6608"/>
                  </a:lnTo>
                  <a:cubicBezTo>
                    <a:pt x="6800" y="6941"/>
                    <a:pt x="6225" y="7266"/>
                    <a:pt x="5616" y="7571"/>
                  </a:cubicBezTo>
                  <a:cubicBezTo>
                    <a:pt x="4980" y="7893"/>
                    <a:pt x="4244" y="8276"/>
                    <a:pt x="3509" y="8306"/>
                  </a:cubicBezTo>
                  <a:cubicBezTo>
                    <a:pt x="3487" y="8307"/>
                    <a:pt x="3466" y="8308"/>
                    <a:pt x="3445" y="8308"/>
                  </a:cubicBezTo>
                  <a:cubicBezTo>
                    <a:pt x="2184" y="8308"/>
                    <a:pt x="1526" y="6536"/>
                    <a:pt x="1119" y="5594"/>
                  </a:cubicBezTo>
                  <a:cubicBezTo>
                    <a:pt x="828" y="4920"/>
                    <a:pt x="575" y="4223"/>
                    <a:pt x="383" y="3488"/>
                  </a:cubicBezTo>
                  <a:cubicBezTo>
                    <a:pt x="291" y="3104"/>
                    <a:pt x="253" y="2721"/>
                    <a:pt x="414" y="2369"/>
                  </a:cubicBezTo>
                  <a:cubicBezTo>
                    <a:pt x="575" y="2078"/>
                    <a:pt x="828" y="1886"/>
                    <a:pt x="1088" y="1733"/>
                  </a:cubicBezTo>
                  <a:cubicBezTo>
                    <a:pt x="1594" y="1411"/>
                    <a:pt x="2168" y="1189"/>
                    <a:pt x="2682" y="967"/>
                  </a:cubicBezTo>
                  <a:cubicBezTo>
                    <a:pt x="3256" y="707"/>
                    <a:pt x="3861" y="484"/>
                    <a:pt x="4375" y="132"/>
                  </a:cubicBezTo>
                  <a:cubicBezTo>
                    <a:pt x="4427" y="80"/>
                    <a:pt x="4413" y="1"/>
                    <a:pt x="437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7"/>
            <p:cNvSpPr/>
            <p:nvPr/>
          </p:nvSpPr>
          <p:spPr>
            <a:xfrm>
              <a:off x="1257862" y="3828844"/>
              <a:ext cx="308588" cy="83605"/>
            </a:xfrm>
            <a:custGeom>
              <a:avLst/>
              <a:gdLst/>
              <a:ahLst/>
              <a:cxnLst/>
              <a:rect l="l" t="t" r="r" b="b"/>
              <a:pathLst>
                <a:path w="4396" h="1191" extrusionOk="0">
                  <a:moveTo>
                    <a:pt x="156" y="0"/>
                  </a:moveTo>
                  <a:cubicBezTo>
                    <a:pt x="50" y="0"/>
                    <a:pt x="0" y="166"/>
                    <a:pt x="121" y="195"/>
                  </a:cubicBezTo>
                  <a:cubicBezTo>
                    <a:pt x="825" y="356"/>
                    <a:pt x="1523" y="547"/>
                    <a:pt x="2227" y="708"/>
                  </a:cubicBezTo>
                  <a:cubicBezTo>
                    <a:pt x="2702" y="838"/>
                    <a:pt x="3185" y="961"/>
                    <a:pt x="3698" y="1061"/>
                  </a:cubicBezTo>
                  <a:cubicBezTo>
                    <a:pt x="3890" y="1122"/>
                    <a:pt x="4112" y="1191"/>
                    <a:pt x="4334" y="1191"/>
                  </a:cubicBezTo>
                  <a:cubicBezTo>
                    <a:pt x="4395" y="1191"/>
                    <a:pt x="4395" y="1122"/>
                    <a:pt x="4365" y="1091"/>
                  </a:cubicBezTo>
                  <a:cubicBezTo>
                    <a:pt x="4173" y="999"/>
                    <a:pt x="3982" y="930"/>
                    <a:pt x="3790" y="900"/>
                  </a:cubicBezTo>
                  <a:cubicBezTo>
                    <a:pt x="3315" y="769"/>
                    <a:pt x="2802" y="647"/>
                    <a:pt x="2319" y="517"/>
                  </a:cubicBezTo>
                  <a:cubicBezTo>
                    <a:pt x="1622" y="356"/>
                    <a:pt x="887" y="164"/>
                    <a:pt x="182" y="3"/>
                  </a:cubicBezTo>
                  <a:cubicBezTo>
                    <a:pt x="173" y="1"/>
                    <a:pt x="164" y="0"/>
                    <a:pt x="1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7"/>
            <p:cNvSpPr/>
            <p:nvPr/>
          </p:nvSpPr>
          <p:spPr>
            <a:xfrm>
              <a:off x="1033443" y="3087058"/>
              <a:ext cx="199782" cy="442876"/>
            </a:xfrm>
            <a:custGeom>
              <a:avLst/>
              <a:gdLst/>
              <a:ahLst/>
              <a:cxnLst/>
              <a:rect l="l" t="t" r="r" b="b"/>
              <a:pathLst>
                <a:path w="2846" h="6309" extrusionOk="0">
                  <a:moveTo>
                    <a:pt x="2738" y="1"/>
                  </a:moveTo>
                  <a:cubicBezTo>
                    <a:pt x="2700" y="1"/>
                    <a:pt x="2659" y="22"/>
                    <a:pt x="2644" y="75"/>
                  </a:cubicBezTo>
                  <a:cubicBezTo>
                    <a:pt x="2391" y="680"/>
                    <a:pt x="2107" y="1446"/>
                    <a:pt x="1816" y="2113"/>
                  </a:cubicBezTo>
                  <a:cubicBezTo>
                    <a:pt x="1533" y="2787"/>
                    <a:pt x="1242" y="3453"/>
                    <a:pt x="958" y="4158"/>
                  </a:cubicBezTo>
                  <a:cubicBezTo>
                    <a:pt x="797" y="4511"/>
                    <a:pt x="636" y="4863"/>
                    <a:pt x="475" y="5177"/>
                  </a:cubicBezTo>
                  <a:cubicBezTo>
                    <a:pt x="284" y="5529"/>
                    <a:pt x="92" y="5882"/>
                    <a:pt x="1" y="6265"/>
                  </a:cubicBezTo>
                  <a:cubicBezTo>
                    <a:pt x="1" y="6287"/>
                    <a:pt x="31" y="6308"/>
                    <a:pt x="60" y="6308"/>
                  </a:cubicBezTo>
                  <a:cubicBezTo>
                    <a:pt x="72" y="6308"/>
                    <a:pt x="83" y="6304"/>
                    <a:pt x="92" y="6296"/>
                  </a:cubicBezTo>
                  <a:cubicBezTo>
                    <a:pt x="537" y="5752"/>
                    <a:pt x="797" y="4986"/>
                    <a:pt x="1081" y="4350"/>
                  </a:cubicBezTo>
                  <a:cubicBezTo>
                    <a:pt x="1372" y="3675"/>
                    <a:pt x="1655" y="3009"/>
                    <a:pt x="1946" y="2335"/>
                  </a:cubicBezTo>
                  <a:cubicBezTo>
                    <a:pt x="2230" y="1607"/>
                    <a:pt x="2552" y="841"/>
                    <a:pt x="2804" y="105"/>
                  </a:cubicBezTo>
                  <a:cubicBezTo>
                    <a:pt x="2845" y="46"/>
                    <a:pt x="2794" y="1"/>
                    <a:pt x="27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7"/>
            <p:cNvSpPr/>
            <p:nvPr/>
          </p:nvSpPr>
          <p:spPr>
            <a:xfrm>
              <a:off x="1160920" y="3813471"/>
              <a:ext cx="55947" cy="16777"/>
            </a:xfrm>
            <a:custGeom>
              <a:avLst/>
              <a:gdLst/>
              <a:ahLst/>
              <a:cxnLst/>
              <a:rect l="l" t="t" r="r" b="b"/>
              <a:pathLst>
                <a:path w="797" h="239" extrusionOk="0">
                  <a:moveTo>
                    <a:pt x="100" y="0"/>
                  </a:moveTo>
                  <a:cubicBezTo>
                    <a:pt x="31" y="0"/>
                    <a:pt x="0" y="100"/>
                    <a:pt x="100" y="130"/>
                  </a:cubicBezTo>
                  <a:cubicBezTo>
                    <a:pt x="192" y="161"/>
                    <a:pt x="322" y="192"/>
                    <a:pt x="414" y="192"/>
                  </a:cubicBezTo>
                  <a:cubicBezTo>
                    <a:pt x="505" y="213"/>
                    <a:pt x="596" y="238"/>
                    <a:pt x="674" y="238"/>
                  </a:cubicBezTo>
                  <a:cubicBezTo>
                    <a:pt x="708" y="238"/>
                    <a:pt x="739" y="234"/>
                    <a:pt x="766" y="222"/>
                  </a:cubicBezTo>
                  <a:cubicBezTo>
                    <a:pt x="797" y="222"/>
                    <a:pt x="797" y="161"/>
                    <a:pt x="766" y="161"/>
                  </a:cubicBezTo>
                  <a:cubicBezTo>
                    <a:pt x="674" y="100"/>
                    <a:pt x="575" y="100"/>
                    <a:pt x="483" y="69"/>
                  </a:cubicBezTo>
                  <a:cubicBezTo>
                    <a:pt x="353" y="69"/>
                    <a:pt x="222" y="31"/>
                    <a:pt x="10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7"/>
            <p:cNvSpPr/>
            <p:nvPr/>
          </p:nvSpPr>
          <p:spPr>
            <a:xfrm>
              <a:off x="918881" y="3925858"/>
              <a:ext cx="428135" cy="497068"/>
            </a:xfrm>
            <a:custGeom>
              <a:avLst/>
              <a:gdLst/>
              <a:ahLst/>
              <a:cxnLst/>
              <a:rect l="l" t="t" r="r" b="b"/>
              <a:pathLst>
                <a:path w="6099" h="7081" extrusionOk="0">
                  <a:moveTo>
                    <a:pt x="3610" y="0"/>
                  </a:moveTo>
                  <a:cubicBezTo>
                    <a:pt x="3540" y="0"/>
                    <a:pt x="3469" y="72"/>
                    <a:pt x="3509" y="154"/>
                  </a:cubicBezTo>
                  <a:cubicBezTo>
                    <a:pt x="4153" y="1241"/>
                    <a:pt x="4789" y="2299"/>
                    <a:pt x="5302" y="3409"/>
                  </a:cubicBezTo>
                  <a:cubicBezTo>
                    <a:pt x="5586" y="4053"/>
                    <a:pt x="5846" y="4719"/>
                    <a:pt x="5716" y="5424"/>
                  </a:cubicBezTo>
                  <a:cubicBezTo>
                    <a:pt x="5586" y="6060"/>
                    <a:pt x="4628" y="6382"/>
                    <a:pt x="4084" y="6573"/>
                  </a:cubicBezTo>
                  <a:cubicBezTo>
                    <a:pt x="3703" y="6721"/>
                    <a:pt x="3254" y="6899"/>
                    <a:pt x="2836" y="6899"/>
                  </a:cubicBezTo>
                  <a:cubicBezTo>
                    <a:pt x="2625" y="6899"/>
                    <a:pt x="2421" y="6853"/>
                    <a:pt x="2238" y="6734"/>
                  </a:cubicBezTo>
                  <a:cubicBezTo>
                    <a:pt x="1755" y="6443"/>
                    <a:pt x="1533" y="5708"/>
                    <a:pt x="1341" y="5233"/>
                  </a:cubicBezTo>
                  <a:cubicBezTo>
                    <a:pt x="797" y="4053"/>
                    <a:pt x="445" y="2804"/>
                    <a:pt x="131" y="1532"/>
                  </a:cubicBezTo>
                  <a:cubicBezTo>
                    <a:pt x="131" y="1507"/>
                    <a:pt x="113" y="1495"/>
                    <a:pt x="91" y="1495"/>
                  </a:cubicBezTo>
                  <a:cubicBezTo>
                    <a:pt x="53" y="1495"/>
                    <a:pt x="1" y="1531"/>
                    <a:pt x="1" y="1594"/>
                  </a:cubicBezTo>
                  <a:cubicBezTo>
                    <a:pt x="254" y="3026"/>
                    <a:pt x="767" y="4436"/>
                    <a:pt x="1372" y="5777"/>
                  </a:cubicBezTo>
                  <a:cubicBezTo>
                    <a:pt x="1564" y="6221"/>
                    <a:pt x="1824" y="6796"/>
                    <a:pt x="2299" y="6987"/>
                  </a:cubicBezTo>
                  <a:cubicBezTo>
                    <a:pt x="2466" y="7054"/>
                    <a:pt x="2641" y="7081"/>
                    <a:pt x="2817" y="7081"/>
                  </a:cubicBezTo>
                  <a:cubicBezTo>
                    <a:pt x="3311" y="7081"/>
                    <a:pt x="3822" y="6867"/>
                    <a:pt x="4245" y="6704"/>
                  </a:cubicBezTo>
                  <a:cubicBezTo>
                    <a:pt x="4758" y="6512"/>
                    <a:pt x="5463" y="6252"/>
                    <a:pt x="5777" y="5777"/>
                  </a:cubicBezTo>
                  <a:cubicBezTo>
                    <a:pt x="6099" y="5263"/>
                    <a:pt x="5907" y="4497"/>
                    <a:pt x="5716" y="3984"/>
                  </a:cubicBezTo>
                  <a:cubicBezTo>
                    <a:pt x="5271" y="2613"/>
                    <a:pt x="4436" y="1303"/>
                    <a:pt x="3701" y="62"/>
                  </a:cubicBezTo>
                  <a:cubicBezTo>
                    <a:pt x="3681" y="18"/>
                    <a:pt x="3646" y="0"/>
                    <a:pt x="361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7"/>
            <p:cNvSpPr/>
            <p:nvPr/>
          </p:nvSpPr>
          <p:spPr>
            <a:xfrm>
              <a:off x="1225221" y="4008903"/>
              <a:ext cx="85781" cy="109298"/>
            </a:xfrm>
            <a:custGeom>
              <a:avLst/>
              <a:gdLst/>
              <a:ahLst/>
              <a:cxnLst/>
              <a:rect l="l" t="t" r="r" b="b"/>
              <a:pathLst>
                <a:path w="1222" h="1557" extrusionOk="0">
                  <a:moveTo>
                    <a:pt x="166" y="1"/>
                  </a:moveTo>
                  <a:cubicBezTo>
                    <a:pt x="68" y="1"/>
                    <a:pt x="0" y="58"/>
                    <a:pt x="11" y="219"/>
                  </a:cubicBezTo>
                  <a:cubicBezTo>
                    <a:pt x="11" y="255"/>
                    <a:pt x="43" y="270"/>
                    <a:pt x="69" y="270"/>
                  </a:cubicBezTo>
                  <a:cubicBezTo>
                    <a:pt x="87" y="270"/>
                    <a:pt x="103" y="263"/>
                    <a:pt x="103" y="250"/>
                  </a:cubicBezTo>
                  <a:cubicBezTo>
                    <a:pt x="130" y="184"/>
                    <a:pt x="170" y="157"/>
                    <a:pt x="217" y="157"/>
                  </a:cubicBezTo>
                  <a:cubicBezTo>
                    <a:pt x="399" y="157"/>
                    <a:pt x="686" y="554"/>
                    <a:pt x="716" y="602"/>
                  </a:cubicBezTo>
                  <a:cubicBezTo>
                    <a:pt x="869" y="824"/>
                    <a:pt x="938" y="1146"/>
                    <a:pt x="808" y="1399"/>
                  </a:cubicBezTo>
                  <a:cubicBezTo>
                    <a:pt x="767" y="1486"/>
                    <a:pt x="825" y="1556"/>
                    <a:pt x="887" y="1556"/>
                  </a:cubicBezTo>
                  <a:cubicBezTo>
                    <a:pt x="917" y="1556"/>
                    <a:pt x="948" y="1539"/>
                    <a:pt x="969" y="1499"/>
                  </a:cubicBezTo>
                  <a:cubicBezTo>
                    <a:pt x="1222" y="1077"/>
                    <a:pt x="969" y="602"/>
                    <a:pt x="678" y="281"/>
                  </a:cubicBezTo>
                  <a:cubicBezTo>
                    <a:pt x="599" y="178"/>
                    <a:pt x="338" y="1"/>
                    <a:pt x="1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7"/>
            <p:cNvSpPr/>
            <p:nvPr/>
          </p:nvSpPr>
          <p:spPr>
            <a:xfrm>
              <a:off x="553717" y="3694625"/>
              <a:ext cx="266119" cy="315748"/>
            </a:xfrm>
            <a:custGeom>
              <a:avLst/>
              <a:gdLst/>
              <a:ahLst/>
              <a:cxnLst/>
              <a:rect l="l" t="t" r="r" b="b"/>
              <a:pathLst>
                <a:path w="3791" h="4498" extrusionOk="0">
                  <a:moveTo>
                    <a:pt x="1947" y="0"/>
                  </a:moveTo>
                  <a:cubicBezTo>
                    <a:pt x="1342" y="69"/>
                    <a:pt x="545" y="513"/>
                    <a:pt x="284" y="1088"/>
                  </a:cubicBezTo>
                  <a:cubicBezTo>
                    <a:pt x="1" y="1724"/>
                    <a:pt x="415" y="2459"/>
                    <a:pt x="606" y="3064"/>
                  </a:cubicBezTo>
                  <a:cubicBezTo>
                    <a:pt x="828" y="3677"/>
                    <a:pt x="1119" y="4313"/>
                    <a:pt x="1817" y="4474"/>
                  </a:cubicBezTo>
                  <a:cubicBezTo>
                    <a:pt x="1897" y="4490"/>
                    <a:pt x="1981" y="4498"/>
                    <a:pt x="2066" y="4498"/>
                  </a:cubicBezTo>
                  <a:cubicBezTo>
                    <a:pt x="2627" y="4498"/>
                    <a:pt x="3262" y="4176"/>
                    <a:pt x="3701" y="3930"/>
                  </a:cubicBezTo>
                  <a:cubicBezTo>
                    <a:pt x="3791" y="3875"/>
                    <a:pt x="3720" y="3765"/>
                    <a:pt x="3638" y="3765"/>
                  </a:cubicBezTo>
                  <a:cubicBezTo>
                    <a:pt x="3628" y="3765"/>
                    <a:pt x="3619" y="3766"/>
                    <a:pt x="3609" y="3769"/>
                  </a:cubicBezTo>
                  <a:cubicBezTo>
                    <a:pt x="3117" y="3982"/>
                    <a:pt x="2660" y="4315"/>
                    <a:pt x="2083" y="4315"/>
                  </a:cubicBezTo>
                  <a:cubicBezTo>
                    <a:pt x="2058" y="4315"/>
                    <a:pt x="2033" y="4314"/>
                    <a:pt x="2008" y="4313"/>
                  </a:cubicBezTo>
                  <a:cubicBezTo>
                    <a:pt x="1242" y="4313"/>
                    <a:pt x="959" y="3547"/>
                    <a:pt x="736" y="2942"/>
                  </a:cubicBezTo>
                  <a:cubicBezTo>
                    <a:pt x="545" y="2367"/>
                    <a:pt x="254" y="1854"/>
                    <a:pt x="415" y="1218"/>
                  </a:cubicBezTo>
                  <a:cubicBezTo>
                    <a:pt x="576" y="544"/>
                    <a:pt x="1434" y="352"/>
                    <a:pt x="1977" y="100"/>
                  </a:cubicBezTo>
                  <a:cubicBezTo>
                    <a:pt x="2008" y="69"/>
                    <a:pt x="2008" y="0"/>
                    <a:pt x="19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7"/>
            <p:cNvSpPr/>
            <p:nvPr/>
          </p:nvSpPr>
          <p:spPr>
            <a:xfrm>
              <a:off x="1203390" y="2992220"/>
              <a:ext cx="504509" cy="1039414"/>
            </a:xfrm>
            <a:custGeom>
              <a:avLst/>
              <a:gdLst/>
              <a:ahLst/>
              <a:cxnLst/>
              <a:rect l="l" t="t" r="r" b="b"/>
              <a:pathLst>
                <a:path w="7187" h="14807" extrusionOk="0">
                  <a:moveTo>
                    <a:pt x="951" y="0"/>
                  </a:moveTo>
                  <a:cubicBezTo>
                    <a:pt x="892" y="0"/>
                    <a:pt x="830" y="5"/>
                    <a:pt x="766" y="16"/>
                  </a:cubicBezTo>
                  <a:cubicBezTo>
                    <a:pt x="544" y="47"/>
                    <a:pt x="69" y="177"/>
                    <a:pt x="31" y="468"/>
                  </a:cubicBezTo>
                  <a:cubicBezTo>
                    <a:pt x="0" y="913"/>
                    <a:pt x="223" y="1326"/>
                    <a:pt x="383" y="1709"/>
                  </a:cubicBezTo>
                  <a:lnTo>
                    <a:pt x="958" y="3241"/>
                  </a:lnTo>
                  <a:lnTo>
                    <a:pt x="2107" y="6114"/>
                  </a:lnTo>
                  <a:cubicBezTo>
                    <a:pt x="2873" y="7999"/>
                    <a:pt x="3670" y="9884"/>
                    <a:pt x="4474" y="11730"/>
                  </a:cubicBezTo>
                  <a:cubicBezTo>
                    <a:pt x="4697" y="12212"/>
                    <a:pt x="4888" y="12657"/>
                    <a:pt x="5080" y="13109"/>
                  </a:cubicBezTo>
                  <a:cubicBezTo>
                    <a:pt x="5302" y="13553"/>
                    <a:pt x="5463" y="14028"/>
                    <a:pt x="5715" y="14449"/>
                  </a:cubicBezTo>
                  <a:cubicBezTo>
                    <a:pt x="5867" y="14687"/>
                    <a:pt x="6101" y="14806"/>
                    <a:pt x="6333" y="14806"/>
                  </a:cubicBezTo>
                  <a:cubicBezTo>
                    <a:pt x="6596" y="14806"/>
                    <a:pt x="6857" y="14654"/>
                    <a:pt x="6995" y="14350"/>
                  </a:cubicBezTo>
                  <a:cubicBezTo>
                    <a:pt x="7186" y="13875"/>
                    <a:pt x="6995" y="13362"/>
                    <a:pt x="6834" y="12879"/>
                  </a:cubicBezTo>
                  <a:cubicBezTo>
                    <a:pt x="6642" y="12304"/>
                    <a:pt x="6451" y="11768"/>
                    <a:pt x="6259" y="11194"/>
                  </a:cubicBezTo>
                  <a:cubicBezTo>
                    <a:pt x="5815" y="10044"/>
                    <a:pt x="5332" y="8895"/>
                    <a:pt x="4857" y="7746"/>
                  </a:cubicBezTo>
                  <a:cubicBezTo>
                    <a:pt x="3961" y="5540"/>
                    <a:pt x="3003" y="3341"/>
                    <a:pt x="2046" y="1165"/>
                  </a:cubicBezTo>
                  <a:cubicBezTo>
                    <a:pt x="2034" y="1142"/>
                    <a:pt x="2012" y="1132"/>
                    <a:pt x="1992" y="1132"/>
                  </a:cubicBezTo>
                  <a:cubicBezTo>
                    <a:pt x="1958" y="1132"/>
                    <a:pt x="1927" y="1158"/>
                    <a:pt x="1946" y="1196"/>
                  </a:cubicBezTo>
                  <a:cubicBezTo>
                    <a:pt x="2590" y="2958"/>
                    <a:pt x="3356" y="4682"/>
                    <a:pt x="4122" y="6405"/>
                  </a:cubicBezTo>
                  <a:cubicBezTo>
                    <a:pt x="4888" y="8221"/>
                    <a:pt x="5654" y="10044"/>
                    <a:pt x="6290" y="11891"/>
                  </a:cubicBezTo>
                  <a:cubicBezTo>
                    <a:pt x="6451" y="12304"/>
                    <a:pt x="6612" y="12726"/>
                    <a:pt x="6734" y="13139"/>
                  </a:cubicBezTo>
                  <a:cubicBezTo>
                    <a:pt x="6834" y="13392"/>
                    <a:pt x="6895" y="13645"/>
                    <a:pt x="6895" y="13936"/>
                  </a:cubicBezTo>
                  <a:cubicBezTo>
                    <a:pt x="6895" y="14265"/>
                    <a:pt x="6675" y="14647"/>
                    <a:pt x="6310" y="14647"/>
                  </a:cubicBezTo>
                  <a:cubicBezTo>
                    <a:pt x="6283" y="14647"/>
                    <a:pt x="6256" y="14645"/>
                    <a:pt x="6229" y="14641"/>
                  </a:cubicBezTo>
                  <a:cubicBezTo>
                    <a:pt x="5815" y="14572"/>
                    <a:pt x="5585" y="13775"/>
                    <a:pt x="5463" y="13454"/>
                  </a:cubicBezTo>
                  <a:cubicBezTo>
                    <a:pt x="5240" y="12979"/>
                    <a:pt x="5011" y="12496"/>
                    <a:pt x="4788" y="11990"/>
                  </a:cubicBezTo>
                  <a:cubicBezTo>
                    <a:pt x="3930" y="10075"/>
                    <a:pt x="3095" y="8129"/>
                    <a:pt x="2299" y="6176"/>
                  </a:cubicBezTo>
                  <a:cubicBezTo>
                    <a:pt x="1693" y="4682"/>
                    <a:pt x="1119" y="3180"/>
                    <a:pt x="544" y="1679"/>
                  </a:cubicBezTo>
                  <a:cubicBezTo>
                    <a:pt x="414" y="1388"/>
                    <a:pt x="69" y="782"/>
                    <a:pt x="223" y="468"/>
                  </a:cubicBezTo>
                  <a:cubicBezTo>
                    <a:pt x="291" y="338"/>
                    <a:pt x="483" y="277"/>
                    <a:pt x="575" y="208"/>
                  </a:cubicBezTo>
                  <a:cubicBezTo>
                    <a:pt x="684" y="169"/>
                    <a:pt x="789" y="152"/>
                    <a:pt x="889" y="152"/>
                  </a:cubicBezTo>
                  <a:cubicBezTo>
                    <a:pt x="1289" y="152"/>
                    <a:pt x="1609" y="433"/>
                    <a:pt x="1793" y="813"/>
                  </a:cubicBezTo>
                  <a:cubicBezTo>
                    <a:pt x="1815" y="849"/>
                    <a:pt x="1846" y="864"/>
                    <a:pt x="1875" y="864"/>
                  </a:cubicBezTo>
                  <a:cubicBezTo>
                    <a:pt x="1926" y="864"/>
                    <a:pt x="1971" y="816"/>
                    <a:pt x="1946" y="752"/>
                  </a:cubicBezTo>
                  <a:cubicBezTo>
                    <a:pt x="1750" y="298"/>
                    <a:pt x="1404" y="0"/>
                    <a:pt x="95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7"/>
            <p:cNvSpPr/>
            <p:nvPr/>
          </p:nvSpPr>
          <p:spPr>
            <a:xfrm>
              <a:off x="955454" y="4064008"/>
              <a:ext cx="24288" cy="13408"/>
            </a:xfrm>
            <a:custGeom>
              <a:avLst/>
              <a:gdLst/>
              <a:ahLst/>
              <a:cxnLst/>
              <a:rect l="l" t="t" r="r" b="b"/>
              <a:pathLst>
                <a:path w="346" h="191" extrusionOk="0">
                  <a:moveTo>
                    <a:pt x="256" y="1"/>
                  </a:moveTo>
                  <a:cubicBezTo>
                    <a:pt x="179" y="1"/>
                    <a:pt x="99" y="51"/>
                    <a:pt x="24" y="101"/>
                  </a:cubicBezTo>
                  <a:cubicBezTo>
                    <a:pt x="0" y="130"/>
                    <a:pt x="30" y="190"/>
                    <a:pt x="73" y="190"/>
                  </a:cubicBezTo>
                  <a:cubicBezTo>
                    <a:pt x="86" y="190"/>
                    <a:pt x="101" y="184"/>
                    <a:pt x="116" y="170"/>
                  </a:cubicBezTo>
                  <a:cubicBezTo>
                    <a:pt x="154" y="170"/>
                    <a:pt x="185" y="139"/>
                    <a:pt x="246" y="101"/>
                  </a:cubicBezTo>
                  <a:cubicBezTo>
                    <a:pt x="276" y="101"/>
                    <a:pt x="307" y="70"/>
                    <a:pt x="307" y="39"/>
                  </a:cubicBezTo>
                  <a:cubicBezTo>
                    <a:pt x="345" y="39"/>
                    <a:pt x="345" y="9"/>
                    <a:pt x="307" y="9"/>
                  </a:cubicBezTo>
                  <a:cubicBezTo>
                    <a:pt x="290" y="3"/>
                    <a:pt x="273" y="1"/>
                    <a:pt x="25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7"/>
            <p:cNvSpPr/>
            <p:nvPr/>
          </p:nvSpPr>
          <p:spPr>
            <a:xfrm>
              <a:off x="964018" y="4088999"/>
              <a:ext cx="17900" cy="7441"/>
            </a:xfrm>
            <a:custGeom>
              <a:avLst/>
              <a:gdLst/>
              <a:ahLst/>
              <a:cxnLst/>
              <a:rect l="l" t="t" r="r" b="b"/>
              <a:pathLst>
                <a:path w="255" h="106" extrusionOk="0">
                  <a:moveTo>
                    <a:pt x="158" y="0"/>
                  </a:moveTo>
                  <a:cubicBezTo>
                    <a:pt x="113" y="0"/>
                    <a:pt x="67" y="18"/>
                    <a:pt x="32" y="36"/>
                  </a:cubicBezTo>
                  <a:cubicBezTo>
                    <a:pt x="1" y="61"/>
                    <a:pt x="20" y="106"/>
                    <a:pt x="45" y="106"/>
                  </a:cubicBezTo>
                  <a:cubicBezTo>
                    <a:pt x="51" y="106"/>
                    <a:pt x="57" y="103"/>
                    <a:pt x="63" y="97"/>
                  </a:cubicBezTo>
                  <a:cubicBezTo>
                    <a:pt x="93" y="82"/>
                    <a:pt x="124" y="82"/>
                    <a:pt x="152" y="82"/>
                  </a:cubicBezTo>
                  <a:cubicBezTo>
                    <a:pt x="179" y="82"/>
                    <a:pt x="204" y="82"/>
                    <a:pt x="223" y="67"/>
                  </a:cubicBezTo>
                  <a:cubicBezTo>
                    <a:pt x="254" y="67"/>
                    <a:pt x="254" y="67"/>
                    <a:pt x="254" y="36"/>
                  </a:cubicBezTo>
                  <a:cubicBezTo>
                    <a:pt x="225" y="10"/>
                    <a:pt x="192" y="0"/>
                    <a:pt x="15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7"/>
            <p:cNvSpPr/>
            <p:nvPr/>
          </p:nvSpPr>
          <p:spPr>
            <a:xfrm>
              <a:off x="966756" y="4114060"/>
              <a:ext cx="26394" cy="13899"/>
            </a:xfrm>
            <a:custGeom>
              <a:avLst/>
              <a:gdLst/>
              <a:ahLst/>
              <a:cxnLst/>
              <a:rect l="l" t="t" r="r" b="b"/>
              <a:pathLst>
                <a:path w="376" h="198" extrusionOk="0">
                  <a:moveTo>
                    <a:pt x="338" y="1"/>
                  </a:moveTo>
                  <a:cubicBezTo>
                    <a:pt x="246" y="1"/>
                    <a:pt x="115" y="62"/>
                    <a:pt x="54" y="93"/>
                  </a:cubicBezTo>
                  <a:cubicBezTo>
                    <a:pt x="1" y="119"/>
                    <a:pt x="17" y="198"/>
                    <a:pt x="42" y="198"/>
                  </a:cubicBezTo>
                  <a:cubicBezTo>
                    <a:pt x="46" y="198"/>
                    <a:pt x="50" y="196"/>
                    <a:pt x="54" y="192"/>
                  </a:cubicBezTo>
                  <a:cubicBezTo>
                    <a:pt x="146" y="154"/>
                    <a:pt x="307" y="123"/>
                    <a:pt x="338" y="62"/>
                  </a:cubicBezTo>
                  <a:cubicBezTo>
                    <a:pt x="376" y="31"/>
                    <a:pt x="338" y="31"/>
                    <a:pt x="3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7"/>
            <p:cNvSpPr/>
            <p:nvPr/>
          </p:nvSpPr>
          <p:spPr>
            <a:xfrm>
              <a:off x="1065102" y="4333079"/>
              <a:ext cx="30817" cy="16426"/>
            </a:xfrm>
            <a:custGeom>
              <a:avLst/>
              <a:gdLst/>
              <a:ahLst/>
              <a:cxnLst/>
              <a:rect l="l" t="t" r="r" b="b"/>
              <a:pathLst>
                <a:path w="439" h="234" extrusionOk="0">
                  <a:moveTo>
                    <a:pt x="353" y="0"/>
                  </a:moveTo>
                  <a:cubicBezTo>
                    <a:pt x="244" y="0"/>
                    <a:pt x="141" y="72"/>
                    <a:pt x="55" y="98"/>
                  </a:cubicBezTo>
                  <a:cubicBezTo>
                    <a:pt x="1" y="132"/>
                    <a:pt x="43" y="233"/>
                    <a:pt x="102" y="233"/>
                  </a:cubicBezTo>
                  <a:cubicBezTo>
                    <a:pt x="109" y="233"/>
                    <a:pt x="117" y="232"/>
                    <a:pt x="124" y="228"/>
                  </a:cubicBezTo>
                  <a:cubicBezTo>
                    <a:pt x="216" y="198"/>
                    <a:pt x="377" y="167"/>
                    <a:pt x="408" y="68"/>
                  </a:cubicBezTo>
                  <a:cubicBezTo>
                    <a:pt x="438" y="37"/>
                    <a:pt x="408" y="6"/>
                    <a:pt x="408" y="6"/>
                  </a:cubicBezTo>
                  <a:cubicBezTo>
                    <a:pt x="389" y="2"/>
                    <a:pt x="371" y="0"/>
                    <a:pt x="35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7"/>
            <p:cNvSpPr/>
            <p:nvPr/>
          </p:nvSpPr>
          <p:spPr>
            <a:xfrm>
              <a:off x="1078860" y="4370284"/>
              <a:ext cx="26184" cy="13899"/>
            </a:xfrm>
            <a:custGeom>
              <a:avLst/>
              <a:gdLst/>
              <a:ahLst/>
              <a:cxnLst/>
              <a:rect l="l" t="t" r="r" b="b"/>
              <a:pathLst>
                <a:path w="373" h="198" extrusionOk="0">
                  <a:moveTo>
                    <a:pt x="249" y="1"/>
                  </a:moveTo>
                  <a:cubicBezTo>
                    <a:pt x="172" y="1"/>
                    <a:pt x="94" y="43"/>
                    <a:pt x="51" y="82"/>
                  </a:cubicBezTo>
                  <a:cubicBezTo>
                    <a:pt x="1" y="106"/>
                    <a:pt x="32" y="197"/>
                    <a:pt x="83" y="197"/>
                  </a:cubicBezTo>
                  <a:cubicBezTo>
                    <a:pt x="94" y="197"/>
                    <a:pt x="107" y="193"/>
                    <a:pt x="120" y="181"/>
                  </a:cubicBezTo>
                  <a:cubicBezTo>
                    <a:pt x="181" y="112"/>
                    <a:pt x="273" y="143"/>
                    <a:pt x="372" y="82"/>
                  </a:cubicBezTo>
                  <a:lnTo>
                    <a:pt x="372" y="51"/>
                  </a:lnTo>
                  <a:cubicBezTo>
                    <a:pt x="336" y="15"/>
                    <a:pt x="293" y="1"/>
                    <a:pt x="24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7"/>
            <p:cNvSpPr/>
            <p:nvPr/>
          </p:nvSpPr>
          <p:spPr>
            <a:xfrm>
              <a:off x="1104974" y="4378146"/>
              <a:ext cx="44716" cy="13478"/>
            </a:xfrm>
            <a:custGeom>
              <a:avLst/>
              <a:gdLst/>
              <a:ahLst/>
              <a:cxnLst/>
              <a:rect l="l" t="t" r="r" b="b"/>
              <a:pathLst>
                <a:path w="637" h="192" extrusionOk="0">
                  <a:moveTo>
                    <a:pt x="606" y="0"/>
                  </a:moveTo>
                  <a:cubicBezTo>
                    <a:pt x="514" y="0"/>
                    <a:pt x="445" y="31"/>
                    <a:pt x="353" y="69"/>
                  </a:cubicBezTo>
                  <a:cubicBezTo>
                    <a:pt x="253" y="69"/>
                    <a:pt x="161" y="100"/>
                    <a:pt x="62" y="100"/>
                  </a:cubicBezTo>
                  <a:cubicBezTo>
                    <a:pt x="0" y="100"/>
                    <a:pt x="0" y="192"/>
                    <a:pt x="62" y="192"/>
                  </a:cubicBezTo>
                  <a:cubicBezTo>
                    <a:pt x="253" y="192"/>
                    <a:pt x="475" y="192"/>
                    <a:pt x="606" y="69"/>
                  </a:cubicBezTo>
                  <a:cubicBezTo>
                    <a:pt x="636" y="31"/>
                    <a:pt x="606" y="0"/>
                    <a:pt x="60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7"/>
            <p:cNvSpPr/>
            <p:nvPr/>
          </p:nvSpPr>
          <p:spPr>
            <a:xfrm>
              <a:off x="1225993" y="3824773"/>
              <a:ext cx="26956" cy="13478"/>
            </a:xfrm>
            <a:custGeom>
              <a:avLst/>
              <a:gdLst/>
              <a:ahLst/>
              <a:cxnLst/>
              <a:rect l="l" t="t" r="r" b="b"/>
              <a:pathLst>
                <a:path w="384" h="192" extrusionOk="0">
                  <a:moveTo>
                    <a:pt x="61" y="0"/>
                  </a:moveTo>
                  <a:cubicBezTo>
                    <a:pt x="0" y="0"/>
                    <a:pt x="0" y="130"/>
                    <a:pt x="61" y="130"/>
                  </a:cubicBezTo>
                  <a:cubicBezTo>
                    <a:pt x="130" y="161"/>
                    <a:pt x="192" y="161"/>
                    <a:pt x="253" y="192"/>
                  </a:cubicBezTo>
                  <a:cubicBezTo>
                    <a:pt x="353" y="192"/>
                    <a:pt x="383" y="61"/>
                    <a:pt x="284" y="31"/>
                  </a:cubicBezTo>
                  <a:cubicBezTo>
                    <a:pt x="222" y="31"/>
                    <a:pt x="161" y="0"/>
                    <a:pt x="6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7"/>
            <p:cNvSpPr/>
            <p:nvPr/>
          </p:nvSpPr>
          <p:spPr>
            <a:xfrm>
              <a:off x="1432302" y="3281227"/>
              <a:ext cx="250816" cy="392334"/>
            </a:xfrm>
            <a:custGeom>
              <a:avLst/>
              <a:gdLst/>
              <a:ahLst/>
              <a:cxnLst/>
              <a:rect l="l" t="t" r="r" b="b"/>
              <a:pathLst>
                <a:path w="3573" h="5589" extrusionOk="0">
                  <a:moveTo>
                    <a:pt x="607" y="0"/>
                  </a:moveTo>
                  <a:cubicBezTo>
                    <a:pt x="421" y="0"/>
                    <a:pt x="227" y="35"/>
                    <a:pt x="26" y="113"/>
                  </a:cubicBezTo>
                  <a:cubicBezTo>
                    <a:pt x="1" y="138"/>
                    <a:pt x="17" y="189"/>
                    <a:pt x="45" y="189"/>
                  </a:cubicBezTo>
                  <a:cubicBezTo>
                    <a:pt x="51" y="189"/>
                    <a:pt x="57" y="187"/>
                    <a:pt x="64" y="182"/>
                  </a:cubicBezTo>
                  <a:cubicBezTo>
                    <a:pt x="195" y="153"/>
                    <a:pt x="322" y="139"/>
                    <a:pt x="445" y="139"/>
                  </a:cubicBezTo>
                  <a:cubicBezTo>
                    <a:pt x="1435" y="139"/>
                    <a:pt x="2183" y="1015"/>
                    <a:pt x="2585" y="1867"/>
                  </a:cubicBezTo>
                  <a:cubicBezTo>
                    <a:pt x="2868" y="2480"/>
                    <a:pt x="3060" y="3146"/>
                    <a:pt x="3060" y="3821"/>
                  </a:cubicBezTo>
                  <a:cubicBezTo>
                    <a:pt x="3029" y="4395"/>
                    <a:pt x="2807" y="5092"/>
                    <a:pt x="2294" y="5414"/>
                  </a:cubicBezTo>
                  <a:cubicBezTo>
                    <a:pt x="2216" y="5466"/>
                    <a:pt x="2269" y="5589"/>
                    <a:pt x="2348" y="5589"/>
                  </a:cubicBezTo>
                  <a:cubicBezTo>
                    <a:pt x="2362" y="5589"/>
                    <a:pt x="2378" y="5585"/>
                    <a:pt x="2393" y="5575"/>
                  </a:cubicBezTo>
                  <a:cubicBezTo>
                    <a:pt x="3573" y="4840"/>
                    <a:pt x="3282" y="3055"/>
                    <a:pt x="2837" y="1967"/>
                  </a:cubicBezTo>
                  <a:cubicBezTo>
                    <a:pt x="2435" y="1071"/>
                    <a:pt x="1637" y="0"/>
                    <a:pt x="60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7"/>
            <p:cNvSpPr/>
            <p:nvPr/>
          </p:nvSpPr>
          <p:spPr>
            <a:xfrm>
              <a:off x="997432" y="4383060"/>
              <a:ext cx="129655" cy="96662"/>
            </a:xfrm>
            <a:custGeom>
              <a:avLst/>
              <a:gdLst/>
              <a:ahLst/>
              <a:cxnLst/>
              <a:rect l="l" t="t" r="r" b="b"/>
              <a:pathLst>
                <a:path w="1847" h="1377" extrusionOk="0">
                  <a:moveTo>
                    <a:pt x="47" y="0"/>
                  </a:moveTo>
                  <a:cubicBezTo>
                    <a:pt x="29" y="0"/>
                    <a:pt x="0" y="39"/>
                    <a:pt x="0" y="60"/>
                  </a:cubicBezTo>
                  <a:cubicBezTo>
                    <a:pt x="192" y="474"/>
                    <a:pt x="445" y="918"/>
                    <a:pt x="828" y="1179"/>
                  </a:cubicBezTo>
                  <a:cubicBezTo>
                    <a:pt x="997" y="1296"/>
                    <a:pt x="1192" y="1377"/>
                    <a:pt x="1376" y="1377"/>
                  </a:cubicBezTo>
                  <a:cubicBezTo>
                    <a:pt x="1540" y="1377"/>
                    <a:pt x="1696" y="1311"/>
                    <a:pt x="1816" y="1148"/>
                  </a:cubicBezTo>
                  <a:cubicBezTo>
                    <a:pt x="1847" y="1117"/>
                    <a:pt x="1828" y="1071"/>
                    <a:pt x="1786" y="1071"/>
                  </a:cubicBezTo>
                  <a:cubicBezTo>
                    <a:pt x="1777" y="1071"/>
                    <a:pt x="1766" y="1074"/>
                    <a:pt x="1755" y="1079"/>
                  </a:cubicBezTo>
                  <a:cubicBezTo>
                    <a:pt x="1623" y="1169"/>
                    <a:pt x="1493" y="1208"/>
                    <a:pt x="1366" y="1208"/>
                  </a:cubicBezTo>
                  <a:cubicBezTo>
                    <a:pt x="813" y="1208"/>
                    <a:pt x="323" y="472"/>
                    <a:pt x="62" y="30"/>
                  </a:cubicBezTo>
                  <a:cubicBezTo>
                    <a:pt x="62" y="8"/>
                    <a:pt x="56" y="0"/>
                    <a:pt x="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7"/>
            <p:cNvSpPr/>
            <p:nvPr/>
          </p:nvSpPr>
          <p:spPr>
            <a:xfrm>
              <a:off x="1004381" y="4467368"/>
              <a:ext cx="96241" cy="58124"/>
            </a:xfrm>
            <a:custGeom>
              <a:avLst/>
              <a:gdLst/>
              <a:ahLst/>
              <a:cxnLst/>
              <a:rect l="l" t="t" r="r" b="b"/>
              <a:pathLst>
                <a:path w="1371" h="828" extrusionOk="0">
                  <a:moveTo>
                    <a:pt x="44" y="0"/>
                  </a:moveTo>
                  <a:cubicBezTo>
                    <a:pt x="20" y="0"/>
                    <a:pt x="0" y="45"/>
                    <a:pt x="31" y="70"/>
                  </a:cubicBezTo>
                  <a:cubicBezTo>
                    <a:pt x="231" y="348"/>
                    <a:pt x="594" y="828"/>
                    <a:pt x="1001" y="828"/>
                  </a:cubicBezTo>
                  <a:cubicBezTo>
                    <a:pt x="1110" y="828"/>
                    <a:pt x="1221" y="794"/>
                    <a:pt x="1334" y="713"/>
                  </a:cubicBezTo>
                  <a:cubicBezTo>
                    <a:pt x="1365" y="682"/>
                    <a:pt x="1371" y="636"/>
                    <a:pt x="1335" y="636"/>
                  </a:cubicBezTo>
                  <a:cubicBezTo>
                    <a:pt x="1327" y="636"/>
                    <a:pt x="1316" y="639"/>
                    <a:pt x="1303" y="644"/>
                  </a:cubicBezTo>
                  <a:cubicBezTo>
                    <a:pt x="1253" y="651"/>
                    <a:pt x="1204" y="655"/>
                    <a:pt x="1157" y="655"/>
                  </a:cubicBezTo>
                  <a:cubicBezTo>
                    <a:pt x="722" y="655"/>
                    <a:pt x="380" y="381"/>
                    <a:pt x="62" y="9"/>
                  </a:cubicBezTo>
                  <a:cubicBezTo>
                    <a:pt x="56" y="3"/>
                    <a:pt x="50" y="0"/>
                    <a:pt x="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7"/>
            <p:cNvSpPr/>
            <p:nvPr/>
          </p:nvSpPr>
          <p:spPr>
            <a:xfrm>
              <a:off x="492997" y="3642397"/>
              <a:ext cx="89221" cy="170580"/>
            </a:xfrm>
            <a:custGeom>
              <a:avLst/>
              <a:gdLst/>
              <a:ahLst/>
              <a:cxnLst/>
              <a:rect l="l" t="t" r="r" b="b"/>
              <a:pathLst>
                <a:path w="1271" h="2430" extrusionOk="0">
                  <a:moveTo>
                    <a:pt x="1234" y="0"/>
                  </a:moveTo>
                  <a:cubicBezTo>
                    <a:pt x="1222" y="0"/>
                    <a:pt x="1206" y="5"/>
                    <a:pt x="1188" y="16"/>
                  </a:cubicBezTo>
                  <a:cubicBezTo>
                    <a:pt x="353" y="399"/>
                    <a:pt x="0" y="1548"/>
                    <a:pt x="69" y="2407"/>
                  </a:cubicBezTo>
                  <a:cubicBezTo>
                    <a:pt x="69" y="2422"/>
                    <a:pt x="92" y="2430"/>
                    <a:pt x="115" y="2430"/>
                  </a:cubicBezTo>
                  <a:cubicBezTo>
                    <a:pt x="138" y="2430"/>
                    <a:pt x="161" y="2422"/>
                    <a:pt x="161" y="2407"/>
                  </a:cubicBezTo>
                  <a:cubicBezTo>
                    <a:pt x="131" y="1932"/>
                    <a:pt x="230" y="1480"/>
                    <a:pt x="422" y="1066"/>
                  </a:cubicBezTo>
                  <a:cubicBezTo>
                    <a:pt x="644" y="652"/>
                    <a:pt x="958" y="399"/>
                    <a:pt x="1249" y="47"/>
                  </a:cubicBezTo>
                  <a:cubicBezTo>
                    <a:pt x="1270" y="25"/>
                    <a:pt x="1262" y="0"/>
                    <a:pt x="123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7"/>
            <p:cNvSpPr/>
            <p:nvPr/>
          </p:nvSpPr>
          <p:spPr>
            <a:xfrm>
              <a:off x="452634" y="3609053"/>
              <a:ext cx="76024" cy="147274"/>
            </a:xfrm>
            <a:custGeom>
              <a:avLst/>
              <a:gdLst/>
              <a:ahLst/>
              <a:cxnLst/>
              <a:rect l="l" t="t" r="r" b="b"/>
              <a:pathLst>
                <a:path w="1083" h="2098" extrusionOk="0">
                  <a:moveTo>
                    <a:pt x="1044" y="0"/>
                  </a:moveTo>
                  <a:cubicBezTo>
                    <a:pt x="1039" y="0"/>
                    <a:pt x="1033" y="3"/>
                    <a:pt x="1027" y="9"/>
                  </a:cubicBezTo>
                  <a:cubicBezTo>
                    <a:pt x="675" y="200"/>
                    <a:pt x="422" y="583"/>
                    <a:pt x="292" y="966"/>
                  </a:cubicBezTo>
                  <a:cubicBezTo>
                    <a:pt x="162" y="1288"/>
                    <a:pt x="1" y="1763"/>
                    <a:pt x="162" y="2085"/>
                  </a:cubicBezTo>
                  <a:cubicBezTo>
                    <a:pt x="162" y="2094"/>
                    <a:pt x="167" y="2097"/>
                    <a:pt x="176" y="2097"/>
                  </a:cubicBezTo>
                  <a:cubicBezTo>
                    <a:pt x="196" y="2097"/>
                    <a:pt x="231" y="2076"/>
                    <a:pt x="231" y="2054"/>
                  </a:cubicBezTo>
                  <a:cubicBezTo>
                    <a:pt x="70" y="1732"/>
                    <a:pt x="292" y="1219"/>
                    <a:pt x="453" y="936"/>
                  </a:cubicBezTo>
                  <a:cubicBezTo>
                    <a:pt x="575" y="614"/>
                    <a:pt x="836" y="361"/>
                    <a:pt x="1058" y="70"/>
                  </a:cubicBezTo>
                  <a:cubicBezTo>
                    <a:pt x="1083" y="45"/>
                    <a:pt x="1067" y="0"/>
                    <a:pt x="10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7"/>
            <p:cNvSpPr/>
            <p:nvPr/>
          </p:nvSpPr>
          <p:spPr>
            <a:xfrm>
              <a:off x="425748" y="3593469"/>
              <a:ext cx="66898" cy="101646"/>
            </a:xfrm>
            <a:custGeom>
              <a:avLst/>
              <a:gdLst/>
              <a:ahLst/>
              <a:cxnLst/>
              <a:rect l="l" t="t" r="r" b="b"/>
              <a:pathLst>
                <a:path w="953" h="1448" extrusionOk="0">
                  <a:moveTo>
                    <a:pt x="914" y="0"/>
                  </a:moveTo>
                  <a:cubicBezTo>
                    <a:pt x="909" y="0"/>
                    <a:pt x="903" y="3"/>
                    <a:pt x="897" y="8"/>
                  </a:cubicBezTo>
                  <a:cubicBezTo>
                    <a:pt x="384" y="261"/>
                    <a:pt x="100" y="867"/>
                    <a:pt x="1" y="1380"/>
                  </a:cubicBezTo>
                  <a:cubicBezTo>
                    <a:pt x="1" y="1418"/>
                    <a:pt x="39" y="1447"/>
                    <a:pt x="68" y="1447"/>
                  </a:cubicBezTo>
                  <a:cubicBezTo>
                    <a:pt x="86" y="1447"/>
                    <a:pt x="100" y="1436"/>
                    <a:pt x="100" y="1410"/>
                  </a:cubicBezTo>
                  <a:cubicBezTo>
                    <a:pt x="230" y="867"/>
                    <a:pt x="545" y="483"/>
                    <a:pt x="928" y="70"/>
                  </a:cubicBezTo>
                  <a:cubicBezTo>
                    <a:pt x="952" y="45"/>
                    <a:pt x="937" y="0"/>
                    <a:pt x="91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7"/>
            <p:cNvSpPr/>
            <p:nvPr/>
          </p:nvSpPr>
          <p:spPr>
            <a:xfrm>
              <a:off x="598994" y="4021187"/>
              <a:ext cx="149099" cy="58685"/>
            </a:xfrm>
            <a:custGeom>
              <a:avLst/>
              <a:gdLst/>
              <a:ahLst/>
              <a:cxnLst/>
              <a:rect l="l" t="t" r="r" b="b"/>
              <a:pathLst>
                <a:path w="2124" h="836" extrusionOk="0">
                  <a:moveTo>
                    <a:pt x="58" y="1"/>
                  </a:moveTo>
                  <a:cubicBezTo>
                    <a:pt x="29" y="1"/>
                    <a:pt x="1" y="23"/>
                    <a:pt x="22" y="44"/>
                  </a:cubicBezTo>
                  <a:cubicBezTo>
                    <a:pt x="308" y="475"/>
                    <a:pt x="867" y="835"/>
                    <a:pt x="1396" y="835"/>
                  </a:cubicBezTo>
                  <a:cubicBezTo>
                    <a:pt x="1648" y="835"/>
                    <a:pt x="1893" y="753"/>
                    <a:pt x="2099" y="558"/>
                  </a:cubicBezTo>
                  <a:cubicBezTo>
                    <a:pt x="2123" y="526"/>
                    <a:pt x="2108" y="480"/>
                    <a:pt x="2085" y="480"/>
                  </a:cubicBezTo>
                  <a:cubicBezTo>
                    <a:pt x="2080" y="480"/>
                    <a:pt x="2074" y="483"/>
                    <a:pt x="2068" y="489"/>
                  </a:cubicBezTo>
                  <a:cubicBezTo>
                    <a:pt x="1771" y="566"/>
                    <a:pt x="1510" y="639"/>
                    <a:pt x="1229" y="639"/>
                  </a:cubicBezTo>
                  <a:cubicBezTo>
                    <a:pt x="1148" y="639"/>
                    <a:pt x="1066" y="633"/>
                    <a:pt x="980" y="619"/>
                  </a:cubicBezTo>
                  <a:cubicBezTo>
                    <a:pt x="635" y="519"/>
                    <a:pt x="314" y="297"/>
                    <a:pt x="91" y="14"/>
                  </a:cubicBezTo>
                  <a:cubicBezTo>
                    <a:pt x="82" y="5"/>
                    <a:pt x="70" y="1"/>
                    <a:pt x="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7"/>
            <p:cNvSpPr/>
            <p:nvPr/>
          </p:nvSpPr>
          <p:spPr>
            <a:xfrm>
              <a:off x="627845" y="4110831"/>
              <a:ext cx="143203" cy="41838"/>
            </a:xfrm>
            <a:custGeom>
              <a:avLst/>
              <a:gdLst/>
              <a:ahLst/>
              <a:cxnLst/>
              <a:rect l="l" t="t" r="r" b="b"/>
              <a:pathLst>
                <a:path w="2040" h="596" extrusionOk="0">
                  <a:moveTo>
                    <a:pt x="94" y="1"/>
                  </a:moveTo>
                  <a:cubicBezTo>
                    <a:pt x="43" y="1"/>
                    <a:pt x="1" y="57"/>
                    <a:pt x="33" y="108"/>
                  </a:cubicBezTo>
                  <a:cubicBezTo>
                    <a:pt x="326" y="406"/>
                    <a:pt x="762" y="596"/>
                    <a:pt x="1183" y="596"/>
                  </a:cubicBezTo>
                  <a:cubicBezTo>
                    <a:pt x="1486" y="596"/>
                    <a:pt x="1781" y="497"/>
                    <a:pt x="2009" y="269"/>
                  </a:cubicBezTo>
                  <a:cubicBezTo>
                    <a:pt x="2040" y="238"/>
                    <a:pt x="2009" y="200"/>
                    <a:pt x="1979" y="200"/>
                  </a:cubicBezTo>
                  <a:cubicBezTo>
                    <a:pt x="1685" y="319"/>
                    <a:pt x="1386" y="396"/>
                    <a:pt x="1096" y="396"/>
                  </a:cubicBezTo>
                  <a:cubicBezTo>
                    <a:pt x="752" y="396"/>
                    <a:pt x="420" y="287"/>
                    <a:pt x="125" y="8"/>
                  </a:cubicBezTo>
                  <a:cubicBezTo>
                    <a:pt x="114" y="3"/>
                    <a:pt x="104" y="1"/>
                    <a:pt x="9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7"/>
            <p:cNvSpPr/>
            <p:nvPr/>
          </p:nvSpPr>
          <p:spPr>
            <a:xfrm>
              <a:off x="1750294" y="3721511"/>
              <a:ext cx="286265" cy="106068"/>
            </a:xfrm>
            <a:custGeom>
              <a:avLst/>
              <a:gdLst/>
              <a:ahLst/>
              <a:cxnLst/>
              <a:rect l="l" t="t" r="r" b="b"/>
              <a:pathLst>
                <a:path w="4078" h="1511" extrusionOk="0">
                  <a:moveTo>
                    <a:pt x="1" y="0"/>
                  </a:moveTo>
                  <a:lnTo>
                    <a:pt x="1" y="0"/>
                  </a:lnTo>
                  <a:cubicBezTo>
                    <a:pt x="705" y="100"/>
                    <a:pt x="1372" y="261"/>
                    <a:pt x="2046" y="513"/>
                  </a:cubicBezTo>
                  <a:cubicBezTo>
                    <a:pt x="2391" y="644"/>
                    <a:pt x="2774" y="835"/>
                    <a:pt x="3126" y="1027"/>
                  </a:cubicBezTo>
                  <a:cubicBezTo>
                    <a:pt x="3417" y="1149"/>
                    <a:pt x="3701" y="1379"/>
                    <a:pt x="3992" y="1502"/>
                  </a:cubicBezTo>
                  <a:cubicBezTo>
                    <a:pt x="4004" y="1508"/>
                    <a:pt x="4014" y="1510"/>
                    <a:pt x="4023" y="1510"/>
                  </a:cubicBezTo>
                  <a:cubicBezTo>
                    <a:pt x="4063" y="1510"/>
                    <a:pt x="4078" y="1465"/>
                    <a:pt x="4053" y="1440"/>
                  </a:cubicBezTo>
                  <a:cubicBezTo>
                    <a:pt x="3831" y="1188"/>
                    <a:pt x="3479" y="1057"/>
                    <a:pt x="3195" y="896"/>
                  </a:cubicBezTo>
                  <a:cubicBezTo>
                    <a:pt x="2873" y="705"/>
                    <a:pt x="2521" y="575"/>
                    <a:pt x="2169" y="452"/>
                  </a:cubicBezTo>
                  <a:cubicBezTo>
                    <a:pt x="1471" y="192"/>
                    <a:pt x="736" y="38"/>
                    <a:pt x="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7"/>
            <p:cNvSpPr/>
            <p:nvPr/>
          </p:nvSpPr>
          <p:spPr>
            <a:xfrm>
              <a:off x="1996615" y="3766648"/>
              <a:ext cx="72093" cy="87606"/>
            </a:xfrm>
            <a:custGeom>
              <a:avLst/>
              <a:gdLst/>
              <a:ahLst/>
              <a:cxnLst/>
              <a:rect l="l" t="t" r="r" b="b"/>
              <a:pathLst>
                <a:path w="1027" h="1248" extrusionOk="0">
                  <a:moveTo>
                    <a:pt x="988" y="1180"/>
                  </a:moveTo>
                  <a:cubicBezTo>
                    <a:pt x="986" y="1181"/>
                    <a:pt x="984" y="1181"/>
                    <a:pt x="982" y="1181"/>
                  </a:cubicBezTo>
                  <a:lnTo>
                    <a:pt x="982" y="1181"/>
                  </a:lnTo>
                  <a:cubicBezTo>
                    <a:pt x="984" y="1181"/>
                    <a:pt x="986" y="1180"/>
                    <a:pt x="988" y="1180"/>
                  </a:cubicBezTo>
                  <a:close/>
                  <a:moveTo>
                    <a:pt x="192" y="1"/>
                  </a:moveTo>
                  <a:cubicBezTo>
                    <a:pt x="404" y="395"/>
                    <a:pt x="651" y="790"/>
                    <a:pt x="892" y="1185"/>
                  </a:cubicBezTo>
                  <a:lnTo>
                    <a:pt x="892" y="1185"/>
                  </a:lnTo>
                  <a:cubicBezTo>
                    <a:pt x="891" y="1185"/>
                    <a:pt x="889" y="1185"/>
                    <a:pt x="888" y="1185"/>
                  </a:cubicBezTo>
                  <a:cubicBezTo>
                    <a:pt x="581" y="1185"/>
                    <a:pt x="293" y="1062"/>
                    <a:pt x="31" y="889"/>
                  </a:cubicBezTo>
                  <a:cubicBezTo>
                    <a:pt x="22" y="881"/>
                    <a:pt x="16" y="877"/>
                    <a:pt x="11" y="877"/>
                  </a:cubicBezTo>
                  <a:cubicBezTo>
                    <a:pt x="0" y="877"/>
                    <a:pt x="0" y="900"/>
                    <a:pt x="0" y="928"/>
                  </a:cubicBezTo>
                  <a:cubicBezTo>
                    <a:pt x="229" y="1149"/>
                    <a:pt x="522" y="1247"/>
                    <a:pt x="849" y="1247"/>
                  </a:cubicBezTo>
                  <a:cubicBezTo>
                    <a:pt x="895" y="1247"/>
                    <a:pt x="942" y="1245"/>
                    <a:pt x="988" y="1242"/>
                  </a:cubicBezTo>
                  <a:cubicBezTo>
                    <a:pt x="1027" y="1242"/>
                    <a:pt x="1027" y="1211"/>
                    <a:pt x="1027" y="1180"/>
                  </a:cubicBezTo>
                  <a:cubicBezTo>
                    <a:pt x="736" y="797"/>
                    <a:pt x="483" y="384"/>
                    <a:pt x="19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7"/>
            <p:cNvSpPr/>
            <p:nvPr/>
          </p:nvSpPr>
          <p:spPr>
            <a:xfrm>
              <a:off x="1640576" y="3126159"/>
              <a:ext cx="230809" cy="235091"/>
            </a:xfrm>
            <a:custGeom>
              <a:avLst/>
              <a:gdLst/>
              <a:ahLst/>
              <a:cxnLst/>
              <a:rect l="l" t="t" r="r" b="b"/>
              <a:pathLst>
                <a:path w="3288" h="3349" extrusionOk="0">
                  <a:moveTo>
                    <a:pt x="3268" y="0"/>
                  </a:moveTo>
                  <a:cubicBezTo>
                    <a:pt x="3257" y="0"/>
                    <a:pt x="3241" y="8"/>
                    <a:pt x="3226" y="23"/>
                  </a:cubicBezTo>
                  <a:cubicBezTo>
                    <a:pt x="2874" y="728"/>
                    <a:pt x="2490" y="1395"/>
                    <a:pt x="1947" y="1969"/>
                  </a:cubicBezTo>
                  <a:cubicBezTo>
                    <a:pt x="1403" y="2582"/>
                    <a:pt x="736" y="3027"/>
                    <a:pt x="1" y="3348"/>
                  </a:cubicBezTo>
                  <a:cubicBezTo>
                    <a:pt x="1464" y="2774"/>
                    <a:pt x="2843" y="1556"/>
                    <a:pt x="3287" y="23"/>
                  </a:cubicBezTo>
                  <a:cubicBezTo>
                    <a:pt x="3287" y="8"/>
                    <a:pt x="3280" y="0"/>
                    <a:pt x="326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7"/>
            <p:cNvSpPr/>
            <p:nvPr/>
          </p:nvSpPr>
          <p:spPr>
            <a:xfrm>
              <a:off x="1840076" y="3114295"/>
              <a:ext cx="42610" cy="35590"/>
            </a:xfrm>
            <a:custGeom>
              <a:avLst/>
              <a:gdLst/>
              <a:ahLst/>
              <a:cxnLst/>
              <a:rect l="l" t="t" r="r" b="b"/>
              <a:pathLst>
                <a:path w="607" h="507" extrusionOk="0">
                  <a:moveTo>
                    <a:pt x="575" y="1"/>
                  </a:moveTo>
                  <a:cubicBezTo>
                    <a:pt x="415" y="162"/>
                    <a:pt x="223" y="223"/>
                    <a:pt x="32" y="223"/>
                  </a:cubicBezTo>
                  <a:cubicBezTo>
                    <a:pt x="1" y="223"/>
                    <a:pt x="1" y="261"/>
                    <a:pt x="32" y="261"/>
                  </a:cubicBezTo>
                  <a:cubicBezTo>
                    <a:pt x="55" y="265"/>
                    <a:pt x="79" y="267"/>
                    <a:pt x="103" y="267"/>
                  </a:cubicBezTo>
                  <a:cubicBezTo>
                    <a:pt x="264" y="267"/>
                    <a:pt x="438" y="186"/>
                    <a:pt x="575" y="61"/>
                  </a:cubicBezTo>
                  <a:lnTo>
                    <a:pt x="575" y="61"/>
                  </a:lnTo>
                  <a:cubicBezTo>
                    <a:pt x="571" y="209"/>
                    <a:pt x="537" y="333"/>
                    <a:pt x="537" y="484"/>
                  </a:cubicBezTo>
                  <a:cubicBezTo>
                    <a:pt x="537" y="499"/>
                    <a:pt x="547" y="507"/>
                    <a:pt x="556" y="507"/>
                  </a:cubicBezTo>
                  <a:cubicBezTo>
                    <a:pt x="566" y="507"/>
                    <a:pt x="575" y="499"/>
                    <a:pt x="575" y="484"/>
                  </a:cubicBezTo>
                  <a:cubicBezTo>
                    <a:pt x="606" y="353"/>
                    <a:pt x="606" y="192"/>
                    <a:pt x="606" y="32"/>
                  </a:cubicBezTo>
                  <a:cubicBezTo>
                    <a:pt x="606" y="1"/>
                    <a:pt x="606" y="1"/>
                    <a:pt x="5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7"/>
            <p:cNvSpPr/>
            <p:nvPr/>
          </p:nvSpPr>
          <p:spPr>
            <a:xfrm>
              <a:off x="2198291" y="2785206"/>
              <a:ext cx="345302" cy="324874"/>
            </a:xfrm>
            <a:custGeom>
              <a:avLst/>
              <a:gdLst/>
              <a:ahLst/>
              <a:cxnLst/>
              <a:rect l="l" t="t" r="r" b="b"/>
              <a:pathLst>
                <a:path w="4919" h="4628" extrusionOk="0">
                  <a:moveTo>
                    <a:pt x="2521" y="1433"/>
                  </a:moveTo>
                  <a:cubicBezTo>
                    <a:pt x="2589" y="1433"/>
                    <a:pt x="2651" y="1464"/>
                    <a:pt x="2712" y="1502"/>
                  </a:cubicBezTo>
                  <a:cubicBezTo>
                    <a:pt x="2873" y="1594"/>
                    <a:pt x="2973" y="1816"/>
                    <a:pt x="2973" y="2008"/>
                  </a:cubicBezTo>
                  <a:lnTo>
                    <a:pt x="2873" y="2008"/>
                  </a:lnTo>
                  <a:cubicBezTo>
                    <a:pt x="2825" y="2015"/>
                    <a:pt x="2779" y="2019"/>
                    <a:pt x="2735" y="2019"/>
                  </a:cubicBezTo>
                  <a:cubicBezTo>
                    <a:pt x="2603" y="2019"/>
                    <a:pt x="2490" y="1985"/>
                    <a:pt x="2398" y="1916"/>
                  </a:cubicBezTo>
                  <a:cubicBezTo>
                    <a:pt x="2329" y="1847"/>
                    <a:pt x="2268" y="1785"/>
                    <a:pt x="2268" y="1693"/>
                  </a:cubicBezTo>
                  <a:cubicBezTo>
                    <a:pt x="2268" y="1655"/>
                    <a:pt x="2268" y="1563"/>
                    <a:pt x="2298" y="1533"/>
                  </a:cubicBezTo>
                  <a:cubicBezTo>
                    <a:pt x="2367" y="1464"/>
                    <a:pt x="2429" y="1433"/>
                    <a:pt x="2521" y="1433"/>
                  </a:cubicBezTo>
                  <a:close/>
                  <a:moveTo>
                    <a:pt x="4857" y="0"/>
                  </a:moveTo>
                  <a:cubicBezTo>
                    <a:pt x="4819" y="0"/>
                    <a:pt x="4788" y="0"/>
                    <a:pt x="4788" y="62"/>
                  </a:cubicBezTo>
                  <a:cubicBezTo>
                    <a:pt x="4788" y="698"/>
                    <a:pt x="4505" y="1211"/>
                    <a:pt x="3930" y="1594"/>
                  </a:cubicBezTo>
                  <a:cubicBezTo>
                    <a:pt x="3639" y="1785"/>
                    <a:pt x="3386" y="1916"/>
                    <a:pt x="3095" y="1977"/>
                  </a:cubicBezTo>
                  <a:cubicBezTo>
                    <a:pt x="3095" y="1755"/>
                    <a:pt x="2973" y="1533"/>
                    <a:pt x="2781" y="1372"/>
                  </a:cubicBezTo>
                  <a:cubicBezTo>
                    <a:pt x="2710" y="1328"/>
                    <a:pt x="2614" y="1303"/>
                    <a:pt x="2518" y="1303"/>
                  </a:cubicBezTo>
                  <a:cubicBezTo>
                    <a:pt x="2396" y="1303"/>
                    <a:pt x="2275" y="1343"/>
                    <a:pt x="2206" y="1433"/>
                  </a:cubicBezTo>
                  <a:cubicBezTo>
                    <a:pt x="2137" y="1502"/>
                    <a:pt x="2137" y="1594"/>
                    <a:pt x="2137" y="1724"/>
                  </a:cubicBezTo>
                  <a:cubicBezTo>
                    <a:pt x="2176" y="1816"/>
                    <a:pt x="2237" y="1946"/>
                    <a:pt x="2329" y="2008"/>
                  </a:cubicBezTo>
                  <a:cubicBezTo>
                    <a:pt x="2436" y="2090"/>
                    <a:pt x="2585" y="2146"/>
                    <a:pt x="2776" y="2146"/>
                  </a:cubicBezTo>
                  <a:cubicBezTo>
                    <a:pt x="2817" y="2146"/>
                    <a:pt x="2859" y="2143"/>
                    <a:pt x="2904" y="2138"/>
                  </a:cubicBezTo>
                  <a:lnTo>
                    <a:pt x="3003" y="2138"/>
                  </a:lnTo>
                  <a:cubicBezTo>
                    <a:pt x="3003" y="2168"/>
                    <a:pt x="2973" y="2199"/>
                    <a:pt x="2973" y="2230"/>
                  </a:cubicBezTo>
                  <a:cubicBezTo>
                    <a:pt x="2942" y="2552"/>
                    <a:pt x="2781" y="2904"/>
                    <a:pt x="2589" y="3126"/>
                  </a:cubicBezTo>
                  <a:cubicBezTo>
                    <a:pt x="2137" y="3701"/>
                    <a:pt x="1249" y="4183"/>
                    <a:pt x="69" y="4497"/>
                  </a:cubicBezTo>
                  <a:cubicBezTo>
                    <a:pt x="31" y="4528"/>
                    <a:pt x="0" y="4566"/>
                    <a:pt x="31" y="4597"/>
                  </a:cubicBezTo>
                  <a:cubicBezTo>
                    <a:pt x="31" y="4628"/>
                    <a:pt x="69" y="4628"/>
                    <a:pt x="100" y="4628"/>
                  </a:cubicBezTo>
                  <a:cubicBezTo>
                    <a:pt x="1279" y="4306"/>
                    <a:pt x="2237" y="3800"/>
                    <a:pt x="2681" y="3226"/>
                  </a:cubicBezTo>
                  <a:cubicBezTo>
                    <a:pt x="2904" y="2965"/>
                    <a:pt x="3064" y="2582"/>
                    <a:pt x="3095" y="2230"/>
                  </a:cubicBezTo>
                  <a:cubicBezTo>
                    <a:pt x="3133" y="2199"/>
                    <a:pt x="3133" y="2138"/>
                    <a:pt x="3133" y="2107"/>
                  </a:cubicBezTo>
                  <a:cubicBezTo>
                    <a:pt x="3417" y="2038"/>
                    <a:pt x="3708" y="1916"/>
                    <a:pt x="3991" y="1724"/>
                  </a:cubicBezTo>
                  <a:cubicBezTo>
                    <a:pt x="4627" y="1272"/>
                    <a:pt x="4918" y="736"/>
                    <a:pt x="4918" y="62"/>
                  </a:cubicBezTo>
                  <a:cubicBezTo>
                    <a:pt x="4918" y="0"/>
                    <a:pt x="4888" y="0"/>
                    <a:pt x="485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7"/>
            <p:cNvSpPr/>
            <p:nvPr/>
          </p:nvSpPr>
          <p:spPr>
            <a:xfrm>
              <a:off x="2518740" y="2772289"/>
              <a:ext cx="40434" cy="35029"/>
            </a:xfrm>
            <a:custGeom>
              <a:avLst/>
              <a:gdLst/>
              <a:ahLst/>
              <a:cxnLst/>
              <a:rect l="l" t="t" r="r" b="b"/>
              <a:pathLst>
                <a:path w="576" h="499" extrusionOk="0">
                  <a:moveTo>
                    <a:pt x="322" y="1"/>
                  </a:moveTo>
                  <a:cubicBezTo>
                    <a:pt x="298" y="1"/>
                    <a:pt x="273" y="8"/>
                    <a:pt x="254" y="24"/>
                  </a:cubicBezTo>
                  <a:lnTo>
                    <a:pt x="193" y="24"/>
                  </a:lnTo>
                  <a:lnTo>
                    <a:pt x="223" y="85"/>
                  </a:lnTo>
                  <a:cubicBezTo>
                    <a:pt x="193" y="184"/>
                    <a:pt x="101" y="246"/>
                    <a:pt x="32" y="345"/>
                  </a:cubicBezTo>
                  <a:lnTo>
                    <a:pt x="1" y="376"/>
                  </a:lnTo>
                  <a:lnTo>
                    <a:pt x="32" y="468"/>
                  </a:lnTo>
                  <a:lnTo>
                    <a:pt x="101" y="468"/>
                  </a:lnTo>
                  <a:lnTo>
                    <a:pt x="101" y="437"/>
                  </a:lnTo>
                  <a:cubicBezTo>
                    <a:pt x="193" y="407"/>
                    <a:pt x="254" y="345"/>
                    <a:pt x="323" y="246"/>
                  </a:cubicBezTo>
                  <a:cubicBezTo>
                    <a:pt x="353" y="307"/>
                    <a:pt x="384" y="376"/>
                    <a:pt x="445" y="468"/>
                  </a:cubicBezTo>
                  <a:cubicBezTo>
                    <a:pt x="445" y="468"/>
                    <a:pt x="484" y="499"/>
                    <a:pt x="514" y="499"/>
                  </a:cubicBezTo>
                  <a:cubicBezTo>
                    <a:pt x="545" y="499"/>
                    <a:pt x="576" y="468"/>
                    <a:pt x="576" y="468"/>
                  </a:cubicBezTo>
                  <a:lnTo>
                    <a:pt x="576" y="376"/>
                  </a:lnTo>
                  <a:cubicBezTo>
                    <a:pt x="545" y="307"/>
                    <a:pt x="484" y="215"/>
                    <a:pt x="445" y="154"/>
                  </a:cubicBezTo>
                  <a:cubicBezTo>
                    <a:pt x="445" y="115"/>
                    <a:pt x="415" y="85"/>
                    <a:pt x="415" y="85"/>
                  </a:cubicBezTo>
                  <a:lnTo>
                    <a:pt x="445" y="24"/>
                  </a:lnTo>
                  <a:lnTo>
                    <a:pt x="384" y="24"/>
                  </a:lnTo>
                  <a:cubicBezTo>
                    <a:pt x="369" y="8"/>
                    <a:pt x="346" y="1"/>
                    <a:pt x="3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7"/>
            <p:cNvSpPr/>
            <p:nvPr/>
          </p:nvSpPr>
          <p:spPr>
            <a:xfrm>
              <a:off x="2176179" y="3206395"/>
              <a:ext cx="338352" cy="105366"/>
            </a:xfrm>
            <a:custGeom>
              <a:avLst/>
              <a:gdLst/>
              <a:ahLst/>
              <a:cxnLst/>
              <a:rect l="l" t="t" r="r" b="b"/>
              <a:pathLst>
                <a:path w="4820" h="1501" extrusionOk="0">
                  <a:moveTo>
                    <a:pt x="2805" y="704"/>
                  </a:moveTo>
                  <a:cubicBezTo>
                    <a:pt x="2904" y="765"/>
                    <a:pt x="2966" y="895"/>
                    <a:pt x="2996" y="1018"/>
                  </a:cubicBezTo>
                  <a:cubicBezTo>
                    <a:pt x="2996" y="1117"/>
                    <a:pt x="2935" y="1248"/>
                    <a:pt x="2836" y="1248"/>
                  </a:cubicBezTo>
                  <a:cubicBezTo>
                    <a:pt x="2774" y="1248"/>
                    <a:pt x="2744" y="1248"/>
                    <a:pt x="2713" y="1209"/>
                  </a:cubicBezTo>
                  <a:cubicBezTo>
                    <a:pt x="2682" y="1179"/>
                    <a:pt x="2644" y="1117"/>
                    <a:pt x="2644" y="1056"/>
                  </a:cubicBezTo>
                  <a:cubicBezTo>
                    <a:pt x="2613" y="957"/>
                    <a:pt x="2682" y="865"/>
                    <a:pt x="2774" y="734"/>
                  </a:cubicBezTo>
                  <a:cubicBezTo>
                    <a:pt x="2774" y="704"/>
                    <a:pt x="2774" y="704"/>
                    <a:pt x="2805" y="704"/>
                  </a:cubicBezTo>
                  <a:close/>
                  <a:moveTo>
                    <a:pt x="4060" y="0"/>
                  </a:moveTo>
                  <a:cubicBezTo>
                    <a:pt x="3838" y="0"/>
                    <a:pt x="3604" y="56"/>
                    <a:pt x="3349" y="160"/>
                  </a:cubicBezTo>
                  <a:cubicBezTo>
                    <a:pt x="3127" y="252"/>
                    <a:pt x="2935" y="382"/>
                    <a:pt x="2774" y="512"/>
                  </a:cubicBezTo>
                  <a:cubicBezTo>
                    <a:pt x="2744" y="512"/>
                    <a:pt x="2744" y="482"/>
                    <a:pt x="2713" y="482"/>
                  </a:cubicBezTo>
                  <a:cubicBezTo>
                    <a:pt x="2498" y="399"/>
                    <a:pt x="2268" y="343"/>
                    <a:pt x="2069" y="343"/>
                  </a:cubicBezTo>
                  <a:cubicBezTo>
                    <a:pt x="2027" y="343"/>
                    <a:pt x="1986" y="346"/>
                    <a:pt x="1947" y="351"/>
                  </a:cubicBezTo>
                  <a:cubicBezTo>
                    <a:pt x="1403" y="413"/>
                    <a:pt x="698" y="765"/>
                    <a:pt x="32" y="1370"/>
                  </a:cubicBezTo>
                  <a:cubicBezTo>
                    <a:pt x="1" y="1401"/>
                    <a:pt x="1" y="1439"/>
                    <a:pt x="32" y="1470"/>
                  </a:cubicBezTo>
                  <a:cubicBezTo>
                    <a:pt x="32" y="1500"/>
                    <a:pt x="62" y="1500"/>
                    <a:pt x="62" y="1500"/>
                  </a:cubicBezTo>
                  <a:cubicBezTo>
                    <a:pt x="93" y="1500"/>
                    <a:pt x="93" y="1500"/>
                    <a:pt x="124" y="1470"/>
                  </a:cubicBezTo>
                  <a:cubicBezTo>
                    <a:pt x="767" y="895"/>
                    <a:pt x="1434" y="512"/>
                    <a:pt x="1947" y="482"/>
                  </a:cubicBezTo>
                  <a:cubicBezTo>
                    <a:pt x="1990" y="474"/>
                    <a:pt x="2034" y="471"/>
                    <a:pt x="2079" y="471"/>
                  </a:cubicBezTo>
                  <a:cubicBezTo>
                    <a:pt x="2266" y="471"/>
                    <a:pt x="2465" y="530"/>
                    <a:pt x="2644" y="604"/>
                  </a:cubicBezTo>
                  <a:lnTo>
                    <a:pt x="2682" y="604"/>
                  </a:lnTo>
                  <a:cubicBezTo>
                    <a:pt x="2682" y="635"/>
                    <a:pt x="2682" y="635"/>
                    <a:pt x="2644" y="635"/>
                  </a:cubicBezTo>
                  <a:cubicBezTo>
                    <a:pt x="2552" y="796"/>
                    <a:pt x="2491" y="926"/>
                    <a:pt x="2521" y="1056"/>
                  </a:cubicBezTo>
                  <a:cubicBezTo>
                    <a:pt x="2521" y="1148"/>
                    <a:pt x="2552" y="1248"/>
                    <a:pt x="2644" y="1309"/>
                  </a:cubicBezTo>
                  <a:cubicBezTo>
                    <a:pt x="2682" y="1370"/>
                    <a:pt x="2774" y="1370"/>
                    <a:pt x="2836" y="1370"/>
                  </a:cubicBezTo>
                  <a:cubicBezTo>
                    <a:pt x="2996" y="1370"/>
                    <a:pt x="3127" y="1179"/>
                    <a:pt x="3127" y="1018"/>
                  </a:cubicBezTo>
                  <a:cubicBezTo>
                    <a:pt x="3096" y="865"/>
                    <a:pt x="2996" y="704"/>
                    <a:pt x="2874" y="604"/>
                  </a:cubicBezTo>
                  <a:cubicBezTo>
                    <a:pt x="3027" y="482"/>
                    <a:pt x="3188" y="351"/>
                    <a:pt x="3410" y="252"/>
                  </a:cubicBezTo>
                  <a:cubicBezTo>
                    <a:pt x="3620" y="168"/>
                    <a:pt x="3818" y="129"/>
                    <a:pt x="4005" y="129"/>
                  </a:cubicBezTo>
                  <a:cubicBezTo>
                    <a:pt x="4247" y="129"/>
                    <a:pt x="4473" y="195"/>
                    <a:pt x="4689" y="321"/>
                  </a:cubicBezTo>
                  <a:cubicBezTo>
                    <a:pt x="4705" y="336"/>
                    <a:pt x="4720" y="344"/>
                    <a:pt x="4736" y="344"/>
                  </a:cubicBezTo>
                  <a:cubicBezTo>
                    <a:pt x="4753" y="344"/>
                    <a:pt x="4770" y="336"/>
                    <a:pt x="4789" y="321"/>
                  </a:cubicBezTo>
                  <a:cubicBezTo>
                    <a:pt x="4820" y="290"/>
                    <a:pt x="4789" y="252"/>
                    <a:pt x="4789" y="221"/>
                  </a:cubicBezTo>
                  <a:cubicBezTo>
                    <a:pt x="4549" y="71"/>
                    <a:pt x="4312" y="0"/>
                    <a:pt x="406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7"/>
            <p:cNvSpPr/>
            <p:nvPr/>
          </p:nvSpPr>
          <p:spPr>
            <a:xfrm>
              <a:off x="2489748" y="3206817"/>
              <a:ext cx="33414" cy="33414"/>
            </a:xfrm>
            <a:custGeom>
              <a:avLst/>
              <a:gdLst/>
              <a:ahLst/>
              <a:cxnLst/>
              <a:rect l="l" t="t" r="r" b="b"/>
              <a:pathLst>
                <a:path w="476" h="476" extrusionOk="0">
                  <a:moveTo>
                    <a:pt x="239" y="1"/>
                  </a:moveTo>
                  <a:cubicBezTo>
                    <a:pt x="207" y="1"/>
                    <a:pt x="177" y="8"/>
                    <a:pt x="161" y="24"/>
                  </a:cubicBezTo>
                  <a:lnTo>
                    <a:pt x="161" y="54"/>
                  </a:lnTo>
                  <a:lnTo>
                    <a:pt x="161" y="93"/>
                  </a:lnTo>
                  <a:cubicBezTo>
                    <a:pt x="192" y="154"/>
                    <a:pt x="222" y="184"/>
                    <a:pt x="222" y="246"/>
                  </a:cubicBezTo>
                  <a:cubicBezTo>
                    <a:pt x="161" y="246"/>
                    <a:pt x="92" y="246"/>
                    <a:pt x="62" y="284"/>
                  </a:cubicBezTo>
                  <a:lnTo>
                    <a:pt x="0" y="315"/>
                  </a:lnTo>
                  <a:lnTo>
                    <a:pt x="31" y="407"/>
                  </a:lnTo>
                  <a:lnTo>
                    <a:pt x="322" y="407"/>
                  </a:lnTo>
                  <a:lnTo>
                    <a:pt x="353" y="476"/>
                  </a:lnTo>
                  <a:lnTo>
                    <a:pt x="383" y="407"/>
                  </a:lnTo>
                  <a:lnTo>
                    <a:pt x="414" y="376"/>
                  </a:lnTo>
                  <a:lnTo>
                    <a:pt x="445" y="345"/>
                  </a:lnTo>
                  <a:lnTo>
                    <a:pt x="445" y="315"/>
                  </a:lnTo>
                  <a:lnTo>
                    <a:pt x="475" y="246"/>
                  </a:lnTo>
                  <a:lnTo>
                    <a:pt x="414" y="246"/>
                  </a:lnTo>
                  <a:lnTo>
                    <a:pt x="414" y="215"/>
                  </a:lnTo>
                  <a:cubicBezTo>
                    <a:pt x="383" y="154"/>
                    <a:pt x="353" y="93"/>
                    <a:pt x="322" y="24"/>
                  </a:cubicBezTo>
                  <a:cubicBezTo>
                    <a:pt x="303" y="8"/>
                    <a:pt x="270" y="1"/>
                    <a:pt x="23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7"/>
            <p:cNvSpPr/>
            <p:nvPr/>
          </p:nvSpPr>
          <p:spPr>
            <a:xfrm>
              <a:off x="1310931" y="2681944"/>
              <a:ext cx="208697" cy="401249"/>
            </a:xfrm>
            <a:custGeom>
              <a:avLst/>
              <a:gdLst/>
              <a:ahLst/>
              <a:cxnLst/>
              <a:rect l="l" t="t" r="r" b="b"/>
              <a:pathLst>
                <a:path w="2973" h="5716" extrusionOk="0">
                  <a:moveTo>
                    <a:pt x="1311" y="2299"/>
                  </a:moveTo>
                  <a:cubicBezTo>
                    <a:pt x="1280" y="2329"/>
                    <a:pt x="1280" y="2360"/>
                    <a:pt x="1280" y="2398"/>
                  </a:cubicBezTo>
                  <a:cubicBezTo>
                    <a:pt x="1180" y="2590"/>
                    <a:pt x="1088" y="2743"/>
                    <a:pt x="958" y="2812"/>
                  </a:cubicBezTo>
                  <a:cubicBezTo>
                    <a:pt x="883" y="2855"/>
                    <a:pt x="789" y="2878"/>
                    <a:pt x="703" y="2878"/>
                  </a:cubicBezTo>
                  <a:cubicBezTo>
                    <a:pt x="604" y="2878"/>
                    <a:pt x="516" y="2847"/>
                    <a:pt x="483" y="2781"/>
                  </a:cubicBezTo>
                  <a:cubicBezTo>
                    <a:pt x="453" y="2743"/>
                    <a:pt x="453" y="2713"/>
                    <a:pt x="453" y="2651"/>
                  </a:cubicBezTo>
                  <a:cubicBezTo>
                    <a:pt x="483" y="2590"/>
                    <a:pt x="544" y="2490"/>
                    <a:pt x="644" y="2429"/>
                  </a:cubicBezTo>
                  <a:cubicBezTo>
                    <a:pt x="767" y="2329"/>
                    <a:pt x="958" y="2299"/>
                    <a:pt x="1119" y="2299"/>
                  </a:cubicBezTo>
                  <a:close/>
                  <a:moveTo>
                    <a:pt x="100" y="1"/>
                  </a:moveTo>
                  <a:cubicBezTo>
                    <a:pt x="69" y="1"/>
                    <a:pt x="1" y="1"/>
                    <a:pt x="1" y="62"/>
                  </a:cubicBezTo>
                  <a:cubicBezTo>
                    <a:pt x="1" y="100"/>
                    <a:pt x="31" y="131"/>
                    <a:pt x="69" y="131"/>
                  </a:cubicBezTo>
                  <a:cubicBezTo>
                    <a:pt x="736" y="292"/>
                    <a:pt x="1150" y="705"/>
                    <a:pt x="1311" y="1341"/>
                  </a:cubicBezTo>
                  <a:cubicBezTo>
                    <a:pt x="1372" y="1663"/>
                    <a:pt x="1372" y="1946"/>
                    <a:pt x="1341" y="2207"/>
                  </a:cubicBezTo>
                  <a:cubicBezTo>
                    <a:pt x="1258" y="2184"/>
                    <a:pt x="1170" y="2172"/>
                    <a:pt x="1083" y="2172"/>
                  </a:cubicBezTo>
                  <a:cubicBezTo>
                    <a:pt x="904" y="2172"/>
                    <a:pt x="724" y="2222"/>
                    <a:pt x="575" y="2329"/>
                  </a:cubicBezTo>
                  <a:cubicBezTo>
                    <a:pt x="453" y="2398"/>
                    <a:pt x="353" y="2521"/>
                    <a:pt x="322" y="2651"/>
                  </a:cubicBezTo>
                  <a:cubicBezTo>
                    <a:pt x="322" y="2713"/>
                    <a:pt x="322" y="2812"/>
                    <a:pt x="384" y="2873"/>
                  </a:cubicBezTo>
                  <a:cubicBezTo>
                    <a:pt x="456" y="2963"/>
                    <a:pt x="577" y="3003"/>
                    <a:pt x="710" y="3003"/>
                  </a:cubicBezTo>
                  <a:cubicBezTo>
                    <a:pt x="814" y="3003"/>
                    <a:pt x="926" y="2979"/>
                    <a:pt x="1027" y="2935"/>
                  </a:cubicBezTo>
                  <a:cubicBezTo>
                    <a:pt x="1180" y="2843"/>
                    <a:pt x="1311" y="2651"/>
                    <a:pt x="1372" y="2429"/>
                  </a:cubicBezTo>
                  <a:cubicBezTo>
                    <a:pt x="1410" y="2398"/>
                    <a:pt x="1410" y="2360"/>
                    <a:pt x="1441" y="2329"/>
                  </a:cubicBezTo>
                  <a:cubicBezTo>
                    <a:pt x="1471" y="2360"/>
                    <a:pt x="1502" y="2360"/>
                    <a:pt x="1533" y="2398"/>
                  </a:cubicBezTo>
                  <a:cubicBezTo>
                    <a:pt x="1854" y="2521"/>
                    <a:pt x="2176" y="2743"/>
                    <a:pt x="2329" y="2973"/>
                  </a:cubicBezTo>
                  <a:cubicBezTo>
                    <a:pt x="2713" y="3548"/>
                    <a:pt x="2843" y="4505"/>
                    <a:pt x="2651" y="5654"/>
                  </a:cubicBezTo>
                  <a:cubicBezTo>
                    <a:pt x="2651" y="5685"/>
                    <a:pt x="2682" y="5716"/>
                    <a:pt x="2713" y="5716"/>
                  </a:cubicBezTo>
                  <a:cubicBezTo>
                    <a:pt x="2751" y="5716"/>
                    <a:pt x="2781" y="5716"/>
                    <a:pt x="2781" y="5685"/>
                  </a:cubicBezTo>
                  <a:cubicBezTo>
                    <a:pt x="2973" y="4505"/>
                    <a:pt x="2843" y="3479"/>
                    <a:pt x="2429" y="2904"/>
                  </a:cubicBezTo>
                  <a:cubicBezTo>
                    <a:pt x="2268" y="2651"/>
                    <a:pt x="1916" y="2398"/>
                    <a:pt x="1602" y="2268"/>
                  </a:cubicBezTo>
                  <a:cubicBezTo>
                    <a:pt x="1533" y="2238"/>
                    <a:pt x="1502" y="2238"/>
                    <a:pt x="1441" y="2207"/>
                  </a:cubicBezTo>
                  <a:cubicBezTo>
                    <a:pt x="1502" y="1946"/>
                    <a:pt x="1502" y="1632"/>
                    <a:pt x="1441" y="1311"/>
                  </a:cubicBezTo>
                  <a:cubicBezTo>
                    <a:pt x="1249" y="606"/>
                    <a:pt x="797" y="192"/>
                    <a:pt x="1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7"/>
            <p:cNvSpPr/>
            <p:nvPr/>
          </p:nvSpPr>
          <p:spPr>
            <a:xfrm>
              <a:off x="1299630" y="2670642"/>
              <a:ext cx="43101" cy="38258"/>
            </a:xfrm>
            <a:custGeom>
              <a:avLst/>
              <a:gdLst/>
              <a:ahLst/>
              <a:cxnLst/>
              <a:rect l="l" t="t" r="r" b="b"/>
              <a:pathLst>
                <a:path w="614" h="545" extrusionOk="0">
                  <a:moveTo>
                    <a:pt x="514" y="1"/>
                  </a:moveTo>
                  <a:cubicBezTo>
                    <a:pt x="384" y="31"/>
                    <a:pt x="292" y="31"/>
                    <a:pt x="162" y="70"/>
                  </a:cubicBezTo>
                  <a:lnTo>
                    <a:pt x="100" y="70"/>
                  </a:lnTo>
                  <a:lnTo>
                    <a:pt x="70" y="31"/>
                  </a:lnTo>
                  <a:lnTo>
                    <a:pt x="39" y="100"/>
                  </a:lnTo>
                  <a:lnTo>
                    <a:pt x="1" y="131"/>
                  </a:lnTo>
                  <a:lnTo>
                    <a:pt x="1" y="192"/>
                  </a:lnTo>
                  <a:lnTo>
                    <a:pt x="1" y="261"/>
                  </a:lnTo>
                  <a:lnTo>
                    <a:pt x="70" y="261"/>
                  </a:lnTo>
                  <a:cubicBezTo>
                    <a:pt x="131" y="322"/>
                    <a:pt x="192" y="414"/>
                    <a:pt x="261" y="514"/>
                  </a:cubicBezTo>
                  <a:lnTo>
                    <a:pt x="261" y="545"/>
                  </a:lnTo>
                  <a:lnTo>
                    <a:pt x="353" y="545"/>
                  </a:lnTo>
                  <a:lnTo>
                    <a:pt x="384" y="483"/>
                  </a:lnTo>
                  <a:lnTo>
                    <a:pt x="353" y="453"/>
                  </a:lnTo>
                  <a:cubicBezTo>
                    <a:pt x="353" y="384"/>
                    <a:pt x="292" y="292"/>
                    <a:pt x="230" y="223"/>
                  </a:cubicBezTo>
                  <a:cubicBezTo>
                    <a:pt x="322" y="192"/>
                    <a:pt x="453" y="192"/>
                    <a:pt x="545" y="162"/>
                  </a:cubicBezTo>
                  <a:cubicBezTo>
                    <a:pt x="575" y="162"/>
                    <a:pt x="614" y="100"/>
                    <a:pt x="575" y="70"/>
                  </a:cubicBezTo>
                  <a:cubicBezTo>
                    <a:pt x="575" y="31"/>
                    <a:pt x="545" y="1"/>
                    <a:pt x="5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3" name="Google Shape;3873;p37"/>
          <p:cNvGrpSpPr/>
          <p:nvPr/>
        </p:nvGrpSpPr>
        <p:grpSpPr>
          <a:xfrm>
            <a:off x="3994679" y="3558970"/>
            <a:ext cx="1154392" cy="982103"/>
            <a:chOff x="3994679" y="3558970"/>
            <a:chExt cx="1154392" cy="982103"/>
          </a:xfrm>
        </p:grpSpPr>
        <p:sp>
          <p:nvSpPr>
            <p:cNvPr id="3874" name="Google Shape;3874;p37"/>
            <p:cNvSpPr/>
            <p:nvPr/>
          </p:nvSpPr>
          <p:spPr>
            <a:xfrm>
              <a:off x="3994679" y="3571725"/>
              <a:ext cx="1154392" cy="968599"/>
            </a:xfrm>
            <a:custGeom>
              <a:avLst/>
              <a:gdLst/>
              <a:ahLst/>
              <a:cxnLst/>
              <a:rect l="l" t="t" r="r" b="b"/>
              <a:pathLst>
                <a:path w="9232" h="7746" extrusionOk="0">
                  <a:moveTo>
                    <a:pt x="2809" y="1"/>
                  </a:moveTo>
                  <a:cubicBezTo>
                    <a:pt x="2182" y="1"/>
                    <a:pt x="1594" y="385"/>
                    <a:pt x="1341" y="987"/>
                  </a:cubicBezTo>
                  <a:lnTo>
                    <a:pt x="292" y="3791"/>
                  </a:lnTo>
                  <a:cubicBezTo>
                    <a:pt x="0" y="4557"/>
                    <a:pt x="644" y="5070"/>
                    <a:pt x="1441" y="5361"/>
                  </a:cubicBezTo>
                  <a:lnTo>
                    <a:pt x="6198" y="7659"/>
                  </a:lnTo>
                  <a:cubicBezTo>
                    <a:pt x="6362" y="7718"/>
                    <a:pt x="6516" y="7745"/>
                    <a:pt x="6661" y="7745"/>
                  </a:cubicBezTo>
                  <a:cubicBezTo>
                    <a:pt x="7219" y="7745"/>
                    <a:pt x="7628" y="7335"/>
                    <a:pt x="7853" y="6702"/>
                  </a:cubicBezTo>
                  <a:lnTo>
                    <a:pt x="9232" y="3982"/>
                  </a:lnTo>
                  <a:cubicBezTo>
                    <a:pt x="9194" y="2802"/>
                    <a:pt x="9002" y="2419"/>
                    <a:pt x="8236" y="2136"/>
                  </a:cubicBezTo>
                  <a:lnTo>
                    <a:pt x="3325" y="90"/>
                  </a:lnTo>
                  <a:cubicBezTo>
                    <a:pt x="3154" y="29"/>
                    <a:pt x="2980" y="1"/>
                    <a:pt x="2809"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7"/>
            <p:cNvSpPr/>
            <p:nvPr/>
          </p:nvSpPr>
          <p:spPr>
            <a:xfrm>
              <a:off x="4007059" y="3662508"/>
              <a:ext cx="1094122" cy="840427"/>
            </a:xfrm>
            <a:custGeom>
              <a:avLst/>
              <a:gdLst/>
              <a:ahLst/>
              <a:cxnLst/>
              <a:rect l="l" t="t" r="r" b="b"/>
              <a:pathLst>
                <a:path w="8750" h="6721" extrusionOk="0">
                  <a:moveTo>
                    <a:pt x="1817" y="0"/>
                  </a:moveTo>
                  <a:cubicBezTo>
                    <a:pt x="1403" y="736"/>
                    <a:pt x="989" y="1502"/>
                    <a:pt x="606" y="2237"/>
                  </a:cubicBezTo>
                  <a:cubicBezTo>
                    <a:pt x="284" y="2812"/>
                    <a:pt x="1" y="3486"/>
                    <a:pt x="284" y="4022"/>
                  </a:cubicBezTo>
                  <a:cubicBezTo>
                    <a:pt x="445" y="4375"/>
                    <a:pt x="798" y="4597"/>
                    <a:pt x="1150" y="4788"/>
                  </a:cubicBezTo>
                  <a:cubicBezTo>
                    <a:pt x="2238" y="5401"/>
                    <a:pt x="3387" y="5937"/>
                    <a:pt x="4567" y="6420"/>
                  </a:cubicBezTo>
                  <a:cubicBezTo>
                    <a:pt x="4954" y="6578"/>
                    <a:pt x="5372" y="6721"/>
                    <a:pt x="5788" y="6721"/>
                  </a:cubicBezTo>
                  <a:cubicBezTo>
                    <a:pt x="5957" y="6721"/>
                    <a:pt x="6125" y="6697"/>
                    <a:pt x="6291" y="6642"/>
                  </a:cubicBezTo>
                  <a:cubicBezTo>
                    <a:pt x="6865" y="6481"/>
                    <a:pt x="7218" y="5976"/>
                    <a:pt x="7562" y="5493"/>
                  </a:cubicBezTo>
                  <a:cubicBezTo>
                    <a:pt x="8045" y="4788"/>
                    <a:pt x="8558" y="4060"/>
                    <a:pt x="8750" y="3225"/>
                  </a:cubicBezTo>
                  <a:lnTo>
                    <a:pt x="8750" y="3225"/>
                  </a:lnTo>
                  <a:cubicBezTo>
                    <a:pt x="7915" y="3294"/>
                    <a:pt x="7118" y="3708"/>
                    <a:pt x="6321" y="3992"/>
                  </a:cubicBezTo>
                  <a:cubicBezTo>
                    <a:pt x="5854" y="4156"/>
                    <a:pt x="5355" y="4279"/>
                    <a:pt x="4872" y="4279"/>
                  </a:cubicBezTo>
                  <a:cubicBezTo>
                    <a:pt x="4498" y="4279"/>
                    <a:pt x="4134" y="4206"/>
                    <a:pt x="3801" y="4022"/>
                  </a:cubicBezTo>
                  <a:cubicBezTo>
                    <a:pt x="3127" y="3639"/>
                    <a:pt x="2744" y="2911"/>
                    <a:pt x="2521" y="2176"/>
                  </a:cubicBezTo>
                  <a:cubicBezTo>
                    <a:pt x="2269" y="1471"/>
                    <a:pt x="2138" y="674"/>
                    <a:pt x="1817" y="0"/>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7"/>
            <p:cNvSpPr/>
            <p:nvPr/>
          </p:nvSpPr>
          <p:spPr>
            <a:xfrm>
              <a:off x="4254269" y="3574851"/>
              <a:ext cx="523178" cy="624975"/>
            </a:xfrm>
            <a:custGeom>
              <a:avLst/>
              <a:gdLst/>
              <a:ahLst/>
              <a:cxnLst/>
              <a:rect l="l" t="t" r="r" b="b"/>
              <a:pathLst>
                <a:path w="4184" h="4998" extrusionOk="0">
                  <a:moveTo>
                    <a:pt x="412" y="1"/>
                  </a:moveTo>
                  <a:cubicBezTo>
                    <a:pt x="238" y="1"/>
                    <a:pt x="95" y="179"/>
                    <a:pt x="31" y="356"/>
                  </a:cubicBezTo>
                  <a:cubicBezTo>
                    <a:pt x="1" y="510"/>
                    <a:pt x="31" y="739"/>
                    <a:pt x="69" y="931"/>
                  </a:cubicBezTo>
                  <a:cubicBezTo>
                    <a:pt x="223" y="1567"/>
                    <a:pt x="414" y="2172"/>
                    <a:pt x="675" y="2777"/>
                  </a:cubicBezTo>
                  <a:cubicBezTo>
                    <a:pt x="927" y="3383"/>
                    <a:pt x="1249" y="3995"/>
                    <a:pt x="1724" y="4409"/>
                  </a:cubicBezTo>
                  <a:cubicBezTo>
                    <a:pt x="2135" y="4765"/>
                    <a:pt x="2669" y="4998"/>
                    <a:pt x="3176" y="4998"/>
                  </a:cubicBezTo>
                  <a:cubicBezTo>
                    <a:pt x="3303" y="4998"/>
                    <a:pt x="3427" y="4984"/>
                    <a:pt x="3548" y="4953"/>
                  </a:cubicBezTo>
                  <a:cubicBezTo>
                    <a:pt x="3862" y="4853"/>
                    <a:pt x="4183" y="4570"/>
                    <a:pt x="4053" y="4279"/>
                  </a:cubicBezTo>
                  <a:cubicBezTo>
                    <a:pt x="3992" y="4149"/>
                    <a:pt x="3831" y="4057"/>
                    <a:pt x="3708" y="3957"/>
                  </a:cubicBezTo>
                  <a:cubicBezTo>
                    <a:pt x="2138" y="3160"/>
                    <a:pt x="927" y="1697"/>
                    <a:pt x="453" y="4"/>
                  </a:cubicBezTo>
                  <a:cubicBezTo>
                    <a:pt x="439" y="2"/>
                    <a:pt x="425" y="1"/>
                    <a:pt x="412"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7"/>
            <p:cNvSpPr/>
            <p:nvPr/>
          </p:nvSpPr>
          <p:spPr>
            <a:xfrm>
              <a:off x="4023439" y="3558970"/>
              <a:ext cx="1117005" cy="982103"/>
            </a:xfrm>
            <a:custGeom>
              <a:avLst/>
              <a:gdLst/>
              <a:ahLst/>
              <a:cxnLst/>
              <a:rect l="l" t="t" r="r" b="b"/>
              <a:pathLst>
                <a:path w="8933" h="7854" extrusionOk="0">
                  <a:moveTo>
                    <a:pt x="1877" y="575"/>
                  </a:moveTo>
                  <a:cubicBezTo>
                    <a:pt x="1946" y="1250"/>
                    <a:pt x="2260" y="2491"/>
                    <a:pt x="2743" y="3510"/>
                  </a:cubicBezTo>
                  <a:cubicBezTo>
                    <a:pt x="1816" y="3548"/>
                    <a:pt x="728" y="3739"/>
                    <a:pt x="314" y="4153"/>
                  </a:cubicBezTo>
                  <a:cubicBezTo>
                    <a:pt x="506" y="3387"/>
                    <a:pt x="1241" y="1824"/>
                    <a:pt x="1877" y="575"/>
                  </a:cubicBezTo>
                  <a:close/>
                  <a:moveTo>
                    <a:pt x="2138" y="131"/>
                  </a:moveTo>
                  <a:cubicBezTo>
                    <a:pt x="2965" y="131"/>
                    <a:pt x="8075" y="2935"/>
                    <a:pt x="8741" y="3739"/>
                  </a:cubicBezTo>
                  <a:cubicBezTo>
                    <a:pt x="8810" y="3831"/>
                    <a:pt x="8810" y="3862"/>
                    <a:pt x="8810" y="3862"/>
                  </a:cubicBezTo>
                  <a:cubicBezTo>
                    <a:pt x="8741" y="4245"/>
                    <a:pt x="6412" y="5080"/>
                    <a:pt x="4850" y="5080"/>
                  </a:cubicBezTo>
                  <a:cubicBezTo>
                    <a:pt x="4367" y="5080"/>
                    <a:pt x="4022" y="5011"/>
                    <a:pt x="3831" y="4850"/>
                  </a:cubicBezTo>
                  <a:cubicBezTo>
                    <a:pt x="2873" y="4214"/>
                    <a:pt x="1915" y="1150"/>
                    <a:pt x="2007" y="323"/>
                  </a:cubicBezTo>
                  <a:cubicBezTo>
                    <a:pt x="2038" y="223"/>
                    <a:pt x="2069" y="162"/>
                    <a:pt x="2107" y="131"/>
                  </a:cubicBezTo>
                  <a:close/>
                  <a:moveTo>
                    <a:pt x="8649" y="4184"/>
                  </a:moveTo>
                  <a:lnTo>
                    <a:pt x="8649" y="4184"/>
                  </a:lnTo>
                  <a:cubicBezTo>
                    <a:pt x="7975" y="5555"/>
                    <a:pt x="6987" y="7409"/>
                    <a:pt x="6573" y="7662"/>
                  </a:cubicBezTo>
                  <a:cubicBezTo>
                    <a:pt x="6604" y="7217"/>
                    <a:pt x="6091" y="6099"/>
                    <a:pt x="5554" y="5172"/>
                  </a:cubicBezTo>
                  <a:cubicBezTo>
                    <a:pt x="6734" y="5011"/>
                    <a:pt x="8075" y="4567"/>
                    <a:pt x="8649" y="4184"/>
                  </a:cubicBezTo>
                  <a:close/>
                  <a:moveTo>
                    <a:pt x="2804" y="3640"/>
                  </a:moveTo>
                  <a:cubicBezTo>
                    <a:pt x="3095" y="4245"/>
                    <a:pt x="3409" y="4758"/>
                    <a:pt x="3731" y="4980"/>
                  </a:cubicBezTo>
                  <a:cubicBezTo>
                    <a:pt x="3984" y="5141"/>
                    <a:pt x="4336" y="5203"/>
                    <a:pt x="4850" y="5203"/>
                  </a:cubicBezTo>
                  <a:cubicBezTo>
                    <a:pt x="5010" y="5203"/>
                    <a:pt x="5233" y="5203"/>
                    <a:pt x="5424" y="5172"/>
                  </a:cubicBezTo>
                  <a:cubicBezTo>
                    <a:pt x="5999" y="6229"/>
                    <a:pt x="6573" y="7501"/>
                    <a:pt x="6412" y="7723"/>
                  </a:cubicBezTo>
                  <a:lnTo>
                    <a:pt x="6351" y="7723"/>
                  </a:lnTo>
                  <a:cubicBezTo>
                    <a:pt x="5394" y="7723"/>
                    <a:pt x="314" y="5080"/>
                    <a:pt x="284" y="4536"/>
                  </a:cubicBezTo>
                  <a:cubicBezTo>
                    <a:pt x="284" y="4436"/>
                    <a:pt x="314" y="4345"/>
                    <a:pt x="383" y="4245"/>
                  </a:cubicBezTo>
                  <a:cubicBezTo>
                    <a:pt x="728" y="3862"/>
                    <a:pt x="1816" y="3670"/>
                    <a:pt x="2804" y="3640"/>
                  </a:cubicBezTo>
                  <a:close/>
                  <a:moveTo>
                    <a:pt x="2138" y="1"/>
                  </a:moveTo>
                  <a:cubicBezTo>
                    <a:pt x="2107" y="1"/>
                    <a:pt x="2069" y="1"/>
                    <a:pt x="2038" y="31"/>
                  </a:cubicBezTo>
                  <a:cubicBezTo>
                    <a:pt x="1977" y="62"/>
                    <a:pt x="1915" y="162"/>
                    <a:pt x="1915" y="254"/>
                  </a:cubicBezTo>
                  <a:cubicBezTo>
                    <a:pt x="1463" y="1150"/>
                    <a:pt x="0" y="4023"/>
                    <a:pt x="153" y="4567"/>
                  </a:cubicBezTo>
                  <a:cubicBezTo>
                    <a:pt x="222" y="5233"/>
                    <a:pt x="5485" y="7853"/>
                    <a:pt x="6351" y="7853"/>
                  </a:cubicBezTo>
                  <a:cubicBezTo>
                    <a:pt x="6412" y="7853"/>
                    <a:pt x="6474" y="7853"/>
                    <a:pt x="6512" y="7823"/>
                  </a:cubicBezTo>
                  <a:cubicBezTo>
                    <a:pt x="7117" y="7723"/>
                    <a:pt x="8619" y="4536"/>
                    <a:pt x="8902" y="3962"/>
                  </a:cubicBezTo>
                  <a:cubicBezTo>
                    <a:pt x="8902" y="3931"/>
                    <a:pt x="8902" y="3931"/>
                    <a:pt x="8933" y="3893"/>
                  </a:cubicBezTo>
                  <a:lnTo>
                    <a:pt x="8933" y="3862"/>
                  </a:lnTo>
                  <a:cubicBezTo>
                    <a:pt x="8933" y="3801"/>
                    <a:pt x="8902" y="3739"/>
                    <a:pt x="8841" y="3670"/>
                  </a:cubicBezTo>
                  <a:cubicBezTo>
                    <a:pt x="8136" y="2812"/>
                    <a:pt x="2996" y="1"/>
                    <a:pt x="21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7"/>
            <p:cNvSpPr/>
            <p:nvPr/>
          </p:nvSpPr>
          <p:spPr>
            <a:xfrm>
              <a:off x="4709302" y="4447292"/>
              <a:ext cx="51893" cy="18132"/>
            </a:xfrm>
            <a:custGeom>
              <a:avLst/>
              <a:gdLst/>
              <a:ahLst/>
              <a:cxnLst/>
              <a:rect l="l" t="t" r="r" b="b"/>
              <a:pathLst>
                <a:path w="415" h="145" extrusionOk="0">
                  <a:moveTo>
                    <a:pt x="282" y="0"/>
                  </a:moveTo>
                  <a:cubicBezTo>
                    <a:pt x="209" y="0"/>
                    <a:pt x="131" y="14"/>
                    <a:pt x="69" y="14"/>
                  </a:cubicBezTo>
                  <a:cubicBezTo>
                    <a:pt x="0" y="14"/>
                    <a:pt x="0" y="113"/>
                    <a:pt x="69" y="144"/>
                  </a:cubicBezTo>
                  <a:cubicBezTo>
                    <a:pt x="161" y="144"/>
                    <a:pt x="292" y="144"/>
                    <a:pt x="383" y="113"/>
                  </a:cubicBezTo>
                  <a:cubicBezTo>
                    <a:pt x="414" y="113"/>
                    <a:pt x="414" y="14"/>
                    <a:pt x="383" y="14"/>
                  </a:cubicBezTo>
                  <a:cubicBezTo>
                    <a:pt x="353" y="4"/>
                    <a:pt x="318" y="0"/>
                    <a:pt x="28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7"/>
            <p:cNvSpPr/>
            <p:nvPr/>
          </p:nvSpPr>
          <p:spPr>
            <a:xfrm>
              <a:off x="4745690" y="4476052"/>
              <a:ext cx="38388" cy="18632"/>
            </a:xfrm>
            <a:custGeom>
              <a:avLst/>
              <a:gdLst/>
              <a:ahLst/>
              <a:cxnLst/>
              <a:rect l="l" t="t" r="r" b="b"/>
              <a:pathLst>
                <a:path w="307" h="149" extrusionOk="0">
                  <a:moveTo>
                    <a:pt x="245" y="0"/>
                  </a:moveTo>
                  <a:cubicBezTo>
                    <a:pt x="238" y="0"/>
                    <a:pt x="231" y="2"/>
                    <a:pt x="223" y="6"/>
                  </a:cubicBezTo>
                  <a:cubicBezTo>
                    <a:pt x="192" y="6"/>
                    <a:pt x="123" y="44"/>
                    <a:pt x="62" y="44"/>
                  </a:cubicBezTo>
                  <a:cubicBezTo>
                    <a:pt x="1" y="44"/>
                    <a:pt x="1" y="136"/>
                    <a:pt x="62" y="136"/>
                  </a:cubicBezTo>
                  <a:cubicBezTo>
                    <a:pt x="91" y="145"/>
                    <a:pt x="117" y="149"/>
                    <a:pt x="140" y="149"/>
                  </a:cubicBezTo>
                  <a:cubicBezTo>
                    <a:pt x="195" y="149"/>
                    <a:pt x="232" y="127"/>
                    <a:pt x="253" y="106"/>
                  </a:cubicBezTo>
                  <a:cubicBezTo>
                    <a:pt x="307" y="79"/>
                    <a:pt x="290" y="0"/>
                    <a:pt x="2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7"/>
            <p:cNvSpPr/>
            <p:nvPr/>
          </p:nvSpPr>
          <p:spPr>
            <a:xfrm>
              <a:off x="4762195" y="4216708"/>
              <a:ext cx="63021" cy="26134"/>
            </a:xfrm>
            <a:custGeom>
              <a:avLst/>
              <a:gdLst/>
              <a:ahLst/>
              <a:cxnLst/>
              <a:rect l="l" t="t" r="r" b="b"/>
              <a:pathLst>
                <a:path w="504" h="209" extrusionOk="0">
                  <a:moveTo>
                    <a:pt x="474" y="0"/>
                  </a:moveTo>
                  <a:cubicBezTo>
                    <a:pt x="466" y="0"/>
                    <a:pt x="456" y="4"/>
                    <a:pt x="443" y="12"/>
                  </a:cubicBezTo>
                  <a:cubicBezTo>
                    <a:pt x="313" y="12"/>
                    <a:pt x="183" y="73"/>
                    <a:pt x="60" y="134"/>
                  </a:cubicBezTo>
                  <a:cubicBezTo>
                    <a:pt x="0" y="134"/>
                    <a:pt x="21" y="209"/>
                    <a:pt x="68" y="209"/>
                  </a:cubicBezTo>
                  <a:cubicBezTo>
                    <a:pt x="75" y="209"/>
                    <a:pt x="83" y="207"/>
                    <a:pt x="91" y="203"/>
                  </a:cubicBezTo>
                  <a:cubicBezTo>
                    <a:pt x="221" y="165"/>
                    <a:pt x="374" y="165"/>
                    <a:pt x="474" y="73"/>
                  </a:cubicBezTo>
                  <a:cubicBezTo>
                    <a:pt x="498" y="49"/>
                    <a:pt x="503" y="0"/>
                    <a:pt x="47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7"/>
            <p:cNvSpPr/>
            <p:nvPr/>
          </p:nvSpPr>
          <p:spPr>
            <a:xfrm>
              <a:off x="4808962" y="4236340"/>
              <a:ext cx="32011" cy="25009"/>
            </a:xfrm>
            <a:custGeom>
              <a:avLst/>
              <a:gdLst/>
              <a:ahLst/>
              <a:cxnLst/>
              <a:rect l="l" t="t" r="r" b="b"/>
              <a:pathLst>
                <a:path w="256" h="200" extrusionOk="0">
                  <a:moveTo>
                    <a:pt x="211" y="0"/>
                  </a:moveTo>
                  <a:cubicBezTo>
                    <a:pt x="205" y="0"/>
                    <a:pt x="198" y="2"/>
                    <a:pt x="192" y="8"/>
                  </a:cubicBezTo>
                  <a:cubicBezTo>
                    <a:pt x="130" y="46"/>
                    <a:pt x="100" y="77"/>
                    <a:pt x="69" y="107"/>
                  </a:cubicBezTo>
                  <a:cubicBezTo>
                    <a:pt x="0" y="107"/>
                    <a:pt x="38" y="199"/>
                    <a:pt x="100" y="199"/>
                  </a:cubicBezTo>
                  <a:cubicBezTo>
                    <a:pt x="161" y="169"/>
                    <a:pt x="192" y="138"/>
                    <a:pt x="230" y="77"/>
                  </a:cubicBezTo>
                  <a:cubicBezTo>
                    <a:pt x="255" y="51"/>
                    <a:pt x="239" y="0"/>
                    <a:pt x="21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7"/>
            <p:cNvSpPr/>
            <p:nvPr/>
          </p:nvSpPr>
          <p:spPr>
            <a:xfrm>
              <a:off x="4223384" y="3929354"/>
              <a:ext cx="58770" cy="34137"/>
            </a:xfrm>
            <a:custGeom>
              <a:avLst/>
              <a:gdLst/>
              <a:ahLst/>
              <a:cxnLst/>
              <a:rect l="l" t="t" r="r" b="b"/>
              <a:pathLst>
                <a:path w="470" h="273" extrusionOk="0">
                  <a:moveTo>
                    <a:pt x="319" y="1"/>
                  </a:moveTo>
                  <a:cubicBezTo>
                    <a:pt x="191" y="1"/>
                    <a:pt x="75" y="65"/>
                    <a:pt x="25" y="164"/>
                  </a:cubicBezTo>
                  <a:cubicBezTo>
                    <a:pt x="0" y="221"/>
                    <a:pt x="37" y="272"/>
                    <a:pt x="89" y="272"/>
                  </a:cubicBezTo>
                  <a:cubicBezTo>
                    <a:pt x="100" y="272"/>
                    <a:pt x="112" y="270"/>
                    <a:pt x="125" y="264"/>
                  </a:cubicBezTo>
                  <a:cubicBezTo>
                    <a:pt x="186" y="164"/>
                    <a:pt x="278" y="164"/>
                    <a:pt x="408" y="134"/>
                  </a:cubicBezTo>
                  <a:cubicBezTo>
                    <a:pt x="470" y="134"/>
                    <a:pt x="439" y="42"/>
                    <a:pt x="408" y="11"/>
                  </a:cubicBezTo>
                  <a:cubicBezTo>
                    <a:pt x="378" y="4"/>
                    <a:pt x="348" y="1"/>
                    <a:pt x="31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7"/>
            <p:cNvSpPr/>
            <p:nvPr/>
          </p:nvSpPr>
          <p:spPr>
            <a:xfrm>
              <a:off x="4255395" y="3960741"/>
              <a:ext cx="35387" cy="18757"/>
            </a:xfrm>
            <a:custGeom>
              <a:avLst/>
              <a:gdLst/>
              <a:ahLst/>
              <a:cxnLst/>
              <a:rect l="l" t="t" r="r" b="b"/>
              <a:pathLst>
                <a:path w="283" h="150" extrusionOk="0">
                  <a:moveTo>
                    <a:pt x="161" y="0"/>
                  </a:moveTo>
                  <a:cubicBezTo>
                    <a:pt x="119" y="0"/>
                    <a:pt x="82" y="22"/>
                    <a:pt x="60" y="44"/>
                  </a:cubicBezTo>
                  <a:cubicBezTo>
                    <a:pt x="1" y="70"/>
                    <a:pt x="45" y="149"/>
                    <a:pt x="78" y="149"/>
                  </a:cubicBezTo>
                  <a:cubicBezTo>
                    <a:pt x="82" y="149"/>
                    <a:pt x="87" y="147"/>
                    <a:pt x="91" y="143"/>
                  </a:cubicBezTo>
                  <a:cubicBezTo>
                    <a:pt x="152" y="105"/>
                    <a:pt x="183" y="105"/>
                    <a:pt x="214" y="74"/>
                  </a:cubicBezTo>
                  <a:cubicBezTo>
                    <a:pt x="283" y="74"/>
                    <a:pt x="252" y="13"/>
                    <a:pt x="214" y="13"/>
                  </a:cubicBezTo>
                  <a:cubicBezTo>
                    <a:pt x="196" y="4"/>
                    <a:pt x="178" y="0"/>
                    <a:pt x="16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63"/>
        <p:cNvGrpSpPr/>
        <p:nvPr/>
      </p:nvGrpSpPr>
      <p:grpSpPr>
        <a:xfrm>
          <a:off x="0" y="0"/>
          <a:ext cx="0" cy="0"/>
          <a:chOff x="0" y="0"/>
          <a:chExt cx="0" cy="0"/>
        </a:xfrm>
      </p:grpSpPr>
      <p:grpSp>
        <p:nvGrpSpPr>
          <p:cNvPr id="4364" name="Google Shape;4364;p44"/>
          <p:cNvGrpSpPr/>
          <p:nvPr/>
        </p:nvGrpSpPr>
        <p:grpSpPr>
          <a:xfrm>
            <a:off x="7868175" y="117282"/>
            <a:ext cx="1232147" cy="976051"/>
            <a:chOff x="7191850" y="3627325"/>
            <a:chExt cx="1232147" cy="976051"/>
          </a:xfrm>
        </p:grpSpPr>
        <p:sp>
          <p:nvSpPr>
            <p:cNvPr id="4365" name="Google Shape;4365;p44"/>
            <p:cNvSpPr/>
            <p:nvPr/>
          </p:nvSpPr>
          <p:spPr>
            <a:xfrm>
              <a:off x="7390042" y="3889103"/>
              <a:ext cx="1033955" cy="714273"/>
            </a:xfrm>
            <a:custGeom>
              <a:avLst/>
              <a:gdLst/>
              <a:ahLst/>
              <a:cxnLst/>
              <a:rect l="l" t="t" r="r" b="b"/>
              <a:pathLst>
                <a:path w="3318" h="2292" extrusionOk="0">
                  <a:moveTo>
                    <a:pt x="2902" y="1"/>
                  </a:moveTo>
                  <a:cubicBezTo>
                    <a:pt x="2860" y="1"/>
                    <a:pt x="2077" y="1184"/>
                    <a:pt x="2077" y="1214"/>
                  </a:cubicBezTo>
                  <a:cubicBezTo>
                    <a:pt x="2076" y="1215"/>
                    <a:pt x="2074" y="1215"/>
                    <a:pt x="2073" y="1215"/>
                  </a:cubicBezTo>
                  <a:cubicBezTo>
                    <a:pt x="2019" y="1215"/>
                    <a:pt x="1568" y="767"/>
                    <a:pt x="1535" y="767"/>
                  </a:cubicBezTo>
                  <a:cubicBezTo>
                    <a:pt x="1533" y="767"/>
                    <a:pt x="1533" y="768"/>
                    <a:pt x="1533" y="769"/>
                  </a:cubicBezTo>
                  <a:cubicBezTo>
                    <a:pt x="1563" y="800"/>
                    <a:pt x="1563" y="1344"/>
                    <a:pt x="1533" y="1405"/>
                  </a:cubicBezTo>
                  <a:cubicBezTo>
                    <a:pt x="1502" y="1466"/>
                    <a:pt x="0" y="1497"/>
                    <a:pt x="0" y="1497"/>
                  </a:cubicBezTo>
                  <a:cubicBezTo>
                    <a:pt x="0" y="1497"/>
                    <a:pt x="292" y="2233"/>
                    <a:pt x="322" y="2263"/>
                  </a:cubicBezTo>
                  <a:cubicBezTo>
                    <a:pt x="338" y="2282"/>
                    <a:pt x="776" y="2292"/>
                    <a:pt x="1227" y="2292"/>
                  </a:cubicBezTo>
                  <a:cubicBezTo>
                    <a:pt x="1678" y="2292"/>
                    <a:pt x="2142" y="2282"/>
                    <a:pt x="2207" y="2263"/>
                  </a:cubicBezTo>
                  <a:cubicBezTo>
                    <a:pt x="2299" y="2202"/>
                    <a:pt x="3287" y="831"/>
                    <a:pt x="3287" y="800"/>
                  </a:cubicBezTo>
                  <a:cubicBezTo>
                    <a:pt x="3318" y="769"/>
                    <a:pt x="2904" y="65"/>
                    <a:pt x="2904" y="3"/>
                  </a:cubicBezTo>
                  <a:cubicBezTo>
                    <a:pt x="2904" y="1"/>
                    <a:pt x="2903" y="1"/>
                    <a:pt x="2902"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44"/>
            <p:cNvSpPr/>
            <p:nvPr/>
          </p:nvSpPr>
          <p:spPr>
            <a:xfrm>
              <a:off x="7270691" y="3670332"/>
              <a:ext cx="845425" cy="387054"/>
            </a:xfrm>
            <a:custGeom>
              <a:avLst/>
              <a:gdLst/>
              <a:ahLst/>
              <a:cxnLst/>
              <a:rect l="l" t="t" r="r" b="b"/>
              <a:pathLst>
                <a:path w="2713" h="1242" extrusionOk="0">
                  <a:moveTo>
                    <a:pt x="2712" y="0"/>
                  </a:moveTo>
                  <a:lnTo>
                    <a:pt x="2712" y="0"/>
                  </a:lnTo>
                  <a:cubicBezTo>
                    <a:pt x="2712" y="0"/>
                    <a:pt x="989" y="161"/>
                    <a:pt x="866" y="223"/>
                  </a:cubicBezTo>
                  <a:cubicBezTo>
                    <a:pt x="767" y="284"/>
                    <a:pt x="0" y="1180"/>
                    <a:pt x="0" y="1180"/>
                  </a:cubicBezTo>
                  <a:lnTo>
                    <a:pt x="1824" y="1242"/>
                  </a:lnTo>
                  <a:lnTo>
                    <a:pt x="2712" y="0"/>
                  </a:ln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44"/>
            <p:cNvSpPr/>
            <p:nvPr/>
          </p:nvSpPr>
          <p:spPr>
            <a:xfrm>
              <a:off x="7201510" y="4038067"/>
              <a:ext cx="656895" cy="31164"/>
            </a:xfrm>
            <a:custGeom>
              <a:avLst/>
              <a:gdLst/>
              <a:ahLst/>
              <a:cxnLst/>
              <a:rect l="l" t="t" r="r" b="b"/>
              <a:pathLst>
                <a:path w="2108" h="100" extrusionOk="0">
                  <a:moveTo>
                    <a:pt x="2046" y="0"/>
                  </a:moveTo>
                  <a:cubicBezTo>
                    <a:pt x="1372" y="31"/>
                    <a:pt x="667" y="31"/>
                    <a:pt x="0" y="62"/>
                  </a:cubicBezTo>
                  <a:lnTo>
                    <a:pt x="0" y="100"/>
                  </a:lnTo>
                  <a:cubicBezTo>
                    <a:pt x="667" y="100"/>
                    <a:pt x="1372" y="100"/>
                    <a:pt x="2046" y="62"/>
                  </a:cubicBezTo>
                  <a:cubicBezTo>
                    <a:pt x="2107" y="62"/>
                    <a:pt x="2107" y="0"/>
                    <a:pt x="20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44"/>
            <p:cNvSpPr/>
            <p:nvPr/>
          </p:nvSpPr>
          <p:spPr>
            <a:xfrm>
              <a:off x="7201510" y="3658178"/>
              <a:ext cx="308192" cy="393910"/>
            </a:xfrm>
            <a:custGeom>
              <a:avLst/>
              <a:gdLst/>
              <a:ahLst/>
              <a:cxnLst/>
              <a:rect l="l" t="t" r="r" b="b"/>
              <a:pathLst>
                <a:path w="989" h="1264" extrusionOk="0">
                  <a:moveTo>
                    <a:pt x="945" y="0"/>
                  </a:moveTo>
                  <a:cubicBezTo>
                    <a:pt x="939" y="0"/>
                    <a:pt x="933" y="3"/>
                    <a:pt x="927" y="9"/>
                  </a:cubicBezTo>
                  <a:cubicBezTo>
                    <a:pt x="605" y="422"/>
                    <a:pt x="284" y="806"/>
                    <a:pt x="0" y="1250"/>
                  </a:cubicBezTo>
                  <a:cubicBezTo>
                    <a:pt x="0" y="1250"/>
                    <a:pt x="0" y="1263"/>
                    <a:pt x="9" y="1263"/>
                  </a:cubicBezTo>
                  <a:cubicBezTo>
                    <a:pt x="14" y="1263"/>
                    <a:pt x="21" y="1260"/>
                    <a:pt x="31" y="1250"/>
                  </a:cubicBezTo>
                  <a:cubicBezTo>
                    <a:pt x="353" y="867"/>
                    <a:pt x="667" y="453"/>
                    <a:pt x="989" y="70"/>
                  </a:cubicBezTo>
                  <a:cubicBezTo>
                    <a:pt x="989" y="45"/>
                    <a:pt x="968" y="0"/>
                    <a:pt x="9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44"/>
            <p:cNvSpPr/>
            <p:nvPr/>
          </p:nvSpPr>
          <p:spPr>
            <a:xfrm>
              <a:off x="7830365" y="3639168"/>
              <a:ext cx="307257" cy="423204"/>
            </a:xfrm>
            <a:custGeom>
              <a:avLst/>
              <a:gdLst/>
              <a:ahLst/>
              <a:cxnLst/>
              <a:rect l="l" t="t" r="r" b="b"/>
              <a:pathLst>
                <a:path w="986" h="1358" extrusionOk="0">
                  <a:moveTo>
                    <a:pt x="947" y="1"/>
                  </a:moveTo>
                  <a:cubicBezTo>
                    <a:pt x="633" y="453"/>
                    <a:pt x="311" y="867"/>
                    <a:pt x="28" y="1311"/>
                  </a:cubicBezTo>
                  <a:cubicBezTo>
                    <a:pt x="1" y="1332"/>
                    <a:pt x="27" y="1358"/>
                    <a:pt x="45" y="1358"/>
                  </a:cubicBezTo>
                  <a:cubicBezTo>
                    <a:pt x="52" y="1358"/>
                    <a:pt x="58" y="1353"/>
                    <a:pt x="58" y="1342"/>
                  </a:cubicBezTo>
                  <a:cubicBezTo>
                    <a:pt x="372" y="897"/>
                    <a:pt x="694" y="483"/>
                    <a:pt x="985" y="39"/>
                  </a:cubicBezTo>
                  <a:cubicBezTo>
                    <a:pt x="985" y="1"/>
                    <a:pt x="985" y="1"/>
                    <a:pt x="94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44"/>
            <p:cNvSpPr/>
            <p:nvPr/>
          </p:nvSpPr>
          <p:spPr>
            <a:xfrm>
              <a:off x="7509393" y="3629818"/>
              <a:ext cx="587715" cy="39578"/>
            </a:xfrm>
            <a:custGeom>
              <a:avLst/>
              <a:gdLst/>
              <a:ahLst/>
              <a:cxnLst/>
              <a:rect l="l" t="t" r="r" b="b"/>
              <a:pathLst>
                <a:path w="1886" h="127" extrusionOk="0">
                  <a:moveTo>
                    <a:pt x="1854" y="0"/>
                  </a:moveTo>
                  <a:cubicBezTo>
                    <a:pt x="1249" y="31"/>
                    <a:pt x="606" y="0"/>
                    <a:pt x="1" y="100"/>
                  </a:cubicBezTo>
                  <a:cubicBezTo>
                    <a:pt x="188" y="119"/>
                    <a:pt x="380" y="126"/>
                    <a:pt x="572" y="126"/>
                  </a:cubicBezTo>
                  <a:cubicBezTo>
                    <a:pt x="1001" y="126"/>
                    <a:pt x="1437" y="90"/>
                    <a:pt x="1854" y="69"/>
                  </a:cubicBezTo>
                  <a:cubicBezTo>
                    <a:pt x="1885" y="69"/>
                    <a:pt x="1885" y="0"/>
                    <a:pt x="18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44"/>
            <p:cNvSpPr/>
            <p:nvPr/>
          </p:nvSpPr>
          <p:spPr>
            <a:xfrm>
              <a:off x="7191850" y="4040249"/>
              <a:ext cx="675904" cy="277357"/>
            </a:xfrm>
            <a:custGeom>
              <a:avLst/>
              <a:gdLst/>
              <a:ahLst/>
              <a:cxnLst/>
              <a:rect l="l" t="t" r="r" b="b"/>
              <a:pathLst>
                <a:path w="2169" h="890" extrusionOk="0">
                  <a:moveTo>
                    <a:pt x="2073" y="1"/>
                  </a:moveTo>
                  <a:cubicBezTo>
                    <a:pt x="2056" y="1"/>
                    <a:pt x="2038" y="9"/>
                    <a:pt x="2038" y="24"/>
                  </a:cubicBezTo>
                  <a:cubicBezTo>
                    <a:pt x="2008" y="215"/>
                    <a:pt x="2038" y="438"/>
                    <a:pt x="2038" y="629"/>
                  </a:cubicBezTo>
                  <a:lnTo>
                    <a:pt x="2038" y="790"/>
                  </a:lnTo>
                  <a:lnTo>
                    <a:pt x="1119" y="790"/>
                  </a:lnTo>
                  <a:cubicBezTo>
                    <a:pt x="797" y="821"/>
                    <a:pt x="476" y="821"/>
                    <a:pt x="161" y="821"/>
                  </a:cubicBezTo>
                  <a:lnTo>
                    <a:pt x="62" y="821"/>
                  </a:lnTo>
                  <a:cubicBezTo>
                    <a:pt x="61" y="821"/>
                    <a:pt x="60" y="821"/>
                    <a:pt x="59" y="821"/>
                  </a:cubicBezTo>
                  <a:lnTo>
                    <a:pt x="59" y="821"/>
                  </a:lnTo>
                  <a:cubicBezTo>
                    <a:pt x="61" y="814"/>
                    <a:pt x="62" y="805"/>
                    <a:pt x="62" y="790"/>
                  </a:cubicBezTo>
                  <a:cubicBezTo>
                    <a:pt x="62" y="537"/>
                    <a:pt x="62" y="315"/>
                    <a:pt x="31" y="55"/>
                  </a:cubicBezTo>
                  <a:lnTo>
                    <a:pt x="1" y="55"/>
                  </a:lnTo>
                  <a:cubicBezTo>
                    <a:pt x="1" y="346"/>
                    <a:pt x="31" y="598"/>
                    <a:pt x="1" y="859"/>
                  </a:cubicBezTo>
                  <a:cubicBezTo>
                    <a:pt x="1" y="890"/>
                    <a:pt x="31" y="890"/>
                    <a:pt x="31" y="890"/>
                  </a:cubicBezTo>
                  <a:lnTo>
                    <a:pt x="2107" y="890"/>
                  </a:lnTo>
                  <a:cubicBezTo>
                    <a:pt x="2138" y="890"/>
                    <a:pt x="2138" y="859"/>
                    <a:pt x="2138" y="821"/>
                  </a:cubicBezTo>
                  <a:cubicBezTo>
                    <a:pt x="2138" y="568"/>
                    <a:pt x="2169" y="284"/>
                    <a:pt x="2107" y="24"/>
                  </a:cubicBezTo>
                  <a:cubicBezTo>
                    <a:pt x="2107" y="9"/>
                    <a:pt x="2090" y="1"/>
                    <a:pt x="20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44"/>
            <p:cNvSpPr/>
            <p:nvPr/>
          </p:nvSpPr>
          <p:spPr>
            <a:xfrm>
              <a:off x="7838779" y="3627325"/>
              <a:ext cx="487374" cy="597097"/>
            </a:xfrm>
            <a:custGeom>
              <a:avLst/>
              <a:gdLst/>
              <a:ahLst/>
              <a:cxnLst/>
              <a:rect l="l" t="t" r="r" b="b"/>
              <a:pathLst>
                <a:path w="1564" h="1916" extrusionOk="0">
                  <a:moveTo>
                    <a:pt x="586" y="1826"/>
                  </a:moveTo>
                  <a:lnTo>
                    <a:pt x="586" y="1826"/>
                  </a:lnTo>
                  <a:cubicBezTo>
                    <a:pt x="575" y="1839"/>
                    <a:pt x="570" y="1843"/>
                    <a:pt x="568" y="1843"/>
                  </a:cubicBezTo>
                  <a:cubicBezTo>
                    <a:pt x="565" y="1843"/>
                    <a:pt x="574" y="1829"/>
                    <a:pt x="586" y="1826"/>
                  </a:cubicBezTo>
                  <a:close/>
                  <a:moveTo>
                    <a:pt x="1017" y="0"/>
                  </a:moveTo>
                  <a:cubicBezTo>
                    <a:pt x="967" y="0"/>
                    <a:pt x="927" y="51"/>
                    <a:pt x="958" y="108"/>
                  </a:cubicBezTo>
                  <a:cubicBezTo>
                    <a:pt x="1081" y="169"/>
                    <a:pt x="1150" y="269"/>
                    <a:pt x="1242" y="330"/>
                  </a:cubicBezTo>
                  <a:cubicBezTo>
                    <a:pt x="1303" y="391"/>
                    <a:pt x="1372" y="422"/>
                    <a:pt x="1403" y="491"/>
                  </a:cubicBezTo>
                  <a:cubicBezTo>
                    <a:pt x="1406" y="493"/>
                    <a:pt x="1409" y="495"/>
                    <a:pt x="1412" y="497"/>
                  </a:cubicBezTo>
                  <a:lnTo>
                    <a:pt x="1412" y="497"/>
                  </a:lnTo>
                  <a:cubicBezTo>
                    <a:pt x="1286" y="707"/>
                    <a:pt x="1143" y="917"/>
                    <a:pt x="1020" y="1127"/>
                  </a:cubicBezTo>
                  <a:cubicBezTo>
                    <a:pt x="889" y="1349"/>
                    <a:pt x="729" y="1571"/>
                    <a:pt x="606" y="1801"/>
                  </a:cubicBezTo>
                  <a:cubicBezTo>
                    <a:pt x="601" y="1808"/>
                    <a:pt x="596" y="1814"/>
                    <a:pt x="592" y="1819"/>
                  </a:cubicBezTo>
                  <a:lnTo>
                    <a:pt x="592" y="1819"/>
                  </a:lnTo>
                  <a:cubicBezTo>
                    <a:pt x="558" y="1791"/>
                    <a:pt x="502" y="1759"/>
                    <a:pt x="476" y="1732"/>
                  </a:cubicBezTo>
                  <a:cubicBezTo>
                    <a:pt x="315" y="1609"/>
                    <a:pt x="192" y="1479"/>
                    <a:pt x="31" y="1349"/>
                  </a:cubicBezTo>
                  <a:cubicBezTo>
                    <a:pt x="1" y="1349"/>
                    <a:pt x="1" y="1380"/>
                    <a:pt x="1" y="1380"/>
                  </a:cubicBezTo>
                  <a:cubicBezTo>
                    <a:pt x="154" y="1571"/>
                    <a:pt x="384" y="1732"/>
                    <a:pt x="575" y="1893"/>
                  </a:cubicBezTo>
                  <a:cubicBezTo>
                    <a:pt x="575" y="1908"/>
                    <a:pt x="583" y="1916"/>
                    <a:pt x="594" y="1916"/>
                  </a:cubicBezTo>
                  <a:cubicBezTo>
                    <a:pt x="606" y="1916"/>
                    <a:pt x="621" y="1908"/>
                    <a:pt x="637" y="1893"/>
                  </a:cubicBezTo>
                  <a:cubicBezTo>
                    <a:pt x="920" y="1448"/>
                    <a:pt x="1242" y="966"/>
                    <a:pt x="1533" y="521"/>
                  </a:cubicBezTo>
                  <a:cubicBezTo>
                    <a:pt x="1564" y="491"/>
                    <a:pt x="1564" y="460"/>
                    <a:pt x="1533" y="460"/>
                  </a:cubicBezTo>
                  <a:cubicBezTo>
                    <a:pt x="1372" y="299"/>
                    <a:pt x="1211" y="169"/>
                    <a:pt x="1050" y="8"/>
                  </a:cubicBezTo>
                  <a:cubicBezTo>
                    <a:pt x="1039" y="3"/>
                    <a:pt x="1028" y="0"/>
                    <a:pt x="10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44"/>
            <p:cNvSpPr/>
            <p:nvPr/>
          </p:nvSpPr>
          <p:spPr>
            <a:xfrm>
              <a:off x="7826937" y="4053337"/>
              <a:ext cx="229352" cy="462470"/>
            </a:xfrm>
            <a:custGeom>
              <a:avLst/>
              <a:gdLst/>
              <a:ahLst/>
              <a:cxnLst/>
              <a:rect l="l" t="t" r="r" b="b"/>
              <a:pathLst>
                <a:path w="736" h="1484" extrusionOk="0">
                  <a:moveTo>
                    <a:pt x="56" y="0"/>
                  </a:moveTo>
                  <a:cubicBezTo>
                    <a:pt x="36" y="0"/>
                    <a:pt x="0" y="23"/>
                    <a:pt x="0" y="51"/>
                  </a:cubicBezTo>
                  <a:cubicBezTo>
                    <a:pt x="192" y="526"/>
                    <a:pt x="422" y="1070"/>
                    <a:pt x="705" y="1483"/>
                  </a:cubicBezTo>
                  <a:lnTo>
                    <a:pt x="736" y="1483"/>
                  </a:lnTo>
                  <a:cubicBezTo>
                    <a:pt x="613" y="970"/>
                    <a:pt x="322" y="465"/>
                    <a:pt x="69" y="13"/>
                  </a:cubicBezTo>
                  <a:cubicBezTo>
                    <a:pt x="69" y="4"/>
                    <a:pt x="64" y="0"/>
                    <a:pt x="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44"/>
            <p:cNvSpPr/>
            <p:nvPr/>
          </p:nvSpPr>
          <p:spPr>
            <a:xfrm>
              <a:off x="7499733" y="3656931"/>
              <a:ext cx="189153" cy="400454"/>
            </a:xfrm>
            <a:custGeom>
              <a:avLst/>
              <a:gdLst/>
              <a:ahLst/>
              <a:cxnLst/>
              <a:rect l="l" t="t" r="r" b="b"/>
              <a:pathLst>
                <a:path w="607" h="1285" extrusionOk="0">
                  <a:moveTo>
                    <a:pt x="36" y="0"/>
                  </a:moveTo>
                  <a:cubicBezTo>
                    <a:pt x="16" y="0"/>
                    <a:pt x="1" y="22"/>
                    <a:pt x="1" y="43"/>
                  </a:cubicBezTo>
                  <a:cubicBezTo>
                    <a:pt x="93" y="296"/>
                    <a:pt x="223" y="557"/>
                    <a:pt x="353" y="840"/>
                  </a:cubicBezTo>
                  <a:cubicBezTo>
                    <a:pt x="415" y="970"/>
                    <a:pt x="476" y="1193"/>
                    <a:pt x="575" y="1285"/>
                  </a:cubicBezTo>
                  <a:lnTo>
                    <a:pt x="606" y="1285"/>
                  </a:lnTo>
                  <a:cubicBezTo>
                    <a:pt x="606" y="1162"/>
                    <a:pt x="514" y="1001"/>
                    <a:pt x="476" y="901"/>
                  </a:cubicBezTo>
                  <a:cubicBezTo>
                    <a:pt x="353" y="618"/>
                    <a:pt x="223" y="296"/>
                    <a:pt x="62" y="13"/>
                  </a:cubicBezTo>
                  <a:cubicBezTo>
                    <a:pt x="53" y="4"/>
                    <a:pt x="44" y="0"/>
                    <a:pt x="3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44"/>
            <p:cNvSpPr/>
            <p:nvPr/>
          </p:nvSpPr>
          <p:spPr>
            <a:xfrm>
              <a:off x="7311201" y="4307636"/>
              <a:ext cx="138671" cy="267697"/>
            </a:xfrm>
            <a:custGeom>
              <a:avLst/>
              <a:gdLst/>
              <a:ahLst/>
              <a:cxnLst/>
              <a:rect l="l" t="t" r="r" b="b"/>
              <a:pathLst>
                <a:path w="445" h="859" extrusionOk="0">
                  <a:moveTo>
                    <a:pt x="31" y="1"/>
                  </a:moveTo>
                  <a:cubicBezTo>
                    <a:pt x="31" y="1"/>
                    <a:pt x="1" y="1"/>
                    <a:pt x="1" y="32"/>
                  </a:cubicBezTo>
                  <a:cubicBezTo>
                    <a:pt x="93" y="315"/>
                    <a:pt x="253" y="606"/>
                    <a:pt x="414" y="859"/>
                  </a:cubicBezTo>
                  <a:cubicBezTo>
                    <a:pt x="414" y="859"/>
                    <a:pt x="445" y="859"/>
                    <a:pt x="445" y="828"/>
                  </a:cubicBezTo>
                  <a:cubicBezTo>
                    <a:pt x="353" y="537"/>
                    <a:pt x="192" y="254"/>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44"/>
            <p:cNvSpPr/>
            <p:nvPr/>
          </p:nvSpPr>
          <p:spPr>
            <a:xfrm>
              <a:off x="7459222" y="4112861"/>
              <a:ext cx="942962" cy="468703"/>
            </a:xfrm>
            <a:custGeom>
              <a:avLst/>
              <a:gdLst/>
              <a:ahLst/>
              <a:cxnLst/>
              <a:rect l="l" t="t" r="r" b="b"/>
              <a:pathLst>
                <a:path w="3026" h="1504" extrusionOk="0">
                  <a:moveTo>
                    <a:pt x="2973" y="1"/>
                  </a:moveTo>
                  <a:cubicBezTo>
                    <a:pt x="2962" y="1"/>
                    <a:pt x="2951" y="4"/>
                    <a:pt x="2942" y="13"/>
                  </a:cubicBezTo>
                  <a:cubicBezTo>
                    <a:pt x="2651" y="465"/>
                    <a:pt x="2299" y="909"/>
                    <a:pt x="1985" y="1354"/>
                  </a:cubicBezTo>
                  <a:cubicBezTo>
                    <a:pt x="1942" y="1415"/>
                    <a:pt x="1952" y="1427"/>
                    <a:pt x="1950" y="1427"/>
                  </a:cubicBezTo>
                  <a:cubicBezTo>
                    <a:pt x="1948" y="1427"/>
                    <a:pt x="1942" y="1423"/>
                    <a:pt x="1916" y="1423"/>
                  </a:cubicBezTo>
                  <a:cubicBezTo>
                    <a:pt x="1755" y="1423"/>
                    <a:pt x="1602" y="1423"/>
                    <a:pt x="1441" y="1392"/>
                  </a:cubicBezTo>
                  <a:cubicBezTo>
                    <a:pt x="1187" y="1392"/>
                    <a:pt x="935" y="1381"/>
                    <a:pt x="687" y="1381"/>
                  </a:cubicBezTo>
                  <a:cubicBezTo>
                    <a:pt x="465" y="1381"/>
                    <a:pt x="245" y="1390"/>
                    <a:pt x="31" y="1423"/>
                  </a:cubicBezTo>
                  <a:cubicBezTo>
                    <a:pt x="1" y="1423"/>
                    <a:pt x="1" y="1453"/>
                    <a:pt x="31" y="1453"/>
                  </a:cubicBezTo>
                  <a:cubicBezTo>
                    <a:pt x="514" y="1484"/>
                    <a:pt x="1027" y="1484"/>
                    <a:pt x="1502" y="1484"/>
                  </a:cubicBezTo>
                  <a:cubicBezTo>
                    <a:pt x="1577" y="1484"/>
                    <a:pt x="1711" y="1504"/>
                    <a:pt x="1825" y="1504"/>
                  </a:cubicBezTo>
                  <a:cubicBezTo>
                    <a:pt x="1911" y="1504"/>
                    <a:pt x="1986" y="1493"/>
                    <a:pt x="2015" y="1453"/>
                  </a:cubicBezTo>
                  <a:cubicBezTo>
                    <a:pt x="2368" y="971"/>
                    <a:pt x="2682" y="526"/>
                    <a:pt x="3004" y="51"/>
                  </a:cubicBezTo>
                  <a:cubicBezTo>
                    <a:pt x="3026" y="24"/>
                    <a:pt x="3001" y="1"/>
                    <a:pt x="29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44"/>
            <p:cNvSpPr/>
            <p:nvPr/>
          </p:nvSpPr>
          <p:spPr>
            <a:xfrm>
              <a:off x="8256665" y="3858874"/>
              <a:ext cx="129322" cy="248687"/>
            </a:xfrm>
            <a:custGeom>
              <a:avLst/>
              <a:gdLst/>
              <a:ahLst/>
              <a:cxnLst/>
              <a:rect l="l" t="t" r="r" b="b"/>
              <a:pathLst>
                <a:path w="415" h="798" extrusionOk="0">
                  <a:moveTo>
                    <a:pt x="31" y="1"/>
                  </a:moveTo>
                  <a:cubicBezTo>
                    <a:pt x="31" y="1"/>
                    <a:pt x="0" y="1"/>
                    <a:pt x="0" y="31"/>
                  </a:cubicBezTo>
                  <a:cubicBezTo>
                    <a:pt x="62" y="192"/>
                    <a:pt x="154" y="353"/>
                    <a:pt x="253" y="514"/>
                  </a:cubicBezTo>
                  <a:cubicBezTo>
                    <a:pt x="284" y="606"/>
                    <a:pt x="345" y="736"/>
                    <a:pt x="414" y="797"/>
                  </a:cubicBezTo>
                  <a:cubicBezTo>
                    <a:pt x="414" y="705"/>
                    <a:pt x="345" y="606"/>
                    <a:pt x="284" y="514"/>
                  </a:cubicBezTo>
                  <a:cubicBezTo>
                    <a:pt x="223" y="353"/>
                    <a:pt x="123" y="162"/>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8" name="Google Shape;4378;p44"/>
          <p:cNvGrpSpPr/>
          <p:nvPr/>
        </p:nvGrpSpPr>
        <p:grpSpPr>
          <a:xfrm>
            <a:off x="639606" y="540009"/>
            <a:ext cx="1377048" cy="882773"/>
            <a:chOff x="639606" y="540009"/>
            <a:chExt cx="1377048" cy="882773"/>
          </a:xfrm>
        </p:grpSpPr>
        <p:sp>
          <p:nvSpPr>
            <p:cNvPr id="4379" name="Google Shape;4379;p44"/>
            <p:cNvSpPr/>
            <p:nvPr/>
          </p:nvSpPr>
          <p:spPr>
            <a:xfrm>
              <a:off x="687156" y="783223"/>
              <a:ext cx="804372" cy="602051"/>
            </a:xfrm>
            <a:custGeom>
              <a:avLst/>
              <a:gdLst/>
              <a:ahLst/>
              <a:cxnLst/>
              <a:rect l="l" t="t" r="r" b="b"/>
              <a:pathLst>
                <a:path w="5447" h="4077" extrusionOk="0">
                  <a:moveTo>
                    <a:pt x="2528" y="1"/>
                  </a:moveTo>
                  <a:cubicBezTo>
                    <a:pt x="2450" y="1"/>
                    <a:pt x="2374" y="4"/>
                    <a:pt x="2299" y="11"/>
                  </a:cubicBezTo>
                  <a:cubicBezTo>
                    <a:pt x="1594" y="80"/>
                    <a:pt x="897" y="425"/>
                    <a:pt x="514" y="999"/>
                  </a:cubicBezTo>
                  <a:cubicBezTo>
                    <a:pt x="0" y="1673"/>
                    <a:pt x="131" y="2378"/>
                    <a:pt x="667" y="3014"/>
                  </a:cubicBezTo>
                  <a:lnTo>
                    <a:pt x="828" y="3106"/>
                  </a:lnTo>
                  <a:cubicBezTo>
                    <a:pt x="606" y="3428"/>
                    <a:pt x="384" y="3719"/>
                    <a:pt x="161" y="4033"/>
                  </a:cubicBezTo>
                  <a:cubicBezTo>
                    <a:pt x="606" y="4002"/>
                    <a:pt x="1433" y="3619"/>
                    <a:pt x="1433" y="3619"/>
                  </a:cubicBezTo>
                  <a:cubicBezTo>
                    <a:pt x="1433" y="3619"/>
                    <a:pt x="1946" y="4002"/>
                    <a:pt x="2965" y="4063"/>
                  </a:cubicBezTo>
                  <a:cubicBezTo>
                    <a:pt x="3076" y="4072"/>
                    <a:pt x="3183" y="4077"/>
                    <a:pt x="3284" y="4077"/>
                  </a:cubicBezTo>
                  <a:cubicBezTo>
                    <a:pt x="4673" y="4077"/>
                    <a:pt x="5180" y="3275"/>
                    <a:pt x="5302" y="2439"/>
                  </a:cubicBezTo>
                  <a:cubicBezTo>
                    <a:pt x="5446" y="964"/>
                    <a:pt x="3836" y="1"/>
                    <a:pt x="2528"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44"/>
            <p:cNvSpPr/>
            <p:nvPr/>
          </p:nvSpPr>
          <p:spPr>
            <a:xfrm>
              <a:off x="1243736" y="624624"/>
              <a:ext cx="744565" cy="671603"/>
            </a:xfrm>
            <a:custGeom>
              <a:avLst/>
              <a:gdLst/>
              <a:ahLst/>
              <a:cxnLst/>
              <a:rect l="l" t="t" r="r" b="b"/>
              <a:pathLst>
                <a:path w="5042" h="4548" extrusionOk="0">
                  <a:moveTo>
                    <a:pt x="1863" y="1"/>
                  </a:moveTo>
                  <a:cubicBezTo>
                    <a:pt x="1190" y="1"/>
                    <a:pt x="207" y="247"/>
                    <a:pt x="1" y="924"/>
                  </a:cubicBezTo>
                  <a:lnTo>
                    <a:pt x="31" y="1024"/>
                  </a:lnTo>
                  <a:cubicBezTo>
                    <a:pt x="989" y="1468"/>
                    <a:pt x="1724" y="2334"/>
                    <a:pt x="1594" y="3483"/>
                  </a:cubicBezTo>
                  <a:cubicBezTo>
                    <a:pt x="1563" y="3736"/>
                    <a:pt x="1495" y="4027"/>
                    <a:pt x="1372" y="4249"/>
                  </a:cubicBezTo>
                  <a:lnTo>
                    <a:pt x="1433" y="4371"/>
                  </a:lnTo>
                  <a:cubicBezTo>
                    <a:pt x="1614" y="4508"/>
                    <a:pt x="1927" y="4547"/>
                    <a:pt x="2198" y="4547"/>
                  </a:cubicBezTo>
                  <a:cubicBezTo>
                    <a:pt x="2306" y="4547"/>
                    <a:pt x="2407" y="4541"/>
                    <a:pt x="2490" y="4532"/>
                  </a:cubicBezTo>
                  <a:cubicBezTo>
                    <a:pt x="3157" y="4471"/>
                    <a:pt x="3831" y="4119"/>
                    <a:pt x="4214" y="3605"/>
                  </a:cubicBezTo>
                  <a:cubicBezTo>
                    <a:pt x="4528" y="3766"/>
                    <a:pt x="5042" y="4027"/>
                    <a:pt x="5042" y="4027"/>
                  </a:cubicBezTo>
                  <a:lnTo>
                    <a:pt x="4367" y="3130"/>
                  </a:lnTo>
                  <a:cubicBezTo>
                    <a:pt x="4367" y="3130"/>
                    <a:pt x="4819" y="1981"/>
                    <a:pt x="4084" y="1024"/>
                  </a:cubicBezTo>
                  <a:cubicBezTo>
                    <a:pt x="3601" y="349"/>
                    <a:pt x="2805" y="66"/>
                    <a:pt x="2008" y="5"/>
                  </a:cubicBezTo>
                  <a:cubicBezTo>
                    <a:pt x="1962" y="2"/>
                    <a:pt x="1913" y="1"/>
                    <a:pt x="1863"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44"/>
            <p:cNvSpPr/>
            <p:nvPr/>
          </p:nvSpPr>
          <p:spPr>
            <a:xfrm>
              <a:off x="639606" y="720168"/>
              <a:ext cx="891647" cy="702614"/>
            </a:xfrm>
            <a:custGeom>
              <a:avLst/>
              <a:gdLst/>
              <a:ahLst/>
              <a:cxnLst/>
              <a:rect l="l" t="t" r="r" b="b"/>
              <a:pathLst>
                <a:path w="6038" h="4758" extrusionOk="0">
                  <a:moveTo>
                    <a:pt x="2722" y="0"/>
                  </a:moveTo>
                  <a:cubicBezTo>
                    <a:pt x="2062" y="0"/>
                    <a:pt x="1411" y="214"/>
                    <a:pt x="866" y="660"/>
                  </a:cubicBezTo>
                  <a:cubicBezTo>
                    <a:pt x="483" y="982"/>
                    <a:pt x="131" y="1464"/>
                    <a:pt x="70" y="1970"/>
                  </a:cubicBezTo>
                  <a:cubicBezTo>
                    <a:pt x="1" y="2575"/>
                    <a:pt x="223" y="3089"/>
                    <a:pt x="606" y="3533"/>
                  </a:cubicBezTo>
                  <a:cubicBezTo>
                    <a:pt x="614" y="3541"/>
                    <a:pt x="622" y="3544"/>
                    <a:pt x="631" y="3544"/>
                  </a:cubicBezTo>
                  <a:cubicBezTo>
                    <a:pt x="665" y="3544"/>
                    <a:pt x="699" y="3490"/>
                    <a:pt x="675" y="3441"/>
                  </a:cubicBezTo>
                  <a:cubicBezTo>
                    <a:pt x="70" y="2705"/>
                    <a:pt x="1" y="1847"/>
                    <a:pt x="606" y="1081"/>
                  </a:cubicBezTo>
                  <a:cubicBezTo>
                    <a:pt x="1089" y="507"/>
                    <a:pt x="1824" y="154"/>
                    <a:pt x="2559" y="85"/>
                  </a:cubicBezTo>
                  <a:cubicBezTo>
                    <a:pt x="2610" y="83"/>
                    <a:pt x="2662" y="81"/>
                    <a:pt x="2713" y="81"/>
                  </a:cubicBezTo>
                  <a:cubicBezTo>
                    <a:pt x="3817" y="81"/>
                    <a:pt x="4972" y="706"/>
                    <a:pt x="5463" y="1687"/>
                  </a:cubicBezTo>
                  <a:cubicBezTo>
                    <a:pt x="5938" y="2644"/>
                    <a:pt x="5555" y="3954"/>
                    <a:pt x="4597" y="4429"/>
                  </a:cubicBezTo>
                  <a:cubicBezTo>
                    <a:pt x="4246" y="4607"/>
                    <a:pt x="3836" y="4677"/>
                    <a:pt x="3420" y="4677"/>
                  </a:cubicBezTo>
                  <a:cubicBezTo>
                    <a:pt x="3084" y="4677"/>
                    <a:pt x="2744" y="4631"/>
                    <a:pt x="2429" y="4559"/>
                  </a:cubicBezTo>
                  <a:cubicBezTo>
                    <a:pt x="2107" y="4490"/>
                    <a:pt x="1755" y="4368"/>
                    <a:pt x="1472" y="4146"/>
                  </a:cubicBezTo>
                  <a:lnTo>
                    <a:pt x="1441" y="4146"/>
                  </a:lnTo>
                  <a:cubicBezTo>
                    <a:pt x="1150" y="4299"/>
                    <a:pt x="866" y="4429"/>
                    <a:pt x="575" y="4529"/>
                  </a:cubicBezTo>
                  <a:cubicBezTo>
                    <a:pt x="483" y="4559"/>
                    <a:pt x="384" y="4590"/>
                    <a:pt x="261" y="4621"/>
                  </a:cubicBezTo>
                  <a:cubicBezTo>
                    <a:pt x="247" y="4623"/>
                    <a:pt x="235" y="4624"/>
                    <a:pt x="225" y="4624"/>
                  </a:cubicBezTo>
                  <a:cubicBezTo>
                    <a:pt x="97" y="4624"/>
                    <a:pt x="263" y="4455"/>
                    <a:pt x="292" y="4399"/>
                  </a:cubicBezTo>
                  <a:cubicBezTo>
                    <a:pt x="483" y="4146"/>
                    <a:pt x="675" y="3885"/>
                    <a:pt x="836" y="3602"/>
                  </a:cubicBezTo>
                  <a:cubicBezTo>
                    <a:pt x="856" y="3602"/>
                    <a:pt x="849" y="3588"/>
                    <a:pt x="831" y="3588"/>
                  </a:cubicBezTo>
                  <a:cubicBezTo>
                    <a:pt x="822" y="3588"/>
                    <a:pt x="810" y="3592"/>
                    <a:pt x="797" y="3602"/>
                  </a:cubicBezTo>
                  <a:cubicBezTo>
                    <a:pt x="545" y="3916"/>
                    <a:pt x="292" y="4299"/>
                    <a:pt x="31" y="4651"/>
                  </a:cubicBezTo>
                  <a:cubicBezTo>
                    <a:pt x="31" y="4682"/>
                    <a:pt x="70" y="4720"/>
                    <a:pt x="70" y="4720"/>
                  </a:cubicBezTo>
                  <a:cubicBezTo>
                    <a:pt x="575" y="4651"/>
                    <a:pt x="1027" y="4429"/>
                    <a:pt x="1472" y="4207"/>
                  </a:cubicBezTo>
                  <a:lnTo>
                    <a:pt x="1472" y="4207"/>
                  </a:lnTo>
                  <a:cubicBezTo>
                    <a:pt x="1441" y="4238"/>
                    <a:pt x="1472" y="4238"/>
                    <a:pt x="1502" y="4268"/>
                  </a:cubicBezTo>
                  <a:cubicBezTo>
                    <a:pt x="1602" y="4299"/>
                    <a:pt x="1663" y="4337"/>
                    <a:pt x="1724" y="4399"/>
                  </a:cubicBezTo>
                  <a:cubicBezTo>
                    <a:pt x="2016" y="4529"/>
                    <a:pt x="2299" y="4621"/>
                    <a:pt x="2621" y="4682"/>
                  </a:cubicBezTo>
                  <a:cubicBezTo>
                    <a:pt x="2866" y="4731"/>
                    <a:pt x="3119" y="4758"/>
                    <a:pt x="3371" y="4758"/>
                  </a:cubicBezTo>
                  <a:cubicBezTo>
                    <a:pt x="4302" y="4758"/>
                    <a:pt x="5212" y="4393"/>
                    <a:pt x="5586" y="3441"/>
                  </a:cubicBezTo>
                  <a:cubicBezTo>
                    <a:pt x="6038" y="2292"/>
                    <a:pt x="5494" y="1143"/>
                    <a:pt x="4505" y="537"/>
                  </a:cubicBezTo>
                  <a:cubicBezTo>
                    <a:pt x="3953" y="184"/>
                    <a:pt x="3333" y="0"/>
                    <a:pt x="27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44"/>
            <p:cNvSpPr/>
            <p:nvPr/>
          </p:nvSpPr>
          <p:spPr>
            <a:xfrm>
              <a:off x="852255" y="1056711"/>
              <a:ext cx="137040" cy="128473"/>
            </a:xfrm>
            <a:custGeom>
              <a:avLst/>
              <a:gdLst/>
              <a:ahLst/>
              <a:cxnLst/>
              <a:rect l="l" t="t" r="r" b="b"/>
              <a:pathLst>
                <a:path w="928" h="870" extrusionOk="0">
                  <a:moveTo>
                    <a:pt x="458" y="1"/>
                  </a:moveTo>
                  <a:cubicBezTo>
                    <a:pt x="371" y="1"/>
                    <a:pt x="277" y="40"/>
                    <a:pt x="192" y="105"/>
                  </a:cubicBezTo>
                  <a:cubicBezTo>
                    <a:pt x="32" y="266"/>
                    <a:pt x="1" y="526"/>
                    <a:pt x="124" y="718"/>
                  </a:cubicBezTo>
                  <a:cubicBezTo>
                    <a:pt x="195" y="823"/>
                    <a:pt x="324" y="870"/>
                    <a:pt x="452" y="870"/>
                  </a:cubicBezTo>
                  <a:cubicBezTo>
                    <a:pt x="558" y="870"/>
                    <a:pt x="664" y="838"/>
                    <a:pt x="736" y="779"/>
                  </a:cubicBezTo>
                  <a:cubicBezTo>
                    <a:pt x="890" y="618"/>
                    <a:pt x="928" y="296"/>
                    <a:pt x="767" y="143"/>
                  </a:cubicBezTo>
                  <a:cubicBezTo>
                    <a:pt x="767" y="132"/>
                    <a:pt x="761" y="127"/>
                    <a:pt x="753" y="127"/>
                  </a:cubicBezTo>
                  <a:cubicBezTo>
                    <a:pt x="735" y="127"/>
                    <a:pt x="710" y="152"/>
                    <a:pt x="736" y="174"/>
                  </a:cubicBezTo>
                  <a:cubicBezTo>
                    <a:pt x="767" y="296"/>
                    <a:pt x="767" y="457"/>
                    <a:pt x="736" y="587"/>
                  </a:cubicBezTo>
                  <a:cubicBezTo>
                    <a:pt x="702" y="714"/>
                    <a:pt x="597" y="769"/>
                    <a:pt x="485" y="769"/>
                  </a:cubicBezTo>
                  <a:cubicBezTo>
                    <a:pt x="373" y="769"/>
                    <a:pt x="254" y="714"/>
                    <a:pt x="192" y="618"/>
                  </a:cubicBezTo>
                  <a:cubicBezTo>
                    <a:pt x="93" y="457"/>
                    <a:pt x="124" y="266"/>
                    <a:pt x="254" y="174"/>
                  </a:cubicBezTo>
                  <a:cubicBezTo>
                    <a:pt x="325" y="119"/>
                    <a:pt x="405" y="95"/>
                    <a:pt x="483" y="95"/>
                  </a:cubicBezTo>
                  <a:cubicBezTo>
                    <a:pt x="548" y="95"/>
                    <a:pt x="612" y="112"/>
                    <a:pt x="667" y="143"/>
                  </a:cubicBezTo>
                  <a:cubicBezTo>
                    <a:pt x="667" y="143"/>
                    <a:pt x="698" y="105"/>
                    <a:pt x="667" y="105"/>
                  </a:cubicBezTo>
                  <a:cubicBezTo>
                    <a:pt x="610" y="32"/>
                    <a:pt x="536" y="1"/>
                    <a:pt x="4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44"/>
            <p:cNvSpPr/>
            <p:nvPr/>
          </p:nvSpPr>
          <p:spPr>
            <a:xfrm>
              <a:off x="1031087" y="1076942"/>
              <a:ext cx="132462" cy="126553"/>
            </a:xfrm>
            <a:custGeom>
              <a:avLst/>
              <a:gdLst/>
              <a:ahLst/>
              <a:cxnLst/>
              <a:rect l="l" t="t" r="r" b="b"/>
              <a:pathLst>
                <a:path w="897" h="857" extrusionOk="0">
                  <a:moveTo>
                    <a:pt x="445" y="0"/>
                  </a:moveTo>
                  <a:cubicBezTo>
                    <a:pt x="360" y="0"/>
                    <a:pt x="272" y="33"/>
                    <a:pt x="192" y="98"/>
                  </a:cubicBezTo>
                  <a:cubicBezTo>
                    <a:pt x="31" y="259"/>
                    <a:pt x="0" y="512"/>
                    <a:pt x="131" y="703"/>
                  </a:cubicBezTo>
                  <a:cubicBezTo>
                    <a:pt x="199" y="810"/>
                    <a:pt x="319" y="857"/>
                    <a:pt x="445" y="857"/>
                  </a:cubicBezTo>
                  <a:cubicBezTo>
                    <a:pt x="546" y="857"/>
                    <a:pt x="651" y="827"/>
                    <a:pt x="736" y="772"/>
                  </a:cubicBezTo>
                  <a:cubicBezTo>
                    <a:pt x="897" y="611"/>
                    <a:pt x="897" y="289"/>
                    <a:pt x="766" y="129"/>
                  </a:cubicBezTo>
                  <a:cubicBezTo>
                    <a:pt x="766" y="120"/>
                    <a:pt x="761" y="116"/>
                    <a:pt x="755" y="116"/>
                  </a:cubicBezTo>
                  <a:cubicBezTo>
                    <a:pt x="738" y="116"/>
                    <a:pt x="714" y="138"/>
                    <a:pt x="736" y="159"/>
                  </a:cubicBezTo>
                  <a:cubicBezTo>
                    <a:pt x="766" y="289"/>
                    <a:pt x="766" y="450"/>
                    <a:pt x="736" y="581"/>
                  </a:cubicBezTo>
                  <a:cubicBezTo>
                    <a:pt x="705" y="707"/>
                    <a:pt x="602" y="763"/>
                    <a:pt x="490" y="763"/>
                  </a:cubicBezTo>
                  <a:cubicBezTo>
                    <a:pt x="378" y="763"/>
                    <a:pt x="257" y="707"/>
                    <a:pt x="192" y="611"/>
                  </a:cubicBezTo>
                  <a:cubicBezTo>
                    <a:pt x="100" y="481"/>
                    <a:pt x="131" y="259"/>
                    <a:pt x="253" y="159"/>
                  </a:cubicBezTo>
                  <a:cubicBezTo>
                    <a:pt x="308" y="109"/>
                    <a:pt x="381" y="86"/>
                    <a:pt x="457" y="86"/>
                  </a:cubicBezTo>
                  <a:cubicBezTo>
                    <a:pt x="518" y="86"/>
                    <a:pt x="581" y="101"/>
                    <a:pt x="636" y="129"/>
                  </a:cubicBezTo>
                  <a:cubicBezTo>
                    <a:pt x="675" y="129"/>
                    <a:pt x="705" y="129"/>
                    <a:pt x="675" y="98"/>
                  </a:cubicBezTo>
                  <a:cubicBezTo>
                    <a:pt x="609" y="33"/>
                    <a:pt x="529" y="0"/>
                    <a:pt x="4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44"/>
            <p:cNvSpPr/>
            <p:nvPr/>
          </p:nvSpPr>
          <p:spPr>
            <a:xfrm>
              <a:off x="1209771" y="1098059"/>
              <a:ext cx="132315" cy="126110"/>
            </a:xfrm>
            <a:custGeom>
              <a:avLst/>
              <a:gdLst/>
              <a:ahLst/>
              <a:cxnLst/>
              <a:rect l="l" t="t" r="r" b="b"/>
              <a:pathLst>
                <a:path w="896" h="854" extrusionOk="0">
                  <a:moveTo>
                    <a:pt x="489" y="1"/>
                  </a:moveTo>
                  <a:cubicBezTo>
                    <a:pt x="281" y="1"/>
                    <a:pt x="56" y="151"/>
                    <a:pt x="39" y="399"/>
                  </a:cubicBezTo>
                  <a:cubicBezTo>
                    <a:pt x="1" y="629"/>
                    <a:pt x="162" y="821"/>
                    <a:pt x="422" y="851"/>
                  </a:cubicBezTo>
                  <a:cubicBezTo>
                    <a:pt x="433" y="853"/>
                    <a:pt x="444" y="854"/>
                    <a:pt x="455" y="854"/>
                  </a:cubicBezTo>
                  <a:cubicBezTo>
                    <a:pt x="669" y="854"/>
                    <a:pt x="896" y="581"/>
                    <a:pt x="866" y="399"/>
                  </a:cubicBezTo>
                  <a:cubicBezTo>
                    <a:pt x="866" y="384"/>
                    <a:pt x="859" y="376"/>
                    <a:pt x="851" y="376"/>
                  </a:cubicBezTo>
                  <a:cubicBezTo>
                    <a:pt x="844" y="376"/>
                    <a:pt x="836" y="384"/>
                    <a:pt x="836" y="399"/>
                  </a:cubicBezTo>
                  <a:cubicBezTo>
                    <a:pt x="767" y="530"/>
                    <a:pt x="644" y="690"/>
                    <a:pt x="483" y="752"/>
                  </a:cubicBezTo>
                  <a:cubicBezTo>
                    <a:pt x="458" y="759"/>
                    <a:pt x="434" y="763"/>
                    <a:pt x="411" y="763"/>
                  </a:cubicBezTo>
                  <a:cubicBezTo>
                    <a:pt x="228" y="763"/>
                    <a:pt x="104" y="539"/>
                    <a:pt x="131" y="369"/>
                  </a:cubicBezTo>
                  <a:cubicBezTo>
                    <a:pt x="162" y="177"/>
                    <a:pt x="353" y="85"/>
                    <a:pt x="545" y="85"/>
                  </a:cubicBezTo>
                  <a:cubicBezTo>
                    <a:pt x="644" y="116"/>
                    <a:pt x="736" y="208"/>
                    <a:pt x="805" y="307"/>
                  </a:cubicBezTo>
                  <a:cubicBezTo>
                    <a:pt x="805" y="323"/>
                    <a:pt x="813" y="330"/>
                    <a:pt x="821" y="330"/>
                  </a:cubicBezTo>
                  <a:cubicBezTo>
                    <a:pt x="828" y="330"/>
                    <a:pt x="836" y="323"/>
                    <a:pt x="836" y="307"/>
                  </a:cubicBezTo>
                  <a:cubicBezTo>
                    <a:pt x="805" y="94"/>
                    <a:pt x="653" y="1"/>
                    <a:pt x="4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44"/>
            <p:cNvSpPr/>
            <p:nvPr/>
          </p:nvSpPr>
          <p:spPr>
            <a:xfrm>
              <a:off x="1507332" y="932962"/>
              <a:ext cx="132462" cy="126110"/>
            </a:xfrm>
            <a:custGeom>
              <a:avLst/>
              <a:gdLst/>
              <a:ahLst/>
              <a:cxnLst/>
              <a:rect l="l" t="t" r="r" b="b"/>
              <a:pathLst>
                <a:path w="897" h="854" extrusionOk="0">
                  <a:moveTo>
                    <a:pt x="498" y="1"/>
                  </a:moveTo>
                  <a:cubicBezTo>
                    <a:pt x="294" y="1"/>
                    <a:pt x="65" y="140"/>
                    <a:pt x="31" y="368"/>
                  </a:cubicBezTo>
                  <a:cubicBezTo>
                    <a:pt x="1" y="629"/>
                    <a:pt x="192" y="820"/>
                    <a:pt x="414" y="851"/>
                  </a:cubicBezTo>
                  <a:cubicBezTo>
                    <a:pt x="426" y="852"/>
                    <a:pt x="437" y="853"/>
                    <a:pt x="448" y="853"/>
                  </a:cubicBezTo>
                  <a:cubicBezTo>
                    <a:pt x="662" y="853"/>
                    <a:pt x="897" y="588"/>
                    <a:pt x="897" y="406"/>
                  </a:cubicBezTo>
                  <a:cubicBezTo>
                    <a:pt x="897" y="385"/>
                    <a:pt x="875" y="365"/>
                    <a:pt x="856" y="365"/>
                  </a:cubicBezTo>
                  <a:cubicBezTo>
                    <a:pt x="841" y="365"/>
                    <a:pt x="828" y="377"/>
                    <a:pt x="828" y="406"/>
                  </a:cubicBezTo>
                  <a:cubicBezTo>
                    <a:pt x="797" y="529"/>
                    <a:pt x="636" y="690"/>
                    <a:pt x="514" y="751"/>
                  </a:cubicBezTo>
                  <a:cubicBezTo>
                    <a:pt x="485" y="759"/>
                    <a:pt x="457" y="763"/>
                    <a:pt x="430" y="763"/>
                  </a:cubicBezTo>
                  <a:cubicBezTo>
                    <a:pt x="220" y="763"/>
                    <a:pt x="97" y="538"/>
                    <a:pt x="131" y="368"/>
                  </a:cubicBezTo>
                  <a:cubicBezTo>
                    <a:pt x="192" y="177"/>
                    <a:pt x="384" y="85"/>
                    <a:pt x="575" y="85"/>
                  </a:cubicBezTo>
                  <a:cubicBezTo>
                    <a:pt x="667" y="115"/>
                    <a:pt x="767" y="215"/>
                    <a:pt x="797" y="307"/>
                  </a:cubicBezTo>
                  <a:cubicBezTo>
                    <a:pt x="797" y="322"/>
                    <a:pt x="805" y="330"/>
                    <a:pt x="813" y="330"/>
                  </a:cubicBezTo>
                  <a:cubicBezTo>
                    <a:pt x="820" y="330"/>
                    <a:pt x="828" y="322"/>
                    <a:pt x="828" y="307"/>
                  </a:cubicBezTo>
                  <a:cubicBezTo>
                    <a:pt x="814" y="94"/>
                    <a:pt x="664" y="1"/>
                    <a:pt x="49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44"/>
            <p:cNvSpPr/>
            <p:nvPr/>
          </p:nvSpPr>
          <p:spPr>
            <a:xfrm>
              <a:off x="1705361" y="955556"/>
              <a:ext cx="132462" cy="126849"/>
            </a:xfrm>
            <a:custGeom>
              <a:avLst/>
              <a:gdLst/>
              <a:ahLst/>
              <a:cxnLst/>
              <a:rect l="l" t="t" r="r" b="b"/>
              <a:pathLst>
                <a:path w="897" h="859" extrusionOk="0">
                  <a:moveTo>
                    <a:pt x="511" y="0"/>
                  </a:moveTo>
                  <a:cubicBezTo>
                    <a:pt x="304" y="0"/>
                    <a:pt x="65" y="143"/>
                    <a:pt x="31" y="376"/>
                  </a:cubicBezTo>
                  <a:cubicBezTo>
                    <a:pt x="0" y="636"/>
                    <a:pt x="192" y="828"/>
                    <a:pt x="414" y="859"/>
                  </a:cubicBezTo>
                  <a:cubicBezTo>
                    <a:pt x="636" y="859"/>
                    <a:pt x="897" y="598"/>
                    <a:pt x="897" y="376"/>
                  </a:cubicBezTo>
                  <a:cubicBezTo>
                    <a:pt x="897" y="361"/>
                    <a:pt x="879" y="353"/>
                    <a:pt x="862" y="353"/>
                  </a:cubicBezTo>
                  <a:cubicBezTo>
                    <a:pt x="845" y="353"/>
                    <a:pt x="828" y="361"/>
                    <a:pt x="828" y="376"/>
                  </a:cubicBezTo>
                  <a:cubicBezTo>
                    <a:pt x="797" y="537"/>
                    <a:pt x="636" y="698"/>
                    <a:pt x="514" y="728"/>
                  </a:cubicBezTo>
                  <a:cubicBezTo>
                    <a:pt x="474" y="743"/>
                    <a:pt x="437" y="750"/>
                    <a:pt x="403" y="750"/>
                  </a:cubicBezTo>
                  <a:cubicBezTo>
                    <a:pt x="209" y="750"/>
                    <a:pt x="98" y="534"/>
                    <a:pt x="131" y="345"/>
                  </a:cubicBezTo>
                  <a:cubicBezTo>
                    <a:pt x="184" y="178"/>
                    <a:pt x="337" y="87"/>
                    <a:pt x="482" y="87"/>
                  </a:cubicBezTo>
                  <a:cubicBezTo>
                    <a:pt x="503" y="87"/>
                    <a:pt x="524" y="89"/>
                    <a:pt x="544" y="93"/>
                  </a:cubicBezTo>
                  <a:cubicBezTo>
                    <a:pt x="667" y="93"/>
                    <a:pt x="766" y="184"/>
                    <a:pt x="797" y="315"/>
                  </a:cubicBezTo>
                  <a:cubicBezTo>
                    <a:pt x="797" y="315"/>
                    <a:pt x="828" y="315"/>
                    <a:pt x="828" y="284"/>
                  </a:cubicBezTo>
                  <a:cubicBezTo>
                    <a:pt x="814" y="86"/>
                    <a:pt x="672" y="0"/>
                    <a:pt x="51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44"/>
            <p:cNvSpPr/>
            <p:nvPr/>
          </p:nvSpPr>
          <p:spPr>
            <a:xfrm>
              <a:off x="1191755" y="540009"/>
              <a:ext cx="824899" cy="766112"/>
            </a:xfrm>
            <a:custGeom>
              <a:avLst/>
              <a:gdLst/>
              <a:ahLst/>
              <a:cxnLst/>
              <a:rect l="l" t="t" r="r" b="b"/>
              <a:pathLst>
                <a:path w="5586" h="5188" extrusionOk="0">
                  <a:moveTo>
                    <a:pt x="2095" y="0"/>
                  </a:moveTo>
                  <a:cubicBezTo>
                    <a:pt x="2046" y="0"/>
                    <a:pt x="1996" y="1"/>
                    <a:pt x="1946" y="3"/>
                  </a:cubicBezTo>
                  <a:cubicBezTo>
                    <a:pt x="1211" y="34"/>
                    <a:pt x="284" y="287"/>
                    <a:pt x="0" y="1053"/>
                  </a:cubicBezTo>
                  <a:cubicBezTo>
                    <a:pt x="0" y="1089"/>
                    <a:pt x="21" y="1103"/>
                    <a:pt x="45" y="1103"/>
                  </a:cubicBezTo>
                  <a:cubicBezTo>
                    <a:pt x="62" y="1103"/>
                    <a:pt x="79" y="1096"/>
                    <a:pt x="92" y="1083"/>
                  </a:cubicBezTo>
                  <a:cubicBezTo>
                    <a:pt x="393" y="310"/>
                    <a:pt x="1390" y="92"/>
                    <a:pt x="2145" y="92"/>
                  </a:cubicBezTo>
                  <a:cubicBezTo>
                    <a:pt x="2197" y="92"/>
                    <a:pt x="2249" y="93"/>
                    <a:pt x="2299" y="95"/>
                  </a:cubicBezTo>
                  <a:cubicBezTo>
                    <a:pt x="3448" y="156"/>
                    <a:pt x="4566" y="769"/>
                    <a:pt x="4911" y="1918"/>
                  </a:cubicBezTo>
                  <a:cubicBezTo>
                    <a:pt x="5041" y="2332"/>
                    <a:pt x="5041" y="2776"/>
                    <a:pt x="4949" y="3190"/>
                  </a:cubicBezTo>
                  <a:cubicBezTo>
                    <a:pt x="4949" y="3259"/>
                    <a:pt x="4850" y="3481"/>
                    <a:pt x="4880" y="3542"/>
                  </a:cubicBezTo>
                  <a:cubicBezTo>
                    <a:pt x="5051" y="3884"/>
                    <a:pt x="5246" y="4225"/>
                    <a:pt x="5422" y="4544"/>
                  </a:cubicBezTo>
                  <a:lnTo>
                    <a:pt x="5422" y="4544"/>
                  </a:lnTo>
                  <a:cubicBezTo>
                    <a:pt x="5144" y="4425"/>
                    <a:pt x="4868" y="4286"/>
                    <a:pt x="4597" y="4148"/>
                  </a:cubicBezTo>
                  <a:cubicBezTo>
                    <a:pt x="4597" y="4132"/>
                    <a:pt x="4589" y="4125"/>
                    <a:pt x="4577" y="4125"/>
                  </a:cubicBezTo>
                  <a:cubicBezTo>
                    <a:pt x="4564" y="4125"/>
                    <a:pt x="4547" y="4132"/>
                    <a:pt x="4528" y="4148"/>
                  </a:cubicBezTo>
                  <a:cubicBezTo>
                    <a:pt x="4183" y="4561"/>
                    <a:pt x="3762" y="4852"/>
                    <a:pt x="3187" y="5013"/>
                  </a:cubicBezTo>
                  <a:cubicBezTo>
                    <a:pt x="2990" y="5054"/>
                    <a:pt x="2756" y="5083"/>
                    <a:pt x="2516" y="5083"/>
                  </a:cubicBezTo>
                  <a:cubicBezTo>
                    <a:pt x="2215" y="5083"/>
                    <a:pt x="1907" y="5037"/>
                    <a:pt x="1655" y="4914"/>
                  </a:cubicBezTo>
                  <a:cubicBezTo>
                    <a:pt x="1655" y="4905"/>
                    <a:pt x="1652" y="4901"/>
                    <a:pt x="1649" y="4901"/>
                  </a:cubicBezTo>
                  <a:cubicBezTo>
                    <a:pt x="1642" y="4901"/>
                    <a:pt x="1633" y="4923"/>
                    <a:pt x="1655" y="4944"/>
                  </a:cubicBezTo>
                  <a:cubicBezTo>
                    <a:pt x="1888" y="5118"/>
                    <a:pt x="2212" y="5188"/>
                    <a:pt x="2548" y="5188"/>
                  </a:cubicBezTo>
                  <a:cubicBezTo>
                    <a:pt x="2952" y="5188"/>
                    <a:pt x="3373" y="5087"/>
                    <a:pt x="3670" y="4944"/>
                  </a:cubicBezTo>
                  <a:cubicBezTo>
                    <a:pt x="3831" y="4852"/>
                    <a:pt x="3992" y="4791"/>
                    <a:pt x="4145" y="4661"/>
                  </a:cubicBezTo>
                  <a:cubicBezTo>
                    <a:pt x="4211" y="4631"/>
                    <a:pt x="4541" y="4246"/>
                    <a:pt x="4620" y="4246"/>
                  </a:cubicBezTo>
                  <a:cubicBezTo>
                    <a:pt x="4623" y="4246"/>
                    <a:pt x="4625" y="4246"/>
                    <a:pt x="4627" y="4247"/>
                  </a:cubicBezTo>
                  <a:cubicBezTo>
                    <a:pt x="4911" y="4408"/>
                    <a:pt x="5202" y="4531"/>
                    <a:pt x="5485" y="4692"/>
                  </a:cubicBezTo>
                  <a:cubicBezTo>
                    <a:pt x="5554" y="4692"/>
                    <a:pt x="5585" y="4661"/>
                    <a:pt x="5554" y="4630"/>
                  </a:cubicBezTo>
                  <a:cubicBezTo>
                    <a:pt x="5551" y="4623"/>
                    <a:pt x="5548" y="4617"/>
                    <a:pt x="5545" y="4610"/>
                  </a:cubicBezTo>
                  <a:lnTo>
                    <a:pt x="5545" y="4610"/>
                  </a:lnTo>
                  <a:cubicBezTo>
                    <a:pt x="5548" y="4606"/>
                    <a:pt x="5551" y="4603"/>
                    <a:pt x="5554" y="4600"/>
                  </a:cubicBezTo>
                  <a:cubicBezTo>
                    <a:pt x="5549" y="4597"/>
                    <a:pt x="5543" y="4595"/>
                    <a:pt x="5537" y="4593"/>
                  </a:cubicBezTo>
                  <a:lnTo>
                    <a:pt x="5537" y="4593"/>
                  </a:lnTo>
                  <a:cubicBezTo>
                    <a:pt x="5441" y="4382"/>
                    <a:pt x="5325" y="4168"/>
                    <a:pt x="5202" y="3987"/>
                  </a:cubicBezTo>
                  <a:cubicBezTo>
                    <a:pt x="5141" y="3834"/>
                    <a:pt x="5072" y="3703"/>
                    <a:pt x="5010" y="3573"/>
                  </a:cubicBezTo>
                  <a:cubicBezTo>
                    <a:pt x="4949" y="3481"/>
                    <a:pt x="4949" y="3542"/>
                    <a:pt x="4980" y="3450"/>
                  </a:cubicBezTo>
                  <a:cubicBezTo>
                    <a:pt x="5233" y="2684"/>
                    <a:pt x="5141" y="1788"/>
                    <a:pt x="4627" y="1114"/>
                  </a:cubicBezTo>
                  <a:cubicBezTo>
                    <a:pt x="4023" y="356"/>
                    <a:pt x="3064" y="0"/>
                    <a:pt x="209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44"/>
            <p:cNvSpPr/>
            <p:nvPr/>
          </p:nvSpPr>
          <p:spPr>
            <a:xfrm>
              <a:off x="1219960" y="568657"/>
              <a:ext cx="159634" cy="178976"/>
            </a:xfrm>
            <a:custGeom>
              <a:avLst/>
              <a:gdLst/>
              <a:ahLst/>
              <a:cxnLst/>
              <a:rect l="l" t="t" r="r" b="b"/>
              <a:pathLst>
                <a:path w="1081" h="1212" extrusionOk="0">
                  <a:moveTo>
                    <a:pt x="1050" y="1"/>
                  </a:moveTo>
                  <a:cubicBezTo>
                    <a:pt x="637" y="315"/>
                    <a:pt x="284" y="767"/>
                    <a:pt x="1" y="1211"/>
                  </a:cubicBezTo>
                  <a:lnTo>
                    <a:pt x="31" y="1211"/>
                  </a:lnTo>
                  <a:cubicBezTo>
                    <a:pt x="353" y="797"/>
                    <a:pt x="698" y="414"/>
                    <a:pt x="1081" y="31"/>
                  </a:cubicBezTo>
                  <a:cubicBezTo>
                    <a:pt x="1081" y="1"/>
                    <a:pt x="1081" y="1"/>
                    <a:pt x="105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44"/>
            <p:cNvSpPr/>
            <p:nvPr/>
          </p:nvSpPr>
          <p:spPr>
            <a:xfrm>
              <a:off x="1248313" y="571167"/>
              <a:ext cx="177355" cy="192414"/>
            </a:xfrm>
            <a:custGeom>
              <a:avLst/>
              <a:gdLst/>
              <a:ahLst/>
              <a:cxnLst/>
              <a:rect l="l" t="t" r="r" b="b"/>
              <a:pathLst>
                <a:path w="1201" h="1303" extrusionOk="0">
                  <a:moveTo>
                    <a:pt x="1187" y="1"/>
                  </a:moveTo>
                  <a:cubicBezTo>
                    <a:pt x="1183" y="1"/>
                    <a:pt x="1180" y="4"/>
                    <a:pt x="1180" y="14"/>
                  </a:cubicBezTo>
                  <a:cubicBezTo>
                    <a:pt x="1200" y="14"/>
                    <a:pt x="1194" y="1"/>
                    <a:pt x="1187" y="1"/>
                  </a:cubicBezTo>
                  <a:close/>
                  <a:moveTo>
                    <a:pt x="1180" y="14"/>
                  </a:moveTo>
                  <a:cubicBezTo>
                    <a:pt x="766" y="397"/>
                    <a:pt x="383" y="842"/>
                    <a:pt x="0" y="1286"/>
                  </a:cubicBezTo>
                  <a:cubicBezTo>
                    <a:pt x="0" y="1286"/>
                    <a:pt x="14" y="1303"/>
                    <a:pt x="23" y="1303"/>
                  </a:cubicBezTo>
                  <a:cubicBezTo>
                    <a:pt x="28" y="1303"/>
                    <a:pt x="31" y="1299"/>
                    <a:pt x="31" y="1286"/>
                  </a:cubicBezTo>
                  <a:cubicBezTo>
                    <a:pt x="414" y="872"/>
                    <a:pt x="797" y="459"/>
                    <a:pt x="1180"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44"/>
            <p:cNvSpPr/>
            <p:nvPr/>
          </p:nvSpPr>
          <p:spPr>
            <a:xfrm>
              <a:off x="1300294" y="547540"/>
              <a:ext cx="191236" cy="219290"/>
            </a:xfrm>
            <a:custGeom>
              <a:avLst/>
              <a:gdLst/>
              <a:ahLst/>
              <a:cxnLst/>
              <a:rect l="l" t="t" r="r" b="b"/>
              <a:pathLst>
                <a:path w="1295" h="1485" extrusionOk="0">
                  <a:moveTo>
                    <a:pt x="1267" y="1"/>
                  </a:moveTo>
                  <a:cubicBezTo>
                    <a:pt x="1260" y="1"/>
                    <a:pt x="1251" y="4"/>
                    <a:pt x="1242" y="13"/>
                  </a:cubicBezTo>
                  <a:cubicBezTo>
                    <a:pt x="767" y="427"/>
                    <a:pt x="384" y="940"/>
                    <a:pt x="1" y="1446"/>
                  </a:cubicBezTo>
                  <a:cubicBezTo>
                    <a:pt x="1" y="1484"/>
                    <a:pt x="31" y="1484"/>
                    <a:pt x="31" y="1484"/>
                  </a:cubicBezTo>
                  <a:cubicBezTo>
                    <a:pt x="414" y="971"/>
                    <a:pt x="828" y="488"/>
                    <a:pt x="1272" y="44"/>
                  </a:cubicBezTo>
                  <a:cubicBezTo>
                    <a:pt x="1294" y="22"/>
                    <a:pt x="1285" y="1"/>
                    <a:pt x="126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44"/>
            <p:cNvSpPr/>
            <p:nvPr/>
          </p:nvSpPr>
          <p:spPr>
            <a:xfrm>
              <a:off x="1313880" y="549460"/>
              <a:ext cx="241149" cy="265658"/>
            </a:xfrm>
            <a:custGeom>
              <a:avLst/>
              <a:gdLst/>
              <a:ahLst/>
              <a:cxnLst/>
              <a:rect l="l" t="t" r="r" b="b"/>
              <a:pathLst>
                <a:path w="1633" h="1799" extrusionOk="0">
                  <a:moveTo>
                    <a:pt x="1563" y="0"/>
                  </a:moveTo>
                  <a:cubicBezTo>
                    <a:pt x="1020" y="544"/>
                    <a:pt x="514" y="1180"/>
                    <a:pt x="1" y="1755"/>
                  </a:cubicBezTo>
                  <a:cubicBezTo>
                    <a:pt x="1" y="1776"/>
                    <a:pt x="16" y="1798"/>
                    <a:pt x="25" y="1798"/>
                  </a:cubicBezTo>
                  <a:cubicBezTo>
                    <a:pt x="29" y="1798"/>
                    <a:pt x="31" y="1794"/>
                    <a:pt x="31" y="1785"/>
                  </a:cubicBezTo>
                  <a:cubicBezTo>
                    <a:pt x="575" y="1211"/>
                    <a:pt x="1119" y="636"/>
                    <a:pt x="1594" y="31"/>
                  </a:cubicBezTo>
                  <a:cubicBezTo>
                    <a:pt x="1632" y="31"/>
                    <a:pt x="1594" y="0"/>
                    <a:pt x="156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44"/>
            <p:cNvSpPr/>
            <p:nvPr/>
          </p:nvSpPr>
          <p:spPr>
            <a:xfrm>
              <a:off x="1351241" y="552118"/>
              <a:ext cx="264924" cy="280278"/>
            </a:xfrm>
            <a:custGeom>
              <a:avLst/>
              <a:gdLst/>
              <a:ahLst/>
              <a:cxnLst/>
              <a:rect l="l" t="t" r="r" b="b"/>
              <a:pathLst>
                <a:path w="1794" h="1898" extrusionOk="0">
                  <a:moveTo>
                    <a:pt x="1769" y="0"/>
                  </a:moveTo>
                  <a:cubicBezTo>
                    <a:pt x="1765" y="0"/>
                    <a:pt x="1762" y="4"/>
                    <a:pt x="1762" y="13"/>
                  </a:cubicBezTo>
                  <a:cubicBezTo>
                    <a:pt x="1119" y="588"/>
                    <a:pt x="575" y="1223"/>
                    <a:pt x="0" y="1867"/>
                  </a:cubicBezTo>
                  <a:lnTo>
                    <a:pt x="39" y="1898"/>
                  </a:lnTo>
                  <a:cubicBezTo>
                    <a:pt x="613" y="1262"/>
                    <a:pt x="1219" y="687"/>
                    <a:pt x="1793" y="44"/>
                  </a:cubicBezTo>
                  <a:cubicBezTo>
                    <a:pt x="1793" y="22"/>
                    <a:pt x="1778" y="0"/>
                    <a:pt x="17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44"/>
            <p:cNvSpPr/>
            <p:nvPr/>
          </p:nvSpPr>
          <p:spPr>
            <a:xfrm>
              <a:off x="1385206" y="577665"/>
              <a:ext cx="287518" cy="304053"/>
            </a:xfrm>
            <a:custGeom>
              <a:avLst/>
              <a:gdLst/>
              <a:ahLst/>
              <a:cxnLst/>
              <a:rect l="l" t="t" r="r" b="b"/>
              <a:pathLst>
                <a:path w="1947" h="2059" extrusionOk="0">
                  <a:moveTo>
                    <a:pt x="1877" y="1"/>
                  </a:moveTo>
                  <a:cubicBezTo>
                    <a:pt x="1180" y="606"/>
                    <a:pt x="575" y="1311"/>
                    <a:pt x="0" y="2008"/>
                  </a:cubicBezTo>
                  <a:cubicBezTo>
                    <a:pt x="0" y="2035"/>
                    <a:pt x="16" y="2059"/>
                    <a:pt x="25" y="2059"/>
                  </a:cubicBezTo>
                  <a:cubicBezTo>
                    <a:pt x="28" y="2059"/>
                    <a:pt x="31" y="2055"/>
                    <a:pt x="31" y="2046"/>
                  </a:cubicBezTo>
                  <a:cubicBezTo>
                    <a:pt x="636" y="1342"/>
                    <a:pt x="1272" y="706"/>
                    <a:pt x="1915" y="32"/>
                  </a:cubicBezTo>
                  <a:cubicBezTo>
                    <a:pt x="1946" y="32"/>
                    <a:pt x="1915" y="1"/>
                    <a:pt x="187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44"/>
            <p:cNvSpPr/>
            <p:nvPr/>
          </p:nvSpPr>
          <p:spPr>
            <a:xfrm>
              <a:off x="1432905" y="615026"/>
              <a:ext cx="277034" cy="295045"/>
            </a:xfrm>
            <a:custGeom>
              <a:avLst/>
              <a:gdLst/>
              <a:ahLst/>
              <a:cxnLst/>
              <a:rect l="l" t="t" r="r" b="b"/>
              <a:pathLst>
                <a:path w="1876" h="1998" extrusionOk="0">
                  <a:moveTo>
                    <a:pt x="1845" y="1"/>
                  </a:moveTo>
                  <a:cubicBezTo>
                    <a:pt x="1140" y="545"/>
                    <a:pt x="566" y="1249"/>
                    <a:pt x="22" y="1947"/>
                  </a:cubicBezTo>
                  <a:cubicBezTo>
                    <a:pt x="0" y="1974"/>
                    <a:pt x="9" y="1997"/>
                    <a:pt x="31" y="1997"/>
                  </a:cubicBezTo>
                  <a:cubicBezTo>
                    <a:pt x="39" y="1997"/>
                    <a:pt x="49" y="1994"/>
                    <a:pt x="60" y="1985"/>
                  </a:cubicBezTo>
                  <a:cubicBezTo>
                    <a:pt x="597" y="1280"/>
                    <a:pt x="1240" y="675"/>
                    <a:pt x="1876" y="31"/>
                  </a:cubicBezTo>
                  <a:cubicBezTo>
                    <a:pt x="1876" y="1"/>
                    <a:pt x="1845" y="1"/>
                    <a:pt x="184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44"/>
            <p:cNvSpPr/>
            <p:nvPr/>
          </p:nvSpPr>
          <p:spPr>
            <a:xfrm>
              <a:off x="1446195" y="662576"/>
              <a:ext cx="292096" cy="308778"/>
            </a:xfrm>
            <a:custGeom>
              <a:avLst/>
              <a:gdLst/>
              <a:ahLst/>
              <a:cxnLst/>
              <a:rect l="l" t="t" r="r" b="b"/>
              <a:pathLst>
                <a:path w="1978" h="2091" extrusionOk="0">
                  <a:moveTo>
                    <a:pt x="1916" y="0"/>
                  </a:moveTo>
                  <a:cubicBezTo>
                    <a:pt x="1181" y="575"/>
                    <a:pt x="576" y="1310"/>
                    <a:pt x="1" y="2077"/>
                  </a:cubicBezTo>
                  <a:cubicBezTo>
                    <a:pt x="1" y="2077"/>
                    <a:pt x="1" y="2090"/>
                    <a:pt x="10" y="2090"/>
                  </a:cubicBezTo>
                  <a:cubicBezTo>
                    <a:pt x="15" y="2090"/>
                    <a:pt x="21" y="2087"/>
                    <a:pt x="32" y="2077"/>
                  </a:cubicBezTo>
                  <a:cubicBezTo>
                    <a:pt x="606" y="1341"/>
                    <a:pt x="1273" y="705"/>
                    <a:pt x="1947" y="31"/>
                  </a:cubicBezTo>
                  <a:cubicBezTo>
                    <a:pt x="1977" y="31"/>
                    <a:pt x="1947" y="0"/>
                    <a:pt x="19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44"/>
            <p:cNvSpPr/>
            <p:nvPr/>
          </p:nvSpPr>
          <p:spPr>
            <a:xfrm>
              <a:off x="1544693" y="676162"/>
              <a:ext cx="264924" cy="260342"/>
            </a:xfrm>
            <a:custGeom>
              <a:avLst/>
              <a:gdLst/>
              <a:ahLst/>
              <a:cxnLst/>
              <a:rect l="l" t="t" r="r" b="b"/>
              <a:pathLst>
                <a:path w="1794" h="1763" extrusionOk="0">
                  <a:moveTo>
                    <a:pt x="1755" y="0"/>
                  </a:moveTo>
                  <a:cubicBezTo>
                    <a:pt x="1119" y="514"/>
                    <a:pt x="575" y="1119"/>
                    <a:pt x="31" y="1724"/>
                  </a:cubicBezTo>
                  <a:cubicBezTo>
                    <a:pt x="0" y="1724"/>
                    <a:pt x="31" y="1762"/>
                    <a:pt x="69" y="1762"/>
                  </a:cubicBezTo>
                  <a:cubicBezTo>
                    <a:pt x="606" y="1150"/>
                    <a:pt x="1249" y="644"/>
                    <a:pt x="1793" y="39"/>
                  </a:cubicBezTo>
                  <a:cubicBezTo>
                    <a:pt x="1793" y="0"/>
                    <a:pt x="1755" y="0"/>
                    <a:pt x="175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44"/>
            <p:cNvSpPr/>
            <p:nvPr/>
          </p:nvSpPr>
          <p:spPr>
            <a:xfrm>
              <a:off x="1620449" y="699937"/>
              <a:ext cx="226382" cy="221800"/>
            </a:xfrm>
            <a:custGeom>
              <a:avLst/>
              <a:gdLst/>
              <a:ahLst/>
              <a:cxnLst/>
              <a:rect l="l" t="t" r="r" b="b"/>
              <a:pathLst>
                <a:path w="1533" h="1502" extrusionOk="0">
                  <a:moveTo>
                    <a:pt x="1533" y="0"/>
                  </a:moveTo>
                  <a:lnTo>
                    <a:pt x="1533" y="0"/>
                  </a:lnTo>
                  <a:cubicBezTo>
                    <a:pt x="958" y="353"/>
                    <a:pt x="476" y="927"/>
                    <a:pt x="31" y="1441"/>
                  </a:cubicBezTo>
                  <a:cubicBezTo>
                    <a:pt x="1" y="1471"/>
                    <a:pt x="31" y="1502"/>
                    <a:pt x="62" y="1502"/>
                  </a:cubicBezTo>
                  <a:cubicBezTo>
                    <a:pt x="545" y="958"/>
                    <a:pt x="1089" y="514"/>
                    <a:pt x="153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44"/>
            <p:cNvSpPr/>
            <p:nvPr/>
          </p:nvSpPr>
          <p:spPr>
            <a:xfrm>
              <a:off x="1630491" y="754575"/>
              <a:ext cx="224167" cy="220471"/>
            </a:xfrm>
            <a:custGeom>
              <a:avLst/>
              <a:gdLst/>
              <a:ahLst/>
              <a:cxnLst/>
              <a:rect l="l" t="t" r="r" b="b"/>
              <a:pathLst>
                <a:path w="1518" h="1493" extrusionOk="0">
                  <a:moveTo>
                    <a:pt x="1501" y="1"/>
                  </a:moveTo>
                  <a:cubicBezTo>
                    <a:pt x="1498" y="1"/>
                    <a:pt x="1496" y="4"/>
                    <a:pt x="1496" y="13"/>
                  </a:cubicBezTo>
                  <a:cubicBezTo>
                    <a:pt x="921" y="396"/>
                    <a:pt x="477" y="940"/>
                    <a:pt x="25" y="1454"/>
                  </a:cubicBezTo>
                  <a:cubicBezTo>
                    <a:pt x="0" y="1454"/>
                    <a:pt x="39" y="1493"/>
                    <a:pt x="56" y="1493"/>
                  </a:cubicBezTo>
                  <a:cubicBezTo>
                    <a:pt x="60" y="1493"/>
                    <a:pt x="63" y="1490"/>
                    <a:pt x="63" y="1484"/>
                  </a:cubicBezTo>
                  <a:cubicBezTo>
                    <a:pt x="507" y="971"/>
                    <a:pt x="1051" y="527"/>
                    <a:pt x="1496" y="44"/>
                  </a:cubicBezTo>
                  <a:cubicBezTo>
                    <a:pt x="1517" y="22"/>
                    <a:pt x="1508" y="1"/>
                    <a:pt x="15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44"/>
            <p:cNvSpPr/>
            <p:nvPr/>
          </p:nvSpPr>
          <p:spPr>
            <a:xfrm>
              <a:off x="1474548" y="773772"/>
              <a:ext cx="424411" cy="411556"/>
            </a:xfrm>
            <a:custGeom>
              <a:avLst/>
              <a:gdLst/>
              <a:ahLst/>
              <a:cxnLst/>
              <a:rect l="l" t="t" r="r" b="b"/>
              <a:pathLst>
                <a:path w="2874" h="2787" extrusionOk="0">
                  <a:moveTo>
                    <a:pt x="2849" y="1"/>
                  </a:moveTo>
                  <a:cubicBezTo>
                    <a:pt x="2845" y="1"/>
                    <a:pt x="2843" y="5"/>
                    <a:pt x="2843" y="14"/>
                  </a:cubicBezTo>
                  <a:cubicBezTo>
                    <a:pt x="1816" y="841"/>
                    <a:pt x="927" y="1799"/>
                    <a:pt x="31" y="2756"/>
                  </a:cubicBezTo>
                  <a:cubicBezTo>
                    <a:pt x="0" y="2756"/>
                    <a:pt x="31" y="2787"/>
                    <a:pt x="62" y="2787"/>
                  </a:cubicBezTo>
                  <a:cubicBezTo>
                    <a:pt x="958" y="1829"/>
                    <a:pt x="1946" y="971"/>
                    <a:pt x="2873" y="44"/>
                  </a:cubicBezTo>
                  <a:cubicBezTo>
                    <a:pt x="2873" y="23"/>
                    <a:pt x="2858" y="1"/>
                    <a:pt x="284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44"/>
            <p:cNvSpPr/>
            <p:nvPr/>
          </p:nvSpPr>
          <p:spPr>
            <a:xfrm>
              <a:off x="1504083" y="1054053"/>
              <a:ext cx="36180" cy="39280"/>
            </a:xfrm>
            <a:custGeom>
              <a:avLst/>
              <a:gdLst/>
              <a:ahLst/>
              <a:cxnLst/>
              <a:rect l="l" t="t" r="r" b="b"/>
              <a:pathLst>
                <a:path w="245" h="266" extrusionOk="0">
                  <a:moveTo>
                    <a:pt x="245" y="0"/>
                  </a:moveTo>
                  <a:lnTo>
                    <a:pt x="245" y="0"/>
                  </a:lnTo>
                  <a:cubicBezTo>
                    <a:pt x="153" y="61"/>
                    <a:pt x="84" y="161"/>
                    <a:pt x="23" y="222"/>
                  </a:cubicBezTo>
                  <a:cubicBezTo>
                    <a:pt x="1" y="244"/>
                    <a:pt x="10" y="266"/>
                    <a:pt x="17" y="266"/>
                  </a:cubicBezTo>
                  <a:cubicBezTo>
                    <a:pt x="20" y="266"/>
                    <a:pt x="23" y="262"/>
                    <a:pt x="23" y="253"/>
                  </a:cubicBezTo>
                  <a:cubicBezTo>
                    <a:pt x="115" y="192"/>
                    <a:pt x="184" y="92"/>
                    <a:pt x="2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44"/>
            <p:cNvSpPr/>
            <p:nvPr/>
          </p:nvSpPr>
          <p:spPr>
            <a:xfrm>
              <a:off x="1483556" y="1013591"/>
              <a:ext cx="36032" cy="42381"/>
            </a:xfrm>
            <a:custGeom>
              <a:avLst/>
              <a:gdLst/>
              <a:ahLst/>
              <a:cxnLst/>
              <a:rect l="l" t="t" r="r" b="b"/>
              <a:pathLst>
                <a:path w="244" h="287" extrusionOk="0">
                  <a:moveTo>
                    <a:pt x="230" y="0"/>
                  </a:moveTo>
                  <a:cubicBezTo>
                    <a:pt x="226" y="0"/>
                    <a:pt x="223" y="3"/>
                    <a:pt x="223" y="14"/>
                  </a:cubicBezTo>
                  <a:cubicBezTo>
                    <a:pt x="243" y="14"/>
                    <a:pt x="237" y="0"/>
                    <a:pt x="230" y="0"/>
                  </a:cubicBezTo>
                  <a:close/>
                  <a:moveTo>
                    <a:pt x="223" y="14"/>
                  </a:moveTo>
                  <a:cubicBezTo>
                    <a:pt x="131" y="52"/>
                    <a:pt x="31" y="175"/>
                    <a:pt x="1" y="243"/>
                  </a:cubicBezTo>
                  <a:cubicBezTo>
                    <a:pt x="1" y="265"/>
                    <a:pt x="16" y="287"/>
                    <a:pt x="25" y="287"/>
                  </a:cubicBezTo>
                  <a:cubicBezTo>
                    <a:pt x="29" y="287"/>
                    <a:pt x="31" y="283"/>
                    <a:pt x="31" y="274"/>
                  </a:cubicBezTo>
                  <a:cubicBezTo>
                    <a:pt x="62" y="243"/>
                    <a:pt x="100" y="175"/>
                    <a:pt x="131" y="144"/>
                  </a:cubicBezTo>
                  <a:cubicBezTo>
                    <a:pt x="162" y="113"/>
                    <a:pt x="192" y="83"/>
                    <a:pt x="223"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44"/>
            <p:cNvSpPr/>
            <p:nvPr/>
          </p:nvSpPr>
          <p:spPr>
            <a:xfrm>
              <a:off x="1470857" y="982727"/>
              <a:ext cx="36623" cy="39723"/>
            </a:xfrm>
            <a:custGeom>
              <a:avLst/>
              <a:gdLst/>
              <a:ahLst/>
              <a:cxnLst/>
              <a:rect l="l" t="t" r="r" b="b"/>
              <a:pathLst>
                <a:path w="248" h="269" extrusionOk="0">
                  <a:moveTo>
                    <a:pt x="217" y="0"/>
                  </a:moveTo>
                  <a:cubicBezTo>
                    <a:pt x="148" y="69"/>
                    <a:pt x="87" y="131"/>
                    <a:pt x="25" y="223"/>
                  </a:cubicBezTo>
                  <a:cubicBezTo>
                    <a:pt x="0" y="223"/>
                    <a:pt x="37" y="269"/>
                    <a:pt x="51" y="269"/>
                  </a:cubicBezTo>
                  <a:cubicBezTo>
                    <a:pt x="54" y="269"/>
                    <a:pt x="56" y="267"/>
                    <a:pt x="56" y="261"/>
                  </a:cubicBezTo>
                  <a:cubicBezTo>
                    <a:pt x="117" y="192"/>
                    <a:pt x="186" y="100"/>
                    <a:pt x="248" y="31"/>
                  </a:cubicBezTo>
                  <a:cubicBezTo>
                    <a:pt x="248" y="31"/>
                    <a:pt x="248" y="0"/>
                    <a:pt x="2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44"/>
            <p:cNvSpPr/>
            <p:nvPr/>
          </p:nvSpPr>
          <p:spPr>
            <a:xfrm>
              <a:off x="1428327" y="1025700"/>
              <a:ext cx="277181" cy="261081"/>
            </a:xfrm>
            <a:custGeom>
              <a:avLst/>
              <a:gdLst/>
              <a:ahLst/>
              <a:cxnLst/>
              <a:rect l="l" t="t" r="r" b="b"/>
              <a:pathLst>
                <a:path w="1877" h="1768" extrusionOk="0">
                  <a:moveTo>
                    <a:pt x="1846" y="1"/>
                  </a:moveTo>
                  <a:cubicBezTo>
                    <a:pt x="1171" y="506"/>
                    <a:pt x="566" y="1119"/>
                    <a:pt x="22" y="1724"/>
                  </a:cubicBezTo>
                  <a:cubicBezTo>
                    <a:pt x="1" y="1746"/>
                    <a:pt x="10" y="1768"/>
                    <a:pt x="28" y="1768"/>
                  </a:cubicBezTo>
                  <a:cubicBezTo>
                    <a:pt x="35" y="1768"/>
                    <a:pt x="44" y="1764"/>
                    <a:pt x="53" y="1755"/>
                  </a:cubicBezTo>
                  <a:cubicBezTo>
                    <a:pt x="628" y="1150"/>
                    <a:pt x="1240" y="606"/>
                    <a:pt x="1846" y="31"/>
                  </a:cubicBezTo>
                  <a:cubicBezTo>
                    <a:pt x="1876" y="31"/>
                    <a:pt x="1846" y="1"/>
                    <a:pt x="184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44"/>
            <p:cNvSpPr/>
            <p:nvPr/>
          </p:nvSpPr>
          <p:spPr>
            <a:xfrm>
              <a:off x="1775506" y="839338"/>
              <a:ext cx="127884" cy="119760"/>
            </a:xfrm>
            <a:custGeom>
              <a:avLst/>
              <a:gdLst/>
              <a:ahLst/>
              <a:cxnLst/>
              <a:rect l="l" t="t" r="r" b="b"/>
              <a:pathLst>
                <a:path w="866" h="811" extrusionOk="0">
                  <a:moveTo>
                    <a:pt x="857" y="0"/>
                  </a:moveTo>
                  <a:cubicBezTo>
                    <a:pt x="852" y="0"/>
                    <a:pt x="846" y="4"/>
                    <a:pt x="835" y="14"/>
                  </a:cubicBezTo>
                  <a:cubicBezTo>
                    <a:pt x="544" y="236"/>
                    <a:pt x="291" y="527"/>
                    <a:pt x="39" y="780"/>
                  </a:cubicBezTo>
                  <a:cubicBezTo>
                    <a:pt x="0" y="811"/>
                    <a:pt x="39" y="811"/>
                    <a:pt x="39" y="811"/>
                  </a:cubicBezTo>
                  <a:cubicBezTo>
                    <a:pt x="322" y="558"/>
                    <a:pt x="613" y="305"/>
                    <a:pt x="866" y="14"/>
                  </a:cubicBezTo>
                  <a:cubicBezTo>
                    <a:pt x="866" y="14"/>
                    <a:pt x="866" y="0"/>
                    <a:pt x="85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44"/>
            <p:cNvSpPr/>
            <p:nvPr/>
          </p:nvSpPr>
          <p:spPr>
            <a:xfrm>
              <a:off x="1483556" y="1084916"/>
              <a:ext cx="221952" cy="209101"/>
            </a:xfrm>
            <a:custGeom>
              <a:avLst/>
              <a:gdLst/>
              <a:ahLst/>
              <a:cxnLst/>
              <a:rect l="l" t="t" r="r" b="b"/>
              <a:pathLst>
                <a:path w="1503" h="1416" extrusionOk="0">
                  <a:moveTo>
                    <a:pt x="1478" y="1"/>
                  </a:moveTo>
                  <a:cubicBezTo>
                    <a:pt x="1474" y="1"/>
                    <a:pt x="1472" y="4"/>
                    <a:pt x="1472" y="13"/>
                  </a:cubicBezTo>
                  <a:cubicBezTo>
                    <a:pt x="958" y="458"/>
                    <a:pt x="483" y="940"/>
                    <a:pt x="1" y="1385"/>
                  </a:cubicBezTo>
                  <a:cubicBezTo>
                    <a:pt x="1" y="1415"/>
                    <a:pt x="1" y="1415"/>
                    <a:pt x="31" y="1415"/>
                  </a:cubicBezTo>
                  <a:cubicBezTo>
                    <a:pt x="514" y="971"/>
                    <a:pt x="1020" y="527"/>
                    <a:pt x="1502" y="44"/>
                  </a:cubicBezTo>
                  <a:cubicBezTo>
                    <a:pt x="1502" y="22"/>
                    <a:pt x="1487" y="1"/>
                    <a:pt x="147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44"/>
            <p:cNvSpPr/>
            <p:nvPr/>
          </p:nvSpPr>
          <p:spPr>
            <a:xfrm>
              <a:off x="1809471" y="884231"/>
              <a:ext cx="117695" cy="103221"/>
            </a:xfrm>
            <a:custGeom>
              <a:avLst/>
              <a:gdLst/>
              <a:ahLst/>
              <a:cxnLst/>
              <a:rect l="l" t="t" r="r" b="b"/>
              <a:pathLst>
                <a:path w="797" h="699" extrusionOk="0">
                  <a:moveTo>
                    <a:pt x="766" y="1"/>
                  </a:moveTo>
                  <a:cubicBezTo>
                    <a:pt x="475" y="193"/>
                    <a:pt x="253" y="445"/>
                    <a:pt x="31" y="667"/>
                  </a:cubicBezTo>
                  <a:cubicBezTo>
                    <a:pt x="0" y="698"/>
                    <a:pt x="31" y="698"/>
                    <a:pt x="31" y="698"/>
                  </a:cubicBezTo>
                  <a:cubicBezTo>
                    <a:pt x="284" y="476"/>
                    <a:pt x="536" y="254"/>
                    <a:pt x="766" y="32"/>
                  </a:cubicBezTo>
                  <a:cubicBezTo>
                    <a:pt x="797" y="32"/>
                    <a:pt x="766" y="1"/>
                    <a:pt x="7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44"/>
            <p:cNvSpPr/>
            <p:nvPr/>
          </p:nvSpPr>
          <p:spPr>
            <a:xfrm>
              <a:off x="1537014" y="1082258"/>
              <a:ext cx="220475" cy="213531"/>
            </a:xfrm>
            <a:custGeom>
              <a:avLst/>
              <a:gdLst/>
              <a:ahLst/>
              <a:cxnLst/>
              <a:rect l="l" t="t" r="r" b="b"/>
              <a:pathLst>
                <a:path w="1493" h="1446" extrusionOk="0">
                  <a:moveTo>
                    <a:pt x="1493" y="1"/>
                  </a:moveTo>
                  <a:cubicBezTo>
                    <a:pt x="979" y="476"/>
                    <a:pt x="535" y="958"/>
                    <a:pt x="22" y="1403"/>
                  </a:cubicBezTo>
                  <a:cubicBezTo>
                    <a:pt x="0" y="1424"/>
                    <a:pt x="9" y="1446"/>
                    <a:pt x="27" y="1446"/>
                  </a:cubicBezTo>
                  <a:cubicBezTo>
                    <a:pt x="34" y="1446"/>
                    <a:pt x="43" y="1442"/>
                    <a:pt x="52" y="1433"/>
                  </a:cubicBezTo>
                  <a:cubicBezTo>
                    <a:pt x="566" y="989"/>
                    <a:pt x="1041" y="545"/>
                    <a:pt x="1493" y="31"/>
                  </a:cubicBezTo>
                  <a:lnTo>
                    <a:pt x="149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44"/>
            <p:cNvSpPr/>
            <p:nvPr/>
          </p:nvSpPr>
          <p:spPr>
            <a:xfrm>
              <a:off x="1620449" y="1011080"/>
              <a:ext cx="273932" cy="280425"/>
            </a:xfrm>
            <a:custGeom>
              <a:avLst/>
              <a:gdLst/>
              <a:ahLst/>
              <a:cxnLst/>
              <a:rect l="l" t="t" r="r" b="b"/>
              <a:pathLst>
                <a:path w="1855" h="1899" extrusionOk="0">
                  <a:moveTo>
                    <a:pt x="1786" y="0"/>
                  </a:moveTo>
                  <a:cubicBezTo>
                    <a:pt x="1150" y="575"/>
                    <a:pt x="575" y="1249"/>
                    <a:pt x="1" y="1885"/>
                  </a:cubicBezTo>
                  <a:cubicBezTo>
                    <a:pt x="1" y="1885"/>
                    <a:pt x="1" y="1898"/>
                    <a:pt x="10" y="1898"/>
                  </a:cubicBezTo>
                  <a:cubicBezTo>
                    <a:pt x="14" y="1898"/>
                    <a:pt x="21" y="1895"/>
                    <a:pt x="31" y="1885"/>
                  </a:cubicBezTo>
                  <a:cubicBezTo>
                    <a:pt x="606" y="1279"/>
                    <a:pt x="1242" y="674"/>
                    <a:pt x="1816" y="31"/>
                  </a:cubicBezTo>
                  <a:cubicBezTo>
                    <a:pt x="1855" y="0"/>
                    <a:pt x="1816" y="0"/>
                    <a:pt x="178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44"/>
            <p:cNvSpPr/>
            <p:nvPr/>
          </p:nvSpPr>
          <p:spPr>
            <a:xfrm>
              <a:off x="1832065" y="921591"/>
              <a:ext cx="99679" cy="85058"/>
            </a:xfrm>
            <a:custGeom>
              <a:avLst/>
              <a:gdLst/>
              <a:ahLst/>
              <a:cxnLst/>
              <a:rect l="l" t="t" r="r" b="b"/>
              <a:pathLst>
                <a:path w="675" h="576" extrusionOk="0">
                  <a:moveTo>
                    <a:pt x="644" y="1"/>
                  </a:moveTo>
                  <a:cubicBezTo>
                    <a:pt x="422" y="162"/>
                    <a:pt x="230" y="353"/>
                    <a:pt x="39" y="545"/>
                  </a:cubicBezTo>
                  <a:cubicBezTo>
                    <a:pt x="0" y="575"/>
                    <a:pt x="39" y="575"/>
                    <a:pt x="39" y="575"/>
                  </a:cubicBezTo>
                  <a:cubicBezTo>
                    <a:pt x="261" y="384"/>
                    <a:pt x="483" y="223"/>
                    <a:pt x="674" y="31"/>
                  </a:cubicBezTo>
                  <a:cubicBezTo>
                    <a:pt x="674" y="31"/>
                    <a:pt x="674" y="1"/>
                    <a:pt x="64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44"/>
            <p:cNvSpPr/>
            <p:nvPr/>
          </p:nvSpPr>
          <p:spPr>
            <a:xfrm>
              <a:off x="1724559" y="1075317"/>
              <a:ext cx="183409" cy="162142"/>
            </a:xfrm>
            <a:custGeom>
              <a:avLst/>
              <a:gdLst/>
              <a:ahLst/>
              <a:cxnLst/>
              <a:rect l="l" t="t" r="r" b="b"/>
              <a:pathLst>
                <a:path w="1242" h="1098" extrusionOk="0">
                  <a:moveTo>
                    <a:pt x="1231" y="1"/>
                  </a:moveTo>
                  <a:cubicBezTo>
                    <a:pt x="1227" y="1"/>
                    <a:pt x="1220" y="6"/>
                    <a:pt x="1211" y="17"/>
                  </a:cubicBezTo>
                  <a:cubicBezTo>
                    <a:pt x="797" y="300"/>
                    <a:pt x="414" y="714"/>
                    <a:pt x="31" y="1067"/>
                  </a:cubicBezTo>
                  <a:cubicBezTo>
                    <a:pt x="1" y="1097"/>
                    <a:pt x="31" y="1097"/>
                    <a:pt x="62" y="1097"/>
                  </a:cubicBezTo>
                  <a:cubicBezTo>
                    <a:pt x="445" y="745"/>
                    <a:pt x="889" y="431"/>
                    <a:pt x="1242" y="48"/>
                  </a:cubicBezTo>
                  <a:cubicBezTo>
                    <a:pt x="1242" y="26"/>
                    <a:pt x="1242" y="1"/>
                    <a:pt x="12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44"/>
            <p:cNvSpPr/>
            <p:nvPr/>
          </p:nvSpPr>
          <p:spPr>
            <a:xfrm>
              <a:off x="1846684" y="1110611"/>
              <a:ext cx="65862" cy="61135"/>
            </a:xfrm>
            <a:custGeom>
              <a:avLst/>
              <a:gdLst/>
              <a:ahLst/>
              <a:cxnLst/>
              <a:rect l="l" t="t" r="r" b="b"/>
              <a:pathLst>
                <a:path w="446" h="414" extrusionOk="0">
                  <a:moveTo>
                    <a:pt x="415" y="0"/>
                  </a:moveTo>
                  <a:cubicBezTo>
                    <a:pt x="254" y="123"/>
                    <a:pt x="131" y="253"/>
                    <a:pt x="1" y="383"/>
                  </a:cubicBezTo>
                  <a:lnTo>
                    <a:pt x="1" y="414"/>
                  </a:lnTo>
                  <a:cubicBezTo>
                    <a:pt x="162" y="284"/>
                    <a:pt x="284" y="161"/>
                    <a:pt x="415" y="31"/>
                  </a:cubicBezTo>
                  <a:cubicBezTo>
                    <a:pt x="445" y="31"/>
                    <a:pt x="415" y="0"/>
                    <a:pt x="41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44"/>
            <p:cNvSpPr/>
            <p:nvPr/>
          </p:nvSpPr>
          <p:spPr>
            <a:xfrm>
              <a:off x="1888623" y="1115041"/>
              <a:ext cx="52128" cy="52275"/>
            </a:xfrm>
            <a:custGeom>
              <a:avLst/>
              <a:gdLst/>
              <a:ahLst/>
              <a:cxnLst/>
              <a:rect l="l" t="t" r="r" b="b"/>
              <a:pathLst>
                <a:path w="353" h="354" extrusionOk="0">
                  <a:moveTo>
                    <a:pt x="322" y="1"/>
                  </a:moveTo>
                  <a:cubicBezTo>
                    <a:pt x="230" y="93"/>
                    <a:pt x="100" y="223"/>
                    <a:pt x="0" y="323"/>
                  </a:cubicBezTo>
                  <a:cubicBezTo>
                    <a:pt x="0" y="323"/>
                    <a:pt x="0" y="353"/>
                    <a:pt x="39" y="353"/>
                  </a:cubicBezTo>
                  <a:cubicBezTo>
                    <a:pt x="131" y="254"/>
                    <a:pt x="261" y="162"/>
                    <a:pt x="353" y="31"/>
                  </a:cubicBezTo>
                  <a:cubicBezTo>
                    <a:pt x="353" y="31"/>
                    <a:pt x="353" y="1"/>
                    <a:pt x="3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44"/>
            <p:cNvSpPr/>
            <p:nvPr/>
          </p:nvSpPr>
          <p:spPr>
            <a:xfrm>
              <a:off x="1922588" y="1143394"/>
              <a:ext cx="32931" cy="25842"/>
            </a:xfrm>
            <a:custGeom>
              <a:avLst/>
              <a:gdLst/>
              <a:ahLst/>
              <a:cxnLst/>
              <a:rect l="l" t="t" r="r" b="b"/>
              <a:pathLst>
                <a:path w="223" h="175" extrusionOk="0">
                  <a:moveTo>
                    <a:pt x="192" y="0"/>
                  </a:moveTo>
                  <a:cubicBezTo>
                    <a:pt x="123" y="31"/>
                    <a:pt x="61" y="92"/>
                    <a:pt x="0" y="161"/>
                  </a:cubicBezTo>
                  <a:cubicBezTo>
                    <a:pt x="0" y="161"/>
                    <a:pt x="0" y="175"/>
                    <a:pt x="9" y="175"/>
                  </a:cubicBezTo>
                  <a:cubicBezTo>
                    <a:pt x="14" y="175"/>
                    <a:pt x="21" y="171"/>
                    <a:pt x="31" y="161"/>
                  </a:cubicBezTo>
                  <a:cubicBezTo>
                    <a:pt x="92" y="131"/>
                    <a:pt x="153" y="62"/>
                    <a:pt x="2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44"/>
            <p:cNvSpPr/>
            <p:nvPr/>
          </p:nvSpPr>
          <p:spPr>
            <a:xfrm>
              <a:off x="1945182" y="1160081"/>
              <a:ext cx="28353" cy="22594"/>
            </a:xfrm>
            <a:custGeom>
              <a:avLst/>
              <a:gdLst/>
              <a:ahLst/>
              <a:cxnLst/>
              <a:rect l="l" t="t" r="r" b="b"/>
              <a:pathLst>
                <a:path w="192" h="153" extrusionOk="0">
                  <a:moveTo>
                    <a:pt x="183" y="1"/>
                  </a:moveTo>
                  <a:cubicBezTo>
                    <a:pt x="178" y="1"/>
                    <a:pt x="172" y="5"/>
                    <a:pt x="161" y="18"/>
                  </a:cubicBezTo>
                  <a:cubicBezTo>
                    <a:pt x="100" y="18"/>
                    <a:pt x="69" y="79"/>
                    <a:pt x="0" y="110"/>
                  </a:cubicBezTo>
                  <a:cubicBezTo>
                    <a:pt x="0" y="131"/>
                    <a:pt x="20" y="153"/>
                    <a:pt x="42" y="153"/>
                  </a:cubicBezTo>
                  <a:cubicBezTo>
                    <a:pt x="51" y="153"/>
                    <a:pt x="60" y="149"/>
                    <a:pt x="69" y="140"/>
                  </a:cubicBezTo>
                  <a:cubicBezTo>
                    <a:pt x="100" y="110"/>
                    <a:pt x="161" y="79"/>
                    <a:pt x="192" y="18"/>
                  </a:cubicBezTo>
                  <a:cubicBezTo>
                    <a:pt x="192" y="18"/>
                    <a:pt x="192" y="1"/>
                    <a:pt x="1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0" name="Google Shape;4430;p44"/>
          <p:cNvSpPr txBox="1">
            <a:spLocks noGrp="1"/>
          </p:cNvSpPr>
          <p:nvPr>
            <p:ph type="title"/>
          </p:nvPr>
        </p:nvSpPr>
        <p:spPr>
          <a:xfrm>
            <a:off x="1968958" y="270533"/>
            <a:ext cx="6077586" cy="107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smtClean="0"/>
              <a:t>Hoàn cảnh của người đàn ông như thế nào?</a:t>
            </a:r>
            <a:endParaRPr dirty="0"/>
          </a:p>
        </p:txBody>
      </p:sp>
      <p:sp>
        <p:nvSpPr>
          <p:cNvPr id="5" name="Rectangle 4"/>
          <p:cNvSpPr/>
          <p:nvPr/>
        </p:nvSpPr>
        <p:spPr>
          <a:xfrm>
            <a:off x="1528965" y="1690265"/>
            <a:ext cx="2913648" cy="2862322"/>
          </a:xfrm>
          <a:prstGeom prst="rect">
            <a:avLst/>
          </a:prstGeom>
        </p:spPr>
        <p:txBody>
          <a:bodyPr wrap="square">
            <a:spAutoFit/>
          </a:bodyPr>
          <a:lstStyle/>
          <a:p>
            <a:pPr algn="ctr"/>
            <a:r>
              <a:rPr lang="pt-BR" sz="36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Người đàn ông tham lam, giàu có, có niềm đam mê với vàng</a:t>
            </a:r>
            <a:endParaRPr lang="vi-VN" sz="3600" dirty="0">
              <a:solidFill>
                <a:srgbClr val="FF0000"/>
              </a:solidFill>
              <a:latin typeface="Times New Roman" panose="02020603050405020304" pitchFamily="18" charset="0"/>
              <a:cs typeface="Times New Roman" panose="02020603050405020304" pitchFamily="18" charset="0"/>
            </a:endParaRPr>
          </a:p>
        </p:txBody>
      </p:sp>
      <p:pic>
        <p:nvPicPr>
          <p:cNvPr id="75" name="Picture 74"/>
          <p:cNvPicPr>
            <a:picLocks noChangeAspect="1"/>
          </p:cNvPicPr>
          <p:nvPr/>
        </p:nvPicPr>
        <p:blipFill>
          <a:blip r:embed="rId3"/>
          <a:stretch>
            <a:fillRect/>
          </a:stretch>
        </p:blipFill>
        <p:spPr>
          <a:xfrm>
            <a:off x="4888645" y="1392622"/>
            <a:ext cx="3694699" cy="35930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63"/>
        <p:cNvGrpSpPr/>
        <p:nvPr/>
      </p:nvGrpSpPr>
      <p:grpSpPr>
        <a:xfrm>
          <a:off x="0" y="0"/>
          <a:ext cx="0" cy="0"/>
          <a:chOff x="0" y="0"/>
          <a:chExt cx="0" cy="0"/>
        </a:xfrm>
      </p:grpSpPr>
      <p:grpSp>
        <p:nvGrpSpPr>
          <p:cNvPr id="4364" name="Google Shape;4364;p44"/>
          <p:cNvGrpSpPr/>
          <p:nvPr/>
        </p:nvGrpSpPr>
        <p:grpSpPr>
          <a:xfrm>
            <a:off x="7868175" y="117282"/>
            <a:ext cx="1232147" cy="976051"/>
            <a:chOff x="7191850" y="3627325"/>
            <a:chExt cx="1232147" cy="976051"/>
          </a:xfrm>
        </p:grpSpPr>
        <p:sp>
          <p:nvSpPr>
            <p:cNvPr id="4365" name="Google Shape;4365;p44"/>
            <p:cNvSpPr/>
            <p:nvPr/>
          </p:nvSpPr>
          <p:spPr>
            <a:xfrm>
              <a:off x="7390042" y="3889103"/>
              <a:ext cx="1033955" cy="714273"/>
            </a:xfrm>
            <a:custGeom>
              <a:avLst/>
              <a:gdLst/>
              <a:ahLst/>
              <a:cxnLst/>
              <a:rect l="l" t="t" r="r" b="b"/>
              <a:pathLst>
                <a:path w="3318" h="2292" extrusionOk="0">
                  <a:moveTo>
                    <a:pt x="2902" y="1"/>
                  </a:moveTo>
                  <a:cubicBezTo>
                    <a:pt x="2860" y="1"/>
                    <a:pt x="2077" y="1184"/>
                    <a:pt x="2077" y="1214"/>
                  </a:cubicBezTo>
                  <a:cubicBezTo>
                    <a:pt x="2076" y="1215"/>
                    <a:pt x="2074" y="1215"/>
                    <a:pt x="2073" y="1215"/>
                  </a:cubicBezTo>
                  <a:cubicBezTo>
                    <a:pt x="2019" y="1215"/>
                    <a:pt x="1568" y="767"/>
                    <a:pt x="1535" y="767"/>
                  </a:cubicBezTo>
                  <a:cubicBezTo>
                    <a:pt x="1533" y="767"/>
                    <a:pt x="1533" y="768"/>
                    <a:pt x="1533" y="769"/>
                  </a:cubicBezTo>
                  <a:cubicBezTo>
                    <a:pt x="1563" y="800"/>
                    <a:pt x="1563" y="1344"/>
                    <a:pt x="1533" y="1405"/>
                  </a:cubicBezTo>
                  <a:cubicBezTo>
                    <a:pt x="1502" y="1466"/>
                    <a:pt x="0" y="1497"/>
                    <a:pt x="0" y="1497"/>
                  </a:cubicBezTo>
                  <a:cubicBezTo>
                    <a:pt x="0" y="1497"/>
                    <a:pt x="292" y="2233"/>
                    <a:pt x="322" y="2263"/>
                  </a:cubicBezTo>
                  <a:cubicBezTo>
                    <a:pt x="338" y="2282"/>
                    <a:pt x="776" y="2292"/>
                    <a:pt x="1227" y="2292"/>
                  </a:cubicBezTo>
                  <a:cubicBezTo>
                    <a:pt x="1678" y="2292"/>
                    <a:pt x="2142" y="2282"/>
                    <a:pt x="2207" y="2263"/>
                  </a:cubicBezTo>
                  <a:cubicBezTo>
                    <a:pt x="2299" y="2202"/>
                    <a:pt x="3287" y="831"/>
                    <a:pt x="3287" y="800"/>
                  </a:cubicBezTo>
                  <a:cubicBezTo>
                    <a:pt x="3318" y="769"/>
                    <a:pt x="2904" y="65"/>
                    <a:pt x="2904" y="3"/>
                  </a:cubicBezTo>
                  <a:cubicBezTo>
                    <a:pt x="2904" y="1"/>
                    <a:pt x="2903" y="1"/>
                    <a:pt x="2902"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44"/>
            <p:cNvSpPr/>
            <p:nvPr/>
          </p:nvSpPr>
          <p:spPr>
            <a:xfrm>
              <a:off x="7270691" y="3670332"/>
              <a:ext cx="845425" cy="387054"/>
            </a:xfrm>
            <a:custGeom>
              <a:avLst/>
              <a:gdLst/>
              <a:ahLst/>
              <a:cxnLst/>
              <a:rect l="l" t="t" r="r" b="b"/>
              <a:pathLst>
                <a:path w="2713" h="1242" extrusionOk="0">
                  <a:moveTo>
                    <a:pt x="2712" y="0"/>
                  </a:moveTo>
                  <a:lnTo>
                    <a:pt x="2712" y="0"/>
                  </a:lnTo>
                  <a:cubicBezTo>
                    <a:pt x="2712" y="0"/>
                    <a:pt x="989" y="161"/>
                    <a:pt x="866" y="223"/>
                  </a:cubicBezTo>
                  <a:cubicBezTo>
                    <a:pt x="767" y="284"/>
                    <a:pt x="0" y="1180"/>
                    <a:pt x="0" y="1180"/>
                  </a:cubicBezTo>
                  <a:lnTo>
                    <a:pt x="1824" y="1242"/>
                  </a:lnTo>
                  <a:lnTo>
                    <a:pt x="2712" y="0"/>
                  </a:ln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44"/>
            <p:cNvSpPr/>
            <p:nvPr/>
          </p:nvSpPr>
          <p:spPr>
            <a:xfrm>
              <a:off x="7201510" y="4038067"/>
              <a:ext cx="656895" cy="31164"/>
            </a:xfrm>
            <a:custGeom>
              <a:avLst/>
              <a:gdLst/>
              <a:ahLst/>
              <a:cxnLst/>
              <a:rect l="l" t="t" r="r" b="b"/>
              <a:pathLst>
                <a:path w="2108" h="100" extrusionOk="0">
                  <a:moveTo>
                    <a:pt x="2046" y="0"/>
                  </a:moveTo>
                  <a:cubicBezTo>
                    <a:pt x="1372" y="31"/>
                    <a:pt x="667" y="31"/>
                    <a:pt x="0" y="62"/>
                  </a:cubicBezTo>
                  <a:lnTo>
                    <a:pt x="0" y="100"/>
                  </a:lnTo>
                  <a:cubicBezTo>
                    <a:pt x="667" y="100"/>
                    <a:pt x="1372" y="100"/>
                    <a:pt x="2046" y="62"/>
                  </a:cubicBezTo>
                  <a:cubicBezTo>
                    <a:pt x="2107" y="62"/>
                    <a:pt x="2107" y="0"/>
                    <a:pt x="20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44"/>
            <p:cNvSpPr/>
            <p:nvPr/>
          </p:nvSpPr>
          <p:spPr>
            <a:xfrm>
              <a:off x="7201510" y="3658178"/>
              <a:ext cx="308192" cy="393910"/>
            </a:xfrm>
            <a:custGeom>
              <a:avLst/>
              <a:gdLst/>
              <a:ahLst/>
              <a:cxnLst/>
              <a:rect l="l" t="t" r="r" b="b"/>
              <a:pathLst>
                <a:path w="989" h="1264" extrusionOk="0">
                  <a:moveTo>
                    <a:pt x="945" y="0"/>
                  </a:moveTo>
                  <a:cubicBezTo>
                    <a:pt x="939" y="0"/>
                    <a:pt x="933" y="3"/>
                    <a:pt x="927" y="9"/>
                  </a:cubicBezTo>
                  <a:cubicBezTo>
                    <a:pt x="605" y="422"/>
                    <a:pt x="284" y="806"/>
                    <a:pt x="0" y="1250"/>
                  </a:cubicBezTo>
                  <a:cubicBezTo>
                    <a:pt x="0" y="1250"/>
                    <a:pt x="0" y="1263"/>
                    <a:pt x="9" y="1263"/>
                  </a:cubicBezTo>
                  <a:cubicBezTo>
                    <a:pt x="14" y="1263"/>
                    <a:pt x="21" y="1260"/>
                    <a:pt x="31" y="1250"/>
                  </a:cubicBezTo>
                  <a:cubicBezTo>
                    <a:pt x="353" y="867"/>
                    <a:pt x="667" y="453"/>
                    <a:pt x="989" y="70"/>
                  </a:cubicBezTo>
                  <a:cubicBezTo>
                    <a:pt x="989" y="45"/>
                    <a:pt x="968" y="0"/>
                    <a:pt x="9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44"/>
            <p:cNvSpPr/>
            <p:nvPr/>
          </p:nvSpPr>
          <p:spPr>
            <a:xfrm>
              <a:off x="7830365" y="3639168"/>
              <a:ext cx="307257" cy="423204"/>
            </a:xfrm>
            <a:custGeom>
              <a:avLst/>
              <a:gdLst/>
              <a:ahLst/>
              <a:cxnLst/>
              <a:rect l="l" t="t" r="r" b="b"/>
              <a:pathLst>
                <a:path w="986" h="1358" extrusionOk="0">
                  <a:moveTo>
                    <a:pt x="947" y="1"/>
                  </a:moveTo>
                  <a:cubicBezTo>
                    <a:pt x="633" y="453"/>
                    <a:pt x="311" y="867"/>
                    <a:pt x="28" y="1311"/>
                  </a:cubicBezTo>
                  <a:cubicBezTo>
                    <a:pt x="1" y="1332"/>
                    <a:pt x="27" y="1358"/>
                    <a:pt x="45" y="1358"/>
                  </a:cubicBezTo>
                  <a:cubicBezTo>
                    <a:pt x="52" y="1358"/>
                    <a:pt x="58" y="1353"/>
                    <a:pt x="58" y="1342"/>
                  </a:cubicBezTo>
                  <a:cubicBezTo>
                    <a:pt x="372" y="897"/>
                    <a:pt x="694" y="483"/>
                    <a:pt x="985" y="39"/>
                  </a:cubicBezTo>
                  <a:cubicBezTo>
                    <a:pt x="985" y="1"/>
                    <a:pt x="985" y="1"/>
                    <a:pt x="94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44"/>
            <p:cNvSpPr/>
            <p:nvPr/>
          </p:nvSpPr>
          <p:spPr>
            <a:xfrm>
              <a:off x="7509393" y="3629818"/>
              <a:ext cx="587715" cy="39578"/>
            </a:xfrm>
            <a:custGeom>
              <a:avLst/>
              <a:gdLst/>
              <a:ahLst/>
              <a:cxnLst/>
              <a:rect l="l" t="t" r="r" b="b"/>
              <a:pathLst>
                <a:path w="1886" h="127" extrusionOk="0">
                  <a:moveTo>
                    <a:pt x="1854" y="0"/>
                  </a:moveTo>
                  <a:cubicBezTo>
                    <a:pt x="1249" y="31"/>
                    <a:pt x="606" y="0"/>
                    <a:pt x="1" y="100"/>
                  </a:cubicBezTo>
                  <a:cubicBezTo>
                    <a:pt x="188" y="119"/>
                    <a:pt x="380" y="126"/>
                    <a:pt x="572" y="126"/>
                  </a:cubicBezTo>
                  <a:cubicBezTo>
                    <a:pt x="1001" y="126"/>
                    <a:pt x="1437" y="90"/>
                    <a:pt x="1854" y="69"/>
                  </a:cubicBezTo>
                  <a:cubicBezTo>
                    <a:pt x="1885" y="69"/>
                    <a:pt x="1885" y="0"/>
                    <a:pt x="18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44"/>
            <p:cNvSpPr/>
            <p:nvPr/>
          </p:nvSpPr>
          <p:spPr>
            <a:xfrm>
              <a:off x="7191850" y="4040249"/>
              <a:ext cx="675904" cy="277357"/>
            </a:xfrm>
            <a:custGeom>
              <a:avLst/>
              <a:gdLst/>
              <a:ahLst/>
              <a:cxnLst/>
              <a:rect l="l" t="t" r="r" b="b"/>
              <a:pathLst>
                <a:path w="2169" h="890" extrusionOk="0">
                  <a:moveTo>
                    <a:pt x="2073" y="1"/>
                  </a:moveTo>
                  <a:cubicBezTo>
                    <a:pt x="2056" y="1"/>
                    <a:pt x="2038" y="9"/>
                    <a:pt x="2038" y="24"/>
                  </a:cubicBezTo>
                  <a:cubicBezTo>
                    <a:pt x="2008" y="215"/>
                    <a:pt x="2038" y="438"/>
                    <a:pt x="2038" y="629"/>
                  </a:cubicBezTo>
                  <a:lnTo>
                    <a:pt x="2038" y="790"/>
                  </a:lnTo>
                  <a:lnTo>
                    <a:pt x="1119" y="790"/>
                  </a:lnTo>
                  <a:cubicBezTo>
                    <a:pt x="797" y="821"/>
                    <a:pt x="476" y="821"/>
                    <a:pt x="161" y="821"/>
                  </a:cubicBezTo>
                  <a:lnTo>
                    <a:pt x="62" y="821"/>
                  </a:lnTo>
                  <a:cubicBezTo>
                    <a:pt x="61" y="821"/>
                    <a:pt x="60" y="821"/>
                    <a:pt x="59" y="821"/>
                  </a:cubicBezTo>
                  <a:lnTo>
                    <a:pt x="59" y="821"/>
                  </a:lnTo>
                  <a:cubicBezTo>
                    <a:pt x="61" y="814"/>
                    <a:pt x="62" y="805"/>
                    <a:pt x="62" y="790"/>
                  </a:cubicBezTo>
                  <a:cubicBezTo>
                    <a:pt x="62" y="537"/>
                    <a:pt x="62" y="315"/>
                    <a:pt x="31" y="55"/>
                  </a:cubicBezTo>
                  <a:lnTo>
                    <a:pt x="1" y="55"/>
                  </a:lnTo>
                  <a:cubicBezTo>
                    <a:pt x="1" y="346"/>
                    <a:pt x="31" y="598"/>
                    <a:pt x="1" y="859"/>
                  </a:cubicBezTo>
                  <a:cubicBezTo>
                    <a:pt x="1" y="890"/>
                    <a:pt x="31" y="890"/>
                    <a:pt x="31" y="890"/>
                  </a:cubicBezTo>
                  <a:lnTo>
                    <a:pt x="2107" y="890"/>
                  </a:lnTo>
                  <a:cubicBezTo>
                    <a:pt x="2138" y="890"/>
                    <a:pt x="2138" y="859"/>
                    <a:pt x="2138" y="821"/>
                  </a:cubicBezTo>
                  <a:cubicBezTo>
                    <a:pt x="2138" y="568"/>
                    <a:pt x="2169" y="284"/>
                    <a:pt x="2107" y="24"/>
                  </a:cubicBezTo>
                  <a:cubicBezTo>
                    <a:pt x="2107" y="9"/>
                    <a:pt x="2090" y="1"/>
                    <a:pt x="20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44"/>
            <p:cNvSpPr/>
            <p:nvPr/>
          </p:nvSpPr>
          <p:spPr>
            <a:xfrm>
              <a:off x="7838779" y="3627325"/>
              <a:ext cx="487374" cy="597097"/>
            </a:xfrm>
            <a:custGeom>
              <a:avLst/>
              <a:gdLst/>
              <a:ahLst/>
              <a:cxnLst/>
              <a:rect l="l" t="t" r="r" b="b"/>
              <a:pathLst>
                <a:path w="1564" h="1916" extrusionOk="0">
                  <a:moveTo>
                    <a:pt x="586" y="1826"/>
                  </a:moveTo>
                  <a:lnTo>
                    <a:pt x="586" y="1826"/>
                  </a:lnTo>
                  <a:cubicBezTo>
                    <a:pt x="575" y="1839"/>
                    <a:pt x="570" y="1843"/>
                    <a:pt x="568" y="1843"/>
                  </a:cubicBezTo>
                  <a:cubicBezTo>
                    <a:pt x="565" y="1843"/>
                    <a:pt x="574" y="1829"/>
                    <a:pt x="586" y="1826"/>
                  </a:cubicBezTo>
                  <a:close/>
                  <a:moveTo>
                    <a:pt x="1017" y="0"/>
                  </a:moveTo>
                  <a:cubicBezTo>
                    <a:pt x="967" y="0"/>
                    <a:pt x="927" y="51"/>
                    <a:pt x="958" y="108"/>
                  </a:cubicBezTo>
                  <a:cubicBezTo>
                    <a:pt x="1081" y="169"/>
                    <a:pt x="1150" y="269"/>
                    <a:pt x="1242" y="330"/>
                  </a:cubicBezTo>
                  <a:cubicBezTo>
                    <a:pt x="1303" y="391"/>
                    <a:pt x="1372" y="422"/>
                    <a:pt x="1403" y="491"/>
                  </a:cubicBezTo>
                  <a:cubicBezTo>
                    <a:pt x="1406" y="493"/>
                    <a:pt x="1409" y="495"/>
                    <a:pt x="1412" y="497"/>
                  </a:cubicBezTo>
                  <a:lnTo>
                    <a:pt x="1412" y="497"/>
                  </a:lnTo>
                  <a:cubicBezTo>
                    <a:pt x="1286" y="707"/>
                    <a:pt x="1143" y="917"/>
                    <a:pt x="1020" y="1127"/>
                  </a:cubicBezTo>
                  <a:cubicBezTo>
                    <a:pt x="889" y="1349"/>
                    <a:pt x="729" y="1571"/>
                    <a:pt x="606" y="1801"/>
                  </a:cubicBezTo>
                  <a:cubicBezTo>
                    <a:pt x="601" y="1808"/>
                    <a:pt x="596" y="1814"/>
                    <a:pt x="592" y="1819"/>
                  </a:cubicBezTo>
                  <a:lnTo>
                    <a:pt x="592" y="1819"/>
                  </a:lnTo>
                  <a:cubicBezTo>
                    <a:pt x="558" y="1791"/>
                    <a:pt x="502" y="1759"/>
                    <a:pt x="476" y="1732"/>
                  </a:cubicBezTo>
                  <a:cubicBezTo>
                    <a:pt x="315" y="1609"/>
                    <a:pt x="192" y="1479"/>
                    <a:pt x="31" y="1349"/>
                  </a:cubicBezTo>
                  <a:cubicBezTo>
                    <a:pt x="1" y="1349"/>
                    <a:pt x="1" y="1380"/>
                    <a:pt x="1" y="1380"/>
                  </a:cubicBezTo>
                  <a:cubicBezTo>
                    <a:pt x="154" y="1571"/>
                    <a:pt x="384" y="1732"/>
                    <a:pt x="575" y="1893"/>
                  </a:cubicBezTo>
                  <a:cubicBezTo>
                    <a:pt x="575" y="1908"/>
                    <a:pt x="583" y="1916"/>
                    <a:pt x="594" y="1916"/>
                  </a:cubicBezTo>
                  <a:cubicBezTo>
                    <a:pt x="606" y="1916"/>
                    <a:pt x="621" y="1908"/>
                    <a:pt x="637" y="1893"/>
                  </a:cubicBezTo>
                  <a:cubicBezTo>
                    <a:pt x="920" y="1448"/>
                    <a:pt x="1242" y="966"/>
                    <a:pt x="1533" y="521"/>
                  </a:cubicBezTo>
                  <a:cubicBezTo>
                    <a:pt x="1564" y="491"/>
                    <a:pt x="1564" y="460"/>
                    <a:pt x="1533" y="460"/>
                  </a:cubicBezTo>
                  <a:cubicBezTo>
                    <a:pt x="1372" y="299"/>
                    <a:pt x="1211" y="169"/>
                    <a:pt x="1050" y="8"/>
                  </a:cubicBezTo>
                  <a:cubicBezTo>
                    <a:pt x="1039" y="3"/>
                    <a:pt x="1028" y="0"/>
                    <a:pt x="10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44"/>
            <p:cNvSpPr/>
            <p:nvPr/>
          </p:nvSpPr>
          <p:spPr>
            <a:xfrm>
              <a:off x="7826937" y="4053337"/>
              <a:ext cx="229352" cy="462470"/>
            </a:xfrm>
            <a:custGeom>
              <a:avLst/>
              <a:gdLst/>
              <a:ahLst/>
              <a:cxnLst/>
              <a:rect l="l" t="t" r="r" b="b"/>
              <a:pathLst>
                <a:path w="736" h="1484" extrusionOk="0">
                  <a:moveTo>
                    <a:pt x="56" y="0"/>
                  </a:moveTo>
                  <a:cubicBezTo>
                    <a:pt x="36" y="0"/>
                    <a:pt x="0" y="23"/>
                    <a:pt x="0" y="51"/>
                  </a:cubicBezTo>
                  <a:cubicBezTo>
                    <a:pt x="192" y="526"/>
                    <a:pt x="422" y="1070"/>
                    <a:pt x="705" y="1483"/>
                  </a:cubicBezTo>
                  <a:lnTo>
                    <a:pt x="736" y="1483"/>
                  </a:lnTo>
                  <a:cubicBezTo>
                    <a:pt x="613" y="970"/>
                    <a:pt x="322" y="465"/>
                    <a:pt x="69" y="13"/>
                  </a:cubicBezTo>
                  <a:cubicBezTo>
                    <a:pt x="69" y="4"/>
                    <a:pt x="64" y="0"/>
                    <a:pt x="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44"/>
            <p:cNvSpPr/>
            <p:nvPr/>
          </p:nvSpPr>
          <p:spPr>
            <a:xfrm>
              <a:off x="7499733" y="3656931"/>
              <a:ext cx="189153" cy="400454"/>
            </a:xfrm>
            <a:custGeom>
              <a:avLst/>
              <a:gdLst/>
              <a:ahLst/>
              <a:cxnLst/>
              <a:rect l="l" t="t" r="r" b="b"/>
              <a:pathLst>
                <a:path w="607" h="1285" extrusionOk="0">
                  <a:moveTo>
                    <a:pt x="36" y="0"/>
                  </a:moveTo>
                  <a:cubicBezTo>
                    <a:pt x="16" y="0"/>
                    <a:pt x="1" y="22"/>
                    <a:pt x="1" y="43"/>
                  </a:cubicBezTo>
                  <a:cubicBezTo>
                    <a:pt x="93" y="296"/>
                    <a:pt x="223" y="557"/>
                    <a:pt x="353" y="840"/>
                  </a:cubicBezTo>
                  <a:cubicBezTo>
                    <a:pt x="415" y="970"/>
                    <a:pt x="476" y="1193"/>
                    <a:pt x="575" y="1285"/>
                  </a:cubicBezTo>
                  <a:lnTo>
                    <a:pt x="606" y="1285"/>
                  </a:lnTo>
                  <a:cubicBezTo>
                    <a:pt x="606" y="1162"/>
                    <a:pt x="514" y="1001"/>
                    <a:pt x="476" y="901"/>
                  </a:cubicBezTo>
                  <a:cubicBezTo>
                    <a:pt x="353" y="618"/>
                    <a:pt x="223" y="296"/>
                    <a:pt x="62" y="13"/>
                  </a:cubicBezTo>
                  <a:cubicBezTo>
                    <a:pt x="53" y="4"/>
                    <a:pt x="44" y="0"/>
                    <a:pt x="3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44"/>
            <p:cNvSpPr/>
            <p:nvPr/>
          </p:nvSpPr>
          <p:spPr>
            <a:xfrm>
              <a:off x="7311201" y="4307636"/>
              <a:ext cx="138671" cy="267697"/>
            </a:xfrm>
            <a:custGeom>
              <a:avLst/>
              <a:gdLst/>
              <a:ahLst/>
              <a:cxnLst/>
              <a:rect l="l" t="t" r="r" b="b"/>
              <a:pathLst>
                <a:path w="445" h="859" extrusionOk="0">
                  <a:moveTo>
                    <a:pt x="31" y="1"/>
                  </a:moveTo>
                  <a:cubicBezTo>
                    <a:pt x="31" y="1"/>
                    <a:pt x="1" y="1"/>
                    <a:pt x="1" y="32"/>
                  </a:cubicBezTo>
                  <a:cubicBezTo>
                    <a:pt x="93" y="315"/>
                    <a:pt x="253" y="606"/>
                    <a:pt x="414" y="859"/>
                  </a:cubicBezTo>
                  <a:cubicBezTo>
                    <a:pt x="414" y="859"/>
                    <a:pt x="445" y="859"/>
                    <a:pt x="445" y="828"/>
                  </a:cubicBezTo>
                  <a:cubicBezTo>
                    <a:pt x="353" y="537"/>
                    <a:pt x="192" y="254"/>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44"/>
            <p:cNvSpPr/>
            <p:nvPr/>
          </p:nvSpPr>
          <p:spPr>
            <a:xfrm>
              <a:off x="7459222" y="4112861"/>
              <a:ext cx="942962" cy="468703"/>
            </a:xfrm>
            <a:custGeom>
              <a:avLst/>
              <a:gdLst/>
              <a:ahLst/>
              <a:cxnLst/>
              <a:rect l="l" t="t" r="r" b="b"/>
              <a:pathLst>
                <a:path w="3026" h="1504" extrusionOk="0">
                  <a:moveTo>
                    <a:pt x="2973" y="1"/>
                  </a:moveTo>
                  <a:cubicBezTo>
                    <a:pt x="2962" y="1"/>
                    <a:pt x="2951" y="4"/>
                    <a:pt x="2942" y="13"/>
                  </a:cubicBezTo>
                  <a:cubicBezTo>
                    <a:pt x="2651" y="465"/>
                    <a:pt x="2299" y="909"/>
                    <a:pt x="1985" y="1354"/>
                  </a:cubicBezTo>
                  <a:cubicBezTo>
                    <a:pt x="1942" y="1415"/>
                    <a:pt x="1952" y="1427"/>
                    <a:pt x="1950" y="1427"/>
                  </a:cubicBezTo>
                  <a:cubicBezTo>
                    <a:pt x="1948" y="1427"/>
                    <a:pt x="1942" y="1423"/>
                    <a:pt x="1916" y="1423"/>
                  </a:cubicBezTo>
                  <a:cubicBezTo>
                    <a:pt x="1755" y="1423"/>
                    <a:pt x="1602" y="1423"/>
                    <a:pt x="1441" y="1392"/>
                  </a:cubicBezTo>
                  <a:cubicBezTo>
                    <a:pt x="1187" y="1392"/>
                    <a:pt x="935" y="1381"/>
                    <a:pt x="687" y="1381"/>
                  </a:cubicBezTo>
                  <a:cubicBezTo>
                    <a:pt x="465" y="1381"/>
                    <a:pt x="245" y="1390"/>
                    <a:pt x="31" y="1423"/>
                  </a:cubicBezTo>
                  <a:cubicBezTo>
                    <a:pt x="1" y="1423"/>
                    <a:pt x="1" y="1453"/>
                    <a:pt x="31" y="1453"/>
                  </a:cubicBezTo>
                  <a:cubicBezTo>
                    <a:pt x="514" y="1484"/>
                    <a:pt x="1027" y="1484"/>
                    <a:pt x="1502" y="1484"/>
                  </a:cubicBezTo>
                  <a:cubicBezTo>
                    <a:pt x="1577" y="1484"/>
                    <a:pt x="1711" y="1504"/>
                    <a:pt x="1825" y="1504"/>
                  </a:cubicBezTo>
                  <a:cubicBezTo>
                    <a:pt x="1911" y="1504"/>
                    <a:pt x="1986" y="1493"/>
                    <a:pt x="2015" y="1453"/>
                  </a:cubicBezTo>
                  <a:cubicBezTo>
                    <a:pt x="2368" y="971"/>
                    <a:pt x="2682" y="526"/>
                    <a:pt x="3004" y="51"/>
                  </a:cubicBezTo>
                  <a:cubicBezTo>
                    <a:pt x="3026" y="24"/>
                    <a:pt x="3001" y="1"/>
                    <a:pt x="29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44"/>
            <p:cNvSpPr/>
            <p:nvPr/>
          </p:nvSpPr>
          <p:spPr>
            <a:xfrm>
              <a:off x="8256665" y="3858874"/>
              <a:ext cx="129322" cy="248687"/>
            </a:xfrm>
            <a:custGeom>
              <a:avLst/>
              <a:gdLst/>
              <a:ahLst/>
              <a:cxnLst/>
              <a:rect l="l" t="t" r="r" b="b"/>
              <a:pathLst>
                <a:path w="415" h="798" extrusionOk="0">
                  <a:moveTo>
                    <a:pt x="31" y="1"/>
                  </a:moveTo>
                  <a:cubicBezTo>
                    <a:pt x="31" y="1"/>
                    <a:pt x="0" y="1"/>
                    <a:pt x="0" y="31"/>
                  </a:cubicBezTo>
                  <a:cubicBezTo>
                    <a:pt x="62" y="192"/>
                    <a:pt x="154" y="353"/>
                    <a:pt x="253" y="514"/>
                  </a:cubicBezTo>
                  <a:cubicBezTo>
                    <a:pt x="284" y="606"/>
                    <a:pt x="345" y="736"/>
                    <a:pt x="414" y="797"/>
                  </a:cubicBezTo>
                  <a:cubicBezTo>
                    <a:pt x="414" y="705"/>
                    <a:pt x="345" y="606"/>
                    <a:pt x="284" y="514"/>
                  </a:cubicBezTo>
                  <a:cubicBezTo>
                    <a:pt x="223" y="353"/>
                    <a:pt x="123" y="162"/>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8" name="Google Shape;4378;p44"/>
          <p:cNvGrpSpPr/>
          <p:nvPr/>
        </p:nvGrpSpPr>
        <p:grpSpPr>
          <a:xfrm>
            <a:off x="639606" y="540009"/>
            <a:ext cx="1377048" cy="882773"/>
            <a:chOff x="639606" y="540009"/>
            <a:chExt cx="1377048" cy="882773"/>
          </a:xfrm>
        </p:grpSpPr>
        <p:sp>
          <p:nvSpPr>
            <p:cNvPr id="4379" name="Google Shape;4379;p44"/>
            <p:cNvSpPr/>
            <p:nvPr/>
          </p:nvSpPr>
          <p:spPr>
            <a:xfrm>
              <a:off x="687156" y="783223"/>
              <a:ext cx="804372" cy="602051"/>
            </a:xfrm>
            <a:custGeom>
              <a:avLst/>
              <a:gdLst/>
              <a:ahLst/>
              <a:cxnLst/>
              <a:rect l="l" t="t" r="r" b="b"/>
              <a:pathLst>
                <a:path w="5447" h="4077" extrusionOk="0">
                  <a:moveTo>
                    <a:pt x="2528" y="1"/>
                  </a:moveTo>
                  <a:cubicBezTo>
                    <a:pt x="2450" y="1"/>
                    <a:pt x="2374" y="4"/>
                    <a:pt x="2299" y="11"/>
                  </a:cubicBezTo>
                  <a:cubicBezTo>
                    <a:pt x="1594" y="80"/>
                    <a:pt x="897" y="425"/>
                    <a:pt x="514" y="999"/>
                  </a:cubicBezTo>
                  <a:cubicBezTo>
                    <a:pt x="0" y="1673"/>
                    <a:pt x="131" y="2378"/>
                    <a:pt x="667" y="3014"/>
                  </a:cubicBezTo>
                  <a:lnTo>
                    <a:pt x="828" y="3106"/>
                  </a:lnTo>
                  <a:cubicBezTo>
                    <a:pt x="606" y="3428"/>
                    <a:pt x="384" y="3719"/>
                    <a:pt x="161" y="4033"/>
                  </a:cubicBezTo>
                  <a:cubicBezTo>
                    <a:pt x="606" y="4002"/>
                    <a:pt x="1433" y="3619"/>
                    <a:pt x="1433" y="3619"/>
                  </a:cubicBezTo>
                  <a:cubicBezTo>
                    <a:pt x="1433" y="3619"/>
                    <a:pt x="1946" y="4002"/>
                    <a:pt x="2965" y="4063"/>
                  </a:cubicBezTo>
                  <a:cubicBezTo>
                    <a:pt x="3076" y="4072"/>
                    <a:pt x="3183" y="4077"/>
                    <a:pt x="3284" y="4077"/>
                  </a:cubicBezTo>
                  <a:cubicBezTo>
                    <a:pt x="4673" y="4077"/>
                    <a:pt x="5180" y="3275"/>
                    <a:pt x="5302" y="2439"/>
                  </a:cubicBezTo>
                  <a:cubicBezTo>
                    <a:pt x="5446" y="964"/>
                    <a:pt x="3836" y="1"/>
                    <a:pt x="2528"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44"/>
            <p:cNvSpPr/>
            <p:nvPr/>
          </p:nvSpPr>
          <p:spPr>
            <a:xfrm>
              <a:off x="1243736" y="624624"/>
              <a:ext cx="744565" cy="671603"/>
            </a:xfrm>
            <a:custGeom>
              <a:avLst/>
              <a:gdLst/>
              <a:ahLst/>
              <a:cxnLst/>
              <a:rect l="l" t="t" r="r" b="b"/>
              <a:pathLst>
                <a:path w="5042" h="4548" extrusionOk="0">
                  <a:moveTo>
                    <a:pt x="1863" y="1"/>
                  </a:moveTo>
                  <a:cubicBezTo>
                    <a:pt x="1190" y="1"/>
                    <a:pt x="207" y="247"/>
                    <a:pt x="1" y="924"/>
                  </a:cubicBezTo>
                  <a:lnTo>
                    <a:pt x="31" y="1024"/>
                  </a:lnTo>
                  <a:cubicBezTo>
                    <a:pt x="989" y="1468"/>
                    <a:pt x="1724" y="2334"/>
                    <a:pt x="1594" y="3483"/>
                  </a:cubicBezTo>
                  <a:cubicBezTo>
                    <a:pt x="1563" y="3736"/>
                    <a:pt x="1495" y="4027"/>
                    <a:pt x="1372" y="4249"/>
                  </a:cubicBezTo>
                  <a:lnTo>
                    <a:pt x="1433" y="4371"/>
                  </a:lnTo>
                  <a:cubicBezTo>
                    <a:pt x="1614" y="4508"/>
                    <a:pt x="1927" y="4547"/>
                    <a:pt x="2198" y="4547"/>
                  </a:cubicBezTo>
                  <a:cubicBezTo>
                    <a:pt x="2306" y="4547"/>
                    <a:pt x="2407" y="4541"/>
                    <a:pt x="2490" y="4532"/>
                  </a:cubicBezTo>
                  <a:cubicBezTo>
                    <a:pt x="3157" y="4471"/>
                    <a:pt x="3831" y="4119"/>
                    <a:pt x="4214" y="3605"/>
                  </a:cubicBezTo>
                  <a:cubicBezTo>
                    <a:pt x="4528" y="3766"/>
                    <a:pt x="5042" y="4027"/>
                    <a:pt x="5042" y="4027"/>
                  </a:cubicBezTo>
                  <a:lnTo>
                    <a:pt x="4367" y="3130"/>
                  </a:lnTo>
                  <a:cubicBezTo>
                    <a:pt x="4367" y="3130"/>
                    <a:pt x="4819" y="1981"/>
                    <a:pt x="4084" y="1024"/>
                  </a:cubicBezTo>
                  <a:cubicBezTo>
                    <a:pt x="3601" y="349"/>
                    <a:pt x="2805" y="66"/>
                    <a:pt x="2008" y="5"/>
                  </a:cubicBezTo>
                  <a:cubicBezTo>
                    <a:pt x="1962" y="2"/>
                    <a:pt x="1913" y="1"/>
                    <a:pt x="1863"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44"/>
            <p:cNvSpPr/>
            <p:nvPr/>
          </p:nvSpPr>
          <p:spPr>
            <a:xfrm>
              <a:off x="639606" y="720168"/>
              <a:ext cx="891647" cy="702614"/>
            </a:xfrm>
            <a:custGeom>
              <a:avLst/>
              <a:gdLst/>
              <a:ahLst/>
              <a:cxnLst/>
              <a:rect l="l" t="t" r="r" b="b"/>
              <a:pathLst>
                <a:path w="6038" h="4758" extrusionOk="0">
                  <a:moveTo>
                    <a:pt x="2722" y="0"/>
                  </a:moveTo>
                  <a:cubicBezTo>
                    <a:pt x="2062" y="0"/>
                    <a:pt x="1411" y="214"/>
                    <a:pt x="866" y="660"/>
                  </a:cubicBezTo>
                  <a:cubicBezTo>
                    <a:pt x="483" y="982"/>
                    <a:pt x="131" y="1464"/>
                    <a:pt x="70" y="1970"/>
                  </a:cubicBezTo>
                  <a:cubicBezTo>
                    <a:pt x="1" y="2575"/>
                    <a:pt x="223" y="3089"/>
                    <a:pt x="606" y="3533"/>
                  </a:cubicBezTo>
                  <a:cubicBezTo>
                    <a:pt x="614" y="3541"/>
                    <a:pt x="622" y="3544"/>
                    <a:pt x="631" y="3544"/>
                  </a:cubicBezTo>
                  <a:cubicBezTo>
                    <a:pt x="665" y="3544"/>
                    <a:pt x="699" y="3490"/>
                    <a:pt x="675" y="3441"/>
                  </a:cubicBezTo>
                  <a:cubicBezTo>
                    <a:pt x="70" y="2705"/>
                    <a:pt x="1" y="1847"/>
                    <a:pt x="606" y="1081"/>
                  </a:cubicBezTo>
                  <a:cubicBezTo>
                    <a:pt x="1089" y="507"/>
                    <a:pt x="1824" y="154"/>
                    <a:pt x="2559" y="85"/>
                  </a:cubicBezTo>
                  <a:cubicBezTo>
                    <a:pt x="2610" y="83"/>
                    <a:pt x="2662" y="81"/>
                    <a:pt x="2713" y="81"/>
                  </a:cubicBezTo>
                  <a:cubicBezTo>
                    <a:pt x="3817" y="81"/>
                    <a:pt x="4972" y="706"/>
                    <a:pt x="5463" y="1687"/>
                  </a:cubicBezTo>
                  <a:cubicBezTo>
                    <a:pt x="5938" y="2644"/>
                    <a:pt x="5555" y="3954"/>
                    <a:pt x="4597" y="4429"/>
                  </a:cubicBezTo>
                  <a:cubicBezTo>
                    <a:pt x="4246" y="4607"/>
                    <a:pt x="3836" y="4677"/>
                    <a:pt x="3420" y="4677"/>
                  </a:cubicBezTo>
                  <a:cubicBezTo>
                    <a:pt x="3084" y="4677"/>
                    <a:pt x="2744" y="4631"/>
                    <a:pt x="2429" y="4559"/>
                  </a:cubicBezTo>
                  <a:cubicBezTo>
                    <a:pt x="2107" y="4490"/>
                    <a:pt x="1755" y="4368"/>
                    <a:pt x="1472" y="4146"/>
                  </a:cubicBezTo>
                  <a:lnTo>
                    <a:pt x="1441" y="4146"/>
                  </a:lnTo>
                  <a:cubicBezTo>
                    <a:pt x="1150" y="4299"/>
                    <a:pt x="866" y="4429"/>
                    <a:pt x="575" y="4529"/>
                  </a:cubicBezTo>
                  <a:cubicBezTo>
                    <a:pt x="483" y="4559"/>
                    <a:pt x="384" y="4590"/>
                    <a:pt x="261" y="4621"/>
                  </a:cubicBezTo>
                  <a:cubicBezTo>
                    <a:pt x="247" y="4623"/>
                    <a:pt x="235" y="4624"/>
                    <a:pt x="225" y="4624"/>
                  </a:cubicBezTo>
                  <a:cubicBezTo>
                    <a:pt x="97" y="4624"/>
                    <a:pt x="263" y="4455"/>
                    <a:pt x="292" y="4399"/>
                  </a:cubicBezTo>
                  <a:cubicBezTo>
                    <a:pt x="483" y="4146"/>
                    <a:pt x="675" y="3885"/>
                    <a:pt x="836" y="3602"/>
                  </a:cubicBezTo>
                  <a:cubicBezTo>
                    <a:pt x="856" y="3602"/>
                    <a:pt x="849" y="3588"/>
                    <a:pt x="831" y="3588"/>
                  </a:cubicBezTo>
                  <a:cubicBezTo>
                    <a:pt x="822" y="3588"/>
                    <a:pt x="810" y="3592"/>
                    <a:pt x="797" y="3602"/>
                  </a:cubicBezTo>
                  <a:cubicBezTo>
                    <a:pt x="545" y="3916"/>
                    <a:pt x="292" y="4299"/>
                    <a:pt x="31" y="4651"/>
                  </a:cubicBezTo>
                  <a:cubicBezTo>
                    <a:pt x="31" y="4682"/>
                    <a:pt x="70" y="4720"/>
                    <a:pt x="70" y="4720"/>
                  </a:cubicBezTo>
                  <a:cubicBezTo>
                    <a:pt x="575" y="4651"/>
                    <a:pt x="1027" y="4429"/>
                    <a:pt x="1472" y="4207"/>
                  </a:cubicBezTo>
                  <a:lnTo>
                    <a:pt x="1472" y="4207"/>
                  </a:lnTo>
                  <a:cubicBezTo>
                    <a:pt x="1441" y="4238"/>
                    <a:pt x="1472" y="4238"/>
                    <a:pt x="1502" y="4268"/>
                  </a:cubicBezTo>
                  <a:cubicBezTo>
                    <a:pt x="1602" y="4299"/>
                    <a:pt x="1663" y="4337"/>
                    <a:pt x="1724" y="4399"/>
                  </a:cubicBezTo>
                  <a:cubicBezTo>
                    <a:pt x="2016" y="4529"/>
                    <a:pt x="2299" y="4621"/>
                    <a:pt x="2621" y="4682"/>
                  </a:cubicBezTo>
                  <a:cubicBezTo>
                    <a:pt x="2866" y="4731"/>
                    <a:pt x="3119" y="4758"/>
                    <a:pt x="3371" y="4758"/>
                  </a:cubicBezTo>
                  <a:cubicBezTo>
                    <a:pt x="4302" y="4758"/>
                    <a:pt x="5212" y="4393"/>
                    <a:pt x="5586" y="3441"/>
                  </a:cubicBezTo>
                  <a:cubicBezTo>
                    <a:pt x="6038" y="2292"/>
                    <a:pt x="5494" y="1143"/>
                    <a:pt x="4505" y="537"/>
                  </a:cubicBezTo>
                  <a:cubicBezTo>
                    <a:pt x="3953" y="184"/>
                    <a:pt x="3333" y="0"/>
                    <a:pt x="27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44"/>
            <p:cNvSpPr/>
            <p:nvPr/>
          </p:nvSpPr>
          <p:spPr>
            <a:xfrm>
              <a:off x="852255" y="1056711"/>
              <a:ext cx="137040" cy="128473"/>
            </a:xfrm>
            <a:custGeom>
              <a:avLst/>
              <a:gdLst/>
              <a:ahLst/>
              <a:cxnLst/>
              <a:rect l="l" t="t" r="r" b="b"/>
              <a:pathLst>
                <a:path w="928" h="870" extrusionOk="0">
                  <a:moveTo>
                    <a:pt x="458" y="1"/>
                  </a:moveTo>
                  <a:cubicBezTo>
                    <a:pt x="371" y="1"/>
                    <a:pt x="277" y="40"/>
                    <a:pt x="192" y="105"/>
                  </a:cubicBezTo>
                  <a:cubicBezTo>
                    <a:pt x="32" y="266"/>
                    <a:pt x="1" y="526"/>
                    <a:pt x="124" y="718"/>
                  </a:cubicBezTo>
                  <a:cubicBezTo>
                    <a:pt x="195" y="823"/>
                    <a:pt x="324" y="870"/>
                    <a:pt x="452" y="870"/>
                  </a:cubicBezTo>
                  <a:cubicBezTo>
                    <a:pt x="558" y="870"/>
                    <a:pt x="664" y="838"/>
                    <a:pt x="736" y="779"/>
                  </a:cubicBezTo>
                  <a:cubicBezTo>
                    <a:pt x="890" y="618"/>
                    <a:pt x="928" y="296"/>
                    <a:pt x="767" y="143"/>
                  </a:cubicBezTo>
                  <a:cubicBezTo>
                    <a:pt x="767" y="132"/>
                    <a:pt x="761" y="127"/>
                    <a:pt x="753" y="127"/>
                  </a:cubicBezTo>
                  <a:cubicBezTo>
                    <a:pt x="735" y="127"/>
                    <a:pt x="710" y="152"/>
                    <a:pt x="736" y="174"/>
                  </a:cubicBezTo>
                  <a:cubicBezTo>
                    <a:pt x="767" y="296"/>
                    <a:pt x="767" y="457"/>
                    <a:pt x="736" y="587"/>
                  </a:cubicBezTo>
                  <a:cubicBezTo>
                    <a:pt x="702" y="714"/>
                    <a:pt x="597" y="769"/>
                    <a:pt x="485" y="769"/>
                  </a:cubicBezTo>
                  <a:cubicBezTo>
                    <a:pt x="373" y="769"/>
                    <a:pt x="254" y="714"/>
                    <a:pt x="192" y="618"/>
                  </a:cubicBezTo>
                  <a:cubicBezTo>
                    <a:pt x="93" y="457"/>
                    <a:pt x="124" y="266"/>
                    <a:pt x="254" y="174"/>
                  </a:cubicBezTo>
                  <a:cubicBezTo>
                    <a:pt x="325" y="119"/>
                    <a:pt x="405" y="95"/>
                    <a:pt x="483" y="95"/>
                  </a:cubicBezTo>
                  <a:cubicBezTo>
                    <a:pt x="548" y="95"/>
                    <a:pt x="612" y="112"/>
                    <a:pt x="667" y="143"/>
                  </a:cubicBezTo>
                  <a:cubicBezTo>
                    <a:pt x="667" y="143"/>
                    <a:pt x="698" y="105"/>
                    <a:pt x="667" y="105"/>
                  </a:cubicBezTo>
                  <a:cubicBezTo>
                    <a:pt x="610" y="32"/>
                    <a:pt x="536" y="1"/>
                    <a:pt x="4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44"/>
            <p:cNvSpPr/>
            <p:nvPr/>
          </p:nvSpPr>
          <p:spPr>
            <a:xfrm>
              <a:off x="1031087" y="1076942"/>
              <a:ext cx="132462" cy="126553"/>
            </a:xfrm>
            <a:custGeom>
              <a:avLst/>
              <a:gdLst/>
              <a:ahLst/>
              <a:cxnLst/>
              <a:rect l="l" t="t" r="r" b="b"/>
              <a:pathLst>
                <a:path w="897" h="857" extrusionOk="0">
                  <a:moveTo>
                    <a:pt x="445" y="0"/>
                  </a:moveTo>
                  <a:cubicBezTo>
                    <a:pt x="360" y="0"/>
                    <a:pt x="272" y="33"/>
                    <a:pt x="192" y="98"/>
                  </a:cubicBezTo>
                  <a:cubicBezTo>
                    <a:pt x="31" y="259"/>
                    <a:pt x="0" y="512"/>
                    <a:pt x="131" y="703"/>
                  </a:cubicBezTo>
                  <a:cubicBezTo>
                    <a:pt x="199" y="810"/>
                    <a:pt x="319" y="857"/>
                    <a:pt x="445" y="857"/>
                  </a:cubicBezTo>
                  <a:cubicBezTo>
                    <a:pt x="546" y="857"/>
                    <a:pt x="651" y="827"/>
                    <a:pt x="736" y="772"/>
                  </a:cubicBezTo>
                  <a:cubicBezTo>
                    <a:pt x="897" y="611"/>
                    <a:pt x="897" y="289"/>
                    <a:pt x="766" y="129"/>
                  </a:cubicBezTo>
                  <a:cubicBezTo>
                    <a:pt x="766" y="120"/>
                    <a:pt x="761" y="116"/>
                    <a:pt x="755" y="116"/>
                  </a:cubicBezTo>
                  <a:cubicBezTo>
                    <a:pt x="738" y="116"/>
                    <a:pt x="714" y="138"/>
                    <a:pt x="736" y="159"/>
                  </a:cubicBezTo>
                  <a:cubicBezTo>
                    <a:pt x="766" y="289"/>
                    <a:pt x="766" y="450"/>
                    <a:pt x="736" y="581"/>
                  </a:cubicBezTo>
                  <a:cubicBezTo>
                    <a:pt x="705" y="707"/>
                    <a:pt x="602" y="763"/>
                    <a:pt x="490" y="763"/>
                  </a:cubicBezTo>
                  <a:cubicBezTo>
                    <a:pt x="378" y="763"/>
                    <a:pt x="257" y="707"/>
                    <a:pt x="192" y="611"/>
                  </a:cubicBezTo>
                  <a:cubicBezTo>
                    <a:pt x="100" y="481"/>
                    <a:pt x="131" y="259"/>
                    <a:pt x="253" y="159"/>
                  </a:cubicBezTo>
                  <a:cubicBezTo>
                    <a:pt x="308" y="109"/>
                    <a:pt x="381" y="86"/>
                    <a:pt x="457" y="86"/>
                  </a:cubicBezTo>
                  <a:cubicBezTo>
                    <a:pt x="518" y="86"/>
                    <a:pt x="581" y="101"/>
                    <a:pt x="636" y="129"/>
                  </a:cubicBezTo>
                  <a:cubicBezTo>
                    <a:pt x="675" y="129"/>
                    <a:pt x="705" y="129"/>
                    <a:pt x="675" y="98"/>
                  </a:cubicBezTo>
                  <a:cubicBezTo>
                    <a:pt x="609" y="33"/>
                    <a:pt x="529" y="0"/>
                    <a:pt x="4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44"/>
            <p:cNvSpPr/>
            <p:nvPr/>
          </p:nvSpPr>
          <p:spPr>
            <a:xfrm>
              <a:off x="1209771" y="1098059"/>
              <a:ext cx="132315" cy="126110"/>
            </a:xfrm>
            <a:custGeom>
              <a:avLst/>
              <a:gdLst/>
              <a:ahLst/>
              <a:cxnLst/>
              <a:rect l="l" t="t" r="r" b="b"/>
              <a:pathLst>
                <a:path w="896" h="854" extrusionOk="0">
                  <a:moveTo>
                    <a:pt x="489" y="1"/>
                  </a:moveTo>
                  <a:cubicBezTo>
                    <a:pt x="281" y="1"/>
                    <a:pt x="56" y="151"/>
                    <a:pt x="39" y="399"/>
                  </a:cubicBezTo>
                  <a:cubicBezTo>
                    <a:pt x="1" y="629"/>
                    <a:pt x="162" y="821"/>
                    <a:pt x="422" y="851"/>
                  </a:cubicBezTo>
                  <a:cubicBezTo>
                    <a:pt x="433" y="853"/>
                    <a:pt x="444" y="854"/>
                    <a:pt x="455" y="854"/>
                  </a:cubicBezTo>
                  <a:cubicBezTo>
                    <a:pt x="669" y="854"/>
                    <a:pt x="896" y="581"/>
                    <a:pt x="866" y="399"/>
                  </a:cubicBezTo>
                  <a:cubicBezTo>
                    <a:pt x="866" y="384"/>
                    <a:pt x="859" y="376"/>
                    <a:pt x="851" y="376"/>
                  </a:cubicBezTo>
                  <a:cubicBezTo>
                    <a:pt x="844" y="376"/>
                    <a:pt x="836" y="384"/>
                    <a:pt x="836" y="399"/>
                  </a:cubicBezTo>
                  <a:cubicBezTo>
                    <a:pt x="767" y="530"/>
                    <a:pt x="644" y="690"/>
                    <a:pt x="483" y="752"/>
                  </a:cubicBezTo>
                  <a:cubicBezTo>
                    <a:pt x="458" y="759"/>
                    <a:pt x="434" y="763"/>
                    <a:pt x="411" y="763"/>
                  </a:cubicBezTo>
                  <a:cubicBezTo>
                    <a:pt x="228" y="763"/>
                    <a:pt x="104" y="539"/>
                    <a:pt x="131" y="369"/>
                  </a:cubicBezTo>
                  <a:cubicBezTo>
                    <a:pt x="162" y="177"/>
                    <a:pt x="353" y="85"/>
                    <a:pt x="545" y="85"/>
                  </a:cubicBezTo>
                  <a:cubicBezTo>
                    <a:pt x="644" y="116"/>
                    <a:pt x="736" y="208"/>
                    <a:pt x="805" y="307"/>
                  </a:cubicBezTo>
                  <a:cubicBezTo>
                    <a:pt x="805" y="323"/>
                    <a:pt x="813" y="330"/>
                    <a:pt x="821" y="330"/>
                  </a:cubicBezTo>
                  <a:cubicBezTo>
                    <a:pt x="828" y="330"/>
                    <a:pt x="836" y="323"/>
                    <a:pt x="836" y="307"/>
                  </a:cubicBezTo>
                  <a:cubicBezTo>
                    <a:pt x="805" y="94"/>
                    <a:pt x="653" y="1"/>
                    <a:pt x="4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44"/>
            <p:cNvSpPr/>
            <p:nvPr/>
          </p:nvSpPr>
          <p:spPr>
            <a:xfrm>
              <a:off x="1507332" y="932962"/>
              <a:ext cx="132462" cy="126110"/>
            </a:xfrm>
            <a:custGeom>
              <a:avLst/>
              <a:gdLst/>
              <a:ahLst/>
              <a:cxnLst/>
              <a:rect l="l" t="t" r="r" b="b"/>
              <a:pathLst>
                <a:path w="897" h="854" extrusionOk="0">
                  <a:moveTo>
                    <a:pt x="498" y="1"/>
                  </a:moveTo>
                  <a:cubicBezTo>
                    <a:pt x="294" y="1"/>
                    <a:pt x="65" y="140"/>
                    <a:pt x="31" y="368"/>
                  </a:cubicBezTo>
                  <a:cubicBezTo>
                    <a:pt x="1" y="629"/>
                    <a:pt x="192" y="820"/>
                    <a:pt x="414" y="851"/>
                  </a:cubicBezTo>
                  <a:cubicBezTo>
                    <a:pt x="426" y="852"/>
                    <a:pt x="437" y="853"/>
                    <a:pt x="448" y="853"/>
                  </a:cubicBezTo>
                  <a:cubicBezTo>
                    <a:pt x="662" y="853"/>
                    <a:pt x="897" y="588"/>
                    <a:pt x="897" y="406"/>
                  </a:cubicBezTo>
                  <a:cubicBezTo>
                    <a:pt x="897" y="385"/>
                    <a:pt x="875" y="365"/>
                    <a:pt x="856" y="365"/>
                  </a:cubicBezTo>
                  <a:cubicBezTo>
                    <a:pt x="841" y="365"/>
                    <a:pt x="828" y="377"/>
                    <a:pt x="828" y="406"/>
                  </a:cubicBezTo>
                  <a:cubicBezTo>
                    <a:pt x="797" y="529"/>
                    <a:pt x="636" y="690"/>
                    <a:pt x="514" y="751"/>
                  </a:cubicBezTo>
                  <a:cubicBezTo>
                    <a:pt x="485" y="759"/>
                    <a:pt x="457" y="763"/>
                    <a:pt x="430" y="763"/>
                  </a:cubicBezTo>
                  <a:cubicBezTo>
                    <a:pt x="220" y="763"/>
                    <a:pt x="97" y="538"/>
                    <a:pt x="131" y="368"/>
                  </a:cubicBezTo>
                  <a:cubicBezTo>
                    <a:pt x="192" y="177"/>
                    <a:pt x="384" y="85"/>
                    <a:pt x="575" y="85"/>
                  </a:cubicBezTo>
                  <a:cubicBezTo>
                    <a:pt x="667" y="115"/>
                    <a:pt x="767" y="215"/>
                    <a:pt x="797" y="307"/>
                  </a:cubicBezTo>
                  <a:cubicBezTo>
                    <a:pt x="797" y="322"/>
                    <a:pt x="805" y="330"/>
                    <a:pt x="813" y="330"/>
                  </a:cubicBezTo>
                  <a:cubicBezTo>
                    <a:pt x="820" y="330"/>
                    <a:pt x="828" y="322"/>
                    <a:pt x="828" y="307"/>
                  </a:cubicBezTo>
                  <a:cubicBezTo>
                    <a:pt x="814" y="94"/>
                    <a:pt x="664" y="1"/>
                    <a:pt x="49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44"/>
            <p:cNvSpPr/>
            <p:nvPr/>
          </p:nvSpPr>
          <p:spPr>
            <a:xfrm>
              <a:off x="1705361" y="955556"/>
              <a:ext cx="132462" cy="126849"/>
            </a:xfrm>
            <a:custGeom>
              <a:avLst/>
              <a:gdLst/>
              <a:ahLst/>
              <a:cxnLst/>
              <a:rect l="l" t="t" r="r" b="b"/>
              <a:pathLst>
                <a:path w="897" h="859" extrusionOk="0">
                  <a:moveTo>
                    <a:pt x="511" y="0"/>
                  </a:moveTo>
                  <a:cubicBezTo>
                    <a:pt x="304" y="0"/>
                    <a:pt x="65" y="143"/>
                    <a:pt x="31" y="376"/>
                  </a:cubicBezTo>
                  <a:cubicBezTo>
                    <a:pt x="0" y="636"/>
                    <a:pt x="192" y="828"/>
                    <a:pt x="414" y="859"/>
                  </a:cubicBezTo>
                  <a:cubicBezTo>
                    <a:pt x="636" y="859"/>
                    <a:pt x="897" y="598"/>
                    <a:pt x="897" y="376"/>
                  </a:cubicBezTo>
                  <a:cubicBezTo>
                    <a:pt x="897" y="361"/>
                    <a:pt x="879" y="353"/>
                    <a:pt x="862" y="353"/>
                  </a:cubicBezTo>
                  <a:cubicBezTo>
                    <a:pt x="845" y="353"/>
                    <a:pt x="828" y="361"/>
                    <a:pt x="828" y="376"/>
                  </a:cubicBezTo>
                  <a:cubicBezTo>
                    <a:pt x="797" y="537"/>
                    <a:pt x="636" y="698"/>
                    <a:pt x="514" y="728"/>
                  </a:cubicBezTo>
                  <a:cubicBezTo>
                    <a:pt x="474" y="743"/>
                    <a:pt x="437" y="750"/>
                    <a:pt x="403" y="750"/>
                  </a:cubicBezTo>
                  <a:cubicBezTo>
                    <a:pt x="209" y="750"/>
                    <a:pt x="98" y="534"/>
                    <a:pt x="131" y="345"/>
                  </a:cubicBezTo>
                  <a:cubicBezTo>
                    <a:pt x="184" y="178"/>
                    <a:pt x="337" y="87"/>
                    <a:pt x="482" y="87"/>
                  </a:cubicBezTo>
                  <a:cubicBezTo>
                    <a:pt x="503" y="87"/>
                    <a:pt x="524" y="89"/>
                    <a:pt x="544" y="93"/>
                  </a:cubicBezTo>
                  <a:cubicBezTo>
                    <a:pt x="667" y="93"/>
                    <a:pt x="766" y="184"/>
                    <a:pt x="797" y="315"/>
                  </a:cubicBezTo>
                  <a:cubicBezTo>
                    <a:pt x="797" y="315"/>
                    <a:pt x="828" y="315"/>
                    <a:pt x="828" y="284"/>
                  </a:cubicBezTo>
                  <a:cubicBezTo>
                    <a:pt x="814" y="86"/>
                    <a:pt x="672" y="0"/>
                    <a:pt x="51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44"/>
            <p:cNvSpPr/>
            <p:nvPr/>
          </p:nvSpPr>
          <p:spPr>
            <a:xfrm>
              <a:off x="1191755" y="540009"/>
              <a:ext cx="824899" cy="766112"/>
            </a:xfrm>
            <a:custGeom>
              <a:avLst/>
              <a:gdLst/>
              <a:ahLst/>
              <a:cxnLst/>
              <a:rect l="l" t="t" r="r" b="b"/>
              <a:pathLst>
                <a:path w="5586" h="5188" extrusionOk="0">
                  <a:moveTo>
                    <a:pt x="2095" y="0"/>
                  </a:moveTo>
                  <a:cubicBezTo>
                    <a:pt x="2046" y="0"/>
                    <a:pt x="1996" y="1"/>
                    <a:pt x="1946" y="3"/>
                  </a:cubicBezTo>
                  <a:cubicBezTo>
                    <a:pt x="1211" y="34"/>
                    <a:pt x="284" y="287"/>
                    <a:pt x="0" y="1053"/>
                  </a:cubicBezTo>
                  <a:cubicBezTo>
                    <a:pt x="0" y="1089"/>
                    <a:pt x="21" y="1103"/>
                    <a:pt x="45" y="1103"/>
                  </a:cubicBezTo>
                  <a:cubicBezTo>
                    <a:pt x="62" y="1103"/>
                    <a:pt x="79" y="1096"/>
                    <a:pt x="92" y="1083"/>
                  </a:cubicBezTo>
                  <a:cubicBezTo>
                    <a:pt x="393" y="310"/>
                    <a:pt x="1390" y="92"/>
                    <a:pt x="2145" y="92"/>
                  </a:cubicBezTo>
                  <a:cubicBezTo>
                    <a:pt x="2197" y="92"/>
                    <a:pt x="2249" y="93"/>
                    <a:pt x="2299" y="95"/>
                  </a:cubicBezTo>
                  <a:cubicBezTo>
                    <a:pt x="3448" y="156"/>
                    <a:pt x="4566" y="769"/>
                    <a:pt x="4911" y="1918"/>
                  </a:cubicBezTo>
                  <a:cubicBezTo>
                    <a:pt x="5041" y="2332"/>
                    <a:pt x="5041" y="2776"/>
                    <a:pt x="4949" y="3190"/>
                  </a:cubicBezTo>
                  <a:cubicBezTo>
                    <a:pt x="4949" y="3259"/>
                    <a:pt x="4850" y="3481"/>
                    <a:pt x="4880" y="3542"/>
                  </a:cubicBezTo>
                  <a:cubicBezTo>
                    <a:pt x="5051" y="3884"/>
                    <a:pt x="5246" y="4225"/>
                    <a:pt x="5422" y="4544"/>
                  </a:cubicBezTo>
                  <a:lnTo>
                    <a:pt x="5422" y="4544"/>
                  </a:lnTo>
                  <a:cubicBezTo>
                    <a:pt x="5144" y="4425"/>
                    <a:pt x="4868" y="4286"/>
                    <a:pt x="4597" y="4148"/>
                  </a:cubicBezTo>
                  <a:cubicBezTo>
                    <a:pt x="4597" y="4132"/>
                    <a:pt x="4589" y="4125"/>
                    <a:pt x="4577" y="4125"/>
                  </a:cubicBezTo>
                  <a:cubicBezTo>
                    <a:pt x="4564" y="4125"/>
                    <a:pt x="4547" y="4132"/>
                    <a:pt x="4528" y="4148"/>
                  </a:cubicBezTo>
                  <a:cubicBezTo>
                    <a:pt x="4183" y="4561"/>
                    <a:pt x="3762" y="4852"/>
                    <a:pt x="3187" y="5013"/>
                  </a:cubicBezTo>
                  <a:cubicBezTo>
                    <a:pt x="2990" y="5054"/>
                    <a:pt x="2756" y="5083"/>
                    <a:pt x="2516" y="5083"/>
                  </a:cubicBezTo>
                  <a:cubicBezTo>
                    <a:pt x="2215" y="5083"/>
                    <a:pt x="1907" y="5037"/>
                    <a:pt x="1655" y="4914"/>
                  </a:cubicBezTo>
                  <a:cubicBezTo>
                    <a:pt x="1655" y="4905"/>
                    <a:pt x="1652" y="4901"/>
                    <a:pt x="1649" y="4901"/>
                  </a:cubicBezTo>
                  <a:cubicBezTo>
                    <a:pt x="1642" y="4901"/>
                    <a:pt x="1633" y="4923"/>
                    <a:pt x="1655" y="4944"/>
                  </a:cubicBezTo>
                  <a:cubicBezTo>
                    <a:pt x="1888" y="5118"/>
                    <a:pt x="2212" y="5188"/>
                    <a:pt x="2548" y="5188"/>
                  </a:cubicBezTo>
                  <a:cubicBezTo>
                    <a:pt x="2952" y="5188"/>
                    <a:pt x="3373" y="5087"/>
                    <a:pt x="3670" y="4944"/>
                  </a:cubicBezTo>
                  <a:cubicBezTo>
                    <a:pt x="3831" y="4852"/>
                    <a:pt x="3992" y="4791"/>
                    <a:pt x="4145" y="4661"/>
                  </a:cubicBezTo>
                  <a:cubicBezTo>
                    <a:pt x="4211" y="4631"/>
                    <a:pt x="4541" y="4246"/>
                    <a:pt x="4620" y="4246"/>
                  </a:cubicBezTo>
                  <a:cubicBezTo>
                    <a:pt x="4623" y="4246"/>
                    <a:pt x="4625" y="4246"/>
                    <a:pt x="4627" y="4247"/>
                  </a:cubicBezTo>
                  <a:cubicBezTo>
                    <a:pt x="4911" y="4408"/>
                    <a:pt x="5202" y="4531"/>
                    <a:pt x="5485" y="4692"/>
                  </a:cubicBezTo>
                  <a:cubicBezTo>
                    <a:pt x="5554" y="4692"/>
                    <a:pt x="5585" y="4661"/>
                    <a:pt x="5554" y="4630"/>
                  </a:cubicBezTo>
                  <a:cubicBezTo>
                    <a:pt x="5551" y="4623"/>
                    <a:pt x="5548" y="4617"/>
                    <a:pt x="5545" y="4610"/>
                  </a:cubicBezTo>
                  <a:lnTo>
                    <a:pt x="5545" y="4610"/>
                  </a:lnTo>
                  <a:cubicBezTo>
                    <a:pt x="5548" y="4606"/>
                    <a:pt x="5551" y="4603"/>
                    <a:pt x="5554" y="4600"/>
                  </a:cubicBezTo>
                  <a:cubicBezTo>
                    <a:pt x="5549" y="4597"/>
                    <a:pt x="5543" y="4595"/>
                    <a:pt x="5537" y="4593"/>
                  </a:cubicBezTo>
                  <a:lnTo>
                    <a:pt x="5537" y="4593"/>
                  </a:lnTo>
                  <a:cubicBezTo>
                    <a:pt x="5441" y="4382"/>
                    <a:pt x="5325" y="4168"/>
                    <a:pt x="5202" y="3987"/>
                  </a:cubicBezTo>
                  <a:cubicBezTo>
                    <a:pt x="5141" y="3834"/>
                    <a:pt x="5072" y="3703"/>
                    <a:pt x="5010" y="3573"/>
                  </a:cubicBezTo>
                  <a:cubicBezTo>
                    <a:pt x="4949" y="3481"/>
                    <a:pt x="4949" y="3542"/>
                    <a:pt x="4980" y="3450"/>
                  </a:cubicBezTo>
                  <a:cubicBezTo>
                    <a:pt x="5233" y="2684"/>
                    <a:pt x="5141" y="1788"/>
                    <a:pt x="4627" y="1114"/>
                  </a:cubicBezTo>
                  <a:cubicBezTo>
                    <a:pt x="4023" y="356"/>
                    <a:pt x="3064" y="0"/>
                    <a:pt x="209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44"/>
            <p:cNvSpPr/>
            <p:nvPr/>
          </p:nvSpPr>
          <p:spPr>
            <a:xfrm>
              <a:off x="1219960" y="568657"/>
              <a:ext cx="159634" cy="178976"/>
            </a:xfrm>
            <a:custGeom>
              <a:avLst/>
              <a:gdLst/>
              <a:ahLst/>
              <a:cxnLst/>
              <a:rect l="l" t="t" r="r" b="b"/>
              <a:pathLst>
                <a:path w="1081" h="1212" extrusionOk="0">
                  <a:moveTo>
                    <a:pt x="1050" y="1"/>
                  </a:moveTo>
                  <a:cubicBezTo>
                    <a:pt x="637" y="315"/>
                    <a:pt x="284" y="767"/>
                    <a:pt x="1" y="1211"/>
                  </a:cubicBezTo>
                  <a:lnTo>
                    <a:pt x="31" y="1211"/>
                  </a:lnTo>
                  <a:cubicBezTo>
                    <a:pt x="353" y="797"/>
                    <a:pt x="698" y="414"/>
                    <a:pt x="1081" y="31"/>
                  </a:cubicBezTo>
                  <a:cubicBezTo>
                    <a:pt x="1081" y="1"/>
                    <a:pt x="1081" y="1"/>
                    <a:pt x="105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44"/>
            <p:cNvSpPr/>
            <p:nvPr/>
          </p:nvSpPr>
          <p:spPr>
            <a:xfrm>
              <a:off x="1248313" y="571167"/>
              <a:ext cx="177355" cy="192414"/>
            </a:xfrm>
            <a:custGeom>
              <a:avLst/>
              <a:gdLst/>
              <a:ahLst/>
              <a:cxnLst/>
              <a:rect l="l" t="t" r="r" b="b"/>
              <a:pathLst>
                <a:path w="1201" h="1303" extrusionOk="0">
                  <a:moveTo>
                    <a:pt x="1187" y="1"/>
                  </a:moveTo>
                  <a:cubicBezTo>
                    <a:pt x="1183" y="1"/>
                    <a:pt x="1180" y="4"/>
                    <a:pt x="1180" y="14"/>
                  </a:cubicBezTo>
                  <a:cubicBezTo>
                    <a:pt x="1200" y="14"/>
                    <a:pt x="1194" y="1"/>
                    <a:pt x="1187" y="1"/>
                  </a:cubicBezTo>
                  <a:close/>
                  <a:moveTo>
                    <a:pt x="1180" y="14"/>
                  </a:moveTo>
                  <a:cubicBezTo>
                    <a:pt x="766" y="397"/>
                    <a:pt x="383" y="842"/>
                    <a:pt x="0" y="1286"/>
                  </a:cubicBezTo>
                  <a:cubicBezTo>
                    <a:pt x="0" y="1286"/>
                    <a:pt x="14" y="1303"/>
                    <a:pt x="23" y="1303"/>
                  </a:cubicBezTo>
                  <a:cubicBezTo>
                    <a:pt x="28" y="1303"/>
                    <a:pt x="31" y="1299"/>
                    <a:pt x="31" y="1286"/>
                  </a:cubicBezTo>
                  <a:cubicBezTo>
                    <a:pt x="414" y="872"/>
                    <a:pt x="797" y="459"/>
                    <a:pt x="1180"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44"/>
            <p:cNvSpPr/>
            <p:nvPr/>
          </p:nvSpPr>
          <p:spPr>
            <a:xfrm>
              <a:off x="1300294" y="547540"/>
              <a:ext cx="191236" cy="219290"/>
            </a:xfrm>
            <a:custGeom>
              <a:avLst/>
              <a:gdLst/>
              <a:ahLst/>
              <a:cxnLst/>
              <a:rect l="l" t="t" r="r" b="b"/>
              <a:pathLst>
                <a:path w="1295" h="1485" extrusionOk="0">
                  <a:moveTo>
                    <a:pt x="1267" y="1"/>
                  </a:moveTo>
                  <a:cubicBezTo>
                    <a:pt x="1260" y="1"/>
                    <a:pt x="1251" y="4"/>
                    <a:pt x="1242" y="13"/>
                  </a:cubicBezTo>
                  <a:cubicBezTo>
                    <a:pt x="767" y="427"/>
                    <a:pt x="384" y="940"/>
                    <a:pt x="1" y="1446"/>
                  </a:cubicBezTo>
                  <a:cubicBezTo>
                    <a:pt x="1" y="1484"/>
                    <a:pt x="31" y="1484"/>
                    <a:pt x="31" y="1484"/>
                  </a:cubicBezTo>
                  <a:cubicBezTo>
                    <a:pt x="414" y="971"/>
                    <a:pt x="828" y="488"/>
                    <a:pt x="1272" y="44"/>
                  </a:cubicBezTo>
                  <a:cubicBezTo>
                    <a:pt x="1294" y="22"/>
                    <a:pt x="1285" y="1"/>
                    <a:pt x="126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44"/>
            <p:cNvSpPr/>
            <p:nvPr/>
          </p:nvSpPr>
          <p:spPr>
            <a:xfrm>
              <a:off x="1313880" y="549460"/>
              <a:ext cx="241149" cy="265658"/>
            </a:xfrm>
            <a:custGeom>
              <a:avLst/>
              <a:gdLst/>
              <a:ahLst/>
              <a:cxnLst/>
              <a:rect l="l" t="t" r="r" b="b"/>
              <a:pathLst>
                <a:path w="1633" h="1799" extrusionOk="0">
                  <a:moveTo>
                    <a:pt x="1563" y="0"/>
                  </a:moveTo>
                  <a:cubicBezTo>
                    <a:pt x="1020" y="544"/>
                    <a:pt x="514" y="1180"/>
                    <a:pt x="1" y="1755"/>
                  </a:cubicBezTo>
                  <a:cubicBezTo>
                    <a:pt x="1" y="1776"/>
                    <a:pt x="16" y="1798"/>
                    <a:pt x="25" y="1798"/>
                  </a:cubicBezTo>
                  <a:cubicBezTo>
                    <a:pt x="29" y="1798"/>
                    <a:pt x="31" y="1794"/>
                    <a:pt x="31" y="1785"/>
                  </a:cubicBezTo>
                  <a:cubicBezTo>
                    <a:pt x="575" y="1211"/>
                    <a:pt x="1119" y="636"/>
                    <a:pt x="1594" y="31"/>
                  </a:cubicBezTo>
                  <a:cubicBezTo>
                    <a:pt x="1632" y="31"/>
                    <a:pt x="1594" y="0"/>
                    <a:pt x="156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44"/>
            <p:cNvSpPr/>
            <p:nvPr/>
          </p:nvSpPr>
          <p:spPr>
            <a:xfrm>
              <a:off x="1351241" y="552118"/>
              <a:ext cx="264924" cy="280278"/>
            </a:xfrm>
            <a:custGeom>
              <a:avLst/>
              <a:gdLst/>
              <a:ahLst/>
              <a:cxnLst/>
              <a:rect l="l" t="t" r="r" b="b"/>
              <a:pathLst>
                <a:path w="1794" h="1898" extrusionOk="0">
                  <a:moveTo>
                    <a:pt x="1769" y="0"/>
                  </a:moveTo>
                  <a:cubicBezTo>
                    <a:pt x="1765" y="0"/>
                    <a:pt x="1762" y="4"/>
                    <a:pt x="1762" y="13"/>
                  </a:cubicBezTo>
                  <a:cubicBezTo>
                    <a:pt x="1119" y="588"/>
                    <a:pt x="575" y="1223"/>
                    <a:pt x="0" y="1867"/>
                  </a:cubicBezTo>
                  <a:lnTo>
                    <a:pt x="39" y="1898"/>
                  </a:lnTo>
                  <a:cubicBezTo>
                    <a:pt x="613" y="1262"/>
                    <a:pt x="1219" y="687"/>
                    <a:pt x="1793" y="44"/>
                  </a:cubicBezTo>
                  <a:cubicBezTo>
                    <a:pt x="1793" y="22"/>
                    <a:pt x="1778" y="0"/>
                    <a:pt x="17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44"/>
            <p:cNvSpPr/>
            <p:nvPr/>
          </p:nvSpPr>
          <p:spPr>
            <a:xfrm>
              <a:off x="1385206" y="577665"/>
              <a:ext cx="287518" cy="304053"/>
            </a:xfrm>
            <a:custGeom>
              <a:avLst/>
              <a:gdLst/>
              <a:ahLst/>
              <a:cxnLst/>
              <a:rect l="l" t="t" r="r" b="b"/>
              <a:pathLst>
                <a:path w="1947" h="2059" extrusionOk="0">
                  <a:moveTo>
                    <a:pt x="1877" y="1"/>
                  </a:moveTo>
                  <a:cubicBezTo>
                    <a:pt x="1180" y="606"/>
                    <a:pt x="575" y="1311"/>
                    <a:pt x="0" y="2008"/>
                  </a:cubicBezTo>
                  <a:cubicBezTo>
                    <a:pt x="0" y="2035"/>
                    <a:pt x="16" y="2059"/>
                    <a:pt x="25" y="2059"/>
                  </a:cubicBezTo>
                  <a:cubicBezTo>
                    <a:pt x="28" y="2059"/>
                    <a:pt x="31" y="2055"/>
                    <a:pt x="31" y="2046"/>
                  </a:cubicBezTo>
                  <a:cubicBezTo>
                    <a:pt x="636" y="1342"/>
                    <a:pt x="1272" y="706"/>
                    <a:pt x="1915" y="32"/>
                  </a:cubicBezTo>
                  <a:cubicBezTo>
                    <a:pt x="1946" y="32"/>
                    <a:pt x="1915" y="1"/>
                    <a:pt x="187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44"/>
            <p:cNvSpPr/>
            <p:nvPr/>
          </p:nvSpPr>
          <p:spPr>
            <a:xfrm>
              <a:off x="1432905" y="615026"/>
              <a:ext cx="277034" cy="295045"/>
            </a:xfrm>
            <a:custGeom>
              <a:avLst/>
              <a:gdLst/>
              <a:ahLst/>
              <a:cxnLst/>
              <a:rect l="l" t="t" r="r" b="b"/>
              <a:pathLst>
                <a:path w="1876" h="1998" extrusionOk="0">
                  <a:moveTo>
                    <a:pt x="1845" y="1"/>
                  </a:moveTo>
                  <a:cubicBezTo>
                    <a:pt x="1140" y="545"/>
                    <a:pt x="566" y="1249"/>
                    <a:pt x="22" y="1947"/>
                  </a:cubicBezTo>
                  <a:cubicBezTo>
                    <a:pt x="0" y="1974"/>
                    <a:pt x="9" y="1997"/>
                    <a:pt x="31" y="1997"/>
                  </a:cubicBezTo>
                  <a:cubicBezTo>
                    <a:pt x="39" y="1997"/>
                    <a:pt x="49" y="1994"/>
                    <a:pt x="60" y="1985"/>
                  </a:cubicBezTo>
                  <a:cubicBezTo>
                    <a:pt x="597" y="1280"/>
                    <a:pt x="1240" y="675"/>
                    <a:pt x="1876" y="31"/>
                  </a:cubicBezTo>
                  <a:cubicBezTo>
                    <a:pt x="1876" y="1"/>
                    <a:pt x="1845" y="1"/>
                    <a:pt x="184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44"/>
            <p:cNvSpPr/>
            <p:nvPr/>
          </p:nvSpPr>
          <p:spPr>
            <a:xfrm>
              <a:off x="1446195" y="662576"/>
              <a:ext cx="292096" cy="308778"/>
            </a:xfrm>
            <a:custGeom>
              <a:avLst/>
              <a:gdLst/>
              <a:ahLst/>
              <a:cxnLst/>
              <a:rect l="l" t="t" r="r" b="b"/>
              <a:pathLst>
                <a:path w="1978" h="2091" extrusionOk="0">
                  <a:moveTo>
                    <a:pt x="1916" y="0"/>
                  </a:moveTo>
                  <a:cubicBezTo>
                    <a:pt x="1181" y="575"/>
                    <a:pt x="576" y="1310"/>
                    <a:pt x="1" y="2077"/>
                  </a:cubicBezTo>
                  <a:cubicBezTo>
                    <a:pt x="1" y="2077"/>
                    <a:pt x="1" y="2090"/>
                    <a:pt x="10" y="2090"/>
                  </a:cubicBezTo>
                  <a:cubicBezTo>
                    <a:pt x="15" y="2090"/>
                    <a:pt x="21" y="2087"/>
                    <a:pt x="32" y="2077"/>
                  </a:cubicBezTo>
                  <a:cubicBezTo>
                    <a:pt x="606" y="1341"/>
                    <a:pt x="1273" y="705"/>
                    <a:pt x="1947" y="31"/>
                  </a:cubicBezTo>
                  <a:cubicBezTo>
                    <a:pt x="1977" y="31"/>
                    <a:pt x="1947" y="0"/>
                    <a:pt x="19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44"/>
            <p:cNvSpPr/>
            <p:nvPr/>
          </p:nvSpPr>
          <p:spPr>
            <a:xfrm>
              <a:off x="1544693" y="676162"/>
              <a:ext cx="264924" cy="260342"/>
            </a:xfrm>
            <a:custGeom>
              <a:avLst/>
              <a:gdLst/>
              <a:ahLst/>
              <a:cxnLst/>
              <a:rect l="l" t="t" r="r" b="b"/>
              <a:pathLst>
                <a:path w="1794" h="1763" extrusionOk="0">
                  <a:moveTo>
                    <a:pt x="1755" y="0"/>
                  </a:moveTo>
                  <a:cubicBezTo>
                    <a:pt x="1119" y="514"/>
                    <a:pt x="575" y="1119"/>
                    <a:pt x="31" y="1724"/>
                  </a:cubicBezTo>
                  <a:cubicBezTo>
                    <a:pt x="0" y="1724"/>
                    <a:pt x="31" y="1762"/>
                    <a:pt x="69" y="1762"/>
                  </a:cubicBezTo>
                  <a:cubicBezTo>
                    <a:pt x="606" y="1150"/>
                    <a:pt x="1249" y="644"/>
                    <a:pt x="1793" y="39"/>
                  </a:cubicBezTo>
                  <a:cubicBezTo>
                    <a:pt x="1793" y="0"/>
                    <a:pt x="1755" y="0"/>
                    <a:pt x="175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44"/>
            <p:cNvSpPr/>
            <p:nvPr/>
          </p:nvSpPr>
          <p:spPr>
            <a:xfrm>
              <a:off x="1620449" y="699937"/>
              <a:ext cx="226382" cy="221800"/>
            </a:xfrm>
            <a:custGeom>
              <a:avLst/>
              <a:gdLst/>
              <a:ahLst/>
              <a:cxnLst/>
              <a:rect l="l" t="t" r="r" b="b"/>
              <a:pathLst>
                <a:path w="1533" h="1502" extrusionOk="0">
                  <a:moveTo>
                    <a:pt x="1533" y="0"/>
                  </a:moveTo>
                  <a:lnTo>
                    <a:pt x="1533" y="0"/>
                  </a:lnTo>
                  <a:cubicBezTo>
                    <a:pt x="958" y="353"/>
                    <a:pt x="476" y="927"/>
                    <a:pt x="31" y="1441"/>
                  </a:cubicBezTo>
                  <a:cubicBezTo>
                    <a:pt x="1" y="1471"/>
                    <a:pt x="31" y="1502"/>
                    <a:pt x="62" y="1502"/>
                  </a:cubicBezTo>
                  <a:cubicBezTo>
                    <a:pt x="545" y="958"/>
                    <a:pt x="1089" y="514"/>
                    <a:pt x="153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44"/>
            <p:cNvSpPr/>
            <p:nvPr/>
          </p:nvSpPr>
          <p:spPr>
            <a:xfrm>
              <a:off x="1630491" y="754575"/>
              <a:ext cx="224167" cy="220471"/>
            </a:xfrm>
            <a:custGeom>
              <a:avLst/>
              <a:gdLst/>
              <a:ahLst/>
              <a:cxnLst/>
              <a:rect l="l" t="t" r="r" b="b"/>
              <a:pathLst>
                <a:path w="1518" h="1493" extrusionOk="0">
                  <a:moveTo>
                    <a:pt x="1501" y="1"/>
                  </a:moveTo>
                  <a:cubicBezTo>
                    <a:pt x="1498" y="1"/>
                    <a:pt x="1496" y="4"/>
                    <a:pt x="1496" y="13"/>
                  </a:cubicBezTo>
                  <a:cubicBezTo>
                    <a:pt x="921" y="396"/>
                    <a:pt x="477" y="940"/>
                    <a:pt x="25" y="1454"/>
                  </a:cubicBezTo>
                  <a:cubicBezTo>
                    <a:pt x="0" y="1454"/>
                    <a:pt x="39" y="1493"/>
                    <a:pt x="56" y="1493"/>
                  </a:cubicBezTo>
                  <a:cubicBezTo>
                    <a:pt x="60" y="1493"/>
                    <a:pt x="63" y="1490"/>
                    <a:pt x="63" y="1484"/>
                  </a:cubicBezTo>
                  <a:cubicBezTo>
                    <a:pt x="507" y="971"/>
                    <a:pt x="1051" y="527"/>
                    <a:pt x="1496" y="44"/>
                  </a:cubicBezTo>
                  <a:cubicBezTo>
                    <a:pt x="1517" y="22"/>
                    <a:pt x="1508" y="1"/>
                    <a:pt x="15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44"/>
            <p:cNvSpPr/>
            <p:nvPr/>
          </p:nvSpPr>
          <p:spPr>
            <a:xfrm>
              <a:off x="1474548" y="773772"/>
              <a:ext cx="424411" cy="411556"/>
            </a:xfrm>
            <a:custGeom>
              <a:avLst/>
              <a:gdLst/>
              <a:ahLst/>
              <a:cxnLst/>
              <a:rect l="l" t="t" r="r" b="b"/>
              <a:pathLst>
                <a:path w="2874" h="2787" extrusionOk="0">
                  <a:moveTo>
                    <a:pt x="2849" y="1"/>
                  </a:moveTo>
                  <a:cubicBezTo>
                    <a:pt x="2845" y="1"/>
                    <a:pt x="2843" y="5"/>
                    <a:pt x="2843" y="14"/>
                  </a:cubicBezTo>
                  <a:cubicBezTo>
                    <a:pt x="1816" y="841"/>
                    <a:pt x="927" y="1799"/>
                    <a:pt x="31" y="2756"/>
                  </a:cubicBezTo>
                  <a:cubicBezTo>
                    <a:pt x="0" y="2756"/>
                    <a:pt x="31" y="2787"/>
                    <a:pt x="62" y="2787"/>
                  </a:cubicBezTo>
                  <a:cubicBezTo>
                    <a:pt x="958" y="1829"/>
                    <a:pt x="1946" y="971"/>
                    <a:pt x="2873" y="44"/>
                  </a:cubicBezTo>
                  <a:cubicBezTo>
                    <a:pt x="2873" y="23"/>
                    <a:pt x="2858" y="1"/>
                    <a:pt x="284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44"/>
            <p:cNvSpPr/>
            <p:nvPr/>
          </p:nvSpPr>
          <p:spPr>
            <a:xfrm>
              <a:off x="1504083" y="1054053"/>
              <a:ext cx="36180" cy="39280"/>
            </a:xfrm>
            <a:custGeom>
              <a:avLst/>
              <a:gdLst/>
              <a:ahLst/>
              <a:cxnLst/>
              <a:rect l="l" t="t" r="r" b="b"/>
              <a:pathLst>
                <a:path w="245" h="266" extrusionOk="0">
                  <a:moveTo>
                    <a:pt x="245" y="0"/>
                  </a:moveTo>
                  <a:lnTo>
                    <a:pt x="245" y="0"/>
                  </a:lnTo>
                  <a:cubicBezTo>
                    <a:pt x="153" y="61"/>
                    <a:pt x="84" y="161"/>
                    <a:pt x="23" y="222"/>
                  </a:cubicBezTo>
                  <a:cubicBezTo>
                    <a:pt x="1" y="244"/>
                    <a:pt x="10" y="266"/>
                    <a:pt x="17" y="266"/>
                  </a:cubicBezTo>
                  <a:cubicBezTo>
                    <a:pt x="20" y="266"/>
                    <a:pt x="23" y="262"/>
                    <a:pt x="23" y="253"/>
                  </a:cubicBezTo>
                  <a:cubicBezTo>
                    <a:pt x="115" y="192"/>
                    <a:pt x="184" y="92"/>
                    <a:pt x="2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44"/>
            <p:cNvSpPr/>
            <p:nvPr/>
          </p:nvSpPr>
          <p:spPr>
            <a:xfrm>
              <a:off x="1483556" y="1013591"/>
              <a:ext cx="36032" cy="42381"/>
            </a:xfrm>
            <a:custGeom>
              <a:avLst/>
              <a:gdLst/>
              <a:ahLst/>
              <a:cxnLst/>
              <a:rect l="l" t="t" r="r" b="b"/>
              <a:pathLst>
                <a:path w="244" h="287" extrusionOk="0">
                  <a:moveTo>
                    <a:pt x="230" y="0"/>
                  </a:moveTo>
                  <a:cubicBezTo>
                    <a:pt x="226" y="0"/>
                    <a:pt x="223" y="3"/>
                    <a:pt x="223" y="14"/>
                  </a:cubicBezTo>
                  <a:cubicBezTo>
                    <a:pt x="243" y="14"/>
                    <a:pt x="237" y="0"/>
                    <a:pt x="230" y="0"/>
                  </a:cubicBezTo>
                  <a:close/>
                  <a:moveTo>
                    <a:pt x="223" y="14"/>
                  </a:moveTo>
                  <a:cubicBezTo>
                    <a:pt x="131" y="52"/>
                    <a:pt x="31" y="175"/>
                    <a:pt x="1" y="243"/>
                  </a:cubicBezTo>
                  <a:cubicBezTo>
                    <a:pt x="1" y="265"/>
                    <a:pt x="16" y="287"/>
                    <a:pt x="25" y="287"/>
                  </a:cubicBezTo>
                  <a:cubicBezTo>
                    <a:pt x="29" y="287"/>
                    <a:pt x="31" y="283"/>
                    <a:pt x="31" y="274"/>
                  </a:cubicBezTo>
                  <a:cubicBezTo>
                    <a:pt x="62" y="243"/>
                    <a:pt x="100" y="175"/>
                    <a:pt x="131" y="144"/>
                  </a:cubicBezTo>
                  <a:cubicBezTo>
                    <a:pt x="162" y="113"/>
                    <a:pt x="192" y="83"/>
                    <a:pt x="223"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44"/>
            <p:cNvSpPr/>
            <p:nvPr/>
          </p:nvSpPr>
          <p:spPr>
            <a:xfrm>
              <a:off x="1470857" y="982727"/>
              <a:ext cx="36623" cy="39723"/>
            </a:xfrm>
            <a:custGeom>
              <a:avLst/>
              <a:gdLst/>
              <a:ahLst/>
              <a:cxnLst/>
              <a:rect l="l" t="t" r="r" b="b"/>
              <a:pathLst>
                <a:path w="248" h="269" extrusionOk="0">
                  <a:moveTo>
                    <a:pt x="217" y="0"/>
                  </a:moveTo>
                  <a:cubicBezTo>
                    <a:pt x="148" y="69"/>
                    <a:pt x="87" y="131"/>
                    <a:pt x="25" y="223"/>
                  </a:cubicBezTo>
                  <a:cubicBezTo>
                    <a:pt x="0" y="223"/>
                    <a:pt x="37" y="269"/>
                    <a:pt x="51" y="269"/>
                  </a:cubicBezTo>
                  <a:cubicBezTo>
                    <a:pt x="54" y="269"/>
                    <a:pt x="56" y="267"/>
                    <a:pt x="56" y="261"/>
                  </a:cubicBezTo>
                  <a:cubicBezTo>
                    <a:pt x="117" y="192"/>
                    <a:pt x="186" y="100"/>
                    <a:pt x="248" y="31"/>
                  </a:cubicBezTo>
                  <a:cubicBezTo>
                    <a:pt x="248" y="31"/>
                    <a:pt x="248" y="0"/>
                    <a:pt x="2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44"/>
            <p:cNvSpPr/>
            <p:nvPr/>
          </p:nvSpPr>
          <p:spPr>
            <a:xfrm>
              <a:off x="1428327" y="1025700"/>
              <a:ext cx="277181" cy="261081"/>
            </a:xfrm>
            <a:custGeom>
              <a:avLst/>
              <a:gdLst/>
              <a:ahLst/>
              <a:cxnLst/>
              <a:rect l="l" t="t" r="r" b="b"/>
              <a:pathLst>
                <a:path w="1877" h="1768" extrusionOk="0">
                  <a:moveTo>
                    <a:pt x="1846" y="1"/>
                  </a:moveTo>
                  <a:cubicBezTo>
                    <a:pt x="1171" y="506"/>
                    <a:pt x="566" y="1119"/>
                    <a:pt x="22" y="1724"/>
                  </a:cubicBezTo>
                  <a:cubicBezTo>
                    <a:pt x="1" y="1746"/>
                    <a:pt x="10" y="1768"/>
                    <a:pt x="28" y="1768"/>
                  </a:cubicBezTo>
                  <a:cubicBezTo>
                    <a:pt x="35" y="1768"/>
                    <a:pt x="44" y="1764"/>
                    <a:pt x="53" y="1755"/>
                  </a:cubicBezTo>
                  <a:cubicBezTo>
                    <a:pt x="628" y="1150"/>
                    <a:pt x="1240" y="606"/>
                    <a:pt x="1846" y="31"/>
                  </a:cubicBezTo>
                  <a:cubicBezTo>
                    <a:pt x="1876" y="31"/>
                    <a:pt x="1846" y="1"/>
                    <a:pt x="184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44"/>
            <p:cNvSpPr/>
            <p:nvPr/>
          </p:nvSpPr>
          <p:spPr>
            <a:xfrm>
              <a:off x="1775506" y="839338"/>
              <a:ext cx="127884" cy="119760"/>
            </a:xfrm>
            <a:custGeom>
              <a:avLst/>
              <a:gdLst/>
              <a:ahLst/>
              <a:cxnLst/>
              <a:rect l="l" t="t" r="r" b="b"/>
              <a:pathLst>
                <a:path w="866" h="811" extrusionOk="0">
                  <a:moveTo>
                    <a:pt x="857" y="0"/>
                  </a:moveTo>
                  <a:cubicBezTo>
                    <a:pt x="852" y="0"/>
                    <a:pt x="846" y="4"/>
                    <a:pt x="835" y="14"/>
                  </a:cubicBezTo>
                  <a:cubicBezTo>
                    <a:pt x="544" y="236"/>
                    <a:pt x="291" y="527"/>
                    <a:pt x="39" y="780"/>
                  </a:cubicBezTo>
                  <a:cubicBezTo>
                    <a:pt x="0" y="811"/>
                    <a:pt x="39" y="811"/>
                    <a:pt x="39" y="811"/>
                  </a:cubicBezTo>
                  <a:cubicBezTo>
                    <a:pt x="322" y="558"/>
                    <a:pt x="613" y="305"/>
                    <a:pt x="866" y="14"/>
                  </a:cubicBezTo>
                  <a:cubicBezTo>
                    <a:pt x="866" y="14"/>
                    <a:pt x="866" y="0"/>
                    <a:pt x="85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44"/>
            <p:cNvSpPr/>
            <p:nvPr/>
          </p:nvSpPr>
          <p:spPr>
            <a:xfrm>
              <a:off x="1483556" y="1084916"/>
              <a:ext cx="221952" cy="209101"/>
            </a:xfrm>
            <a:custGeom>
              <a:avLst/>
              <a:gdLst/>
              <a:ahLst/>
              <a:cxnLst/>
              <a:rect l="l" t="t" r="r" b="b"/>
              <a:pathLst>
                <a:path w="1503" h="1416" extrusionOk="0">
                  <a:moveTo>
                    <a:pt x="1478" y="1"/>
                  </a:moveTo>
                  <a:cubicBezTo>
                    <a:pt x="1474" y="1"/>
                    <a:pt x="1472" y="4"/>
                    <a:pt x="1472" y="13"/>
                  </a:cubicBezTo>
                  <a:cubicBezTo>
                    <a:pt x="958" y="458"/>
                    <a:pt x="483" y="940"/>
                    <a:pt x="1" y="1385"/>
                  </a:cubicBezTo>
                  <a:cubicBezTo>
                    <a:pt x="1" y="1415"/>
                    <a:pt x="1" y="1415"/>
                    <a:pt x="31" y="1415"/>
                  </a:cubicBezTo>
                  <a:cubicBezTo>
                    <a:pt x="514" y="971"/>
                    <a:pt x="1020" y="527"/>
                    <a:pt x="1502" y="44"/>
                  </a:cubicBezTo>
                  <a:cubicBezTo>
                    <a:pt x="1502" y="22"/>
                    <a:pt x="1487" y="1"/>
                    <a:pt x="147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44"/>
            <p:cNvSpPr/>
            <p:nvPr/>
          </p:nvSpPr>
          <p:spPr>
            <a:xfrm>
              <a:off x="1809471" y="884231"/>
              <a:ext cx="117695" cy="103221"/>
            </a:xfrm>
            <a:custGeom>
              <a:avLst/>
              <a:gdLst/>
              <a:ahLst/>
              <a:cxnLst/>
              <a:rect l="l" t="t" r="r" b="b"/>
              <a:pathLst>
                <a:path w="797" h="699" extrusionOk="0">
                  <a:moveTo>
                    <a:pt x="766" y="1"/>
                  </a:moveTo>
                  <a:cubicBezTo>
                    <a:pt x="475" y="193"/>
                    <a:pt x="253" y="445"/>
                    <a:pt x="31" y="667"/>
                  </a:cubicBezTo>
                  <a:cubicBezTo>
                    <a:pt x="0" y="698"/>
                    <a:pt x="31" y="698"/>
                    <a:pt x="31" y="698"/>
                  </a:cubicBezTo>
                  <a:cubicBezTo>
                    <a:pt x="284" y="476"/>
                    <a:pt x="536" y="254"/>
                    <a:pt x="766" y="32"/>
                  </a:cubicBezTo>
                  <a:cubicBezTo>
                    <a:pt x="797" y="32"/>
                    <a:pt x="766" y="1"/>
                    <a:pt x="7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44"/>
            <p:cNvSpPr/>
            <p:nvPr/>
          </p:nvSpPr>
          <p:spPr>
            <a:xfrm>
              <a:off x="1537014" y="1082258"/>
              <a:ext cx="220475" cy="213531"/>
            </a:xfrm>
            <a:custGeom>
              <a:avLst/>
              <a:gdLst/>
              <a:ahLst/>
              <a:cxnLst/>
              <a:rect l="l" t="t" r="r" b="b"/>
              <a:pathLst>
                <a:path w="1493" h="1446" extrusionOk="0">
                  <a:moveTo>
                    <a:pt x="1493" y="1"/>
                  </a:moveTo>
                  <a:cubicBezTo>
                    <a:pt x="979" y="476"/>
                    <a:pt x="535" y="958"/>
                    <a:pt x="22" y="1403"/>
                  </a:cubicBezTo>
                  <a:cubicBezTo>
                    <a:pt x="0" y="1424"/>
                    <a:pt x="9" y="1446"/>
                    <a:pt x="27" y="1446"/>
                  </a:cubicBezTo>
                  <a:cubicBezTo>
                    <a:pt x="34" y="1446"/>
                    <a:pt x="43" y="1442"/>
                    <a:pt x="52" y="1433"/>
                  </a:cubicBezTo>
                  <a:cubicBezTo>
                    <a:pt x="566" y="989"/>
                    <a:pt x="1041" y="545"/>
                    <a:pt x="1493" y="31"/>
                  </a:cubicBezTo>
                  <a:lnTo>
                    <a:pt x="149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44"/>
            <p:cNvSpPr/>
            <p:nvPr/>
          </p:nvSpPr>
          <p:spPr>
            <a:xfrm>
              <a:off x="1620449" y="1011080"/>
              <a:ext cx="273932" cy="280425"/>
            </a:xfrm>
            <a:custGeom>
              <a:avLst/>
              <a:gdLst/>
              <a:ahLst/>
              <a:cxnLst/>
              <a:rect l="l" t="t" r="r" b="b"/>
              <a:pathLst>
                <a:path w="1855" h="1899" extrusionOk="0">
                  <a:moveTo>
                    <a:pt x="1786" y="0"/>
                  </a:moveTo>
                  <a:cubicBezTo>
                    <a:pt x="1150" y="575"/>
                    <a:pt x="575" y="1249"/>
                    <a:pt x="1" y="1885"/>
                  </a:cubicBezTo>
                  <a:cubicBezTo>
                    <a:pt x="1" y="1885"/>
                    <a:pt x="1" y="1898"/>
                    <a:pt x="10" y="1898"/>
                  </a:cubicBezTo>
                  <a:cubicBezTo>
                    <a:pt x="14" y="1898"/>
                    <a:pt x="21" y="1895"/>
                    <a:pt x="31" y="1885"/>
                  </a:cubicBezTo>
                  <a:cubicBezTo>
                    <a:pt x="606" y="1279"/>
                    <a:pt x="1242" y="674"/>
                    <a:pt x="1816" y="31"/>
                  </a:cubicBezTo>
                  <a:cubicBezTo>
                    <a:pt x="1855" y="0"/>
                    <a:pt x="1816" y="0"/>
                    <a:pt x="178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44"/>
            <p:cNvSpPr/>
            <p:nvPr/>
          </p:nvSpPr>
          <p:spPr>
            <a:xfrm>
              <a:off x="1832065" y="921591"/>
              <a:ext cx="99679" cy="85058"/>
            </a:xfrm>
            <a:custGeom>
              <a:avLst/>
              <a:gdLst/>
              <a:ahLst/>
              <a:cxnLst/>
              <a:rect l="l" t="t" r="r" b="b"/>
              <a:pathLst>
                <a:path w="675" h="576" extrusionOk="0">
                  <a:moveTo>
                    <a:pt x="644" y="1"/>
                  </a:moveTo>
                  <a:cubicBezTo>
                    <a:pt x="422" y="162"/>
                    <a:pt x="230" y="353"/>
                    <a:pt x="39" y="545"/>
                  </a:cubicBezTo>
                  <a:cubicBezTo>
                    <a:pt x="0" y="575"/>
                    <a:pt x="39" y="575"/>
                    <a:pt x="39" y="575"/>
                  </a:cubicBezTo>
                  <a:cubicBezTo>
                    <a:pt x="261" y="384"/>
                    <a:pt x="483" y="223"/>
                    <a:pt x="674" y="31"/>
                  </a:cubicBezTo>
                  <a:cubicBezTo>
                    <a:pt x="674" y="31"/>
                    <a:pt x="674" y="1"/>
                    <a:pt x="64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44"/>
            <p:cNvSpPr/>
            <p:nvPr/>
          </p:nvSpPr>
          <p:spPr>
            <a:xfrm>
              <a:off x="1724559" y="1075317"/>
              <a:ext cx="183409" cy="162142"/>
            </a:xfrm>
            <a:custGeom>
              <a:avLst/>
              <a:gdLst/>
              <a:ahLst/>
              <a:cxnLst/>
              <a:rect l="l" t="t" r="r" b="b"/>
              <a:pathLst>
                <a:path w="1242" h="1098" extrusionOk="0">
                  <a:moveTo>
                    <a:pt x="1231" y="1"/>
                  </a:moveTo>
                  <a:cubicBezTo>
                    <a:pt x="1227" y="1"/>
                    <a:pt x="1220" y="6"/>
                    <a:pt x="1211" y="17"/>
                  </a:cubicBezTo>
                  <a:cubicBezTo>
                    <a:pt x="797" y="300"/>
                    <a:pt x="414" y="714"/>
                    <a:pt x="31" y="1067"/>
                  </a:cubicBezTo>
                  <a:cubicBezTo>
                    <a:pt x="1" y="1097"/>
                    <a:pt x="31" y="1097"/>
                    <a:pt x="62" y="1097"/>
                  </a:cubicBezTo>
                  <a:cubicBezTo>
                    <a:pt x="445" y="745"/>
                    <a:pt x="889" y="431"/>
                    <a:pt x="1242" y="48"/>
                  </a:cubicBezTo>
                  <a:cubicBezTo>
                    <a:pt x="1242" y="26"/>
                    <a:pt x="1242" y="1"/>
                    <a:pt x="12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44"/>
            <p:cNvSpPr/>
            <p:nvPr/>
          </p:nvSpPr>
          <p:spPr>
            <a:xfrm>
              <a:off x="1846684" y="1110611"/>
              <a:ext cx="65862" cy="61135"/>
            </a:xfrm>
            <a:custGeom>
              <a:avLst/>
              <a:gdLst/>
              <a:ahLst/>
              <a:cxnLst/>
              <a:rect l="l" t="t" r="r" b="b"/>
              <a:pathLst>
                <a:path w="446" h="414" extrusionOk="0">
                  <a:moveTo>
                    <a:pt x="415" y="0"/>
                  </a:moveTo>
                  <a:cubicBezTo>
                    <a:pt x="254" y="123"/>
                    <a:pt x="131" y="253"/>
                    <a:pt x="1" y="383"/>
                  </a:cubicBezTo>
                  <a:lnTo>
                    <a:pt x="1" y="414"/>
                  </a:lnTo>
                  <a:cubicBezTo>
                    <a:pt x="162" y="284"/>
                    <a:pt x="284" y="161"/>
                    <a:pt x="415" y="31"/>
                  </a:cubicBezTo>
                  <a:cubicBezTo>
                    <a:pt x="445" y="31"/>
                    <a:pt x="415" y="0"/>
                    <a:pt x="41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44"/>
            <p:cNvSpPr/>
            <p:nvPr/>
          </p:nvSpPr>
          <p:spPr>
            <a:xfrm>
              <a:off x="1888623" y="1115041"/>
              <a:ext cx="52128" cy="52275"/>
            </a:xfrm>
            <a:custGeom>
              <a:avLst/>
              <a:gdLst/>
              <a:ahLst/>
              <a:cxnLst/>
              <a:rect l="l" t="t" r="r" b="b"/>
              <a:pathLst>
                <a:path w="353" h="354" extrusionOk="0">
                  <a:moveTo>
                    <a:pt x="322" y="1"/>
                  </a:moveTo>
                  <a:cubicBezTo>
                    <a:pt x="230" y="93"/>
                    <a:pt x="100" y="223"/>
                    <a:pt x="0" y="323"/>
                  </a:cubicBezTo>
                  <a:cubicBezTo>
                    <a:pt x="0" y="323"/>
                    <a:pt x="0" y="353"/>
                    <a:pt x="39" y="353"/>
                  </a:cubicBezTo>
                  <a:cubicBezTo>
                    <a:pt x="131" y="254"/>
                    <a:pt x="261" y="162"/>
                    <a:pt x="353" y="31"/>
                  </a:cubicBezTo>
                  <a:cubicBezTo>
                    <a:pt x="353" y="31"/>
                    <a:pt x="353" y="1"/>
                    <a:pt x="3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44"/>
            <p:cNvSpPr/>
            <p:nvPr/>
          </p:nvSpPr>
          <p:spPr>
            <a:xfrm>
              <a:off x="1922588" y="1143394"/>
              <a:ext cx="32931" cy="25842"/>
            </a:xfrm>
            <a:custGeom>
              <a:avLst/>
              <a:gdLst/>
              <a:ahLst/>
              <a:cxnLst/>
              <a:rect l="l" t="t" r="r" b="b"/>
              <a:pathLst>
                <a:path w="223" h="175" extrusionOk="0">
                  <a:moveTo>
                    <a:pt x="192" y="0"/>
                  </a:moveTo>
                  <a:cubicBezTo>
                    <a:pt x="123" y="31"/>
                    <a:pt x="61" y="92"/>
                    <a:pt x="0" y="161"/>
                  </a:cubicBezTo>
                  <a:cubicBezTo>
                    <a:pt x="0" y="161"/>
                    <a:pt x="0" y="175"/>
                    <a:pt x="9" y="175"/>
                  </a:cubicBezTo>
                  <a:cubicBezTo>
                    <a:pt x="14" y="175"/>
                    <a:pt x="21" y="171"/>
                    <a:pt x="31" y="161"/>
                  </a:cubicBezTo>
                  <a:cubicBezTo>
                    <a:pt x="92" y="131"/>
                    <a:pt x="153" y="62"/>
                    <a:pt x="2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44"/>
            <p:cNvSpPr/>
            <p:nvPr/>
          </p:nvSpPr>
          <p:spPr>
            <a:xfrm>
              <a:off x="1945182" y="1160081"/>
              <a:ext cx="28353" cy="22594"/>
            </a:xfrm>
            <a:custGeom>
              <a:avLst/>
              <a:gdLst/>
              <a:ahLst/>
              <a:cxnLst/>
              <a:rect l="l" t="t" r="r" b="b"/>
              <a:pathLst>
                <a:path w="192" h="153" extrusionOk="0">
                  <a:moveTo>
                    <a:pt x="183" y="1"/>
                  </a:moveTo>
                  <a:cubicBezTo>
                    <a:pt x="178" y="1"/>
                    <a:pt x="172" y="5"/>
                    <a:pt x="161" y="18"/>
                  </a:cubicBezTo>
                  <a:cubicBezTo>
                    <a:pt x="100" y="18"/>
                    <a:pt x="69" y="79"/>
                    <a:pt x="0" y="110"/>
                  </a:cubicBezTo>
                  <a:cubicBezTo>
                    <a:pt x="0" y="131"/>
                    <a:pt x="20" y="153"/>
                    <a:pt x="42" y="153"/>
                  </a:cubicBezTo>
                  <a:cubicBezTo>
                    <a:pt x="51" y="153"/>
                    <a:pt x="60" y="149"/>
                    <a:pt x="69" y="140"/>
                  </a:cubicBezTo>
                  <a:cubicBezTo>
                    <a:pt x="100" y="110"/>
                    <a:pt x="161" y="79"/>
                    <a:pt x="192" y="18"/>
                  </a:cubicBezTo>
                  <a:cubicBezTo>
                    <a:pt x="192" y="18"/>
                    <a:pt x="192" y="1"/>
                    <a:pt x="1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0" name="Google Shape;4430;p44"/>
          <p:cNvSpPr txBox="1">
            <a:spLocks noGrp="1"/>
          </p:cNvSpPr>
          <p:nvPr>
            <p:ph type="title"/>
          </p:nvPr>
        </p:nvSpPr>
        <p:spPr>
          <a:xfrm>
            <a:off x="1949361" y="514996"/>
            <a:ext cx="6077586" cy="107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smtClean="0"/>
              <a:t>Người đàn ông giúp đỡ ai ?</a:t>
            </a:r>
            <a:endParaRPr dirty="0"/>
          </a:p>
        </p:txBody>
      </p:sp>
      <p:pic>
        <p:nvPicPr>
          <p:cNvPr id="75" name="Picture 74"/>
          <p:cNvPicPr>
            <a:picLocks noChangeAspect="1"/>
          </p:cNvPicPr>
          <p:nvPr/>
        </p:nvPicPr>
        <p:blipFill>
          <a:blip r:embed="rId3"/>
          <a:stretch>
            <a:fillRect/>
          </a:stretch>
        </p:blipFill>
        <p:spPr>
          <a:xfrm>
            <a:off x="4888645" y="1392622"/>
            <a:ext cx="3694699" cy="3593042"/>
          </a:xfrm>
          <a:prstGeom prst="rect">
            <a:avLst/>
          </a:prstGeom>
        </p:spPr>
      </p:pic>
      <p:sp>
        <p:nvSpPr>
          <p:cNvPr id="3" name="Rectangle 2"/>
          <p:cNvSpPr/>
          <p:nvPr/>
        </p:nvSpPr>
        <p:spPr>
          <a:xfrm>
            <a:off x="1548870" y="1309371"/>
            <a:ext cx="3179379" cy="3539430"/>
          </a:xfrm>
          <a:prstGeom prst="rect">
            <a:avLst/>
          </a:prstGeom>
        </p:spPr>
        <p:txBody>
          <a:bodyPr wrap="square">
            <a:spAutoFit/>
          </a:bodyPr>
          <a:lstStyle/>
          <a:p>
            <a:pPr algn="ctr"/>
            <a:r>
              <a:rPr lang="pt-BR" sz="3200" dirty="0">
                <a:solidFill>
                  <a:srgbClr val="FF0000"/>
                </a:solidFill>
                <a:latin typeface="Times New Roman" panose="02020603050405020304" pitchFamily="18" charset="0"/>
                <a:ea typeface="Arial" panose="020B0604020202020204" pitchFamily="34" charset="0"/>
              </a:rPr>
              <a:t>Ông gặp một nàng tiên khi mái tóc của nàng tiên nữ ấy đang mắc kẹt vào một nhánh cây và đã ra tay giúp đỡ</a:t>
            </a:r>
            <a:endParaRPr lang="vi-VN" sz="3200" dirty="0">
              <a:solidFill>
                <a:srgbClr val="FF0000"/>
              </a:solidFill>
            </a:endParaRPr>
          </a:p>
        </p:txBody>
      </p:sp>
    </p:spTree>
    <p:extLst>
      <p:ext uri="{BB962C8B-B14F-4D97-AF65-F5344CB8AC3E}">
        <p14:creationId xmlns:p14="http://schemas.microsoft.com/office/powerpoint/2010/main" val="195130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63"/>
        <p:cNvGrpSpPr/>
        <p:nvPr/>
      </p:nvGrpSpPr>
      <p:grpSpPr>
        <a:xfrm>
          <a:off x="0" y="0"/>
          <a:ext cx="0" cy="0"/>
          <a:chOff x="0" y="0"/>
          <a:chExt cx="0" cy="0"/>
        </a:xfrm>
      </p:grpSpPr>
      <p:grpSp>
        <p:nvGrpSpPr>
          <p:cNvPr id="4364" name="Google Shape;4364;p44"/>
          <p:cNvGrpSpPr/>
          <p:nvPr/>
        </p:nvGrpSpPr>
        <p:grpSpPr>
          <a:xfrm>
            <a:off x="7868175" y="117282"/>
            <a:ext cx="1232147" cy="976051"/>
            <a:chOff x="7191850" y="3627325"/>
            <a:chExt cx="1232147" cy="976051"/>
          </a:xfrm>
        </p:grpSpPr>
        <p:sp>
          <p:nvSpPr>
            <p:cNvPr id="4365" name="Google Shape;4365;p44"/>
            <p:cNvSpPr/>
            <p:nvPr/>
          </p:nvSpPr>
          <p:spPr>
            <a:xfrm>
              <a:off x="7390042" y="3889103"/>
              <a:ext cx="1033955" cy="714273"/>
            </a:xfrm>
            <a:custGeom>
              <a:avLst/>
              <a:gdLst/>
              <a:ahLst/>
              <a:cxnLst/>
              <a:rect l="l" t="t" r="r" b="b"/>
              <a:pathLst>
                <a:path w="3318" h="2292" extrusionOk="0">
                  <a:moveTo>
                    <a:pt x="2902" y="1"/>
                  </a:moveTo>
                  <a:cubicBezTo>
                    <a:pt x="2860" y="1"/>
                    <a:pt x="2077" y="1184"/>
                    <a:pt x="2077" y="1214"/>
                  </a:cubicBezTo>
                  <a:cubicBezTo>
                    <a:pt x="2076" y="1215"/>
                    <a:pt x="2074" y="1215"/>
                    <a:pt x="2073" y="1215"/>
                  </a:cubicBezTo>
                  <a:cubicBezTo>
                    <a:pt x="2019" y="1215"/>
                    <a:pt x="1568" y="767"/>
                    <a:pt x="1535" y="767"/>
                  </a:cubicBezTo>
                  <a:cubicBezTo>
                    <a:pt x="1533" y="767"/>
                    <a:pt x="1533" y="768"/>
                    <a:pt x="1533" y="769"/>
                  </a:cubicBezTo>
                  <a:cubicBezTo>
                    <a:pt x="1563" y="800"/>
                    <a:pt x="1563" y="1344"/>
                    <a:pt x="1533" y="1405"/>
                  </a:cubicBezTo>
                  <a:cubicBezTo>
                    <a:pt x="1502" y="1466"/>
                    <a:pt x="0" y="1497"/>
                    <a:pt x="0" y="1497"/>
                  </a:cubicBezTo>
                  <a:cubicBezTo>
                    <a:pt x="0" y="1497"/>
                    <a:pt x="292" y="2233"/>
                    <a:pt x="322" y="2263"/>
                  </a:cubicBezTo>
                  <a:cubicBezTo>
                    <a:pt x="338" y="2282"/>
                    <a:pt x="776" y="2292"/>
                    <a:pt x="1227" y="2292"/>
                  </a:cubicBezTo>
                  <a:cubicBezTo>
                    <a:pt x="1678" y="2292"/>
                    <a:pt x="2142" y="2282"/>
                    <a:pt x="2207" y="2263"/>
                  </a:cubicBezTo>
                  <a:cubicBezTo>
                    <a:pt x="2299" y="2202"/>
                    <a:pt x="3287" y="831"/>
                    <a:pt x="3287" y="800"/>
                  </a:cubicBezTo>
                  <a:cubicBezTo>
                    <a:pt x="3318" y="769"/>
                    <a:pt x="2904" y="65"/>
                    <a:pt x="2904" y="3"/>
                  </a:cubicBezTo>
                  <a:cubicBezTo>
                    <a:pt x="2904" y="1"/>
                    <a:pt x="2903" y="1"/>
                    <a:pt x="2902"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44"/>
            <p:cNvSpPr/>
            <p:nvPr/>
          </p:nvSpPr>
          <p:spPr>
            <a:xfrm>
              <a:off x="7270691" y="3670332"/>
              <a:ext cx="845425" cy="387054"/>
            </a:xfrm>
            <a:custGeom>
              <a:avLst/>
              <a:gdLst/>
              <a:ahLst/>
              <a:cxnLst/>
              <a:rect l="l" t="t" r="r" b="b"/>
              <a:pathLst>
                <a:path w="2713" h="1242" extrusionOk="0">
                  <a:moveTo>
                    <a:pt x="2712" y="0"/>
                  </a:moveTo>
                  <a:lnTo>
                    <a:pt x="2712" y="0"/>
                  </a:lnTo>
                  <a:cubicBezTo>
                    <a:pt x="2712" y="0"/>
                    <a:pt x="989" y="161"/>
                    <a:pt x="866" y="223"/>
                  </a:cubicBezTo>
                  <a:cubicBezTo>
                    <a:pt x="767" y="284"/>
                    <a:pt x="0" y="1180"/>
                    <a:pt x="0" y="1180"/>
                  </a:cubicBezTo>
                  <a:lnTo>
                    <a:pt x="1824" y="1242"/>
                  </a:lnTo>
                  <a:lnTo>
                    <a:pt x="2712" y="0"/>
                  </a:ln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44"/>
            <p:cNvSpPr/>
            <p:nvPr/>
          </p:nvSpPr>
          <p:spPr>
            <a:xfrm>
              <a:off x="7201510" y="4038067"/>
              <a:ext cx="656895" cy="31164"/>
            </a:xfrm>
            <a:custGeom>
              <a:avLst/>
              <a:gdLst/>
              <a:ahLst/>
              <a:cxnLst/>
              <a:rect l="l" t="t" r="r" b="b"/>
              <a:pathLst>
                <a:path w="2108" h="100" extrusionOk="0">
                  <a:moveTo>
                    <a:pt x="2046" y="0"/>
                  </a:moveTo>
                  <a:cubicBezTo>
                    <a:pt x="1372" y="31"/>
                    <a:pt x="667" y="31"/>
                    <a:pt x="0" y="62"/>
                  </a:cubicBezTo>
                  <a:lnTo>
                    <a:pt x="0" y="100"/>
                  </a:lnTo>
                  <a:cubicBezTo>
                    <a:pt x="667" y="100"/>
                    <a:pt x="1372" y="100"/>
                    <a:pt x="2046" y="62"/>
                  </a:cubicBezTo>
                  <a:cubicBezTo>
                    <a:pt x="2107" y="62"/>
                    <a:pt x="2107" y="0"/>
                    <a:pt x="20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44"/>
            <p:cNvSpPr/>
            <p:nvPr/>
          </p:nvSpPr>
          <p:spPr>
            <a:xfrm>
              <a:off x="7201510" y="3658178"/>
              <a:ext cx="308192" cy="393910"/>
            </a:xfrm>
            <a:custGeom>
              <a:avLst/>
              <a:gdLst/>
              <a:ahLst/>
              <a:cxnLst/>
              <a:rect l="l" t="t" r="r" b="b"/>
              <a:pathLst>
                <a:path w="989" h="1264" extrusionOk="0">
                  <a:moveTo>
                    <a:pt x="945" y="0"/>
                  </a:moveTo>
                  <a:cubicBezTo>
                    <a:pt x="939" y="0"/>
                    <a:pt x="933" y="3"/>
                    <a:pt x="927" y="9"/>
                  </a:cubicBezTo>
                  <a:cubicBezTo>
                    <a:pt x="605" y="422"/>
                    <a:pt x="284" y="806"/>
                    <a:pt x="0" y="1250"/>
                  </a:cubicBezTo>
                  <a:cubicBezTo>
                    <a:pt x="0" y="1250"/>
                    <a:pt x="0" y="1263"/>
                    <a:pt x="9" y="1263"/>
                  </a:cubicBezTo>
                  <a:cubicBezTo>
                    <a:pt x="14" y="1263"/>
                    <a:pt x="21" y="1260"/>
                    <a:pt x="31" y="1250"/>
                  </a:cubicBezTo>
                  <a:cubicBezTo>
                    <a:pt x="353" y="867"/>
                    <a:pt x="667" y="453"/>
                    <a:pt x="989" y="70"/>
                  </a:cubicBezTo>
                  <a:cubicBezTo>
                    <a:pt x="989" y="45"/>
                    <a:pt x="968" y="0"/>
                    <a:pt x="9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44"/>
            <p:cNvSpPr/>
            <p:nvPr/>
          </p:nvSpPr>
          <p:spPr>
            <a:xfrm>
              <a:off x="7830365" y="3639168"/>
              <a:ext cx="307257" cy="423204"/>
            </a:xfrm>
            <a:custGeom>
              <a:avLst/>
              <a:gdLst/>
              <a:ahLst/>
              <a:cxnLst/>
              <a:rect l="l" t="t" r="r" b="b"/>
              <a:pathLst>
                <a:path w="986" h="1358" extrusionOk="0">
                  <a:moveTo>
                    <a:pt x="947" y="1"/>
                  </a:moveTo>
                  <a:cubicBezTo>
                    <a:pt x="633" y="453"/>
                    <a:pt x="311" y="867"/>
                    <a:pt x="28" y="1311"/>
                  </a:cubicBezTo>
                  <a:cubicBezTo>
                    <a:pt x="1" y="1332"/>
                    <a:pt x="27" y="1358"/>
                    <a:pt x="45" y="1358"/>
                  </a:cubicBezTo>
                  <a:cubicBezTo>
                    <a:pt x="52" y="1358"/>
                    <a:pt x="58" y="1353"/>
                    <a:pt x="58" y="1342"/>
                  </a:cubicBezTo>
                  <a:cubicBezTo>
                    <a:pt x="372" y="897"/>
                    <a:pt x="694" y="483"/>
                    <a:pt x="985" y="39"/>
                  </a:cubicBezTo>
                  <a:cubicBezTo>
                    <a:pt x="985" y="1"/>
                    <a:pt x="985" y="1"/>
                    <a:pt x="94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44"/>
            <p:cNvSpPr/>
            <p:nvPr/>
          </p:nvSpPr>
          <p:spPr>
            <a:xfrm>
              <a:off x="7509393" y="3629818"/>
              <a:ext cx="587715" cy="39578"/>
            </a:xfrm>
            <a:custGeom>
              <a:avLst/>
              <a:gdLst/>
              <a:ahLst/>
              <a:cxnLst/>
              <a:rect l="l" t="t" r="r" b="b"/>
              <a:pathLst>
                <a:path w="1886" h="127" extrusionOk="0">
                  <a:moveTo>
                    <a:pt x="1854" y="0"/>
                  </a:moveTo>
                  <a:cubicBezTo>
                    <a:pt x="1249" y="31"/>
                    <a:pt x="606" y="0"/>
                    <a:pt x="1" y="100"/>
                  </a:cubicBezTo>
                  <a:cubicBezTo>
                    <a:pt x="188" y="119"/>
                    <a:pt x="380" y="126"/>
                    <a:pt x="572" y="126"/>
                  </a:cubicBezTo>
                  <a:cubicBezTo>
                    <a:pt x="1001" y="126"/>
                    <a:pt x="1437" y="90"/>
                    <a:pt x="1854" y="69"/>
                  </a:cubicBezTo>
                  <a:cubicBezTo>
                    <a:pt x="1885" y="69"/>
                    <a:pt x="1885" y="0"/>
                    <a:pt x="18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44"/>
            <p:cNvSpPr/>
            <p:nvPr/>
          </p:nvSpPr>
          <p:spPr>
            <a:xfrm>
              <a:off x="7191850" y="4040249"/>
              <a:ext cx="675904" cy="277357"/>
            </a:xfrm>
            <a:custGeom>
              <a:avLst/>
              <a:gdLst/>
              <a:ahLst/>
              <a:cxnLst/>
              <a:rect l="l" t="t" r="r" b="b"/>
              <a:pathLst>
                <a:path w="2169" h="890" extrusionOk="0">
                  <a:moveTo>
                    <a:pt x="2073" y="1"/>
                  </a:moveTo>
                  <a:cubicBezTo>
                    <a:pt x="2056" y="1"/>
                    <a:pt x="2038" y="9"/>
                    <a:pt x="2038" y="24"/>
                  </a:cubicBezTo>
                  <a:cubicBezTo>
                    <a:pt x="2008" y="215"/>
                    <a:pt x="2038" y="438"/>
                    <a:pt x="2038" y="629"/>
                  </a:cubicBezTo>
                  <a:lnTo>
                    <a:pt x="2038" y="790"/>
                  </a:lnTo>
                  <a:lnTo>
                    <a:pt x="1119" y="790"/>
                  </a:lnTo>
                  <a:cubicBezTo>
                    <a:pt x="797" y="821"/>
                    <a:pt x="476" y="821"/>
                    <a:pt x="161" y="821"/>
                  </a:cubicBezTo>
                  <a:lnTo>
                    <a:pt x="62" y="821"/>
                  </a:lnTo>
                  <a:cubicBezTo>
                    <a:pt x="61" y="821"/>
                    <a:pt x="60" y="821"/>
                    <a:pt x="59" y="821"/>
                  </a:cubicBezTo>
                  <a:lnTo>
                    <a:pt x="59" y="821"/>
                  </a:lnTo>
                  <a:cubicBezTo>
                    <a:pt x="61" y="814"/>
                    <a:pt x="62" y="805"/>
                    <a:pt x="62" y="790"/>
                  </a:cubicBezTo>
                  <a:cubicBezTo>
                    <a:pt x="62" y="537"/>
                    <a:pt x="62" y="315"/>
                    <a:pt x="31" y="55"/>
                  </a:cubicBezTo>
                  <a:lnTo>
                    <a:pt x="1" y="55"/>
                  </a:lnTo>
                  <a:cubicBezTo>
                    <a:pt x="1" y="346"/>
                    <a:pt x="31" y="598"/>
                    <a:pt x="1" y="859"/>
                  </a:cubicBezTo>
                  <a:cubicBezTo>
                    <a:pt x="1" y="890"/>
                    <a:pt x="31" y="890"/>
                    <a:pt x="31" y="890"/>
                  </a:cubicBezTo>
                  <a:lnTo>
                    <a:pt x="2107" y="890"/>
                  </a:lnTo>
                  <a:cubicBezTo>
                    <a:pt x="2138" y="890"/>
                    <a:pt x="2138" y="859"/>
                    <a:pt x="2138" y="821"/>
                  </a:cubicBezTo>
                  <a:cubicBezTo>
                    <a:pt x="2138" y="568"/>
                    <a:pt x="2169" y="284"/>
                    <a:pt x="2107" y="24"/>
                  </a:cubicBezTo>
                  <a:cubicBezTo>
                    <a:pt x="2107" y="9"/>
                    <a:pt x="2090" y="1"/>
                    <a:pt x="20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44"/>
            <p:cNvSpPr/>
            <p:nvPr/>
          </p:nvSpPr>
          <p:spPr>
            <a:xfrm>
              <a:off x="7838779" y="3627325"/>
              <a:ext cx="487374" cy="597097"/>
            </a:xfrm>
            <a:custGeom>
              <a:avLst/>
              <a:gdLst/>
              <a:ahLst/>
              <a:cxnLst/>
              <a:rect l="l" t="t" r="r" b="b"/>
              <a:pathLst>
                <a:path w="1564" h="1916" extrusionOk="0">
                  <a:moveTo>
                    <a:pt x="586" y="1826"/>
                  </a:moveTo>
                  <a:lnTo>
                    <a:pt x="586" y="1826"/>
                  </a:lnTo>
                  <a:cubicBezTo>
                    <a:pt x="575" y="1839"/>
                    <a:pt x="570" y="1843"/>
                    <a:pt x="568" y="1843"/>
                  </a:cubicBezTo>
                  <a:cubicBezTo>
                    <a:pt x="565" y="1843"/>
                    <a:pt x="574" y="1829"/>
                    <a:pt x="586" y="1826"/>
                  </a:cubicBezTo>
                  <a:close/>
                  <a:moveTo>
                    <a:pt x="1017" y="0"/>
                  </a:moveTo>
                  <a:cubicBezTo>
                    <a:pt x="967" y="0"/>
                    <a:pt x="927" y="51"/>
                    <a:pt x="958" y="108"/>
                  </a:cubicBezTo>
                  <a:cubicBezTo>
                    <a:pt x="1081" y="169"/>
                    <a:pt x="1150" y="269"/>
                    <a:pt x="1242" y="330"/>
                  </a:cubicBezTo>
                  <a:cubicBezTo>
                    <a:pt x="1303" y="391"/>
                    <a:pt x="1372" y="422"/>
                    <a:pt x="1403" y="491"/>
                  </a:cubicBezTo>
                  <a:cubicBezTo>
                    <a:pt x="1406" y="493"/>
                    <a:pt x="1409" y="495"/>
                    <a:pt x="1412" y="497"/>
                  </a:cubicBezTo>
                  <a:lnTo>
                    <a:pt x="1412" y="497"/>
                  </a:lnTo>
                  <a:cubicBezTo>
                    <a:pt x="1286" y="707"/>
                    <a:pt x="1143" y="917"/>
                    <a:pt x="1020" y="1127"/>
                  </a:cubicBezTo>
                  <a:cubicBezTo>
                    <a:pt x="889" y="1349"/>
                    <a:pt x="729" y="1571"/>
                    <a:pt x="606" y="1801"/>
                  </a:cubicBezTo>
                  <a:cubicBezTo>
                    <a:pt x="601" y="1808"/>
                    <a:pt x="596" y="1814"/>
                    <a:pt x="592" y="1819"/>
                  </a:cubicBezTo>
                  <a:lnTo>
                    <a:pt x="592" y="1819"/>
                  </a:lnTo>
                  <a:cubicBezTo>
                    <a:pt x="558" y="1791"/>
                    <a:pt x="502" y="1759"/>
                    <a:pt x="476" y="1732"/>
                  </a:cubicBezTo>
                  <a:cubicBezTo>
                    <a:pt x="315" y="1609"/>
                    <a:pt x="192" y="1479"/>
                    <a:pt x="31" y="1349"/>
                  </a:cubicBezTo>
                  <a:cubicBezTo>
                    <a:pt x="1" y="1349"/>
                    <a:pt x="1" y="1380"/>
                    <a:pt x="1" y="1380"/>
                  </a:cubicBezTo>
                  <a:cubicBezTo>
                    <a:pt x="154" y="1571"/>
                    <a:pt x="384" y="1732"/>
                    <a:pt x="575" y="1893"/>
                  </a:cubicBezTo>
                  <a:cubicBezTo>
                    <a:pt x="575" y="1908"/>
                    <a:pt x="583" y="1916"/>
                    <a:pt x="594" y="1916"/>
                  </a:cubicBezTo>
                  <a:cubicBezTo>
                    <a:pt x="606" y="1916"/>
                    <a:pt x="621" y="1908"/>
                    <a:pt x="637" y="1893"/>
                  </a:cubicBezTo>
                  <a:cubicBezTo>
                    <a:pt x="920" y="1448"/>
                    <a:pt x="1242" y="966"/>
                    <a:pt x="1533" y="521"/>
                  </a:cubicBezTo>
                  <a:cubicBezTo>
                    <a:pt x="1564" y="491"/>
                    <a:pt x="1564" y="460"/>
                    <a:pt x="1533" y="460"/>
                  </a:cubicBezTo>
                  <a:cubicBezTo>
                    <a:pt x="1372" y="299"/>
                    <a:pt x="1211" y="169"/>
                    <a:pt x="1050" y="8"/>
                  </a:cubicBezTo>
                  <a:cubicBezTo>
                    <a:pt x="1039" y="3"/>
                    <a:pt x="1028" y="0"/>
                    <a:pt x="10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44"/>
            <p:cNvSpPr/>
            <p:nvPr/>
          </p:nvSpPr>
          <p:spPr>
            <a:xfrm>
              <a:off x="7826937" y="4053337"/>
              <a:ext cx="229352" cy="462470"/>
            </a:xfrm>
            <a:custGeom>
              <a:avLst/>
              <a:gdLst/>
              <a:ahLst/>
              <a:cxnLst/>
              <a:rect l="l" t="t" r="r" b="b"/>
              <a:pathLst>
                <a:path w="736" h="1484" extrusionOk="0">
                  <a:moveTo>
                    <a:pt x="56" y="0"/>
                  </a:moveTo>
                  <a:cubicBezTo>
                    <a:pt x="36" y="0"/>
                    <a:pt x="0" y="23"/>
                    <a:pt x="0" y="51"/>
                  </a:cubicBezTo>
                  <a:cubicBezTo>
                    <a:pt x="192" y="526"/>
                    <a:pt x="422" y="1070"/>
                    <a:pt x="705" y="1483"/>
                  </a:cubicBezTo>
                  <a:lnTo>
                    <a:pt x="736" y="1483"/>
                  </a:lnTo>
                  <a:cubicBezTo>
                    <a:pt x="613" y="970"/>
                    <a:pt x="322" y="465"/>
                    <a:pt x="69" y="13"/>
                  </a:cubicBezTo>
                  <a:cubicBezTo>
                    <a:pt x="69" y="4"/>
                    <a:pt x="64" y="0"/>
                    <a:pt x="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44"/>
            <p:cNvSpPr/>
            <p:nvPr/>
          </p:nvSpPr>
          <p:spPr>
            <a:xfrm>
              <a:off x="7499733" y="3656931"/>
              <a:ext cx="189153" cy="400454"/>
            </a:xfrm>
            <a:custGeom>
              <a:avLst/>
              <a:gdLst/>
              <a:ahLst/>
              <a:cxnLst/>
              <a:rect l="l" t="t" r="r" b="b"/>
              <a:pathLst>
                <a:path w="607" h="1285" extrusionOk="0">
                  <a:moveTo>
                    <a:pt x="36" y="0"/>
                  </a:moveTo>
                  <a:cubicBezTo>
                    <a:pt x="16" y="0"/>
                    <a:pt x="1" y="22"/>
                    <a:pt x="1" y="43"/>
                  </a:cubicBezTo>
                  <a:cubicBezTo>
                    <a:pt x="93" y="296"/>
                    <a:pt x="223" y="557"/>
                    <a:pt x="353" y="840"/>
                  </a:cubicBezTo>
                  <a:cubicBezTo>
                    <a:pt x="415" y="970"/>
                    <a:pt x="476" y="1193"/>
                    <a:pt x="575" y="1285"/>
                  </a:cubicBezTo>
                  <a:lnTo>
                    <a:pt x="606" y="1285"/>
                  </a:lnTo>
                  <a:cubicBezTo>
                    <a:pt x="606" y="1162"/>
                    <a:pt x="514" y="1001"/>
                    <a:pt x="476" y="901"/>
                  </a:cubicBezTo>
                  <a:cubicBezTo>
                    <a:pt x="353" y="618"/>
                    <a:pt x="223" y="296"/>
                    <a:pt x="62" y="13"/>
                  </a:cubicBezTo>
                  <a:cubicBezTo>
                    <a:pt x="53" y="4"/>
                    <a:pt x="44" y="0"/>
                    <a:pt x="3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44"/>
            <p:cNvSpPr/>
            <p:nvPr/>
          </p:nvSpPr>
          <p:spPr>
            <a:xfrm>
              <a:off x="7311201" y="4307636"/>
              <a:ext cx="138671" cy="267697"/>
            </a:xfrm>
            <a:custGeom>
              <a:avLst/>
              <a:gdLst/>
              <a:ahLst/>
              <a:cxnLst/>
              <a:rect l="l" t="t" r="r" b="b"/>
              <a:pathLst>
                <a:path w="445" h="859" extrusionOk="0">
                  <a:moveTo>
                    <a:pt x="31" y="1"/>
                  </a:moveTo>
                  <a:cubicBezTo>
                    <a:pt x="31" y="1"/>
                    <a:pt x="1" y="1"/>
                    <a:pt x="1" y="32"/>
                  </a:cubicBezTo>
                  <a:cubicBezTo>
                    <a:pt x="93" y="315"/>
                    <a:pt x="253" y="606"/>
                    <a:pt x="414" y="859"/>
                  </a:cubicBezTo>
                  <a:cubicBezTo>
                    <a:pt x="414" y="859"/>
                    <a:pt x="445" y="859"/>
                    <a:pt x="445" y="828"/>
                  </a:cubicBezTo>
                  <a:cubicBezTo>
                    <a:pt x="353" y="537"/>
                    <a:pt x="192" y="254"/>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44"/>
            <p:cNvSpPr/>
            <p:nvPr/>
          </p:nvSpPr>
          <p:spPr>
            <a:xfrm>
              <a:off x="7459222" y="4112861"/>
              <a:ext cx="942962" cy="468703"/>
            </a:xfrm>
            <a:custGeom>
              <a:avLst/>
              <a:gdLst/>
              <a:ahLst/>
              <a:cxnLst/>
              <a:rect l="l" t="t" r="r" b="b"/>
              <a:pathLst>
                <a:path w="3026" h="1504" extrusionOk="0">
                  <a:moveTo>
                    <a:pt x="2973" y="1"/>
                  </a:moveTo>
                  <a:cubicBezTo>
                    <a:pt x="2962" y="1"/>
                    <a:pt x="2951" y="4"/>
                    <a:pt x="2942" y="13"/>
                  </a:cubicBezTo>
                  <a:cubicBezTo>
                    <a:pt x="2651" y="465"/>
                    <a:pt x="2299" y="909"/>
                    <a:pt x="1985" y="1354"/>
                  </a:cubicBezTo>
                  <a:cubicBezTo>
                    <a:pt x="1942" y="1415"/>
                    <a:pt x="1952" y="1427"/>
                    <a:pt x="1950" y="1427"/>
                  </a:cubicBezTo>
                  <a:cubicBezTo>
                    <a:pt x="1948" y="1427"/>
                    <a:pt x="1942" y="1423"/>
                    <a:pt x="1916" y="1423"/>
                  </a:cubicBezTo>
                  <a:cubicBezTo>
                    <a:pt x="1755" y="1423"/>
                    <a:pt x="1602" y="1423"/>
                    <a:pt x="1441" y="1392"/>
                  </a:cubicBezTo>
                  <a:cubicBezTo>
                    <a:pt x="1187" y="1392"/>
                    <a:pt x="935" y="1381"/>
                    <a:pt x="687" y="1381"/>
                  </a:cubicBezTo>
                  <a:cubicBezTo>
                    <a:pt x="465" y="1381"/>
                    <a:pt x="245" y="1390"/>
                    <a:pt x="31" y="1423"/>
                  </a:cubicBezTo>
                  <a:cubicBezTo>
                    <a:pt x="1" y="1423"/>
                    <a:pt x="1" y="1453"/>
                    <a:pt x="31" y="1453"/>
                  </a:cubicBezTo>
                  <a:cubicBezTo>
                    <a:pt x="514" y="1484"/>
                    <a:pt x="1027" y="1484"/>
                    <a:pt x="1502" y="1484"/>
                  </a:cubicBezTo>
                  <a:cubicBezTo>
                    <a:pt x="1577" y="1484"/>
                    <a:pt x="1711" y="1504"/>
                    <a:pt x="1825" y="1504"/>
                  </a:cubicBezTo>
                  <a:cubicBezTo>
                    <a:pt x="1911" y="1504"/>
                    <a:pt x="1986" y="1493"/>
                    <a:pt x="2015" y="1453"/>
                  </a:cubicBezTo>
                  <a:cubicBezTo>
                    <a:pt x="2368" y="971"/>
                    <a:pt x="2682" y="526"/>
                    <a:pt x="3004" y="51"/>
                  </a:cubicBezTo>
                  <a:cubicBezTo>
                    <a:pt x="3026" y="24"/>
                    <a:pt x="3001" y="1"/>
                    <a:pt x="29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44"/>
            <p:cNvSpPr/>
            <p:nvPr/>
          </p:nvSpPr>
          <p:spPr>
            <a:xfrm>
              <a:off x="8256665" y="3858874"/>
              <a:ext cx="129322" cy="248687"/>
            </a:xfrm>
            <a:custGeom>
              <a:avLst/>
              <a:gdLst/>
              <a:ahLst/>
              <a:cxnLst/>
              <a:rect l="l" t="t" r="r" b="b"/>
              <a:pathLst>
                <a:path w="415" h="798" extrusionOk="0">
                  <a:moveTo>
                    <a:pt x="31" y="1"/>
                  </a:moveTo>
                  <a:cubicBezTo>
                    <a:pt x="31" y="1"/>
                    <a:pt x="0" y="1"/>
                    <a:pt x="0" y="31"/>
                  </a:cubicBezTo>
                  <a:cubicBezTo>
                    <a:pt x="62" y="192"/>
                    <a:pt x="154" y="353"/>
                    <a:pt x="253" y="514"/>
                  </a:cubicBezTo>
                  <a:cubicBezTo>
                    <a:pt x="284" y="606"/>
                    <a:pt x="345" y="736"/>
                    <a:pt x="414" y="797"/>
                  </a:cubicBezTo>
                  <a:cubicBezTo>
                    <a:pt x="414" y="705"/>
                    <a:pt x="345" y="606"/>
                    <a:pt x="284" y="514"/>
                  </a:cubicBezTo>
                  <a:cubicBezTo>
                    <a:pt x="223" y="353"/>
                    <a:pt x="123" y="162"/>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8" name="Google Shape;4378;p44"/>
          <p:cNvGrpSpPr/>
          <p:nvPr/>
        </p:nvGrpSpPr>
        <p:grpSpPr>
          <a:xfrm>
            <a:off x="639606" y="540009"/>
            <a:ext cx="1377048" cy="882773"/>
            <a:chOff x="639606" y="540009"/>
            <a:chExt cx="1377048" cy="882773"/>
          </a:xfrm>
        </p:grpSpPr>
        <p:sp>
          <p:nvSpPr>
            <p:cNvPr id="4379" name="Google Shape;4379;p44"/>
            <p:cNvSpPr/>
            <p:nvPr/>
          </p:nvSpPr>
          <p:spPr>
            <a:xfrm>
              <a:off x="687156" y="783223"/>
              <a:ext cx="804372" cy="602051"/>
            </a:xfrm>
            <a:custGeom>
              <a:avLst/>
              <a:gdLst/>
              <a:ahLst/>
              <a:cxnLst/>
              <a:rect l="l" t="t" r="r" b="b"/>
              <a:pathLst>
                <a:path w="5447" h="4077" extrusionOk="0">
                  <a:moveTo>
                    <a:pt x="2528" y="1"/>
                  </a:moveTo>
                  <a:cubicBezTo>
                    <a:pt x="2450" y="1"/>
                    <a:pt x="2374" y="4"/>
                    <a:pt x="2299" y="11"/>
                  </a:cubicBezTo>
                  <a:cubicBezTo>
                    <a:pt x="1594" y="80"/>
                    <a:pt x="897" y="425"/>
                    <a:pt x="514" y="999"/>
                  </a:cubicBezTo>
                  <a:cubicBezTo>
                    <a:pt x="0" y="1673"/>
                    <a:pt x="131" y="2378"/>
                    <a:pt x="667" y="3014"/>
                  </a:cubicBezTo>
                  <a:lnTo>
                    <a:pt x="828" y="3106"/>
                  </a:lnTo>
                  <a:cubicBezTo>
                    <a:pt x="606" y="3428"/>
                    <a:pt x="384" y="3719"/>
                    <a:pt x="161" y="4033"/>
                  </a:cubicBezTo>
                  <a:cubicBezTo>
                    <a:pt x="606" y="4002"/>
                    <a:pt x="1433" y="3619"/>
                    <a:pt x="1433" y="3619"/>
                  </a:cubicBezTo>
                  <a:cubicBezTo>
                    <a:pt x="1433" y="3619"/>
                    <a:pt x="1946" y="4002"/>
                    <a:pt x="2965" y="4063"/>
                  </a:cubicBezTo>
                  <a:cubicBezTo>
                    <a:pt x="3076" y="4072"/>
                    <a:pt x="3183" y="4077"/>
                    <a:pt x="3284" y="4077"/>
                  </a:cubicBezTo>
                  <a:cubicBezTo>
                    <a:pt x="4673" y="4077"/>
                    <a:pt x="5180" y="3275"/>
                    <a:pt x="5302" y="2439"/>
                  </a:cubicBezTo>
                  <a:cubicBezTo>
                    <a:pt x="5446" y="964"/>
                    <a:pt x="3836" y="1"/>
                    <a:pt x="2528"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44"/>
            <p:cNvSpPr/>
            <p:nvPr/>
          </p:nvSpPr>
          <p:spPr>
            <a:xfrm>
              <a:off x="1243736" y="624624"/>
              <a:ext cx="744565" cy="671603"/>
            </a:xfrm>
            <a:custGeom>
              <a:avLst/>
              <a:gdLst/>
              <a:ahLst/>
              <a:cxnLst/>
              <a:rect l="l" t="t" r="r" b="b"/>
              <a:pathLst>
                <a:path w="5042" h="4548" extrusionOk="0">
                  <a:moveTo>
                    <a:pt x="1863" y="1"/>
                  </a:moveTo>
                  <a:cubicBezTo>
                    <a:pt x="1190" y="1"/>
                    <a:pt x="207" y="247"/>
                    <a:pt x="1" y="924"/>
                  </a:cubicBezTo>
                  <a:lnTo>
                    <a:pt x="31" y="1024"/>
                  </a:lnTo>
                  <a:cubicBezTo>
                    <a:pt x="989" y="1468"/>
                    <a:pt x="1724" y="2334"/>
                    <a:pt x="1594" y="3483"/>
                  </a:cubicBezTo>
                  <a:cubicBezTo>
                    <a:pt x="1563" y="3736"/>
                    <a:pt x="1495" y="4027"/>
                    <a:pt x="1372" y="4249"/>
                  </a:cubicBezTo>
                  <a:lnTo>
                    <a:pt x="1433" y="4371"/>
                  </a:lnTo>
                  <a:cubicBezTo>
                    <a:pt x="1614" y="4508"/>
                    <a:pt x="1927" y="4547"/>
                    <a:pt x="2198" y="4547"/>
                  </a:cubicBezTo>
                  <a:cubicBezTo>
                    <a:pt x="2306" y="4547"/>
                    <a:pt x="2407" y="4541"/>
                    <a:pt x="2490" y="4532"/>
                  </a:cubicBezTo>
                  <a:cubicBezTo>
                    <a:pt x="3157" y="4471"/>
                    <a:pt x="3831" y="4119"/>
                    <a:pt x="4214" y="3605"/>
                  </a:cubicBezTo>
                  <a:cubicBezTo>
                    <a:pt x="4528" y="3766"/>
                    <a:pt x="5042" y="4027"/>
                    <a:pt x="5042" y="4027"/>
                  </a:cubicBezTo>
                  <a:lnTo>
                    <a:pt x="4367" y="3130"/>
                  </a:lnTo>
                  <a:cubicBezTo>
                    <a:pt x="4367" y="3130"/>
                    <a:pt x="4819" y="1981"/>
                    <a:pt x="4084" y="1024"/>
                  </a:cubicBezTo>
                  <a:cubicBezTo>
                    <a:pt x="3601" y="349"/>
                    <a:pt x="2805" y="66"/>
                    <a:pt x="2008" y="5"/>
                  </a:cubicBezTo>
                  <a:cubicBezTo>
                    <a:pt x="1962" y="2"/>
                    <a:pt x="1913" y="1"/>
                    <a:pt x="1863"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44"/>
            <p:cNvSpPr/>
            <p:nvPr/>
          </p:nvSpPr>
          <p:spPr>
            <a:xfrm>
              <a:off x="639606" y="720168"/>
              <a:ext cx="891647" cy="702614"/>
            </a:xfrm>
            <a:custGeom>
              <a:avLst/>
              <a:gdLst/>
              <a:ahLst/>
              <a:cxnLst/>
              <a:rect l="l" t="t" r="r" b="b"/>
              <a:pathLst>
                <a:path w="6038" h="4758" extrusionOk="0">
                  <a:moveTo>
                    <a:pt x="2722" y="0"/>
                  </a:moveTo>
                  <a:cubicBezTo>
                    <a:pt x="2062" y="0"/>
                    <a:pt x="1411" y="214"/>
                    <a:pt x="866" y="660"/>
                  </a:cubicBezTo>
                  <a:cubicBezTo>
                    <a:pt x="483" y="982"/>
                    <a:pt x="131" y="1464"/>
                    <a:pt x="70" y="1970"/>
                  </a:cubicBezTo>
                  <a:cubicBezTo>
                    <a:pt x="1" y="2575"/>
                    <a:pt x="223" y="3089"/>
                    <a:pt x="606" y="3533"/>
                  </a:cubicBezTo>
                  <a:cubicBezTo>
                    <a:pt x="614" y="3541"/>
                    <a:pt x="622" y="3544"/>
                    <a:pt x="631" y="3544"/>
                  </a:cubicBezTo>
                  <a:cubicBezTo>
                    <a:pt x="665" y="3544"/>
                    <a:pt x="699" y="3490"/>
                    <a:pt x="675" y="3441"/>
                  </a:cubicBezTo>
                  <a:cubicBezTo>
                    <a:pt x="70" y="2705"/>
                    <a:pt x="1" y="1847"/>
                    <a:pt x="606" y="1081"/>
                  </a:cubicBezTo>
                  <a:cubicBezTo>
                    <a:pt x="1089" y="507"/>
                    <a:pt x="1824" y="154"/>
                    <a:pt x="2559" y="85"/>
                  </a:cubicBezTo>
                  <a:cubicBezTo>
                    <a:pt x="2610" y="83"/>
                    <a:pt x="2662" y="81"/>
                    <a:pt x="2713" y="81"/>
                  </a:cubicBezTo>
                  <a:cubicBezTo>
                    <a:pt x="3817" y="81"/>
                    <a:pt x="4972" y="706"/>
                    <a:pt x="5463" y="1687"/>
                  </a:cubicBezTo>
                  <a:cubicBezTo>
                    <a:pt x="5938" y="2644"/>
                    <a:pt x="5555" y="3954"/>
                    <a:pt x="4597" y="4429"/>
                  </a:cubicBezTo>
                  <a:cubicBezTo>
                    <a:pt x="4246" y="4607"/>
                    <a:pt x="3836" y="4677"/>
                    <a:pt x="3420" y="4677"/>
                  </a:cubicBezTo>
                  <a:cubicBezTo>
                    <a:pt x="3084" y="4677"/>
                    <a:pt x="2744" y="4631"/>
                    <a:pt x="2429" y="4559"/>
                  </a:cubicBezTo>
                  <a:cubicBezTo>
                    <a:pt x="2107" y="4490"/>
                    <a:pt x="1755" y="4368"/>
                    <a:pt x="1472" y="4146"/>
                  </a:cubicBezTo>
                  <a:lnTo>
                    <a:pt x="1441" y="4146"/>
                  </a:lnTo>
                  <a:cubicBezTo>
                    <a:pt x="1150" y="4299"/>
                    <a:pt x="866" y="4429"/>
                    <a:pt x="575" y="4529"/>
                  </a:cubicBezTo>
                  <a:cubicBezTo>
                    <a:pt x="483" y="4559"/>
                    <a:pt x="384" y="4590"/>
                    <a:pt x="261" y="4621"/>
                  </a:cubicBezTo>
                  <a:cubicBezTo>
                    <a:pt x="247" y="4623"/>
                    <a:pt x="235" y="4624"/>
                    <a:pt x="225" y="4624"/>
                  </a:cubicBezTo>
                  <a:cubicBezTo>
                    <a:pt x="97" y="4624"/>
                    <a:pt x="263" y="4455"/>
                    <a:pt x="292" y="4399"/>
                  </a:cubicBezTo>
                  <a:cubicBezTo>
                    <a:pt x="483" y="4146"/>
                    <a:pt x="675" y="3885"/>
                    <a:pt x="836" y="3602"/>
                  </a:cubicBezTo>
                  <a:cubicBezTo>
                    <a:pt x="856" y="3602"/>
                    <a:pt x="849" y="3588"/>
                    <a:pt x="831" y="3588"/>
                  </a:cubicBezTo>
                  <a:cubicBezTo>
                    <a:pt x="822" y="3588"/>
                    <a:pt x="810" y="3592"/>
                    <a:pt x="797" y="3602"/>
                  </a:cubicBezTo>
                  <a:cubicBezTo>
                    <a:pt x="545" y="3916"/>
                    <a:pt x="292" y="4299"/>
                    <a:pt x="31" y="4651"/>
                  </a:cubicBezTo>
                  <a:cubicBezTo>
                    <a:pt x="31" y="4682"/>
                    <a:pt x="70" y="4720"/>
                    <a:pt x="70" y="4720"/>
                  </a:cubicBezTo>
                  <a:cubicBezTo>
                    <a:pt x="575" y="4651"/>
                    <a:pt x="1027" y="4429"/>
                    <a:pt x="1472" y="4207"/>
                  </a:cubicBezTo>
                  <a:lnTo>
                    <a:pt x="1472" y="4207"/>
                  </a:lnTo>
                  <a:cubicBezTo>
                    <a:pt x="1441" y="4238"/>
                    <a:pt x="1472" y="4238"/>
                    <a:pt x="1502" y="4268"/>
                  </a:cubicBezTo>
                  <a:cubicBezTo>
                    <a:pt x="1602" y="4299"/>
                    <a:pt x="1663" y="4337"/>
                    <a:pt x="1724" y="4399"/>
                  </a:cubicBezTo>
                  <a:cubicBezTo>
                    <a:pt x="2016" y="4529"/>
                    <a:pt x="2299" y="4621"/>
                    <a:pt x="2621" y="4682"/>
                  </a:cubicBezTo>
                  <a:cubicBezTo>
                    <a:pt x="2866" y="4731"/>
                    <a:pt x="3119" y="4758"/>
                    <a:pt x="3371" y="4758"/>
                  </a:cubicBezTo>
                  <a:cubicBezTo>
                    <a:pt x="4302" y="4758"/>
                    <a:pt x="5212" y="4393"/>
                    <a:pt x="5586" y="3441"/>
                  </a:cubicBezTo>
                  <a:cubicBezTo>
                    <a:pt x="6038" y="2292"/>
                    <a:pt x="5494" y="1143"/>
                    <a:pt x="4505" y="537"/>
                  </a:cubicBezTo>
                  <a:cubicBezTo>
                    <a:pt x="3953" y="184"/>
                    <a:pt x="3333" y="0"/>
                    <a:pt x="27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44"/>
            <p:cNvSpPr/>
            <p:nvPr/>
          </p:nvSpPr>
          <p:spPr>
            <a:xfrm>
              <a:off x="852255" y="1056711"/>
              <a:ext cx="137040" cy="128473"/>
            </a:xfrm>
            <a:custGeom>
              <a:avLst/>
              <a:gdLst/>
              <a:ahLst/>
              <a:cxnLst/>
              <a:rect l="l" t="t" r="r" b="b"/>
              <a:pathLst>
                <a:path w="928" h="870" extrusionOk="0">
                  <a:moveTo>
                    <a:pt x="458" y="1"/>
                  </a:moveTo>
                  <a:cubicBezTo>
                    <a:pt x="371" y="1"/>
                    <a:pt x="277" y="40"/>
                    <a:pt x="192" y="105"/>
                  </a:cubicBezTo>
                  <a:cubicBezTo>
                    <a:pt x="32" y="266"/>
                    <a:pt x="1" y="526"/>
                    <a:pt x="124" y="718"/>
                  </a:cubicBezTo>
                  <a:cubicBezTo>
                    <a:pt x="195" y="823"/>
                    <a:pt x="324" y="870"/>
                    <a:pt x="452" y="870"/>
                  </a:cubicBezTo>
                  <a:cubicBezTo>
                    <a:pt x="558" y="870"/>
                    <a:pt x="664" y="838"/>
                    <a:pt x="736" y="779"/>
                  </a:cubicBezTo>
                  <a:cubicBezTo>
                    <a:pt x="890" y="618"/>
                    <a:pt x="928" y="296"/>
                    <a:pt x="767" y="143"/>
                  </a:cubicBezTo>
                  <a:cubicBezTo>
                    <a:pt x="767" y="132"/>
                    <a:pt x="761" y="127"/>
                    <a:pt x="753" y="127"/>
                  </a:cubicBezTo>
                  <a:cubicBezTo>
                    <a:pt x="735" y="127"/>
                    <a:pt x="710" y="152"/>
                    <a:pt x="736" y="174"/>
                  </a:cubicBezTo>
                  <a:cubicBezTo>
                    <a:pt x="767" y="296"/>
                    <a:pt x="767" y="457"/>
                    <a:pt x="736" y="587"/>
                  </a:cubicBezTo>
                  <a:cubicBezTo>
                    <a:pt x="702" y="714"/>
                    <a:pt x="597" y="769"/>
                    <a:pt x="485" y="769"/>
                  </a:cubicBezTo>
                  <a:cubicBezTo>
                    <a:pt x="373" y="769"/>
                    <a:pt x="254" y="714"/>
                    <a:pt x="192" y="618"/>
                  </a:cubicBezTo>
                  <a:cubicBezTo>
                    <a:pt x="93" y="457"/>
                    <a:pt x="124" y="266"/>
                    <a:pt x="254" y="174"/>
                  </a:cubicBezTo>
                  <a:cubicBezTo>
                    <a:pt x="325" y="119"/>
                    <a:pt x="405" y="95"/>
                    <a:pt x="483" y="95"/>
                  </a:cubicBezTo>
                  <a:cubicBezTo>
                    <a:pt x="548" y="95"/>
                    <a:pt x="612" y="112"/>
                    <a:pt x="667" y="143"/>
                  </a:cubicBezTo>
                  <a:cubicBezTo>
                    <a:pt x="667" y="143"/>
                    <a:pt x="698" y="105"/>
                    <a:pt x="667" y="105"/>
                  </a:cubicBezTo>
                  <a:cubicBezTo>
                    <a:pt x="610" y="32"/>
                    <a:pt x="536" y="1"/>
                    <a:pt x="4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44"/>
            <p:cNvSpPr/>
            <p:nvPr/>
          </p:nvSpPr>
          <p:spPr>
            <a:xfrm>
              <a:off x="1031087" y="1076942"/>
              <a:ext cx="132462" cy="126553"/>
            </a:xfrm>
            <a:custGeom>
              <a:avLst/>
              <a:gdLst/>
              <a:ahLst/>
              <a:cxnLst/>
              <a:rect l="l" t="t" r="r" b="b"/>
              <a:pathLst>
                <a:path w="897" h="857" extrusionOk="0">
                  <a:moveTo>
                    <a:pt x="445" y="0"/>
                  </a:moveTo>
                  <a:cubicBezTo>
                    <a:pt x="360" y="0"/>
                    <a:pt x="272" y="33"/>
                    <a:pt x="192" y="98"/>
                  </a:cubicBezTo>
                  <a:cubicBezTo>
                    <a:pt x="31" y="259"/>
                    <a:pt x="0" y="512"/>
                    <a:pt x="131" y="703"/>
                  </a:cubicBezTo>
                  <a:cubicBezTo>
                    <a:pt x="199" y="810"/>
                    <a:pt x="319" y="857"/>
                    <a:pt x="445" y="857"/>
                  </a:cubicBezTo>
                  <a:cubicBezTo>
                    <a:pt x="546" y="857"/>
                    <a:pt x="651" y="827"/>
                    <a:pt x="736" y="772"/>
                  </a:cubicBezTo>
                  <a:cubicBezTo>
                    <a:pt x="897" y="611"/>
                    <a:pt x="897" y="289"/>
                    <a:pt x="766" y="129"/>
                  </a:cubicBezTo>
                  <a:cubicBezTo>
                    <a:pt x="766" y="120"/>
                    <a:pt x="761" y="116"/>
                    <a:pt x="755" y="116"/>
                  </a:cubicBezTo>
                  <a:cubicBezTo>
                    <a:pt x="738" y="116"/>
                    <a:pt x="714" y="138"/>
                    <a:pt x="736" y="159"/>
                  </a:cubicBezTo>
                  <a:cubicBezTo>
                    <a:pt x="766" y="289"/>
                    <a:pt x="766" y="450"/>
                    <a:pt x="736" y="581"/>
                  </a:cubicBezTo>
                  <a:cubicBezTo>
                    <a:pt x="705" y="707"/>
                    <a:pt x="602" y="763"/>
                    <a:pt x="490" y="763"/>
                  </a:cubicBezTo>
                  <a:cubicBezTo>
                    <a:pt x="378" y="763"/>
                    <a:pt x="257" y="707"/>
                    <a:pt x="192" y="611"/>
                  </a:cubicBezTo>
                  <a:cubicBezTo>
                    <a:pt x="100" y="481"/>
                    <a:pt x="131" y="259"/>
                    <a:pt x="253" y="159"/>
                  </a:cubicBezTo>
                  <a:cubicBezTo>
                    <a:pt x="308" y="109"/>
                    <a:pt x="381" y="86"/>
                    <a:pt x="457" y="86"/>
                  </a:cubicBezTo>
                  <a:cubicBezTo>
                    <a:pt x="518" y="86"/>
                    <a:pt x="581" y="101"/>
                    <a:pt x="636" y="129"/>
                  </a:cubicBezTo>
                  <a:cubicBezTo>
                    <a:pt x="675" y="129"/>
                    <a:pt x="705" y="129"/>
                    <a:pt x="675" y="98"/>
                  </a:cubicBezTo>
                  <a:cubicBezTo>
                    <a:pt x="609" y="33"/>
                    <a:pt x="529" y="0"/>
                    <a:pt x="4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44"/>
            <p:cNvSpPr/>
            <p:nvPr/>
          </p:nvSpPr>
          <p:spPr>
            <a:xfrm>
              <a:off x="1209771" y="1098059"/>
              <a:ext cx="132315" cy="126110"/>
            </a:xfrm>
            <a:custGeom>
              <a:avLst/>
              <a:gdLst/>
              <a:ahLst/>
              <a:cxnLst/>
              <a:rect l="l" t="t" r="r" b="b"/>
              <a:pathLst>
                <a:path w="896" h="854" extrusionOk="0">
                  <a:moveTo>
                    <a:pt x="489" y="1"/>
                  </a:moveTo>
                  <a:cubicBezTo>
                    <a:pt x="281" y="1"/>
                    <a:pt x="56" y="151"/>
                    <a:pt x="39" y="399"/>
                  </a:cubicBezTo>
                  <a:cubicBezTo>
                    <a:pt x="1" y="629"/>
                    <a:pt x="162" y="821"/>
                    <a:pt x="422" y="851"/>
                  </a:cubicBezTo>
                  <a:cubicBezTo>
                    <a:pt x="433" y="853"/>
                    <a:pt x="444" y="854"/>
                    <a:pt x="455" y="854"/>
                  </a:cubicBezTo>
                  <a:cubicBezTo>
                    <a:pt x="669" y="854"/>
                    <a:pt x="896" y="581"/>
                    <a:pt x="866" y="399"/>
                  </a:cubicBezTo>
                  <a:cubicBezTo>
                    <a:pt x="866" y="384"/>
                    <a:pt x="859" y="376"/>
                    <a:pt x="851" y="376"/>
                  </a:cubicBezTo>
                  <a:cubicBezTo>
                    <a:pt x="844" y="376"/>
                    <a:pt x="836" y="384"/>
                    <a:pt x="836" y="399"/>
                  </a:cubicBezTo>
                  <a:cubicBezTo>
                    <a:pt x="767" y="530"/>
                    <a:pt x="644" y="690"/>
                    <a:pt x="483" y="752"/>
                  </a:cubicBezTo>
                  <a:cubicBezTo>
                    <a:pt x="458" y="759"/>
                    <a:pt x="434" y="763"/>
                    <a:pt x="411" y="763"/>
                  </a:cubicBezTo>
                  <a:cubicBezTo>
                    <a:pt x="228" y="763"/>
                    <a:pt x="104" y="539"/>
                    <a:pt x="131" y="369"/>
                  </a:cubicBezTo>
                  <a:cubicBezTo>
                    <a:pt x="162" y="177"/>
                    <a:pt x="353" y="85"/>
                    <a:pt x="545" y="85"/>
                  </a:cubicBezTo>
                  <a:cubicBezTo>
                    <a:pt x="644" y="116"/>
                    <a:pt x="736" y="208"/>
                    <a:pt x="805" y="307"/>
                  </a:cubicBezTo>
                  <a:cubicBezTo>
                    <a:pt x="805" y="323"/>
                    <a:pt x="813" y="330"/>
                    <a:pt x="821" y="330"/>
                  </a:cubicBezTo>
                  <a:cubicBezTo>
                    <a:pt x="828" y="330"/>
                    <a:pt x="836" y="323"/>
                    <a:pt x="836" y="307"/>
                  </a:cubicBezTo>
                  <a:cubicBezTo>
                    <a:pt x="805" y="94"/>
                    <a:pt x="653" y="1"/>
                    <a:pt x="4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44"/>
            <p:cNvSpPr/>
            <p:nvPr/>
          </p:nvSpPr>
          <p:spPr>
            <a:xfrm>
              <a:off x="1507332" y="932962"/>
              <a:ext cx="132462" cy="126110"/>
            </a:xfrm>
            <a:custGeom>
              <a:avLst/>
              <a:gdLst/>
              <a:ahLst/>
              <a:cxnLst/>
              <a:rect l="l" t="t" r="r" b="b"/>
              <a:pathLst>
                <a:path w="897" h="854" extrusionOk="0">
                  <a:moveTo>
                    <a:pt x="498" y="1"/>
                  </a:moveTo>
                  <a:cubicBezTo>
                    <a:pt x="294" y="1"/>
                    <a:pt x="65" y="140"/>
                    <a:pt x="31" y="368"/>
                  </a:cubicBezTo>
                  <a:cubicBezTo>
                    <a:pt x="1" y="629"/>
                    <a:pt x="192" y="820"/>
                    <a:pt x="414" y="851"/>
                  </a:cubicBezTo>
                  <a:cubicBezTo>
                    <a:pt x="426" y="852"/>
                    <a:pt x="437" y="853"/>
                    <a:pt x="448" y="853"/>
                  </a:cubicBezTo>
                  <a:cubicBezTo>
                    <a:pt x="662" y="853"/>
                    <a:pt x="897" y="588"/>
                    <a:pt x="897" y="406"/>
                  </a:cubicBezTo>
                  <a:cubicBezTo>
                    <a:pt x="897" y="385"/>
                    <a:pt x="875" y="365"/>
                    <a:pt x="856" y="365"/>
                  </a:cubicBezTo>
                  <a:cubicBezTo>
                    <a:pt x="841" y="365"/>
                    <a:pt x="828" y="377"/>
                    <a:pt x="828" y="406"/>
                  </a:cubicBezTo>
                  <a:cubicBezTo>
                    <a:pt x="797" y="529"/>
                    <a:pt x="636" y="690"/>
                    <a:pt x="514" y="751"/>
                  </a:cubicBezTo>
                  <a:cubicBezTo>
                    <a:pt x="485" y="759"/>
                    <a:pt x="457" y="763"/>
                    <a:pt x="430" y="763"/>
                  </a:cubicBezTo>
                  <a:cubicBezTo>
                    <a:pt x="220" y="763"/>
                    <a:pt x="97" y="538"/>
                    <a:pt x="131" y="368"/>
                  </a:cubicBezTo>
                  <a:cubicBezTo>
                    <a:pt x="192" y="177"/>
                    <a:pt x="384" y="85"/>
                    <a:pt x="575" y="85"/>
                  </a:cubicBezTo>
                  <a:cubicBezTo>
                    <a:pt x="667" y="115"/>
                    <a:pt x="767" y="215"/>
                    <a:pt x="797" y="307"/>
                  </a:cubicBezTo>
                  <a:cubicBezTo>
                    <a:pt x="797" y="322"/>
                    <a:pt x="805" y="330"/>
                    <a:pt x="813" y="330"/>
                  </a:cubicBezTo>
                  <a:cubicBezTo>
                    <a:pt x="820" y="330"/>
                    <a:pt x="828" y="322"/>
                    <a:pt x="828" y="307"/>
                  </a:cubicBezTo>
                  <a:cubicBezTo>
                    <a:pt x="814" y="94"/>
                    <a:pt x="664" y="1"/>
                    <a:pt x="49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44"/>
            <p:cNvSpPr/>
            <p:nvPr/>
          </p:nvSpPr>
          <p:spPr>
            <a:xfrm>
              <a:off x="1705361" y="955556"/>
              <a:ext cx="132462" cy="126849"/>
            </a:xfrm>
            <a:custGeom>
              <a:avLst/>
              <a:gdLst/>
              <a:ahLst/>
              <a:cxnLst/>
              <a:rect l="l" t="t" r="r" b="b"/>
              <a:pathLst>
                <a:path w="897" h="859" extrusionOk="0">
                  <a:moveTo>
                    <a:pt x="511" y="0"/>
                  </a:moveTo>
                  <a:cubicBezTo>
                    <a:pt x="304" y="0"/>
                    <a:pt x="65" y="143"/>
                    <a:pt x="31" y="376"/>
                  </a:cubicBezTo>
                  <a:cubicBezTo>
                    <a:pt x="0" y="636"/>
                    <a:pt x="192" y="828"/>
                    <a:pt x="414" y="859"/>
                  </a:cubicBezTo>
                  <a:cubicBezTo>
                    <a:pt x="636" y="859"/>
                    <a:pt x="897" y="598"/>
                    <a:pt x="897" y="376"/>
                  </a:cubicBezTo>
                  <a:cubicBezTo>
                    <a:pt x="897" y="361"/>
                    <a:pt x="879" y="353"/>
                    <a:pt x="862" y="353"/>
                  </a:cubicBezTo>
                  <a:cubicBezTo>
                    <a:pt x="845" y="353"/>
                    <a:pt x="828" y="361"/>
                    <a:pt x="828" y="376"/>
                  </a:cubicBezTo>
                  <a:cubicBezTo>
                    <a:pt x="797" y="537"/>
                    <a:pt x="636" y="698"/>
                    <a:pt x="514" y="728"/>
                  </a:cubicBezTo>
                  <a:cubicBezTo>
                    <a:pt x="474" y="743"/>
                    <a:pt x="437" y="750"/>
                    <a:pt x="403" y="750"/>
                  </a:cubicBezTo>
                  <a:cubicBezTo>
                    <a:pt x="209" y="750"/>
                    <a:pt x="98" y="534"/>
                    <a:pt x="131" y="345"/>
                  </a:cubicBezTo>
                  <a:cubicBezTo>
                    <a:pt x="184" y="178"/>
                    <a:pt x="337" y="87"/>
                    <a:pt x="482" y="87"/>
                  </a:cubicBezTo>
                  <a:cubicBezTo>
                    <a:pt x="503" y="87"/>
                    <a:pt x="524" y="89"/>
                    <a:pt x="544" y="93"/>
                  </a:cubicBezTo>
                  <a:cubicBezTo>
                    <a:pt x="667" y="93"/>
                    <a:pt x="766" y="184"/>
                    <a:pt x="797" y="315"/>
                  </a:cubicBezTo>
                  <a:cubicBezTo>
                    <a:pt x="797" y="315"/>
                    <a:pt x="828" y="315"/>
                    <a:pt x="828" y="284"/>
                  </a:cubicBezTo>
                  <a:cubicBezTo>
                    <a:pt x="814" y="86"/>
                    <a:pt x="672" y="0"/>
                    <a:pt x="51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44"/>
            <p:cNvSpPr/>
            <p:nvPr/>
          </p:nvSpPr>
          <p:spPr>
            <a:xfrm>
              <a:off x="1191755" y="540009"/>
              <a:ext cx="824899" cy="766112"/>
            </a:xfrm>
            <a:custGeom>
              <a:avLst/>
              <a:gdLst/>
              <a:ahLst/>
              <a:cxnLst/>
              <a:rect l="l" t="t" r="r" b="b"/>
              <a:pathLst>
                <a:path w="5586" h="5188" extrusionOk="0">
                  <a:moveTo>
                    <a:pt x="2095" y="0"/>
                  </a:moveTo>
                  <a:cubicBezTo>
                    <a:pt x="2046" y="0"/>
                    <a:pt x="1996" y="1"/>
                    <a:pt x="1946" y="3"/>
                  </a:cubicBezTo>
                  <a:cubicBezTo>
                    <a:pt x="1211" y="34"/>
                    <a:pt x="284" y="287"/>
                    <a:pt x="0" y="1053"/>
                  </a:cubicBezTo>
                  <a:cubicBezTo>
                    <a:pt x="0" y="1089"/>
                    <a:pt x="21" y="1103"/>
                    <a:pt x="45" y="1103"/>
                  </a:cubicBezTo>
                  <a:cubicBezTo>
                    <a:pt x="62" y="1103"/>
                    <a:pt x="79" y="1096"/>
                    <a:pt x="92" y="1083"/>
                  </a:cubicBezTo>
                  <a:cubicBezTo>
                    <a:pt x="393" y="310"/>
                    <a:pt x="1390" y="92"/>
                    <a:pt x="2145" y="92"/>
                  </a:cubicBezTo>
                  <a:cubicBezTo>
                    <a:pt x="2197" y="92"/>
                    <a:pt x="2249" y="93"/>
                    <a:pt x="2299" y="95"/>
                  </a:cubicBezTo>
                  <a:cubicBezTo>
                    <a:pt x="3448" y="156"/>
                    <a:pt x="4566" y="769"/>
                    <a:pt x="4911" y="1918"/>
                  </a:cubicBezTo>
                  <a:cubicBezTo>
                    <a:pt x="5041" y="2332"/>
                    <a:pt x="5041" y="2776"/>
                    <a:pt x="4949" y="3190"/>
                  </a:cubicBezTo>
                  <a:cubicBezTo>
                    <a:pt x="4949" y="3259"/>
                    <a:pt x="4850" y="3481"/>
                    <a:pt x="4880" y="3542"/>
                  </a:cubicBezTo>
                  <a:cubicBezTo>
                    <a:pt x="5051" y="3884"/>
                    <a:pt x="5246" y="4225"/>
                    <a:pt x="5422" y="4544"/>
                  </a:cubicBezTo>
                  <a:lnTo>
                    <a:pt x="5422" y="4544"/>
                  </a:lnTo>
                  <a:cubicBezTo>
                    <a:pt x="5144" y="4425"/>
                    <a:pt x="4868" y="4286"/>
                    <a:pt x="4597" y="4148"/>
                  </a:cubicBezTo>
                  <a:cubicBezTo>
                    <a:pt x="4597" y="4132"/>
                    <a:pt x="4589" y="4125"/>
                    <a:pt x="4577" y="4125"/>
                  </a:cubicBezTo>
                  <a:cubicBezTo>
                    <a:pt x="4564" y="4125"/>
                    <a:pt x="4547" y="4132"/>
                    <a:pt x="4528" y="4148"/>
                  </a:cubicBezTo>
                  <a:cubicBezTo>
                    <a:pt x="4183" y="4561"/>
                    <a:pt x="3762" y="4852"/>
                    <a:pt x="3187" y="5013"/>
                  </a:cubicBezTo>
                  <a:cubicBezTo>
                    <a:pt x="2990" y="5054"/>
                    <a:pt x="2756" y="5083"/>
                    <a:pt x="2516" y="5083"/>
                  </a:cubicBezTo>
                  <a:cubicBezTo>
                    <a:pt x="2215" y="5083"/>
                    <a:pt x="1907" y="5037"/>
                    <a:pt x="1655" y="4914"/>
                  </a:cubicBezTo>
                  <a:cubicBezTo>
                    <a:pt x="1655" y="4905"/>
                    <a:pt x="1652" y="4901"/>
                    <a:pt x="1649" y="4901"/>
                  </a:cubicBezTo>
                  <a:cubicBezTo>
                    <a:pt x="1642" y="4901"/>
                    <a:pt x="1633" y="4923"/>
                    <a:pt x="1655" y="4944"/>
                  </a:cubicBezTo>
                  <a:cubicBezTo>
                    <a:pt x="1888" y="5118"/>
                    <a:pt x="2212" y="5188"/>
                    <a:pt x="2548" y="5188"/>
                  </a:cubicBezTo>
                  <a:cubicBezTo>
                    <a:pt x="2952" y="5188"/>
                    <a:pt x="3373" y="5087"/>
                    <a:pt x="3670" y="4944"/>
                  </a:cubicBezTo>
                  <a:cubicBezTo>
                    <a:pt x="3831" y="4852"/>
                    <a:pt x="3992" y="4791"/>
                    <a:pt x="4145" y="4661"/>
                  </a:cubicBezTo>
                  <a:cubicBezTo>
                    <a:pt x="4211" y="4631"/>
                    <a:pt x="4541" y="4246"/>
                    <a:pt x="4620" y="4246"/>
                  </a:cubicBezTo>
                  <a:cubicBezTo>
                    <a:pt x="4623" y="4246"/>
                    <a:pt x="4625" y="4246"/>
                    <a:pt x="4627" y="4247"/>
                  </a:cubicBezTo>
                  <a:cubicBezTo>
                    <a:pt x="4911" y="4408"/>
                    <a:pt x="5202" y="4531"/>
                    <a:pt x="5485" y="4692"/>
                  </a:cubicBezTo>
                  <a:cubicBezTo>
                    <a:pt x="5554" y="4692"/>
                    <a:pt x="5585" y="4661"/>
                    <a:pt x="5554" y="4630"/>
                  </a:cubicBezTo>
                  <a:cubicBezTo>
                    <a:pt x="5551" y="4623"/>
                    <a:pt x="5548" y="4617"/>
                    <a:pt x="5545" y="4610"/>
                  </a:cubicBezTo>
                  <a:lnTo>
                    <a:pt x="5545" y="4610"/>
                  </a:lnTo>
                  <a:cubicBezTo>
                    <a:pt x="5548" y="4606"/>
                    <a:pt x="5551" y="4603"/>
                    <a:pt x="5554" y="4600"/>
                  </a:cubicBezTo>
                  <a:cubicBezTo>
                    <a:pt x="5549" y="4597"/>
                    <a:pt x="5543" y="4595"/>
                    <a:pt x="5537" y="4593"/>
                  </a:cubicBezTo>
                  <a:lnTo>
                    <a:pt x="5537" y="4593"/>
                  </a:lnTo>
                  <a:cubicBezTo>
                    <a:pt x="5441" y="4382"/>
                    <a:pt x="5325" y="4168"/>
                    <a:pt x="5202" y="3987"/>
                  </a:cubicBezTo>
                  <a:cubicBezTo>
                    <a:pt x="5141" y="3834"/>
                    <a:pt x="5072" y="3703"/>
                    <a:pt x="5010" y="3573"/>
                  </a:cubicBezTo>
                  <a:cubicBezTo>
                    <a:pt x="4949" y="3481"/>
                    <a:pt x="4949" y="3542"/>
                    <a:pt x="4980" y="3450"/>
                  </a:cubicBezTo>
                  <a:cubicBezTo>
                    <a:pt x="5233" y="2684"/>
                    <a:pt x="5141" y="1788"/>
                    <a:pt x="4627" y="1114"/>
                  </a:cubicBezTo>
                  <a:cubicBezTo>
                    <a:pt x="4023" y="356"/>
                    <a:pt x="3064" y="0"/>
                    <a:pt x="209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44"/>
            <p:cNvSpPr/>
            <p:nvPr/>
          </p:nvSpPr>
          <p:spPr>
            <a:xfrm>
              <a:off x="1219960" y="568657"/>
              <a:ext cx="159634" cy="178976"/>
            </a:xfrm>
            <a:custGeom>
              <a:avLst/>
              <a:gdLst/>
              <a:ahLst/>
              <a:cxnLst/>
              <a:rect l="l" t="t" r="r" b="b"/>
              <a:pathLst>
                <a:path w="1081" h="1212" extrusionOk="0">
                  <a:moveTo>
                    <a:pt x="1050" y="1"/>
                  </a:moveTo>
                  <a:cubicBezTo>
                    <a:pt x="637" y="315"/>
                    <a:pt x="284" y="767"/>
                    <a:pt x="1" y="1211"/>
                  </a:cubicBezTo>
                  <a:lnTo>
                    <a:pt x="31" y="1211"/>
                  </a:lnTo>
                  <a:cubicBezTo>
                    <a:pt x="353" y="797"/>
                    <a:pt x="698" y="414"/>
                    <a:pt x="1081" y="31"/>
                  </a:cubicBezTo>
                  <a:cubicBezTo>
                    <a:pt x="1081" y="1"/>
                    <a:pt x="1081" y="1"/>
                    <a:pt x="105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44"/>
            <p:cNvSpPr/>
            <p:nvPr/>
          </p:nvSpPr>
          <p:spPr>
            <a:xfrm>
              <a:off x="1248313" y="571167"/>
              <a:ext cx="177355" cy="192414"/>
            </a:xfrm>
            <a:custGeom>
              <a:avLst/>
              <a:gdLst/>
              <a:ahLst/>
              <a:cxnLst/>
              <a:rect l="l" t="t" r="r" b="b"/>
              <a:pathLst>
                <a:path w="1201" h="1303" extrusionOk="0">
                  <a:moveTo>
                    <a:pt x="1187" y="1"/>
                  </a:moveTo>
                  <a:cubicBezTo>
                    <a:pt x="1183" y="1"/>
                    <a:pt x="1180" y="4"/>
                    <a:pt x="1180" y="14"/>
                  </a:cubicBezTo>
                  <a:cubicBezTo>
                    <a:pt x="1200" y="14"/>
                    <a:pt x="1194" y="1"/>
                    <a:pt x="1187" y="1"/>
                  </a:cubicBezTo>
                  <a:close/>
                  <a:moveTo>
                    <a:pt x="1180" y="14"/>
                  </a:moveTo>
                  <a:cubicBezTo>
                    <a:pt x="766" y="397"/>
                    <a:pt x="383" y="842"/>
                    <a:pt x="0" y="1286"/>
                  </a:cubicBezTo>
                  <a:cubicBezTo>
                    <a:pt x="0" y="1286"/>
                    <a:pt x="14" y="1303"/>
                    <a:pt x="23" y="1303"/>
                  </a:cubicBezTo>
                  <a:cubicBezTo>
                    <a:pt x="28" y="1303"/>
                    <a:pt x="31" y="1299"/>
                    <a:pt x="31" y="1286"/>
                  </a:cubicBezTo>
                  <a:cubicBezTo>
                    <a:pt x="414" y="872"/>
                    <a:pt x="797" y="459"/>
                    <a:pt x="1180"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44"/>
            <p:cNvSpPr/>
            <p:nvPr/>
          </p:nvSpPr>
          <p:spPr>
            <a:xfrm>
              <a:off x="1300294" y="547540"/>
              <a:ext cx="191236" cy="219290"/>
            </a:xfrm>
            <a:custGeom>
              <a:avLst/>
              <a:gdLst/>
              <a:ahLst/>
              <a:cxnLst/>
              <a:rect l="l" t="t" r="r" b="b"/>
              <a:pathLst>
                <a:path w="1295" h="1485" extrusionOk="0">
                  <a:moveTo>
                    <a:pt x="1267" y="1"/>
                  </a:moveTo>
                  <a:cubicBezTo>
                    <a:pt x="1260" y="1"/>
                    <a:pt x="1251" y="4"/>
                    <a:pt x="1242" y="13"/>
                  </a:cubicBezTo>
                  <a:cubicBezTo>
                    <a:pt x="767" y="427"/>
                    <a:pt x="384" y="940"/>
                    <a:pt x="1" y="1446"/>
                  </a:cubicBezTo>
                  <a:cubicBezTo>
                    <a:pt x="1" y="1484"/>
                    <a:pt x="31" y="1484"/>
                    <a:pt x="31" y="1484"/>
                  </a:cubicBezTo>
                  <a:cubicBezTo>
                    <a:pt x="414" y="971"/>
                    <a:pt x="828" y="488"/>
                    <a:pt x="1272" y="44"/>
                  </a:cubicBezTo>
                  <a:cubicBezTo>
                    <a:pt x="1294" y="22"/>
                    <a:pt x="1285" y="1"/>
                    <a:pt x="126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44"/>
            <p:cNvSpPr/>
            <p:nvPr/>
          </p:nvSpPr>
          <p:spPr>
            <a:xfrm>
              <a:off x="1313880" y="549460"/>
              <a:ext cx="241149" cy="265658"/>
            </a:xfrm>
            <a:custGeom>
              <a:avLst/>
              <a:gdLst/>
              <a:ahLst/>
              <a:cxnLst/>
              <a:rect l="l" t="t" r="r" b="b"/>
              <a:pathLst>
                <a:path w="1633" h="1799" extrusionOk="0">
                  <a:moveTo>
                    <a:pt x="1563" y="0"/>
                  </a:moveTo>
                  <a:cubicBezTo>
                    <a:pt x="1020" y="544"/>
                    <a:pt x="514" y="1180"/>
                    <a:pt x="1" y="1755"/>
                  </a:cubicBezTo>
                  <a:cubicBezTo>
                    <a:pt x="1" y="1776"/>
                    <a:pt x="16" y="1798"/>
                    <a:pt x="25" y="1798"/>
                  </a:cubicBezTo>
                  <a:cubicBezTo>
                    <a:pt x="29" y="1798"/>
                    <a:pt x="31" y="1794"/>
                    <a:pt x="31" y="1785"/>
                  </a:cubicBezTo>
                  <a:cubicBezTo>
                    <a:pt x="575" y="1211"/>
                    <a:pt x="1119" y="636"/>
                    <a:pt x="1594" y="31"/>
                  </a:cubicBezTo>
                  <a:cubicBezTo>
                    <a:pt x="1632" y="31"/>
                    <a:pt x="1594" y="0"/>
                    <a:pt x="156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44"/>
            <p:cNvSpPr/>
            <p:nvPr/>
          </p:nvSpPr>
          <p:spPr>
            <a:xfrm>
              <a:off x="1351241" y="552118"/>
              <a:ext cx="264924" cy="280278"/>
            </a:xfrm>
            <a:custGeom>
              <a:avLst/>
              <a:gdLst/>
              <a:ahLst/>
              <a:cxnLst/>
              <a:rect l="l" t="t" r="r" b="b"/>
              <a:pathLst>
                <a:path w="1794" h="1898" extrusionOk="0">
                  <a:moveTo>
                    <a:pt x="1769" y="0"/>
                  </a:moveTo>
                  <a:cubicBezTo>
                    <a:pt x="1765" y="0"/>
                    <a:pt x="1762" y="4"/>
                    <a:pt x="1762" y="13"/>
                  </a:cubicBezTo>
                  <a:cubicBezTo>
                    <a:pt x="1119" y="588"/>
                    <a:pt x="575" y="1223"/>
                    <a:pt x="0" y="1867"/>
                  </a:cubicBezTo>
                  <a:lnTo>
                    <a:pt x="39" y="1898"/>
                  </a:lnTo>
                  <a:cubicBezTo>
                    <a:pt x="613" y="1262"/>
                    <a:pt x="1219" y="687"/>
                    <a:pt x="1793" y="44"/>
                  </a:cubicBezTo>
                  <a:cubicBezTo>
                    <a:pt x="1793" y="22"/>
                    <a:pt x="1778" y="0"/>
                    <a:pt x="17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44"/>
            <p:cNvSpPr/>
            <p:nvPr/>
          </p:nvSpPr>
          <p:spPr>
            <a:xfrm>
              <a:off x="1385206" y="577665"/>
              <a:ext cx="287518" cy="304053"/>
            </a:xfrm>
            <a:custGeom>
              <a:avLst/>
              <a:gdLst/>
              <a:ahLst/>
              <a:cxnLst/>
              <a:rect l="l" t="t" r="r" b="b"/>
              <a:pathLst>
                <a:path w="1947" h="2059" extrusionOk="0">
                  <a:moveTo>
                    <a:pt x="1877" y="1"/>
                  </a:moveTo>
                  <a:cubicBezTo>
                    <a:pt x="1180" y="606"/>
                    <a:pt x="575" y="1311"/>
                    <a:pt x="0" y="2008"/>
                  </a:cubicBezTo>
                  <a:cubicBezTo>
                    <a:pt x="0" y="2035"/>
                    <a:pt x="16" y="2059"/>
                    <a:pt x="25" y="2059"/>
                  </a:cubicBezTo>
                  <a:cubicBezTo>
                    <a:pt x="28" y="2059"/>
                    <a:pt x="31" y="2055"/>
                    <a:pt x="31" y="2046"/>
                  </a:cubicBezTo>
                  <a:cubicBezTo>
                    <a:pt x="636" y="1342"/>
                    <a:pt x="1272" y="706"/>
                    <a:pt x="1915" y="32"/>
                  </a:cubicBezTo>
                  <a:cubicBezTo>
                    <a:pt x="1946" y="32"/>
                    <a:pt x="1915" y="1"/>
                    <a:pt x="187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44"/>
            <p:cNvSpPr/>
            <p:nvPr/>
          </p:nvSpPr>
          <p:spPr>
            <a:xfrm>
              <a:off x="1432905" y="615026"/>
              <a:ext cx="277034" cy="295045"/>
            </a:xfrm>
            <a:custGeom>
              <a:avLst/>
              <a:gdLst/>
              <a:ahLst/>
              <a:cxnLst/>
              <a:rect l="l" t="t" r="r" b="b"/>
              <a:pathLst>
                <a:path w="1876" h="1998" extrusionOk="0">
                  <a:moveTo>
                    <a:pt x="1845" y="1"/>
                  </a:moveTo>
                  <a:cubicBezTo>
                    <a:pt x="1140" y="545"/>
                    <a:pt x="566" y="1249"/>
                    <a:pt x="22" y="1947"/>
                  </a:cubicBezTo>
                  <a:cubicBezTo>
                    <a:pt x="0" y="1974"/>
                    <a:pt x="9" y="1997"/>
                    <a:pt x="31" y="1997"/>
                  </a:cubicBezTo>
                  <a:cubicBezTo>
                    <a:pt x="39" y="1997"/>
                    <a:pt x="49" y="1994"/>
                    <a:pt x="60" y="1985"/>
                  </a:cubicBezTo>
                  <a:cubicBezTo>
                    <a:pt x="597" y="1280"/>
                    <a:pt x="1240" y="675"/>
                    <a:pt x="1876" y="31"/>
                  </a:cubicBezTo>
                  <a:cubicBezTo>
                    <a:pt x="1876" y="1"/>
                    <a:pt x="1845" y="1"/>
                    <a:pt x="184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44"/>
            <p:cNvSpPr/>
            <p:nvPr/>
          </p:nvSpPr>
          <p:spPr>
            <a:xfrm>
              <a:off x="1446195" y="662576"/>
              <a:ext cx="292096" cy="308778"/>
            </a:xfrm>
            <a:custGeom>
              <a:avLst/>
              <a:gdLst/>
              <a:ahLst/>
              <a:cxnLst/>
              <a:rect l="l" t="t" r="r" b="b"/>
              <a:pathLst>
                <a:path w="1978" h="2091" extrusionOk="0">
                  <a:moveTo>
                    <a:pt x="1916" y="0"/>
                  </a:moveTo>
                  <a:cubicBezTo>
                    <a:pt x="1181" y="575"/>
                    <a:pt x="576" y="1310"/>
                    <a:pt x="1" y="2077"/>
                  </a:cubicBezTo>
                  <a:cubicBezTo>
                    <a:pt x="1" y="2077"/>
                    <a:pt x="1" y="2090"/>
                    <a:pt x="10" y="2090"/>
                  </a:cubicBezTo>
                  <a:cubicBezTo>
                    <a:pt x="15" y="2090"/>
                    <a:pt x="21" y="2087"/>
                    <a:pt x="32" y="2077"/>
                  </a:cubicBezTo>
                  <a:cubicBezTo>
                    <a:pt x="606" y="1341"/>
                    <a:pt x="1273" y="705"/>
                    <a:pt x="1947" y="31"/>
                  </a:cubicBezTo>
                  <a:cubicBezTo>
                    <a:pt x="1977" y="31"/>
                    <a:pt x="1947" y="0"/>
                    <a:pt x="19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44"/>
            <p:cNvSpPr/>
            <p:nvPr/>
          </p:nvSpPr>
          <p:spPr>
            <a:xfrm>
              <a:off x="1544693" y="676162"/>
              <a:ext cx="264924" cy="260342"/>
            </a:xfrm>
            <a:custGeom>
              <a:avLst/>
              <a:gdLst/>
              <a:ahLst/>
              <a:cxnLst/>
              <a:rect l="l" t="t" r="r" b="b"/>
              <a:pathLst>
                <a:path w="1794" h="1763" extrusionOk="0">
                  <a:moveTo>
                    <a:pt x="1755" y="0"/>
                  </a:moveTo>
                  <a:cubicBezTo>
                    <a:pt x="1119" y="514"/>
                    <a:pt x="575" y="1119"/>
                    <a:pt x="31" y="1724"/>
                  </a:cubicBezTo>
                  <a:cubicBezTo>
                    <a:pt x="0" y="1724"/>
                    <a:pt x="31" y="1762"/>
                    <a:pt x="69" y="1762"/>
                  </a:cubicBezTo>
                  <a:cubicBezTo>
                    <a:pt x="606" y="1150"/>
                    <a:pt x="1249" y="644"/>
                    <a:pt x="1793" y="39"/>
                  </a:cubicBezTo>
                  <a:cubicBezTo>
                    <a:pt x="1793" y="0"/>
                    <a:pt x="1755" y="0"/>
                    <a:pt x="175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44"/>
            <p:cNvSpPr/>
            <p:nvPr/>
          </p:nvSpPr>
          <p:spPr>
            <a:xfrm>
              <a:off x="1620449" y="699937"/>
              <a:ext cx="226382" cy="221800"/>
            </a:xfrm>
            <a:custGeom>
              <a:avLst/>
              <a:gdLst/>
              <a:ahLst/>
              <a:cxnLst/>
              <a:rect l="l" t="t" r="r" b="b"/>
              <a:pathLst>
                <a:path w="1533" h="1502" extrusionOk="0">
                  <a:moveTo>
                    <a:pt x="1533" y="0"/>
                  </a:moveTo>
                  <a:lnTo>
                    <a:pt x="1533" y="0"/>
                  </a:lnTo>
                  <a:cubicBezTo>
                    <a:pt x="958" y="353"/>
                    <a:pt x="476" y="927"/>
                    <a:pt x="31" y="1441"/>
                  </a:cubicBezTo>
                  <a:cubicBezTo>
                    <a:pt x="1" y="1471"/>
                    <a:pt x="31" y="1502"/>
                    <a:pt x="62" y="1502"/>
                  </a:cubicBezTo>
                  <a:cubicBezTo>
                    <a:pt x="545" y="958"/>
                    <a:pt x="1089" y="514"/>
                    <a:pt x="153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44"/>
            <p:cNvSpPr/>
            <p:nvPr/>
          </p:nvSpPr>
          <p:spPr>
            <a:xfrm>
              <a:off x="1630491" y="754575"/>
              <a:ext cx="224167" cy="220471"/>
            </a:xfrm>
            <a:custGeom>
              <a:avLst/>
              <a:gdLst/>
              <a:ahLst/>
              <a:cxnLst/>
              <a:rect l="l" t="t" r="r" b="b"/>
              <a:pathLst>
                <a:path w="1518" h="1493" extrusionOk="0">
                  <a:moveTo>
                    <a:pt x="1501" y="1"/>
                  </a:moveTo>
                  <a:cubicBezTo>
                    <a:pt x="1498" y="1"/>
                    <a:pt x="1496" y="4"/>
                    <a:pt x="1496" y="13"/>
                  </a:cubicBezTo>
                  <a:cubicBezTo>
                    <a:pt x="921" y="396"/>
                    <a:pt x="477" y="940"/>
                    <a:pt x="25" y="1454"/>
                  </a:cubicBezTo>
                  <a:cubicBezTo>
                    <a:pt x="0" y="1454"/>
                    <a:pt x="39" y="1493"/>
                    <a:pt x="56" y="1493"/>
                  </a:cubicBezTo>
                  <a:cubicBezTo>
                    <a:pt x="60" y="1493"/>
                    <a:pt x="63" y="1490"/>
                    <a:pt x="63" y="1484"/>
                  </a:cubicBezTo>
                  <a:cubicBezTo>
                    <a:pt x="507" y="971"/>
                    <a:pt x="1051" y="527"/>
                    <a:pt x="1496" y="44"/>
                  </a:cubicBezTo>
                  <a:cubicBezTo>
                    <a:pt x="1517" y="22"/>
                    <a:pt x="1508" y="1"/>
                    <a:pt x="15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44"/>
            <p:cNvSpPr/>
            <p:nvPr/>
          </p:nvSpPr>
          <p:spPr>
            <a:xfrm>
              <a:off x="1474548" y="773772"/>
              <a:ext cx="424411" cy="411556"/>
            </a:xfrm>
            <a:custGeom>
              <a:avLst/>
              <a:gdLst/>
              <a:ahLst/>
              <a:cxnLst/>
              <a:rect l="l" t="t" r="r" b="b"/>
              <a:pathLst>
                <a:path w="2874" h="2787" extrusionOk="0">
                  <a:moveTo>
                    <a:pt x="2849" y="1"/>
                  </a:moveTo>
                  <a:cubicBezTo>
                    <a:pt x="2845" y="1"/>
                    <a:pt x="2843" y="5"/>
                    <a:pt x="2843" y="14"/>
                  </a:cubicBezTo>
                  <a:cubicBezTo>
                    <a:pt x="1816" y="841"/>
                    <a:pt x="927" y="1799"/>
                    <a:pt x="31" y="2756"/>
                  </a:cubicBezTo>
                  <a:cubicBezTo>
                    <a:pt x="0" y="2756"/>
                    <a:pt x="31" y="2787"/>
                    <a:pt x="62" y="2787"/>
                  </a:cubicBezTo>
                  <a:cubicBezTo>
                    <a:pt x="958" y="1829"/>
                    <a:pt x="1946" y="971"/>
                    <a:pt x="2873" y="44"/>
                  </a:cubicBezTo>
                  <a:cubicBezTo>
                    <a:pt x="2873" y="23"/>
                    <a:pt x="2858" y="1"/>
                    <a:pt x="284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44"/>
            <p:cNvSpPr/>
            <p:nvPr/>
          </p:nvSpPr>
          <p:spPr>
            <a:xfrm>
              <a:off x="1504083" y="1054053"/>
              <a:ext cx="36180" cy="39280"/>
            </a:xfrm>
            <a:custGeom>
              <a:avLst/>
              <a:gdLst/>
              <a:ahLst/>
              <a:cxnLst/>
              <a:rect l="l" t="t" r="r" b="b"/>
              <a:pathLst>
                <a:path w="245" h="266" extrusionOk="0">
                  <a:moveTo>
                    <a:pt x="245" y="0"/>
                  </a:moveTo>
                  <a:lnTo>
                    <a:pt x="245" y="0"/>
                  </a:lnTo>
                  <a:cubicBezTo>
                    <a:pt x="153" y="61"/>
                    <a:pt x="84" y="161"/>
                    <a:pt x="23" y="222"/>
                  </a:cubicBezTo>
                  <a:cubicBezTo>
                    <a:pt x="1" y="244"/>
                    <a:pt x="10" y="266"/>
                    <a:pt x="17" y="266"/>
                  </a:cubicBezTo>
                  <a:cubicBezTo>
                    <a:pt x="20" y="266"/>
                    <a:pt x="23" y="262"/>
                    <a:pt x="23" y="253"/>
                  </a:cubicBezTo>
                  <a:cubicBezTo>
                    <a:pt x="115" y="192"/>
                    <a:pt x="184" y="92"/>
                    <a:pt x="2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44"/>
            <p:cNvSpPr/>
            <p:nvPr/>
          </p:nvSpPr>
          <p:spPr>
            <a:xfrm>
              <a:off x="1483556" y="1013591"/>
              <a:ext cx="36032" cy="42381"/>
            </a:xfrm>
            <a:custGeom>
              <a:avLst/>
              <a:gdLst/>
              <a:ahLst/>
              <a:cxnLst/>
              <a:rect l="l" t="t" r="r" b="b"/>
              <a:pathLst>
                <a:path w="244" h="287" extrusionOk="0">
                  <a:moveTo>
                    <a:pt x="230" y="0"/>
                  </a:moveTo>
                  <a:cubicBezTo>
                    <a:pt x="226" y="0"/>
                    <a:pt x="223" y="3"/>
                    <a:pt x="223" y="14"/>
                  </a:cubicBezTo>
                  <a:cubicBezTo>
                    <a:pt x="243" y="14"/>
                    <a:pt x="237" y="0"/>
                    <a:pt x="230" y="0"/>
                  </a:cubicBezTo>
                  <a:close/>
                  <a:moveTo>
                    <a:pt x="223" y="14"/>
                  </a:moveTo>
                  <a:cubicBezTo>
                    <a:pt x="131" y="52"/>
                    <a:pt x="31" y="175"/>
                    <a:pt x="1" y="243"/>
                  </a:cubicBezTo>
                  <a:cubicBezTo>
                    <a:pt x="1" y="265"/>
                    <a:pt x="16" y="287"/>
                    <a:pt x="25" y="287"/>
                  </a:cubicBezTo>
                  <a:cubicBezTo>
                    <a:pt x="29" y="287"/>
                    <a:pt x="31" y="283"/>
                    <a:pt x="31" y="274"/>
                  </a:cubicBezTo>
                  <a:cubicBezTo>
                    <a:pt x="62" y="243"/>
                    <a:pt x="100" y="175"/>
                    <a:pt x="131" y="144"/>
                  </a:cubicBezTo>
                  <a:cubicBezTo>
                    <a:pt x="162" y="113"/>
                    <a:pt x="192" y="83"/>
                    <a:pt x="223"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44"/>
            <p:cNvSpPr/>
            <p:nvPr/>
          </p:nvSpPr>
          <p:spPr>
            <a:xfrm>
              <a:off x="1470857" y="982727"/>
              <a:ext cx="36623" cy="39723"/>
            </a:xfrm>
            <a:custGeom>
              <a:avLst/>
              <a:gdLst/>
              <a:ahLst/>
              <a:cxnLst/>
              <a:rect l="l" t="t" r="r" b="b"/>
              <a:pathLst>
                <a:path w="248" h="269" extrusionOk="0">
                  <a:moveTo>
                    <a:pt x="217" y="0"/>
                  </a:moveTo>
                  <a:cubicBezTo>
                    <a:pt x="148" y="69"/>
                    <a:pt x="87" y="131"/>
                    <a:pt x="25" y="223"/>
                  </a:cubicBezTo>
                  <a:cubicBezTo>
                    <a:pt x="0" y="223"/>
                    <a:pt x="37" y="269"/>
                    <a:pt x="51" y="269"/>
                  </a:cubicBezTo>
                  <a:cubicBezTo>
                    <a:pt x="54" y="269"/>
                    <a:pt x="56" y="267"/>
                    <a:pt x="56" y="261"/>
                  </a:cubicBezTo>
                  <a:cubicBezTo>
                    <a:pt x="117" y="192"/>
                    <a:pt x="186" y="100"/>
                    <a:pt x="248" y="31"/>
                  </a:cubicBezTo>
                  <a:cubicBezTo>
                    <a:pt x="248" y="31"/>
                    <a:pt x="248" y="0"/>
                    <a:pt x="2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44"/>
            <p:cNvSpPr/>
            <p:nvPr/>
          </p:nvSpPr>
          <p:spPr>
            <a:xfrm>
              <a:off x="1428327" y="1025700"/>
              <a:ext cx="277181" cy="261081"/>
            </a:xfrm>
            <a:custGeom>
              <a:avLst/>
              <a:gdLst/>
              <a:ahLst/>
              <a:cxnLst/>
              <a:rect l="l" t="t" r="r" b="b"/>
              <a:pathLst>
                <a:path w="1877" h="1768" extrusionOk="0">
                  <a:moveTo>
                    <a:pt x="1846" y="1"/>
                  </a:moveTo>
                  <a:cubicBezTo>
                    <a:pt x="1171" y="506"/>
                    <a:pt x="566" y="1119"/>
                    <a:pt x="22" y="1724"/>
                  </a:cubicBezTo>
                  <a:cubicBezTo>
                    <a:pt x="1" y="1746"/>
                    <a:pt x="10" y="1768"/>
                    <a:pt x="28" y="1768"/>
                  </a:cubicBezTo>
                  <a:cubicBezTo>
                    <a:pt x="35" y="1768"/>
                    <a:pt x="44" y="1764"/>
                    <a:pt x="53" y="1755"/>
                  </a:cubicBezTo>
                  <a:cubicBezTo>
                    <a:pt x="628" y="1150"/>
                    <a:pt x="1240" y="606"/>
                    <a:pt x="1846" y="31"/>
                  </a:cubicBezTo>
                  <a:cubicBezTo>
                    <a:pt x="1876" y="31"/>
                    <a:pt x="1846" y="1"/>
                    <a:pt x="184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44"/>
            <p:cNvSpPr/>
            <p:nvPr/>
          </p:nvSpPr>
          <p:spPr>
            <a:xfrm>
              <a:off x="1775506" y="839338"/>
              <a:ext cx="127884" cy="119760"/>
            </a:xfrm>
            <a:custGeom>
              <a:avLst/>
              <a:gdLst/>
              <a:ahLst/>
              <a:cxnLst/>
              <a:rect l="l" t="t" r="r" b="b"/>
              <a:pathLst>
                <a:path w="866" h="811" extrusionOk="0">
                  <a:moveTo>
                    <a:pt x="857" y="0"/>
                  </a:moveTo>
                  <a:cubicBezTo>
                    <a:pt x="852" y="0"/>
                    <a:pt x="846" y="4"/>
                    <a:pt x="835" y="14"/>
                  </a:cubicBezTo>
                  <a:cubicBezTo>
                    <a:pt x="544" y="236"/>
                    <a:pt x="291" y="527"/>
                    <a:pt x="39" y="780"/>
                  </a:cubicBezTo>
                  <a:cubicBezTo>
                    <a:pt x="0" y="811"/>
                    <a:pt x="39" y="811"/>
                    <a:pt x="39" y="811"/>
                  </a:cubicBezTo>
                  <a:cubicBezTo>
                    <a:pt x="322" y="558"/>
                    <a:pt x="613" y="305"/>
                    <a:pt x="866" y="14"/>
                  </a:cubicBezTo>
                  <a:cubicBezTo>
                    <a:pt x="866" y="14"/>
                    <a:pt x="866" y="0"/>
                    <a:pt x="85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44"/>
            <p:cNvSpPr/>
            <p:nvPr/>
          </p:nvSpPr>
          <p:spPr>
            <a:xfrm>
              <a:off x="1483556" y="1084916"/>
              <a:ext cx="221952" cy="209101"/>
            </a:xfrm>
            <a:custGeom>
              <a:avLst/>
              <a:gdLst/>
              <a:ahLst/>
              <a:cxnLst/>
              <a:rect l="l" t="t" r="r" b="b"/>
              <a:pathLst>
                <a:path w="1503" h="1416" extrusionOk="0">
                  <a:moveTo>
                    <a:pt x="1478" y="1"/>
                  </a:moveTo>
                  <a:cubicBezTo>
                    <a:pt x="1474" y="1"/>
                    <a:pt x="1472" y="4"/>
                    <a:pt x="1472" y="13"/>
                  </a:cubicBezTo>
                  <a:cubicBezTo>
                    <a:pt x="958" y="458"/>
                    <a:pt x="483" y="940"/>
                    <a:pt x="1" y="1385"/>
                  </a:cubicBezTo>
                  <a:cubicBezTo>
                    <a:pt x="1" y="1415"/>
                    <a:pt x="1" y="1415"/>
                    <a:pt x="31" y="1415"/>
                  </a:cubicBezTo>
                  <a:cubicBezTo>
                    <a:pt x="514" y="971"/>
                    <a:pt x="1020" y="527"/>
                    <a:pt x="1502" y="44"/>
                  </a:cubicBezTo>
                  <a:cubicBezTo>
                    <a:pt x="1502" y="22"/>
                    <a:pt x="1487" y="1"/>
                    <a:pt x="147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44"/>
            <p:cNvSpPr/>
            <p:nvPr/>
          </p:nvSpPr>
          <p:spPr>
            <a:xfrm>
              <a:off x="1809471" y="884231"/>
              <a:ext cx="117695" cy="103221"/>
            </a:xfrm>
            <a:custGeom>
              <a:avLst/>
              <a:gdLst/>
              <a:ahLst/>
              <a:cxnLst/>
              <a:rect l="l" t="t" r="r" b="b"/>
              <a:pathLst>
                <a:path w="797" h="699" extrusionOk="0">
                  <a:moveTo>
                    <a:pt x="766" y="1"/>
                  </a:moveTo>
                  <a:cubicBezTo>
                    <a:pt x="475" y="193"/>
                    <a:pt x="253" y="445"/>
                    <a:pt x="31" y="667"/>
                  </a:cubicBezTo>
                  <a:cubicBezTo>
                    <a:pt x="0" y="698"/>
                    <a:pt x="31" y="698"/>
                    <a:pt x="31" y="698"/>
                  </a:cubicBezTo>
                  <a:cubicBezTo>
                    <a:pt x="284" y="476"/>
                    <a:pt x="536" y="254"/>
                    <a:pt x="766" y="32"/>
                  </a:cubicBezTo>
                  <a:cubicBezTo>
                    <a:pt x="797" y="32"/>
                    <a:pt x="766" y="1"/>
                    <a:pt x="7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44"/>
            <p:cNvSpPr/>
            <p:nvPr/>
          </p:nvSpPr>
          <p:spPr>
            <a:xfrm>
              <a:off x="1537014" y="1082258"/>
              <a:ext cx="220475" cy="213531"/>
            </a:xfrm>
            <a:custGeom>
              <a:avLst/>
              <a:gdLst/>
              <a:ahLst/>
              <a:cxnLst/>
              <a:rect l="l" t="t" r="r" b="b"/>
              <a:pathLst>
                <a:path w="1493" h="1446" extrusionOk="0">
                  <a:moveTo>
                    <a:pt x="1493" y="1"/>
                  </a:moveTo>
                  <a:cubicBezTo>
                    <a:pt x="979" y="476"/>
                    <a:pt x="535" y="958"/>
                    <a:pt x="22" y="1403"/>
                  </a:cubicBezTo>
                  <a:cubicBezTo>
                    <a:pt x="0" y="1424"/>
                    <a:pt x="9" y="1446"/>
                    <a:pt x="27" y="1446"/>
                  </a:cubicBezTo>
                  <a:cubicBezTo>
                    <a:pt x="34" y="1446"/>
                    <a:pt x="43" y="1442"/>
                    <a:pt x="52" y="1433"/>
                  </a:cubicBezTo>
                  <a:cubicBezTo>
                    <a:pt x="566" y="989"/>
                    <a:pt x="1041" y="545"/>
                    <a:pt x="1493" y="31"/>
                  </a:cubicBezTo>
                  <a:lnTo>
                    <a:pt x="149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44"/>
            <p:cNvSpPr/>
            <p:nvPr/>
          </p:nvSpPr>
          <p:spPr>
            <a:xfrm>
              <a:off x="1620449" y="1011080"/>
              <a:ext cx="273932" cy="280425"/>
            </a:xfrm>
            <a:custGeom>
              <a:avLst/>
              <a:gdLst/>
              <a:ahLst/>
              <a:cxnLst/>
              <a:rect l="l" t="t" r="r" b="b"/>
              <a:pathLst>
                <a:path w="1855" h="1899" extrusionOk="0">
                  <a:moveTo>
                    <a:pt x="1786" y="0"/>
                  </a:moveTo>
                  <a:cubicBezTo>
                    <a:pt x="1150" y="575"/>
                    <a:pt x="575" y="1249"/>
                    <a:pt x="1" y="1885"/>
                  </a:cubicBezTo>
                  <a:cubicBezTo>
                    <a:pt x="1" y="1885"/>
                    <a:pt x="1" y="1898"/>
                    <a:pt x="10" y="1898"/>
                  </a:cubicBezTo>
                  <a:cubicBezTo>
                    <a:pt x="14" y="1898"/>
                    <a:pt x="21" y="1895"/>
                    <a:pt x="31" y="1885"/>
                  </a:cubicBezTo>
                  <a:cubicBezTo>
                    <a:pt x="606" y="1279"/>
                    <a:pt x="1242" y="674"/>
                    <a:pt x="1816" y="31"/>
                  </a:cubicBezTo>
                  <a:cubicBezTo>
                    <a:pt x="1855" y="0"/>
                    <a:pt x="1816" y="0"/>
                    <a:pt x="178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44"/>
            <p:cNvSpPr/>
            <p:nvPr/>
          </p:nvSpPr>
          <p:spPr>
            <a:xfrm>
              <a:off x="1832065" y="921591"/>
              <a:ext cx="99679" cy="85058"/>
            </a:xfrm>
            <a:custGeom>
              <a:avLst/>
              <a:gdLst/>
              <a:ahLst/>
              <a:cxnLst/>
              <a:rect l="l" t="t" r="r" b="b"/>
              <a:pathLst>
                <a:path w="675" h="576" extrusionOk="0">
                  <a:moveTo>
                    <a:pt x="644" y="1"/>
                  </a:moveTo>
                  <a:cubicBezTo>
                    <a:pt x="422" y="162"/>
                    <a:pt x="230" y="353"/>
                    <a:pt x="39" y="545"/>
                  </a:cubicBezTo>
                  <a:cubicBezTo>
                    <a:pt x="0" y="575"/>
                    <a:pt x="39" y="575"/>
                    <a:pt x="39" y="575"/>
                  </a:cubicBezTo>
                  <a:cubicBezTo>
                    <a:pt x="261" y="384"/>
                    <a:pt x="483" y="223"/>
                    <a:pt x="674" y="31"/>
                  </a:cubicBezTo>
                  <a:cubicBezTo>
                    <a:pt x="674" y="31"/>
                    <a:pt x="674" y="1"/>
                    <a:pt x="64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44"/>
            <p:cNvSpPr/>
            <p:nvPr/>
          </p:nvSpPr>
          <p:spPr>
            <a:xfrm>
              <a:off x="1724559" y="1075317"/>
              <a:ext cx="183409" cy="162142"/>
            </a:xfrm>
            <a:custGeom>
              <a:avLst/>
              <a:gdLst/>
              <a:ahLst/>
              <a:cxnLst/>
              <a:rect l="l" t="t" r="r" b="b"/>
              <a:pathLst>
                <a:path w="1242" h="1098" extrusionOk="0">
                  <a:moveTo>
                    <a:pt x="1231" y="1"/>
                  </a:moveTo>
                  <a:cubicBezTo>
                    <a:pt x="1227" y="1"/>
                    <a:pt x="1220" y="6"/>
                    <a:pt x="1211" y="17"/>
                  </a:cubicBezTo>
                  <a:cubicBezTo>
                    <a:pt x="797" y="300"/>
                    <a:pt x="414" y="714"/>
                    <a:pt x="31" y="1067"/>
                  </a:cubicBezTo>
                  <a:cubicBezTo>
                    <a:pt x="1" y="1097"/>
                    <a:pt x="31" y="1097"/>
                    <a:pt x="62" y="1097"/>
                  </a:cubicBezTo>
                  <a:cubicBezTo>
                    <a:pt x="445" y="745"/>
                    <a:pt x="889" y="431"/>
                    <a:pt x="1242" y="48"/>
                  </a:cubicBezTo>
                  <a:cubicBezTo>
                    <a:pt x="1242" y="26"/>
                    <a:pt x="1242" y="1"/>
                    <a:pt x="12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44"/>
            <p:cNvSpPr/>
            <p:nvPr/>
          </p:nvSpPr>
          <p:spPr>
            <a:xfrm>
              <a:off x="1846684" y="1110611"/>
              <a:ext cx="65862" cy="61135"/>
            </a:xfrm>
            <a:custGeom>
              <a:avLst/>
              <a:gdLst/>
              <a:ahLst/>
              <a:cxnLst/>
              <a:rect l="l" t="t" r="r" b="b"/>
              <a:pathLst>
                <a:path w="446" h="414" extrusionOk="0">
                  <a:moveTo>
                    <a:pt x="415" y="0"/>
                  </a:moveTo>
                  <a:cubicBezTo>
                    <a:pt x="254" y="123"/>
                    <a:pt x="131" y="253"/>
                    <a:pt x="1" y="383"/>
                  </a:cubicBezTo>
                  <a:lnTo>
                    <a:pt x="1" y="414"/>
                  </a:lnTo>
                  <a:cubicBezTo>
                    <a:pt x="162" y="284"/>
                    <a:pt x="284" y="161"/>
                    <a:pt x="415" y="31"/>
                  </a:cubicBezTo>
                  <a:cubicBezTo>
                    <a:pt x="445" y="31"/>
                    <a:pt x="415" y="0"/>
                    <a:pt x="41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44"/>
            <p:cNvSpPr/>
            <p:nvPr/>
          </p:nvSpPr>
          <p:spPr>
            <a:xfrm>
              <a:off x="1888623" y="1115041"/>
              <a:ext cx="52128" cy="52275"/>
            </a:xfrm>
            <a:custGeom>
              <a:avLst/>
              <a:gdLst/>
              <a:ahLst/>
              <a:cxnLst/>
              <a:rect l="l" t="t" r="r" b="b"/>
              <a:pathLst>
                <a:path w="353" h="354" extrusionOk="0">
                  <a:moveTo>
                    <a:pt x="322" y="1"/>
                  </a:moveTo>
                  <a:cubicBezTo>
                    <a:pt x="230" y="93"/>
                    <a:pt x="100" y="223"/>
                    <a:pt x="0" y="323"/>
                  </a:cubicBezTo>
                  <a:cubicBezTo>
                    <a:pt x="0" y="323"/>
                    <a:pt x="0" y="353"/>
                    <a:pt x="39" y="353"/>
                  </a:cubicBezTo>
                  <a:cubicBezTo>
                    <a:pt x="131" y="254"/>
                    <a:pt x="261" y="162"/>
                    <a:pt x="353" y="31"/>
                  </a:cubicBezTo>
                  <a:cubicBezTo>
                    <a:pt x="353" y="31"/>
                    <a:pt x="353" y="1"/>
                    <a:pt x="3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44"/>
            <p:cNvSpPr/>
            <p:nvPr/>
          </p:nvSpPr>
          <p:spPr>
            <a:xfrm>
              <a:off x="1922588" y="1143394"/>
              <a:ext cx="32931" cy="25842"/>
            </a:xfrm>
            <a:custGeom>
              <a:avLst/>
              <a:gdLst/>
              <a:ahLst/>
              <a:cxnLst/>
              <a:rect l="l" t="t" r="r" b="b"/>
              <a:pathLst>
                <a:path w="223" h="175" extrusionOk="0">
                  <a:moveTo>
                    <a:pt x="192" y="0"/>
                  </a:moveTo>
                  <a:cubicBezTo>
                    <a:pt x="123" y="31"/>
                    <a:pt x="61" y="92"/>
                    <a:pt x="0" y="161"/>
                  </a:cubicBezTo>
                  <a:cubicBezTo>
                    <a:pt x="0" y="161"/>
                    <a:pt x="0" y="175"/>
                    <a:pt x="9" y="175"/>
                  </a:cubicBezTo>
                  <a:cubicBezTo>
                    <a:pt x="14" y="175"/>
                    <a:pt x="21" y="171"/>
                    <a:pt x="31" y="161"/>
                  </a:cubicBezTo>
                  <a:cubicBezTo>
                    <a:pt x="92" y="131"/>
                    <a:pt x="153" y="62"/>
                    <a:pt x="2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44"/>
            <p:cNvSpPr/>
            <p:nvPr/>
          </p:nvSpPr>
          <p:spPr>
            <a:xfrm>
              <a:off x="1945182" y="1160081"/>
              <a:ext cx="28353" cy="22594"/>
            </a:xfrm>
            <a:custGeom>
              <a:avLst/>
              <a:gdLst/>
              <a:ahLst/>
              <a:cxnLst/>
              <a:rect l="l" t="t" r="r" b="b"/>
              <a:pathLst>
                <a:path w="192" h="153" extrusionOk="0">
                  <a:moveTo>
                    <a:pt x="183" y="1"/>
                  </a:moveTo>
                  <a:cubicBezTo>
                    <a:pt x="178" y="1"/>
                    <a:pt x="172" y="5"/>
                    <a:pt x="161" y="18"/>
                  </a:cubicBezTo>
                  <a:cubicBezTo>
                    <a:pt x="100" y="18"/>
                    <a:pt x="69" y="79"/>
                    <a:pt x="0" y="110"/>
                  </a:cubicBezTo>
                  <a:cubicBezTo>
                    <a:pt x="0" y="131"/>
                    <a:pt x="20" y="153"/>
                    <a:pt x="42" y="153"/>
                  </a:cubicBezTo>
                  <a:cubicBezTo>
                    <a:pt x="51" y="153"/>
                    <a:pt x="60" y="149"/>
                    <a:pt x="69" y="140"/>
                  </a:cubicBezTo>
                  <a:cubicBezTo>
                    <a:pt x="100" y="110"/>
                    <a:pt x="161" y="79"/>
                    <a:pt x="192" y="18"/>
                  </a:cubicBezTo>
                  <a:cubicBezTo>
                    <a:pt x="192" y="18"/>
                    <a:pt x="192" y="1"/>
                    <a:pt x="1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0" name="Google Shape;4430;p44"/>
          <p:cNvSpPr txBox="1">
            <a:spLocks noGrp="1"/>
          </p:cNvSpPr>
          <p:nvPr>
            <p:ph type="title"/>
          </p:nvPr>
        </p:nvSpPr>
        <p:spPr>
          <a:xfrm>
            <a:off x="1949361" y="514996"/>
            <a:ext cx="6077586" cy="107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smtClean="0"/>
              <a:t>Người đàn ông yêu cầu cô tiên làm gì?</a:t>
            </a:r>
            <a:endParaRPr dirty="0"/>
          </a:p>
        </p:txBody>
      </p:sp>
      <p:pic>
        <p:nvPicPr>
          <p:cNvPr id="75" name="Picture 74"/>
          <p:cNvPicPr>
            <a:picLocks noChangeAspect="1"/>
          </p:cNvPicPr>
          <p:nvPr/>
        </p:nvPicPr>
        <p:blipFill>
          <a:blip r:embed="rId3"/>
          <a:stretch>
            <a:fillRect/>
          </a:stretch>
        </p:blipFill>
        <p:spPr>
          <a:xfrm>
            <a:off x="4888645" y="1392622"/>
            <a:ext cx="3694699" cy="3593042"/>
          </a:xfrm>
          <a:prstGeom prst="rect">
            <a:avLst/>
          </a:prstGeom>
        </p:spPr>
      </p:pic>
      <p:sp>
        <p:nvSpPr>
          <p:cNvPr id="4" name="Rectangle 3"/>
          <p:cNvSpPr/>
          <p:nvPr/>
        </p:nvSpPr>
        <p:spPr>
          <a:xfrm>
            <a:off x="1566917" y="1702490"/>
            <a:ext cx="3126828" cy="2554545"/>
          </a:xfrm>
          <a:prstGeom prst="rect">
            <a:avLst/>
          </a:prstGeom>
        </p:spPr>
        <p:txBody>
          <a:bodyPr wrap="square">
            <a:spAutoFit/>
          </a:bodyPr>
          <a:lstStyle/>
          <a:p>
            <a:r>
              <a:rPr lang="pt-BR" sz="3200" dirty="0">
                <a:solidFill>
                  <a:srgbClr val="FF0000"/>
                </a:solidFill>
                <a:latin typeface="Times New Roman" panose="02020603050405020304" pitchFamily="18" charset="0"/>
                <a:ea typeface="Arial" panose="020B0604020202020204" pitchFamily="34" charset="0"/>
              </a:rPr>
              <a:t>Ông đã yêu cầu nàng tiên đáp lại sự giúp đỡ bằng việc ban cho ông một điều ước</a:t>
            </a:r>
            <a:r>
              <a:rPr lang="pt-BR" sz="3200" dirty="0" smtClean="0">
                <a:solidFill>
                  <a:srgbClr val="FF0000"/>
                </a:solidFill>
                <a:latin typeface="Times New Roman" panose="02020603050405020304" pitchFamily="18" charset="0"/>
                <a:ea typeface="Arial" panose="020B0604020202020204" pitchFamily="34" charset="0"/>
              </a:rPr>
              <a:t>.</a:t>
            </a:r>
            <a:endParaRPr lang="vi-VN" sz="3200" dirty="0">
              <a:solidFill>
                <a:srgbClr val="FF0000"/>
              </a:solidFill>
            </a:endParaRPr>
          </a:p>
        </p:txBody>
      </p:sp>
    </p:spTree>
    <p:extLst>
      <p:ext uri="{BB962C8B-B14F-4D97-AF65-F5344CB8AC3E}">
        <p14:creationId xmlns:p14="http://schemas.microsoft.com/office/powerpoint/2010/main" val="159800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63"/>
        <p:cNvGrpSpPr/>
        <p:nvPr/>
      </p:nvGrpSpPr>
      <p:grpSpPr>
        <a:xfrm>
          <a:off x="0" y="0"/>
          <a:ext cx="0" cy="0"/>
          <a:chOff x="0" y="0"/>
          <a:chExt cx="0" cy="0"/>
        </a:xfrm>
      </p:grpSpPr>
      <p:grpSp>
        <p:nvGrpSpPr>
          <p:cNvPr id="4364" name="Google Shape;4364;p44"/>
          <p:cNvGrpSpPr/>
          <p:nvPr/>
        </p:nvGrpSpPr>
        <p:grpSpPr>
          <a:xfrm>
            <a:off x="7868175" y="117282"/>
            <a:ext cx="1232147" cy="976051"/>
            <a:chOff x="7191850" y="3627325"/>
            <a:chExt cx="1232147" cy="976051"/>
          </a:xfrm>
        </p:grpSpPr>
        <p:sp>
          <p:nvSpPr>
            <p:cNvPr id="4365" name="Google Shape;4365;p44"/>
            <p:cNvSpPr/>
            <p:nvPr/>
          </p:nvSpPr>
          <p:spPr>
            <a:xfrm>
              <a:off x="7390042" y="3889103"/>
              <a:ext cx="1033955" cy="714273"/>
            </a:xfrm>
            <a:custGeom>
              <a:avLst/>
              <a:gdLst/>
              <a:ahLst/>
              <a:cxnLst/>
              <a:rect l="l" t="t" r="r" b="b"/>
              <a:pathLst>
                <a:path w="3318" h="2292" extrusionOk="0">
                  <a:moveTo>
                    <a:pt x="2902" y="1"/>
                  </a:moveTo>
                  <a:cubicBezTo>
                    <a:pt x="2860" y="1"/>
                    <a:pt x="2077" y="1184"/>
                    <a:pt x="2077" y="1214"/>
                  </a:cubicBezTo>
                  <a:cubicBezTo>
                    <a:pt x="2076" y="1215"/>
                    <a:pt x="2074" y="1215"/>
                    <a:pt x="2073" y="1215"/>
                  </a:cubicBezTo>
                  <a:cubicBezTo>
                    <a:pt x="2019" y="1215"/>
                    <a:pt x="1568" y="767"/>
                    <a:pt x="1535" y="767"/>
                  </a:cubicBezTo>
                  <a:cubicBezTo>
                    <a:pt x="1533" y="767"/>
                    <a:pt x="1533" y="768"/>
                    <a:pt x="1533" y="769"/>
                  </a:cubicBezTo>
                  <a:cubicBezTo>
                    <a:pt x="1563" y="800"/>
                    <a:pt x="1563" y="1344"/>
                    <a:pt x="1533" y="1405"/>
                  </a:cubicBezTo>
                  <a:cubicBezTo>
                    <a:pt x="1502" y="1466"/>
                    <a:pt x="0" y="1497"/>
                    <a:pt x="0" y="1497"/>
                  </a:cubicBezTo>
                  <a:cubicBezTo>
                    <a:pt x="0" y="1497"/>
                    <a:pt x="292" y="2233"/>
                    <a:pt x="322" y="2263"/>
                  </a:cubicBezTo>
                  <a:cubicBezTo>
                    <a:pt x="338" y="2282"/>
                    <a:pt x="776" y="2292"/>
                    <a:pt x="1227" y="2292"/>
                  </a:cubicBezTo>
                  <a:cubicBezTo>
                    <a:pt x="1678" y="2292"/>
                    <a:pt x="2142" y="2282"/>
                    <a:pt x="2207" y="2263"/>
                  </a:cubicBezTo>
                  <a:cubicBezTo>
                    <a:pt x="2299" y="2202"/>
                    <a:pt x="3287" y="831"/>
                    <a:pt x="3287" y="800"/>
                  </a:cubicBezTo>
                  <a:cubicBezTo>
                    <a:pt x="3318" y="769"/>
                    <a:pt x="2904" y="65"/>
                    <a:pt x="2904" y="3"/>
                  </a:cubicBezTo>
                  <a:cubicBezTo>
                    <a:pt x="2904" y="1"/>
                    <a:pt x="2903" y="1"/>
                    <a:pt x="2902"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44"/>
            <p:cNvSpPr/>
            <p:nvPr/>
          </p:nvSpPr>
          <p:spPr>
            <a:xfrm>
              <a:off x="7270691" y="3670332"/>
              <a:ext cx="845425" cy="387054"/>
            </a:xfrm>
            <a:custGeom>
              <a:avLst/>
              <a:gdLst/>
              <a:ahLst/>
              <a:cxnLst/>
              <a:rect l="l" t="t" r="r" b="b"/>
              <a:pathLst>
                <a:path w="2713" h="1242" extrusionOk="0">
                  <a:moveTo>
                    <a:pt x="2712" y="0"/>
                  </a:moveTo>
                  <a:lnTo>
                    <a:pt x="2712" y="0"/>
                  </a:lnTo>
                  <a:cubicBezTo>
                    <a:pt x="2712" y="0"/>
                    <a:pt x="989" y="161"/>
                    <a:pt x="866" y="223"/>
                  </a:cubicBezTo>
                  <a:cubicBezTo>
                    <a:pt x="767" y="284"/>
                    <a:pt x="0" y="1180"/>
                    <a:pt x="0" y="1180"/>
                  </a:cubicBezTo>
                  <a:lnTo>
                    <a:pt x="1824" y="1242"/>
                  </a:lnTo>
                  <a:lnTo>
                    <a:pt x="2712" y="0"/>
                  </a:ln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44"/>
            <p:cNvSpPr/>
            <p:nvPr/>
          </p:nvSpPr>
          <p:spPr>
            <a:xfrm>
              <a:off x="7201510" y="4038067"/>
              <a:ext cx="656895" cy="31164"/>
            </a:xfrm>
            <a:custGeom>
              <a:avLst/>
              <a:gdLst/>
              <a:ahLst/>
              <a:cxnLst/>
              <a:rect l="l" t="t" r="r" b="b"/>
              <a:pathLst>
                <a:path w="2108" h="100" extrusionOk="0">
                  <a:moveTo>
                    <a:pt x="2046" y="0"/>
                  </a:moveTo>
                  <a:cubicBezTo>
                    <a:pt x="1372" y="31"/>
                    <a:pt x="667" y="31"/>
                    <a:pt x="0" y="62"/>
                  </a:cubicBezTo>
                  <a:lnTo>
                    <a:pt x="0" y="100"/>
                  </a:lnTo>
                  <a:cubicBezTo>
                    <a:pt x="667" y="100"/>
                    <a:pt x="1372" y="100"/>
                    <a:pt x="2046" y="62"/>
                  </a:cubicBezTo>
                  <a:cubicBezTo>
                    <a:pt x="2107" y="62"/>
                    <a:pt x="2107" y="0"/>
                    <a:pt x="20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44"/>
            <p:cNvSpPr/>
            <p:nvPr/>
          </p:nvSpPr>
          <p:spPr>
            <a:xfrm>
              <a:off x="7201510" y="3658178"/>
              <a:ext cx="308192" cy="393910"/>
            </a:xfrm>
            <a:custGeom>
              <a:avLst/>
              <a:gdLst/>
              <a:ahLst/>
              <a:cxnLst/>
              <a:rect l="l" t="t" r="r" b="b"/>
              <a:pathLst>
                <a:path w="989" h="1264" extrusionOk="0">
                  <a:moveTo>
                    <a:pt x="945" y="0"/>
                  </a:moveTo>
                  <a:cubicBezTo>
                    <a:pt x="939" y="0"/>
                    <a:pt x="933" y="3"/>
                    <a:pt x="927" y="9"/>
                  </a:cubicBezTo>
                  <a:cubicBezTo>
                    <a:pt x="605" y="422"/>
                    <a:pt x="284" y="806"/>
                    <a:pt x="0" y="1250"/>
                  </a:cubicBezTo>
                  <a:cubicBezTo>
                    <a:pt x="0" y="1250"/>
                    <a:pt x="0" y="1263"/>
                    <a:pt x="9" y="1263"/>
                  </a:cubicBezTo>
                  <a:cubicBezTo>
                    <a:pt x="14" y="1263"/>
                    <a:pt x="21" y="1260"/>
                    <a:pt x="31" y="1250"/>
                  </a:cubicBezTo>
                  <a:cubicBezTo>
                    <a:pt x="353" y="867"/>
                    <a:pt x="667" y="453"/>
                    <a:pt x="989" y="70"/>
                  </a:cubicBezTo>
                  <a:cubicBezTo>
                    <a:pt x="989" y="45"/>
                    <a:pt x="968" y="0"/>
                    <a:pt x="9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44"/>
            <p:cNvSpPr/>
            <p:nvPr/>
          </p:nvSpPr>
          <p:spPr>
            <a:xfrm>
              <a:off x="7830365" y="3639168"/>
              <a:ext cx="307257" cy="423204"/>
            </a:xfrm>
            <a:custGeom>
              <a:avLst/>
              <a:gdLst/>
              <a:ahLst/>
              <a:cxnLst/>
              <a:rect l="l" t="t" r="r" b="b"/>
              <a:pathLst>
                <a:path w="986" h="1358" extrusionOk="0">
                  <a:moveTo>
                    <a:pt x="947" y="1"/>
                  </a:moveTo>
                  <a:cubicBezTo>
                    <a:pt x="633" y="453"/>
                    <a:pt x="311" y="867"/>
                    <a:pt x="28" y="1311"/>
                  </a:cubicBezTo>
                  <a:cubicBezTo>
                    <a:pt x="1" y="1332"/>
                    <a:pt x="27" y="1358"/>
                    <a:pt x="45" y="1358"/>
                  </a:cubicBezTo>
                  <a:cubicBezTo>
                    <a:pt x="52" y="1358"/>
                    <a:pt x="58" y="1353"/>
                    <a:pt x="58" y="1342"/>
                  </a:cubicBezTo>
                  <a:cubicBezTo>
                    <a:pt x="372" y="897"/>
                    <a:pt x="694" y="483"/>
                    <a:pt x="985" y="39"/>
                  </a:cubicBezTo>
                  <a:cubicBezTo>
                    <a:pt x="985" y="1"/>
                    <a:pt x="985" y="1"/>
                    <a:pt x="94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44"/>
            <p:cNvSpPr/>
            <p:nvPr/>
          </p:nvSpPr>
          <p:spPr>
            <a:xfrm>
              <a:off x="7509393" y="3629818"/>
              <a:ext cx="587715" cy="39578"/>
            </a:xfrm>
            <a:custGeom>
              <a:avLst/>
              <a:gdLst/>
              <a:ahLst/>
              <a:cxnLst/>
              <a:rect l="l" t="t" r="r" b="b"/>
              <a:pathLst>
                <a:path w="1886" h="127" extrusionOk="0">
                  <a:moveTo>
                    <a:pt x="1854" y="0"/>
                  </a:moveTo>
                  <a:cubicBezTo>
                    <a:pt x="1249" y="31"/>
                    <a:pt x="606" y="0"/>
                    <a:pt x="1" y="100"/>
                  </a:cubicBezTo>
                  <a:cubicBezTo>
                    <a:pt x="188" y="119"/>
                    <a:pt x="380" y="126"/>
                    <a:pt x="572" y="126"/>
                  </a:cubicBezTo>
                  <a:cubicBezTo>
                    <a:pt x="1001" y="126"/>
                    <a:pt x="1437" y="90"/>
                    <a:pt x="1854" y="69"/>
                  </a:cubicBezTo>
                  <a:cubicBezTo>
                    <a:pt x="1885" y="69"/>
                    <a:pt x="1885" y="0"/>
                    <a:pt x="18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44"/>
            <p:cNvSpPr/>
            <p:nvPr/>
          </p:nvSpPr>
          <p:spPr>
            <a:xfrm>
              <a:off x="7191850" y="4040249"/>
              <a:ext cx="675904" cy="277357"/>
            </a:xfrm>
            <a:custGeom>
              <a:avLst/>
              <a:gdLst/>
              <a:ahLst/>
              <a:cxnLst/>
              <a:rect l="l" t="t" r="r" b="b"/>
              <a:pathLst>
                <a:path w="2169" h="890" extrusionOk="0">
                  <a:moveTo>
                    <a:pt x="2073" y="1"/>
                  </a:moveTo>
                  <a:cubicBezTo>
                    <a:pt x="2056" y="1"/>
                    <a:pt x="2038" y="9"/>
                    <a:pt x="2038" y="24"/>
                  </a:cubicBezTo>
                  <a:cubicBezTo>
                    <a:pt x="2008" y="215"/>
                    <a:pt x="2038" y="438"/>
                    <a:pt x="2038" y="629"/>
                  </a:cubicBezTo>
                  <a:lnTo>
                    <a:pt x="2038" y="790"/>
                  </a:lnTo>
                  <a:lnTo>
                    <a:pt x="1119" y="790"/>
                  </a:lnTo>
                  <a:cubicBezTo>
                    <a:pt x="797" y="821"/>
                    <a:pt x="476" y="821"/>
                    <a:pt x="161" y="821"/>
                  </a:cubicBezTo>
                  <a:lnTo>
                    <a:pt x="62" y="821"/>
                  </a:lnTo>
                  <a:cubicBezTo>
                    <a:pt x="61" y="821"/>
                    <a:pt x="60" y="821"/>
                    <a:pt x="59" y="821"/>
                  </a:cubicBezTo>
                  <a:lnTo>
                    <a:pt x="59" y="821"/>
                  </a:lnTo>
                  <a:cubicBezTo>
                    <a:pt x="61" y="814"/>
                    <a:pt x="62" y="805"/>
                    <a:pt x="62" y="790"/>
                  </a:cubicBezTo>
                  <a:cubicBezTo>
                    <a:pt x="62" y="537"/>
                    <a:pt x="62" y="315"/>
                    <a:pt x="31" y="55"/>
                  </a:cubicBezTo>
                  <a:lnTo>
                    <a:pt x="1" y="55"/>
                  </a:lnTo>
                  <a:cubicBezTo>
                    <a:pt x="1" y="346"/>
                    <a:pt x="31" y="598"/>
                    <a:pt x="1" y="859"/>
                  </a:cubicBezTo>
                  <a:cubicBezTo>
                    <a:pt x="1" y="890"/>
                    <a:pt x="31" y="890"/>
                    <a:pt x="31" y="890"/>
                  </a:cubicBezTo>
                  <a:lnTo>
                    <a:pt x="2107" y="890"/>
                  </a:lnTo>
                  <a:cubicBezTo>
                    <a:pt x="2138" y="890"/>
                    <a:pt x="2138" y="859"/>
                    <a:pt x="2138" y="821"/>
                  </a:cubicBezTo>
                  <a:cubicBezTo>
                    <a:pt x="2138" y="568"/>
                    <a:pt x="2169" y="284"/>
                    <a:pt x="2107" y="24"/>
                  </a:cubicBezTo>
                  <a:cubicBezTo>
                    <a:pt x="2107" y="9"/>
                    <a:pt x="2090" y="1"/>
                    <a:pt x="20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44"/>
            <p:cNvSpPr/>
            <p:nvPr/>
          </p:nvSpPr>
          <p:spPr>
            <a:xfrm>
              <a:off x="7838779" y="3627325"/>
              <a:ext cx="487374" cy="597097"/>
            </a:xfrm>
            <a:custGeom>
              <a:avLst/>
              <a:gdLst/>
              <a:ahLst/>
              <a:cxnLst/>
              <a:rect l="l" t="t" r="r" b="b"/>
              <a:pathLst>
                <a:path w="1564" h="1916" extrusionOk="0">
                  <a:moveTo>
                    <a:pt x="586" y="1826"/>
                  </a:moveTo>
                  <a:lnTo>
                    <a:pt x="586" y="1826"/>
                  </a:lnTo>
                  <a:cubicBezTo>
                    <a:pt x="575" y="1839"/>
                    <a:pt x="570" y="1843"/>
                    <a:pt x="568" y="1843"/>
                  </a:cubicBezTo>
                  <a:cubicBezTo>
                    <a:pt x="565" y="1843"/>
                    <a:pt x="574" y="1829"/>
                    <a:pt x="586" y="1826"/>
                  </a:cubicBezTo>
                  <a:close/>
                  <a:moveTo>
                    <a:pt x="1017" y="0"/>
                  </a:moveTo>
                  <a:cubicBezTo>
                    <a:pt x="967" y="0"/>
                    <a:pt x="927" y="51"/>
                    <a:pt x="958" y="108"/>
                  </a:cubicBezTo>
                  <a:cubicBezTo>
                    <a:pt x="1081" y="169"/>
                    <a:pt x="1150" y="269"/>
                    <a:pt x="1242" y="330"/>
                  </a:cubicBezTo>
                  <a:cubicBezTo>
                    <a:pt x="1303" y="391"/>
                    <a:pt x="1372" y="422"/>
                    <a:pt x="1403" y="491"/>
                  </a:cubicBezTo>
                  <a:cubicBezTo>
                    <a:pt x="1406" y="493"/>
                    <a:pt x="1409" y="495"/>
                    <a:pt x="1412" y="497"/>
                  </a:cubicBezTo>
                  <a:lnTo>
                    <a:pt x="1412" y="497"/>
                  </a:lnTo>
                  <a:cubicBezTo>
                    <a:pt x="1286" y="707"/>
                    <a:pt x="1143" y="917"/>
                    <a:pt x="1020" y="1127"/>
                  </a:cubicBezTo>
                  <a:cubicBezTo>
                    <a:pt x="889" y="1349"/>
                    <a:pt x="729" y="1571"/>
                    <a:pt x="606" y="1801"/>
                  </a:cubicBezTo>
                  <a:cubicBezTo>
                    <a:pt x="601" y="1808"/>
                    <a:pt x="596" y="1814"/>
                    <a:pt x="592" y="1819"/>
                  </a:cubicBezTo>
                  <a:lnTo>
                    <a:pt x="592" y="1819"/>
                  </a:lnTo>
                  <a:cubicBezTo>
                    <a:pt x="558" y="1791"/>
                    <a:pt x="502" y="1759"/>
                    <a:pt x="476" y="1732"/>
                  </a:cubicBezTo>
                  <a:cubicBezTo>
                    <a:pt x="315" y="1609"/>
                    <a:pt x="192" y="1479"/>
                    <a:pt x="31" y="1349"/>
                  </a:cubicBezTo>
                  <a:cubicBezTo>
                    <a:pt x="1" y="1349"/>
                    <a:pt x="1" y="1380"/>
                    <a:pt x="1" y="1380"/>
                  </a:cubicBezTo>
                  <a:cubicBezTo>
                    <a:pt x="154" y="1571"/>
                    <a:pt x="384" y="1732"/>
                    <a:pt x="575" y="1893"/>
                  </a:cubicBezTo>
                  <a:cubicBezTo>
                    <a:pt x="575" y="1908"/>
                    <a:pt x="583" y="1916"/>
                    <a:pt x="594" y="1916"/>
                  </a:cubicBezTo>
                  <a:cubicBezTo>
                    <a:pt x="606" y="1916"/>
                    <a:pt x="621" y="1908"/>
                    <a:pt x="637" y="1893"/>
                  </a:cubicBezTo>
                  <a:cubicBezTo>
                    <a:pt x="920" y="1448"/>
                    <a:pt x="1242" y="966"/>
                    <a:pt x="1533" y="521"/>
                  </a:cubicBezTo>
                  <a:cubicBezTo>
                    <a:pt x="1564" y="491"/>
                    <a:pt x="1564" y="460"/>
                    <a:pt x="1533" y="460"/>
                  </a:cubicBezTo>
                  <a:cubicBezTo>
                    <a:pt x="1372" y="299"/>
                    <a:pt x="1211" y="169"/>
                    <a:pt x="1050" y="8"/>
                  </a:cubicBezTo>
                  <a:cubicBezTo>
                    <a:pt x="1039" y="3"/>
                    <a:pt x="1028" y="0"/>
                    <a:pt x="10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44"/>
            <p:cNvSpPr/>
            <p:nvPr/>
          </p:nvSpPr>
          <p:spPr>
            <a:xfrm>
              <a:off x="7826937" y="4053337"/>
              <a:ext cx="229352" cy="462470"/>
            </a:xfrm>
            <a:custGeom>
              <a:avLst/>
              <a:gdLst/>
              <a:ahLst/>
              <a:cxnLst/>
              <a:rect l="l" t="t" r="r" b="b"/>
              <a:pathLst>
                <a:path w="736" h="1484" extrusionOk="0">
                  <a:moveTo>
                    <a:pt x="56" y="0"/>
                  </a:moveTo>
                  <a:cubicBezTo>
                    <a:pt x="36" y="0"/>
                    <a:pt x="0" y="23"/>
                    <a:pt x="0" y="51"/>
                  </a:cubicBezTo>
                  <a:cubicBezTo>
                    <a:pt x="192" y="526"/>
                    <a:pt x="422" y="1070"/>
                    <a:pt x="705" y="1483"/>
                  </a:cubicBezTo>
                  <a:lnTo>
                    <a:pt x="736" y="1483"/>
                  </a:lnTo>
                  <a:cubicBezTo>
                    <a:pt x="613" y="970"/>
                    <a:pt x="322" y="465"/>
                    <a:pt x="69" y="13"/>
                  </a:cubicBezTo>
                  <a:cubicBezTo>
                    <a:pt x="69" y="4"/>
                    <a:pt x="64" y="0"/>
                    <a:pt x="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44"/>
            <p:cNvSpPr/>
            <p:nvPr/>
          </p:nvSpPr>
          <p:spPr>
            <a:xfrm>
              <a:off x="7499733" y="3656931"/>
              <a:ext cx="189153" cy="400454"/>
            </a:xfrm>
            <a:custGeom>
              <a:avLst/>
              <a:gdLst/>
              <a:ahLst/>
              <a:cxnLst/>
              <a:rect l="l" t="t" r="r" b="b"/>
              <a:pathLst>
                <a:path w="607" h="1285" extrusionOk="0">
                  <a:moveTo>
                    <a:pt x="36" y="0"/>
                  </a:moveTo>
                  <a:cubicBezTo>
                    <a:pt x="16" y="0"/>
                    <a:pt x="1" y="22"/>
                    <a:pt x="1" y="43"/>
                  </a:cubicBezTo>
                  <a:cubicBezTo>
                    <a:pt x="93" y="296"/>
                    <a:pt x="223" y="557"/>
                    <a:pt x="353" y="840"/>
                  </a:cubicBezTo>
                  <a:cubicBezTo>
                    <a:pt x="415" y="970"/>
                    <a:pt x="476" y="1193"/>
                    <a:pt x="575" y="1285"/>
                  </a:cubicBezTo>
                  <a:lnTo>
                    <a:pt x="606" y="1285"/>
                  </a:lnTo>
                  <a:cubicBezTo>
                    <a:pt x="606" y="1162"/>
                    <a:pt x="514" y="1001"/>
                    <a:pt x="476" y="901"/>
                  </a:cubicBezTo>
                  <a:cubicBezTo>
                    <a:pt x="353" y="618"/>
                    <a:pt x="223" y="296"/>
                    <a:pt x="62" y="13"/>
                  </a:cubicBezTo>
                  <a:cubicBezTo>
                    <a:pt x="53" y="4"/>
                    <a:pt x="44" y="0"/>
                    <a:pt x="3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44"/>
            <p:cNvSpPr/>
            <p:nvPr/>
          </p:nvSpPr>
          <p:spPr>
            <a:xfrm>
              <a:off x="7311201" y="4307636"/>
              <a:ext cx="138671" cy="267697"/>
            </a:xfrm>
            <a:custGeom>
              <a:avLst/>
              <a:gdLst/>
              <a:ahLst/>
              <a:cxnLst/>
              <a:rect l="l" t="t" r="r" b="b"/>
              <a:pathLst>
                <a:path w="445" h="859" extrusionOk="0">
                  <a:moveTo>
                    <a:pt x="31" y="1"/>
                  </a:moveTo>
                  <a:cubicBezTo>
                    <a:pt x="31" y="1"/>
                    <a:pt x="1" y="1"/>
                    <a:pt x="1" y="32"/>
                  </a:cubicBezTo>
                  <a:cubicBezTo>
                    <a:pt x="93" y="315"/>
                    <a:pt x="253" y="606"/>
                    <a:pt x="414" y="859"/>
                  </a:cubicBezTo>
                  <a:cubicBezTo>
                    <a:pt x="414" y="859"/>
                    <a:pt x="445" y="859"/>
                    <a:pt x="445" y="828"/>
                  </a:cubicBezTo>
                  <a:cubicBezTo>
                    <a:pt x="353" y="537"/>
                    <a:pt x="192" y="254"/>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44"/>
            <p:cNvSpPr/>
            <p:nvPr/>
          </p:nvSpPr>
          <p:spPr>
            <a:xfrm>
              <a:off x="7459222" y="4112861"/>
              <a:ext cx="942962" cy="468703"/>
            </a:xfrm>
            <a:custGeom>
              <a:avLst/>
              <a:gdLst/>
              <a:ahLst/>
              <a:cxnLst/>
              <a:rect l="l" t="t" r="r" b="b"/>
              <a:pathLst>
                <a:path w="3026" h="1504" extrusionOk="0">
                  <a:moveTo>
                    <a:pt x="2973" y="1"/>
                  </a:moveTo>
                  <a:cubicBezTo>
                    <a:pt x="2962" y="1"/>
                    <a:pt x="2951" y="4"/>
                    <a:pt x="2942" y="13"/>
                  </a:cubicBezTo>
                  <a:cubicBezTo>
                    <a:pt x="2651" y="465"/>
                    <a:pt x="2299" y="909"/>
                    <a:pt x="1985" y="1354"/>
                  </a:cubicBezTo>
                  <a:cubicBezTo>
                    <a:pt x="1942" y="1415"/>
                    <a:pt x="1952" y="1427"/>
                    <a:pt x="1950" y="1427"/>
                  </a:cubicBezTo>
                  <a:cubicBezTo>
                    <a:pt x="1948" y="1427"/>
                    <a:pt x="1942" y="1423"/>
                    <a:pt x="1916" y="1423"/>
                  </a:cubicBezTo>
                  <a:cubicBezTo>
                    <a:pt x="1755" y="1423"/>
                    <a:pt x="1602" y="1423"/>
                    <a:pt x="1441" y="1392"/>
                  </a:cubicBezTo>
                  <a:cubicBezTo>
                    <a:pt x="1187" y="1392"/>
                    <a:pt x="935" y="1381"/>
                    <a:pt x="687" y="1381"/>
                  </a:cubicBezTo>
                  <a:cubicBezTo>
                    <a:pt x="465" y="1381"/>
                    <a:pt x="245" y="1390"/>
                    <a:pt x="31" y="1423"/>
                  </a:cubicBezTo>
                  <a:cubicBezTo>
                    <a:pt x="1" y="1423"/>
                    <a:pt x="1" y="1453"/>
                    <a:pt x="31" y="1453"/>
                  </a:cubicBezTo>
                  <a:cubicBezTo>
                    <a:pt x="514" y="1484"/>
                    <a:pt x="1027" y="1484"/>
                    <a:pt x="1502" y="1484"/>
                  </a:cubicBezTo>
                  <a:cubicBezTo>
                    <a:pt x="1577" y="1484"/>
                    <a:pt x="1711" y="1504"/>
                    <a:pt x="1825" y="1504"/>
                  </a:cubicBezTo>
                  <a:cubicBezTo>
                    <a:pt x="1911" y="1504"/>
                    <a:pt x="1986" y="1493"/>
                    <a:pt x="2015" y="1453"/>
                  </a:cubicBezTo>
                  <a:cubicBezTo>
                    <a:pt x="2368" y="971"/>
                    <a:pt x="2682" y="526"/>
                    <a:pt x="3004" y="51"/>
                  </a:cubicBezTo>
                  <a:cubicBezTo>
                    <a:pt x="3026" y="24"/>
                    <a:pt x="3001" y="1"/>
                    <a:pt x="29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44"/>
            <p:cNvSpPr/>
            <p:nvPr/>
          </p:nvSpPr>
          <p:spPr>
            <a:xfrm>
              <a:off x="8256665" y="3858874"/>
              <a:ext cx="129322" cy="248687"/>
            </a:xfrm>
            <a:custGeom>
              <a:avLst/>
              <a:gdLst/>
              <a:ahLst/>
              <a:cxnLst/>
              <a:rect l="l" t="t" r="r" b="b"/>
              <a:pathLst>
                <a:path w="415" h="798" extrusionOk="0">
                  <a:moveTo>
                    <a:pt x="31" y="1"/>
                  </a:moveTo>
                  <a:cubicBezTo>
                    <a:pt x="31" y="1"/>
                    <a:pt x="0" y="1"/>
                    <a:pt x="0" y="31"/>
                  </a:cubicBezTo>
                  <a:cubicBezTo>
                    <a:pt x="62" y="192"/>
                    <a:pt x="154" y="353"/>
                    <a:pt x="253" y="514"/>
                  </a:cubicBezTo>
                  <a:cubicBezTo>
                    <a:pt x="284" y="606"/>
                    <a:pt x="345" y="736"/>
                    <a:pt x="414" y="797"/>
                  </a:cubicBezTo>
                  <a:cubicBezTo>
                    <a:pt x="414" y="705"/>
                    <a:pt x="345" y="606"/>
                    <a:pt x="284" y="514"/>
                  </a:cubicBezTo>
                  <a:cubicBezTo>
                    <a:pt x="223" y="353"/>
                    <a:pt x="123" y="162"/>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8" name="Google Shape;4378;p44"/>
          <p:cNvGrpSpPr/>
          <p:nvPr/>
        </p:nvGrpSpPr>
        <p:grpSpPr>
          <a:xfrm>
            <a:off x="639606" y="540009"/>
            <a:ext cx="1377048" cy="882773"/>
            <a:chOff x="639606" y="540009"/>
            <a:chExt cx="1377048" cy="882773"/>
          </a:xfrm>
        </p:grpSpPr>
        <p:sp>
          <p:nvSpPr>
            <p:cNvPr id="4379" name="Google Shape;4379;p44"/>
            <p:cNvSpPr/>
            <p:nvPr/>
          </p:nvSpPr>
          <p:spPr>
            <a:xfrm>
              <a:off x="687156" y="783223"/>
              <a:ext cx="804372" cy="602051"/>
            </a:xfrm>
            <a:custGeom>
              <a:avLst/>
              <a:gdLst/>
              <a:ahLst/>
              <a:cxnLst/>
              <a:rect l="l" t="t" r="r" b="b"/>
              <a:pathLst>
                <a:path w="5447" h="4077" extrusionOk="0">
                  <a:moveTo>
                    <a:pt x="2528" y="1"/>
                  </a:moveTo>
                  <a:cubicBezTo>
                    <a:pt x="2450" y="1"/>
                    <a:pt x="2374" y="4"/>
                    <a:pt x="2299" y="11"/>
                  </a:cubicBezTo>
                  <a:cubicBezTo>
                    <a:pt x="1594" y="80"/>
                    <a:pt x="897" y="425"/>
                    <a:pt x="514" y="999"/>
                  </a:cubicBezTo>
                  <a:cubicBezTo>
                    <a:pt x="0" y="1673"/>
                    <a:pt x="131" y="2378"/>
                    <a:pt x="667" y="3014"/>
                  </a:cubicBezTo>
                  <a:lnTo>
                    <a:pt x="828" y="3106"/>
                  </a:lnTo>
                  <a:cubicBezTo>
                    <a:pt x="606" y="3428"/>
                    <a:pt x="384" y="3719"/>
                    <a:pt x="161" y="4033"/>
                  </a:cubicBezTo>
                  <a:cubicBezTo>
                    <a:pt x="606" y="4002"/>
                    <a:pt x="1433" y="3619"/>
                    <a:pt x="1433" y="3619"/>
                  </a:cubicBezTo>
                  <a:cubicBezTo>
                    <a:pt x="1433" y="3619"/>
                    <a:pt x="1946" y="4002"/>
                    <a:pt x="2965" y="4063"/>
                  </a:cubicBezTo>
                  <a:cubicBezTo>
                    <a:pt x="3076" y="4072"/>
                    <a:pt x="3183" y="4077"/>
                    <a:pt x="3284" y="4077"/>
                  </a:cubicBezTo>
                  <a:cubicBezTo>
                    <a:pt x="4673" y="4077"/>
                    <a:pt x="5180" y="3275"/>
                    <a:pt x="5302" y="2439"/>
                  </a:cubicBezTo>
                  <a:cubicBezTo>
                    <a:pt x="5446" y="964"/>
                    <a:pt x="3836" y="1"/>
                    <a:pt x="2528"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44"/>
            <p:cNvSpPr/>
            <p:nvPr/>
          </p:nvSpPr>
          <p:spPr>
            <a:xfrm>
              <a:off x="1243736" y="624624"/>
              <a:ext cx="744565" cy="671603"/>
            </a:xfrm>
            <a:custGeom>
              <a:avLst/>
              <a:gdLst/>
              <a:ahLst/>
              <a:cxnLst/>
              <a:rect l="l" t="t" r="r" b="b"/>
              <a:pathLst>
                <a:path w="5042" h="4548" extrusionOk="0">
                  <a:moveTo>
                    <a:pt x="1863" y="1"/>
                  </a:moveTo>
                  <a:cubicBezTo>
                    <a:pt x="1190" y="1"/>
                    <a:pt x="207" y="247"/>
                    <a:pt x="1" y="924"/>
                  </a:cubicBezTo>
                  <a:lnTo>
                    <a:pt x="31" y="1024"/>
                  </a:lnTo>
                  <a:cubicBezTo>
                    <a:pt x="989" y="1468"/>
                    <a:pt x="1724" y="2334"/>
                    <a:pt x="1594" y="3483"/>
                  </a:cubicBezTo>
                  <a:cubicBezTo>
                    <a:pt x="1563" y="3736"/>
                    <a:pt x="1495" y="4027"/>
                    <a:pt x="1372" y="4249"/>
                  </a:cubicBezTo>
                  <a:lnTo>
                    <a:pt x="1433" y="4371"/>
                  </a:lnTo>
                  <a:cubicBezTo>
                    <a:pt x="1614" y="4508"/>
                    <a:pt x="1927" y="4547"/>
                    <a:pt x="2198" y="4547"/>
                  </a:cubicBezTo>
                  <a:cubicBezTo>
                    <a:pt x="2306" y="4547"/>
                    <a:pt x="2407" y="4541"/>
                    <a:pt x="2490" y="4532"/>
                  </a:cubicBezTo>
                  <a:cubicBezTo>
                    <a:pt x="3157" y="4471"/>
                    <a:pt x="3831" y="4119"/>
                    <a:pt x="4214" y="3605"/>
                  </a:cubicBezTo>
                  <a:cubicBezTo>
                    <a:pt x="4528" y="3766"/>
                    <a:pt x="5042" y="4027"/>
                    <a:pt x="5042" y="4027"/>
                  </a:cubicBezTo>
                  <a:lnTo>
                    <a:pt x="4367" y="3130"/>
                  </a:lnTo>
                  <a:cubicBezTo>
                    <a:pt x="4367" y="3130"/>
                    <a:pt x="4819" y="1981"/>
                    <a:pt x="4084" y="1024"/>
                  </a:cubicBezTo>
                  <a:cubicBezTo>
                    <a:pt x="3601" y="349"/>
                    <a:pt x="2805" y="66"/>
                    <a:pt x="2008" y="5"/>
                  </a:cubicBezTo>
                  <a:cubicBezTo>
                    <a:pt x="1962" y="2"/>
                    <a:pt x="1913" y="1"/>
                    <a:pt x="1863"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44"/>
            <p:cNvSpPr/>
            <p:nvPr/>
          </p:nvSpPr>
          <p:spPr>
            <a:xfrm>
              <a:off x="639606" y="720168"/>
              <a:ext cx="891647" cy="702614"/>
            </a:xfrm>
            <a:custGeom>
              <a:avLst/>
              <a:gdLst/>
              <a:ahLst/>
              <a:cxnLst/>
              <a:rect l="l" t="t" r="r" b="b"/>
              <a:pathLst>
                <a:path w="6038" h="4758" extrusionOk="0">
                  <a:moveTo>
                    <a:pt x="2722" y="0"/>
                  </a:moveTo>
                  <a:cubicBezTo>
                    <a:pt x="2062" y="0"/>
                    <a:pt x="1411" y="214"/>
                    <a:pt x="866" y="660"/>
                  </a:cubicBezTo>
                  <a:cubicBezTo>
                    <a:pt x="483" y="982"/>
                    <a:pt x="131" y="1464"/>
                    <a:pt x="70" y="1970"/>
                  </a:cubicBezTo>
                  <a:cubicBezTo>
                    <a:pt x="1" y="2575"/>
                    <a:pt x="223" y="3089"/>
                    <a:pt x="606" y="3533"/>
                  </a:cubicBezTo>
                  <a:cubicBezTo>
                    <a:pt x="614" y="3541"/>
                    <a:pt x="622" y="3544"/>
                    <a:pt x="631" y="3544"/>
                  </a:cubicBezTo>
                  <a:cubicBezTo>
                    <a:pt x="665" y="3544"/>
                    <a:pt x="699" y="3490"/>
                    <a:pt x="675" y="3441"/>
                  </a:cubicBezTo>
                  <a:cubicBezTo>
                    <a:pt x="70" y="2705"/>
                    <a:pt x="1" y="1847"/>
                    <a:pt x="606" y="1081"/>
                  </a:cubicBezTo>
                  <a:cubicBezTo>
                    <a:pt x="1089" y="507"/>
                    <a:pt x="1824" y="154"/>
                    <a:pt x="2559" y="85"/>
                  </a:cubicBezTo>
                  <a:cubicBezTo>
                    <a:pt x="2610" y="83"/>
                    <a:pt x="2662" y="81"/>
                    <a:pt x="2713" y="81"/>
                  </a:cubicBezTo>
                  <a:cubicBezTo>
                    <a:pt x="3817" y="81"/>
                    <a:pt x="4972" y="706"/>
                    <a:pt x="5463" y="1687"/>
                  </a:cubicBezTo>
                  <a:cubicBezTo>
                    <a:pt x="5938" y="2644"/>
                    <a:pt x="5555" y="3954"/>
                    <a:pt x="4597" y="4429"/>
                  </a:cubicBezTo>
                  <a:cubicBezTo>
                    <a:pt x="4246" y="4607"/>
                    <a:pt x="3836" y="4677"/>
                    <a:pt x="3420" y="4677"/>
                  </a:cubicBezTo>
                  <a:cubicBezTo>
                    <a:pt x="3084" y="4677"/>
                    <a:pt x="2744" y="4631"/>
                    <a:pt x="2429" y="4559"/>
                  </a:cubicBezTo>
                  <a:cubicBezTo>
                    <a:pt x="2107" y="4490"/>
                    <a:pt x="1755" y="4368"/>
                    <a:pt x="1472" y="4146"/>
                  </a:cubicBezTo>
                  <a:lnTo>
                    <a:pt x="1441" y="4146"/>
                  </a:lnTo>
                  <a:cubicBezTo>
                    <a:pt x="1150" y="4299"/>
                    <a:pt x="866" y="4429"/>
                    <a:pt x="575" y="4529"/>
                  </a:cubicBezTo>
                  <a:cubicBezTo>
                    <a:pt x="483" y="4559"/>
                    <a:pt x="384" y="4590"/>
                    <a:pt x="261" y="4621"/>
                  </a:cubicBezTo>
                  <a:cubicBezTo>
                    <a:pt x="247" y="4623"/>
                    <a:pt x="235" y="4624"/>
                    <a:pt x="225" y="4624"/>
                  </a:cubicBezTo>
                  <a:cubicBezTo>
                    <a:pt x="97" y="4624"/>
                    <a:pt x="263" y="4455"/>
                    <a:pt x="292" y="4399"/>
                  </a:cubicBezTo>
                  <a:cubicBezTo>
                    <a:pt x="483" y="4146"/>
                    <a:pt x="675" y="3885"/>
                    <a:pt x="836" y="3602"/>
                  </a:cubicBezTo>
                  <a:cubicBezTo>
                    <a:pt x="856" y="3602"/>
                    <a:pt x="849" y="3588"/>
                    <a:pt x="831" y="3588"/>
                  </a:cubicBezTo>
                  <a:cubicBezTo>
                    <a:pt x="822" y="3588"/>
                    <a:pt x="810" y="3592"/>
                    <a:pt x="797" y="3602"/>
                  </a:cubicBezTo>
                  <a:cubicBezTo>
                    <a:pt x="545" y="3916"/>
                    <a:pt x="292" y="4299"/>
                    <a:pt x="31" y="4651"/>
                  </a:cubicBezTo>
                  <a:cubicBezTo>
                    <a:pt x="31" y="4682"/>
                    <a:pt x="70" y="4720"/>
                    <a:pt x="70" y="4720"/>
                  </a:cubicBezTo>
                  <a:cubicBezTo>
                    <a:pt x="575" y="4651"/>
                    <a:pt x="1027" y="4429"/>
                    <a:pt x="1472" y="4207"/>
                  </a:cubicBezTo>
                  <a:lnTo>
                    <a:pt x="1472" y="4207"/>
                  </a:lnTo>
                  <a:cubicBezTo>
                    <a:pt x="1441" y="4238"/>
                    <a:pt x="1472" y="4238"/>
                    <a:pt x="1502" y="4268"/>
                  </a:cubicBezTo>
                  <a:cubicBezTo>
                    <a:pt x="1602" y="4299"/>
                    <a:pt x="1663" y="4337"/>
                    <a:pt x="1724" y="4399"/>
                  </a:cubicBezTo>
                  <a:cubicBezTo>
                    <a:pt x="2016" y="4529"/>
                    <a:pt x="2299" y="4621"/>
                    <a:pt x="2621" y="4682"/>
                  </a:cubicBezTo>
                  <a:cubicBezTo>
                    <a:pt x="2866" y="4731"/>
                    <a:pt x="3119" y="4758"/>
                    <a:pt x="3371" y="4758"/>
                  </a:cubicBezTo>
                  <a:cubicBezTo>
                    <a:pt x="4302" y="4758"/>
                    <a:pt x="5212" y="4393"/>
                    <a:pt x="5586" y="3441"/>
                  </a:cubicBezTo>
                  <a:cubicBezTo>
                    <a:pt x="6038" y="2292"/>
                    <a:pt x="5494" y="1143"/>
                    <a:pt x="4505" y="537"/>
                  </a:cubicBezTo>
                  <a:cubicBezTo>
                    <a:pt x="3953" y="184"/>
                    <a:pt x="3333" y="0"/>
                    <a:pt x="27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44"/>
            <p:cNvSpPr/>
            <p:nvPr/>
          </p:nvSpPr>
          <p:spPr>
            <a:xfrm>
              <a:off x="852255" y="1056711"/>
              <a:ext cx="137040" cy="128473"/>
            </a:xfrm>
            <a:custGeom>
              <a:avLst/>
              <a:gdLst/>
              <a:ahLst/>
              <a:cxnLst/>
              <a:rect l="l" t="t" r="r" b="b"/>
              <a:pathLst>
                <a:path w="928" h="870" extrusionOk="0">
                  <a:moveTo>
                    <a:pt x="458" y="1"/>
                  </a:moveTo>
                  <a:cubicBezTo>
                    <a:pt x="371" y="1"/>
                    <a:pt x="277" y="40"/>
                    <a:pt x="192" y="105"/>
                  </a:cubicBezTo>
                  <a:cubicBezTo>
                    <a:pt x="32" y="266"/>
                    <a:pt x="1" y="526"/>
                    <a:pt x="124" y="718"/>
                  </a:cubicBezTo>
                  <a:cubicBezTo>
                    <a:pt x="195" y="823"/>
                    <a:pt x="324" y="870"/>
                    <a:pt x="452" y="870"/>
                  </a:cubicBezTo>
                  <a:cubicBezTo>
                    <a:pt x="558" y="870"/>
                    <a:pt x="664" y="838"/>
                    <a:pt x="736" y="779"/>
                  </a:cubicBezTo>
                  <a:cubicBezTo>
                    <a:pt x="890" y="618"/>
                    <a:pt x="928" y="296"/>
                    <a:pt x="767" y="143"/>
                  </a:cubicBezTo>
                  <a:cubicBezTo>
                    <a:pt x="767" y="132"/>
                    <a:pt x="761" y="127"/>
                    <a:pt x="753" y="127"/>
                  </a:cubicBezTo>
                  <a:cubicBezTo>
                    <a:pt x="735" y="127"/>
                    <a:pt x="710" y="152"/>
                    <a:pt x="736" y="174"/>
                  </a:cubicBezTo>
                  <a:cubicBezTo>
                    <a:pt x="767" y="296"/>
                    <a:pt x="767" y="457"/>
                    <a:pt x="736" y="587"/>
                  </a:cubicBezTo>
                  <a:cubicBezTo>
                    <a:pt x="702" y="714"/>
                    <a:pt x="597" y="769"/>
                    <a:pt x="485" y="769"/>
                  </a:cubicBezTo>
                  <a:cubicBezTo>
                    <a:pt x="373" y="769"/>
                    <a:pt x="254" y="714"/>
                    <a:pt x="192" y="618"/>
                  </a:cubicBezTo>
                  <a:cubicBezTo>
                    <a:pt x="93" y="457"/>
                    <a:pt x="124" y="266"/>
                    <a:pt x="254" y="174"/>
                  </a:cubicBezTo>
                  <a:cubicBezTo>
                    <a:pt x="325" y="119"/>
                    <a:pt x="405" y="95"/>
                    <a:pt x="483" y="95"/>
                  </a:cubicBezTo>
                  <a:cubicBezTo>
                    <a:pt x="548" y="95"/>
                    <a:pt x="612" y="112"/>
                    <a:pt x="667" y="143"/>
                  </a:cubicBezTo>
                  <a:cubicBezTo>
                    <a:pt x="667" y="143"/>
                    <a:pt x="698" y="105"/>
                    <a:pt x="667" y="105"/>
                  </a:cubicBezTo>
                  <a:cubicBezTo>
                    <a:pt x="610" y="32"/>
                    <a:pt x="536" y="1"/>
                    <a:pt x="4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44"/>
            <p:cNvSpPr/>
            <p:nvPr/>
          </p:nvSpPr>
          <p:spPr>
            <a:xfrm>
              <a:off x="1031087" y="1076942"/>
              <a:ext cx="132462" cy="126553"/>
            </a:xfrm>
            <a:custGeom>
              <a:avLst/>
              <a:gdLst/>
              <a:ahLst/>
              <a:cxnLst/>
              <a:rect l="l" t="t" r="r" b="b"/>
              <a:pathLst>
                <a:path w="897" h="857" extrusionOk="0">
                  <a:moveTo>
                    <a:pt x="445" y="0"/>
                  </a:moveTo>
                  <a:cubicBezTo>
                    <a:pt x="360" y="0"/>
                    <a:pt x="272" y="33"/>
                    <a:pt x="192" y="98"/>
                  </a:cubicBezTo>
                  <a:cubicBezTo>
                    <a:pt x="31" y="259"/>
                    <a:pt x="0" y="512"/>
                    <a:pt x="131" y="703"/>
                  </a:cubicBezTo>
                  <a:cubicBezTo>
                    <a:pt x="199" y="810"/>
                    <a:pt x="319" y="857"/>
                    <a:pt x="445" y="857"/>
                  </a:cubicBezTo>
                  <a:cubicBezTo>
                    <a:pt x="546" y="857"/>
                    <a:pt x="651" y="827"/>
                    <a:pt x="736" y="772"/>
                  </a:cubicBezTo>
                  <a:cubicBezTo>
                    <a:pt x="897" y="611"/>
                    <a:pt x="897" y="289"/>
                    <a:pt x="766" y="129"/>
                  </a:cubicBezTo>
                  <a:cubicBezTo>
                    <a:pt x="766" y="120"/>
                    <a:pt x="761" y="116"/>
                    <a:pt x="755" y="116"/>
                  </a:cubicBezTo>
                  <a:cubicBezTo>
                    <a:pt x="738" y="116"/>
                    <a:pt x="714" y="138"/>
                    <a:pt x="736" y="159"/>
                  </a:cubicBezTo>
                  <a:cubicBezTo>
                    <a:pt x="766" y="289"/>
                    <a:pt x="766" y="450"/>
                    <a:pt x="736" y="581"/>
                  </a:cubicBezTo>
                  <a:cubicBezTo>
                    <a:pt x="705" y="707"/>
                    <a:pt x="602" y="763"/>
                    <a:pt x="490" y="763"/>
                  </a:cubicBezTo>
                  <a:cubicBezTo>
                    <a:pt x="378" y="763"/>
                    <a:pt x="257" y="707"/>
                    <a:pt x="192" y="611"/>
                  </a:cubicBezTo>
                  <a:cubicBezTo>
                    <a:pt x="100" y="481"/>
                    <a:pt x="131" y="259"/>
                    <a:pt x="253" y="159"/>
                  </a:cubicBezTo>
                  <a:cubicBezTo>
                    <a:pt x="308" y="109"/>
                    <a:pt x="381" y="86"/>
                    <a:pt x="457" y="86"/>
                  </a:cubicBezTo>
                  <a:cubicBezTo>
                    <a:pt x="518" y="86"/>
                    <a:pt x="581" y="101"/>
                    <a:pt x="636" y="129"/>
                  </a:cubicBezTo>
                  <a:cubicBezTo>
                    <a:pt x="675" y="129"/>
                    <a:pt x="705" y="129"/>
                    <a:pt x="675" y="98"/>
                  </a:cubicBezTo>
                  <a:cubicBezTo>
                    <a:pt x="609" y="33"/>
                    <a:pt x="529" y="0"/>
                    <a:pt x="4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44"/>
            <p:cNvSpPr/>
            <p:nvPr/>
          </p:nvSpPr>
          <p:spPr>
            <a:xfrm>
              <a:off x="1209771" y="1098059"/>
              <a:ext cx="132315" cy="126110"/>
            </a:xfrm>
            <a:custGeom>
              <a:avLst/>
              <a:gdLst/>
              <a:ahLst/>
              <a:cxnLst/>
              <a:rect l="l" t="t" r="r" b="b"/>
              <a:pathLst>
                <a:path w="896" h="854" extrusionOk="0">
                  <a:moveTo>
                    <a:pt x="489" y="1"/>
                  </a:moveTo>
                  <a:cubicBezTo>
                    <a:pt x="281" y="1"/>
                    <a:pt x="56" y="151"/>
                    <a:pt x="39" y="399"/>
                  </a:cubicBezTo>
                  <a:cubicBezTo>
                    <a:pt x="1" y="629"/>
                    <a:pt x="162" y="821"/>
                    <a:pt x="422" y="851"/>
                  </a:cubicBezTo>
                  <a:cubicBezTo>
                    <a:pt x="433" y="853"/>
                    <a:pt x="444" y="854"/>
                    <a:pt x="455" y="854"/>
                  </a:cubicBezTo>
                  <a:cubicBezTo>
                    <a:pt x="669" y="854"/>
                    <a:pt x="896" y="581"/>
                    <a:pt x="866" y="399"/>
                  </a:cubicBezTo>
                  <a:cubicBezTo>
                    <a:pt x="866" y="384"/>
                    <a:pt x="859" y="376"/>
                    <a:pt x="851" y="376"/>
                  </a:cubicBezTo>
                  <a:cubicBezTo>
                    <a:pt x="844" y="376"/>
                    <a:pt x="836" y="384"/>
                    <a:pt x="836" y="399"/>
                  </a:cubicBezTo>
                  <a:cubicBezTo>
                    <a:pt x="767" y="530"/>
                    <a:pt x="644" y="690"/>
                    <a:pt x="483" y="752"/>
                  </a:cubicBezTo>
                  <a:cubicBezTo>
                    <a:pt x="458" y="759"/>
                    <a:pt x="434" y="763"/>
                    <a:pt x="411" y="763"/>
                  </a:cubicBezTo>
                  <a:cubicBezTo>
                    <a:pt x="228" y="763"/>
                    <a:pt x="104" y="539"/>
                    <a:pt x="131" y="369"/>
                  </a:cubicBezTo>
                  <a:cubicBezTo>
                    <a:pt x="162" y="177"/>
                    <a:pt x="353" y="85"/>
                    <a:pt x="545" y="85"/>
                  </a:cubicBezTo>
                  <a:cubicBezTo>
                    <a:pt x="644" y="116"/>
                    <a:pt x="736" y="208"/>
                    <a:pt x="805" y="307"/>
                  </a:cubicBezTo>
                  <a:cubicBezTo>
                    <a:pt x="805" y="323"/>
                    <a:pt x="813" y="330"/>
                    <a:pt x="821" y="330"/>
                  </a:cubicBezTo>
                  <a:cubicBezTo>
                    <a:pt x="828" y="330"/>
                    <a:pt x="836" y="323"/>
                    <a:pt x="836" y="307"/>
                  </a:cubicBezTo>
                  <a:cubicBezTo>
                    <a:pt x="805" y="94"/>
                    <a:pt x="653" y="1"/>
                    <a:pt x="4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44"/>
            <p:cNvSpPr/>
            <p:nvPr/>
          </p:nvSpPr>
          <p:spPr>
            <a:xfrm>
              <a:off x="1507332" y="932962"/>
              <a:ext cx="132462" cy="126110"/>
            </a:xfrm>
            <a:custGeom>
              <a:avLst/>
              <a:gdLst/>
              <a:ahLst/>
              <a:cxnLst/>
              <a:rect l="l" t="t" r="r" b="b"/>
              <a:pathLst>
                <a:path w="897" h="854" extrusionOk="0">
                  <a:moveTo>
                    <a:pt x="498" y="1"/>
                  </a:moveTo>
                  <a:cubicBezTo>
                    <a:pt x="294" y="1"/>
                    <a:pt x="65" y="140"/>
                    <a:pt x="31" y="368"/>
                  </a:cubicBezTo>
                  <a:cubicBezTo>
                    <a:pt x="1" y="629"/>
                    <a:pt x="192" y="820"/>
                    <a:pt x="414" y="851"/>
                  </a:cubicBezTo>
                  <a:cubicBezTo>
                    <a:pt x="426" y="852"/>
                    <a:pt x="437" y="853"/>
                    <a:pt x="448" y="853"/>
                  </a:cubicBezTo>
                  <a:cubicBezTo>
                    <a:pt x="662" y="853"/>
                    <a:pt x="897" y="588"/>
                    <a:pt x="897" y="406"/>
                  </a:cubicBezTo>
                  <a:cubicBezTo>
                    <a:pt x="897" y="385"/>
                    <a:pt x="875" y="365"/>
                    <a:pt x="856" y="365"/>
                  </a:cubicBezTo>
                  <a:cubicBezTo>
                    <a:pt x="841" y="365"/>
                    <a:pt x="828" y="377"/>
                    <a:pt x="828" y="406"/>
                  </a:cubicBezTo>
                  <a:cubicBezTo>
                    <a:pt x="797" y="529"/>
                    <a:pt x="636" y="690"/>
                    <a:pt x="514" y="751"/>
                  </a:cubicBezTo>
                  <a:cubicBezTo>
                    <a:pt x="485" y="759"/>
                    <a:pt x="457" y="763"/>
                    <a:pt x="430" y="763"/>
                  </a:cubicBezTo>
                  <a:cubicBezTo>
                    <a:pt x="220" y="763"/>
                    <a:pt x="97" y="538"/>
                    <a:pt x="131" y="368"/>
                  </a:cubicBezTo>
                  <a:cubicBezTo>
                    <a:pt x="192" y="177"/>
                    <a:pt x="384" y="85"/>
                    <a:pt x="575" y="85"/>
                  </a:cubicBezTo>
                  <a:cubicBezTo>
                    <a:pt x="667" y="115"/>
                    <a:pt x="767" y="215"/>
                    <a:pt x="797" y="307"/>
                  </a:cubicBezTo>
                  <a:cubicBezTo>
                    <a:pt x="797" y="322"/>
                    <a:pt x="805" y="330"/>
                    <a:pt x="813" y="330"/>
                  </a:cubicBezTo>
                  <a:cubicBezTo>
                    <a:pt x="820" y="330"/>
                    <a:pt x="828" y="322"/>
                    <a:pt x="828" y="307"/>
                  </a:cubicBezTo>
                  <a:cubicBezTo>
                    <a:pt x="814" y="94"/>
                    <a:pt x="664" y="1"/>
                    <a:pt x="49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44"/>
            <p:cNvSpPr/>
            <p:nvPr/>
          </p:nvSpPr>
          <p:spPr>
            <a:xfrm>
              <a:off x="1705361" y="955556"/>
              <a:ext cx="132462" cy="126849"/>
            </a:xfrm>
            <a:custGeom>
              <a:avLst/>
              <a:gdLst/>
              <a:ahLst/>
              <a:cxnLst/>
              <a:rect l="l" t="t" r="r" b="b"/>
              <a:pathLst>
                <a:path w="897" h="859" extrusionOk="0">
                  <a:moveTo>
                    <a:pt x="511" y="0"/>
                  </a:moveTo>
                  <a:cubicBezTo>
                    <a:pt x="304" y="0"/>
                    <a:pt x="65" y="143"/>
                    <a:pt x="31" y="376"/>
                  </a:cubicBezTo>
                  <a:cubicBezTo>
                    <a:pt x="0" y="636"/>
                    <a:pt x="192" y="828"/>
                    <a:pt x="414" y="859"/>
                  </a:cubicBezTo>
                  <a:cubicBezTo>
                    <a:pt x="636" y="859"/>
                    <a:pt x="897" y="598"/>
                    <a:pt x="897" y="376"/>
                  </a:cubicBezTo>
                  <a:cubicBezTo>
                    <a:pt x="897" y="361"/>
                    <a:pt x="879" y="353"/>
                    <a:pt x="862" y="353"/>
                  </a:cubicBezTo>
                  <a:cubicBezTo>
                    <a:pt x="845" y="353"/>
                    <a:pt x="828" y="361"/>
                    <a:pt x="828" y="376"/>
                  </a:cubicBezTo>
                  <a:cubicBezTo>
                    <a:pt x="797" y="537"/>
                    <a:pt x="636" y="698"/>
                    <a:pt x="514" y="728"/>
                  </a:cubicBezTo>
                  <a:cubicBezTo>
                    <a:pt x="474" y="743"/>
                    <a:pt x="437" y="750"/>
                    <a:pt x="403" y="750"/>
                  </a:cubicBezTo>
                  <a:cubicBezTo>
                    <a:pt x="209" y="750"/>
                    <a:pt x="98" y="534"/>
                    <a:pt x="131" y="345"/>
                  </a:cubicBezTo>
                  <a:cubicBezTo>
                    <a:pt x="184" y="178"/>
                    <a:pt x="337" y="87"/>
                    <a:pt x="482" y="87"/>
                  </a:cubicBezTo>
                  <a:cubicBezTo>
                    <a:pt x="503" y="87"/>
                    <a:pt x="524" y="89"/>
                    <a:pt x="544" y="93"/>
                  </a:cubicBezTo>
                  <a:cubicBezTo>
                    <a:pt x="667" y="93"/>
                    <a:pt x="766" y="184"/>
                    <a:pt x="797" y="315"/>
                  </a:cubicBezTo>
                  <a:cubicBezTo>
                    <a:pt x="797" y="315"/>
                    <a:pt x="828" y="315"/>
                    <a:pt x="828" y="284"/>
                  </a:cubicBezTo>
                  <a:cubicBezTo>
                    <a:pt x="814" y="86"/>
                    <a:pt x="672" y="0"/>
                    <a:pt x="51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44"/>
            <p:cNvSpPr/>
            <p:nvPr/>
          </p:nvSpPr>
          <p:spPr>
            <a:xfrm>
              <a:off x="1191755" y="540009"/>
              <a:ext cx="824899" cy="766112"/>
            </a:xfrm>
            <a:custGeom>
              <a:avLst/>
              <a:gdLst/>
              <a:ahLst/>
              <a:cxnLst/>
              <a:rect l="l" t="t" r="r" b="b"/>
              <a:pathLst>
                <a:path w="5586" h="5188" extrusionOk="0">
                  <a:moveTo>
                    <a:pt x="2095" y="0"/>
                  </a:moveTo>
                  <a:cubicBezTo>
                    <a:pt x="2046" y="0"/>
                    <a:pt x="1996" y="1"/>
                    <a:pt x="1946" y="3"/>
                  </a:cubicBezTo>
                  <a:cubicBezTo>
                    <a:pt x="1211" y="34"/>
                    <a:pt x="284" y="287"/>
                    <a:pt x="0" y="1053"/>
                  </a:cubicBezTo>
                  <a:cubicBezTo>
                    <a:pt x="0" y="1089"/>
                    <a:pt x="21" y="1103"/>
                    <a:pt x="45" y="1103"/>
                  </a:cubicBezTo>
                  <a:cubicBezTo>
                    <a:pt x="62" y="1103"/>
                    <a:pt x="79" y="1096"/>
                    <a:pt x="92" y="1083"/>
                  </a:cubicBezTo>
                  <a:cubicBezTo>
                    <a:pt x="393" y="310"/>
                    <a:pt x="1390" y="92"/>
                    <a:pt x="2145" y="92"/>
                  </a:cubicBezTo>
                  <a:cubicBezTo>
                    <a:pt x="2197" y="92"/>
                    <a:pt x="2249" y="93"/>
                    <a:pt x="2299" y="95"/>
                  </a:cubicBezTo>
                  <a:cubicBezTo>
                    <a:pt x="3448" y="156"/>
                    <a:pt x="4566" y="769"/>
                    <a:pt x="4911" y="1918"/>
                  </a:cubicBezTo>
                  <a:cubicBezTo>
                    <a:pt x="5041" y="2332"/>
                    <a:pt x="5041" y="2776"/>
                    <a:pt x="4949" y="3190"/>
                  </a:cubicBezTo>
                  <a:cubicBezTo>
                    <a:pt x="4949" y="3259"/>
                    <a:pt x="4850" y="3481"/>
                    <a:pt x="4880" y="3542"/>
                  </a:cubicBezTo>
                  <a:cubicBezTo>
                    <a:pt x="5051" y="3884"/>
                    <a:pt x="5246" y="4225"/>
                    <a:pt x="5422" y="4544"/>
                  </a:cubicBezTo>
                  <a:lnTo>
                    <a:pt x="5422" y="4544"/>
                  </a:lnTo>
                  <a:cubicBezTo>
                    <a:pt x="5144" y="4425"/>
                    <a:pt x="4868" y="4286"/>
                    <a:pt x="4597" y="4148"/>
                  </a:cubicBezTo>
                  <a:cubicBezTo>
                    <a:pt x="4597" y="4132"/>
                    <a:pt x="4589" y="4125"/>
                    <a:pt x="4577" y="4125"/>
                  </a:cubicBezTo>
                  <a:cubicBezTo>
                    <a:pt x="4564" y="4125"/>
                    <a:pt x="4547" y="4132"/>
                    <a:pt x="4528" y="4148"/>
                  </a:cubicBezTo>
                  <a:cubicBezTo>
                    <a:pt x="4183" y="4561"/>
                    <a:pt x="3762" y="4852"/>
                    <a:pt x="3187" y="5013"/>
                  </a:cubicBezTo>
                  <a:cubicBezTo>
                    <a:pt x="2990" y="5054"/>
                    <a:pt x="2756" y="5083"/>
                    <a:pt x="2516" y="5083"/>
                  </a:cubicBezTo>
                  <a:cubicBezTo>
                    <a:pt x="2215" y="5083"/>
                    <a:pt x="1907" y="5037"/>
                    <a:pt x="1655" y="4914"/>
                  </a:cubicBezTo>
                  <a:cubicBezTo>
                    <a:pt x="1655" y="4905"/>
                    <a:pt x="1652" y="4901"/>
                    <a:pt x="1649" y="4901"/>
                  </a:cubicBezTo>
                  <a:cubicBezTo>
                    <a:pt x="1642" y="4901"/>
                    <a:pt x="1633" y="4923"/>
                    <a:pt x="1655" y="4944"/>
                  </a:cubicBezTo>
                  <a:cubicBezTo>
                    <a:pt x="1888" y="5118"/>
                    <a:pt x="2212" y="5188"/>
                    <a:pt x="2548" y="5188"/>
                  </a:cubicBezTo>
                  <a:cubicBezTo>
                    <a:pt x="2952" y="5188"/>
                    <a:pt x="3373" y="5087"/>
                    <a:pt x="3670" y="4944"/>
                  </a:cubicBezTo>
                  <a:cubicBezTo>
                    <a:pt x="3831" y="4852"/>
                    <a:pt x="3992" y="4791"/>
                    <a:pt x="4145" y="4661"/>
                  </a:cubicBezTo>
                  <a:cubicBezTo>
                    <a:pt x="4211" y="4631"/>
                    <a:pt x="4541" y="4246"/>
                    <a:pt x="4620" y="4246"/>
                  </a:cubicBezTo>
                  <a:cubicBezTo>
                    <a:pt x="4623" y="4246"/>
                    <a:pt x="4625" y="4246"/>
                    <a:pt x="4627" y="4247"/>
                  </a:cubicBezTo>
                  <a:cubicBezTo>
                    <a:pt x="4911" y="4408"/>
                    <a:pt x="5202" y="4531"/>
                    <a:pt x="5485" y="4692"/>
                  </a:cubicBezTo>
                  <a:cubicBezTo>
                    <a:pt x="5554" y="4692"/>
                    <a:pt x="5585" y="4661"/>
                    <a:pt x="5554" y="4630"/>
                  </a:cubicBezTo>
                  <a:cubicBezTo>
                    <a:pt x="5551" y="4623"/>
                    <a:pt x="5548" y="4617"/>
                    <a:pt x="5545" y="4610"/>
                  </a:cubicBezTo>
                  <a:lnTo>
                    <a:pt x="5545" y="4610"/>
                  </a:lnTo>
                  <a:cubicBezTo>
                    <a:pt x="5548" y="4606"/>
                    <a:pt x="5551" y="4603"/>
                    <a:pt x="5554" y="4600"/>
                  </a:cubicBezTo>
                  <a:cubicBezTo>
                    <a:pt x="5549" y="4597"/>
                    <a:pt x="5543" y="4595"/>
                    <a:pt x="5537" y="4593"/>
                  </a:cubicBezTo>
                  <a:lnTo>
                    <a:pt x="5537" y="4593"/>
                  </a:lnTo>
                  <a:cubicBezTo>
                    <a:pt x="5441" y="4382"/>
                    <a:pt x="5325" y="4168"/>
                    <a:pt x="5202" y="3987"/>
                  </a:cubicBezTo>
                  <a:cubicBezTo>
                    <a:pt x="5141" y="3834"/>
                    <a:pt x="5072" y="3703"/>
                    <a:pt x="5010" y="3573"/>
                  </a:cubicBezTo>
                  <a:cubicBezTo>
                    <a:pt x="4949" y="3481"/>
                    <a:pt x="4949" y="3542"/>
                    <a:pt x="4980" y="3450"/>
                  </a:cubicBezTo>
                  <a:cubicBezTo>
                    <a:pt x="5233" y="2684"/>
                    <a:pt x="5141" y="1788"/>
                    <a:pt x="4627" y="1114"/>
                  </a:cubicBezTo>
                  <a:cubicBezTo>
                    <a:pt x="4023" y="356"/>
                    <a:pt x="3064" y="0"/>
                    <a:pt x="209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44"/>
            <p:cNvSpPr/>
            <p:nvPr/>
          </p:nvSpPr>
          <p:spPr>
            <a:xfrm>
              <a:off x="1219960" y="568657"/>
              <a:ext cx="159634" cy="178976"/>
            </a:xfrm>
            <a:custGeom>
              <a:avLst/>
              <a:gdLst/>
              <a:ahLst/>
              <a:cxnLst/>
              <a:rect l="l" t="t" r="r" b="b"/>
              <a:pathLst>
                <a:path w="1081" h="1212" extrusionOk="0">
                  <a:moveTo>
                    <a:pt x="1050" y="1"/>
                  </a:moveTo>
                  <a:cubicBezTo>
                    <a:pt x="637" y="315"/>
                    <a:pt x="284" y="767"/>
                    <a:pt x="1" y="1211"/>
                  </a:cubicBezTo>
                  <a:lnTo>
                    <a:pt x="31" y="1211"/>
                  </a:lnTo>
                  <a:cubicBezTo>
                    <a:pt x="353" y="797"/>
                    <a:pt x="698" y="414"/>
                    <a:pt x="1081" y="31"/>
                  </a:cubicBezTo>
                  <a:cubicBezTo>
                    <a:pt x="1081" y="1"/>
                    <a:pt x="1081" y="1"/>
                    <a:pt x="105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44"/>
            <p:cNvSpPr/>
            <p:nvPr/>
          </p:nvSpPr>
          <p:spPr>
            <a:xfrm>
              <a:off x="1248313" y="571167"/>
              <a:ext cx="177355" cy="192414"/>
            </a:xfrm>
            <a:custGeom>
              <a:avLst/>
              <a:gdLst/>
              <a:ahLst/>
              <a:cxnLst/>
              <a:rect l="l" t="t" r="r" b="b"/>
              <a:pathLst>
                <a:path w="1201" h="1303" extrusionOk="0">
                  <a:moveTo>
                    <a:pt x="1187" y="1"/>
                  </a:moveTo>
                  <a:cubicBezTo>
                    <a:pt x="1183" y="1"/>
                    <a:pt x="1180" y="4"/>
                    <a:pt x="1180" y="14"/>
                  </a:cubicBezTo>
                  <a:cubicBezTo>
                    <a:pt x="1200" y="14"/>
                    <a:pt x="1194" y="1"/>
                    <a:pt x="1187" y="1"/>
                  </a:cubicBezTo>
                  <a:close/>
                  <a:moveTo>
                    <a:pt x="1180" y="14"/>
                  </a:moveTo>
                  <a:cubicBezTo>
                    <a:pt x="766" y="397"/>
                    <a:pt x="383" y="842"/>
                    <a:pt x="0" y="1286"/>
                  </a:cubicBezTo>
                  <a:cubicBezTo>
                    <a:pt x="0" y="1286"/>
                    <a:pt x="14" y="1303"/>
                    <a:pt x="23" y="1303"/>
                  </a:cubicBezTo>
                  <a:cubicBezTo>
                    <a:pt x="28" y="1303"/>
                    <a:pt x="31" y="1299"/>
                    <a:pt x="31" y="1286"/>
                  </a:cubicBezTo>
                  <a:cubicBezTo>
                    <a:pt x="414" y="872"/>
                    <a:pt x="797" y="459"/>
                    <a:pt x="1180"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44"/>
            <p:cNvSpPr/>
            <p:nvPr/>
          </p:nvSpPr>
          <p:spPr>
            <a:xfrm>
              <a:off x="1300294" y="547540"/>
              <a:ext cx="191236" cy="219290"/>
            </a:xfrm>
            <a:custGeom>
              <a:avLst/>
              <a:gdLst/>
              <a:ahLst/>
              <a:cxnLst/>
              <a:rect l="l" t="t" r="r" b="b"/>
              <a:pathLst>
                <a:path w="1295" h="1485" extrusionOk="0">
                  <a:moveTo>
                    <a:pt x="1267" y="1"/>
                  </a:moveTo>
                  <a:cubicBezTo>
                    <a:pt x="1260" y="1"/>
                    <a:pt x="1251" y="4"/>
                    <a:pt x="1242" y="13"/>
                  </a:cubicBezTo>
                  <a:cubicBezTo>
                    <a:pt x="767" y="427"/>
                    <a:pt x="384" y="940"/>
                    <a:pt x="1" y="1446"/>
                  </a:cubicBezTo>
                  <a:cubicBezTo>
                    <a:pt x="1" y="1484"/>
                    <a:pt x="31" y="1484"/>
                    <a:pt x="31" y="1484"/>
                  </a:cubicBezTo>
                  <a:cubicBezTo>
                    <a:pt x="414" y="971"/>
                    <a:pt x="828" y="488"/>
                    <a:pt x="1272" y="44"/>
                  </a:cubicBezTo>
                  <a:cubicBezTo>
                    <a:pt x="1294" y="22"/>
                    <a:pt x="1285" y="1"/>
                    <a:pt x="126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44"/>
            <p:cNvSpPr/>
            <p:nvPr/>
          </p:nvSpPr>
          <p:spPr>
            <a:xfrm>
              <a:off x="1313880" y="549460"/>
              <a:ext cx="241149" cy="265658"/>
            </a:xfrm>
            <a:custGeom>
              <a:avLst/>
              <a:gdLst/>
              <a:ahLst/>
              <a:cxnLst/>
              <a:rect l="l" t="t" r="r" b="b"/>
              <a:pathLst>
                <a:path w="1633" h="1799" extrusionOk="0">
                  <a:moveTo>
                    <a:pt x="1563" y="0"/>
                  </a:moveTo>
                  <a:cubicBezTo>
                    <a:pt x="1020" y="544"/>
                    <a:pt x="514" y="1180"/>
                    <a:pt x="1" y="1755"/>
                  </a:cubicBezTo>
                  <a:cubicBezTo>
                    <a:pt x="1" y="1776"/>
                    <a:pt x="16" y="1798"/>
                    <a:pt x="25" y="1798"/>
                  </a:cubicBezTo>
                  <a:cubicBezTo>
                    <a:pt x="29" y="1798"/>
                    <a:pt x="31" y="1794"/>
                    <a:pt x="31" y="1785"/>
                  </a:cubicBezTo>
                  <a:cubicBezTo>
                    <a:pt x="575" y="1211"/>
                    <a:pt x="1119" y="636"/>
                    <a:pt x="1594" y="31"/>
                  </a:cubicBezTo>
                  <a:cubicBezTo>
                    <a:pt x="1632" y="31"/>
                    <a:pt x="1594" y="0"/>
                    <a:pt x="156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44"/>
            <p:cNvSpPr/>
            <p:nvPr/>
          </p:nvSpPr>
          <p:spPr>
            <a:xfrm>
              <a:off x="1351241" y="552118"/>
              <a:ext cx="264924" cy="280278"/>
            </a:xfrm>
            <a:custGeom>
              <a:avLst/>
              <a:gdLst/>
              <a:ahLst/>
              <a:cxnLst/>
              <a:rect l="l" t="t" r="r" b="b"/>
              <a:pathLst>
                <a:path w="1794" h="1898" extrusionOk="0">
                  <a:moveTo>
                    <a:pt x="1769" y="0"/>
                  </a:moveTo>
                  <a:cubicBezTo>
                    <a:pt x="1765" y="0"/>
                    <a:pt x="1762" y="4"/>
                    <a:pt x="1762" y="13"/>
                  </a:cubicBezTo>
                  <a:cubicBezTo>
                    <a:pt x="1119" y="588"/>
                    <a:pt x="575" y="1223"/>
                    <a:pt x="0" y="1867"/>
                  </a:cubicBezTo>
                  <a:lnTo>
                    <a:pt x="39" y="1898"/>
                  </a:lnTo>
                  <a:cubicBezTo>
                    <a:pt x="613" y="1262"/>
                    <a:pt x="1219" y="687"/>
                    <a:pt x="1793" y="44"/>
                  </a:cubicBezTo>
                  <a:cubicBezTo>
                    <a:pt x="1793" y="22"/>
                    <a:pt x="1778" y="0"/>
                    <a:pt x="17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44"/>
            <p:cNvSpPr/>
            <p:nvPr/>
          </p:nvSpPr>
          <p:spPr>
            <a:xfrm>
              <a:off x="1385206" y="577665"/>
              <a:ext cx="287518" cy="304053"/>
            </a:xfrm>
            <a:custGeom>
              <a:avLst/>
              <a:gdLst/>
              <a:ahLst/>
              <a:cxnLst/>
              <a:rect l="l" t="t" r="r" b="b"/>
              <a:pathLst>
                <a:path w="1947" h="2059" extrusionOk="0">
                  <a:moveTo>
                    <a:pt x="1877" y="1"/>
                  </a:moveTo>
                  <a:cubicBezTo>
                    <a:pt x="1180" y="606"/>
                    <a:pt x="575" y="1311"/>
                    <a:pt x="0" y="2008"/>
                  </a:cubicBezTo>
                  <a:cubicBezTo>
                    <a:pt x="0" y="2035"/>
                    <a:pt x="16" y="2059"/>
                    <a:pt x="25" y="2059"/>
                  </a:cubicBezTo>
                  <a:cubicBezTo>
                    <a:pt x="28" y="2059"/>
                    <a:pt x="31" y="2055"/>
                    <a:pt x="31" y="2046"/>
                  </a:cubicBezTo>
                  <a:cubicBezTo>
                    <a:pt x="636" y="1342"/>
                    <a:pt x="1272" y="706"/>
                    <a:pt x="1915" y="32"/>
                  </a:cubicBezTo>
                  <a:cubicBezTo>
                    <a:pt x="1946" y="32"/>
                    <a:pt x="1915" y="1"/>
                    <a:pt x="187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44"/>
            <p:cNvSpPr/>
            <p:nvPr/>
          </p:nvSpPr>
          <p:spPr>
            <a:xfrm>
              <a:off x="1432905" y="615026"/>
              <a:ext cx="277034" cy="295045"/>
            </a:xfrm>
            <a:custGeom>
              <a:avLst/>
              <a:gdLst/>
              <a:ahLst/>
              <a:cxnLst/>
              <a:rect l="l" t="t" r="r" b="b"/>
              <a:pathLst>
                <a:path w="1876" h="1998" extrusionOk="0">
                  <a:moveTo>
                    <a:pt x="1845" y="1"/>
                  </a:moveTo>
                  <a:cubicBezTo>
                    <a:pt x="1140" y="545"/>
                    <a:pt x="566" y="1249"/>
                    <a:pt x="22" y="1947"/>
                  </a:cubicBezTo>
                  <a:cubicBezTo>
                    <a:pt x="0" y="1974"/>
                    <a:pt x="9" y="1997"/>
                    <a:pt x="31" y="1997"/>
                  </a:cubicBezTo>
                  <a:cubicBezTo>
                    <a:pt x="39" y="1997"/>
                    <a:pt x="49" y="1994"/>
                    <a:pt x="60" y="1985"/>
                  </a:cubicBezTo>
                  <a:cubicBezTo>
                    <a:pt x="597" y="1280"/>
                    <a:pt x="1240" y="675"/>
                    <a:pt x="1876" y="31"/>
                  </a:cubicBezTo>
                  <a:cubicBezTo>
                    <a:pt x="1876" y="1"/>
                    <a:pt x="1845" y="1"/>
                    <a:pt x="184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44"/>
            <p:cNvSpPr/>
            <p:nvPr/>
          </p:nvSpPr>
          <p:spPr>
            <a:xfrm>
              <a:off x="1446195" y="662576"/>
              <a:ext cx="292096" cy="308778"/>
            </a:xfrm>
            <a:custGeom>
              <a:avLst/>
              <a:gdLst/>
              <a:ahLst/>
              <a:cxnLst/>
              <a:rect l="l" t="t" r="r" b="b"/>
              <a:pathLst>
                <a:path w="1978" h="2091" extrusionOk="0">
                  <a:moveTo>
                    <a:pt x="1916" y="0"/>
                  </a:moveTo>
                  <a:cubicBezTo>
                    <a:pt x="1181" y="575"/>
                    <a:pt x="576" y="1310"/>
                    <a:pt x="1" y="2077"/>
                  </a:cubicBezTo>
                  <a:cubicBezTo>
                    <a:pt x="1" y="2077"/>
                    <a:pt x="1" y="2090"/>
                    <a:pt x="10" y="2090"/>
                  </a:cubicBezTo>
                  <a:cubicBezTo>
                    <a:pt x="15" y="2090"/>
                    <a:pt x="21" y="2087"/>
                    <a:pt x="32" y="2077"/>
                  </a:cubicBezTo>
                  <a:cubicBezTo>
                    <a:pt x="606" y="1341"/>
                    <a:pt x="1273" y="705"/>
                    <a:pt x="1947" y="31"/>
                  </a:cubicBezTo>
                  <a:cubicBezTo>
                    <a:pt x="1977" y="31"/>
                    <a:pt x="1947" y="0"/>
                    <a:pt x="19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44"/>
            <p:cNvSpPr/>
            <p:nvPr/>
          </p:nvSpPr>
          <p:spPr>
            <a:xfrm>
              <a:off x="1544693" y="676162"/>
              <a:ext cx="264924" cy="260342"/>
            </a:xfrm>
            <a:custGeom>
              <a:avLst/>
              <a:gdLst/>
              <a:ahLst/>
              <a:cxnLst/>
              <a:rect l="l" t="t" r="r" b="b"/>
              <a:pathLst>
                <a:path w="1794" h="1763" extrusionOk="0">
                  <a:moveTo>
                    <a:pt x="1755" y="0"/>
                  </a:moveTo>
                  <a:cubicBezTo>
                    <a:pt x="1119" y="514"/>
                    <a:pt x="575" y="1119"/>
                    <a:pt x="31" y="1724"/>
                  </a:cubicBezTo>
                  <a:cubicBezTo>
                    <a:pt x="0" y="1724"/>
                    <a:pt x="31" y="1762"/>
                    <a:pt x="69" y="1762"/>
                  </a:cubicBezTo>
                  <a:cubicBezTo>
                    <a:pt x="606" y="1150"/>
                    <a:pt x="1249" y="644"/>
                    <a:pt x="1793" y="39"/>
                  </a:cubicBezTo>
                  <a:cubicBezTo>
                    <a:pt x="1793" y="0"/>
                    <a:pt x="1755" y="0"/>
                    <a:pt x="175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44"/>
            <p:cNvSpPr/>
            <p:nvPr/>
          </p:nvSpPr>
          <p:spPr>
            <a:xfrm>
              <a:off x="1620449" y="699937"/>
              <a:ext cx="226382" cy="221800"/>
            </a:xfrm>
            <a:custGeom>
              <a:avLst/>
              <a:gdLst/>
              <a:ahLst/>
              <a:cxnLst/>
              <a:rect l="l" t="t" r="r" b="b"/>
              <a:pathLst>
                <a:path w="1533" h="1502" extrusionOk="0">
                  <a:moveTo>
                    <a:pt x="1533" y="0"/>
                  </a:moveTo>
                  <a:lnTo>
                    <a:pt x="1533" y="0"/>
                  </a:lnTo>
                  <a:cubicBezTo>
                    <a:pt x="958" y="353"/>
                    <a:pt x="476" y="927"/>
                    <a:pt x="31" y="1441"/>
                  </a:cubicBezTo>
                  <a:cubicBezTo>
                    <a:pt x="1" y="1471"/>
                    <a:pt x="31" y="1502"/>
                    <a:pt x="62" y="1502"/>
                  </a:cubicBezTo>
                  <a:cubicBezTo>
                    <a:pt x="545" y="958"/>
                    <a:pt x="1089" y="514"/>
                    <a:pt x="153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44"/>
            <p:cNvSpPr/>
            <p:nvPr/>
          </p:nvSpPr>
          <p:spPr>
            <a:xfrm>
              <a:off x="1630491" y="754575"/>
              <a:ext cx="224167" cy="220471"/>
            </a:xfrm>
            <a:custGeom>
              <a:avLst/>
              <a:gdLst/>
              <a:ahLst/>
              <a:cxnLst/>
              <a:rect l="l" t="t" r="r" b="b"/>
              <a:pathLst>
                <a:path w="1518" h="1493" extrusionOk="0">
                  <a:moveTo>
                    <a:pt x="1501" y="1"/>
                  </a:moveTo>
                  <a:cubicBezTo>
                    <a:pt x="1498" y="1"/>
                    <a:pt x="1496" y="4"/>
                    <a:pt x="1496" y="13"/>
                  </a:cubicBezTo>
                  <a:cubicBezTo>
                    <a:pt x="921" y="396"/>
                    <a:pt x="477" y="940"/>
                    <a:pt x="25" y="1454"/>
                  </a:cubicBezTo>
                  <a:cubicBezTo>
                    <a:pt x="0" y="1454"/>
                    <a:pt x="39" y="1493"/>
                    <a:pt x="56" y="1493"/>
                  </a:cubicBezTo>
                  <a:cubicBezTo>
                    <a:pt x="60" y="1493"/>
                    <a:pt x="63" y="1490"/>
                    <a:pt x="63" y="1484"/>
                  </a:cubicBezTo>
                  <a:cubicBezTo>
                    <a:pt x="507" y="971"/>
                    <a:pt x="1051" y="527"/>
                    <a:pt x="1496" y="44"/>
                  </a:cubicBezTo>
                  <a:cubicBezTo>
                    <a:pt x="1517" y="22"/>
                    <a:pt x="1508" y="1"/>
                    <a:pt x="15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44"/>
            <p:cNvSpPr/>
            <p:nvPr/>
          </p:nvSpPr>
          <p:spPr>
            <a:xfrm>
              <a:off x="1474548" y="773772"/>
              <a:ext cx="424411" cy="411556"/>
            </a:xfrm>
            <a:custGeom>
              <a:avLst/>
              <a:gdLst/>
              <a:ahLst/>
              <a:cxnLst/>
              <a:rect l="l" t="t" r="r" b="b"/>
              <a:pathLst>
                <a:path w="2874" h="2787" extrusionOk="0">
                  <a:moveTo>
                    <a:pt x="2849" y="1"/>
                  </a:moveTo>
                  <a:cubicBezTo>
                    <a:pt x="2845" y="1"/>
                    <a:pt x="2843" y="5"/>
                    <a:pt x="2843" y="14"/>
                  </a:cubicBezTo>
                  <a:cubicBezTo>
                    <a:pt x="1816" y="841"/>
                    <a:pt x="927" y="1799"/>
                    <a:pt x="31" y="2756"/>
                  </a:cubicBezTo>
                  <a:cubicBezTo>
                    <a:pt x="0" y="2756"/>
                    <a:pt x="31" y="2787"/>
                    <a:pt x="62" y="2787"/>
                  </a:cubicBezTo>
                  <a:cubicBezTo>
                    <a:pt x="958" y="1829"/>
                    <a:pt x="1946" y="971"/>
                    <a:pt x="2873" y="44"/>
                  </a:cubicBezTo>
                  <a:cubicBezTo>
                    <a:pt x="2873" y="23"/>
                    <a:pt x="2858" y="1"/>
                    <a:pt x="284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44"/>
            <p:cNvSpPr/>
            <p:nvPr/>
          </p:nvSpPr>
          <p:spPr>
            <a:xfrm>
              <a:off x="1504083" y="1054053"/>
              <a:ext cx="36180" cy="39280"/>
            </a:xfrm>
            <a:custGeom>
              <a:avLst/>
              <a:gdLst/>
              <a:ahLst/>
              <a:cxnLst/>
              <a:rect l="l" t="t" r="r" b="b"/>
              <a:pathLst>
                <a:path w="245" h="266" extrusionOk="0">
                  <a:moveTo>
                    <a:pt x="245" y="0"/>
                  </a:moveTo>
                  <a:lnTo>
                    <a:pt x="245" y="0"/>
                  </a:lnTo>
                  <a:cubicBezTo>
                    <a:pt x="153" y="61"/>
                    <a:pt x="84" y="161"/>
                    <a:pt x="23" y="222"/>
                  </a:cubicBezTo>
                  <a:cubicBezTo>
                    <a:pt x="1" y="244"/>
                    <a:pt x="10" y="266"/>
                    <a:pt x="17" y="266"/>
                  </a:cubicBezTo>
                  <a:cubicBezTo>
                    <a:pt x="20" y="266"/>
                    <a:pt x="23" y="262"/>
                    <a:pt x="23" y="253"/>
                  </a:cubicBezTo>
                  <a:cubicBezTo>
                    <a:pt x="115" y="192"/>
                    <a:pt x="184" y="92"/>
                    <a:pt x="2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44"/>
            <p:cNvSpPr/>
            <p:nvPr/>
          </p:nvSpPr>
          <p:spPr>
            <a:xfrm>
              <a:off x="1483556" y="1013591"/>
              <a:ext cx="36032" cy="42381"/>
            </a:xfrm>
            <a:custGeom>
              <a:avLst/>
              <a:gdLst/>
              <a:ahLst/>
              <a:cxnLst/>
              <a:rect l="l" t="t" r="r" b="b"/>
              <a:pathLst>
                <a:path w="244" h="287" extrusionOk="0">
                  <a:moveTo>
                    <a:pt x="230" y="0"/>
                  </a:moveTo>
                  <a:cubicBezTo>
                    <a:pt x="226" y="0"/>
                    <a:pt x="223" y="3"/>
                    <a:pt x="223" y="14"/>
                  </a:cubicBezTo>
                  <a:cubicBezTo>
                    <a:pt x="243" y="14"/>
                    <a:pt x="237" y="0"/>
                    <a:pt x="230" y="0"/>
                  </a:cubicBezTo>
                  <a:close/>
                  <a:moveTo>
                    <a:pt x="223" y="14"/>
                  </a:moveTo>
                  <a:cubicBezTo>
                    <a:pt x="131" y="52"/>
                    <a:pt x="31" y="175"/>
                    <a:pt x="1" y="243"/>
                  </a:cubicBezTo>
                  <a:cubicBezTo>
                    <a:pt x="1" y="265"/>
                    <a:pt x="16" y="287"/>
                    <a:pt x="25" y="287"/>
                  </a:cubicBezTo>
                  <a:cubicBezTo>
                    <a:pt x="29" y="287"/>
                    <a:pt x="31" y="283"/>
                    <a:pt x="31" y="274"/>
                  </a:cubicBezTo>
                  <a:cubicBezTo>
                    <a:pt x="62" y="243"/>
                    <a:pt x="100" y="175"/>
                    <a:pt x="131" y="144"/>
                  </a:cubicBezTo>
                  <a:cubicBezTo>
                    <a:pt x="162" y="113"/>
                    <a:pt x="192" y="83"/>
                    <a:pt x="223"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44"/>
            <p:cNvSpPr/>
            <p:nvPr/>
          </p:nvSpPr>
          <p:spPr>
            <a:xfrm>
              <a:off x="1470857" y="982727"/>
              <a:ext cx="36623" cy="39723"/>
            </a:xfrm>
            <a:custGeom>
              <a:avLst/>
              <a:gdLst/>
              <a:ahLst/>
              <a:cxnLst/>
              <a:rect l="l" t="t" r="r" b="b"/>
              <a:pathLst>
                <a:path w="248" h="269" extrusionOk="0">
                  <a:moveTo>
                    <a:pt x="217" y="0"/>
                  </a:moveTo>
                  <a:cubicBezTo>
                    <a:pt x="148" y="69"/>
                    <a:pt x="87" y="131"/>
                    <a:pt x="25" y="223"/>
                  </a:cubicBezTo>
                  <a:cubicBezTo>
                    <a:pt x="0" y="223"/>
                    <a:pt x="37" y="269"/>
                    <a:pt x="51" y="269"/>
                  </a:cubicBezTo>
                  <a:cubicBezTo>
                    <a:pt x="54" y="269"/>
                    <a:pt x="56" y="267"/>
                    <a:pt x="56" y="261"/>
                  </a:cubicBezTo>
                  <a:cubicBezTo>
                    <a:pt x="117" y="192"/>
                    <a:pt x="186" y="100"/>
                    <a:pt x="248" y="31"/>
                  </a:cubicBezTo>
                  <a:cubicBezTo>
                    <a:pt x="248" y="31"/>
                    <a:pt x="248" y="0"/>
                    <a:pt x="2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44"/>
            <p:cNvSpPr/>
            <p:nvPr/>
          </p:nvSpPr>
          <p:spPr>
            <a:xfrm>
              <a:off x="1428327" y="1025700"/>
              <a:ext cx="277181" cy="261081"/>
            </a:xfrm>
            <a:custGeom>
              <a:avLst/>
              <a:gdLst/>
              <a:ahLst/>
              <a:cxnLst/>
              <a:rect l="l" t="t" r="r" b="b"/>
              <a:pathLst>
                <a:path w="1877" h="1768" extrusionOk="0">
                  <a:moveTo>
                    <a:pt x="1846" y="1"/>
                  </a:moveTo>
                  <a:cubicBezTo>
                    <a:pt x="1171" y="506"/>
                    <a:pt x="566" y="1119"/>
                    <a:pt x="22" y="1724"/>
                  </a:cubicBezTo>
                  <a:cubicBezTo>
                    <a:pt x="1" y="1746"/>
                    <a:pt x="10" y="1768"/>
                    <a:pt x="28" y="1768"/>
                  </a:cubicBezTo>
                  <a:cubicBezTo>
                    <a:pt x="35" y="1768"/>
                    <a:pt x="44" y="1764"/>
                    <a:pt x="53" y="1755"/>
                  </a:cubicBezTo>
                  <a:cubicBezTo>
                    <a:pt x="628" y="1150"/>
                    <a:pt x="1240" y="606"/>
                    <a:pt x="1846" y="31"/>
                  </a:cubicBezTo>
                  <a:cubicBezTo>
                    <a:pt x="1876" y="31"/>
                    <a:pt x="1846" y="1"/>
                    <a:pt x="184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44"/>
            <p:cNvSpPr/>
            <p:nvPr/>
          </p:nvSpPr>
          <p:spPr>
            <a:xfrm>
              <a:off x="1775506" y="839338"/>
              <a:ext cx="127884" cy="119760"/>
            </a:xfrm>
            <a:custGeom>
              <a:avLst/>
              <a:gdLst/>
              <a:ahLst/>
              <a:cxnLst/>
              <a:rect l="l" t="t" r="r" b="b"/>
              <a:pathLst>
                <a:path w="866" h="811" extrusionOk="0">
                  <a:moveTo>
                    <a:pt x="857" y="0"/>
                  </a:moveTo>
                  <a:cubicBezTo>
                    <a:pt x="852" y="0"/>
                    <a:pt x="846" y="4"/>
                    <a:pt x="835" y="14"/>
                  </a:cubicBezTo>
                  <a:cubicBezTo>
                    <a:pt x="544" y="236"/>
                    <a:pt x="291" y="527"/>
                    <a:pt x="39" y="780"/>
                  </a:cubicBezTo>
                  <a:cubicBezTo>
                    <a:pt x="0" y="811"/>
                    <a:pt x="39" y="811"/>
                    <a:pt x="39" y="811"/>
                  </a:cubicBezTo>
                  <a:cubicBezTo>
                    <a:pt x="322" y="558"/>
                    <a:pt x="613" y="305"/>
                    <a:pt x="866" y="14"/>
                  </a:cubicBezTo>
                  <a:cubicBezTo>
                    <a:pt x="866" y="14"/>
                    <a:pt x="866" y="0"/>
                    <a:pt x="85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44"/>
            <p:cNvSpPr/>
            <p:nvPr/>
          </p:nvSpPr>
          <p:spPr>
            <a:xfrm>
              <a:off x="1483556" y="1084916"/>
              <a:ext cx="221952" cy="209101"/>
            </a:xfrm>
            <a:custGeom>
              <a:avLst/>
              <a:gdLst/>
              <a:ahLst/>
              <a:cxnLst/>
              <a:rect l="l" t="t" r="r" b="b"/>
              <a:pathLst>
                <a:path w="1503" h="1416" extrusionOk="0">
                  <a:moveTo>
                    <a:pt x="1478" y="1"/>
                  </a:moveTo>
                  <a:cubicBezTo>
                    <a:pt x="1474" y="1"/>
                    <a:pt x="1472" y="4"/>
                    <a:pt x="1472" y="13"/>
                  </a:cubicBezTo>
                  <a:cubicBezTo>
                    <a:pt x="958" y="458"/>
                    <a:pt x="483" y="940"/>
                    <a:pt x="1" y="1385"/>
                  </a:cubicBezTo>
                  <a:cubicBezTo>
                    <a:pt x="1" y="1415"/>
                    <a:pt x="1" y="1415"/>
                    <a:pt x="31" y="1415"/>
                  </a:cubicBezTo>
                  <a:cubicBezTo>
                    <a:pt x="514" y="971"/>
                    <a:pt x="1020" y="527"/>
                    <a:pt x="1502" y="44"/>
                  </a:cubicBezTo>
                  <a:cubicBezTo>
                    <a:pt x="1502" y="22"/>
                    <a:pt x="1487" y="1"/>
                    <a:pt x="147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44"/>
            <p:cNvSpPr/>
            <p:nvPr/>
          </p:nvSpPr>
          <p:spPr>
            <a:xfrm>
              <a:off x="1809471" y="884231"/>
              <a:ext cx="117695" cy="103221"/>
            </a:xfrm>
            <a:custGeom>
              <a:avLst/>
              <a:gdLst/>
              <a:ahLst/>
              <a:cxnLst/>
              <a:rect l="l" t="t" r="r" b="b"/>
              <a:pathLst>
                <a:path w="797" h="699" extrusionOk="0">
                  <a:moveTo>
                    <a:pt x="766" y="1"/>
                  </a:moveTo>
                  <a:cubicBezTo>
                    <a:pt x="475" y="193"/>
                    <a:pt x="253" y="445"/>
                    <a:pt x="31" y="667"/>
                  </a:cubicBezTo>
                  <a:cubicBezTo>
                    <a:pt x="0" y="698"/>
                    <a:pt x="31" y="698"/>
                    <a:pt x="31" y="698"/>
                  </a:cubicBezTo>
                  <a:cubicBezTo>
                    <a:pt x="284" y="476"/>
                    <a:pt x="536" y="254"/>
                    <a:pt x="766" y="32"/>
                  </a:cubicBezTo>
                  <a:cubicBezTo>
                    <a:pt x="797" y="32"/>
                    <a:pt x="766" y="1"/>
                    <a:pt x="7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44"/>
            <p:cNvSpPr/>
            <p:nvPr/>
          </p:nvSpPr>
          <p:spPr>
            <a:xfrm>
              <a:off x="1537014" y="1082258"/>
              <a:ext cx="220475" cy="213531"/>
            </a:xfrm>
            <a:custGeom>
              <a:avLst/>
              <a:gdLst/>
              <a:ahLst/>
              <a:cxnLst/>
              <a:rect l="l" t="t" r="r" b="b"/>
              <a:pathLst>
                <a:path w="1493" h="1446" extrusionOk="0">
                  <a:moveTo>
                    <a:pt x="1493" y="1"/>
                  </a:moveTo>
                  <a:cubicBezTo>
                    <a:pt x="979" y="476"/>
                    <a:pt x="535" y="958"/>
                    <a:pt x="22" y="1403"/>
                  </a:cubicBezTo>
                  <a:cubicBezTo>
                    <a:pt x="0" y="1424"/>
                    <a:pt x="9" y="1446"/>
                    <a:pt x="27" y="1446"/>
                  </a:cubicBezTo>
                  <a:cubicBezTo>
                    <a:pt x="34" y="1446"/>
                    <a:pt x="43" y="1442"/>
                    <a:pt x="52" y="1433"/>
                  </a:cubicBezTo>
                  <a:cubicBezTo>
                    <a:pt x="566" y="989"/>
                    <a:pt x="1041" y="545"/>
                    <a:pt x="1493" y="31"/>
                  </a:cubicBezTo>
                  <a:lnTo>
                    <a:pt x="149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44"/>
            <p:cNvSpPr/>
            <p:nvPr/>
          </p:nvSpPr>
          <p:spPr>
            <a:xfrm>
              <a:off x="1620449" y="1011080"/>
              <a:ext cx="273932" cy="280425"/>
            </a:xfrm>
            <a:custGeom>
              <a:avLst/>
              <a:gdLst/>
              <a:ahLst/>
              <a:cxnLst/>
              <a:rect l="l" t="t" r="r" b="b"/>
              <a:pathLst>
                <a:path w="1855" h="1899" extrusionOk="0">
                  <a:moveTo>
                    <a:pt x="1786" y="0"/>
                  </a:moveTo>
                  <a:cubicBezTo>
                    <a:pt x="1150" y="575"/>
                    <a:pt x="575" y="1249"/>
                    <a:pt x="1" y="1885"/>
                  </a:cubicBezTo>
                  <a:cubicBezTo>
                    <a:pt x="1" y="1885"/>
                    <a:pt x="1" y="1898"/>
                    <a:pt x="10" y="1898"/>
                  </a:cubicBezTo>
                  <a:cubicBezTo>
                    <a:pt x="14" y="1898"/>
                    <a:pt x="21" y="1895"/>
                    <a:pt x="31" y="1885"/>
                  </a:cubicBezTo>
                  <a:cubicBezTo>
                    <a:pt x="606" y="1279"/>
                    <a:pt x="1242" y="674"/>
                    <a:pt x="1816" y="31"/>
                  </a:cubicBezTo>
                  <a:cubicBezTo>
                    <a:pt x="1855" y="0"/>
                    <a:pt x="1816" y="0"/>
                    <a:pt x="178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44"/>
            <p:cNvSpPr/>
            <p:nvPr/>
          </p:nvSpPr>
          <p:spPr>
            <a:xfrm>
              <a:off x="1832065" y="921591"/>
              <a:ext cx="99679" cy="85058"/>
            </a:xfrm>
            <a:custGeom>
              <a:avLst/>
              <a:gdLst/>
              <a:ahLst/>
              <a:cxnLst/>
              <a:rect l="l" t="t" r="r" b="b"/>
              <a:pathLst>
                <a:path w="675" h="576" extrusionOk="0">
                  <a:moveTo>
                    <a:pt x="644" y="1"/>
                  </a:moveTo>
                  <a:cubicBezTo>
                    <a:pt x="422" y="162"/>
                    <a:pt x="230" y="353"/>
                    <a:pt x="39" y="545"/>
                  </a:cubicBezTo>
                  <a:cubicBezTo>
                    <a:pt x="0" y="575"/>
                    <a:pt x="39" y="575"/>
                    <a:pt x="39" y="575"/>
                  </a:cubicBezTo>
                  <a:cubicBezTo>
                    <a:pt x="261" y="384"/>
                    <a:pt x="483" y="223"/>
                    <a:pt x="674" y="31"/>
                  </a:cubicBezTo>
                  <a:cubicBezTo>
                    <a:pt x="674" y="31"/>
                    <a:pt x="674" y="1"/>
                    <a:pt x="64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44"/>
            <p:cNvSpPr/>
            <p:nvPr/>
          </p:nvSpPr>
          <p:spPr>
            <a:xfrm>
              <a:off x="1724559" y="1075317"/>
              <a:ext cx="183409" cy="162142"/>
            </a:xfrm>
            <a:custGeom>
              <a:avLst/>
              <a:gdLst/>
              <a:ahLst/>
              <a:cxnLst/>
              <a:rect l="l" t="t" r="r" b="b"/>
              <a:pathLst>
                <a:path w="1242" h="1098" extrusionOk="0">
                  <a:moveTo>
                    <a:pt x="1231" y="1"/>
                  </a:moveTo>
                  <a:cubicBezTo>
                    <a:pt x="1227" y="1"/>
                    <a:pt x="1220" y="6"/>
                    <a:pt x="1211" y="17"/>
                  </a:cubicBezTo>
                  <a:cubicBezTo>
                    <a:pt x="797" y="300"/>
                    <a:pt x="414" y="714"/>
                    <a:pt x="31" y="1067"/>
                  </a:cubicBezTo>
                  <a:cubicBezTo>
                    <a:pt x="1" y="1097"/>
                    <a:pt x="31" y="1097"/>
                    <a:pt x="62" y="1097"/>
                  </a:cubicBezTo>
                  <a:cubicBezTo>
                    <a:pt x="445" y="745"/>
                    <a:pt x="889" y="431"/>
                    <a:pt x="1242" y="48"/>
                  </a:cubicBezTo>
                  <a:cubicBezTo>
                    <a:pt x="1242" y="26"/>
                    <a:pt x="1242" y="1"/>
                    <a:pt x="12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44"/>
            <p:cNvSpPr/>
            <p:nvPr/>
          </p:nvSpPr>
          <p:spPr>
            <a:xfrm>
              <a:off x="1846684" y="1110611"/>
              <a:ext cx="65862" cy="61135"/>
            </a:xfrm>
            <a:custGeom>
              <a:avLst/>
              <a:gdLst/>
              <a:ahLst/>
              <a:cxnLst/>
              <a:rect l="l" t="t" r="r" b="b"/>
              <a:pathLst>
                <a:path w="446" h="414" extrusionOk="0">
                  <a:moveTo>
                    <a:pt x="415" y="0"/>
                  </a:moveTo>
                  <a:cubicBezTo>
                    <a:pt x="254" y="123"/>
                    <a:pt x="131" y="253"/>
                    <a:pt x="1" y="383"/>
                  </a:cubicBezTo>
                  <a:lnTo>
                    <a:pt x="1" y="414"/>
                  </a:lnTo>
                  <a:cubicBezTo>
                    <a:pt x="162" y="284"/>
                    <a:pt x="284" y="161"/>
                    <a:pt x="415" y="31"/>
                  </a:cubicBezTo>
                  <a:cubicBezTo>
                    <a:pt x="445" y="31"/>
                    <a:pt x="415" y="0"/>
                    <a:pt x="41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44"/>
            <p:cNvSpPr/>
            <p:nvPr/>
          </p:nvSpPr>
          <p:spPr>
            <a:xfrm>
              <a:off x="1888623" y="1115041"/>
              <a:ext cx="52128" cy="52275"/>
            </a:xfrm>
            <a:custGeom>
              <a:avLst/>
              <a:gdLst/>
              <a:ahLst/>
              <a:cxnLst/>
              <a:rect l="l" t="t" r="r" b="b"/>
              <a:pathLst>
                <a:path w="353" h="354" extrusionOk="0">
                  <a:moveTo>
                    <a:pt x="322" y="1"/>
                  </a:moveTo>
                  <a:cubicBezTo>
                    <a:pt x="230" y="93"/>
                    <a:pt x="100" y="223"/>
                    <a:pt x="0" y="323"/>
                  </a:cubicBezTo>
                  <a:cubicBezTo>
                    <a:pt x="0" y="323"/>
                    <a:pt x="0" y="353"/>
                    <a:pt x="39" y="353"/>
                  </a:cubicBezTo>
                  <a:cubicBezTo>
                    <a:pt x="131" y="254"/>
                    <a:pt x="261" y="162"/>
                    <a:pt x="353" y="31"/>
                  </a:cubicBezTo>
                  <a:cubicBezTo>
                    <a:pt x="353" y="31"/>
                    <a:pt x="353" y="1"/>
                    <a:pt x="3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44"/>
            <p:cNvSpPr/>
            <p:nvPr/>
          </p:nvSpPr>
          <p:spPr>
            <a:xfrm>
              <a:off x="1922588" y="1143394"/>
              <a:ext cx="32931" cy="25842"/>
            </a:xfrm>
            <a:custGeom>
              <a:avLst/>
              <a:gdLst/>
              <a:ahLst/>
              <a:cxnLst/>
              <a:rect l="l" t="t" r="r" b="b"/>
              <a:pathLst>
                <a:path w="223" h="175" extrusionOk="0">
                  <a:moveTo>
                    <a:pt x="192" y="0"/>
                  </a:moveTo>
                  <a:cubicBezTo>
                    <a:pt x="123" y="31"/>
                    <a:pt x="61" y="92"/>
                    <a:pt x="0" y="161"/>
                  </a:cubicBezTo>
                  <a:cubicBezTo>
                    <a:pt x="0" y="161"/>
                    <a:pt x="0" y="175"/>
                    <a:pt x="9" y="175"/>
                  </a:cubicBezTo>
                  <a:cubicBezTo>
                    <a:pt x="14" y="175"/>
                    <a:pt x="21" y="171"/>
                    <a:pt x="31" y="161"/>
                  </a:cubicBezTo>
                  <a:cubicBezTo>
                    <a:pt x="92" y="131"/>
                    <a:pt x="153" y="62"/>
                    <a:pt x="2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44"/>
            <p:cNvSpPr/>
            <p:nvPr/>
          </p:nvSpPr>
          <p:spPr>
            <a:xfrm>
              <a:off x="1945182" y="1160081"/>
              <a:ext cx="28353" cy="22594"/>
            </a:xfrm>
            <a:custGeom>
              <a:avLst/>
              <a:gdLst/>
              <a:ahLst/>
              <a:cxnLst/>
              <a:rect l="l" t="t" r="r" b="b"/>
              <a:pathLst>
                <a:path w="192" h="153" extrusionOk="0">
                  <a:moveTo>
                    <a:pt x="183" y="1"/>
                  </a:moveTo>
                  <a:cubicBezTo>
                    <a:pt x="178" y="1"/>
                    <a:pt x="172" y="5"/>
                    <a:pt x="161" y="18"/>
                  </a:cubicBezTo>
                  <a:cubicBezTo>
                    <a:pt x="100" y="18"/>
                    <a:pt x="69" y="79"/>
                    <a:pt x="0" y="110"/>
                  </a:cubicBezTo>
                  <a:cubicBezTo>
                    <a:pt x="0" y="131"/>
                    <a:pt x="20" y="153"/>
                    <a:pt x="42" y="153"/>
                  </a:cubicBezTo>
                  <a:cubicBezTo>
                    <a:pt x="51" y="153"/>
                    <a:pt x="60" y="149"/>
                    <a:pt x="69" y="140"/>
                  </a:cubicBezTo>
                  <a:cubicBezTo>
                    <a:pt x="100" y="110"/>
                    <a:pt x="161" y="79"/>
                    <a:pt x="192" y="18"/>
                  </a:cubicBezTo>
                  <a:cubicBezTo>
                    <a:pt x="192" y="18"/>
                    <a:pt x="192" y="1"/>
                    <a:pt x="1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0" name="Google Shape;4430;p44"/>
          <p:cNvSpPr txBox="1">
            <a:spLocks noGrp="1"/>
          </p:cNvSpPr>
          <p:nvPr>
            <p:ph type="title"/>
          </p:nvPr>
        </p:nvSpPr>
        <p:spPr>
          <a:xfrm>
            <a:off x="1949361" y="514996"/>
            <a:ext cx="6077586" cy="107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smtClean="0"/>
              <a:t>Người đàn ông ước điều gì ?</a:t>
            </a:r>
            <a:endParaRPr dirty="0"/>
          </a:p>
        </p:txBody>
      </p:sp>
      <p:pic>
        <p:nvPicPr>
          <p:cNvPr id="75" name="Picture 74"/>
          <p:cNvPicPr>
            <a:picLocks noChangeAspect="1"/>
          </p:cNvPicPr>
          <p:nvPr/>
        </p:nvPicPr>
        <p:blipFill>
          <a:blip r:embed="rId3"/>
          <a:stretch>
            <a:fillRect/>
          </a:stretch>
        </p:blipFill>
        <p:spPr>
          <a:xfrm>
            <a:off x="4888645" y="1392622"/>
            <a:ext cx="3694699" cy="3593042"/>
          </a:xfrm>
          <a:prstGeom prst="rect">
            <a:avLst/>
          </a:prstGeom>
        </p:spPr>
      </p:pic>
      <p:sp>
        <p:nvSpPr>
          <p:cNvPr id="3" name="Rectangle 2"/>
          <p:cNvSpPr/>
          <p:nvPr/>
        </p:nvSpPr>
        <p:spPr>
          <a:xfrm>
            <a:off x="1573563" y="1586596"/>
            <a:ext cx="3285395" cy="2862322"/>
          </a:xfrm>
          <a:prstGeom prst="rect">
            <a:avLst/>
          </a:prstGeom>
        </p:spPr>
        <p:txBody>
          <a:bodyPr wrap="square">
            <a:spAutoFit/>
          </a:bodyPr>
          <a:lstStyle/>
          <a:p>
            <a:r>
              <a:rPr lang="pt-BR" sz="3600" dirty="0">
                <a:solidFill>
                  <a:srgbClr val="FF0000"/>
                </a:solidFill>
                <a:latin typeface="Times New Roman" panose="02020603050405020304" pitchFamily="18" charset="0"/>
                <a:ea typeface="Arial" panose="020B0604020202020204" pitchFamily="34" charset="0"/>
              </a:rPr>
              <a:t>Người đàn ông ước rằng tất cả những gì ông ta chạm vào đều sẽ hóa thành vàng</a:t>
            </a:r>
            <a:r>
              <a:rPr lang="pt-BR" sz="3600" dirty="0" smtClean="0">
                <a:solidFill>
                  <a:srgbClr val="FF0000"/>
                </a:solidFill>
                <a:latin typeface="Times New Roman" panose="02020603050405020304" pitchFamily="18" charset="0"/>
                <a:ea typeface="Arial" panose="020B0604020202020204" pitchFamily="34" charset="0"/>
              </a:rPr>
              <a:t>.</a:t>
            </a:r>
            <a:endParaRPr lang="vi-VN" sz="3600" dirty="0">
              <a:solidFill>
                <a:srgbClr val="FF0000"/>
              </a:solidFill>
            </a:endParaRPr>
          </a:p>
        </p:txBody>
      </p:sp>
    </p:spTree>
    <p:extLst>
      <p:ext uri="{BB962C8B-B14F-4D97-AF65-F5344CB8AC3E}">
        <p14:creationId xmlns:p14="http://schemas.microsoft.com/office/powerpoint/2010/main" val="53736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18"/>
        <p:cNvGrpSpPr/>
        <p:nvPr/>
      </p:nvGrpSpPr>
      <p:grpSpPr>
        <a:xfrm>
          <a:off x="0" y="0"/>
          <a:ext cx="0" cy="0"/>
          <a:chOff x="0" y="0"/>
          <a:chExt cx="0" cy="0"/>
        </a:xfrm>
      </p:grpSpPr>
      <p:grpSp>
        <p:nvGrpSpPr>
          <p:cNvPr id="5221" name="Google Shape;5221;p56"/>
          <p:cNvGrpSpPr/>
          <p:nvPr/>
        </p:nvGrpSpPr>
        <p:grpSpPr>
          <a:xfrm>
            <a:off x="454264" y="2833981"/>
            <a:ext cx="894277" cy="812743"/>
            <a:chOff x="454264" y="2833981"/>
            <a:chExt cx="894277" cy="812743"/>
          </a:xfrm>
        </p:grpSpPr>
        <p:sp>
          <p:nvSpPr>
            <p:cNvPr id="5222" name="Google Shape;5222;p56"/>
            <p:cNvSpPr/>
            <p:nvPr/>
          </p:nvSpPr>
          <p:spPr>
            <a:xfrm>
              <a:off x="454264" y="2833981"/>
              <a:ext cx="894277" cy="812743"/>
            </a:xfrm>
            <a:custGeom>
              <a:avLst/>
              <a:gdLst/>
              <a:ahLst/>
              <a:cxnLst/>
              <a:rect l="l" t="t" r="r" b="b"/>
              <a:pathLst>
                <a:path w="7601" h="6908" extrusionOk="0">
                  <a:moveTo>
                    <a:pt x="4308" y="0"/>
                  </a:moveTo>
                  <a:cubicBezTo>
                    <a:pt x="3148" y="0"/>
                    <a:pt x="1940" y="888"/>
                    <a:pt x="1441" y="1435"/>
                  </a:cubicBezTo>
                  <a:cubicBezTo>
                    <a:pt x="1" y="3036"/>
                    <a:pt x="705" y="5266"/>
                    <a:pt x="1180" y="5649"/>
                  </a:cubicBezTo>
                  <a:cubicBezTo>
                    <a:pt x="1456" y="5895"/>
                    <a:pt x="1471" y="6908"/>
                    <a:pt x="3329" y="6908"/>
                  </a:cubicBezTo>
                  <a:cubicBezTo>
                    <a:pt x="3436" y="6908"/>
                    <a:pt x="3550" y="6905"/>
                    <a:pt x="3670" y="6897"/>
                  </a:cubicBezTo>
                  <a:cubicBezTo>
                    <a:pt x="5746" y="6737"/>
                    <a:pt x="6765" y="5649"/>
                    <a:pt x="7378" y="3802"/>
                  </a:cubicBezTo>
                  <a:cubicBezTo>
                    <a:pt x="7600" y="3098"/>
                    <a:pt x="6896" y="1090"/>
                    <a:pt x="5233" y="225"/>
                  </a:cubicBezTo>
                  <a:cubicBezTo>
                    <a:pt x="4939" y="67"/>
                    <a:pt x="4625" y="0"/>
                    <a:pt x="4308"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56"/>
            <p:cNvSpPr/>
            <p:nvPr/>
          </p:nvSpPr>
          <p:spPr>
            <a:xfrm>
              <a:off x="544386" y="2968577"/>
              <a:ext cx="705915" cy="622146"/>
            </a:xfrm>
            <a:custGeom>
              <a:avLst/>
              <a:gdLst/>
              <a:ahLst/>
              <a:cxnLst/>
              <a:rect l="l" t="t" r="r" b="b"/>
              <a:pathLst>
                <a:path w="6000" h="5288" extrusionOk="0">
                  <a:moveTo>
                    <a:pt x="1772" y="0"/>
                  </a:moveTo>
                  <a:cubicBezTo>
                    <a:pt x="1247" y="0"/>
                    <a:pt x="737" y="301"/>
                    <a:pt x="414" y="743"/>
                  </a:cubicBezTo>
                  <a:cubicBezTo>
                    <a:pt x="100" y="1218"/>
                    <a:pt x="1" y="1823"/>
                    <a:pt x="62" y="2398"/>
                  </a:cubicBezTo>
                  <a:cubicBezTo>
                    <a:pt x="223" y="3777"/>
                    <a:pt x="1341" y="5018"/>
                    <a:pt x="2713" y="5240"/>
                  </a:cubicBezTo>
                  <a:cubicBezTo>
                    <a:pt x="2878" y="5272"/>
                    <a:pt x="3045" y="5288"/>
                    <a:pt x="3213" y="5288"/>
                  </a:cubicBezTo>
                  <a:cubicBezTo>
                    <a:pt x="4407" y="5288"/>
                    <a:pt x="5610" y="4504"/>
                    <a:pt x="5999" y="3356"/>
                  </a:cubicBezTo>
                  <a:lnTo>
                    <a:pt x="5999" y="3356"/>
                  </a:lnTo>
                  <a:cubicBezTo>
                    <a:pt x="5577" y="3601"/>
                    <a:pt x="5096" y="3719"/>
                    <a:pt x="4615" y="3719"/>
                  </a:cubicBezTo>
                  <a:cubicBezTo>
                    <a:pt x="3969" y="3719"/>
                    <a:pt x="3321" y="3507"/>
                    <a:pt x="2812" y="3103"/>
                  </a:cubicBezTo>
                  <a:cubicBezTo>
                    <a:pt x="1947" y="2367"/>
                    <a:pt x="1564" y="1096"/>
                    <a:pt x="1916" y="8"/>
                  </a:cubicBezTo>
                  <a:cubicBezTo>
                    <a:pt x="1868" y="3"/>
                    <a:pt x="1820" y="0"/>
                    <a:pt x="1772"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56"/>
            <p:cNvSpPr/>
            <p:nvPr/>
          </p:nvSpPr>
          <p:spPr>
            <a:xfrm>
              <a:off x="728277" y="3099055"/>
              <a:ext cx="357075" cy="296602"/>
            </a:xfrm>
            <a:custGeom>
              <a:avLst/>
              <a:gdLst/>
              <a:ahLst/>
              <a:cxnLst/>
              <a:rect l="l" t="t" r="r" b="b"/>
              <a:pathLst>
                <a:path w="3035" h="2521" extrusionOk="0">
                  <a:moveTo>
                    <a:pt x="2263" y="1"/>
                  </a:moveTo>
                  <a:cubicBezTo>
                    <a:pt x="2136" y="1"/>
                    <a:pt x="2006" y="22"/>
                    <a:pt x="1885" y="48"/>
                  </a:cubicBezTo>
                  <a:cubicBezTo>
                    <a:pt x="1219" y="140"/>
                    <a:pt x="575" y="370"/>
                    <a:pt x="1" y="622"/>
                  </a:cubicBezTo>
                  <a:cubicBezTo>
                    <a:pt x="223" y="1136"/>
                    <a:pt x="483" y="1641"/>
                    <a:pt x="797" y="2093"/>
                  </a:cubicBezTo>
                  <a:cubicBezTo>
                    <a:pt x="928" y="2247"/>
                    <a:pt x="1088" y="2438"/>
                    <a:pt x="1280" y="2507"/>
                  </a:cubicBezTo>
                  <a:cubicBezTo>
                    <a:pt x="1318" y="2516"/>
                    <a:pt x="1355" y="2520"/>
                    <a:pt x="1393" y="2520"/>
                  </a:cubicBezTo>
                  <a:cubicBezTo>
                    <a:pt x="1610" y="2520"/>
                    <a:pt x="1826" y="2383"/>
                    <a:pt x="2015" y="2247"/>
                  </a:cubicBezTo>
                  <a:cubicBezTo>
                    <a:pt x="2330" y="1963"/>
                    <a:pt x="2590" y="1611"/>
                    <a:pt x="2782" y="1228"/>
                  </a:cubicBezTo>
                  <a:cubicBezTo>
                    <a:pt x="2942" y="906"/>
                    <a:pt x="3034" y="431"/>
                    <a:pt x="2751" y="178"/>
                  </a:cubicBezTo>
                  <a:cubicBezTo>
                    <a:pt x="2616" y="44"/>
                    <a:pt x="2443" y="1"/>
                    <a:pt x="2263"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56"/>
            <p:cNvSpPr/>
            <p:nvPr/>
          </p:nvSpPr>
          <p:spPr>
            <a:xfrm>
              <a:off x="537209" y="2886454"/>
              <a:ext cx="743681" cy="717680"/>
            </a:xfrm>
            <a:custGeom>
              <a:avLst/>
              <a:gdLst/>
              <a:ahLst/>
              <a:cxnLst/>
              <a:rect l="l" t="t" r="r" b="b"/>
              <a:pathLst>
                <a:path w="6321" h="6100" extrusionOk="0">
                  <a:moveTo>
                    <a:pt x="3379" y="131"/>
                  </a:moveTo>
                  <a:cubicBezTo>
                    <a:pt x="4497" y="131"/>
                    <a:pt x="5424" y="836"/>
                    <a:pt x="5807" y="1985"/>
                  </a:cubicBezTo>
                  <a:cubicBezTo>
                    <a:pt x="6191" y="3065"/>
                    <a:pt x="6030" y="4567"/>
                    <a:pt x="4850" y="5494"/>
                  </a:cubicBezTo>
                  <a:cubicBezTo>
                    <a:pt x="4406" y="5816"/>
                    <a:pt x="3923" y="5969"/>
                    <a:pt x="3448" y="5969"/>
                  </a:cubicBezTo>
                  <a:cubicBezTo>
                    <a:pt x="2077" y="5969"/>
                    <a:pt x="828" y="4697"/>
                    <a:pt x="445" y="3448"/>
                  </a:cubicBezTo>
                  <a:cubicBezTo>
                    <a:pt x="123" y="2368"/>
                    <a:pt x="384" y="1472"/>
                    <a:pt x="1150" y="928"/>
                  </a:cubicBezTo>
                  <a:cubicBezTo>
                    <a:pt x="1916" y="415"/>
                    <a:pt x="2682" y="131"/>
                    <a:pt x="3379" y="131"/>
                  </a:cubicBezTo>
                  <a:close/>
                  <a:moveTo>
                    <a:pt x="3379" y="1"/>
                  </a:moveTo>
                  <a:cubicBezTo>
                    <a:pt x="2651" y="1"/>
                    <a:pt x="1885" y="292"/>
                    <a:pt x="1081" y="836"/>
                  </a:cubicBezTo>
                  <a:cubicBezTo>
                    <a:pt x="253" y="1411"/>
                    <a:pt x="0" y="2368"/>
                    <a:pt x="353" y="3479"/>
                  </a:cubicBezTo>
                  <a:cubicBezTo>
                    <a:pt x="736" y="4758"/>
                    <a:pt x="2008" y="6099"/>
                    <a:pt x="3448" y="6099"/>
                  </a:cubicBezTo>
                  <a:cubicBezTo>
                    <a:pt x="3954" y="6099"/>
                    <a:pt x="4467" y="5938"/>
                    <a:pt x="4911" y="5586"/>
                  </a:cubicBezTo>
                  <a:cubicBezTo>
                    <a:pt x="6160" y="4597"/>
                    <a:pt x="6321" y="3065"/>
                    <a:pt x="5938" y="1947"/>
                  </a:cubicBezTo>
                  <a:cubicBezTo>
                    <a:pt x="5524" y="767"/>
                    <a:pt x="4566" y="1"/>
                    <a:pt x="337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56"/>
            <p:cNvSpPr/>
            <p:nvPr/>
          </p:nvSpPr>
          <p:spPr>
            <a:xfrm>
              <a:off x="731924" y="3089290"/>
              <a:ext cx="383194" cy="334486"/>
            </a:xfrm>
            <a:custGeom>
              <a:avLst/>
              <a:gdLst/>
              <a:ahLst/>
              <a:cxnLst/>
              <a:rect l="l" t="t" r="r" b="b"/>
              <a:pathLst>
                <a:path w="3257" h="2843" extrusionOk="0">
                  <a:moveTo>
                    <a:pt x="2076" y="131"/>
                  </a:moveTo>
                  <a:cubicBezTo>
                    <a:pt x="2590" y="131"/>
                    <a:pt x="2942" y="223"/>
                    <a:pt x="3003" y="384"/>
                  </a:cubicBezTo>
                  <a:cubicBezTo>
                    <a:pt x="3103" y="575"/>
                    <a:pt x="2973" y="928"/>
                    <a:pt x="2682" y="1410"/>
                  </a:cubicBezTo>
                  <a:cubicBezTo>
                    <a:pt x="2268" y="2077"/>
                    <a:pt x="1632" y="2713"/>
                    <a:pt x="1471" y="2713"/>
                  </a:cubicBezTo>
                  <a:cubicBezTo>
                    <a:pt x="1249" y="2651"/>
                    <a:pt x="613" y="1824"/>
                    <a:pt x="291" y="1150"/>
                  </a:cubicBezTo>
                  <a:cubicBezTo>
                    <a:pt x="130" y="797"/>
                    <a:pt x="130" y="644"/>
                    <a:pt x="161" y="606"/>
                  </a:cubicBezTo>
                  <a:cubicBezTo>
                    <a:pt x="261" y="384"/>
                    <a:pt x="1249" y="131"/>
                    <a:pt x="2076" y="131"/>
                  </a:cubicBezTo>
                  <a:close/>
                  <a:moveTo>
                    <a:pt x="2076" y="1"/>
                  </a:moveTo>
                  <a:cubicBezTo>
                    <a:pt x="1249" y="1"/>
                    <a:pt x="192" y="223"/>
                    <a:pt x="39" y="545"/>
                  </a:cubicBezTo>
                  <a:cubicBezTo>
                    <a:pt x="0" y="675"/>
                    <a:pt x="39" y="897"/>
                    <a:pt x="161" y="1219"/>
                  </a:cubicBezTo>
                  <a:cubicBezTo>
                    <a:pt x="452" y="1824"/>
                    <a:pt x="1149" y="2782"/>
                    <a:pt x="1440" y="2843"/>
                  </a:cubicBezTo>
                  <a:lnTo>
                    <a:pt x="1471" y="2843"/>
                  </a:lnTo>
                  <a:cubicBezTo>
                    <a:pt x="1724" y="2843"/>
                    <a:pt x="2398" y="2107"/>
                    <a:pt x="2812" y="1472"/>
                  </a:cubicBezTo>
                  <a:cubicBezTo>
                    <a:pt x="3034" y="1119"/>
                    <a:pt x="3256" y="606"/>
                    <a:pt x="3134" y="322"/>
                  </a:cubicBezTo>
                  <a:cubicBezTo>
                    <a:pt x="3003" y="70"/>
                    <a:pt x="2459" y="1"/>
                    <a:pt x="207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56"/>
            <p:cNvSpPr/>
            <p:nvPr/>
          </p:nvSpPr>
          <p:spPr>
            <a:xfrm>
              <a:off x="976170" y="3487667"/>
              <a:ext cx="118" cy="3765"/>
            </a:xfrm>
            <a:custGeom>
              <a:avLst/>
              <a:gdLst/>
              <a:ahLst/>
              <a:cxnLst/>
              <a:rect l="l" t="t" r="r" b="b"/>
              <a:pathLst>
                <a:path w="1" h="32" extrusionOk="0">
                  <a:moveTo>
                    <a:pt x="0" y="31"/>
                  </a:moveTo>
                  <a:lnTo>
                    <a:pt x="0" y="31"/>
                  </a:lnTo>
                  <a:cubicBezTo>
                    <a:pt x="0" y="1"/>
                    <a:pt x="0" y="1"/>
                    <a:pt x="0" y="3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56"/>
            <p:cNvSpPr/>
            <p:nvPr/>
          </p:nvSpPr>
          <p:spPr>
            <a:xfrm>
              <a:off x="957228" y="3487667"/>
              <a:ext cx="38002" cy="53885"/>
            </a:xfrm>
            <a:custGeom>
              <a:avLst/>
              <a:gdLst/>
              <a:ahLst/>
              <a:cxnLst/>
              <a:rect l="l" t="t" r="r" b="b"/>
              <a:pathLst>
                <a:path w="323" h="458" extrusionOk="0">
                  <a:moveTo>
                    <a:pt x="261" y="1"/>
                  </a:moveTo>
                  <a:cubicBezTo>
                    <a:pt x="192" y="1"/>
                    <a:pt x="161" y="1"/>
                    <a:pt x="161" y="31"/>
                  </a:cubicBezTo>
                  <a:cubicBezTo>
                    <a:pt x="161" y="31"/>
                    <a:pt x="131" y="31"/>
                    <a:pt x="131" y="62"/>
                  </a:cubicBezTo>
                  <a:cubicBezTo>
                    <a:pt x="100" y="93"/>
                    <a:pt x="100" y="131"/>
                    <a:pt x="69" y="162"/>
                  </a:cubicBezTo>
                  <a:cubicBezTo>
                    <a:pt x="39" y="223"/>
                    <a:pt x="0" y="284"/>
                    <a:pt x="0" y="384"/>
                  </a:cubicBezTo>
                  <a:cubicBezTo>
                    <a:pt x="0" y="429"/>
                    <a:pt x="54" y="457"/>
                    <a:pt x="94" y="457"/>
                  </a:cubicBezTo>
                  <a:cubicBezTo>
                    <a:pt x="109" y="457"/>
                    <a:pt x="122" y="453"/>
                    <a:pt x="131" y="445"/>
                  </a:cubicBezTo>
                  <a:cubicBezTo>
                    <a:pt x="192" y="384"/>
                    <a:pt x="230" y="284"/>
                    <a:pt x="261" y="223"/>
                  </a:cubicBezTo>
                  <a:cubicBezTo>
                    <a:pt x="292" y="162"/>
                    <a:pt x="322" y="62"/>
                    <a:pt x="26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56"/>
            <p:cNvSpPr/>
            <p:nvPr/>
          </p:nvSpPr>
          <p:spPr>
            <a:xfrm>
              <a:off x="1003112" y="3509315"/>
              <a:ext cx="26354" cy="39767"/>
            </a:xfrm>
            <a:custGeom>
              <a:avLst/>
              <a:gdLst/>
              <a:ahLst/>
              <a:cxnLst/>
              <a:rect l="l" t="t" r="r" b="b"/>
              <a:pathLst>
                <a:path w="224" h="338" extrusionOk="0">
                  <a:moveTo>
                    <a:pt x="158" y="1"/>
                  </a:moveTo>
                  <a:cubicBezTo>
                    <a:pt x="126" y="1"/>
                    <a:pt x="93" y="24"/>
                    <a:pt x="93" y="70"/>
                  </a:cubicBezTo>
                  <a:cubicBezTo>
                    <a:pt x="93" y="139"/>
                    <a:pt x="62" y="200"/>
                    <a:pt x="32" y="261"/>
                  </a:cubicBezTo>
                  <a:cubicBezTo>
                    <a:pt x="0" y="286"/>
                    <a:pt x="42" y="338"/>
                    <a:pt x="74" y="338"/>
                  </a:cubicBezTo>
                  <a:cubicBezTo>
                    <a:pt x="81" y="338"/>
                    <a:pt x="88" y="335"/>
                    <a:pt x="93" y="330"/>
                  </a:cubicBezTo>
                  <a:cubicBezTo>
                    <a:pt x="185" y="261"/>
                    <a:pt x="223" y="169"/>
                    <a:pt x="223" y="70"/>
                  </a:cubicBezTo>
                  <a:cubicBezTo>
                    <a:pt x="223" y="24"/>
                    <a:pt x="191" y="1"/>
                    <a:pt x="1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56"/>
            <p:cNvSpPr/>
            <p:nvPr/>
          </p:nvSpPr>
          <p:spPr>
            <a:xfrm>
              <a:off x="902402" y="2933987"/>
              <a:ext cx="25178" cy="34943"/>
            </a:xfrm>
            <a:custGeom>
              <a:avLst/>
              <a:gdLst/>
              <a:ahLst/>
              <a:cxnLst/>
              <a:rect l="l" t="t" r="r" b="b"/>
              <a:pathLst>
                <a:path w="214" h="297" extrusionOk="0">
                  <a:moveTo>
                    <a:pt x="114" y="1"/>
                  </a:moveTo>
                  <a:cubicBezTo>
                    <a:pt x="82" y="1"/>
                    <a:pt x="53" y="25"/>
                    <a:pt x="53" y="80"/>
                  </a:cubicBezTo>
                  <a:cubicBezTo>
                    <a:pt x="53" y="110"/>
                    <a:pt x="53" y="171"/>
                    <a:pt x="22" y="202"/>
                  </a:cubicBezTo>
                  <a:cubicBezTo>
                    <a:pt x="0" y="251"/>
                    <a:pt x="25" y="296"/>
                    <a:pt x="66" y="296"/>
                  </a:cubicBezTo>
                  <a:cubicBezTo>
                    <a:pt x="82" y="296"/>
                    <a:pt x="102" y="289"/>
                    <a:pt x="122" y="271"/>
                  </a:cubicBezTo>
                  <a:cubicBezTo>
                    <a:pt x="183" y="202"/>
                    <a:pt x="214" y="141"/>
                    <a:pt x="183" y="49"/>
                  </a:cubicBezTo>
                  <a:cubicBezTo>
                    <a:pt x="169" y="18"/>
                    <a:pt x="141" y="1"/>
                    <a:pt x="1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56"/>
            <p:cNvSpPr/>
            <p:nvPr/>
          </p:nvSpPr>
          <p:spPr>
            <a:xfrm>
              <a:off x="946404" y="2944458"/>
              <a:ext cx="20942" cy="23295"/>
            </a:xfrm>
            <a:custGeom>
              <a:avLst/>
              <a:gdLst/>
              <a:ahLst/>
              <a:cxnLst/>
              <a:rect l="l" t="t" r="r" b="b"/>
              <a:pathLst>
                <a:path w="178" h="198" extrusionOk="0">
                  <a:moveTo>
                    <a:pt x="78" y="1"/>
                  </a:moveTo>
                  <a:cubicBezTo>
                    <a:pt x="62" y="1"/>
                    <a:pt x="45" y="7"/>
                    <a:pt x="31" y="21"/>
                  </a:cubicBezTo>
                  <a:cubicBezTo>
                    <a:pt x="1" y="52"/>
                    <a:pt x="1" y="82"/>
                    <a:pt x="1" y="151"/>
                  </a:cubicBezTo>
                  <a:cubicBezTo>
                    <a:pt x="1" y="182"/>
                    <a:pt x="24" y="197"/>
                    <a:pt x="47" y="197"/>
                  </a:cubicBezTo>
                  <a:cubicBezTo>
                    <a:pt x="69" y="197"/>
                    <a:pt x="92" y="182"/>
                    <a:pt x="92" y="151"/>
                  </a:cubicBezTo>
                  <a:lnTo>
                    <a:pt x="131" y="113"/>
                  </a:lnTo>
                  <a:cubicBezTo>
                    <a:pt x="178" y="66"/>
                    <a:pt x="130" y="1"/>
                    <a:pt x="7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56"/>
            <p:cNvSpPr/>
            <p:nvPr/>
          </p:nvSpPr>
          <p:spPr>
            <a:xfrm>
              <a:off x="672392" y="3118704"/>
              <a:ext cx="29178" cy="20119"/>
            </a:xfrm>
            <a:custGeom>
              <a:avLst/>
              <a:gdLst/>
              <a:ahLst/>
              <a:cxnLst/>
              <a:rect l="l" t="t" r="r" b="b"/>
              <a:pathLst>
                <a:path w="248" h="171" extrusionOk="0">
                  <a:moveTo>
                    <a:pt x="163" y="0"/>
                  </a:moveTo>
                  <a:cubicBezTo>
                    <a:pt x="150" y="0"/>
                    <a:pt x="137" y="3"/>
                    <a:pt x="123" y="11"/>
                  </a:cubicBezTo>
                  <a:cubicBezTo>
                    <a:pt x="93" y="11"/>
                    <a:pt x="62" y="42"/>
                    <a:pt x="31" y="72"/>
                  </a:cubicBezTo>
                  <a:cubicBezTo>
                    <a:pt x="1" y="103"/>
                    <a:pt x="1" y="134"/>
                    <a:pt x="31" y="134"/>
                  </a:cubicBezTo>
                  <a:cubicBezTo>
                    <a:pt x="54" y="160"/>
                    <a:pt x="83" y="170"/>
                    <a:pt x="111" y="170"/>
                  </a:cubicBezTo>
                  <a:cubicBezTo>
                    <a:pt x="158" y="170"/>
                    <a:pt x="204" y="141"/>
                    <a:pt x="223" y="103"/>
                  </a:cubicBezTo>
                  <a:cubicBezTo>
                    <a:pt x="247" y="54"/>
                    <a:pt x="213" y="0"/>
                    <a:pt x="16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56"/>
            <p:cNvSpPr/>
            <p:nvPr/>
          </p:nvSpPr>
          <p:spPr>
            <a:xfrm>
              <a:off x="889578" y="3456371"/>
              <a:ext cx="27178" cy="30590"/>
            </a:xfrm>
            <a:custGeom>
              <a:avLst/>
              <a:gdLst/>
              <a:ahLst/>
              <a:cxnLst/>
              <a:rect l="l" t="t" r="r" b="b"/>
              <a:pathLst>
                <a:path w="231" h="260" extrusionOk="0">
                  <a:moveTo>
                    <a:pt x="100" y="1"/>
                  </a:moveTo>
                  <a:cubicBezTo>
                    <a:pt x="60" y="1"/>
                    <a:pt x="20" y="25"/>
                    <a:pt x="1" y="75"/>
                  </a:cubicBezTo>
                  <a:cubicBezTo>
                    <a:pt x="1" y="137"/>
                    <a:pt x="1" y="205"/>
                    <a:pt x="39" y="236"/>
                  </a:cubicBezTo>
                  <a:cubicBezTo>
                    <a:pt x="55" y="251"/>
                    <a:pt x="78" y="259"/>
                    <a:pt x="100" y="259"/>
                  </a:cubicBezTo>
                  <a:cubicBezTo>
                    <a:pt x="123" y="259"/>
                    <a:pt x="146" y="251"/>
                    <a:pt x="162" y="236"/>
                  </a:cubicBezTo>
                  <a:cubicBezTo>
                    <a:pt x="192" y="205"/>
                    <a:pt x="231" y="137"/>
                    <a:pt x="192" y="75"/>
                  </a:cubicBezTo>
                  <a:cubicBezTo>
                    <a:pt x="177" y="25"/>
                    <a:pt x="139" y="1"/>
                    <a:pt x="1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56"/>
            <p:cNvSpPr/>
            <p:nvPr/>
          </p:nvSpPr>
          <p:spPr>
            <a:xfrm>
              <a:off x="1126647" y="3082113"/>
              <a:ext cx="33531" cy="35060"/>
            </a:xfrm>
            <a:custGeom>
              <a:avLst/>
              <a:gdLst/>
              <a:ahLst/>
              <a:cxnLst/>
              <a:rect l="l" t="t" r="r" b="b"/>
              <a:pathLst>
                <a:path w="285" h="298" extrusionOk="0">
                  <a:moveTo>
                    <a:pt x="162" y="0"/>
                  </a:moveTo>
                  <a:cubicBezTo>
                    <a:pt x="62" y="0"/>
                    <a:pt x="1" y="92"/>
                    <a:pt x="1" y="223"/>
                  </a:cubicBezTo>
                  <a:cubicBezTo>
                    <a:pt x="1" y="272"/>
                    <a:pt x="33" y="297"/>
                    <a:pt x="70" y="297"/>
                  </a:cubicBezTo>
                  <a:cubicBezTo>
                    <a:pt x="106" y="297"/>
                    <a:pt x="146" y="272"/>
                    <a:pt x="162" y="223"/>
                  </a:cubicBezTo>
                  <a:cubicBezTo>
                    <a:pt x="192" y="192"/>
                    <a:pt x="223" y="161"/>
                    <a:pt x="254" y="92"/>
                  </a:cubicBezTo>
                  <a:cubicBezTo>
                    <a:pt x="284" y="62"/>
                    <a:pt x="223" y="0"/>
                    <a:pt x="1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56"/>
            <p:cNvSpPr/>
            <p:nvPr/>
          </p:nvSpPr>
          <p:spPr>
            <a:xfrm>
              <a:off x="863459" y="3205532"/>
              <a:ext cx="105652" cy="68474"/>
            </a:xfrm>
            <a:custGeom>
              <a:avLst/>
              <a:gdLst/>
              <a:ahLst/>
              <a:cxnLst/>
              <a:rect l="l" t="t" r="r" b="b"/>
              <a:pathLst>
                <a:path w="898" h="582" extrusionOk="0">
                  <a:moveTo>
                    <a:pt x="100" y="1"/>
                  </a:moveTo>
                  <a:cubicBezTo>
                    <a:pt x="70" y="39"/>
                    <a:pt x="1" y="70"/>
                    <a:pt x="31" y="100"/>
                  </a:cubicBezTo>
                  <a:lnTo>
                    <a:pt x="31" y="131"/>
                  </a:lnTo>
                  <a:cubicBezTo>
                    <a:pt x="31" y="162"/>
                    <a:pt x="70" y="192"/>
                    <a:pt x="100" y="231"/>
                  </a:cubicBezTo>
                  <a:cubicBezTo>
                    <a:pt x="131" y="323"/>
                    <a:pt x="192" y="422"/>
                    <a:pt x="261" y="514"/>
                  </a:cubicBezTo>
                  <a:cubicBezTo>
                    <a:pt x="299" y="552"/>
                    <a:pt x="338" y="582"/>
                    <a:pt x="378" y="582"/>
                  </a:cubicBezTo>
                  <a:cubicBezTo>
                    <a:pt x="402" y="582"/>
                    <a:pt x="427" y="571"/>
                    <a:pt x="453" y="545"/>
                  </a:cubicBezTo>
                  <a:cubicBezTo>
                    <a:pt x="575" y="453"/>
                    <a:pt x="675" y="353"/>
                    <a:pt x="797" y="231"/>
                  </a:cubicBezTo>
                  <a:cubicBezTo>
                    <a:pt x="897" y="162"/>
                    <a:pt x="797" y="1"/>
                    <a:pt x="675"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6" name="Google Shape;5236;p56"/>
          <p:cNvGrpSpPr/>
          <p:nvPr/>
        </p:nvGrpSpPr>
        <p:grpSpPr>
          <a:xfrm>
            <a:off x="3791121" y="593800"/>
            <a:ext cx="780874" cy="614100"/>
            <a:chOff x="3791121" y="593800"/>
            <a:chExt cx="780874" cy="614100"/>
          </a:xfrm>
        </p:grpSpPr>
        <p:sp>
          <p:nvSpPr>
            <p:cNvPr id="5237" name="Google Shape;5237;p56"/>
            <p:cNvSpPr/>
            <p:nvPr/>
          </p:nvSpPr>
          <p:spPr>
            <a:xfrm>
              <a:off x="3803717" y="853819"/>
              <a:ext cx="188614" cy="148372"/>
            </a:xfrm>
            <a:custGeom>
              <a:avLst/>
              <a:gdLst/>
              <a:ahLst/>
              <a:cxnLst/>
              <a:rect l="l" t="t" r="r" b="b"/>
              <a:pathLst>
                <a:path w="2306" h="1814" extrusionOk="0">
                  <a:moveTo>
                    <a:pt x="1231" y="1"/>
                  </a:moveTo>
                  <a:cubicBezTo>
                    <a:pt x="1071" y="1"/>
                    <a:pt x="918" y="41"/>
                    <a:pt x="804" y="115"/>
                  </a:cubicBezTo>
                  <a:lnTo>
                    <a:pt x="651" y="215"/>
                  </a:lnTo>
                  <a:cubicBezTo>
                    <a:pt x="1" y="865"/>
                    <a:pt x="615" y="1814"/>
                    <a:pt x="1284" y="1814"/>
                  </a:cubicBezTo>
                  <a:cubicBezTo>
                    <a:pt x="1403" y="1814"/>
                    <a:pt x="1524" y="1784"/>
                    <a:pt x="1639" y="1717"/>
                  </a:cubicBezTo>
                  <a:cubicBezTo>
                    <a:pt x="2084" y="1425"/>
                    <a:pt x="2306" y="759"/>
                    <a:pt x="1923" y="307"/>
                  </a:cubicBezTo>
                  <a:cubicBezTo>
                    <a:pt x="1750" y="97"/>
                    <a:pt x="1481" y="1"/>
                    <a:pt x="1231"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56"/>
            <p:cNvSpPr/>
            <p:nvPr/>
          </p:nvSpPr>
          <p:spPr>
            <a:xfrm>
              <a:off x="3877576" y="985915"/>
              <a:ext cx="214378" cy="216996"/>
            </a:xfrm>
            <a:custGeom>
              <a:avLst/>
              <a:gdLst/>
              <a:ahLst/>
              <a:cxnLst/>
              <a:rect l="l" t="t" r="r" b="b"/>
              <a:pathLst>
                <a:path w="2621" h="2653" extrusionOk="0">
                  <a:moveTo>
                    <a:pt x="1097" y="1"/>
                  </a:moveTo>
                  <a:cubicBezTo>
                    <a:pt x="584" y="1"/>
                    <a:pt x="81" y="512"/>
                    <a:pt x="32" y="1029"/>
                  </a:cubicBezTo>
                  <a:cubicBezTo>
                    <a:pt x="1" y="1565"/>
                    <a:pt x="353" y="2178"/>
                    <a:pt x="606" y="2653"/>
                  </a:cubicBezTo>
                  <a:lnTo>
                    <a:pt x="798" y="2561"/>
                  </a:lnTo>
                  <a:cubicBezTo>
                    <a:pt x="1342" y="2369"/>
                    <a:pt x="2621" y="1825"/>
                    <a:pt x="2621" y="1825"/>
                  </a:cubicBezTo>
                  <a:cubicBezTo>
                    <a:pt x="2491" y="1565"/>
                    <a:pt x="2361" y="1312"/>
                    <a:pt x="2200" y="1059"/>
                  </a:cubicBezTo>
                  <a:cubicBezTo>
                    <a:pt x="2046" y="707"/>
                    <a:pt x="1817" y="293"/>
                    <a:pt x="1472" y="102"/>
                  </a:cubicBezTo>
                  <a:cubicBezTo>
                    <a:pt x="1351" y="32"/>
                    <a:pt x="1224" y="1"/>
                    <a:pt x="1097"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56"/>
            <p:cNvSpPr/>
            <p:nvPr/>
          </p:nvSpPr>
          <p:spPr>
            <a:xfrm>
              <a:off x="4059402" y="748552"/>
              <a:ext cx="189268" cy="149026"/>
            </a:xfrm>
            <a:custGeom>
              <a:avLst/>
              <a:gdLst/>
              <a:ahLst/>
              <a:cxnLst/>
              <a:rect l="l" t="t" r="r" b="b"/>
              <a:pathLst>
                <a:path w="2314" h="1822" extrusionOk="0">
                  <a:moveTo>
                    <a:pt x="1252" y="1"/>
                  </a:moveTo>
                  <a:cubicBezTo>
                    <a:pt x="1098" y="1"/>
                    <a:pt x="953" y="44"/>
                    <a:pt x="842" y="131"/>
                  </a:cubicBezTo>
                  <a:lnTo>
                    <a:pt x="651" y="223"/>
                  </a:lnTo>
                  <a:cubicBezTo>
                    <a:pt x="0" y="873"/>
                    <a:pt x="636" y="1821"/>
                    <a:pt x="1293" y="1821"/>
                  </a:cubicBezTo>
                  <a:cubicBezTo>
                    <a:pt x="1410" y="1821"/>
                    <a:pt x="1528" y="1791"/>
                    <a:pt x="1639" y="1724"/>
                  </a:cubicBezTo>
                  <a:cubicBezTo>
                    <a:pt x="2122" y="1441"/>
                    <a:pt x="2313" y="767"/>
                    <a:pt x="1930" y="322"/>
                  </a:cubicBezTo>
                  <a:cubicBezTo>
                    <a:pt x="1753" y="107"/>
                    <a:pt x="1492" y="1"/>
                    <a:pt x="1252"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56"/>
            <p:cNvSpPr/>
            <p:nvPr/>
          </p:nvSpPr>
          <p:spPr>
            <a:xfrm>
              <a:off x="4135796" y="881302"/>
              <a:ext cx="211843" cy="216996"/>
            </a:xfrm>
            <a:custGeom>
              <a:avLst/>
              <a:gdLst/>
              <a:ahLst/>
              <a:cxnLst/>
              <a:rect l="l" t="t" r="r" b="b"/>
              <a:pathLst>
                <a:path w="2590" h="2653" extrusionOk="0">
                  <a:moveTo>
                    <a:pt x="1087" y="1"/>
                  </a:moveTo>
                  <a:cubicBezTo>
                    <a:pt x="562" y="1"/>
                    <a:pt x="63" y="512"/>
                    <a:pt x="39" y="998"/>
                  </a:cubicBezTo>
                  <a:cubicBezTo>
                    <a:pt x="0" y="1572"/>
                    <a:pt x="353" y="2177"/>
                    <a:pt x="613" y="2652"/>
                  </a:cubicBezTo>
                  <a:lnTo>
                    <a:pt x="766" y="2560"/>
                  </a:lnTo>
                  <a:cubicBezTo>
                    <a:pt x="1341" y="2369"/>
                    <a:pt x="2590" y="1825"/>
                    <a:pt x="2590" y="1825"/>
                  </a:cubicBezTo>
                  <a:cubicBezTo>
                    <a:pt x="2459" y="1572"/>
                    <a:pt x="2337" y="1312"/>
                    <a:pt x="2207" y="1059"/>
                  </a:cubicBezTo>
                  <a:cubicBezTo>
                    <a:pt x="2015" y="706"/>
                    <a:pt x="1824" y="293"/>
                    <a:pt x="1471" y="101"/>
                  </a:cubicBezTo>
                  <a:cubicBezTo>
                    <a:pt x="1346" y="32"/>
                    <a:pt x="1215" y="1"/>
                    <a:pt x="1087"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56"/>
            <p:cNvSpPr/>
            <p:nvPr/>
          </p:nvSpPr>
          <p:spPr>
            <a:xfrm>
              <a:off x="4283759" y="651791"/>
              <a:ext cx="189186" cy="149271"/>
            </a:xfrm>
            <a:custGeom>
              <a:avLst/>
              <a:gdLst/>
              <a:ahLst/>
              <a:cxnLst/>
              <a:rect l="l" t="t" r="r" b="b"/>
              <a:pathLst>
                <a:path w="2313" h="1825" extrusionOk="0">
                  <a:moveTo>
                    <a:pt x="1233" y="0"/>
                  </a:moveTo>
                  <a:cubicBezTo>
                    <a:pt x="1074" y="0"/>
                    <a:pt x="924" y="45"/>
                    <a:pt x="811" y="134"/>
                  </a:cubicBezTo>
                  <a:lnTo>
                    <a:pt x="650" y="226"/>
                  </a:lnTo>
                  <a:cubicBezTo>
                    <a:pt x="0" y="876"/>
                    <a:pt x="614" y="1825"/>
                    <a:pt x="1283" y="1825"/>
                  </a:cubicBezTo>
                  <a:cubicBezTo>
                    <a:pt x="1402" y="1825"/>
                    <a:pt x="1523" y="1795"/>
                    <a:pt x="1639" y="1727"/>
                  </a:cubicBezTo>
                  <a:cubicBezTo>
                    <a:pt x="2091" y="1436"/>
                    <a:pt x="2313" y="770"/>
                    <a:pt x="1930" y="325"/>
                  </a:cubicBezTo>
                  <a:cubicBezTo>
                    <a:pt x="1752" y="110"/>
                    <a:pt x="1482" y="0"/>
                    <a:pt x="1233" y="0"/>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56"/>
            <p:cNvSpPr/>
            <p:nvPr/>
          </p:nvSpPr>
          <p:spPr>
            <a:xfrm>
              <a:off x="4358190" y="784786"/>
              <a:ext cx="213806" cy="216996"/>
            </a:xfrm>
            <a:custGeom>
              <a:avLst/>
              <a:gdLst/>
              <a:ahLst/>
              <a:cxnLst/>
              <a:rect l="l" t="t" r="r" b="b"/>
              <a:pathLst>
                <a:path w="2614" h="2653" extrusionOk="0">
                  <a:moveTo>
                    <a:pt x="1092" y="0"/>
                  </a:moveTo>
                  <a:cubicBezTo>
                    <a:pt x="584" y="0"/>
                    <a:pt x="87" y="506"/>
                    <a:pt x="62" y="998"/>
                  </a:cubicBezTo>
                  <a:cubicBezTo>
                    <a:pt x="1" y="1534"/>
                    <a:pt x="346" y="2178"/>
                    <a:pt x="606" y="2652"/>
                  </a:cubicBezTo>
                  <a:lnTo>
                    <a:pt x="798" y="2561"/>
                  </a:lnTo>
                  <a:cubicBezTo>
                    <a:pt x="1342" y="2369"/>
                    <a:pt x="2613" y="1825"/>
                    <a:pt x="2613" y="1825"/>
                  </a:cubicBezTo>
                  <a:cubicBezTo>
                    <a:pt x="2491" y="1572"/>
                    <a:pt x="2360" y="1312"/>
                    <a:pt x="2230" y="1059"/>
                  </a:cubicBezTo>
                  <a:cubicBezTo>
                    <a:pt x="2039" y="707"/>
                    <a:pt x="1817" y="293"/>
                    <a:pt x="1464" y="101"/>
                  </a:cubicBezTo>
                  <a:cubicBezTo>
                    <a:pt x="1344" y="31"/>
                    <a:pt x="1218" y="0"/>
                    <a:pt x="1092" y="0"/>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56"/>
            <p:cNvSpPr/>
            <p:nvPr/>
          </p:nvSpPr>
          <p:spPr>
            <a:xfrm>
              <a:off x="3791121" y="855210"/>
              <a:ext cx="167429" cy="153933"/>
            </a:xfrm>
            <a:custGeom>
              <a:avLst/>
              <a:gdLst/>
              <a:ahLst/>
              <a:cxnLst/>
              <a:rect l="l" t="t" r="r" b="b"/>
              <a:pathLst>
                <a:path w="2047" h="1882" extrusionOk="0">
                  <a:moveTo>
                    <a:pt x="994" y="0"/>
                  </a:moveTo>
                  <a:cubicBezTo>
                    <a:pt x="831" y="0"/>
                    <a:pt x="672" y="51"/>
                    <a:pt x="545" y="167"/>
                  </a:cubicBezTo>
                  <a:lnTo>
                    <a:pt x="575" y="198"/>
                  </a:lnTo>
                  <a:cubicBezTo>
                    <a:pt x="724" y="135"/>
                    <a:pt x="872" y="103"/>
                    <a:pt x="1012" y="103"/>
                  </a:cubicBezTo>
                  <a:cubicBezTo>
                    <a:pt x="1299" y="103"/>
                    <a:pt x="1555" y="237"/>
                    <a:pt x="1724" y="520"/>
                  </a:cubicBezTo>
                  <a:cubicBezTo>
                    <a:pt x="2016" y="964"/>
                    <a:pt x="1694" y="1508"/>
                    <a:pt x="1311" y="1730"/>
                  </a:cubicBezTo>
                  <a:cubicBezTo>
                    <a:pt x="1219" y="1780"/>
                    <a:pt x="1124" y="1802"/>
                    <a:pt x="1028" y="1802"/>
                  </a:cubicBezTo>
                  <a:cubicBezTo>
                    <a:pt x="757" y="1802"/>
                    <a:pt x="487" y="1624"/>
                    <a:pt x="323" y="1408"/>
                  </a:cubicBezTo>
                  <a:cubicBezTo>
                    <a:pt x="70" y="1056"/>
                    <a:pt x="131" y="612"/>
                    <a:pt x="422" y="290"/>
                  </a:cubicBezTo>
                  <a:cubicBezTo>
                    <a:pt x="422" y="268"/>
                    <a:pt x="403" y="247"/>
                    <a:pt x="392" y="247"/>
                  </a:cubicBezTo>
                  <a:cubicBezTo>
                    <a:pt x="387" y="247"/>
                    <a:pt x="384" y="250"/>
                    <a:pt x="384" y="259"/>
                  </a:cubicBezTo>
                  <a:cubicBezTo>
                    <a:pt x="39" y="612"/>
                    <a:pt x="1" y="1094"/>
                    <a:pt x="323" y="1508"/>
                  </a:cubicBezTo>
                  <a:cubicBezTo>
                    <a:pt x="495" y="1748"/>
                    <a:pt x="760" y="1882"/>
                    <a:pt x="1032" y="1882"/>
                  </a:cubicBezTo>
                  <a:cubicBezTo>
                    <a:pt x="1159" y="1882"/>
                    <a:pt x="1288" y="1852"/>
                    <a:pt x="1410" y="1791"/>
                  </a:cubicBezTo>
                  <a:cubicBezTo>
                    <a:pt x="1855" y="1539"/>
                    <a:pt x="2046" y="933"/>
                    <a:pt x="1824" y="481"/>
                  </a:cubicBezTo>
                  <a:cubicBezTo>
                    <a:pt x="1676" y="205"/>
                    <a:pt x="1325" y="0"/>
                    <a:pt x="99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56"/>
            <p:cNvSpPr/>
            <p:nvPr/>
          </p:nvSpPr>
          <p:spPr>
            <a:xfrm>
              <a:off x="3809934" y="987960"/>
              <a:ext cx="250694" cy="219940"/>
            </a:xfrm>
            <a:custGeom>
              <a:avLst/>
              <a:gdLst/>
              <a:ahLst/>
              <a:cxnLst/>
              <a:rect l="l" t="t" r="r" b="b"/>
              <a:pathLst>
                <a:path w="3065" h="2689" extrusionOk="0">
                  <a:moveTo>
                    <a:pt x="1535" y="0"/>
                  </a:moveTo>
                  <a:cubicBezTo>
                    <a:pt x="1387" y="0"/>
                    <a:pt x="1233" y="37"/>
                    <a:pt x="1081" y="107"/>
                  </a:cubicBezTo>
                  <a:cubicBezTo>
                    <a:pt x="1" y="620"/>
                    <a:pt x="506" y="1961"/>
                    <a:pt x="1019" y="2689"/>
                  </a:cubicBezTo>
                  <a:cubicBezTo>
                    <a:pt x="1050" y="2689"/>
                    <a:pt x="1050" y="2689"/>
                    <a:pt x="1050" y="2658"/>
                  </a:cubicBezTo>
                  <a:cubicBezTo>
                    <a:pt x="728" y="1862"/>
                    <a:pt x="93" y="873"/>
                    <a:pt x="1081" y="199"/>
                  </a:cubicBezTo>
                  <a:cubicBezTo>
                    <a:pt x="1243" y="94"/>
                    <a:pt x="1392" y="48"/>
                    <a:pt x="1529" y="48"/>
                  </a:cubicBezTo>
                  <a:cubicBezTo>
                    <a:pt x="2264" y="48"/>
                    <a:pt x="2678" y="1352"/>
                    <a:pt x="3027" y="1862"/>
                  </a:cubicBezTo>
                  <a:cubicBezTo>
                    <a:pt x="3027" y="1877"/>
                    <a:pt x="3036" y="1885"/>
                    <a:pt x="3046" y="1885"/>
                  </a:cubicBezTo>
                  <a:cubicBezTo>
                    <a:pt x="3055" y="1885"/>
                    <a:pt x="3065" y="1877"/>
                    <a:pt x="3065" y="1862"/>
                  </a:cubicBezTo>
                  <a:cubicBezTo>
                    <a:pt x="2873" y="1348"/>
                    <a:pt x="2582" y="774"/>
                    <a:pt x="2230" y="329"/>
                  </a:cubicBezTo>
                  <a:cubicBezTo>
                    <a:pt x="2032" y="107"/>
                    <a:pt x="1790" y="0"/>
                    <a:pt x="1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56"/>
            <p:cNvSpPr/>
            <p:nvPr/>
          </p:nvSpPr>
          <p:spPr>
            <a:xfrm>
              <a:off x="3908985" y="1139440"/>
              <a:ext cx="135857" cy="63471"/>
            </a:xfrm>
            <a:custGeom>
              <a:avLst/>
              <a:gdLst/>
              <a:ahLst/>
              <a:cxnLst/>
              <a:rect l="l" t="t" r="r" b="b"/>
              <a:pathLst>
                <a:path w="1661" h="776" extrusionOk="0">
                  <a:moveTo>
                    <a:pt x="1643" y="1"/>
                  </a:moveTo>
                  <a:cubicBezTo>
                    <a:pt x="1638" y="1"/>
                    <a:pt x="1632" y="3"/>
                    <a:pt x="1624" y="10"/>
                  </a:cubicBezTo>
                  <a:cubicBezTo>
                    <a:pt x="1088" y="232"/>
                    <a:pt x="544" y="492"/>
                    <a:pt x="0" y="745"/>
                  </a:cubicBezTo>
                  <a:lnTo>
                    <a:pt x="0" y="776"/>
                  </a:lnTo>
                  <a:cubicBezTo>
                    <a:pt x="575" y="584"/>
                    <a:pt x="1149" y="362"/>
                    <a:pt x="1624" y="40"/>
                  </a:cubicBezTo>
                  <a:cubicBezTo>
                    <a:pt x="1655" y="40"/>
                    <a:pt x="1661" y="1"/>
                    <a:pt x="164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56"/>
            <p:cNvSpPr/>
            <p:nvPr/>
          </p:nvSpPr>
          <p:spPr>
            <a:xfrm>
              <a:off x="4036745" y="753214"/>
              <a:ext cx="167429" cy="154261"/>
            </a:xfrm>
            <a:custGeom>
              <a:avLst/>
              <a:gdLst/>
              <a:ahLst/>
              <a:cxnLst/>
              <a:rect l="l" t="t" r="r" b="b"/>
              <a:pathLst>
                <a:path w="2047" h="1886" extrusionOk="0">
                  <a:moveTo>
                    <a:pt x="987" y="0"/>
                  </a:moveTo>
                  <a:cubicBezTo>
                    <a:pt x="826" y="0"/>
                    <a:pt x="670" y="50"/>
                    <a:pt x="545" y="166"/>
                  </a:cubicBezTo>
                  <a:lnTo>
                    <a:pt x="575" y="196"/>
                  </a:lnTo>
                  <a:cubicBezTo>
                    <a:pt x="720" y="134"/>
                    <a:pt x="865" y="103"/>
                    <a:pt x="1004" y="103"/>
                  </a:cubicBezTo>
                  <a:cubicBezTo>
                    <a:pt x="1292" y="103"/>
                    <a:pt x="1554" y="239"/>
                    <a:pt x="1725" y="518"/>
                  </a:cubicBezTo>
                  <a:cubicBezTo>
                    <a:pt x="2016" y="962"/>
                    <a:pt x="1694" y="1506"/>
                    <a:pt x="1311" y="1728"/>
                  </a:cubicBezTo>
                  <a:cubicBezTo>
                    <a:pt x="1219" y="1778"/>
                    <a:pt x="1123" y="1800"/>
                    <a:pt x="1028" y="1800"/>
                  </a:cubicBezTo>
                  <a:cubicBezTo>
                    <a:pt x="756" y="1800"/>
                    <a:pt x="487" y="1624"/>
                    <a:pt x="323" y="1414"/>
                  </a:cubicBezTo>
                  <a:cubicBezTo>
                    <a:pt x="62" y="1062"/>
                    <a:pt x="131" y="618"/>
                    <a:pt x="415" y="296"/>
                  </a:cubicBezTo>
                  <a:cubicBezTo>
                    <a:pt x="415" y="274"/>
                    <a:pt x="399" y="253"/>
                    <a:pt x="390" y="253"/>
                  </a:cubicBezTo>
                  <a:cubicBezTo>
                    <a:pt x="387" y="253"/>
                    <a:pt x="384" y="256"/>
                    <a:pt x="384" y="265"/>
                  </a:cubicBezTo>
                  <a:cubicBezTo>
                    <a:pt x="31" y="618"/>
                    <a:pt x="1" y="1093"/>
                    <a:pt x="323" y="1506"/>
                  </a:cubicBezTo>
                  <a:cubicBezTo>
                    <a:pt x="496" y="1748"/>
                    <a:pt x="761" y="1886"/>
                    <a:pt x="1033" y="1886"/>
                  </a:cubicBezTo>
                  <a:cubicBezTo>
                    <a:pt x="1157" y="1886"/>
                    <a:pt x="1283" y="1857"/>
                    <a:pt x="1403" y="1797"/>
                  </a:cubicBezTo>
                  <a:cubicBezTo>
                    <a:pt x="1855" y="1537"/>
                    <a:pt x="2046" y="932"/>
                    <a:pt x="1824" y="487"/>
                  </a:cubicBezTo>
                  <a:cubicBezTo>
                    <a:pt x="1670" y="209"/>
                    <a:pt x="1318" y="0"/>
                    <a:pt x="98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56"/>
            <p:cNvSpPr/>
            <p:nvPr/>
          </p:nvSpPr>
          <p:spPr>
            <a:xfrm>
              <a:off x="4054985" y="885964"/>
              <a:ext cx="250694" cy="220431"/>
            </a:xfrm>
            <a:custGeom>
              <a:avLst/>
              <a:gdLst/>
              <a:ahLst/>
              <a:cxnLst/>
              <a:rect l="l" t="t" r="r" b="b"/>
              <a:pathLst>
                <a:path w="3065" h="2695" extrusionOk="0">
                  <a:moveTo>
                    <a:pt x="1533" y="1"/>
                  </a:moveTo>
                  <a:cubicBezTo>
                    <a:pt x="1387" y="1"/>
                    <a:pt x="1238" y="36"/>
                    <a:pt x="1088" y="105"/>
                  </a:cubicBezTo>
                  <a:cubicBezTo>
                    <a:pt x="0" y="619"/>
                    <a:pt x="513" y="1959"/>
                    <a:pt x="1027" y="2695"/>
                  </a:cubicBezTo>
                  <a:cubicBezTo>
                    <a:pt x="1057" y="2695"/>
                    <a:pt x="1057" y="2695"/>
                    <a:pt x="1057" y="2664"/>
                  </a:cubicBezTo>
                  <a:cubicBezTo>
                    <a:pt x="735" y="1867"/>
                    <a:pt x="100" y="872"/>
                    <a:pt x="1088" y="236"/>
                  </a:cubicBezTo>
                  <a:cubicBezTo>
                    <a:pt x="1256" y="119"/>
                    <a:pt x="1410" y="69"/>
                    <a:pt x="1553" y="69"/>
                  </a:cubicBezTo>
                  <a:cubicBezTo>
                    <a:pt x="2273" y="69"/>
                    <a:pt x="2688" y="1356"/>
                    <a:pt x="3034" y="1867"/>
                  </a:cubicBezTo>
                  <a:cubicBezTo>
                    <a:pt x="3034" y="1883"/>
                    <a:pt x="3041" y="1890"/>
                    <a:pt x="3049" y="1890"/>
                  </a:cubicBezTo>
                  <a:cubicBezTo>
                    <a:pt x="3057" y="1890"/>
                    <a:pt x="3064" y="1883"/>
                    <a:pt x="3064" y="1867"/>
                  </a:cubicBezTo>
                  <a:cubicBezTo>
                    <a:pt x="2873" y="1354"/>
                    <a:pt x="2589" y="780"/>
                    <a:pt x="2237" y="335"/>
                  </a:cubicBezTo>
                  <a:cubicBezTo>
                    <a:pt x="2032" y="110"/>
                    <a:pt x="1789" y="1"/>
                    <a:pt x="153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56"/>
            <p:cNvSpPr/>
            <p:nvPr/>
          </p:nvSpPr>
          <p:spPr>
            <a:xfrm>
              <a:off x="4154608" y="1037690"/>
              <a:ext cx="135285" cy="63716"/>
            </a:xfrm>
            <a:custGeom>
              <a:avLst/>
              <a:gdLst/>
              <a:ahLst/>
              <a:cxnLst/>
              <a:rect l="l" t="t" r="r" b="b"/>
              <a:pathLst>
                <a:path w="1654" h="779" extrusionOk="0">
                  <a:moveTo>
                    <a:pt x="1640" y="1"/>
                  </a:moveTo>
                  <a:cubicBezTo>
                    <a:pt x="1636" y="1"/>
                    <a:pt x="1631" y="4"/>
                    <a:pt x="1624" y="12"/>
                  </a:cubicBezTo>
                  <a:cubicBezTo>
                    <a:pt x="1080" y="235"/>
                    <a:pt x="536" y="487"/>
                    <a:pt x="0" y="740"/>
                  </a:cubicBezTo>
                  <a:lnTo>
                    <a:pt x="0" y="779"/>
                  </a:lnTo>
                  <a:cubicBezTo>
                    <a:pt x="575" y="587"/>
                    <a:pt x="1149" y="357"/>
                    <a:pt x="1624" y="43"/>
                  </a:cubicBezTo>
                  <a:cubicBezTo>
                    <a:pt x="1648" y="43"/>
                    <a:pt x="1653" y="1"/>
                    <a:pt x="164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56"/>
            <p:cNvSpPr/>
            <p:nvPr/>
          </p:nvSpPr>
          <p:spPr>
            <a:xfrm>
              <a:off x="4271735" y="655635"/>
              <a:ext cx="164894" cy="155324"/>
            </a:xfrm>
            <a:custGeom>
              <a:avLst/>
              <a:gdLst/>
              <a:ahLst/>
              <a:cxnLst/>
              <a:rect l="l" t="t" r="r" b="b"/>
              <a:pathLst>
                <a:path w="2016" h="1899" extrusionOk="0">
                  <a:moveTo>
                    <a:pt x="973" y="0"/>
                  </a:moveTo>
                  <a:cubicBezTo>
                    <a:pt x="813" y="0"/>
                    <a:pt x="660" y="53"/>
                    <a:pt x="545" y="179"/>
                  </a:cubicBezTo>
                  <a:cubicBezTo>
                    <a:pt x="514" y="179"/>
                    <a:pt x="545" y="209"/>
                    <a:pt x="575" y="209"/>
                  </a:cubicBezTo>
                  <a:cubicBezTo>
                    <a:pt x="710" y="147"/>
                    <a:pt x="851" y="116"/>
                    <a:pt x="990" y="116"/>
                  </a:cubicBezTo>
                  <a:cubicBezTo>
                    <a:pt x="1278" y="116"/>
                    <a:pt x="1554" y="252"/>
                    <a:pt x="1724" y="531"/>
                  </a:cubicBezTo>
                  <a:cubicBezTo>
                    <a:pt x="1977" y="976"/>
                    <a:pt x="1694" y="1520"/>
                    <a:pt x="1280" y="1742"/>
                  </a:cubicBezTo>
                  <a:cubicBezTo>
                    <a:pt x="1188" y="1792"/>
                    <a:pt x="1092" y="1813"/>
                    <a:pt x="997" y="1813"/>
                  </a:cubicBezTo>
                  <a:cubicBezTo>
                    <a:pt x="727" y="1813"/>
                    <a:pt x="464" y="1637"/>
                    <a:pt x="322" y="1428"/>
                  </a:cubicBezTo>
                  <a:cubicBezTo>
                    <a:pt x="31" y="1075"/>
                    <a:pt x="100" y="623"/>
                    <a:pt x="384" y="278"/>
                  </a:cubicBezTo>
                  <a:cubicBezTo>
                    <a:pt x="414" y="278"/>
                    <a:pt x="384" y="240"/>
                    <a:pt x="353" y="240"/>
                  </a:cubicBezTo>
                  <a:cubicBezTo>
                    <a:pt x="1" y="623"/>
                    <a:pt x="1" y="1106"/>
                    <a:pt x="292" y="1520"/>
                  </a:cubicBezTo>
                  <a:cubicBezTo>
                    <a:pt x="466" y="1762"/>
                    <a:pt x="744" y="1899"/>
                    <a:pt x="1016" y="1899"/>
                  </a:cubicBezTo>
                  <a:cubicBezTo>
                    <a:pt x="1140" y="1899"/>
                    <a:pt x="1262" y="1871"/>
                    <a:pt x="1372" y="1811"/>
                  </a:cubicBezTo>
                  <a:cubicBezTo>
                    <a:pt x="1855" y="1550"/>
                    <a:pt x="2016" y="945"/>
                    <a:pt x="1786" y="501"/>
                  </a:cubicBezTo>
                  <a:cubicBezTo>
                    <a:pt x="1657" y="223"/>
                    <a:pt x="1300" y="0"/>
                    <a:pt x="97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56"/>
            <p:cNvSpPr/>
            <p:nvPr/>
          </p:nvSpPr>
          <p:spPr>
            <a:xfrm>
              <a:off x="4289893" y="789448"/>
              <a:ext cx="250776" cy="220513"/>
            </a:xfrm>
            <a:custGeom>
              <a:avLst/>
              <a:gdLst/>
              <a:ahLst/>
              <a:cxnLst/>
              <a:rect l="l" t="t" r="r" b="b"/>
              <a:pathLst>
                <a:path w="3066" h="2696" extrusionOk="0">
                  <a:moveTo>
                    <a:pt x="1534" y="1"/>
                  </a:moveTo>
                  <a:cubicBezTo>
                    <a:pt x="1390" y="1"/>
                    <a:pt x="1239" y="36"/>
                    <a:pt x="1089" y="106"/>
                  </a:cubicBezTo>
                  <a:cubicBezTo>
                    <a:pt x="1" y="619"/>
                    <a:pt x="514" y="1960"/>
                    <a:pt x="1027" y="2695"/>
                  </a:cubicBezTo>
                  <a:cubicBezTo>
                    <a:pt x="1027" y="2695"/>
                    <a:pt x="1058" y="2695"/>
                    <a:pt x="1058" y="2664"/>
                  </a:cubicBezTo>
                  <a:cubicBezTo>
                    <a:pt x="706" y="1860"/>
                    <a:pt x="70" y="872"/>
                    <a:pt x="1058" y="205"/>
                  </a:cubicBezTo>
                  <a:cubicBezTo>
                    <a:pt x="1220" y="98"/>
                    <a:pt x="1370" y="51"/>
                    <a:pt x="1510" y="51"/>
                  </a:cubicBezTo>
                  <a:cubicBezTo>
                    <a:pt x="2246" y="51"/>
                    <a:pt x="2682" y="1351"/>
                    <a:pt x="3004" y="1860"/>
                  </a:cubicBezTo>
                  <a:cubicBezTo>
                    <a:pt x="3019" y="1879"/>
                    <a:pt x="3035" y="1889"/>
                    <a:pt x="3046" y="1889"/>
                  </a:cubicBezTo>
                  <a:cubicBezTo>
                    <a:pt x="3058" y="1889"/>
                    <a:pt x="3065" y="1879"/>
                    <a:pt x="3065" y="1860"/>
                  </a:cubicBezTo>
                  <a:cubicBezTo>
                    <a:pt x="2874" y="1354"/>
                    <a:pt x="2590" y="749"/>
                    <a:pt x="2207" y="328"/>
                  </a:cubicBezTo>
                  <a:cubicBezTo>
                    <a:pt x="2022" y="109"/>
                    <a:pt x="1787" y="1"/>
                    <a:pt x="153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56"/>
            <p:cNvSpPr/>
            <p:nvPr/>
          </p:nvSpPr>
          <p:spPr>
            <a:xfrm>
              <a:off x="4386736" y="940520"/>
              <a:ext cx="137493" cy="62408"/>
            </a:xfrm>
            <a:custGeom>
              <a:avLst/>
              <a:gdLst/>
              <a:ahLst/>
              <a:cxnLst/>
              <a:rect l="l" t="t" r="r" b="b"/>
              <a:pathLst>
                <a:path w="1681" h="763" extrusionOk="0">
                  <a:moveTo>
                    <a:pt x="1653" y="1"/>
                  </a:moveTo>
                  <a:cubicBezTo>
                    <a:pt x="1646" y="1"/>
                    <a:pt x="1637" y="4"/>
                    <a:pt x="1628" y="13"/>
                  </a:cubicBezTo>
                  <a:cubicBezTo>
                    <a:pt x="1084" y="243"/>
                    <a:pt x="571" y="496"/>
                    <a:pt x="35" y="748"/>
                  </a:cubicBezTo>
                  <a:cubicBezTo>
                    <a:pt x="571" y="588"/>
                    <a:pt x="1184" y="365"/>
                    <a:pt x="1659" y="51"/>
                  </a:cubicBezTo>
                  <a:cubicBezTo>
                    <a:pt x="1681" y="24"/>
                    <a:pt x="1672" y="1"/>
                    <a:pt x="1653" y="1"/>
                  </a:cubicBezTo>
                  <a:close/>
                  <a:moveTo>
                    <a:pt x="35" y="748"/>
                  </a:moveTo>
                  <a:cubicBezTo>
                    <a:pt x="9" y="748"/>
                    <a:pt x="1" y="762"/>
                    <a:pt x="9" y="762"/>
                  </a:cubicBezTo>
                  <a:cubicBezTo>
                    <a:pt x="14" y="762"/>
                    <a:pt x="22" y="759"/>
                    <a:pt x="35" y="748"/>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56"/>
            <p:cNvSpPr/>
            <p:nvPr/>
          </p:nvSpPr>
          <p:spPr>
            <a:xfrm>
              <a:off x="3835617" y="831899"/>
              <a:ext cx="8261" cy="21348"/>
            </a:xfrm>
            <a:custGeom>
              <a:avLst/>
              <a:gdLst/>
              <a:ahLst/>
              <a:cxnLst/>
              <a:rect l="l" t="t" r="r" b="b"/>
              <a:pathLst>
                <a:path w="101" h="261" extrusionOk="0">
                  <a:moveTo>
                    <a:pt x="31" y="0"/>
                  </a:moveTo>
                  <a:cubicBezTo>
                    <a:pt x="1" y="69"/>
                    <a:pt x="31" y="161"/>
                    <a:pt x="70" y="261"/>
                  </a:cubicBezTo>
                  <a:cubicBezTo>
                    <a:pt x="70" y="261"/>
                    <a:pt x="100" y="261"/>
                    <a:pt x="100" y="230"/>
                  </a:cubicBezTo>
                  <a:cubicBezTo>
                    <a:pt x="100" y="161"/>
                    <a:pt x="100" y="69"/>
                    <a:pt x="7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56"/>
            <p:cNvSpPr/>
            <p:nvPr/>
          </p:nvSpPr>
          <p:spPr>
            <a:xfrm>
              <a:off x="3838152" y="793701"/>
              <a:ext cx="7443" cy="21102"/>
            </a:xfrm>
            <a:custGeom>
              <a:avLst/>
              <a:gdLst/>
              <a:ahLst/>
              <a:cxnLst/>
              <a:rect l="l" t="t" r="r" b="b"/>
              <a:pathLst>
                <a:path w="91" h="258" extrusionOk="0">
                  <a:moveTo>
                    <a:pt x="54" y="0"/>
                  </a:moveTo>
                  <a:cubicBezTo>
                    <a:pt x="46" y="0"/>
                    <a:pt x="39" y="8"/>
                    <a:pt x="39" y="23"/>
                  </a:cubicBezTo>
                  <a:cubicBezTo>
                    <a:pt x="0" y="84"/>
                    <a:pt x="0" y="153"/>
                    <a:pt x="39" y="245"/>
                  </a:cubicBezTo>
                  <a:cubicBezTo>
                    <a:pt x="39" y="254"/>
                    <a:pt x="44" y="258"/>
                    <a:pt x="51" y="258"/>
                  </a:cubicBezTo>
                  <a:cubicBezTo>
                    <a:pt x="67" y="258"/>
                    <a:pt x="91" y="236"/>
                    <a:pt x="69" y="215"/>
                  </a:cubicBezTo>
                  <a:lnTo>
                    <a:pt x="69" y="23"/>
                  </a:lnTo>
                  <a:cubicBezTo>
                    <a:pt x="69" y="8"/>
                    <a:pt x="62" y="0"/>
                    <a:pt x="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56"/>
            <p:cNvSpPr/>
            <p:nvPr/>
          </p:nvSpPr>
          <p:spPr>
            <a:xfrm>
              <a:off x="3846250" y="758122"/>
              <a:ext cx="9733" cy="18730"/>
            </a:xfrm>
            <a:custGeom>
              <a:avLst/>
              <a:gdLst/>
              <a:ahLst/>
              <a:cxnLst/>
              <a:rect l="l" t="t" r="r" b="b"/>
              <a:pathLst>
                <a:path w="119" h="229" extrusionOk="0">
                  <a:moveTo>
                    <a:pt x="101" y="0"/>
                  </a:moveTo>
                  <a:cubicBezTo>
                    <a:pt x="97" y="0"/>
                    <a:pt x="93" y="3"/>
                    <a:pt x="93" y="14"/>
                  </a:cubicBezTo>
                  <a:cubicBezTo>
                    <a:pt x="118" y="14"/>
                    <a:pt x="110" y="0"/>
                    <a:pt x="101" y="0"/>
                  </a:cubicBezTo>
                  <a:close/>
                  <a:moveTo>
                    <a:pt x="93" y="14"/>
                  </a:moveTo>
                  <a:cubicBezTo>
                    <a:pt x="32" y="44"/>
                    <a:pt x="1" y="136"/>
                    <a:pt x="1" y="205"/>
                  </a:cubicBezTo>
                  <a:cubicBezTo>
                    <a:pt x="1" y="221"/>
                    <a:pt x="9" y="228"/>
                    <a:pt x="16" y="228"/>
                  </a:cubicBezTo>
                  <a:cubicBezTo>
                    <a:pt x="24" y="228"/>
                    <a:pt x="32" y="221"/>
                    <a:pt x="32" y="205"/>
                  </a:cubicBezTo>
                  <a:cubicBezTo>
                    <a:pt x="32" y="136"/>
                    <a:pt x="93" y="75"/>
                    <a:pt x="93"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56"/>
            <p:cNvSpPr/>
            <p:nvPr/>
          </p:nvSpPr>
          <p:spPr>
            <a:xfrm>
              <a:off x="3862690" y="725404"/>
              <a:ext cx="17504" cy="16767"/>
            </a:xfrm>
            <a:custGeom>
              <a:avLst/>
              <a:gdLst/>
              <a:ahLst/>
              <a:cxnLst/>
              <a:rect l="l" t="t" r="r" b="b"/>
              <a:pathLst>
                <a:path w="214" h="205" extrusionOk="0">
                  <a:moveTo>
                    <a:pt x="183" y="0"/>
                  </a:moveTo>
                  <a:cubicBezTo>
                    <a:pt x="122" y="31"/>
                    <a:pt x="53" y="92"/>
                    <a:pt x="22" y="153"/>
                  </a:cubicBezTo>
                  <a:cubicBezTo>
                    <a:pt x="0" y="181"/>
                    <a:pt x="25" y="204"/>
                    <a:pt x="41" y="204"/>
                  </a:cubicBezTo>
                  <a:cubicBezTo>
                    <a:pt x="48" y="204"/>
                    <a:pt x="53" y="200"/>
                    <a:pt x="53" y="192"/>
                  </a:cubicBezTo>
                  <a:cubicBezTo>
                    <a:pt x="83" y="123"/>
                    <a:pt x="183" y="92"/>
                    <a:pt x="214" y="31"/>
                  </a:cubicBezTo>
                  <a:cubicBezTo>
                    <a:pt x="214" y="0"/>
                    <a:pt x="214" y="0"/>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56"/>
            <p:cNvSpPr/>
            <p:nvPr/>
          </p:nvSpPr>
          <p:spPr>
            <a:xfrm>
              <a:off x="3893362" y="701521"/>
              <a:ext cx="26337" cy="11451"/>
            </a:xfrm>
            <a:custGeom>
              <a:avLst/>
              <a:gdLst/>
              <a:ahLst/>
              <a:cxnLst/>
              <a:rect l="l" t="t" r="r" b="b"/>
              <a:pathLst>
                <a:path w="322" h="140" extrusionOk="0">
                  <a:moveTo>
                    <a:pt x="283" y="1"/>
                  </a:moveTo>
                  <a:cubicBezTo>
                    <a:pt x="191" y="1"/>
                    <a:pt x="91" y="62"/>
                    <a:pt x="30" y="100"/>
                  </a:cubicBezTo>
                  <a:cubicBezTo>
                    <a:pt x="6" y="100"/>
                    <a:pt x="1" y="140"/>
                    <a:pt x="15" y="140"/>
                  </a:cubicBezTo>
                  <a:cubicBezTo>
                    <a:pt x="19" y="140"/>
                    <a:pt x="24" y="137"/>
                    <a:pt x="30" y="131"/>
                  </a:cubicBezTo>
                  <a:cubicBezTo>
                    <a:pt x="130" y="131"/>
                    <a:pt x="222" y="100"/>
                    <a:pt x="283" y="32"/>
                  </a:cubicBezTo>
                  <a:cubicBezTo>
                    <a:pt x="321" y="32"/>
                    <a:pt x="283" y="1"/>
                    <a:pt x="2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56"/>
            <p:cNvSpPr/>
            <p:nvPr/>
          </p:nvSpPr>
          <p:spPr>
            <a:xfrm>
              <a:off x="3937776" y="692605"/>
              <a:ext cx="20775" cy="5153"/>
            </a:xfrm>
            <a:custGeom>
              <a:avLst/>
              <a:gdLst/>
              <a:ahLst/>
              <a:cxnLst/>
              <a:rect l="l" t="t" r="r" b="b"/>
              <a:pathLst>
                <a:path w="254" h="63" extrusionOk="0">
                  <a:moveTo>
                    <a:pt x="182" y="1"/>
                  </a:moveTo>
                  <a:cubicBezTo>
                    <a:pt x="130" y="1"/>
                    <a:pt x="72" y="18"/>
                    <a:pt x="31" y="18"/>
                  </a:cubicBezTo>
                  <a:cubicBezTo>
                    <a:pt x="0" y="18"/>
                    <a:pt x="0" y="49"/>
                    <a:pt x="31" y="49"/>
                  </a:cubicBezTo>
                  <a:cubicBezTo>
                    <a:pt x="72" y="49"/>
                    <a:pt x="130" y="62"/>
                    <a:pt x="182" y="62"/>
                  </a:cubicBezTo>
                  <a:cubicBezTo>
                    <a:pt x="208" y="62"/>
                    <a:pt x="233" y="59"/>
                    <a:pt x="253" y="49"/>
                  </a:cubicBezTo>
                  <a:lnTo>
                    <a:pt x="253" y="18"/>
                  </a:lnTo>
                  <a:cubicBezTo>
                    <a:pt x="233" y="5"/>
                    <a:pt x="208" y="1"/>
                    <a:pt x="18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56"/>
            <p:cNvSpPr/>
            <p:nvPr/>
          </p:nvSpPr>
          <p:spPr>
            <a:xfrm>
              <a:off x="3969102" y="690888"/>
              <a:ext cx="28873" cy="10715"/>
            </a:xfrm>
            <a:custGeom>
              <a:avLst/>
              <a:gdLst/>
              <a:ahLst/>
              <a:cxnLst/>
              <a:rect l="l" t="t" r="r" b="b"/>
              <a:pathLst>
                <a:path w="353" h="131" extrusionOk="0">
                  <a:moveTo>
                    <a:pt x="31" y="1"/>
                  </a:moveTo>
                  <a:cubicBezTo>
                    <a:pt x="31" y="1"/>
                    <a:pt x="0" y="70"/>
                    <a:pt x="31" y="70"/>
                  </a:cubicBezTo>
                  <a:cubicBezTo>
                    <a:pt x="92" y="70"/>
                    <a:pt x="123" y="70"/>
                    <a:pt x="192" y="100"/>
                  </a:cubicBezTo>
                  <a:cubicBezTo>
                    <a:pt x="223" y="100"/>
                    <a:pt x="284" y="131"/>
                    <a:pt x="315" y="131"/>
                  </a:cubicBezTo>
                  <a:cubicBezTo>
                    <a:pt x="353" y="131"/>
                    <a:pt x="353" y="100"/>
                    <a:pt x="353" y="100"/>
                  </a:cubicBezTo>
                  <a:cubicBezTo>
                    <a:pt x="284" y="1"/>
                    <a:pt x="123" y="1"/>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56"/>
            <p:cNvSpPr/>
            <p:nvPr/>
          </p:nvSpPr>
          <p:spPr>
            <a:xfrm>
              <a:off x="4008036" y="705938"/>
              <a:ext cx="26337" cy="19548"/>
            </a:xfrm>
            <a:custGeom>
              <a:avLst/>
              <a:gdLst/>
              <a:ahLst/>
              <a:cxnLst/>
              <a:rect l="l" t="t" r="r" b="b"/>
              <a:pathLst>
                <a:path w="322" h="239" extrusionOk="0">
                  <a:moveTo>
                    <a:pt x="16" y="0"/>
                  </a:moveTo>
                  <a:cubicBezTo>
                    <a:pt x="0" y="0"/>
                    <a:pt x="5" y="46"/>
                    <a:pt x="30" y="46"/>
                  </a:cubicBezTo>
                  <a:cubicBezTo>
                    <a:pt x="99" y="108"/>
                    <a:pt x="191" y="169"/>
                    <a:pt x="291" y="238"/>
                  </a:cubicBezTo>
                  <a:cubicBezTo>
                    <a:pt x="291" y="238"/>
                    <a:pt x="321" y="200"/>
                    <a:pt x="291" y="200"/>
                  </a:cubicBezTo>
                  <a:cubicBezTo>
                    <a:pt x="260" y="108"/>
                    <a:pt x="130" y="46"/>
                    <a:pt x="30" y="8"/>
                  </a:cubicBezTo>
                  <a:cubicBezTo>
                    <a:pt x="25" y="3"/>
                    <a:pt x="20" y="0"/>
                    <a:pt x="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56"/>
            <p:cNvSpPr/>
            <p:nvPr/>
          </p:nvSpPr>
          <p:spPr>
            <a:xfrm>
              <a:off x="4045660" y="734320"/>
              <a:ext cx="17504" cy="14314"/>
            </a:xfrm>
            <a:custGeom>
              <a:avLst/>
              <a:gdLst/>
              <a:ahLst/>
              <a:cxnLst/>
              <a:rect l="l" t="t" r="r" b="b"/>
              <a:pathLst>
                <a:path w="214" h="175" extrusionOk="0">
                  <a:moveTo>
                    <a:pt x="27" y="1"/>
                  </a:moveTo>
                  <a:cubicBezTo>
                    <a:pt x="9" y="1"/>
                    <a:pt x="0" y="23"/>
                    <a:pt x="22" y="44"/>
                  </a:cubicBezTo>
                  <a:cubicBezTo>
                    <a:pt x="53" y="83"/>
                    <a:pt x="83" y="144"/>
                    <a:pt x="145" y="174"/>
                  </a:cubicBezTo>
                  <a:cubicBezTo>
                    <a:pt x="183" y="174"/>
                    <a:pt x="214" y="144"/>
                    <a:pt x="183" y="144"/>
                  </a:cubicBezTo>
                  <a:cubicBezTo>
                    <a:pt x="183" y="83"/>
                    <a:pt x="114" y="44"/>
                    <a:pt x="53" y="14"/>
                  </a:cubicBezTo>
                  <a:cubicBezTo>
                    <a:pt x="44" y="5"/>
                    <a:pt x="35" y="1"/>
                    <a:pt x="2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56"/>
            <p:cNvSpPr/>
            <p:nvPr/>
          </p:nvSpPr>
          <p:spPr>
            <a:xfrm>
              <a:off x="4063818" y="750024"/>
              <a:ext cx="17504" cy="19303"/>
            </a:xfrm>
            <a:custGeom>
              <a:avLst/>
              <a:gdLst/>
              <a:ahLst/>
              <a:cxnLst/>
              <a:rect l="l" t="t" r="r" b="b"/>
              <a:pathLst>
                <a:path w="214" h="236" extrusionOk="0">
                  <a:moveTo>
                    <a:pt x="28" y="0"/>
                  </a:moveTo>
                  <a:cubicBezTo>
                    <a:pt x="10" y="0"/>
                    <a:pt x="1" y="22"/>
                    <a:pt x="22" y="44"/>
                  </a:cubicBezTo>
                  <a:cubicBezTo>
                    <a:pt x="53" y="113"/>
                    <a:pt x="84" y="235"/>
                    <a:pt x="152" y="235"/>
                  </a:cubicBezTo>
                  <a:lnTo>
                    <a:pt x="183" y="235"/>
                  </a:lnTo>
                  <a:cubicBezTo>
                    <a:pt x="214" y="143"/>
                    <a:pt x="114" y="82"/>
                    <a:pt x="53" y="13"/>
                  </a:cubicBezTo>
                  <a:cubicBezTo>
                    <a:pt x="44" y="4"/>
                    <a:pt x="35" y="0"/>
                    <a:pt x="2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56"/>
            <p:cNvSpPr/>
            <p:nvPr/>
          </p:nvSpPr>
          <p:spPr>
            <a:xfrm>
              <a:off x="4070607" y="733502"/>
              <a:ext cx="10715" cy="22493"/>
            </a:xfrm>
            <a:custGeom>
              <a:avLst/>
              <a:gdLst/>
              <a:ahLst/>
              <a:cxnLst/>
              <a:rect l="l" t="t" r="r" b="b"/>
              <a:pathLst>
                <a:path w="131" h="275" extrusionOk="0">
                  <a:moveTo>
                    <a:pt x="69" y="1"/>
                  </a:moveTo>
                  <a:cubicBezTo>
                    <a:pt x="60" y="1"/>
                    <a:pt x="50" y="8"/>
                    <a:pt x="31" y="24"/>
                  </a:cubicBezTo>
                  <a:cubicBezTo>
                    <a:pt x="1" y="93"/>
                    <a:pt x="69" y="184"/>
                    <a:pt x="69" y="246"/>
                  </a:cubicBezTo>
                  <a:cubicBezTo>
                    <a:pt x="85" y="265"/>
                    <a:pt x="100" y="274"/>
                    <a:pt x="112" y="274"/>
                  </a:cubicBezTo>
                  <a:cubicBezTo>
                    <a:pt x="123" y="274"/>
                    <a:pt x="131" y="265"/>
                    <a:pt x="131" y="246"/>
                  </a:cubicBezTo>
                  <a:cubicBezTo>
                    <a:pt x="100" y="184"/>
                    <a:pt x="131" y="93"/>
                    <a:pt x="100" y="24"/>
                  </a:cubicBezTo>
                  <a:cubicBezTo>
                    <a:pt x="85" y="8"/>
                    <a:pt x="77" y="1"/>
                    <a:pt x="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56"/>
            <p:cNvSpPr/>
            <p:nvPr/>
          </p:nvSpPr>
          <p:spPr>
            <a:xfrm>
              <a:off x="4073143" y="696531"/>
              <a:ext cx="8179" cy="20121"/>
            </a:xfrm>
            <a:custGeom>
              <a:avLst/>
              <a:gdLst/>
              <a:ahLst/>
              <a:cxnLst/>
              <a:rect l="l" t="t" r="r" b="b"/>
              <a:pathLst>
                <a:path w="100" h="246" extrusionOk="0">
                  <a:moveTo>
                    <a:pt x="69" y="1"/>
                  </a:moveTo>
                  <a:cubicBezTo>
                    <a:pt x="0" y="62"/>
                    <a:pt x="38" y="161"/>
                    <a:pt x="38" y="223"/>
                  </a:cubicBezTo>
                  <a:cubicBezTo>
                    <a:pt x="54" y="238"/>
                    <a:pt x="69" y="246"/>
                    <a:pt x="81" y="246"/>
                  </a:cubicBezTo>
                  <a:cubicBezTo>
                    <a:pt x="92" y="246"/>
                    <a:pt x="100" y="238"/>
                    <a:pt x="100" y="223"/>
                  </a:cubicBezTo>
                  <a:lnTo>
                    <a:pt x="100"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56"/>
            <p:cNvSpPr/>
            <p:nvPr/>
          </p:nvSpPr>
          <p:spPr>
            <a:xfrm>
              <a:off x="4081240" y="659561"/>
              <a:ext cx="10715" cy="19876"/>
            </a:xfrm>
            <a:custGeom>
              <a:avLst/>
              <a:gdLst/>
              <a:ahLst/>
              <a:cxnLst/>
              <a:rect l="l" t="t" r="r" b="b"/>
              <a:pathLst>
                <a:path w="131" h="243" extrusionOk="0">
                  <a:moveTo>
                    <a:pt x="93" y="1"/>
                  </a:moveTo>
                  <a:cubicBezTo>
                    <a:pt x="31" y="39"/>
                    <a:pt x="31" y="131"/>
                    <a:pt x="1" y="192"/>
                  </a:cubicBezTo>
                  <a:cubicBezTo>
                    <a:pt x="1" y="219"/>
                    <a:pt x="16" y="243"/>
                    <a:pt x="37" y="243"/>
                  </a:cubicBezTo>
                  <a:cubicBezTo>
                    <a:pt x="45" y="243"/>
                    <a:pt x="53" y="239"/>
                    <a:pt x="62" y="230"/>
                  </a:cubicBezTo>
                  <a:cubicBezTo>
                    <a:pt x="62" y="131"/>
                    <a:pt x="93" y="100"/>
                    <a:pt x="131" y="39"/>
                  </a:cubicBezTo>
                  <a:cubicBezTo>
                    <a:pt x="131" y="1"/>
                    <a:pt x="131" y="1"/>
                    <a:pt x="9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56"/>
            <p:cNvSpPr/>
            <p:nvPr/>
          </p:nvSpPr>
          <p:spPr>
            <a:xfrm>
              <a:off x="4099398" y="627089"/>
              <a:ext cx="17422" cy="16277"/>
            </a:xfrm>
            <a:custGeom>
              <a:avLst/>
              <a:gdLst/>
              <a:ahLst/>
              <a:cxnLst/>
              <a:rect l="l" t="t" r="r" b="b"/>
              <a:pathLst>
                <a:path w="213" h="199" extrusionOk="0">
                  <a:moveTo>
                    <a:pt x="199" y="1"/>
                  </a:moveTo>
                  <a:cubicBezTo>
                    <a:pt x="196" y="1"/>
                    <a:pt x="192" y="4"/>
                    <a:pt x="192" y="15"/>
                  </a:cubicBezTo>
                  <a:cubicBezTo>
                    <a:pt x="213" y="15"/>
                    <a:pt x="206" y="1"/>
                    <a:pt x="199" y="1"/>
                  </a:cubicBezTo>
                  <a:close/>
                  <a:moveTo>
                    <a:pt x="192" y="15"/>
                  </a:moveTo>
                  <a:cubicBezTo>
                    <a:pt x="101" y="15"/>
                    <a:pt x="62" y="114"/>
                    <a:pt x="1" y="175"/>
                  </a:cubicBezTo>
                  <a:cubicBezTo>
                    <a:pt x="1" y="191"/>
                    <a:pt x="9" y="198"/>
                    <a:pt x="20" y="198"/>
                  </a:cubicBezTo>
                  <a:cubicBezTo>
                    <a:pt x="32" y="198"/>
                    <a:pt x="47" y="191"/>
                    <a:pt x="62" y="175"/>
                  </a:cubicBezTo>
                  <a:cubicBezTo>
                    <a:pt x="101" y="145"/>
                    <a:pt x="162" y="84"/>
                    <a:pt x="192" y="15"/>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56"/>
            <p:cNvSpPr/>
            <p:nvPr/>
          </p:nvSpPr>
          <p:spPr>
            <a:xfrm>
              <a:off x="4128271" y="604351"/>
              <a:ext cx="26419" cy="11451"/>
            </a:xfrm>
            <a:custGeom>
              <a:avLst/>
              <a:gdLst/>
              <a:ahLst/>
              <a:cxnLst/>
              <a:rect l="l" t="t" r="r" b="b"/>
              <a:pathLst>
                <a:path w="323" h="140" extrusionOk="0">
                  <a:moveTo>
                    <a:pt x="245" y="1"/>
                  </a:moveTo>
                  <a:cubicBezTo>
                    <a:pt x="187" y="1"/>
                    <a:pt x="112" y="46"/>
                    <a:pt x="31" y="70"/>
                  </a:cubicBezTo>
                  <a:cubicBezTo>
                    <a:pt x="0" y="101"/>
                    <a:pt x="31" y="139"/>
                    <a:pt x="62" y="139"/>
                  </a:cubicBezTo>
                  <a:cubicBezTo>
                    <a:pt x="131" y="101"/>
                    <a:pt x="253" y="101"/>
                    <a:pt x="322" y="40"/>
                  </a:cubicBezTo>
                  <a:cubicBezTo>
                    <a:pt x="322" y="9"/>
                    <a:pt x="322" y="9"/>
                    <a:pt x="284" y="9"/>
                  </a:cubicBezTo>
                  <a:cubicBezTo>
                    <a:pt x="272" y="3"/>
                    <a:pt x="259" y="1"/>
                    <a:pt x="24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56"/>
            <p:cNvSpPr/>
            <p:nvPr/>
          </p:nvSpPr>
          <p:spPr>
            <a:xfrm>
              <a:off x="4172766" y="593800"/>
              <a:ext cx="23229" cy="6298"/>
            </a:xfrm>
            <a:custGeom>
              <a:avLst/>
              <a:gdLst/>
              <a:ahLst/>
              <a:cxnLst/>
              <a:rect l="l" t="t" r="r" b="b"/>
              <a:pathLst>
                <a:path w="284" h="77" extrusionOk="0">
                  <a:moveTo>
                    <a:pt x="142" y="0"/>
                  </a:moveTo>
                  <a:cubicBezTo>
                    <a:pt x="102" y="0"/>
                    <a:pt x="62" y="8"/>
                    <a:pt x="31" y="8"/>
                  </a:cubicBezTo>
                  <a:cubicBezTo>
                    <a:pt x="0" y="39"/>
                    <a:pt x="31" y="77"/>
                    <a:pt x="31" y="77"/>
                  </a:cubicBezTo>
                  <a:lnTo>
                    <a:pt x="253" y="77"/>
                  </a:lnTo>
                  <a:cubicBezTo>
                    <a:pt x="284" y="77"/>
                    <a:pt x="284" y="39"/>
                    <a:pt x="253" y="39"/>
                  </a:cubicBezTo>
                  <a:cubicBezTo>
                    <a:pt x="222" y="8"/>
                    <a:pt x="182" y="0"/>
                    <a:pt x="1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56"/>
            <p:cNvSpPr/>
            <p:nvPr/>
          </p:nvSpPr>
          <p:spPr>
            <a:xfrm>
              <a:off x="4206547" y="594372"/>
              <a:ext cx="28955" cy="9324"/>
            </a:xfrm>
            <a:custGeom>
              <a:avLst/>
              <a:gdLst/>
              <a:ahLst/>
              <a:cxnLst/>
              <a:rect l="l" t="t" r="r" b="b"/>
              <a:pathLst>
                <a:path w="354" h="114" extrusionOk="0">
                  <a:moveTo>
                    <a:pt x="32" y="1"/>
                  </a:moveTo>
                  <a:cubicBezTo>
                    <a:pt x="1" y="1"/>
                    <a:pt x="1" y="32"/>
                    <a:pt x="32" y="32"/>
                  </a:cubicBezTo>
                  <a:cubicBezTo>
                    <a:pt x="62" y="32"/>
                    <a:pt x="131" y="70"/>
                    <a:pt x="162" y="70"/>
                  </a:cubicBezTo>
                  <a:cubicBezTo>
                    <a:pt x="205" y="91"/>
                    <a:pt x="233" y="113"/>
                    <a:pt x="270" y="113"/>
                  </a:cubicBezTo>
                  <a:cubicBezTo>
                    <a:pt x="286" y="113"/>
                    <a:pt x="303" y="109"/>
                    <a:pt x="323" y="100"/>
                  </a:cubicBezTo>
                  <a:cubicBezTo>
                    <a:pt x="323" y="100"/>
                    <a:pt x="353" y="100"/>
                    <a:pt x="323" y="70"/>
                  </a:cubicBezTo>
                  <a:cubicBezTo>
                    <a:pt x="284" y="1"/>
                    <a:pt x="131" y="1"/>
                    <a:pt x="3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56"/>
            <p:cNvSpPr/>
            <p:nvPr/>
          </p:nvSpPr>
          <p:spPr>
            <a:xfrm>
              <a:off x="4242944" y="607541"/>
              <a:ext cx="26419" cy="18240"/>
            </a:xfrm>
            <a:custGeom>
              <a:avLst/>
              <a:gdLst/>
              <a:ahLst/>
              <a:cxnLst/>
              <a:rect l="l" t="t" r="r" b="b"/>
              <a:pathLst>
                <a:path w="323" h="223" extrusionOk="0">
                  <a:moveTo>
                    <a:pt x="69" y="1"/>
                  </a:moveTo>
                  <a:cubicBezTo>
                    <a:pt x="31" y="1"/>
                    <a:pt x="0" y="31"/>
                    <a:pt x="31" y="62"/>
                  </a:cubicBezTo>
                  <a:cubicBezTo>
                    <a:pt x="131" y="100"/>
                    <a:pt x="192" y="192"/>
                    <a:pt x="291" y="223"/>
                  </a:cubicBezTo>
                  <a:cubicBezTo>
                    <a:pt x="322" y="223"/>
                    <a:pt x="322" y="223"/>
                    <a:pt x="322" y="192"/>
                  </a:cubicBezTo>
                  <a:cubicBezTo>
                    <a:pt x="261" y="100"/>
                    <a:pt x="161" y="31"/>
                    <a:pt x="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56"/>
            <p:cNvSpPr/>
            <p:nvPr/>
          </p:nvSpPr>
          <p:spPr>
            <a:xfrm>
              <a:off x="4282368" y="636414"/>
              <a:ext cx="15786" cy="13250"/>
            </a:xfrm>
            <a:custGeom>
              <a:avLst/>
              <a:gdLst/>
              <a:ahLst/>
              <a:cxnLst/>
              <a:rect l="l" t="t" r="r" b="b"/>
              <a:pathLst>
                <a:path w="193" h="162" extrusionOk="0">
                  <a:moveTo>
                    <a:pt x="62" y="0"/>
                  </a:moveTo>
                  <a:cubicBezTo>
                    <a:pt x="32" y="0"/>
                    <a:pt x="1" y="31"/>
                    <a:pt x="1" y="31"/>
                  </a:cubicBezTo>
                  <a:cubicBezTo>
                    <a:pt x="62" y="92"/>
                    <a:pt x="93" y="161"/>
                    <a:pt x="162" y="161"/>
                  </a:cubicBezTo>
                  <a:cubicBezTo>
                    <a:pt x="192" y="161"/>
                    <a:pt x="192" y="161"/>
                    <a:pt x="192" y="130"/>
                  </a:cubicBezTo>
                  <a:cubicBezTo>
                    <a:pt x="162" y="61"/>
                    <a:pt x="93" y="31"/>
                    <a:pt x="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56"/>
            <p:cNvSpPr/>
            <p:nvPr/>
          </p:nvSpPr>
          <p:spPr>
            <a:xfrm>
              <a:off x="4300608" y="653508"/>
              <a:ext cx="18240" cy="17913"/>
            </a:xfrm>
            <a:custGeom>
              <a:avLst/>
              <a:gdLst/>
              <a:ahLst/>
              <a:cxnLst/>
              <a:rect l="l" t="t" r="r" b="b"/>
              <a:pathLst>
                <a:path w="223" h="219" extrusionOk="0">
                  <a:moveTo>
                    <a:pt x="35" y="1"/>
                  </a:moveTo>
                  <a:cubicBezTo>
                    <a:pt x="15" y="1"/>
                    <a:pt x="0" y="22"/>
                    <a:pt x="0" y="44"/>
                  </a:cubicBezTo>
                  <a:cubicBezTo>
                    <a:pt x="31" y="75"/>
                    <a:pt x="92" y="205"/>
                    <a:pt x="161" y="205"/>
                  </a:cubicBezTo>
                  <a:cubicBezTo>
                    <a:pt x="161" y="215"/>
                    <a:pt x="161" y="218"/>
                    <a:pt x="162" y="218"/>
                  </a:cubicBezTo>
                  <a:cubicBezTo>
                    <a:pt x="164" y="218"/>
                    <a:pt x="171" y="205"/>
                    <a:pt x="192" y="205"/>
                  </a:cubicBezTo>
                  <a:cubicBezTo>
                    <a:pt x="222" y="144"/>
                    <a:pt x="92" y="44"/>
                    <a:pt x="61" y="13"/>
                  </a:cubicBezTo>
                  <a:cubicBezTo>
                    <a:pt x="52" y="4"/>
                    <a:pt x="43" y="1"/>
                    <a:pt x="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2" name="Google Shape;5272;p56"/>
          <p:cNvGrpSpPr/>
          <p:nvPr/>
        </p:nvGrpSpPr>
        <p:grpSpPr>
          <a:xfrm>
            <a:off x="6899875" y="3728401"/>
            <a:ext cx="1257883" cy="1070127"/>
            <a:chOff x="6899875" y="3728401"/>
            <a:chExt cx="1257883" cy="1070127"/>
          </a:xfrm>
        </p:grpSpPr>
        <p:sp>
          <p:nvSpPr>
            <p:cNvPr id="5273" name="Google Shape;5273;p56"/>
            <p:cNvSpPr/>
            <p:nvPr/>
          </p:nvSpPr>
          <p:spPr>
            <a:xfrm>
              <a:off x="6899875" y="3742299"/>
              <a:ext cx="1257883" cy="1055412"/>
            </a:xfrm>
            <a:custGeom>
              <a:avLst/>
              <a:gdLst/>
              <a:ahLst/>
              <a:cxnLst/>
              <a:rect l="l" t="t" r="r" b="b"/>
              <a:pathLst>
                <a:path w="9232" h="7746" extrusionOk="0">
                  <a:moveTo>
                    <a:pt x="2809" y="1"/>
                  </a:moveTo>
                  <a:cubicBezTo>
                    <a:pt x="2182" y="1"/>
                    <a:pt x="1594" y="385"/>
                    <a:pt x="1341" y="987"/>
                  </a:cubicBezTo>
                  <a:lnTo>
                    <a:pt x="292" y="3791"/>
                  </a:lnTo>
                  <a:cubicBezTo>
                    <a:pt x="0" y="4557"/>
                    <a:pt x="644" y="5070"/>
                    <a:pt x="1441" y="5361"/>
                  </a:cubicBezTo>
                  <a:lnTo>
                    <a:pt x="6198" y="7659"/>
                  </a:lnTo>
                  <a:cubicBezTo>
                    <a:pt x="6362" y="7718"/>
                    <a:pt x="6516" y="7745"/>
                    <a:pt x="6661" y="7745"/>
                  </a:cubicBezTo>
                  <a:cubicBezTo>
                    <a:pt x="7219" y="7745"/>
                    <a:pt x="7628" y="7335"/>
                    <a:pt x="7853" y="6702"/>
                  </a:cubicBezTo>
                  <a:lnTo>
                    <a:pt x="9232" y="3982"/>
                  </a:lnTo>
                  <a:cubicBezTo>
                    <a:pt x="9194" y="2802"/>
                    <a:pt x="9002" y="2419"/>
                    <a:pt x="8236" y="2136"/>
                  </a:cubicBezTo>
                  <a:lnTo>
                    <a:pt x="3325" y="90"/>
                  </a:lnTo>
                  <a:cubicBezTo>
                    <a:pt x="3154" y="29"/>
                    <a:pt x="2980" y="1"/>
                    <a:pt x="2809"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56"/>
            <p:cNvSpPr/>
            <p:nvPr/>
          </p:nvSpPr>
          <p:spPr>
            <a:xfrm>
              <a:off x="6913364" y="3841218"/>
              <a:ext cx="1192209" cy="915753"/>
            </a:xfrm>
            <a:custGeom>
              <a:avLst/>
              <a:gdLst/>
              <a:ahLst/>
              <a:cxnLst/>
              <a:rect l="l" t="t" r="r" b="b"/>
              <a:pathLst>
                <a:path w="8750" h="6721" extrusionOk="0">
                  <a:moveTo>
                    <a:pt x="1817" y="0"/>
                  </a:moveTo>
                  <a:cubicBezTo>
                    <a:pt x="1403" y="736"/>
                    <a:pt x="989" y="1502"/>
                    <a:pt x="606" y="2237"/>
                  </a:cubicBezTo>
                  <a:cubicBezTo>
                    <a:pt x="284" y="2812"/>
                    <a:pt x="1" y="3486"/>
                    <a:pt x="284" y="4022"/>
                  </a:cubicBezTo>
                  <a:cubicBezTo>
                    <a:pt x="445" y="4375"/>
                    <a:pt x="798" y="4597"/>
                    <a:pt x="1150" y="4788"/>
                  </a:cubicBezTo>
                  <a:cubicBezTo>
                    <a:pt x="2238" y="5401"/>
                    <a:pt x="3387" y="5937"/>
                    <a:pt x="4567" y="6420"/>
                  </a:cubicBezTo>
                  <a:cubicBezTo>
                    <a:pt x="4954" y="6578"/>
                    <a:pt x="5372" y="6721"/>
                    <a:pt x="5788" y="6721"/>
                  </a:cubicBezTo>
                  <a:cubicBezTo>
                    <a:pt x="5957" y="6721"/>
                    <a:pt x="6125" y="6697"/>
                    <a:pt x="6291" y="6642"/>
                  </a:cubicBezTo>
                  <a:cubicBezTo>
                    <a:pt x="6865" y="6481"/>
                    <a:pt x="7218" y="5976"/>
                    <a:pt x="7562" y="5493"/>
                  </a:cubicBezTo>
                  <a:cubicBezTo>
                    <a:pt x="8045" y="4788"/>
                    <a:pt x="8558" y="4060"/>
                    <a:pt x="8750" y="3225"/>
                  </a:cubicBezTo>
                  <a:lnTo>
                    <a:pt x="8750" y="3225"/>
                  </a:lnTo>
                  <a:cubicBezTo>
                    <a:pt x="7915" y="3294"/>
                    <a:pt x="7118" y="3708"/>
                    <a:pt x="6321" y="3992"/>
                  </a:cubicBezTo>
                  <a:cubicBezTo>
                    <a:pt x="5854" y="4156"/>
                    <a:pt x="5355" y="4279"/>
                    <a:pt x="4872" y="4279"/>
                  </a:cubicBezTo>
                  <a:cubicBezTo>
                    <a:pt x="4498" y="4279"/>
                    <a:pt x="4134" y="4206"/>
                    <a:pt x="3801" y="4022"/>
                  </a:cubicBezTo>
                  <a:cubicBezTo>
                    <a:pt x="3127" y="3639"/>
                    <a:pt x="2744" y="2911"/>
                    <a:pt x="2521" y="2176"/>
                  </a:cubicBezTo>
                  <a:cubicBezTo>
                    <a:pt x="2269" y="1471"/>
                    <a:pt x="2138" y="674"/>
                    <a:pt x="1817" y="0"/>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56"/>
            <p:cNvSpPr/>
            <p:nvPr/>
          </p:nvSpPr>
          <p:spPr>
            <a:xfrm>
              <a:off x="7182733" y="3745705"/>
              <a:ext cx="570080" cy="680990"/>
            </a:xfrm>
            <a:custGeom>
              <a:avLst/>
              <a:gdLst/>
              <a:ahLst/>
              <a:cxnLst/>
              <a:rect l="l" t="t" r="r" b="b"/>
              <a:pathLst>
                <a:path w="4184" h="4998" extrusionOk="0">
                  <a:moveTo>
                    <a:pt x="412" y="1"/>
                  </a:moveTo>
                  <a:cubicBezTo>
                    <a:pt x="238" y="1"/>
                    <a:pt x="95" y="179"/>
                    <a:pt x="31" y="356"/>
                  </a:cubicBezTo>
                  <a:cubicBezTo>
                    <a:pt x="1" y="510"/>
                    <a:pt x="31" y="739"/>
                    <a:pt x="69" y="931"/>
                  </a:cubicBezTo>
                  <a:cubicBezTo>
                    <a:pt x="223" y="1567"/>
                    <a:pt x="414" y="2172"/>
                    <a:pt x="675" y="2777"/>
                  </a:cubicBezTo>
                  <a:cubicBezTo>
                    <a:pt x="927" y="3383"/>
                    <a:pt x="1249" y="3995"/>
                    <a:pt x="1724" y="4409"/>
                  </a:cubicBezTo>
                  <a:cubicBezTo>
                    <a:pt x="2135" y="4765"/>
                    <a:pt x="2669" y="4998"/>
                    <a:pt x="3176" y="4998"/>
                  </a:cubicBezTo>
                  <a:cubicBezTo>
                    <a:pt x="3303" y="4998"/>
                    <a:pt x="3427" y="4984"/>
                    <a:pt x="3548" y="4953"/>
                  </a:cubicBezTo>
                  <a:cubicBezTo>
                    <a:pt x="3862" y="4853"/>
                    <a:pt x="4183" y="4570"/>
                    <a:pt x="4053" y="4279"/>
                  </a:cubicBezTo>
                  <a:cubicBezTo>
                    <a:pt x="3992" y="4149"/>
                    <a:pt x="3831" y="4057"/>
                    <a:pt x="3708" y="3957"/>
                  </a:cubicBezTo>
                  <a:cubicBezTo>
                    <a:pt x="2138" y="3160"/>
                    <a:pt x="927" y="1697"/>
                    <a:pt x="453" y="4"/>
                  </a:cubicBezTo>
                  <a:cubicBezTo>
                    <a:pt x="439" y="2"/>
                    <a:pt x="425" y="1"/>
                    <a:pt x="412"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56"/>
            <p:cNvSpPr/>
            <p:nvPr/>
          </p:nvSpPr>
          <p:spPr>
            <a:xfrm>
              <a:off x="6931213" y="3728401"/>
              <a:ext cx="1217144" cy="1070127"/>
            </a:xfrm>
            <a:custGeom>
              <a:avLst/>
              <a:gdLst/>
              <a:ahLst/>
              <a:cxnLst/>
              <a:rect l="l" t="t" r="r" b="b"/>
              <a:pathLst>
                <a:path w="8933" h="7854" extrusionOk="0">
                  <a:moveTo>
                    <a:pt x="1877" y="575"/>
                  </a:moveTo>
                  <a:cubicBezTo>
                    <a:pt x="1946" y="1250"/>
                    <a:pt x="2260" y="2491"/>
                    <a:pt x="2743" y="3510"/>
                  </a:cubicBezTo>
                  <a:cubicBezTo>
                    <a:pt x="1816" y="3548"/>
                    <a:pt x="728" y="3739"/>
                    <a:pt x="314" y="4153"/>
                  </a:cubicBezTo>
                  <a:cubicBezTo>
                    <a:pt x="506" y="3387"/>
                    <a:pt x="1241" y="1824"/>
                    <a:pt x="1877" y="575"/>
                  </a:cubicBezTo>
                  <a:close/>
                  <a:moveTo>
                    <a:pt x="2138" y="131"/>
                  </a:moveTo>
                  <a:cubicBezTo>
                    <a:pt x="2965" y="131"/>
                    <a:pt x="8075" y="2935"/>
                    <a:pt x="8741" y="3739"/>
                  </a:cubicBezTo>
                  <a:cubicBezTo>
                    <a:pt x="8810" y="3831"/>
                    <a:pt x="8810" y="3862"/>
                    <a:pt x="8810" y="3862"/>
                  </a:cubicBezTo>
                  <a:cubicBezTo>
                    <a:pt x="8741" y="4245"/>
                    <a:pt x="6412" y="5080"/>
                    <a:pt x="4850" y="5080"/>
                  </a:cubicBezTo>
                  <a:cubicBezTo>
                    <a:pt x="4367" y="5080"/>
                    <a:pt x="4022" y="5011"/>
                    <a:pt x="3831" y="4850"/>
                  </a:cubicBezTo>
                  <a:cubicBezTo>
                    <a:pt x="2873" y="4214"/>
                    <a:pt x="1915" y="1150"/>
                    <a:pt x="2007" y="323"/>
                  </a:cubicBezTo>
                  <a:cubicBezTo>
                    <a:pt x="2038" y="223"/>
                    <a:pt x="2069" y="162"/>
                    <a:pt x="2107" y="131"/>
                  </a:cubicBezTo>
                  <a:close/>
                  <a:moveTo>
                    <a:pt x="8649" y="4184"/>
                  </a:moveTo>
                  <a:lnTo>
                    <a:pt x="8649" y="4184"/>
                  </a:lnTo>
                  <a:cubicBezTo>
                    <a:pt x="7975" y="5555"/>
                    <a:pt x="6987" y="7409"/>
                    <a:pt x="6573" y="7662"/>
                  </a:cubicBezTo>
                  <a:cubicBezTo>
                    <a:pt x="6604" y="7217"/>
                    <a:pt x="6091" y="6099"/>
                    <a:pt x="5554" y="5172"/>
                  </a:cubicBezTo>
                  <a:cubicBezTo>
                    <a:pt x="6734" y="5011"/>
                    <a:pt x="8075" y="4567"/>
                    <a:pt x="8649" y="4184"/>
                  </a:cubicBezTo>
                  <a:close/>
                  <a:moveTo>
                    <a:pt x="2804" y="3640"/>
                  </a:moveTo>
                  <a:cubicBezTo>
                    <a:pt x="3095" y="4245"/>
                    <a:pt x="3409" y="4758"/>
                    <a:pt x="3731" y="4980"/>
                  </a:cubicBezTo>
                  <a:cubicBezTo>
                    <a:pt x="3984" y="5141"/>
                    <a:pt x="4336" y="5203"/>
                    <a:pt x="4850" y="5203"/>
                  </a:cubicBezTo>
                  <a:cubicBezTo>
                    <a:pt x="5010" y="5203"/>
                    <a:pt x="5233" y="5203"/>
                    <a:pt x="5424" y="5172"/>
                  </a:cubicBezTo>
                  <a:cubicBezTo>
                    <a:pt x="5999" y="6229"/>
                    <a:pt x="6573" y="7501"/>
                    <a:pt x="6412" y="7723"/>
                  </a:cubicBezTo>
                  <a:lnTo>
                    <a:pt x="6351" y="7723"/>
                  </a:lnTo>
                  <a:cubicBezTo>
                    <a:pt x="5394" y="7723"/>
                    <a:pt x="314" y="5080"/>
                    <a:pt x="284" y="4536"/>
                  </a:cubicBezTo>
                  <a:cubicBezTo>
                    <a:pt x="284" y="4436"/>
                    <a:pt x="314" y="4345"/>
                    <a:pt x="383" y="4245"/>
                  </a:cubicBezTo>
                  <a:cubicBezTo>
                    <a:pt x="728" y="3862"/>
                    <a:pt x="1816" y="3670"/>
                    <a:pt x="2804" y="3640"/>
                  </a:cubicBezTo>
                  <a:close/>
                  <a:moveTo>
                    <a:pt x="2138" y="1"/>
                  </a:moveTo>
                  <a:cubicBezTo>
                    <a:pt x="2107" y="1"/>
                    <a:pt x="2069" y="1"/>
                    <a:pt x="2038" y="31"/>
                  </a:cubicBezTo>
                  <a:cubicBezTo>
                    <a:pt x="1977" y="62"/>
                    <a:pt x="1915" y="162"/>
                    <a:pt x="1915" y="254"/>
                  </a:cubicBezTo>
                  <a:cubicBezTo>
                    <a:pt x="1463" y="1150"/>
                    <a:pt x="0" y="4023"/>
                    <a:pt x="153" y="4567"/>
                  </a:cubicBezTo>
                  <a:cubicBezTo>
                    <a:pt x="222" y="5233"/>
                    <a:pt x="5485" y="7853"/>
                    <a:pt x="6351" y="7853"/>
                  </a:cubicBezTo>
                  <a:cubicBezTo>
                    <a:pt x="6412" y="7853"/>
                    <a:pt x="6474" y="7853"/>
                    <a:pt x="6512" y="7823"/>
                  </a:cubicBezTo>
                  <a:cubicBezTo>
                    <a:pt x="7117" y="7723"/>
                    <a:pt x="8619" y="4536"/>
                    <a:pt x="8902" y="3962"/>
                  </a:cubicBezTo>
                  <a:cubicBezTo>
                    <a:pt x="8902" y="3931"/>
                    <a:pt x="8902" y="3931"/>
                    <a:pt x="8933" y="3893"/>
                  </a:cubicBezTo>
                  <a:lnTo>
                    <a:pt x="8933" y="3862"/>
                  </a:lnTo>
                  <a:cubicBezTo>
                    <a:pt x="8933" y="3801"/>
                    <a:pt x="8902" y="3739"/>
                    <a:pt x="8841" y="3670"/>
                  </a:cubicBezTo>
                  <a:cubicBezTo>
                    <a:pt x="8136" y="2812"/>
                    <a:pt x="2996" y="1"/>
                    <a:pt x="21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56"/>
            <p:cNvSpPr/>
            <p:nvPr/>
          </p:nvSpPr>
          <p:spPr>
            <a:xfrm>
              <a:off x="7678552" y="4696341"/>
              <a:ext cx="56545" cy="19757"/>
            </a:xfrm>
            <a:custGeom>
              <a:avLst/>
              <a:gdLst/>
              <a:ahLst/>
              <a:cxnLst/>
              <a:rect l="l" t="t" r="r" b="b"/>
              <a:pathLst>
                <a:path w="415" h="145" extrusionOk="0">
                  <a:moveTo>
                    <a:pt x="282" y="0"/>
                  </a:moveTo>
                  <a:cubicBezTo>
                    <a:pt x="209" y="0"/>
                    <a:pt x="131" y="14"/>
                    <a:pt x="69" y="14"/>
                  </a:cubicBezTo>
                  <a:cubicBezTo>
                    <a:pt x="0" y="14"/>
                    <a:pt x="0" y="113"/>
                    <a:pt x="69" y="144"/>
                  </a:cubicBezTo>
                  <a:cubicBezTo>
                    <a:pt x="161" y="144"/>
                    <a:pt x="292" y="144"/>
                    <a:pt x="383" y="113"/>
                  </a:cubicBezTo>
                  <a:cubicBezTo>
                    <a:pt x="414" y="113"/>
                    <a:pt x="414" y="14"/>
                    <a:pt x="383" y="14"/>
                  </a:cubicBezTo>
                  <a:cubicBezTo>
                    <a:pt x="353" y="4"/>
                    <a:pt x="318" y="0"/>
                    <a:pt x="28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56"/>
            <p:cNvSpPr/>
            <p:nvPr/>
          </p:nvSpPr>
          <p:spPr>
            <a:xfrm>
              <a:off x="7718202" y="4727679"/>
              <a:ext cx="41830" cy="20302"/>
            </a:xfrm>
            <a:custGeom>
              <a:avLst/>
              <a:gdLst/>
              <a:ahLst/>
              <a:cxnLst/>
              <a:rect l="l" t="t" r="r" b="b"/>
              <a:pathLst>
                <a:path w="307" h="149" extrusionOk="0">
                  <a:moveTo>
                    <a:pt x="245" y="0"/>
                  </a:moveTo>
                  <a:cubicBezTo>
                    <a:pt x="238" y="0"/>
                    <a:pt x="231" y="2"/>
                    <a:pt x="223" y="6"/>
                  </a:cubicBezTo>
                  <a:cubicBezTo>
                    <a:pt x="192" y="6"/>
                    <a:pt x="123" y="44"/>
                    <a:pt x="62" y="44"/>
                  </a:cubicBezTo>
                  <a:cubicBezTo>
                    <a:pt x="1" y="44"/>
                    <a:pt x="1" y="136"/>
                    <a:pt x="62" y="136"/>
                  </a:cubicBezTo>
                  <a:cubicBezTo>
                    <a:pt x="91" y="145"/>
                    <a:pt x="117" y="149"/>
                    <a:pt x="140" y="149"/>
                  </a:cubicBezTo>
                  <a:cubicBezTo>
                    <a:pt x="195" y="149"/>
                    <a:pt x="232" y="127"/>
                    <a:pt x="253" y="106"/>
                  </a:cubicBezTo>
                  <a:cubicBezTo>
                    <a:pt x="307" y="79"/>
                    <a:pt x="290" y="0"/>
                    <a:pt x="2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56"/>
            <p:cNvSpPr/>
            <p:nvPr/>
          </p:nvSpPr>
          <p:spPr>
            <a:xfrm>
              <a:off x="7736187" y="4445091"/>
              <a:ext cx="68671" cy="28477"/>
            </a:xfrm>
            <a:custGeom>
              <a:avLst/>
              <a:gdLst/>
              <a:ahLst/>
              <a:cxnLst/>
              <a:rect l="l" t="t" r="r" b="b"/>
              <a:pathLst>
                <a:path w="504" h="209" extrusionOk="0">
                  <a:moveTo>
                    <a:pt x="474" y="0"/>
                  </a:moveTo>
                  <a:cubicBezTo>
                    <a:pt x="466" y="0"/>
                    <a:pt x="456" y="4"/>
                    <a:pt x="443" y="12"/>
                  </a:cubicBezTo>
                  <a:cubicBezTo>
                    <a:pt x="313" y="12"/>
                    <a:pt x="183" y="73"/>
                    <a:pt x="60" y="134"/>
                  </a:cubicBezTo>
                  <a:cubicBezTo>
                    <a:pt x="0" y="134"/>
                    <a:pt x="21" y="209"/>
                    <a:pt x="68" y="209"/>
                  </a:cubicBezTo>
                  <a:cubicBezTo>
                    <a:pt x="75" y="209"/>
                    <a:pt x="83" y="207"/>
                    <a:pt x="91" y="203"/>
                  </a:cubicBezTo>
                  <a:cubicBezTo>
                    <a:pt x="221" y="165"/>
                    <a:pt x="374" y="165"/>
                    <a:pt x="474" y="73"/>
                  </a:cubicBezTo>
                  <a:cubicBezTo>
                    <a:pt x="498" y="49"/>
                    <a:pt x="503" y="0"/>
                    <a:pt x="47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56"/>
            <p:cNvSpPr/>
            <p:nvPr/>
          </p:nvSpPr>
          <p:spPr>
            <a:xfrm>
              <a:off x="7787145" y="4466482"/>
              <a:ext cx="34881" cy="27250"/>
            </a:xfrm>
            <a:custGeom>
              <a:avLst/>
              <a:gdLst/>
              <a:ahLst/>
              <a:cxnLst/>
              <a:rect l="l" t="t" r="r" b="b"/>
              <a:pathLst>
                <a:path w="256" h="200" extrusionOk="0">
                  <a:moveTo>
                    <a:pt x="211" y="0"/>
                  </a:moveTo>
                  <a:cubicBezTo>
                    <a:pt x="205" y="0"/>
                    <a:pt x="198" y="2"/>
                    <a:pt x="192" y="8"/>
                  </a:cubicBezTo>
                  <a:cubicBezTo>
                    <a:pt x="130" y="46"/>
                    <a:pt x="100" y="77"/>
                    <a:pt x="69" y="107"/>
                  </a:cubicBezTo>
                  <a:cubicBezTo>
                    <a:pt x="0" y="107"/>
                    <a:pt x="38" y="199"/>
                    <a:pt x="100" y="199"/>
                  </a:cubicBezTo>
                  <a:cubicBezTo>
                    <a:pt x="161" y="169"/>
                    <a:pt x="192" y="138"/>
                    <a:pt x="230" y="77"/>
                  </a:cubicBezTo>
                  <a:cubicBezTo>
                    <a:pt x="255" y="51"/>
                    <a:pt x="239" y="0"/>
                    <a:pt x="21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56"/>
            <p:cNvSpPr/>
            <p:nvPr/>
          </p:nvSpPr>
          <p:spPr>
            <a:xfrm>
              <a:off x="7149079" y="4131982"/>
              <a:ext cx="64039" cy="37197"/>
            </a:xfrm>
            <a:custGeom>
              <a:avLst/>
              <a:gdLst/>
              <a:ahLst/>
              <a:cxnLst/>
              <a:rect l="l" t="t" r="r" b="b"/>
              <a:pathLst>
                <a:path w="470" h="273" extrusionOk="0">
                  <a:moveTo>
                    <a:pt x="319" y="1"/>
                  </a:moveTo>
                  <a:cubicBezTo>
                    <a:pt x="191" y="1"/>
                    <a:pt x="75" y="65"/>
                    <a:pt x="25" y="164"/>
                  </a:cubicBezTo>
                  <a:cubicBezTo>
                    <a:pt x="0" y="221"/>
                    <a:pt x="37" y="272"/>
                    <a:pt x="89" y="272"/>
                  </a:cubicBezTo>
                  <a:cubicBezTo>
                    <a:pt x="100" y="272"/>
                    <a:pt x="112" y="270"/>
                    <a:pt x="125" y="264"/>
                  </a:cubicBezTo>
                  <a:cubicBezTo>
                    <a:pt x="186" y="164"/>
                    <a:pt x="278" y="164"/>
                    <a:pt x="408" y="134"/>
                  </a:cubicBezTo>
                  <a:cubicBezTo>
                    <a:pt x="470" y="134"/>
                    <a:pt x="439" y="42"/>
                    <a:pt x="408" y="11"/>
                  </a:cubicBezTo>
                  <a:cubicBezTo>
                    <a:pt x="378" y="4"/>
                    <a:pt x="348" y="1"/>
                    <a:pt x="31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56"/>
            <p:cNvSpPr/>
            <p:nvPr/>
          </p:nvSpPr>
          <p:spPr>
            <a:xfrm>
              <a:off x="7183960" y="4166181"/>
              <a:ext cx="38559" cy="20438"/>
            </a:xfrm>
            <a:custGeom>
              <a:avLst/>
              <a:gdLst/>
              <a:ahLst/>
              <a:cxnLst/>
              <a:rect l="l" t="t" r="r" b="b"/>
              <a:pathLst>
                <a:path w="283" h="150" extrusionOk="0">
                  <a:moveTo>
                    <a:pt x="161" y="0"/>
                  </a:moveTo>
                  <a:cubicBezTo>
                    <a:pt x="119" y="0"/>
                    <a:pt x="82" y="22"/>
                    <a:pt x="60" y="44"/>
                  </a:cubicBezTo>
                  <a:cubicBezTo>
                    <a:pt x="1" y="70"/>
                    <a:pt x="45" y="149"/>
                    <a:pt x="78" y="149"/>
                  </a:cubicBezTo>
                  <a:cubicBezTo>
                    <a:pt x="82" y="149"/>
                    <a:pt x="87" y="147"/>
                    <a:pt x="91" y="143"/>
                  </a:cubicBezTo>
                  <a:cubicBezTo>
                    <a:pt x="152" y="105"/>
                    <a:pt x="183" y="105"/>
                    <a:pt x="214" y="74"/>
                  </a:cubicBezTo>
                  <a:cubicBezTo>
                    <a:pt x="283" y="74"/>
                    <a:pt x="252" y="13"/>
                    <a:pt x="214" y="13"/>
                  </a:cubicBezTo>
                  <a:cubicBezTo>
                    <a:pt x="196" y="4"/>
                    <a:pt x="178" y="0"/>
                    <a:pt x="16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3" name="Google Shape;5283;p56"/>
          <p:cNvGrpSpPr/>
          <p:nvPr/>
        </p:nvGrpSpPr>
        <p:grpSpPr>
          <a:xfrm>
            <a:off x="7138175" y="401102"/>
            <a:ext cx="1459640" cy="935704"/>
            <a:chOff x="5888497" y="384064"/>
            <a:chExt cx="1124357" cy="720770"/>
          </a:xfrm>
        </p:grpSpPr>
        <p:sp>
          <p:nvSpPr>
            <p:cNvPr id="5284" name="Google Shape;5284;p56"/>
            <p:cNvSpPr/>
            <p:nvPr/>
          </p:nvSpPr>
          <p:spPr>
            <a:xfrm>
              <a:off x="5927322" y="582647"/>
              <a:ext cx="656772" cy="491564"/>
            </a:xfrm>
            <a:custGeom>
              <a:avLst/>
              <a:gdLst/>
              <a:ahLst/>
              <a:cxnLst/>
              <a:rect l="l" t="t" r="r" b="b"/>
              <a:pathLst>
                <a:path w="5447" h="4077" extrusionOk="0">
                  <a:moveTo>
                    <a:pt x="2528" y="1"/>
                  </a:moveTo>
                  <a:cubicBezTo>
                    <a:pt x="2450" y="1"/>
                    <a:pt x="2374" y="4"/>
                    <a:pt x="2299" y="11"/>
                  </a:cubicBezTo>
                  <a:cubicBezTo>
                    <a:pt x="1594" y="80"/>
                    <a:pt x="897" y="425"/>
                    <a:pt x="514" y="999"/>
                  </a:cubicBezTo>
                  <a:cubicBezTo>
                    <a:pt x="0" y="1673"/>
                    <a:pt x="131" y="2378"/>
                    <a:pt x="667" y="3014"/>
                  </a:cubicBezTo>
                  <a:lnTo>
                    <a:pt x="828" y="3106"/>
                  </a:lnTo>
                  <a:cubicBezTo>
                    <a:pt x="606" y="3428"/>
                    <a:pt x="384" y="3719"/>
                    <a:pt x="161" y="4033"/>
                  </a:cubicBezTo>
                  <a:cubicBezTo>
                    <a:pt x="606" y="4002"/>
                    <a:pt x="1433" y="3619"/>
                    <a:pt x="1433" y="3619"/>
                  </a:cubicBezTo>
                  <a:cubicBezTo>
                    <a:pt x="1433" y="3619"/>
                    <a:pt x="1946" y="4002"/>
                    <a:pt x="2965" y="4063"/>
                  </a:cubicBezTo>
                  <a:cubicBezTo>
                    <a:pt x="3076" y="4072"/>
                    <a:pt x="3183" y="4077"/>
                    <a:pt x="3284" y="4077"/>
                  </a:cubicBezTo>
                  <a:cubicBezTo>
                    <a:pt x="4673" y="4077"/>
                    <a:pt x="5180" y="3275"/>
                    <a:pt x="5302" y="2439"/>
                  </a:cubicBezTo>
                  <a:cubicBezTo>
                    <a:pt x="5446" y="964"/>
                    <a:pt x="3836" y="1"/>
                    <a:pt x="2528"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56"/>
            <p:cNvSpPr/>
            <p:nvPr/>
          </p:nvSpPr>
          <p:spPr>
            <a:xfrm>
              <a:off x="6381763" y="453152"/>
              <a:ext cx="607939" cy="548352"/>
            </a:xfrm>
            <a:custGeom>
              <a:avLst/>
              <a:gdLst/>
              <a:ahLst/>
              <a:cxnLst/>
              <a:rect l="l" t="t" r="r" b="b"/>
              <a:pathLst>
                <a:path w="5042" h="4548" extrusionOk="0">
                  <a:moveTo>
                    <a:pt x="1863" y="1"/>
                  </a:moveTo>
                  <a:cubicBezTo>
                    <a:pt x="1190" y="1"/>
                    <a:pt x="207" y="247"/>
                    <a:pt x="1" y="924"/>
                  </a:cubicBezTo>
                  <a:lnTo>
                    <a:pt x="31" y="1024"/>
                  </a:lnTo>
                  <a:cubicBezTo>
                    <a:pt x="989" y="1468"/>
                    <a:pt x="1724" y="2334"/>
                    <a:pt x="1594" y="3483"/>
                  </a:cubicBezTo>
                  <a:cubicBezTo>
                    <a:pt x="1563" y="3736"/>
                    <a:pt x="1495" y="4027"/>
                    <a:pt x="1372" y="4249"/>
                  </a:cubicBezTo>
                  <a:lnTo>
                    <a:pt x="1433" y="4371"/>
                  </a:lnTo>
                  <a:cubicBezTo>
                    <a:pt x="1614" y="4508"/>
                    <a:pt x="1927" y="4547"/>
                    <a:pt x="2198" y="4547"/>
                  </a:cubicBezTo>
                  <a:cubicBezTo>
                    <a:pt x="2306" y="4547"/>
                    <a:pt x="2407" y="4541"/>
                    <a:pt x="2490" y="4532"/>
                  </a:cubicBezTo>
                  <a:cubicBezTo>
                    <a:pt x="3157" y="4471"/>
                    <a:pt x="3831" y="4119"/>
                    <a:pt x="4214" y="3605"/>
                  </a:cubicBezTo>
                  <a:cubicBezTo>
                    <a:pt x="4528" y="3766"/>
                    <a:pt x="5042" y="4027"/>
                    <a:pt x="5042" y="4027"/>
                  </a:cubicBezTo>
                  <a:lnTo>
                    <a:pt x="4367" y="3130"/>
                  </a:lnTo>
                  <a:cubicBezTo>
                    <a:pt x="4367" y="3130"/>
                    <a:pt x="4819" y="1981"/>
                    <a:pt x="4084" y="1024"/>
                  </a:cubicBezTo>
                  <a:cubicBezTo>
                    <a:pt x="3601" y="349"/>
                    <a:pt x="2805" y="66"/>
                    <a:pt x="2008" y="5"/>
                  </a:cubicBezTo>
                  <a:cubicBezTo>
                    <a:pt x="1962" y="2"/>
                    <a:pt x="1913" y="1"/>
                    <a:pt x="1863"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56"/>
            <p:cNvSpPr/>
            <p:nvPr/>
          </p:nvSpPr>
          <p:spPr>
            <a:xfrm>
              <a:off x="5888497" y="531162"/>
              <a:ext cx="728032" cy="573672"/>
            </a:xfrm>
            <a:custGeom>
              <a:avLst/>
              <a:gdLst/>
              <a:ahLst/>
              <a:cxnLst/>
              <a:rect l="l" t="t" r="r" b="b"/>
              <a:pathLst>
                <a:path w="6038" h="4758" extrusionOk="0">
                  <a:moveTo>
                    <a:pt x="2722" y="0"/>
                  </a:moveTo>
                  <a:cubicBezTo>
                    <a:pt x="2062" y="0"/>
                    <a:pt x="1411" y="214"/>
                    <a:pt x="866" y="660"/>
                  </a:cubicBezTo>
                  <a:cubicBezTo>
                    <a:pt x="483" y="982"/>
                    <a:pt x="131" y="1464"/>
                    <a:pt x="70" y="1970"/>
                  </a:cubicBezTo>
                  <a:cubicBezTo>
                    <a:pt x="1" y="2575"/>
                    <a:pt x="223" y="3089"/>
                    <a:pt x="606" y="3533"/>
                  </a:cubicBezTo>
                  <a:cubicBezTo>
                    <a:pt x="614" y="3541"/>
                    <a:pt x="622" y="3544"/>
                    <a:pt x="631" y="3544"/>
                  </a:cubicBezTo>
                  <a:cubicBezTo>
                    <a:pt x="665" y="3544"/>
                    <a:pt x="699" y="3490"/>
                    <a:pt x="675" y="3441"/>
                  </a:cubicBezTo>
                  <a:cubicBezTo>
                    <a:pt x="70" y="2705"/>
                    <a:pt x="1" y="1847"/>
                    <a:pt x="606" y="1081"/>
                  </a:cubicBezTo>
                  <a:cubicBezTo>
                    <a:pt x="1089" y="507"/>
                    <a:pt x="1824" y="154"/>
                    <a:pt x="2559" y="85"/>
                  </a:cubicBezTo>
                  <a:cubicBezTo>
                    <a:pt x="2610" y="83"/>
                    <a:pt x="2662" y="81"/>
                    <a:pt x="2713" y="81"/>
                  </a:cubicBezTo>
                  <a:cubicBezTo>
                    <a:pt x="3817" y="81"/>
                    <a:pt x="4972" y="706"/>
                    <a:pt x="5463" y="1687"/>
                  </a:cubicBezTo>
                  <a:cubicBezTo>
                    <a:pt x="5938" y="2644"/>
                    <a:pt x="5555" y="3954"/>
                    <a:pt x="4597" y="4429"/>
                  </a:cubicBezTo>
                  <a:cubicBezTo>
                    <a:pt x="4246" y="4607"/>
                    <a:pt x="3836" y="4677"/>
                    <a:pt x="3420" y="4677"/>
                  </a:cubicBezTo>
                  <a:cubicBezTo>
                    <a:pt x="3084" y="4677"/>
                    <a:pt x="2744" y="4631"/>
                    <a:pt x="2429" y="4559"/>
                  </a:cubicBezTo>
                  <a:cubicBezTo>
                    <a:pt x="2107" y="4490"/>
                    <a:pt x="1755" y="4368"/>
                    <a:pt x="1472" y="4146"/>
                  </a:cubicBezTo>
                  <a:lnTo>
                    <a:pt x="1441" y="4146"/>
                  </a:lnTo>
                  <a:cubicBezTo>
                    <a:pt x="1150" y="4299"/>
                    <a:pt x="866" y="4429"/>
                    <a:pt x="575" y="4529"/>
                  </a:cubicBezTo>
                  <a:cubicBezTo>
                    <a:pt x="483" y="4559"/>
                    <a:pt x="384" y="4590"/>
                    <a:pt x="261" y="4621"/>
                  </a:cubicBezTo>
                  <a:cubicBezTo>
                    <a:pt x="247" y="4623"/>
                    <a:pt x="235" y="4624"/>
                    <a:pt x="225" y="4624"/>
                  </a:cubicBezTo>
                  <a:cubicBezTo>
                    <a:pt x="97" y="4624"/>
                    <a:pt x="263" y="4455"/>
                    <a:pt x="292" y="4399"/>
                  </a:cubicBezTo>
                  <a:cubicBezTo>
                    <a:pt x="483" y="4146"/>
                    <a:pt x="675" y="3885"/>
                    <a:pt x="836" y="3602"/>
                  </a:cubicBezTo>
                  <a:cubicBezTo>
                    <a:pt x="856" y="3602"/>
                    <a:pt x="849" y="3588"/>
                    <a:pt x="831" y="3588"/>
                  </a:cubicBezTo>
                  <a:cubicBezTo>
                    <a:pt x="822" y="3588"/>
                    <a:pt x="810" y="3592"/>
                    <a:pt x="797" y="3602"/>
                  </a:cubicBezTo>
                  <a:cubicBezTo>
                    <a:pt x="545" y="3916"/>
                    <a:pt x="292" y="4299"/>
                    <a:pt x="31" y="4651"/>
                  </a:cubicBezTo>
                  <a:cubicBezTo>
                    <a:pt x="31" y="4682"/>
                    <a:pt x="70" y="4720"/>
                    <a:pt x="70" y="4720"/>
                  </a:cubicBezTo>
                  <a:cubicBezTo>
                    <a:pt x="575" y="4651"/>
                    <a:pt x="1027" y="4429"/>
                    <a:pt x="1472" y="4207"/>
                  </a:cubicBezTo>
                  <a:lnTo>
                    <a:pt x="1472" y="4207"/>
                  </a:lnTo>
                  <a:cubicBezTo>
                    <a:pt x="1441" y="4238"/>
                    <a:pt x="1472" y="4238"/>
                    <a:pt x="1502" y="4268"/>
                  </a:cubicBezTo>
                  <a:cubicBezTo>
                    <a:pt x="1602" y="4299"/>
                    <a:pt x="1663" y="4337"/>
                    <a:pt x="1724" y="4399"/>
                  </a:cubicBezTo>
                  <a:cubicBezTo>
                    <a:pt x="2016" y="4529"/>
                    <a:pt x="2299" y="4621"/>
                    <a:pt x="2621" y="4682"/>
                  </a:cubicBezTo>
                  <a:cubicBezTo>
                    <a:pt x="2866" y="4731"/>
                    <a:pt x="3119" y="4758"/>
                    <a:pt x="3371" y="4758"/>
                  </a:cubicBezTo>
                  <a:cubicBezTo>
                    <a:pt x="4302" y="4758"/>
                    <a:pt x="5212" y="4393"/>
                    <a:pt x="5586" y="3441"/>
                  </a:cubicBezTo>
                  <a:cubicBezTo>
                    <a:pt x="6038" y="2292"/>
                    <a:pt x="5494" y="1143"/>
                    <a:pt x="4505" y="537"/>
                  </a:cubicBezTo>
                  <a:cubicBezTo>
                    <a:pt x="3953" y="184"/>
                    <a:pt x="3333" y="0"/>
                    <a:pt x="27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56"/>
            <p:cNvSpPr/>
            <p:nvPr/>
          </p:nvSpPr>
          <p:spPr>
            <a:xfrm>
              <a:off x="6062123" y="805947"/>
              <a:ext cx="111894" cy="104896"/>
            </a:xfrm>
            <a:custGeom>
              <a:avLst/>
              <a:gdLst/>
              <a:ahLst/>
              <a:cxnLst/>
              <a:rect l="l" t="t" r="r" b="b"/>
              <a:pathLst>
                <a:path w="928" h="870" extrusionOk="0">
                  <a:moveTo>
                    <a:pt x="458" y="1"/>
                  </a:moveTo>
                  <a:cubicBezTo>
                    <a:pt x="371" y="1"/>
                    <a:pt x="277" y="40"/>
                    <a:pt x="192" y="105"/>
                  </a:cubicBezTo>
                  <a:cubicBezTo>
                    <a:pt x="32" y="266"/>
                    <a:pt x="1" y="526"/>
                    <a:pt x="124" y="718"/>
                  </a:cubicBezTo>
                  <a:cubicBezTo>
                    <a:pt x="195" y="823"/>
                    <a:pt x="324" y="870"/>
                    <a:pt x="452" y="870"/>
                  </a:cubicBezTo>
                  <a:cubicBezTo>
                    <a:pt x="558" y="870"/>
                    <a:pt x="664" y="838"/>
                    <a:pt x="736" y="779"/>
                  </a:cubicBezTo>
                  <a:cubicBezTo>
                    <a:pt x="890" y="618"/>
                    <a:pt x="928" y="296"/>
                    <a:pt x="767" y="143"/>
                  </a:cubicBezTo>
                  <a:cubicBezTo>
                    <a:pt x="767" y="132"/>
                    <a:pt x="761" y="127"/>
                    <a:pt x="753" y="127"/>
                  </a:cubicBezTo>
                  <a:cubicBezTo>
                    <a:pt x="735" y="127"/>
                    <a:pt x="710" y="152"/>
                    <a:pt x="736" y="174"/>
                  </a:cubicBezTo>
                  <a:cubicBezTo>
                    <a:pt x="767" y="296"/>
                    <a:pt x="767" y="457"/>
                    <a:pt x="736" y="587"/>
                  </a:cubicBezTo>
                  <a:cubicBezTo>
                    <a:pt x="702" y="714"/>
                    <a:pt x="597" y="769"/>
                    <a:pt x="485" y="769"/>
                  </a:cubicBezTo>
                  <a:cubicBezTo>
                    <a:pt x="373" y="769"/>
                    <a:pt x="254" y="714"/>
                    <a:pt x="192" y="618"/>
                  </a:cubicBezTo>
                  <a:cubicBezTo>
                    <a:pt x="93" y="457"/>
                    <a:pt x="124" y="266"/>
                    <a:pt x="254" y="174"/>
                  </a:cubicBezTo>
                  <a:cubicBezTo>
                    <a:pt x="325" y="119"/>
                    <a:pt x="405" y="95"/>
                    <a:pt x="483" y="95"/>
                  </a:cubicBezTo>
                  <a:cubicBezTo>
                    <a:pt x="548" y="95"/>
                    <a:pt x="612" y="112"/>
                    <a:pt x="667" y="143"/>
                  </a:cubicBezTo>
                  <a:cubicBezTo>
                    <a:pt x="667" y="143"/>
                    <a:pt x="698" y="105"/>
                    <a:pt x="667" y="105"/>
                  </a:cubicBezTo>
                  <a:cubicBezTo>
                    <a:pt x="610" y="32"/>
                    <a:pt x="536" y="1"/>
                    <a:pt x="4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56"/>
            <p:cNvSpPr/>
            <p:nvPr/>
          </p:nvSpPr>
          <p:spPr>
            <a:xfrm>
              <a:off x="6208137" y="822465"/>
              <a:ext cx="108156" cy="103328"/>
            </a:xfrm>
            <a:custGeom>
              <a:avLst/>
              <a:gdLst/>
              <a:ahLst/>
              <a:cxnLst/>
              <a:rect l="l" t="t" r="r" b="b"/>
              <a:pathLst>
                <a:path w="897" h="857" extrusionOk="0">
                  <a:moveTo>
                    <a:pt x="445" y="0"/>
                  </a:moveTo>
                  <a:cubicBezTo>
                    <a:pt x="360" y="0"/>
                    <a:pt x="272" y="33"/>
                    <a:pt x="192" y="98"/>
                  </a:cubicBezTo>
                  <a:cubicBezTo>
                    <a:pt x="31" y="259"/>
                    <a:pt x="0" y="512"/>
                    <a:pt x="131" y="703"/>
                  </a:cubicBezTo>
                  <a:cubicBezTo>
                    <a:pt x="199" y="810"/>
                    <a:pt x="319" y="857"/>
                    <a:pt x="445" y="857"/>
                  </a:cubicBezTo>
                  <a:cubicBezTo>
                    <a:pt x="546" y="857"/>
                    <a:pt x="651" y="827"/>
                    <a:pt x="736" y="772"/>
                  </a:cubicBezTo>
                  <a:cubicBezTo>
                    <a:pt x="897" y="611"/>
                    <a:pt x="897" y="289"/>
                    <a:pt x="766" y="129"/>
                  </a:cubicBezTo>
                  <a:cubicBezTo>
                    <a:pt x="766" y="120"/>
                    <a:pt x="761" y="116"/>
                    <a:pt x="755" y="116"/>
                  </a:cubicBezTo>
                  <a:cubicBezTo>
                    <a:pt x="738" y="116"/>
                    <a:pt x="714" y="138"/>
                    <a:pt x="736" y="159"/>
                  </a:cubicBezTo>
                  <a:cubicBezTo>
                    <a:pt x="766" y="289"/>
                    <a:pt x="766" y="450"/>
                    <a:pt x="736" y="581"/>
                  </a:cubicBezTo>
                  <a:cubicBezTo>
                    <a:pt x="705" y="707"/>
                    <a:pt x="602" y="763"/>
                    <a:pt x="490" y="763"/>
                  </a:cubicBezTo>
                  <a:cubicBezTo>
                    <a:pt x="378" y="763"/>
                    <a:pt x="257" y="707"/>
                    <a:pt x="192" y="611"/>
                  </a:cubicBezTo>
                  <a:cubicBezTo>
                    <a:pt x="100" y="481"/>
                    <a:pt x="131" y="259"/>
                    <a:pt x="253" y="159"/>
                  </a:cubicBezTo>
                  <a:cubicBezTo>
                    <a:pt x="308" y="109"/>
                    <a:pt x="381" y="86"/>
                    <a:pt x="457" y="86"/>
                  </a:cubicBezTo>
                  <a:cubicBezTo>
                    <a:pt x="518" y="86"/>
                    <a:pt x="581" y="101"/>
                    <a:pt x="636" y="129"/>
                  </a:cubicBezTo>
                  <a:cubicBezTo>
                    <a:pt x="675" y="129"/>
                    <a:pt x="705" y="129"/>
                    <a:pt x="675" y="98"/>
                  </a:cubicBezTo>
                  <a:cubicBezTo>
                    <a:pt x="609" y="33"/>
                    <a:pt x="529" y="0"/>
                    <a:pt x="4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56"/>
            <p:cNvSpPr/>
            <p:nvPr/>
          </p:nvSpPr>
          <p:spPr>
            <a:xfrm>
              <a:off x="6354032" y="839707"/>
              <a:ext cx="108035" cy="102967"/>
            </a:xfrm>
            <a:custGeom>
              <a:avLst/>
              <a:gdLst/>
              <a:ahLst/>
              <a:cxnLst/>
              <a:rect l="l" t="t" r="r" b="b"/>
              <a:pathLst>
                <a:path w="896" h="854" extrusionOk="0">
                  <a:moveTo>
                    <a:pt x="489" y="1"/>
                  </a:moveTo>
                  <a:cubicBezTo>
                    <a:pt x="281" y="1"/>
                    <a:pt x="56" y="151"/>
                    <a:pt x="39" y="399"/>
                  </a:cubicBezTo>
                  <a:cubicBezTo>
                    <a:pt x="1" y="629"/>
                    <a:pt x="162" y="821"/>
                    <a:pt x="422" y="851"/>
                  </a:cubicBezTo>
                  <a:cubicBezTo>
                    <a:pt x="433" y="853"/>
                    <a:pt x="444" y="854"/>
                    <a:pt x="455" y="854"/>
                  </a:cubicBezTo>
                  <a:cubicBezTo>
                    <a:pt x="669" y="854"/>
                    <a:pt x="896" y="581"/>
                    <a:pt x="866" y="399"/>
                  </a:cubicBezTo>
                  <a:cubicBezTo>
                    <a:pt x="866" y="384"/>
                    <a:pt x="859" y="376"/>
                    <a:pt x="851" y="376"/>
                  </a:cubicBezTo>
                  <a:cubicBezTo>
                    <a:pt x="844" y="376"/>
                    <a:pt x="836" y="384"/>
                    <a:pt x="836" y="399"/>
                  </a:cubicBezTo>
                  <a:cubicBezTo>
                    <a:pt x="767" y="530"/>
                    <a:pt x="644" y="690"/>
                    <a:pt x="483" y="752"/>
                  </a:cubicBezTo>
                  <a:cubicBezTo>
                    <a:pt x="458" y="759"/>
                    <a:pt x="434" y="763"/>
                    <a:pt x="411" y="763"/>
                  </a:cubicBezTo>
                  <a:cubicBezTo>
                    <a:pt x="228" y="763"/>
                    <a:pt x="104" y="539"/>
                    <a:pt x="131" y="369"/>
                  </a:cubicBezTo>
                  <a:cubicBezTo>
                    <a:pt x="162" y="177"/>
                    <a:pt x="353" y="85"/>
                    <a:pt x="545" y="85"/>
                  </a:cubicBezTo>
                  <a:cubicBezTo>
                    <a:pt x="644" y="116"/>
                    <a:pt x="736" y="208"/>
                    <a:pt x="805" y="307"/>
                  </a:cubicBezTo>
                  <a:cubicBezTo>
                    <a:pt x="805" y="323"/>
                    <a:pt x="813" y="330"/>
                    <a:pt x="821" y="330"/>
                  </a:cubicBezTo>
                  <a:cubicBezTo>
                    <a:pt x="828" y="330"/>
                    <a:pt x="836" y="323"/>
                    <a:pt x="836" y="307"/>
                  </a:cubicBezTo>
                  <a:cubicBezTo>
                    <a:pt x="805" y="94"/>
                    <a:pt x="653" y="1"/>
                    <a:pt x="4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56"/>
            <p:cNvSpPr/>
            <p:nvPr/>
          </p:nvSpPr>
          <p:spPr>
            <a:xfrm>
              <a:off x="6596987" y="704907"/>
              <a:ext cx="108156" cy="102967"/>
            </a:xfrm>
            <a:custGeom>
              <a:avLst/>
              <a:gdLst/>
              <a:ahLst/>
              <a:cxnLst/>
              <a:rect l="l" t="t" r="r" b="b"/>
              <a:pathLst>
                <a:path w="897" h="854" extrusionOk="0">
                  <a:moveTo>
                    <a:pt x="498" y="1"/>
                  </a:moveTo>
                  <a:cubicBezTo>
                    <a:pt x="294" y="1"/>
                    <a:pt x="65" y="140"/>
                    <a:pt x="31" y="368"/>
                  </a:cubicBezTo>
                  <a:cubicBezTo>
                    <a:pt x="1" y="629"/>
                    <a:pt x="192" y="820"/>
                    <a:pt x="414" y="851"/>
                  </a:cubicBezTo>
                  <a:cubicBezTo>
                    <a:pt x="426" y="852"/>
                    <a:pt x="437" y="853"/>
                    <a:pt x="448" y="853"/>
                  </a:cubicBezTo>
                  <a:cubicBezTo>
                    <a:pt x="662" y="853"/>
                    <a:pt x="897" y="588"/>
                    <a:pt x="897" y="406"/>
                  </a:cubicBezTo>
                  <a:cubicBezTo>
                    <a:pt x="897" y="385"/>
                    <a:pt x="875" y="365"/>
                    <a:pt x="856" y="365"/>
                  </a:cubicBezTo>
                  <a:cubicBezTo>
                    <a:pt x="841" y="365"/>
                    <a:pt x="828" y="377"/>
                    <a:pt x="828" y="406"/>
                  </a:cubicBezTo>
                  <a:cubicBezTo>
                    <a:pt x="797" y="529"/>
                    <a:pt x="636" y="690"/>
                    <a:pt x="514" y="751"/>
                  </a:cubicBezTo>
                  <a:cubicBezTo>
                    <a:pt x="485" y="759"/>
                    <a:pt x="457" y="763"/>
                    <a:pt x="430" y="763"/>
                  </a:cubicBezTo>
                  <a:cubicBezTo>
                    <a:pt x="220" y="763"/>
                    <a:pt x="97" y="538"/>
                    <a:pt x="131" y="368"/>
                  </a:cubicBezTo>
                  <a:cubicBezTo>
                    <a:pt x="192" y="177"/>
                    <a:pt x="384" y="85"/>
                    <a:pt x="575" y="85"/>
                  </a:cubicBezTo>
                  <a:cubicBezTo>
                    <a:pt x="667" y="115"/>
                    <a:pt x="767" y="215"/>
                    <a:pt x="797" y="307"/>
                  </a:cubicBezTo>
                  <a:cubicBezTo>
                    <a:pt x="797" y="322"/>
                    <a:pt x="805" y="330"/>
                    <a:pt x="813" y="330"/>
                  </a:cubicBezTo>
                  <a:cubicBezTo>
                    <a:pt x="820" y="330"/>
                    <a:pt x="828" y="322"/>
                    <a:pt x="828" y="307"/>
                  </a:cubicBezTo>
                  <a:cubicBezTo>
                    <a:pt x="814" y="94"/>
                    <a:pt x="664" y="1"/>
                    <a:pt x="49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56"/>
            <p:cNvSpPr/>
            <p:nvPr/>
          </p:nvSpPr>
          <p:spPr>
            <a:xfrm>
              <a:off x="6758677" y="723355"/>
              <a:ext cx="108156" cy="103570"/>
            </a:xfrm>
            <a:custGeom>
              <a:avLst/>
              <a:gdLst/>
              <a:ahLst/>
              <a:cxnLst/>
              <a:rect l="l" t="t" r="r" b="b"/>
              <a:pathLst>
                <a:path w="897" h="859" extrusionOk="0">
                  <a:moveTo>
                    <a:pt x="511" y="0"/>
                  </a:moveTo>
                  <a:cubicBezTo>
                    <a:pt x="304" y="0"/>
                    <a:pt x="65" y="143"/>
                    <a:pt x="31" y="376"/>
                  </a:cubicBezTo>
                  <a:cubicBezTo>
                    <a:pt x="0" y="636"/>
                    <a:pt x="192" y="828"/>
                    <a:pt x="414" y="859"/>
                  </a:cubicBezTo>
                  <a:cubicBezTo>
                    <a:pt x="636" y="859"/>
                    <a:pt x="897" y="598"/>
                    <a:pt x="897" y="376"/>
                  </a:cubicBezTo>
                  <a:cubicBezTo>
                    <a:pt x="897" y="361"/>
                    <a:pt x="879" y="353"/>
                    <a:pt x="862" y="353"/>
                  </a:cubicBezTo>
                  <a:cubicBezTo>
                    <a:pt x="845" y="353"/>
                    <a:pt x="828" y="361"/>
                    <a:pt x="828" y="376"/>
                  </a:cubicBezTo>
                  <a:cubicBezTo>
                    <a:pt x="797" y="537"/>
                    <a:pt x="636" y="698"/>
                    <a:pt x="514" y="728"/>
                  </a:cubicBezTo>
                  <a:cubicBezTo>
                    <a:pt x="474" y="743"/>
                    <a:pt x="437" y="750"/>
                    <a:pt x="403" y="750"/>
                  </a:cubicBezTo>
                  <a:cubicBezTo>
                    <a:pt x="209" y="750"/>
                    <a:pt x="98" y="534"/>
                    <a:pt x="131" y="345"/>
                  </a:cubicBezTo>
                  <a:cubicBezTo>
                    <a:pt x="184" y="178"/>
                    <a:pt x="337" y="87"/>
                    <a:pt x="482" y="87"/>
                  </a:cubicBezTo>
                  <a:cubicBezTo>
                    <a:pt x="503" y="87"/>
                    <a:pt x="524" y="89"/>
                    <a:pt x="544" y="93"/>
                  </a:cubicBezTo>
                  <a:cubicBezTo>
                    <a:pt x="667" y="93"/>
                    <a:pt x="766" y="184"/>
                    <a:pt x="797" y="315"/>
                  </a:cubicBezTo>
                  <a:cubicBezTo>
                    <a:pt x="797" y="315"/>
                    <a:pt x="828" y="315"/>
                    <a:pt x="828" y="284"/>
                  </a:cubicBezTo>
                  <a:cubicBezTo>
                    <a:pt x="814" y="86"/>
                    <a:pt x="672" y="0"/>
                    <a:pt x="51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56"/>
            <p:cNvSpPr/>
            <p:nvPr/>
          </p:nvSpPr>
          <p:spPr>
            <a:xfrm>
              <a:off x="6339322" y="384064"/>
              <a:ext cx="673532" cy="625517"/>
            </a:xfrm>
            <a:custGeom>
              <a:avLst/>
              <a:gdLst/>
              <a:ahLst/>
              <a:cxnLst/>
              <a:rect l="l" t="t" r="r" b="b"/>
              <a:pathLst>
                <a:path w="5586" h="5188" extrusionOk="0">
                  <a:moveTo>
                    <a:pt x="2095" y="0"/>
                  </a:moveTo>
                  <a:cubicBezTo>
                    <a:pt x="2046" y="0"/>
                    <a:pt x="1996" y="1"/>
                    <a:pt x="1946" y="3"/>
                  </a:cubicBezTo>
                  <a:cubicBezTo>
                    <a:pt x="1211" y="34"/>
                    <a:pt x="284" y="287"/>
                    <a:pt x="0" y="1053"/>
                  </a:cubicBezTo>
                  <a:cubicBezTo>
                    <a:pt x="0" y="1089"/>
                    <a:pt x="21" y="1103"/>
                    <a:pt x="45" y="1103"/>
                  </a:cubicBezTo>
                  <a:cubicBezTo>
                    <a:pt x="62" y="1103"/>
                    <a:pt x="79" y="1096"/>
                    <a:pt x="92" y="1083"/>
                  </a:cubicBezTo>
                  <a:cubicBezTo>
                    <a:pt x="393" y="310"/>
                    <a:pt x="1390" y="92"/>
                    <a:pt x="2145" y="92"/>
                  </a:cubicBezTo>
                  <a:cubicBezTo>
                    <a:pt x="2197" y="92"/>
                    <a:pt x="2249" y="93"/>
                    <a:pt x="2299" y="95"/>
                  </a:cubicBezTo>
                  <a:cubicBezTo>
                    <a:pt x="3448" y="156"/>
                    <a:pt x="4566" y="769"/>
                    <a:pt x="4911" y="1918"/>
                  </a:cubicBezTo>
                  <a:cubicBezTo>
                    <a:pt x="5041" y="2332"/>
                    <a:pt x="5041" y="2776"/>
                    <a:pt x="4949" y="3190"/>
                  </a:cubicBezTo>
                  <a:cubicBezTo>
                    <a:pt x="4949" y="3259"/>
                    <a:pt x="4850" y="3481"/>
                    <a:pt x="4880" y="3542"/>
                  </a:cubicBezTo>
                  <a:cubicBezTo>
                    <a:pt x="5051" y="3884"/>
                    <a:pt x="5246" y="4225"/>
                    <a:pt x="5422" y="4544"/>
                  </a:cubicBezTo>
                  <a:lnTo>
                    <a:pt x="5422" y="4544"/>
                  </a:lnTo>
                  <a:cubicBezTo>
                    <a:pt x="5144" y="4425"/>
                    <a:pt x="4868" y="4286"/>
                    <a:pt x="4597" y="4148"/>
                  </a:cubicBezTo>
                  <a:cubicBezTo>
                    <a:pt x="4597" y="4132"/>
                    <a:pt x="4589" y="4125"/>
                    <a:pt x="4577" y="4125"/>
                  </a:cubicBezTo>
                  <a:cubicBezTo>
                    <a:pt x="4564" y="4125"/>
                    <a:pt x="4547" y="4132"/>
                    <a:pt x="4528" y="4148"/>
                  </a:cubicBezTo>
                  <a:cubicBezTo>
                    <a:pt x="4183" y="4561"/>
                    <a:pt x="3762" y="4852"/>
                    <a:pt x="3187" y="5013"/>
                  </a:cubicBezTo>
                  <a:cubicBezTo>
                    <a:pt x="2990" y="5054"/>
                    <a:pt x="2756" y="5083"/>
                    <a:pt x="2516" y="5083"/>
                  </a:cubicBezTo>
                  <a:cubicBezTo>
                    <a:pt x="2215" y="5083"/>
                    <a:pt x="1907" y="5037"/>
                    <a:pt x="1655" y="4914"/>
                  </a:cubicBezTo>
                  <a:cubicBezTo>
                    <a:pt x="1655" y="4905"/>
                    <a:pt x="1652" y="4901"/>
                    <a:pt x="1649" y="4901"/>
                  </a:cubicBezTo>
                  <a:cubicBezTo>
                    <a:pt x="1642" y="4901"/>
                    <a:pt x="1633" y="4923"/>
                    <a:pt x="1655" y="4944"/>
                  </a:cubicBezTo>
                  <a:cubicBezTo>
                    <a:pt x="1888" y="5118"/>
                    <a:pt x="2212" y="5188"/>
                    <a:pt x="2548" y="5188"/>
                  </a:cubicBezTo>
                  <a:cubicBezTo>
                    <a:pt x="2952" y="5188"/>
                    <a:pt x="3373" y="5087"/>
                    <a:pt x="3670" y="4944"/>
                  </a:cubicBezTo>
                  <a:cubicBezTo>
                    <a:pt x="3831" y="4852"/>
                    <a:pt x="3992" y="4791"/>
                    <a:pt x="4145" y="4661"/>
                  </a:cubicBezTo>
                  <a:cubicBezTo>
                    <a:pt x="4211" y="4631"/>
                    <a:pt x="4541" y="4246"/>
                    <a:pt x="4620" y="4246"/>
                  </a:cubicBezTo>
                  <a:cubicBezTo>
                    <a:pt x="4623" y="4246"/>
                    <a:pt x="4625" y="4246"/>
                    <a:pt x="4627" y="4247"/>
                  </a:cubicBezTo>
                  <a:cubicBezTo>
                    <a:pt x="4911" y="4408"/>
                    <a:pt x="5202" y="4531"/>
                    <a:pt x="5485" y="4692"/>
                  </a:cubicBezTo>
                  <a:cubicBezTo>
                    <a:pt x="5554" y="4692"/>
                    <a:pt x="5585" y="4661"/>
                    <a:pt x="5554" y="4630"/>
                  </a:cubicBezTo>
                  <a:cubicBezTo>
                    <a:pt x="5551" y="4623"/>
                    <a:pt x="5548" y="4617"/>
                    <a:pt x="5545" y="4610"/>
                  </a:cubicBezTo>
                  <a:lnTo>
                    <a:pt x="5545" y="4610"/>
                  </a:lnTo>
                  <a:cubicBezTo>
                    <a:pt x="5548" y="4606"/>
                    <a:pt x="5551" y="4603"/>
                    <a:pt x="5554" y="4600"/>
                  </a:cubicBezTo>
                  <a:cubicBezTo>
                    <a:pt x="5549" y="4597"/>
                    <a:pt x="5543" y="4595"/>
                    <a:pt x="5537" y="4593"/>
                  </a:cubicBezTo>
                  <a:lnTo>
                    <a:pt x="5537" y="4593"/>
                  </a:lnTo>
                  <a:cubicBezTo>
                    <a:pt x="5441" y="4382"/>
                    <a:pt x="5325" y="4168"/>
                    <a:pt x="5202" y="3987"/>
                  </a:cubicBezTo>
                  <a:cubicBezTo>
                    <a:pt x="5141" y="3834"/>
                    <a:pt x="5072" y="3703"/>
                    <a:pt x="5010" y="3573"/>
                  </a:cubicBezTo>
                  <a:cubicBezTo>
                    <a:pt x="4949" y="3481"/>
                    <a:pt x="4949" y="3542"/>
                    <a:pt x="4980" y="3450"/>
                  </a:cubicBezTo>
                  <a:cubicBezTo>
                    <a:pt x="5233" y="2684"/>
                    <a:pt x="5141" y="1788"/>
                    <a:pt x="4627" y="1114"/>
                  </a:cubicBezTo>
                  <a:cubicBezTo>
                    <a:pt x="4023" y="356"/>
                    <a:pt x="3064" y="0"/>
                    <a:pt x="209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56"/>
            <p:cNvSpPr/>
            <p:nvPr/>
          </p:nvSpPr>
          <p:spPr>
            <a:xfrm>
              <a:off x="6362351" y="407455"/>
              <a:ext cx="130342" cy="146131"/>
            </a:xfrm>
            <a:custGeom>
              <a:avLst/>
              <a:gdLst/>
              <a:ahLst/>
              <a:cxnLst/>
              <a:rect l="l" t="t" r="r" b="b"/>
              <a:pathLst>
                <a:path w="1081" h="1212" extrusionOk="0">
                  <a:moveTo>
                    <a:pt x="1050" y="1"/>
                  </a:moveTo>
                  <a:cubicBezTo>
                    <a:pt x="637" y="315"/>
                    <a:pt x="284" y="767"/>
                    <a:pt x="1" y="1211"/>
                  </a:cubicBezTo>
                  <a:lnTo>
                    <a:pt x="31" y="1211"/>
                  </a:lnTo>
                  <a:cubicBezTo>
                    <a:pt x="353" y="797"/>
                    <a:pt x="698" y="414"/>
                    <a:pt x="1081" y="31"/>
                  </a:cubicBezTo>
                  <a:cubicBezTo>
                    <a:pt x="1081" y="1"/>
                    <a:pt x="1081" y="1"/>
                    <a:pt x="105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56"/>
            <p:cNvSpPr/>
            <p:nvPr/>
          </p:nvSpPr>
          <p:spPr>
            <a:xfrm>
              <a:off x="6385501" y="409505"/>
              <a:ext cx="144811" cy="157103"/>
            </a:xfrm>
            <a:custGeom>
              <a:avLst/>
              <a:gdLst/>
              <a:ahLst/>
              <a:cxnLst/>
              <a:rect l="l" t="t" r="r" b="b"/>
              <a:pathLst>
                <a:path w="1201" h="1303" extrusionOk="0">
                  <a:moveTo>
                    <a:pt x="1187" y="1"/>
                  </a:moveTo>
                  <a:cubicBezTo>
                    <a:pt x="1183" y="1"/>
                    <a:pt x="1180" y="4"/>
                    <a:pt x="1180" y="14"/>
                  </a:cubicBezTo>
                  <a:cubicBezTo>
                    <a:pt x="1200" y="14"/>
                    <a:pt x="1194" y="1"/>
                    <a:pt x="1187" y="1"/>
                  </a:cubicBezTo>
                  <a:close/>
                  <a:moveTo>
                    <a:pt x="1180" y="14"/>
                  </a:moveTo>
                  <a:cubicBezTo>
                    <a:pt x="766" y="397"/>
                    <a:pt x="383" y="842"/>
                    <a:pt x="0" y="1286"/>
                  </a:cubicBezTo>
                  <a:cubicBezTo>
                    <a:pt x="0" y="1286"/>
                    <a:pt x="14" y="1303"/>
                    <a:pt x="23" y="1303"/>
                  </a:cubicBezTo>
                  <a:cubicBezTo>
                    <a:pt x="28" y="1303"/>
                    <a:pt x="31" y="1299"/>
                    <a:pt x="31" y="1286"/>
                  </a:cubicBezTo>
                  <a:cubicBezTo>
                    <a:pt x="414" y="872"/>
                    <a:pt x="797" y="459"/>
                    <a:pt x="1180"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56"/>
            <p:cNvSpPr/>
            <p:nvPr/>
          </p:nvSpPr>
          <p:spPr>
            <a:xfrm>
              <a:off x="6427943" y="390213"/>
              <a:ext cx="156145" cy="179046"/>
            </a:xfrm>
            <a:custGeom>
              <a:avLst/>
              <a:gdLst/>
              <a:ahLst/>
              <a:cxnLst/>
              <a:rect l="l" t="t" r="r" b="b"/>
              <a:pathLst>
                <a:path w="1295" h="1485" extrusionOk="0">
                  <a:moveTo>
                    <a:pt x="1267" y="1"/>
                  </a:moveTo>
                  <a:cubicBezTo>
                    <a:pt x="1260" y="1"/>
                    <a:pt x="1251" y="4"/>
                    <a:pt x="1242" y="13"/>
                  </a:cubicBezTo>
                  <a:cubicBezTo>
                    <a:pt x="767" y="427"/>
                    <a:pt x="384" y="940"/>
                    <a:pt x="1" y="1446"/>
                  </a:cubicBezTo>
                  <a:cubicBezTo>
                    <a:pt x="1" y="1484"/>
                    <a:pt x="31" y="1484"/>
                    <a:pt x="31" y="1484"/>
                  </a:cubicBezTo>
                  <a:cubicBezTo>
                    <a:pt x="414" y="971"/>
                    <a:pt x="828" y="488"/>
                    <a:pt x="1272" y="44"/>
                  </a:cubicBezTo>
                  <a:cubicBezTo>
                    <a:pt x="1294" y="22"/>
                    <a:pt x="1285" y="1"/>
                    <a:pt x="126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56"/>
            <p:cNvSpPr/>
            <p:nvPr/>
          </p:nvSpPr>
          <p:spPr>
            <a:xfrm>
              <a:off x="6439036" y="391781"/>
              <a:ext cx="196899" cy="216905"/>
            </a:xfrm>
            <a:custGeom>
              <a:avLst/>
              <a:gdLst/>
              <a:ahLst/>
              <a:cxnLst/>
              <a:rect l="l" t="t" r="r" b="b"/>
              <a:pathLst>
                <a:path w="1633" h="1799" extrusionOk="0">
                  <a:moveTo>
                    <a:pt x="1563" y="0"/>
                  </a:moveTo>
                  <a:cubicBezTo>
                    <a:pt x="1020" y="544"/>
                    <a:pt x="514" y="1180"/>
                    <a:pt x="1" y="1755"/>
                  </a:cubicBezTo>
                  <a:cubicBezTo>
                    <a:pt x="1" y="1776"/>
                    <a:pt x="16" y="1798"/>
                    <a:pt x="25" y="1798"/>
                  </a:cubicBezTo>
                  <a:cubicBezTo>
                    <a:pt x="29" y="1798"/>
                    <a:pt x="31" y="1794"/>
                    <a:pt x="31" y="1785"/>
                  </a:cubicBezTo>
                  <a:cubicBezTo>
                    <a:pt x="575" y="1211"/>
                    <a:pt x="1119" y="636"/>
                    <a:pt x="1594" y="31"/>
                  </a:cubicBezTo>
                  <a:cubicBezTo>
                    <a:pt x="1632" y="31"/>
                    <a:pt x="1594" y="0"/>
                    <a:pt x="156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56"/>
            <p:cNvSpPr/>
            <p:nvPr/>
          </p:nvSpPr>
          <p:spPr>
            <a:xfrm>
              <a:off x="6469541" y="393951"/>
              <a:ext cx="216312" cy="228842"/>
            </a:xfrm>
            <a:custGeom>
              <a:avLst/>
              <a:gdLst/>
              <a:ahLst/>
              <a:cxnLst/>
              <a:rect l="l" t="t" r="r" b="b"/>
              <a:pathLst>
                <a:path w="1794" h="1898" extrusionOk="0">
                  <a:moveTo>
                    <a:pt x="1769" y="0"/>
                  </a:moveTo>
                  <a:cubicBezTo>
                    <a:pt x="1765" y="0"/>
                    <a:pt x="1762" y="4"/>
                    <a:pt x="1762" y="13"/>
                  </a:cubicBezTo>
                  <a:cubicBezTo>
                    <a:pt x="1119" y="588"/>
                    <a:pt x="575" y="1223"/>
                    <a:pt x="0" y="1867"/>
                  </a:cubicBezTo>
                  <a:lnTo>
                    <a:pt x="39" y="1898"/>
                  </a:lnTo>
                  <a:cubicBezTo>
                    <a:pt x="613" y="1262"/>
                    <a:pt x="1219" y="687"/>
                    <a:pt x="1793" y="44"/>
                  </a:cubicBezTo>
                  <a:cubicBezTo>
                    <a:pt x="1793" y="22"/>
                    <a:pt x="1778" y="0"/>
                    <a:pt x="17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56"/>
            <p:cNvSpPr/>
            <p:nvPr/>
          </p:nvSpPr>
          <p:spPr>
            <a:xfrm>
              <a:off x="6497273" y="414810"/>
              <a:ext cx="234760" cy="248254"/>
            </a:xfrm>
            <a:custGeom>
              <a:avLst/>
              <a:gdLst/>
              <a:ahLst/>
              <a:cxnLst/>
              <a:rect l="l" t="t" r="r" b="b"/>
              <a:pathLst>
                <a:path w="1947" h="2059" extrusionOk="0">
                  <a:moveTo>
                    <a:pt x="1877" y="1"/>
                  </a:moveTo>
                  <a:cubicBezTo>
                    <a:pt x="1180" y="606"/>
                    <a:pt x="575" y="1311"/>
                    <a:pt x="0" y="2008"/>
                  </a:cubicBezTo>
                  <a:cubicBezTo>
                    <a:pt x="0" y="2035"/>
                    <a:pt x="16" y="2059"/>
                    <a:pt x="25" y="2059"/>
                  </a:cubicBezTo>
                  <a:cubicBezTo>
                    <a:pt x="28" y="2059"/>
                    <a:pt x="31" y="2055"/>
                    <a:pt x="31" y="2046"/>
                  </a:cubicBezTo>
                  <a:cubicBezTo>
                    <a:pt x="636" y="1342"/>
                    <a:pt x="1272" y="706"/>
                    <a:pt x="1915" y="32"/>
                  </a:cubicBezTo>
                  <a:cubicBezTo>
                    <a:pt x="1946" y="32"/>
                    <a:pt x="1915" y="1"/>
                    <a:pt x="187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56"/>
            <p:cNvSpPr/>
            <p:nvPr/>
          </p:nvSpPr>
          <p:spPr>
            <a:xfrm>
              <a:off x="6536218" y="445315"/>
              <a:ext cx="226199" cy="240899"/>
            </a:xfrm>
            <a:custGeom>
              <a:avLst/>
              <a:gdLst/>
              <a:ahLst/>
              <a:cxnLst/>
              <a:rect l="l" t="t" r="r" b="b"/>
              <a:pathLst>
                <a:path w="1876" h="1998" extrusionOk="0">
                  <a:moveTo>
                    <a:pt x="1845" y="1"/>
                  </a:moveTo>
                  <a:cubicBezTo>
                    <a:pt x="1140" y="545"/>
                    <a:pt x="566" y="1249"/>
                    <a:pt x="22" y="1947"/>
                  </a:cubicBezTo>
                  <a:cubicBezTo>
                    <a:pt x="0" y="1974"/>
                    <a:pt x="9" y="1997"/>
                    <a:pt x="31" y="1997"/>
                  </a:cubicBezTo>
                  <a:cubicBezTo>
                    <a:pt x="39" y="1997"/>
                    <a:pt x="49" y="1994"/>
                    <a:pt x="60" y="1985"/>
                  </a:cubicBezTo>
                  <a:cubicBezTo>
                    <a:pt x="597" y="1280"/>
                    <a:pt x="1240" y="675"/>
                    <a:pt x="1876" y="31"/>
                  </a:cubicBezTo>
                  <a:cubicBezTo>
                    <a:pt x="1876" y="1"/>
                    <a:pt x="1845" y="1"/>
                    <a:pt x="184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56"/>
            <p:cNvSpPr/>
            <p:nvPr/>
          </p:nvSpPr>
          <p:spPr>
            <a:xfrm>
              <a:off x="6547070" y="484139"/>
              <a:ext cx="238497" cy="252112"/>
            </a:xfrm>
            <a:custGeom>
              <a:avLst/>
              <a:gdLst/>
              <a:ahLst/>
              <a:cxnLst/>
              <a:rect l="l" t="t" r="r" b="b"/>
              <a:pathLst>
                <a:path w="1978" h="2091" extrusionOk="0">
                  <a:moveTo>
                    <a:pt x="1916" y="0"/>
                  </a:moveTo>
                  <a:cubicBezTo>
                    <a:pt x="1181" y="575"/>
                    <a:pt x="576" y="1310"/>
                    <a:pt x="1" y="2077"/>
                  </a:cubicBezTo>
                  <a:cubicBezTo>
                    <a:pt x="1" y="2077"/>
                    <a:pt x="1" y="2090"/>
                    <a:pt x="10" y="2090"/>
                  </a:cubicBezTo>
                  <a:cubicBezTo>
                    <a:pt x="15" y="2090"/>
                    <a:pt x="21" y="2087"/>
                    <a:pt x="32" y="2077"/>
                  </a:cubicBezTo>
                  <a:cubicBezTo>
                    <a:pt x="606" y="1341"/>
                    <a:pt x="1273" y="705"/>
                    <a:pt x="1947" y="31"/>
                  </a:cubicBezTo>
                  <a:cubicBezTo>
                    <a:pt x="1977" y="31"/>
                    <a:pt x="1947" y="0"/>
                    <a:pt x="19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56"/>
            <p:cNvSpPr/>
            <p:nvPr/>
          </p:nvSpPr>
          <p:spPr>
            <a:xfrm>
              <a:off x="6627493" y="495232"/>
              <a:ext cx="216312" cy="212565"/>
            </a:xfrm>
            <a:custGeom>
              <a:avLst/>
              <a:gdLst/>
              <a:ahLst/>
              <a:cxnLst/>
              <a:rect l="l" t="t" r="r" b="b"/>
              <a:pathLst>
                <a:path w="1794" h="1763" extrusionOk="0">
                  <a:moveTo>
                    <a:pt x="1755" y="0"/>
                  </a:moveTo>
                  <a:cubicBezTo>
                    <a:pt x="1119" y="514"/>
                    <a:pt x="575" y="1119"/>
                    <a:pt x="31" y="1724"/>
                  </a:cubicBezTo>
                  <a:cubicBezTo>
                    <a:pt x="0" y="1724"/>
                    <a:pt x="31" y="1762"/>
                    <a:pt x="69" y="1762"/>
                  </a:cubicBezTo>
                  <a:cubicBezTo>
                    <a:pt x="606" y="1150"/>
                    <a:pt x="1249" y="644"/>
                    <a:pt x="1793" y="39"/>
                  </a:cubicBezTo>
                  <a:cubicBezTo>
                    <a:pt x="1793" y="0"/>
                    <a:pt x="1755" y="0"/>
                    <a:pt x="175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56"/>
            <p:cNvSpPr/>
            <p:nvPr/>
          </p:nvSpPr>
          <p:spPr>
            <a:xfrm>
              <a:off x="6689347" y="514644"/>
              <a:ext cx="184841" cy="181096"/>
            </a:xfrm>
            <a:custGeom>
              <a:avLst/>
              <a:gdLst/>
              <a:ahLst/>
              <a:cxnLst/>
              <a:rect l="l" t="t" r="r" b="b"/>
              <a:pathLst>
                <a:path w="1533" h="1502" extrusionOk="0">
                  <a:moveTo>
                    <a:pt x="1533" y="0"/>
                  </a:moveTo>
                  <a:lnTo>
                    <a:pt x="1533" y="0"/>
                  </a:lnTo>
                  <a:cubicBezTo>
                    <a:pt x="958" y="353"/>
                    <a:pt x="476" y="927"/>
                    <a:pt x="31" y="1441"/>
                  </a:cubicBezTo>
                  <a:cubicBezTo>
                    <a:pt x="1" y="1471"/>
                    <a:pt x="31" y="1502"/>
                    <a:pt x="62" y="1502"/>
                  </a:cubicBezTo>
                  <a:cubicBezTo>
                    <a:pt x="545" y="958"/>
                    <a:pt x="1089" y="514"/>
                    <a:pt x="153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56"/>
            <p:cNvSpPr/>
            <p:nvPr/>
          </p:nvSpPr>
          <p:spPr>
            <a:xfrm>
              <a:off x="6697546" y="559256"/>
              <a:ext cx="183033" cy="180011"/>
            </a:xfrm>
            <a:custGeom>
              <a:avLst/>
              <a:gdLst/>
              <a:ahLst/>
              <a:cxnLst/>
              <a:rect l="l" t="t" r="r" b="b"/>
              <a:pathLst>
                <a:path w="1518" h="1493" extrusionOk="0">
                  <a:moveTo>
                    <a:pt x="1501" y="1"/>
                  </a:moveTo>
                  <a:cubicBezTo>
                    <a:pt x="1498" y="1"/>
                    <a:pt x="1496" y="4"/>
                    <a:pt x="1496" y="13"/>
                  </a:cubicBezTo>
                  <a:cubicBezTo>
                    <a:pt x="921" y="396"/>
                    <a:pt x="477" y="940"/>
                    <a:pt x="25" y="1454"/>
                  </a:cubicBezTo>
                  <a:cubicBezTo>
                    <a:pt x="0" y="1454"/>
                    <a:pt x="39" y="1493"/>
                    <a:pt x="56" y="1493"/>
                  </a:cubicBezTo>
                  <a:cubicBezTo>
                    <a:pt x="60" y="1493"/>
                    <a:pt x="63" y="1490"/>
                    <a:pt x="63" y="1484"/>
                  </a:cubicBezTo>
                  <a:cubicBezTo>
                    <a:pt x="507" y="971"/>
                    <a:pt x="1051" y="527"/>
                    <a:pt x="1496" y="44"/>
                  </a:cubicBezTo>
                  <a:cubicBezTo>
                    <a:pt x="1517" y="22"/>
                    <a:pt x="1508" y="1"/>
                    <a:pt x="150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56"/>
            <p:cNvSpPr/>
            <p:nvPr/>
          </p:nvSpPr>
          <p:spPr>
            <a:xfrm>
              <a:off x="6570220" y="574930"/>
              <a:ext cx="346533" cy="336029"/>
            </a:xfrm>
            <a:custGeom>
              <a:avLst/>
              <a:gdLst/>
              <a:ahLst/>
              <a:cxnLst/>
              <a:rect l="l" t="t" r="r" b="b"/>
              <a:pathLst>
                <a:path w="2874" h="2787" extrusionOk="0">
                  <a:moveTo>
                    <a:pt x="2849" y="1"/>
                  </a:moveTo>
                  <a:cubicBezTo>
                    <a:pt x="2845" y="1"/>
                    <a:pt x="2843" y="5"/>
                    <a:pt x="2843" y="14"/>
                  </a:cubicBezTo>
                  <a:cubicBezTo>
                    <a:pt x="1816" y="841"/>
                    <a:pt x="927" y="1799"/>
                    <a:pt x="31" y="2756"/>
                  </a:cubicBezTo>
                  <a:cubicBezTo>
                    <a:pt x="0" y="2756"/>
                    <a:pt x="31" y="2787"/>
                    <a:pt x="62" y="2787"/>
                  </a:cubicBezTo>
                  <a:cubicBezTo>
                    <a:pt x="958" y="1829"/>
                    <a:pt x="1946" y="971"/>
                    <a:pt x="2873" y="44"/>
                  </a:cubicBezTo>
                  <a:cubicBezTo>
                    <a:pt x="2873" y="23"/>
                    <a:pt x="2858" y="1"/>
                    <a:pt x="284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56"/>
            <p:cNvSpPr/>
            <p:nvPr/>
          </p:nvSpPr>
          <p:spPr>
            <a:xfrm>
              <a:off x="6594335" y="803777"/>
              <a:ext cx="29541" cy="32072"/>
            </a:xfrm>
            <a:custGeom>
              <a:avLst/>
              <a:gdLst/>
              <a:ahLst/>
              <a:cxnLst/>
              <a:rect l="l" t="t" r="r" b="b"/>
              <a:pathLst>
                <a:path w="245" h="266" extrusionOk="0">
                  <a:moveTo>
                    <a:pt x="245" y="0"/>
                  </a:moveTo>
                  <a:lnTo>
                    <a:pt x="245" y="0"/>
                  </a:lnTo>
                  <a:cubicBezTo>
                    <a:pt x="153" y="61"/>
                    <a:pt x="84" y="161"/>
                    <a:pt x="23" y="222"/>
                  </a:cubicBezTo>
                  <a:cubicBezTo>
                    <a:pt x="1" y="244"/>
                    <a:pt x="10" y="266"/>
                    <a:pt x="17" y="266"/>
                  </a:cubicBezTo>
                  <a:cubicBezTo>
                    <a:pt x="20" y="266"/>
                    <a:pt x="23" y="262"/>
                    <a:pt x="23" y="253"/>
                  </a:cubicBezTo>
                  <a:cubicBezTo>
                    <a:pt x="115" y="192"/>
                    <a:pt x="184" y="92"/>
                    <a:pt x="2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56"/>
            <p:cNvSpPr/>
            <p:nvPr/>
          </p:nvSpPr>
          <p:spPr>
            <a:xfrm>
              <a:off x="6577575" y="770740"/>
              <a:ext cx="29420" cy="34604"/>
            </a:xfrm>
            <a:custGeom>
              <a:avLst/>
              <a:gdLst/>
              <a:ahLst/>
              <a:cxnLst/>
              <a:rect l="l" t="t" r="r" b="b"/>
              <a:pathLst>
                <a:path w="244" h="287" extrusionOk="0">
                  <a:moveTo>
                    <a:pt x="230" y="0"/>
                  </a:moveTo>
                  <a:cubicBezTo>
                    <a:pt x="226" y="0"/>
                    <a:pt x="223" y="3"/>
                    <a:pt x="223" y="14"/>
                  </a:cubicBezTo>
                  <a:cubicBezTo>
                    <a:pt x="243" y="14"/>
                    <a:pt x="237" y="0"/>
                    <a:pt x="230" y="0"/>
                  </a:cubicBezTo>
                  <a:close/>
                  <a:moveTo>
                    <a:pt x="223" y="14"/>
                  </a:moveTo>
                  <a:cubicBezTo>
                    <a:pt x="131" y="52"/>
                    <a:pt x="31" y="175"/>
                    <a:pt x="1" y="243"/>
                  </a:cubicBezTo>
                  <a:cubicBezTo>
                    <a:pt x="1" y="265"/>
                    <a:pt x="16" y="287"/>
                    <a:pt x="25" y="287"/>
                  </a:cubicBezTo>
                  <a:cubicBezTo>
                    <a:pt x="29" y="287"/>
                    <a:pt x="31" y="283"/>
                    <a:pt x="31" y="274"/>
                  </a:cubicBezTo>
                  <a:cubicBezTo>
                    <a:pt x="62" y="243"/>
                    <a:pt x="100" y="175"/>
                    <a:pt x="131" y="144"/>
                  </a:cubicBezTo>
                  <a:cubicBezTo>
                    <a:pt x="162" y="113"/>
                    <a:pt x="192" y="83"/>
                    <a:pt x="223"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56"/>
            <p:cNvSpPr/>
            <p:nvPr/>
          </p:nvSpPr>
          <p:spPr>
            <a:xfrm>
              <a:off x="6567206" y="745540"/>
              <a:ext cx="29903" cy="32433"/>
            </a:xfrm>
            <a:custGeom>
              <a:avLst/>
              <a:gdLst/>
              <a:ahLst/>
              <a:cxnLst/>
              <a:rect l="l" t="t" r="r" b="b"/>
              <a:pathLst>
                <a:path w="248" h="269" extrusionOk="0">
                  <a:moveTo>
                    <a:pt x="217" y="0"/>
                  </a:moveTo>
                  <a:cubicBezTo>
                    <a:pt x="148" y="69"/>
                    <a:pt x="87" y="131"/>
                    <a:pt x="25" y="223"/>
                  </a:cubicBezTo>
                  <a:cubicBezTo>
                    <a:pt x="0" y="223"/>
                    <a:pt x="37" y="269"/>
                    <a:pt x="51" y="269"/>
                  </a:cubicBezTo>
                  <a:cubicBezTo>
                    <a:pt x="54" y="269"/>
                    <a:pt x="56" y="267"/>
                    <a:pt x="56" y="261"/>
                  </a:cubicBezTo>
                  <a:cubicBezTo>
                    <a:pt x="117" y="192"/>
                    <a:pt x="186" y="100"/>
                    <a:pt x="248" y="31"/>
                  </a:cubicBezTo>
                  <a:cubicBezTo>
                    <a:pt x="248" y="31"/>
                    <a:pt x="248" y="0"/>
                    <a:pt x="2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56"/>
            <p:cNvSpPr/>
            <p:nvPr/>
          </p:nvSpPr>
          <p:spPr>
            <a:xfrm>
              <a:off x="6532481" y="780627"/>
              <a:ext cx="226319" cy="213168"/>
            </a:xfrm>
            <a:custGeom>
              <a:avLst/>
              <a:gdLst/>
              <a:ahLst/>
              <a:cxnLst/>
              <a:rect l="l" t="t" r="r" b="b"/>
              <a:pathLst>
                <a:path w="1877" h="1768" extrusionOk="0">
                  <a:moveTo>
                    <a:pt x="1846" y="1"/>
                  </a:moveTo>
                  <a:cubicBezTo>
                    <a:pt x="1171" y="506"/>
                    <a:pt x="566" y="1119"/>
                    <a:pt x="22" y="1724"/>
                  </a:cubicBezTo>
                  <a:cubicBezTo>
                    <a:pt x="1" y="1746"/>
                    <a:pt x="10" y="1768"/>
                    <a:pt x="28" y="1768"/>
                  </a:cubicBezTo>
                  <a:cubicBezTo>
                    <a:pt x="35" y="1768"/>
                    <a:pt x="44" y="1764"/>
                    <a:pt x="53" y="1755"/>
                  </a:cubicBezTo>
                  <a:cubicBezTo>
                    <a:pt x="628" y="1150"/>
                    <a:pt x="1240" y="606"/>
                    <a:pt x="1846" y="31"/>
                  </a:cubicBezTo>
                  <a:cubicBezTo>
                    <a:pt x="1876" y="31"/>
                    <a:pt x="1846" y="1"/>
                    <a:pt x="184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56"/>
            <p:cNvSpPr/>
            <p:nvPr/>
          </p:nvSpPr>
          <p:spPr>
            <a:xfrm>
              <a:off x="6815949" y="628464"/>
              <a:ext cx="104418" cy="97782"/>
            </a:xfrm>
            <a:custGeom>
              <a:avLst/>
              <a:gdLst/>
              <a:ahLst/>
              <a:cxnLst/>
              <a:rect l="l" t="t" r="r" b="b"/>
              <a:pathLst>
                <a:path w="866" h="811" extrusionOk="0">
                  <a:moveTo>
                    <a:pt x="857" y="0"/>
                  </a:moveTo>
                  <a:cubicBezTo>
                    <a:pt x="852" y="0"/>
                    <a:pt x="846" y="4"/>
                    <a:pt x="835" y="14"/>
                  </a:cubicBezTo>
                  <a:cubicBezTo>
                    <a:pt x="544" y="236"/>
                    <a:pt x="291" y="527"/>
                    <a:pt x="39" y="780"/>
                  </a:cubicBezTo>
                  <a:cubicBezTo>
                    <a:pt x="0" y="811"/>
                    <a:pt x="39" y="811"/>
                    <a:pt x="39" y="811"/>
                  </a:cubicBezTo>
                  <a:cubicBezTo>
                    <a:pt x="322" y="558"/>
                    <a:pt x="613" y="305"/>
                    <a:pt x="866" y="14"/>
                  </a:cubicBezTo>
                  <a:cubicBezTo>
                    <a:pt x="866" y="14"/>
                    <a:pt x="866" y="0"/>
                    <a:pt x="85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56"/>
            <p:cNvSpPr/>
            <p:nvPr/>
          </p:nvSpPr>
          <p:spPr>
            <a:xfrm>
              <a:off x="6577575" y="828976"/>
              <a:ext cx="181224" cy="170727"/>
            </a:xfrm>
            <a:custGeom>
              <a:avLst/>
              <a:gdLst/>
              <a:ahLst/>
              <a:cxnLst/>
              <a:rect l="l" t="t" r="r" b="b"/>
              <a:pathLst>
                <a:path w="1503" h="1416" extrusionOk="0">
                  <a:moveTo>
                    <a:pt x="1478" y="1"/>
                  </a:moveTo>
                  <a:cubicBezTo>
                    <a:pt x="1474" y="1"/>
                    <a:pt x="1472" y="4"/>
                    <a:pt x="1472" y="13"/>
                  </a:cubicBezTo>
                  <a:cubicBezTo>
                    <a:pt x="958" y="458"/>
                    <a:pt x="483" y="940"/>
                    <a:pt x="1" y="1385"/>
                  </a:cubicBezTo>
                  <a:cubicBezTo>
                    <a:pt x="1" y="1415"/>
                    <a:pt x="1" y="1415"/>
                    <a:pt x="31" y="1415"/>
                  </a:cubicBezTo>
                  <a:cubicBezTo>
                    <a:pt x="514" y="971"/>
                    <a:pt x="1020" y="527"/>
                    <a:pt x="1502" y="44"/>
                  </a:cubicBezTo>
                  <a:cubicBezTo>
                    <a:pt x="1502" y="22"/>
                    <a:pt x="1487" y="1"/>
                    <a:pt x="147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56"/>
            <p:cNvSpPr/>
            <p:nvPr/>
          </p:nvSpPr>
          <p:spPr>
            <a:xfrm>
              <a:off x="6843681" y="665118"/>
              <a:ext cx="96098" cy="84278"/>
            </a:xfrm>
            <a:custGeom>
              <a:avLst/>
              <a:gdLst/>
              <a:ahLst/>
              <a:cxnLst/>
              <a:rect l="l" t="t" r="r" b="b"/>
              <a:pathLst>
                <a:path w="797" h="699" extrusionOk="0">
                  <a:moveTo>
                    <a:pt x="766" y="1"/>
                  </a:moveTo>
                  <a:cubicBezTo>
                    <a:pt x="475" y="193"/>
                    <a:pt x="253" y="445"/>
                    <a:pt x="31" y="667"/>
                  </a:cubicBezTo>
                  <a:cubicBezTo>
                    <a:pt x="0" y="698"/>
                    <a:pt x="31" y="698"/>
                    <a:pt x="31" y="698"/>
                  </a:cubicBezTo>
                  <a:cubicBezTo>
                    <a:pt x="284" y="476"/>
                    <a:pt x="536" y="254"/>
                    <a:pt x="766" y="32"/>
                  </a:cubicBezTo>
                  <a:cubicBezTo>
                    <a:pt x="797" y="32"/>
                    <a:pt x="766" y="1"/>
                    <a:pt x="7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56"/>
            <p:cNvSpPr/>
            <p:nvPr/>
          </p:nvSpPr>
          <p:spPr>
            <a:xfrm>
              <a:off x="6621223" y="826806"/>
              <a:ext cx="180018" cy="174344"/>
            </a:xfrm>
            <a:custGeom>
              <a:avLst/>
              <a:gdLst/>
              <a:ahLst/>
              <a:cxnLst/>
              <a:rect l="l" t="t" r="r" b="b"/>
              <a:pathLst>
                <a:path w="1493" h="1446" extrusionOk="0">
                  <a:moveTo>
                    <a:pt x="1493" y="1"/>
                  </a:moveTo>
                  <a:cubicBezTo>
                    <a:pt x="979" y="476"/>
                    <a:pt x="535" y="958"/>
                    <a:pt x="22" y="1403"/>
                  </a:cubicBezTo>
                  <a:cubicBezTo>
                    <a:pt x="0" y="1424"/>
                    <a:pt x="9" y="1446"/>
                    <a:pt x="27" y="1446"/>
                  </a:cubicBezTo>
                  <a:cubicBezTo>
                    <a:pt x="34" y="1446"/>
                    <a:pt x="43" y="1442"/>
                    <a:pt x="52" y="1433"/>
                  </a:cubicBezTo>
                  <a:cubicBezTo>
                    <a:pt x="566" y="989"/>
                    <a:pt x="1041" y="545"/>
                    <a:pt x="1493" y="31"/>
                  </a:cubicBezTo>
                  <a:lnTo>
                    <a:pt x="149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56"/>
            <p:cNvSpPr/>
            <p:nvPr/>
          </p:nvSpPr>
          <p:spPr>
            <a:xfrm>
              <a:off x="6689347" y="768690"/>
              <a:ext cx="223667" cy="228962"/>
            </a:xfrm>
            <a:custGeom>
              <a:avLst/>
              <a:gdLst/>
              <a:ahLst/>
              <a:cxnLst/>
              <a:rect l="l" t="t" r="r" b="b"/>
              <a:pathLst>
                <a:path w="1855" h="1899" extrusionOk="0">
                  <a:moveTo>
                    <a:pt x="1786" y="0"/>
                  </a:moveTo>
                  <a:cubicBezTo>
                    <a:pt x="1150" y="575"/>
                    <a:pt x="575" y="1249"/>
                    <a:pt x="1" y="1885"/>
                  </a:cubicBezTo>
                  <a:cubicBezTo>
                    <a:pt x="1" y="1885"/>
                    <a:pt x="1" y="1898"/>
                    <a:pt x="10" y="1898"/>
                  </a:cubicBezTo>
                  <a:cubicBezTo>
                    <a:pt x="14" y="1898"/>
                    <a:pt x="21" y="1895"/>
                    <a:pt x="31" y="1885"/>
                  </a:cubicBezTo>
                  <a:cubicBezTo>
                    <a:pt x="606" y="1279"/>
                    <a:pt x="1242" y="674"/>
                    <a:pt x="1816" y="31"/>
                  </a:cubicBezTo>
                  <a:cubicBezTo>
                    <a:pt x="1855" y="0"/>
                    <a:pt x="1816" y="0"/>
                    <a:pt x="178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56"/>
            <p:cNvSpPr/>
            <p:nvPr/>
          </p:nvSpPr>
          <p:spPr>
            <a:xfrm>
              <a:off x="6862129" y="695623"/>
              <a:ext cx="81388" cy="69448"/>
            </a:xfrm>
            <a:custGeom>
              <a:avLst/>
              <a:gdLst/>
              <a:ahLst/>
              <a:cxnLst/>
              <a:rect l="l" t="t" r="r" b="b"/>
              <a:pathLst>
                <a:path w="675" h="576" extrusionOk="0">
                  <a:moveTo>
                    <a:pt x="644" y="1"/>
                  </a:moveTo>
                  <a:cubicBezTo>
                    <a:pt x="422" y="162"/>
                    <a:pt x="230" y="353"/>
                    <a:pt x="39" y="545"/>
                  </a:cubicBezTo>
                  <a:cubicBezTo>
                    <a:pt x="0" y="575"/>
                    <a:pt x="39" y="575"/>
                    <a:pt x="39" y="575"/>
                  </a:cubicBezTo>
                  <a:cubicBezTo>
                    <a:pt x="261" y="384"/>
                    <a:pt x="483" y="223"/>
                    <a:pt x="674" y="31"/>
                  </a:cubicBezTo>
                  <a:cubicBezTo>
                    <a:pt x="674" y="31"/>
                    <a:pt x="674" y="1"/>
                    <a:pt x="64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56"/>
            <p:cNvSpPr/>
            <p:nvPr/>
          </p:nvSpPr>
          <p:spPr>
            <a:xfrm>
              <a:off x="6774351" y="821139"/>
              <a:ext cx="149754" cy="132386"/>
            </a:xfrm>
            <a:custGeom>
              <a:avLst/>
              <a:gdLst/>
              <a:ahLst/>
              <a:cxnLst/>
              <a:rect l="l" t="t" r="r" b="b"/>
              <a:pathLst>
                <a:path w="1242" h="1098" extrusionOk="0">
                  <a:moveTo>
                    <a:pt x="1231" y="1"/>
                  </a:moveTo>
                  <a:cubicBezTo>
                    <a:pt x="1227" y="1"/>
                    <a:pt x="1220" y="6"/>
                    <a:pt x="1211" y="17"/>
                  </a:cubicBezTo>
                  <a:cubicBezTo>
                    <a:pt x="797" y="300"/>
                    <a:pt x="414" y="714"/>
                    <a:pt x="31" y="1067"/>
                  </a:cubicBezTo>
                  <a:cubicBezTo>
                    <a:pt x="1" y="1097"/>
                    <a:pt x="31" y="1097"/>
                    <a:pt x="62" y="1097"/>
                  </a:cubicBezTo>
                  <a:cubicBezTo>
                    <a:pt x="445" y="745"/>
                    <a:pt x="889" y="431"/>
                    <a:pt x="1242" y="48"/>
                  </a:cubicBezTo>
                  <a:cubicBezTo>
                    <a:pt x="1242" y="26"/>
                    <a:pt x="1242" y="1"/>
                    <a:pt x="12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56"/>
            <p:cNvSpPr/>
            <p:nvPr/>
          </p:nvSpPr>
          <p:spPr>
            <a:xfrm>
              <a:off x="6874066" y="849956"/>
              <a:ext cx="53776" cy="49916"/>
            </a:xfrm>
            <a:custGeom>
              <a:avLst/>
              <a:gdLst/>
              <a:ahLst/>
              <a:cxnLst/>
              <a:rect l="l" t="t" r="r" b="b"/>
              <a:pathLst>
                <a:path w="446" h="414" extrusionOk="0">
                  <a:moveTo>
                    <a:pt x="415" y="0"/>
                  </a:moveTo>
                  <a:cubicBezTo>
                    <a:pt x="254" y="123"/>
                    <a:pt x="131" y="253"/>
                    <a:pt x="1" y="383"/>
                  </a:cubicBezTo>
                  <a:lnTo>
                    <a:pt x="1" y="414"/>
                  </a:lnTo>
                  <a:cubicBezTo>
                    <a:pt x="162" y="284"/>
                    <a:pt x="284" y="161"/>
                    <a:pt x="415" y="31"/>
                  </a:cubicBezTo>
                  <a:cubicBezTo>
                    <a:pt x="445" y="31"/>
                    <a:pt x="415" y="0"/>
                    <a:pt x="41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56"/>
            <p:cNvSpPr/>
            <p:nvPr/>
          </p:nvSpPr>
          <p:spPr>
            <a:xfrm>
              <a:off x="6908308" y="853573"/>
              <a:ext cx="42563" cy="42682"/>
            </a:xfrm>
            <a:custGeom>
              <a:avLst/>
              <a:gdLst/>
              <a:ahLst/>
              <a:cxnLst/>
              <a:rect l="l" t="t" r="r" b="b"/>
              <a:pathLst>
                <a:path w="353" h="354" extrusionOk="0">
                  <a:moveTo>
                    <a:pt x="322" y="1"/>
                  </a:moveTo>
                  <a:cubicBezTo>
                    <a:pt x="230" y="93"/>
                    <a:pt x="100" y="223"/>
                    <a:pt x="0" y="323"/>
                  </a:cubicBezTo>
                  <a:cubicBezTo>
                    <a:pt x="0" y="323"/>
                    <a:pt x="0" y="353"/>
                    <a:pt x="39" y="353"/>
                  </a:cubicBezTo>
                  <a:cubicBezTo>
                    <a:pt x="131" y="254"/>
                    <a:pt x="261" y="162"/>
                    <a:pt x="353" y="31"/>
                  </a:cubicBezTo>
                  <a:cubicBezTo>
                    <a:pt x="353" y="31"/>
                    <a:pt x="353" y="1"/>
                    <a:pt x="3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56"/>
            <p:cNvSpPr/>
            <p:nvPr/>
          </p:nvSpPr>
          <p:spPr>
            <a:xfrm>
              <a:off x="6936040" y="876723"/>
              <a:ext cx="26888" cy="21100"/>
            </a:xfrm>
            <a:custGeom>
              <a:avLst/>
              <a:gdLst/>
              <a:ahLst/>
              <a:cxnLst/>
              <a:rect l="l" t="t" r="r" b="b"/>
              <a:pathLst>
                <a:path w="223" h="175" extrusionOk="0">
                  <a:moveTo>
                    <a:pt x="192" y="0"/>
                  </a:moveTo>
                  <a:cubicBezTo>
                    <a:pt x="123" y="31"/>
                    <a:pt x="61" y="92"/>
                    <a:pt x="0" y="161"/>
                  </a:cubicBezTo>
                  <a:cubicBezTo>
                    <a:pt x="0" y="161"/>
                    <a:pt x="0" y="175"/>
                    <a:pt x="9" y="175"/>
                  </a:cubicBezTo>
                  <a:cubicBezTo>
                    <a:pt x="14" y="175"/>
                    <a:pt x="21" y="171"/>
                    <a:pt x="31" y="161"/>
                  </a:cubicBezTo>
                  <a:cubicBezTo>
                    <a:pt x="92" y="131"/>
                    <a:pt x="153" y="62"/>
                    <a:pt x="2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56"/>
            <p:cNvSpPr/>
            <p:nvPr/>
          </p:nvSpPr>
          <p:spPr>
            <a:xfrm>
              <a:off x="6954488" y="890348"/>
              <a:ext cx="23150" cy="18447"/>
            </a:xfrm>
            <a:custGeom>
              <a:avLst/>
              <a:gdLst/>
              <a:ahLst/>
              <a:cxnLst/>
              <a:rect l="l" t="t" r="r" b="b"/>
              <a:pathLst>
                <a:path w="192" h="153" extrusionOk="0">
                  <a:moveTo>
                    <a:pt x="183" y="1"/>
                  </a:moveTo>
                  <a:cubicBezTo>
                    <a:pt x="178" y="1"/>
                    <a:pt x="172" y="5"/>
                    <a:pt x="161" y="18"/>
                  </a:cubicBezTo>
                  <a:cubicBezTo>
                    <a:pt x="100" y="18"/>
                    <a:pt x="69" y="79"/>
                    <a:pt x="0" y="110"/>
                  </a:cubicBezTo>
                  <a:cubicBezTo>
                    <a:pt x="0" y="131"/>
                    <a:pt x="20" y="153"/>
                    <a:pt x="42" y="153"/>
                  </a:cubicBezTo>
                  <a:cubicBezTo>
                    <a:pt x="51" y="153"/>
                    <a:pt x="60" y="149"/>
                    <a:pt x="69" y="140"/>
                  </a:cubicBezTo>
                  <a:cubicBezTo>
                    <a:pt x="100" y="110"/>
                    <a:pt x="161" y="79"/>
                    <a:pt x="192" y="18"/>
                  </a:cubicBezTo>
                  <a:cubicBezTo>
                    <a:pt x="192" y="18"/>
                    <a:pt x="192" y="1"/>
                    <a:pt x="1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0" name="Google Shape;5320;p56"/>
          <p:cNvGrpSpPr/>
          <p:nvPr/>
        </p:nvGrpSpPr>
        <p:grpSpPr>
          <a:xfrm>
            <a:off x="2036919" y="4042649"/>
            <a:ext cx="707875" cy="560723"/>
            <a:chOff x="2036919" y="4042649"/>
            <a:chExt cx="707875" cy="560723"/>
          </a:xfrm>
        </p:grpSpPr>
        <p:sp>
          <p:nvSpPr>
            <p:cNvPr id="5321" name="Google Shape;5321;p56"/>
            <p:cNvSpPr/>
            <p:nvPr/>
          </p:nvSpPr>
          <p:spPr>
            <a:xfrm>
              <a:off x="2150781" y="4193036"/>
              <a:ext cx="594013" cy="410337"/>
            </a:xfrm>
            <a:custGeom>
              <a:avLst/>
              <a:gdLst/>
              <a:ahLst/>
              <a:cxnLst/>
              <a:rect l="l" t="t" r="r" b="b"/>
              <a:pathLst>
                <a:path w="3318" h="2292" extrusionOk="0">
                  <a:moveTo>
                    <a:pt x="2902" y="1"/>
                  </a:moveTo>
                  <a:cubicBezTo>
                    <a:pt x="2860" y="1"/>
                    <a:pt x="2077" y="1184"/>
                    <a:pt x="2077" y="1214"/>
                  </a:cubicBezTo>
                  <a:cubicBezTo>
                    <a:pt x="2076" y="1215"/>
                    <a:pt x="2074" y="1215"/>
                    <a:pt x="2073" y="1215"/>
                  </a:cubicBezTo>
                  <a:cubicBezTo>
                    <a:pt x="2019" y="1215"/>
                    <a:pt x="1568" y="767"/>
                    <a:pt x="1535" y="767"/>
                  </a:cubicBezTo>
                  <a:cubicBezTo>
                    <a:pt x="1533" y="767"/>
                    <a:pt x="1533" y="768"/>
                    <a:pt x="1533" y="769"/>
                  </a:cubicBezTo>
                  <a:cubicBezTo>
                    <a:pt x="1563" y="800"/>
                    <a:pt x="1563" y="1344"/>
                    <a:pt x="1533" y="1405"/>
                  </a:cubicBezTo>
                  <a:cubicBezTo>
                    <a:pt x="1502" y="1466"/>
                    <a:pt x="0" y="1497"/>
                    <a:pt x="0" y="1497"/>
                  </a:cubicBezTo>
                  <a:cubicBezTo>
                    <a:pt x="0" y="1497"/>
                    <a:pt x="292" y="2233"/>
                    <a:pt x="322" y="2263"/>
                  </a:cubicBezTo>
                  <a:cubicBezTo>
                    <a:pt x="338" y="2282"/>
                    <a:pt x="776" y="2292"/>
                    <a:pt x="1227" y="2292"/>
                  </a:cubicBezTo>
                  <a:cubicBezTo>
                    <a:pt x="1678" y="2292"/>
                    <a:pt x="2142" y="2282"/>
                    <a:pt x="2207" y="2263"/>
                  </a:cubicBezTo>
                  <a:cubicBezTo>
                    <a:pt x="2299" y="2202"/>
                    <a:pt x="3287" y="831"/>
                    <a:pt x="3287" y="800"/>
                  </a:cubicBezTo>
                  <a:cubicBezTo>
                    <a:pt x="3318" y="769"/>
                    <a:pt x="2904" y="65"/>
                    <a:pt x="2904" y="3"/>
                  </a:cubicBezTo>
                  <a:cubicBezTo>
                    <a:pt x="2904" y="1"/>
                    <a:pt x="2903" y="1"/>
                    <a:pt x="2902"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56"/>
            <p:cNvSpPr/>
            <p:nvPr/>
          </p:nvSpPr>
          <p:spPr>
            <a:xfrm>
              <a:off x="2082213" y="4067356"/>
              <a:ext cx="485702" cy="222355"/>
            </a:xfrm>
            <a:custGeom>
              <a:avLst/>
              <a:gdLst/>
              <a:ahLst/>
              <a:cxnLst/>
              <a:rect l="l" t="t" r="r" b="b"/>
              <a:pathLst>
                <a:path w="2713" h="1242" extrusionOk="0">
                  <a:moveTo>
                    <a:pt x="2712" y="0"/>
                  </a:moveTo>
                  <a:lnTo>
                    <a:pt x="2712" y="0"/>
                  </a:lnTo>
                  <a:cubicBezTo>
                    <a:pt x="2712" y="0"/>
                    <a:pt x="989" y="161"/>
                    <a:pt x="866" y="223"/>
                  </a:cubicBezTo>
                  <a:cubicBezTo>
                    <a:pt x="767" y="284"/>
                    <a:pt x="0" y="1180"/>
                    <a:pt x="0" y="1180"/>
                  </a:cubicBezTo>
                  <a:lnTo>
                    <a:pt x="1824" y="1242"/>
                  </a:lnTo>
                  <a:lnTo>
                    <a:pt x="2712" y="0"/>
                  </a:ln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56"/>
            <p:cNvSpPr/>
            <p:nvPr/>
          </p:nvSpPr>
          <p:spPr>
            <a:xfrm>
              <a:off x="2042469" y="4278613"/>
              <a:ext cx="377390" cy="17903"/>
            </a:xfrm>
            <a:custGeom>
              <a:avLst/>
              <a:gdLst/>
              <a:ahLst/>
              <a:cxnLst/>
              <a:rect l="l" t="t" r="r" b="b"/>
              <a:pathLst>
                <a:path w="2108" h="100" extrusionOk="0">
                  <a:moveTo>
                    <a:pt x="2046" y="0"/>
                  </a:moveTo>
                  <a:cubicBezTo>
                    <a:pt x="1372" y="31"/>
                    <a:pt x="667" y="31"/>
                    <a:pt x="0" y="62"/>
                  </a:cubicBezTo>
                  <a:lnTo>
                    <a:pt x="0" y="100"/>
                  </a:lnTo>
                  <a:cubicBezTo>
                    <a:pt x="667" y="100"/>
                    <a:pt x="1372" y="100"/>
                    <a:pt x="2046" y="62"/>
                  </a:cubicBezTo>
                  <a:cubicBezTo>
                    <a:pt x="2107" y="62"/>
                    <a:pt x="2107" y="0"/>
                    <a:pt x="20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56"/>
            <p:cNvSpPr/>
            <p:nvPr/>
          </p:nvSpPr>
          <p:spPr>
            <a:xfrm>
              <a:off x="2042469" y="4060373"/>
              <a:ext cx="177058" cy="226294"/>
            </a:xfrm>
            <a:custGeom>
              <a:avLst/>
              <a:gdLst/>
              <a:ahLst/>
              <a:cxnLst/>
              <a:rect l="l" t="t" r="r" b="b"/>
              <a:pathLst>
                <a:path w="989" h="1264" extrusionOk="0">
                  <a:moveTo>
                    <a:pt x="945" y="0"/>
                  </a:moveTo>
                  <a:cubicBezTo>
                    <a:pt x="939" y="0"/>
                    <a:pt x="933" y="3"/>
                    <a:pt x="927" y="9"/>
                  </a:cubicBezTo>
                  <a:cubicBezTo>
                    <a:pt x="605" y="422"/>
                    <a:pt x="284" y="806"/>
                    <a:pt x="0" y="1250"/>
                  </a:cubicBezTo>
                  <a:cubicBezTo>
                    <a:pt x="0" y="1250"/>
                    <a:pt x="0" y="1263"/>
                    <a:pt x="9" y="1263"/>
                  </a:cubicBezTo>
                  <a:cubicBezTo>
                    <a:pt x="14" y="1263"/>
                    <a:pt x="21" y="1260"/>
                    <a:pt x="31" y="1250"/>
                  </a:cubicBezTo>
                  <a:cubicBezTo>
                    <a:pt x="353" y="867"/>
                    <a:pt x="667" y="453"/>
                    <a:pt x="989" y="70"/>
                  </a:cubicBezTo>
                  <a:cubicBezTo>
                    <a:pt x="989" y="45"/>
                    <a:pt x="968" y="0"/>
                    <a:pt x="9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56"/>
            <p:cNvSpPr/>
            <p:nvPr/>
          </p:nvSpPr>
          <p:spPr>
            <a:xfrm>
              <a:off x="2403747" y="4049452"/>
              <a:ext cx="176521" cy="243123"/>
            </a:xfrm>
            <a:custGeom>
              <a:avLst/>
              <a:gdLst/>
              <a:ahLst/>
              <a:cxnLst/>
              <a:rect l="l" t="t" r="r" b="b"/>
              <a:pathLst>
                <a:path w="986" h="1358" extrusionOk="0">
                  <a:moveTo>
                    <a:pt x="947" y="1"/>
                  </a:moveTo>
                  <a:cubicBezTo>
                    <a:pt x="633" y="453"/>
                    <a:pt x="311" y="867"/>
                    <a:pt x="28" y="1311"/>
                  </a:cubicBezTo>
                  <a:cubicBezTo>
                    <a:pt x="1" y="1332"/>
                    <a:pt x="27" y="1358"/>
                    <a:pt x="45" y="1358"/>
                  </a:cubicBezTo>
                  <a:cubicBezTo>
                    <a:pt x="52" y="1358"/>
                    <a:pt x="58" y="1353"/>
                    <a:pt x="58" y="1342"/>
                  </a:cubicBezTo>
                  <a:cubicBezTo>
                    <a:pt x="372" y="897"/>
                    <a:pt x="694" y="483"/>
                    <a:pt x="985" y="39"/>
                  </a:cubicBezTo>
                  <a:cubicBezTo>
                    <a:pt x="985" y="1"/>
                    <a:pt x="985" y="1"/>
                    <a:pt x="94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56"/>
            <p:cNvSpPr/>
            <p:nvPr/>
          </p:nvSpPr>
          <p:spPr>
            <a:xfrm>
              <a:off x="2219348" y="4044081"/>
              <a:ext cx="337646" cy="22737"/>
            </a:xfrm>
            <a:custGeom>
              <a:avLst/>
              <a:gdLst/>
              <a:ahLst/>
              <a:cxnLst/>
              <a:rect l="l" t="t" r="r" b="b"/>
              <a:pathLst>
                <a:path w="1886" h="127" extrusionOk="0">
                  <a:moveTo>
                    <a:pt x="1854" y="0"/>
                  </a:moveTo>
                  <a:cubicBezTo>
                    <a:pt x="1249" y="31"/>
                    <a:pt x="606" y="0"/>
                    <a:pt x="1" y="100"/>
                  </a:cubicBezTo>
                  <a:cubicBezTo>
                    <a:pt x="188" y="119"/>
                    <a:pt x="380" y="126"/>
                    <a:pt x="572" y="126"/>
                  </a:cubicBezTo>
                  <a:cubicBezTo>
                    <a:pt x="1001" y="126"/>
                    <a:pt x="1437" y="90"/>
                    <a:pt x="1854" y="69"/>
                  </a:cubicBezTo>
                  <a:cubicBezTo>
                    <a:pt x="1885" y="69"/>
                    <a:pt x="1885" y="0"/>
                    <a:pt x="18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56"/>
            <p:cNvSpPr/>
            <p:nvPr/>
          </p:nvSpPr>
          <p:spPr>
            <a:xfrm>
              <a:off x="2036919" y="4279866"/>
              <a:ext cx="388311" cy="159337"/>
            </a:xfrm>
            <a:custGeom>
              <a:avLst/>
              <a:gdLst/>
              <a:ahLst/>
              <a:cxnLst/>
              <a:rect l="l" t="t" r="r" b="b"/>
              <a:pathLst>
                <a:path w="2169" h="890" extrusionOk="0">
                  <a:moveTo>
                    <a:pt x="2073" y="1"/>
                  </a:moveTo>
                  <a:cubicBezTo>
                    <a:pt x="2056" y="1"/>
                    <a:pt x="2038" y="9"/>
                    <a:pt x="2038" y="24"/>
                  </a:cubicBezTo>
                  <a:cubicBezTo>
                    <a:pt x="2008" y="215"/>
                    <a:pt x="2038" y="438"/>
                    <a:pt x="2038" y="629"/>
                  </a:cubicBezTo>
                  <a:lnTo>
                    <a:pt x="2038" y="790"/>
                  </a:lnTo>
                  <a:lnTo>
                    <a:pt x="1119" y="790"/>
                  </a:lnTo>
                  <a:cubicBezTo>
                    <a:pt x="797" y="821"/>
                    <a:pt x="476" y="821"/>
                    <a:pt x="161" y="821"/>
                  </a:cubicBezTo>
                  <a:lnTo>
                    <a:pt x="62" y="821"/>
                  </a:lnTo>
                  <a:cubicBezTo>
                    <a:pt x="61" y="821"/>
                    <a:pt x="60" y="821"/>
                    <a:pt x="59" y="821"/>
                  </a:cubicBezTo>
                  <a:lnTo>
                    <a:pt x="59" y="821"/>
                  </a:lnTo>
                  <a:cubicBezTo>
                    <a:pt x="61" y="814"/>
                    <a:pt x="62" y="805"/>
                    <a:pt x="62" y="790"/>
                  </a:cubicBezTo>
                  <a:cubicBezTo>
                    <a:pt x="62" y="537"/>
                    <a:pt x="62" y="315"/>
                    <a:pt x="31" y="55"/>
                  </a:cubicBezTo>
                  <a:lnTo>
                    <a:pt x="1" y="55"/>
                  </a:lnTo>
                  <a:cubicBezTo>
                    <a:pt x="1" y="346"/>
                    <a:pt x="31" y="598"/>
                    <a:pt x="1" y="859"/>
                  </a:cubicBezTo>
                  <a:cubicBezTo>
                    <a:pt x="1" y="890"/>
                    <a:pt x="31" y="890"/>
                    <a:pt x="31" y="890"/>
                  </a:cubicBezTo>
                  <a:lnTo>
                    <a:pt x="2107" y="890"/>
                  </a:lnTo>
                  <a:cubicBezTo>
                    <a:pt x="2138" y="890"/>
                    <a:pt x="2138" y="859"/>
                    <a:pt x="2138" y="821"/>
                  </a:cubicBezTo>
                  <a:cubicBezTo>
                    <a:pt x="2138" y="568"/>
                    <a:pt x="2169" y="284"/>
                    <a:pt x="2107" y="24"/>
                  </a:cubicBezTo>
                  <a:cubicBezTo>
                    <a:pt x="2107" y="9"/>
                    <a:pt x="2090" y="1"/>
                    <a:pt x="20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56"/>
            <p:cNvSpPr/>
            <p:nvPr/>
          </p:nvSpPr>
          <p:spPr>
            <a:xfrm>
              <a:off x="2408581" y="4042649"/>
              <a:ext cx="279999" cy="343021"/>
            </a:xfrm>
            <a:custGeom>
              <a:avLst/>
              <a:gdLst/>
              <a:ahLst/>
              <a:cxnLst/>
              <a:rect l="l" t="t" r="r" b="b"/>
              <a:pathLst>
                <a:path w="1564" h="1916" extrusionOk="0">
                  <a:moveTo>
                    <a:pt x="586" y="1826"/>
                  </a:moveTo>
                  <a:lnTo>
                    <a:pt x="586" y="1826"/>
                  </a:lnTo>
                  <a:cubicBezTo>
                    <a:pt x="575" y="1839"/>
                    <a:pt x="570" y="1843"/>
                    <a:pt x="568" y="1843"/>
                  </a:cubicBezTo>
                  <a:cubicBezTo>
                    <a:pt x="565" y="1843"/>
                    <a:pt x="574" y="1829"/>
                    <a:pt x="586" y="1826"/>
                  </a:cubicBezTo>
                  <a:close/>
                  <a:moveTo>
                    <a:pt x="1017" y="0"/>
                  </a:moveTo>
                  <a:cubicBezTo>
                    <a:pt x="967" y="0"/>
                    <a:pt x="927" y="51"/>
                    <a:pt x="958" y="108"/>
                  </a:cubicBezTo>
                  <a:cubicBezTo>
                    <a:pt x="1081" y="169"/>
                    <a:pt x="1150" y="269"/>
                    <a:pt x="1242" y="330"/>
                  </a:cubicBezTo>
                  <a:cubicBezTo>
                    <a:pt x="1303" y="391"/>
                    <a:pt x="1372" y="422"/>
                    <a:pt x="1403" y="491"/>
                  </a:cubicBezTo>
                  <a:cubicBezTo>
                    <a:pt x="1406" y="493"/>
                    <a:pt x="1409" y="495"/>
                    <a:pt x="1412" y="497"/>
                  </a:cubicBezTo>
                  <a:lnTo>
                    <a:pt x="1412" y="497"/>
                  </a:lnTo>
                  <a:cubicBezTo>
                    <a:pt x="1286" y="707"/>
                    <a:pt x="1143" y="917"/>
                    <a:pt x="1020" y="1127"/>
                  </a:cubicBezTo>
                  <a:cubicBezTo>
                    <a:pt x="889" y="1349"/>
                    <a:pt x="729" y="1571"/>
                    <a:pt x="606" y="1801"/>
                  </a:cubicBezTo>
                  <a:cubicBezTo>
                    <a:pt x="601" y="1808"/>
                    <a:pt x="596" y="1814"/>
                    <a:pt x="592" y="1819"/>
                  </a:cubicBezTo>
                  <a:lnTo>
                    <a:pt x="592" y="1819"/>
                  </a:lnTo>
                  <a:cubicBezTo>
                    <a:pt x="558" y="1791"/>
                    <a:pt x="502" y="1759"/>
                    <a:pt x="476" y="1732"/>
                  </a:cubicBezTo>
                  <a:cubicBezTo>
                    <a:pt x="315" y="1609"/>
                    <a:pt x="192" y="1479"/>
                    <a:pt x="31" y="1349"/>
                  </a:cubicBezTo>
                  <a:cubicBezTo>
                    <a:pt x="1" y="1349"/>
                    <a:pt x="1" y="1380"/>
                    <a:pt x="1" y="1380"/>
                  </a:cubicBezTo>
                  <a:cubicBezTo>
                    <a:pt x="154" y="1571"/>
                    <a:pt x="384" y="1732"/>
                    <a:pt x="575" y="1893"/>
                  </a:cubicBezTo>
                  <a:cubicBezTo>
                    <a:pt x="575" y="1908"/>
                    <a:pt x="583" y="1916"/>
                    <a:pt x="594" y="1916"/>
                  </a:cubicBezTo>
                  <a:cubicBezTo>
                    <a:pt x="606" y="1916"/>
                    <a:pt x="621" y="1908"/>
                    <a:pt x="637" y="1893"/>
                  </a:cubicBezTo>
                  <a:cubicBezTo>
                    <a:pt x="920" y="1448"/>
                    <a:pt x="1242" y="966"/>
                    <a:pt x="1533" y="521"/>
                  </a:cubicBezTo>
                  <a:cubicBezTo>
                    <a:pt x="1564" y="491"/>
                    <a:pt x="1564" y="460"/>
                    <a:pt x="1533" y="460"/>
                  </a:cubicBezTo>
                  <a:cubicBezTo>
                    <a:pt x="1372" y="299"/>
                    <a:pt x="1211" y="169"/>
                    <a:pt x="1050" y="8"/>
                  </a:cubicBezTo>
                  <a:cubicBezTo>
                    <a:pt x="1039" y="3"/>
                    <a:pt x="1028" y="0"/>
                    <a:pt x="10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56"/>
            <p:cNvSpPr/>
            <p:nvPr/>
          </p:nvSpPr>
          <p:spPr>
            <a:xfrm>
              <a:off x="2401778" y="4287386"/>
              <a:ext cx="131764" cy="265681"/>
            </a:xfrm>
            <a:custGeom>
              <a:avLst/>
              <a:gdLst/>
              <a:ahLst/>
              <a:cxnLst/>
              <a:rect l="l" t="t" r="r" b="b"/>
              <a:pathLst>
                <a:path w="736" h="1484" extrusionOk="0">
                  <a:moveTo>
                    <a:pt x="56" y="0"/>
                  </a:moveTo>
                  <a:cubicBezTo>
                    <a:pt x="36" y="0"/>
                    <a:pt x="0" y="23"/>
                    <a:pt x="0" y="51"/>
                  </a:cubicBezTo>
                  <a:cubicBezTo>
                    <a:pt x="192" y="526"/>
                    <a:pt x="422" y="1070"/>
                    <a:pt x="705" y="1483"/>
                  </a:cubicBezTo>
                  <a:lnTo>
                    <a:pt x="736" y="1483"/>
                  </a:lnTo>
                  <a:cubicBezTo>
                    <a:pt x="613" y="970"/>
                    <a:pt x="322" y="465"/>
                    <a:pt x="69" y="13"/>
                  </a:cubicBezTo>
                  <a:cubicBezTo>
                    <a:pt x="69" y="4"/>
                    <a:pt x="64" y="0"/>
                    <a:pt x="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56"/>
            <p:cNvSpPr/>
            <p:nvPr/>
          </p:nvSpPr>
          <p:spPr>
            <a:xfrm>
              <a:off x="2213799" y="4059657"/>
              <a:ext cx="108670" cy="230054"/>
            </a:xfrm>
            <a:custGeom>
              <a:avLst/>
              <a:gdLst/>
              <a:ahLst/>
              <a:cxnLst/>
              <a:rect l="l" t="t" r="r" b="b"/>
              <a:pathLst>
                <a:path w="607" h="1285" extrusionOk="0">
                  <a:moveTo>
                    <a:pt x="36" y="0"/>
                  </a:moveTo>
                  <a:cubicBezTo>
                    <a:pt x="16" y="0"/>
                    <a:pt x="1" y="22"/>
                    <a:pt x="1" y="43"/>
                  </a:cubicBezTo>
                  <a:cubicBezTo>
                    <a:pt x="93" y="296"/>
                    <a:pt x="223" y="557"/>
                    <a:pt x="353" y="840"/>
                  </a:cubicBezTo>
                  <a:cubicBezTo>
                    <a:pt x="415" y="970"/>
                    <a:pt x="476" y="1193"/>
                    <a:pt x="575" y="1285"/>
                  </a:cubicBezTo>
                  <a:lnTo>
                    <a:pt x="606" y="1285"/>
                  </a:lnTo>
                  <a:cubicBezTo>
                    <a:pt x="606" y="1162"/>
                    <a:pt x="514" y="1001"/>
                    <a:pt x="476" y="901"/>
                  </a:cubicBezTo>
                  <a:cubicBezTo>
                    <a:pt x="353" y="618"/>
                    <a:pt x="223" y="296"/>
                    <a:pt x="62" y="13"/>
                  </a:cubicBezTo>
                  <a:cubicBezTo>
                    <a:pt x="53" y="4"/>
                    <a:pt x="44" y="0"/>
                    <a:pt x="3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56"/>
            <p:cNvSpPr/>
            <p:nvPr/>
          </p:nvSpPr>
          <p:spPr>
            <a:xfrm>
              <a:off x="2105487" y="4433475"/>
              <a:ext cx="79667" cy="153787"/>
            </a:xfrm>
            <a:custGeom>
              <a:avLst/>
              <a:gdLst/>
              <a:ahLst/>
              <a:cxnLst/>
              <a:rect l="l" t="t" r="r" b="b"/>
              <a:pathLst>
                <a:path w="445" h="859" extrusionOk="0">
                  <a:moveTo>
                    <a:pt x="31" y="1"/>
                  </a:moveTo>
                  <a:cubicBezTo>
                    <a:pt x="31" y="1"/>
                    <a:pt x="1" y="1"/>
                    <a:pt x="1" y="32"/>
                  </a:cubicBezTo>
                  <a:cubicBezTo>
                    <a:pt x="93" y="315"/>
                    <a:pt x="253" y="606"/>
                    <a:pt x="414" y="859"/>
                  </a:cubicBezTo>
                  <a:cubicBezTo>
                    <a:pt x="414" y="859"/>
                    <a:pt x="445" y="859"/>
                    <a:pt x="445" y="828"/>
                  </a:cubicBezTo>
                  <a:cubicBezTo>
                    <a:pt x="353" y="537"/>
                    <a:pt x="192" y="254"/>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56"/>
            <p:cNvSpPr/>
            <p:nvPr/>
          </p:nvSpPr>
          <p:spPr>
            <a:xfrm>
              <a:off x="2190525" y="4321581"/>
              <a:ext cx="541737" cy="269261"/>
            </a:xfrm>
            <a:custGeom>
              <a:avLst/>
              <a:gdLst/>
              <a:ahLst/>
              <a:cxnLst/>
              <a:rect l="l" t="t" r="r" b="b"/>
              <a:pathLst>
                <a:path w="3026" h="1504" extrusionOk="0">
                  <a:moveTo>
                    <a:pt x="2973" y="1"/>
                  </a:moveTo>
                  <a:cubicBezTo>
                    <a:pt x="2962" y="1"/>
                    <a:pt x="2951" y="4"/>
                    <a:pt x="2942" y="13"/>
                  </a:cubicBezTo>
                  <a:cubicBezTo>
                    <a:pt x="2651" y="465"/>
                    <a:pt x="2299" y="909"/>
                    <a:pt x="1985" y="1354"/>
                  </a:cubicBezTo>
                  <a:cubicBezTo>
                    <a:pt x="1942" y="1415"/>
                    <a:pt x="1952" y="1427"/>
                    <a:pt x="1950" y="1427"/>
                  </a:cubicBezTo>
                  <a:cubicBezTo>
                    <a:pt x="1948" y="1427"/>
                    <a:pt x="1942" y="1423"/>
                    <a:pt x="1916" y="1423"/>
                  </a:cubicBezTo>
                  <a:cubicBezTo>
                    <a:pt x="1755" y="1423"/>
                    <a:pt x="1602" y="1423"/>
                    <a:pt x="1441" y="1392"/>
                  </a:cubicBezTo>
                  <a:cubicBezTo>
                    <a:pt x="1187" y="1392"/>
                    <a:pt x="935" y="1381"/>
                    <a:pt x="687" y="1381"/>
                  </a:cubicBezTo>
                  <a:cubicBezTo>
                    <a:pt x="465" y="1381"/>
                    <a:pt x="245" y="1390"/>
                    <a:pt x="31" y="1423"/>
                  </a:cubicBezTo>
                  <a:cubicBezTo>
                    <a:pt x="1" y="1423"/>
                    <a:pt x="1" y="1453"/>
                    <a:pt x="31" y="1453"/>
                  </a:cubicBezTo>
                  <a:cubicBezTo>
                    <a:pt x="514" y="1484"/>
                    <a:pt x="1027" y="1484"/>
                    <a:pt x="1502" y="1484"/>
                  </a:cubicBezTo>
                  <a:cubicBezTo>
                    <a:pt x="1577" y="1484"/>
                    <a:pt x="1711" y="1504"/>
                    <a:pt x="1825" y="1504"/>
                  </a:cubicBezTo>
                  <a:cubicBezTo>
                    <a:pt x="1911" y="1504"/>
                    <a:pt x="1986" y="1493"/>
                    <a:pt x="2015" y="1453"/>
                  </a:cubicBezTo>
                  <a:cubicBezTo>
                    <a:pt x="2368" y="971"/>
                    <a:pt x="2682" y="526"/>
                    <a:pt x="3004" y="51"/>
                  </a:cubicBezTo>
                  <a:cubicBezTo>
                    <a:pt x="3026" y="24"/>
                    <a:pt x="3001" y="1"/>
                    <a:pt x="29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56"/>
            <p:cNvSpPr/>
            <p:nvPr/>
          </p:nvSpPr>
          <p:spPr>
            <a:xfrm>
              <a:off x="2648657" y="4175670"/>
              <a:ext cx="74296" cy="142866"/>
            </a:xfrm>
            <a:custGeom>
              <a:avLst/>
              <a:gdLst/>
              <a:ahLst/>
              <a:cxnLst/>
              <a:rect l="l" t="t" r="r" b="b"/>
              <a:pathLst>
                <a:path w="415" h="798" extrusionOk="0">
                  <a:moveTo>
                    <a:pt x="31" y="1"/>
                  </a:moveTo>
                  <a:cubicBezTo>
                    <a:pt x="31" y="1"/>
                    <a:pt x="0" y="1"/>
                    <a:pt x="0" y="31"/>
                  </a:cubicBezTo>
                  <a:cubicBezTo>
                    <a:pt x="62" y="192"/>
                    <a:pt x="154" y="353"/>
                    <a:pt x="253" y="514"/>
                  </a:cubicBezTo>
                  <a:cubicBezTo>
                    <a:pt x="284" y="606"/>
                    <a:pt x="345" y="736"/>
                    <a:pt x="414" y="797"/>
                  </a:cubicBezTo>
                  <a:cubicBezTo>
                    <a:pt x="414" y="705"/>
                    <a:pt x="345" y="606"/>
                    <a:pt x="284" y="514"/>
                  </a:cubicBezTo>
                  <a:cubicBezTo>
                    <a:pt x="223" y="353"/>
                    <a:pt x="123" y="162"/>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4" name="Google Shape;5334;p56"/>
          <p:cNvGrpSpPr/>
          <p:nvPr/>
        </p:nvGrpSpPr>
        <p:grpSpPr>
          <a:xfrm>
            <a:off x="1013795" y="857225"/>
            <a:ext cx="489920" cy="449597"/>
            <a:chOff x="1013795" y="857225"/>
            <a:chExt cx="489920" cy="449597"/>
          </a:xfrm>
        </p:grpSpPr>
        <p:sp>
          <p:nvSpPr>
            <p:cNvPr id="5335" name="Google Shape;5335;p56"/>
            <p:cNvSpPr/>
            <p:nvPr/>
          </p:nvSpPr>
          <p:spPr>
            <a:xfrm>
              <a:off x="1013795" y="857225"/>
              <a:ext cx="489920" cy="449597"/>
            </a:xfrm>
            <a:custGeom>
              <a:avLst/>
              <a:gdLst/>
              <a:ahLst/>
              <a:cxnLst/>
              <a:rect l="l" t="t" r="r" b="b"/>
              <a:pathLst>
                <a:path w="4045" h="3712" extrusionOk="0">
                  <a:moveTo>
                    <a:pt x="2737" y="0"/>
                  </a:moveTo>
                  <a:cubicBezTo>
                    <a:pt x="2567" y="0"/>
                    <a:pt x="2184" y="221"/>
                    <a:pt x="2098" y="273"/>
                  </a:cubicBezTo>
                  <a:cubicBezTo>
                    <a:pt x="1715" y="434"/>
                    <a:pt x="1332" y="626"/>
                    <a:pt x="949" y="787"/>
                  </a:cubicBezTo>
                  <a:cubicBezTo>
                    <a:pt x="696" y="940"/>
                    <a:pt x="375" y="1039"/>
                    <a:pt x="153" y="1231"/>
                  </a:cubicBezTo>
                  <a:cubicBezTo>
                    <a:pt x="122" y="1262"/>
                    <a:pt x="153" y="1292"/>
                    <a:pt x="183" y="1292"/>
                  </a:cubicBezTo>
                  <a:cubicBezTo>
                    <a:pt x="1011" y="879"/>
                    <a:pt x="1815" y="434"/>
                    <a:pt x="2673" y="113"/>
                  </a:cubicBezTo>
                  <a:cubicBezTo>
                    <a:pt x="2690" y="107"/>
                    <a:pt x="2704" y="105"/>
                    <a:pt x="2716" y="105"/>
                  </a:cubicBezTo>
                  <a:cubicBezTo>
                    <a:pt x="2774" y="105"/>
                    <a:pt x="2783" y="165"/>
                    <a:pt x="2834" y="273"/>
                  </a:cubicBezTo>
                  <a:cubicBezTo>
                    <a:pt x="2964" y="465"/>
                    <a:pt x="3087" y="656"/>
                    <a:pt x="3186" y="848"/>
                  </a:cubicBezTo>
                  <a:cubicBezTo>
                    <a:pt x="3439" y="1262"/>
                    <a:pt x="3661" y="1706"/>
                    <a:pt x="3853" y="2127"/>
                  </a:cubicBezTo>
                  <a:cubicBezTo>
                    <a:pt x="3922" y="2281"/>
                    <a:pt x="3952" y="2250"/>
                    <a:pt x="3822" y="2350"/>
                  </a:cubicBezTo>
                  <a:cubicBezTo>
                    <a:pt x="3661" y="2441"/>
                    <a:pt x="3500" y="2541"/>
                    <a:pt x="3347" y="2602"/>
                  </a:cubicBezTo>
                  <a:cubicBezTo>
                    <a:pt x="2865" y="2855"/>
                    <a:pt x="2390" y="3085"/>
                    <a:pt x="1907" y="3307"/>
                  </a:cubicBezTo>
                  <a:cubicBezTo>
                    <a:pt x="1715" y="3399"/>
                    <a:pt x="1524" y="3468"/>
                    <a:pt x="1332" y="3560"/>
                  </a:cubicBezTo>
                  <a:cubicBezTo>
                    <a:pt x="1261" y="3587"/>
                    <a:pt x="1215" y="3610"/>
                    <a:pt x="1178" y="3610"/>
                  </a:cubicBezTo>
                  <a:cubicBezTo>
                    <a:pt x="1132" y="3610"/>
                    <a:pt x="1100" y="3574"/>
                    <a:pt x="1049" y="3468"/>
                  </a:cubicBezTo>
                  <a:cubicBezTo>
                    <a:pt x="696" y="2924"/>
                    <a:pt x="474" y="2319"/>
                    <a:pt x="183" y="1744"/>
                  </a:cubicBezTo>
                  <a:cubicBezTo>
                    <a:pt x="153" y="1675"/>
                    <a:pt x="91" y="1583"/>
                    <a:pt x="53" y="1484"/>
                  </a:cubicBezTo>
                  <a:cubicBezTo>
                    <a:pt x="53" y="1475"/>
                    <a:pt x="48" y="1471"/>
                    <a:pt x="41" y="1471"/>
                  </a:cubicBezTo>
                  <a:cubicBezTo>
                    <a:pt x="25" y="1471"/>
                    <a:pt x="1" y="1493"/>
                    <a:pt x="22" y="1514"/>
                  </a:cubicBezTo>
                  <a:cubicBezTo>
                    <a:pt x="283" y="2127"/>
                    <a:pt x="536" y="2733"/>
                    <a:pt x="857" y="3338"/>
                  </a:cubicBezTo>
                  <a:cubicBezTo>
                    <a:pt x="960" y="3525"/>
                    <a:pt x="999" y="3711"/>
                    <a:pt x="1181" y="3711"/>
                  </a:cubicBezTo>
                  <a:cubicBezTo>
                    <a:pt x="1216" y="3711"/>
                    <a:pt x="1255" y="3705"/>
                    <a:pt x="1302" y="3690"/>
                  </a:cubicBezTo>
                  <a:cubicBezTo>
                    <a:pt x="2160" y="3368"/>
                    <a:pt x="2995" y="2924"/>
                    <a:pt x="3761" y="2510"/>
                  </a:cubicBezTo>
                  <a:cubicBezTo>
                    <a:pt x="3952" y="2380"/>
                    <a:pt x="4044" y="2350"/>
                    <a:pt x="3952" y="2158"/>
                  </a:cubicBezTo>
                  <a:cubicBezTo>
                    <a:pt x="3791" y="1744"/>
                    <a:pt x="3539" y="1323"/>
                    <a:pt x="3309" y="940"/>
                  </a:cubicBezTo>
                  <a:cubicBezTo>
                    <a:pt x="3156" y="626"/>
                    <a:pt x="3025" y="273"/>
                    <a:pt x="2803" y="21"/>
                  </a:cubicBezTo>
                  <a:cubicBezTo>
                    <a:pt x="2789" y="6"/>
                    <a:pt x="2766" y="0"/>
                    <a:pt x="273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56"/>
            <p:cNvSpPr/>
            <p:nvPr/>
          </p:nvSpPr>
          <p:spPr>
            <a:xfrm>
              <a:off x="1151870" y="1017347"/>
              <a:ext cx="201540" cy="176108"/>
            </a:xfrm>
            <a:custGeom>
              <a:avLst/>
              <a:gdLst/>
              <a:ahLst/>
              <a:cxnLst/>
              <a:rect l="l" t="t" r="r" b="b"/>
              <a:pathLst>
                <a:path w="1664" h="1454" extrusionOk="0">
                  <a:moveTo>
                    <a:pt x="100" y="1"/>
                  </a:moveTo>
                  <a:cubicBezTo>
                    <a:pt x="62" y="1"/>
                    <a:pt x="62" y="70"/>
                    <a:pt x="100" y="70"/>
                  </a:cubicBezTo>
                  <a:cubicBezTo>
                    <a:pt x="384" y="101"/>
                    <a:pt x="675" y="101"/>
                    <a:pt x="958" y="131"/>
                  </a:cubicBezTo>
                  <a:cubicBezTo>
                    <a:pt x="1119" y="162"/>
                    <a:pt x="1280" y="162"/>
                    <a:pt x="1441" y="231"/>
                  </a:cubicBezTo>
                  <a:cubicBezTo>
                    <a:pt x="1564" y="261"/>
                    <a:pt x="1403" y="514"/>
                    <a:pt x="1372" y="576"/>
                  </a:cubicBezTo>
                  <a:cubicBezTo>
                    <a:pt x="1211" y="836"/>
                    <a:pt x="1058" y="1089"/>
                    <a:pt x="867" y="1311"/>
                  </a:cubicBezTo>
                  <a:cubicBezTo>
                    <a:pt x="820" y="1357"/>
                    <a:pt x="789" y="1382"/>
                    <a:pt x="762" y="1382"/>
                  </a:cubicBezTo>
                  <a:cubicBezTo>
                    <a:pt x="732" y="1382"/>
                    <a:pt x="708" y="1350"/>
                    <a:pt x="675" y="1280"/>
                  </a:cubicBezTo>
                  <a:cubicBezTo>
                    <a:pt x="606" y="1150"/>
                    <a:pt x="545" y="1028"/>
                    <a:pt x="445" y="897"/>
                  </a:cubicBezTo>
                  <a:cubicBezTo>
                    <a:pt x="323" y="614"/>
                    <a:pt x="192" y="353"/>
                    <a:pt x="31" y="101"/>
                  </a:cubicBezTo>
                  <a:cubicBezTo>
                    <a:pt x="31" y="92"/>
                    <a:pt x="29" y="88"/>
                    <a:pt x="25" y="88"/>
                  </a:cubicBezTo>
                  <a:cubicBezTo>
                    <a:pt x="16" y="88"/>
                    <a:pt x="1" y="110"/>
                    <a:pt x="1" y="131"/>
                  </a:cubicBezTo>
                  <a:cubicBezTo>
                    <a:pt x="192" y="484"/>
                    <a:pt x="384" y="867"/>
                    <a:pt x="545" y="1219"/>
                  </a:cubicBezTo>
                  <a:cubicBezTo>
                    <a:pt x="598" y="1299"/>
                    <a:pt x="628" y="1453"/>
                    <a:pt x="720" y="1453"/>
                  </a:cubicBezTo>
                  <a:cubicBezTo>
                    <a:pt x="734" y="1453"/>
                    <a:pt x="750" y="1449"/>
                    <a:pt x="767" y="1441"/>
                  </a:cubicBezTo>
                  <a:cubicBezTo>
                    <a:pt x="1058" y="1342"/>
                    <a:pt x="1280" y="867"/>
                    <a:pt x="1441" y="614"/>
                  </a:cubicBezTo>
                  <a:cubicBezTo>
                    <a:pt x="1533" y="453"/>
                    <a:pt x="1663" y="231"/>
                    <a:pt x="1403" y="131"/>
                  </a:cubicBezTo>
                  <a:cubicBezTo>
                    <a:pt x="1020" y="1"/>
                    <a:pt x="514" y="1"/>
                    <a:pt x="1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56"/>
            <p:cNvSpPr/>
            <p:nvPr/>
          </p:nvSpPr>
          <p:spPr>
            <a:xfrm>
              <a:off x="1047950" y="1013713"/>
              <a:ext cx="11264" cy="27010"/>
            </a:xfrm>
            <a:custGeom>
              <a:avLst/>
              <a:gdLst/>
              <a:ahLst/>
              <a:cxnLst/>
              <a:rect l="l" t="t" r="r" b="b"/>
              <a:pathLst>
                <a:path w="93" h="223" extrusionOk="0">
                  <a:moveTo>
                    <a:pt x="93" y="0"/>
                  </a:moveTo>
                  <a:lnTo>
                    <a:pt x="93" y="0"/>
                  </a:lnTo>
                  <a:cubicBezTo>
                    <a:pt x="62" y="69"/>
                    <a:pt x="31" y="131"/>
                    <a:pt x="1" y="192"/>
                  </a:cubicBezTo>
                  <a:cubicBezTo>
                    <a:pt x="1" y="222"/>
                    <a:pt x="31" y="222"/>
                    <a:pt x="31" y="222"/>
                  </a:cubicBezTo>
                  <a:cubicBezTo>
                    <a:pt x="62" y="131"/>
                    <a:pt x="93" y="69"/>
                    <a:pt x="9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56"/>
            <p:cNvSpPr/>
            <p:nvPr/>
          </p:nvSpPr>
          <p:spPr>
            <a:xfrm>
              <a:off x="1055460" y="1034062"/>
              <a:ext cx="11264" cy="29796"/>
            </a:xfrm>
            <a:custGeom>
              <a:avLst/>
              <a:gdLst/>
              <a:ahLst/>
              <a:cxnLst/>
              <a:rect l="l" t="t" r="r" b="b"/>
              <a:pathLst>
                <a:path w="93" h="246" extrusionOk="0">
                  <a:moveTo>
                    <a:pt x="77" y="1"/>
                  </a:moveTo>
                  <a:cubicBezTo>
                    <a:pt x="69" y="1"/>
                    <a:pt x="61" y="9"/>
                    <a:pt x="61" y="24"/>
                  </a:cubicBezTo>
                  <a:cubicBezTo>
                    <a:pt x="31" y="93"/>
                    <a:pt x="31" y="154"/>
                    <a:pt x="0" y="215"/>
                  </a:cubicBezTo>
                  <a:cubicBezTo>
                    <a:pt x="0" y="246"/>
                    <a:pt x="31" y="246"/>
                    <a:pt x="31" y="246"/>
                  </a:cubicBezTo>
                  <a:cubicBezTo>
                    <a:pt x="61" y="154"/>
                    <a:pt x="92" y="93"/>
                    <a:pt x="92" y="24"/>
                  </a:cubicBezTo>
                  <a:cubicBezTo>
                    <a:pt x="92" y="9"/>
                    <a:pt x="84" y="1"/>
                    <a:pt x="7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56"/>
            <p:cNvSpPr/>
            <p:nvPr/>
          </p:nvSpPr>
          <p:spPr>
            <a:xfrm>
              <a:off x="1059093" y="985129"/>
              <a:ext cx="39121" cy="121483"/>
            </a:xfrm>
            <a:custGeom>
              <a:avLst/>
              <a:gdLst/>
              <a:ahLst/>
              <a:cxnLst/>
              <a:rect l="l" t="t" r="r" b="b"/>
              <a:pathLst>
                <a:path w="323" h="1003" extrusionOk="0">
                  <a:moveTo>
                    <a:pt x="300" y="1"/>
                  </a:moveTo>
                  <a:cubicBezTo>
                    <a:pt x="295" y="1"/>
                    <a:pt x="292" y="4"/>
                    <a:pt x="292" y="14"/>
                  </a:cubicBezTo>
                  <a:cubicBezTo>
                    <a:pt x="131" y="305"/>
                    <a:pt x="62" y="650"/>
                    <a:pt x="1" y="972"/>
                  </a:cubicBezTo>
                  <a:cubicBezTo>
                    <a:pt x="1" y="1002"/>
                    <a:pt x="31" y="1002"/>
                    <a:pt x="31" y="1002"/>
                  </a:cubicBezTo>
                  <a:cubicBezTo>
                    <a:pt x="100" y="650"/>
                    <a:pt x="223" y="336"/>
                    <a:pt x="322" y="14"/>
                  </a:cubicBezTo>
                  <a:cubicBezTo>
                    <a:pt x="322" y="14"/>
                    <a:pt x="309" y="1"/>
                    <a:pt x="3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56"/>
            <p:cNvSpPr/>
            <p:nvPr/>
          </p:nvSpPr>
          <p:spPr>
            <a:xfrm>
              <a:off x="1062848" y="957029"/>
              <a:ext cx="58500" cy="191370"/>
            </a:xfrm>
            <a:custGeom>
              <a:avLst/>
              <a:gdLst/>
              <a:ahLst/>
              <a:cxnLst/>
              <a:rect l="l" t="t" r="r" b="b"/>
              <a:pathLst>
                <a:path w="483" h="1580" extrusionOk="0">
                  <a:moveTo>
                    <a:pt x="468" y="1"/>
                  </a:moveTo>
                  <a:cubicBezTo>
                    <a:pt x="460" y="1"/>
                    <a:pt x="452" y="9"/>
                    <a:pt x="452" y="24"/>
                  </a:cubicBezTo>
                  <a:cubicBezTo>
                    <a:pt x="223" y="468"/>
                    <a:pt x="131" y="1043"/>
                    <a:pt x="0" y="1556"/>
                  </a:cubicBezTo>
                  <a:cubicBezTo>
                    <a:pt x="0" y="1571"/>
                    <a:pt x="18" y="1579"/>
                    <a:pt x="35" y="1579"/>
                  </a:cubicBezTo>
                  <a:cubicBezTo>
                    <a:pt x="52" y="1579"/>
                    <a:pt x="69" y="1571"/>
                    <a:pt x="69" y="1556"/>
                  </a:cubicBezTo>
                  <a:cubicBezTo>
                    <a:pt x="161" y="1043"/>
                    <a:pt x="353" y="537"/>
                    <a:pt x="483" y="24"/>
                  </a:cubicBezTo>
                  <a:cubicBezTo>
                    <a:pt x="483" y="9"/>
                    <a:pt x="475" y="1"/>
                    <a:pt x="46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56"/>
            <p:cNvSpPr/>
            <p:nvPr/>
          </p:nvSpPr>
          <p:spPr>
            <a:xfrm>
              <a:off x="1078593" y="957029"/>
              <a:ext cx="53897" cy="217047"/>
            </a:xfrm>
            <a:custGeom>
              <a:avLst/>
              <a:gdLst/>
              <a:ahLst/>
              <a:cxnLst/>
              <a:rect l="l" t="t" r="r" b="b"/>
              <a:pathLst>
                <a:path w="445" h="1792" extrusionOk="0">
                  <a:moveTo>
                    <a:pt x="430" y="1"/>
                  </a:moveTo>
                  <a:cubicBezTo>
                    <a:pt x="422" y="1"/>
                    <a:pt x="414" y="9"/>
                    <a:pt x="414" y="24"/>
                  </a:cubicBezTo>
                  <a:cubicBezTo>
                    <a:pt x="322" y="185"/>
                    <a:pt x="322" y="407"/>
                    <a:pt x="253" y="568"/>
                  </a:cubicBezTo>
                  <a:cubicBezTo>
                    <a:pt x="161" y="982"/>
                    <a:pt x="62" y="1365"/>
                    <a:pt x="1" y="1778"/>
                  </a:cubicBezTo>
                  <a:cubicBezTo>
                    <a:pt x="1" y="1778"/>
                    <a:pt x="14" y="1792"/>
                    <a:pt x="23" y="1792"/>
                  </a:cubicBezTo>
                  <a:cubicBezTo>
                    <a:pt x="28" y="1792"/>
                    <a:pt x="31" y="1789"/>
                    <a:pt x="31" y="1778"/>
                  </a:cubicBezTo>
                  <a:cubicBezTo>
                    <a:pt x="93" y="1395"/>
                    <a:pt x="192" y="1043"/>
                    <a:pt x="284" y="660"/>
                  </a:cubicBezTo>
                  <a:cubicBezTo>
                    <a:pt x="353" y="468"/>
                    <a:pt x="445" y="246"/>
                    <a:pt x="445" y="24"/>
                  </a:cubicBezTo>
                  <a:cubicBezTo>
                    <a:pt x="445" y="9"/>
                    <a:pt x="437" y="1"/>
                    <a:pt x="4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56"/>
            <p:cNvSpPr/>
            <p:nvPr/>
          </p:nvSpPr>
          <p:spPr>
            <a:xfrm>
              <a:off x="1091068" y="945038"/>
              <a:ext cx="64677" cy="244784"/>
            </a:xfrm>
            <a:custGeom>
              <a:avLst/>
              <a:gdLst/>
              <a:ahLst/>
              <a:cxnLst/>
              <a:rect l="l" t="t" r="r" b="b"/>
              <a:pathLst>
                <a:path w="534" h="2021" extrusionOk="0">
                  <a:moveTo>
                    <a:pt x="518" y="0"/>
                  </a:moveTo>
                  <a:cubicBezTo>
                    <a:pt x="510" y="0"/>
                    <a:pt x="503" y="8"/>
                    <a:pt x="503" y="23"/>
                  </a:cubicBezTo>
                  <a:cubicBezTo>
                    <a:pt x="411" y="215"/>
                    <a:pt x="373" y="475"/>
                    <a:pt x="311" y="698"/>
                  </a:cubicBezTo>
                  <a:cubicBezTo>
                    <a:pt x="219" y="1111"/>
                    <a:pt x="150" y="1556"/>
                    <a:pt x="28" y="1977"/>
                  </a:cubicBezTo>
                  <a:cubicBezTo>
                    <a:pt x="1" y="1999"/>
                    <a:pt x="27" y="2020"/>
                    <a:pt x="45" y="2020"/>
                  </a:cubicBezTo>
                  <a:cubicBezTo>
                    <a:pt x="53" y="2020"/>
                    <a:pt x="58" y="2017"/>
                    <a:pt x="58" y="2008"/>
                  </a:cubicBezTo>
                  <a:cubicBezTo>
                    <a:pt x="150" y="1556"/>
                    <a:pt x="281" y="1142"/>
                    <a:pt x="373" y="728"/>
                  </a:cubicBezTo>
                  <a:cubicBezTo>
                    <a:pt x="442" y="506"/>
                    <a:pt x="533" y="253"/>
                    <a:pt x="533" y="23"/>
                  </a:cubicBezTo>
                  <a:cubicBezTo>
                    <a:pt x="533" y="8"/>
                    <a:pt x="526" y="0"/>
                    <a:pt x="51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56"/>
            <p:cNvSpPr/>
            <p:nvPr/>
          </p:nvSpPr>
          <p:spPr>
            <a:xfrm>
              <a:off x="1117593" y="995424"/>
              <a:ext cx="50264" cy="219712"/>
            </a:xfrm>
            <a:custGeom>
              <a:avLst/>
              <a:gdLst/>
              <a:ahLst/>
              <a:cxnLst/>
              <a:rect l="l" t="t" r="r" b="b"/>
              <a:pathLst>
                <a:path w="415" h="1814" extrusionOk="0">
                  <a:moveTo>
                    <a:pt x="399" y="0"/>
                  </a:moveTo>
                  <a:cubicBezTo>
                    <a:pt x="391" y="0"/>
                    <a:pt x="383" y="10"/>
                    <a:pt x="383" y="29"/>
                  </a:cubicBezTo>
                  <a:cubicBezTo>
                    <a:pt x="154" y="565"/>
                    <a:pt x="62" y="1239"/>
                    <a:pt x="0" y="1814"/>
                  </a:cubicBezTo>
                  <a:cubicBezTo>
                    <a:pt x="123" y="1239"/>
                    <a:pt x="314" y="634"/>
                    <a:pt x="414" y="29"/>
                  </a:cubicBezTo>
                  <a:cubicBezTo>
                    <a:pt x="414" y="10"/>
                    <a:pt x="406" y="0"/>
                    <a:pt x="39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56"/>
            <p:cNvSpPr/>
            <p:nvPr/>
          </p:nvSpPr>
          <p:spPr>
            <a:xfrm>
              <a:off x="1124982" y="1058407"/>
              <a:ext cx="46509" cy="190158"/>
            </a:xfrm>
            <a:custGeom>
              <a:avLst/>
              <a:gdLst/>
              <a:ahLst/>
              <a:cxnLst/>
              <a:rect l="l" t="t" r="r" b="b"/>
              <a:pathLst>
                <a:path w="384" h="1570" extrusionOk="0">
                  <a:moveTo>
                    <a:pt x="361" y="1"/>
                  </a:moveTo>
                  <a:cubicBezTo>
                    <a:pt x="356" y="1"/>
                    <a:pt x="353" y="4"/>
                    <a:pt x="353" y="14"/>
                  </a:cubicBezTo>
                  <a:cubicBezTo>
                    <a:pt x="131" y="497"/>
                    <a:pt x="62" y="1041"/>
                    <a:pt x="1" y="1547"/>
                  </a:cubicBezTo>
                  <a:cubicBezTo>
                    <a:pt x="1" y="1562"/>
                    <a:pt x="8" y="1570"/>
                    <a:pt x="16" y="1570"/>
                  </a:cubicBezTo>
                  <a:cubicBezTo>
                    <a:pt x="24" y="1570"/>
                    <a:pt x="31" y="1562"/>
                    <a:pt x="31" y="1547"/>
                  </a:cubicBezTo>
                  <a:cubicBezTo>
                    <a:pt x="93" y="1003"/>
                    <a:pt x="284" y="528"/>
                    <a:pt x="384" y="14"/>
                  </a:cubicBezTo>
                  <a:cubicBezTo>
                    <a:pt x="384" y="14"/>
                    <a:pt x="370" y="1"/>
                    <a:pt x="36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56"/>
            <p:cNvSpPr/>
            <p:nvPr/>
          </p:nvSpPr>
          <p:spPr>
            <a:xfrm>
              <a:off x="1142665" y="1085538"/>
              <a:ext cx="39969" cy="186283"/>
            </a:xfrm>
            <a:custGeom>
              <a:avLst/>
              <a:gdLst/>
              <a:ahLst/>
              <a:cxnLst/>
              <a:rect l="l" t="t" r="r" b="b"/>
              <a:pathLst>
                <a:path w="330" h="1538" extrusionOk="0">
                  <a:moveTo>
                    <a:pt x="318" y="0"/>
                  </a:moveTo>
                  <a:cubicBezTo>
                    <a:pt x="314" y="0"/>
                    <a:pt x="308" y="4"/>
                    <a:pt x="299" y="13"/>
                  </a:cubicBezTo>
                  <a:cubicBezTo>
                    <a:pt x="107" y="495"/>
                    <a:pt x="46" y="1039"/>
                    <a:pt x="16" y="1514"/>
                  </a:cubicBezTo>
                  <a:cubicBezTo>
                    <a:pt x="0" y="1529"/>
                    <a:pt x="8" y="1537"/>
                    <a:pt x="19" y="1537"/>
                  </a:cubicBezTo>
                  <a:cubicBezTo>
                    <a:pt x="31" y="1537"/>
                    <a:pt x="46" y="1529"/>
                    <a:pt x="46" y="1514"/>
                  </a:cubicBezTo>
                  <a:cubicBezTo>
                    <a:pt x="107" y="1039"/>
                    <a:pt x="268" y="526"/>
                    <a:pt x="330" y="51"/>
                  </a:cubicBezTo>
                  <a:cubicBezTo>
                    <a:pt x="330" y="23"/>
                    <a:pt x="330" y="0"/>
                    <a:pt x="31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56"/>
            <p:cNvSpPr/>
            <p:nvPr/>
          </p:nvSpPr>
          <p:spPr>
            <a:xfrm>
              <a:off x="1163982" y="1112912"/>
              <a:ext cx="38152" cy="166782"/>
            </a:xfrm>
            <a:custGeom>
              <a:avLst/>
              <a:gdLst/>
              <a:ahLst/>
              <a:cxnLst/>
              <a:rect l="l" t="t" r="r" b="b"/>
              <a:pathLst>
                <a:path w="315" h="1377" extrusionOk="0">
                  <a:moveTo>
                    <a:pt x="280" y="0"/>
                  </a:moveTo>
                  <a:cubicBezTo>
                    <a:pt x="272" y="0"/>
                    <a:pt x="262" y="5"/>
                    <a:pt x="253" y="16"/>
                  </a:cubicBezTo>
                  <a:cubicBezTo>
                    <a:pt x="123" y="430"/>
                    <a:pt x="62" y="905"/>
                    <a:pt x="0" y="1319"/>
                  </a:cubicBezTo>
                  <a:cubicBezTo>
                    <a:pt x="0" y="1360"/>
                    <a:pt x="22" y="1377"/>
                    <a:pt x="40" y="1377"/>
                  </a:cubicBezTo>
                  <a:cubicBezTo>
                    <a:pt x="52" y="1377"/>
                    <a:pt x="62" y="1369"/>
                    <a:pt x="62" y="1357"/>
                  </a:cubicBezTo>
                  <a:cubicBezTo>
                    <a:pt x="123" y="905"/>
                    <a:pt x="253" y="461"/>
                    <a:pt x="315" y="47"/>
                  </a:cubicBezTo>
                  <a:cubicBezTo>
                    <a:pt x="315" y="26"/>
                    <a:pt x="299" y="0"/>
                    <a:pt x="28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56"/>
            <p:cNvSpPr/>
            <p:nvPr/>
          </p:nvSpPr>
          <p:spPr>
            <a:xfrm>
              <a:off x="1178758" y="1140043"/>
              <a:ext cx="35487" cy="154549"/>
            </a:xfrm>
            <a:custGeom>
              <a:avLst/>
              <a:gdLst/>
              <a:ahLst/>
              <a:cxnLst/>
              <a:rect l="l" t="t" r="r" b="b"/>
              <a:pathLst>
                <a:path w="293" h="1276" extrusionOk="0">
                  <a:moveTo>
                    <a:pt x="269" y="1"/>
                  </a:moveTo>
                  <a:cubicBezTo>
                    <a:pt x="265" y="1"/>
                    <a:pt x="261" y="4"/>
                    <a:pt x="261" y="15"/>
                  </a:cubicBezTo>
                  <a:cubicBezTo>
                    <a:pt x="162" y="175"/>
                    <a:pt x="162" y="398"/>
                    <a:pt x="131" y="589"/>
                  </a:cubicBezTo>
                  <a:cubicBezTo>
                    <a:pt x="101" y="811"/>
                    <a:pt x="32" y="1003"/>
                    <a:pt x="1" y="1225"/>
                  </a:cubicBezTo>
                  <a:cubicBezTo>
                    <a:pt x="1" y="1261"/>
                    <a:pt x="25" y="1276"/>
                    <a:pt x="44" y="1276"/>
                  </a:cubicBezTo>
                  <a:cubicBezTo>
                    <a:pt x="58" y="1276"/>
                    <a:pt x="70" y="1268"/>
                    <a:pt x="70" y="1256"/>
                  </a:cubicBezTo>
                  <a:cubicBezTo>
                    <a:pt x="101" y="1033"/>
                    <a:pt x="162" y="811"/>
                    <a:pt x="193" y="620"/>
                  </a:cubicBezTo>
                  <a:cubicBezTo>
                    <a:pt x="223" y="428"/>
                    <a:pt x="292" y="206"/>
                    <a:pt x="292" y="15"/>
                  </a:cubicBezTo>
                  <a:cubicBezTo>
                    <a:pt x="292" y="15"/>
                    <a:pt x="278" y="1"/>
                    <a:pt x="2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56"/>
            <p:cNvSpPr/>
            <p:nvPr/>
          </p:nvSpPr>
          <p:spPr>
            <a:xfrm>
              <a:off x="1205768" y="1178075"/>
              <a:ext cx="23255" cy="105738"/>
            </a:xfrm>
            <a:custGeom>
              <a:avLst/>
              <a:gdLst/>
              <a:ahLst/>
              <a:cxnLst/>
              <a:rect l="l" t="t" r="r" b="b"/>
              <a:pathLst>
                <a:path w="192" h="873" extrusionOk="0">
                  <a:moveTo>
                    <a:pt x="169" y="1"/>
                  </a:moveTo>
                  <a:cubicBezTo>
                    <a:pt x="164" y="1"/>
                    <a:pt x="161" y="4"/>
                    <a:pt x="161" y="15"/>
                  </a:cubicBezTo>
                  <a:cubicBezTo>
                    <a:pt x="69" y="244"/>
                    <a:pt x="38" y="589"/>
                    <a:pt x="0" y="850"/>
                  </a:cubicBezTo>
                  <a:cubicBezTo>
                    <a:pt x="0" y="865"/>
                    <a:pt x="17" y="873"/>
                    <a:pt x="35" y="873"/>
                  </a:cubicBezTo>
                  <a:cubicBezTo>
                    <a:pt x="52" y="873"/>
                    <a:pt x="69" y="865"/>
                    <a:pt x="69" y="850"/>
                  </a:cubicBezTo>
                  <a:cubicBezTo>
                    <a:pt x="100" y="559"/>
                    <a:pt x="192" y="306"/>
                    <a:pt x="192" y="15"/>
                  </a:cubicBezTo>
                  <a:cubicBezTo>
                    <a:pt x="192" y="15"/>
                    <a:pt x="178" y="1"/>
                    <a:pt x="1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56"/>
            <p:cNvSpPr/>
            <p:nvPr/>
          </p:nvSpPr>
          <p:spPr>
            <a:xfrm>
              <a:off x="1225268" y="1188128"/>
              <a:ext cx="19500" cy="87691"/>
            </a:xfrm>
            <a:custGeom>
              <a:avLst/>
              <a:gdLst/>
              <a:ahLst/>
              <a:cxnLst/>
              <a:rect l="l" t="t" r="r" b="b"/>
              <a:pathLst>
                <a:path w="161" h="724" extrusionOk="0">
                  <a:moveTo>
                    <a:pt x="130" y="1"/>
                  </a:moveTo>
                  <a:cubicBezTo>
                    <a:pt x="69" y="223"/>
                    <a:pt x="69" y="445"/>
                    <a:pt x="0" y="667"/>
                  </a:cubicBezTo>
                  <a:cubicBezTo>
                    <a:pt x="0" y="707"/>
                    <a:pt x="23" y="723"/>
                    <a:pt x="42" y="723"/>
                  </a:cubicBezTo>
                  <a:cubicBezTo>
                    <a:pt x="56" y="723"/>
                    <a:pt x="69" y="714"/>
                    <a:pt x="69" y="698"/>
                  </a:cubicBezTo>
                  <a:cubicBezTo>
                    <a:pt x="100" y="476"/>
                    <a:pt x="161" y="253"/>
                    <a:pt x="16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56"/>
            <p:cNvSpPr/>
            <p:nvPr/>
          </p:nvSpPr>
          <p:spPr>
            <a:xfrm>
              <a:off x="1244647" y="1176016"/>
              <a:ext cx="19621" cy="91082"/>
            </a:xfrm>
            <a:custGeom>
              <a:avLst/>
              <a:gdLst/>
              <a:ahLst/>
              <a:cxnLst/>
              <a:rect l="l" t="t" r="r" b="b"/>
              <a:pathLst>
                <a:path w="162" h="752" extrusionOk="0">
                  <a:moveTo>
                    <a:pt x="131" y="1"/>
                  </a:moveTo>
                  <a:cubicBezTo>
                    <a:pt x="32" y="223"/>
                    <a:pt x="1" y="484"/>
                    <a:pt x="1" y="706"/>
                  </a:cubicBezTo>
                  <a:cubicBezTo>
                    <a:pt x="1" y="736"/>
                    <a:pt x="9" y="752"/>
                    <a:pt x="16" y="752"/>
                  </a:cubicBezTo>
                  <a:cubicBezTo>
                    <a:pt x="24" y="752"/>
                    <a:pt x="32" y="736"/>
                    <a:pt x="32" y="706"/>
                  </a:cubicBezTo>
                  <a:cubicBezTo>
                    <a:pt x="62" y="484"/>
                    <a:pt x="101" y="261"/>
                    <a:pt x="16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56"/>
            <p:cNvSpPr/>
            <p:nvPr/>
          </p:nvSpPr>
          <p:spPr>
            <a:xfrm>
              <a:off x="1260514" y="1142708"/>
              <a:ext cx="27009" cy="114216"/>
            </a:xfrm>
            <a:custGeom>
              <a:avLst/>
              <a:gdLst/>
              <a:ahLst/>
              <a:cxnLst/>
              <a:rect l="l" t="t" r="r" b="b"/>
              <a:pathLst>
                <a:path w="223" h="943" extrusionOk="0">
                  <a:moveTo>
                    <a:pt x="218" y="0"/>
                  </a:moveTo>
                  <a:cubicBezTo>
                    <a:pt x="215" y="0"/>
                    <a:pt x="207" y="8"/>
                    <a:pt x="192" y="23"/>
                  </a:cubicBezTo>
                  <a:cubicBezTo>
                    <a:pt x="61" y="276"/>
                    <a:pt x="31" y="628"/>
                    <a:pt x="0" y="919"/>
                  </a:cubicBezTo>
                  <a:cubicBezTo>
                    <a:pt x="0" y="935"/>
                    <a:pt x="8" y="942"/>
                    <a:pt x="19" y="942"/>
                  </a:cubicBezTo>
                  <a:cubicBezTo>
                    <a:pt x="31" y="942"/>
                    <a:pt x="46" y="935"/>
                    <a:pt x="61" y="919"/>
                  </a:cubicBezTo>
                  <a:cubicBezTo>
                    <a:pt x="92" y="598"/>
                    <a:pt x="192" y="307"/>
                    <a:pt x="222" y="23"/>
                  </a:cubicBezTo>
                  <a:cubicBezTo>
                    <a:pt x="222" y="8"/>
                    <a:pt x="222" y="0"/>
                    <a:pt x="21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56"/>
            <p:cNvSpPr/>
            <p:nvPr/>
          </p:nvSpPr>
          <p:spPr>
            <a:xfrm>
              <a:off x="1287402" y="1124297"/>
              <a:ext cx="27009" cy="89992"/>
            </a:xfrm>
            <a:custGeom>
              <a:avLst/>
              <a:gdLst/>
              <a:ahLst/>
              <a:cxnLst/>
              <a:rect l="l" t="t" r="r" b="b"/>
              <a:pathLst>
                <a:path w="223" h="743" extrusionOk="0">
                  <a:moveTo>
                    <a:pt x="200" y="1"/>
                  </a:moveTo>
                  <a:cubicBezTo>
                    <a:pt x="195" y="1"/>
                    <a:pt x="192" y="4"/>
                    <a:pt x="192" y="14"/>
                  </a:cubicBezTo>
                  <a:cubicBezTo>
                    <a:pt x="92" y="236"/>
                    <a:pt x="31" y="459"/>
                    <a:pt x="0" y="719"/>
                  </a:cubicBezTo>
                  <a:cubicBezTo>
                    <a:pt x="0" y="734"/>
                    <a:pt x="8" y="742"/>
                    <a:pt x="19" y="742"/>
                  </a:cubicBezTo>
                  <a:cubicBezTo>
                    <a:pt x="31" y="742"/>
                    <a:pt x="46" y="734"/>
                    <a:pt x="62" y="719"/>
                  </a:cubicBezTo>
                  <a:cubicBezTo>
                    <a:pt x="92" y="497"/>
                    <a:pt x="192" y="236"/>
                    <a:pt x="222" y="14"/>
                  </a:cubicBezTo>
                  <a:cubicBezTo>
                    <a:pt x="222" y="14"/>
                    <a:pt x="209" y="1"/>
                    <a:pt x="2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56"/>
            <p:cNvSpPr/>
            <p:nvPr/>
          </p:nvSpPr>
          <p:spPr>
            <a:xfrm>
              <a:off x="1300846" y="925779"/>
              <a:ext cx="79453" cy="307887"/>
            </a:xfrm>
            <a:custGeom>
              <a:avLst/>
              <a:gdLst/>
              <a:ahLst/>
              <a:cxnLst/>
              <a:rect l="l" t="t" r="r" b="b"/>
              <a:pathLst>
                <a:path w="656" h="2542" extrusionOk="0">
                  <a:moveTo>
                    <a:pt x="640" y="0"/>
                  </a:moveTo>
                  <a:cubicBezTo>
                    <a:pt x="632" y="0"/>
                    <a:pt x="625" y="10"/>
                    <a:pt x="625" y="29"/>
                  </a:cubicBezTo>
                  <a:cubicBezTo>
                    <a:pt x="464" y="412"/>
                    <a:pt x="403" y="826"/>
                    <a:pt x="303" y="1209"/>
                  </a:cubicBezTo>
                  <a:cubicBezTo>
                    <a:pt x="211" y="1653"/>
                    <a:pt x="81" y="2067"/>
                    <a:pt x="20" y="2519"/>
                  </a:cubicBezTo>
                  <a:cubicBezTo>
                    <a:pt x="0" y="2534"/>
                    <a:pt x="8" y="2542"/>
                    <a:pt x="21" y="2542"/>
                  </a:cubicBezTo>
                  <a:cubicBezTo>
                    <a:pt x="33" y="2542"/>
                    <a:pt x="50" y="2534"/>
                    <a:pt x="50" y="2519"/>
                  </a:cubicBezTo>
                  <a:cubicBezTo>
                    <a:pt x="242" y="1684"/>
                    <a:pt x="495" y="857"/>
                    <a:pt x="655" y="29"/>
                  </a:cubicBezTo>
                  <a:cubicBezTo>
                    <a:pt x="655" y="10"/>
                    <a:pt x="648" y="0"/>
                    <a:pt x="64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56"/>
            <p:cNvSpPr/>
            <p:nvPr/>
          </p:nvSpPr>
          <p:spPr>
            <a:xfrm>
              <a:off x="1321678" y="948913"/>
              <a:ext cx="74366" cy="282331"/>
            </a:xfrm>
            <a:custGeom>
              <a:avLst/>
              <a:gdLst/>
              <a:ahLst/>
              <a:cxnLst/>
              <a:rect l="l" t="t" r="r" b="b"/>
              <a:pathLst>
                <a:path w="614" h="2331" extrusionOk="0">
                  <a:moveTo>
                    <a:pt x="594" y="1"/>
                  </a:moveTo>
                  <a:cubicBezTo>
                    <a:pt x="585" y="1"/>
                    <a:pt x="575" y="11"/>
                    <a:pt x="575" y="30"/>
                  </a:cubicBezTo>
                  <a:cubicBezTo>
                    <a:pt x="323" y="757"/>
                    <a:pt x="162" y="1524"/>
                    <a:pt x="1" y="2290"/>
                  </a:cubicBezTo>
                  <a:cubicBezTo>
                    <a:pt x="1" y="2311"/>
                    <a:pt x="23" y="2331"/>
                    <a:pt x="48" y="2331"/>
                  </a:cubicBezTo>
                  <a:cubicBezTo>
                    <a:pt x="67" y="2331"/>
                    <a:pt x="87" y="2319"/>
                    <a:pt x="100" y="2290"/>
                  </a:cubicBezTo>
                  <a:cubicBezTo>
                    <a:pt x="231" y="1524"/>
                    <a:pt x="483" y="796"/>
                    <a:pt x="614" y="30"/>
                  </a:cubicBezTo>
                  <a:cubicBezTo>
                    <a:pt x="614" y="11"/>
                    <a:pt x="604" y="1"/>
                    <a:pt x="59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56"/>
            <p:cNvSpPr/>
            <p:nvPr/>
          </p:nvSpPr>
          <p:spPr>
            <a:xfrm>
              <a:off x="1358862" y="979315"/>
              <a:ext cx="60438" cy="227221"/>
            </a:xfrm>
            <a:custGeom>
              <a:avLst/>
              <a:gdLst/>
              <a:ahLst/>
              <a:cxnLst/>
              <a:rect l="l" t="t" r="r" b="b"/>
              <a:pathLst>
                <a:path w="499" h="1876" extrusionOk="0">
                  <a:moveTo>
                    <a:pt x="429" y="1"/>
                  </a:moveTo>
                  <a:cubicBezTo>
                    <a:pt x="176" y="575"/>
                    <a:pt x="115" y="1242"/>
                    <a:pt x="16" y="1847"/>
                  </a:cubicBezTo>
                  <a:cubicBezTo>
                    <a:pt x="0" y="1866"/>
                    <a:pt x="16" y="1876"/>
                    <a:pt x="35" y="1876"/>
                  </a:cubicBezTo>
                  <a:cubicBezTo>
                    <a:pt x="54" y="1876"/>
                    <a:pt x="77" y="1866"/>
                    <a:pt x="77" y="1847"/>
                  </a:cubicBezTo>
                  <a:cubicBezTo>
                    <a:pt x="176" y="1242"/>
                    <a:pt x="399" y="637"/>
                    <a:pt x="460" y="31"/>
                  </a:cubicBezTo>
                  <a:cubicBezTo>
                    <a:pt x="498" y="1"/>
                    <a:pt x="460" y="1"/>
                    <a:pt x="42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56"/>
            <p:cNvSpPr/>
            <p:nvPr/>
          </p:nvSpPr>
          <p:spPr>
            <a:xfrm>
              <a:off x="1383933" y="1006325"/>
              <a:ext cx="46509" cy="188947"/>
            </a:xfrm>
            <a:custGeom>
              <a:avLst/>
              <a:gdLst/>
              <a:ahLst/>
              <a:cxnLst/>
              <a:rect l="l" t="t" r="r" b="b"/>
              <a:pathLst>
                <a:path w="384" h="1560" extrusionOk="0">
                  <a:moveTo>
                    <a:pt x="352" y="0"/>
                  </a:moveTo>
                  <a:cubicBezTo>
                    <a:pt x="130" y="475"/>
                    <a:pt x="192" y="1019"/>
                    <a:pt x="0" y="1502"/>
                  </a:cubicBezTo>
                  <a:cubicBezTo>
                    <a:pt x="0" y="1535"/>
                    <a:pt x="30" y="1560"/>
                    <a:pt x="57" y="1560"/>
                  </a:cubicBezTo>
                  <a:cubicBezTo>
                    <a:pt x="79" y="1560"/>
                    <a:pt x="100" y="1543"/>
                    <a:pt x="100" y="1502"/>
                  </a:cubicBezTo>
                  <a:cubicBezTo>
                    <a:pt x="130" y="1019"/>
                    <a:pt x="383" y="513"/>
                    <a:pt x="383" y="31"/>
                  </a:cubicBezTo>
                  <a:cubicBezTo>
                    <a:pt x="383" y="0"/>
                    <a:pt x="352" y="0"/>
                    <a:pt x="35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56"/>
            <p:cNvSpPr/>
            <p:nvPr/>
          </p:nvSpPr>
          <p:spPr>
            <a:xfrm>
              <a:off x="1407067" y="1030428"/>
              <a:ext cx="42754" cy="154428"/>
            </a:xfrm>
            <a:custGeom>
              <a:avLst/>
              <a:gdLst/>
              <a:ahLst/>
              <a:cxnLst/>
              <a:rect l="l" t="t" r="r" b="b"/>
              <a:pathLst>
                <a:path w="353" h="1275" extrusionOk="0">
                  <a:moveTo>
                    <a:pt x="338" y="0"/>
                  </a:moveTo>
                  <a:cubicBezTo>
                    <a:pt x="330" y="0"/>
                    <a:pt x="322" y="8"/>
                    <a:pt x="322" y="23"/>
                  </a:cubicBezTo>
                  <a:cubicBezTo>
                    <a:pt x="161" y="406"/>
                    <a:pt x="100" y="820"/>
                    <a:pt x="1" y="1234"/>
                  </a:cubicBezTo>
                  <a:cubicBezTo>
                    <a:pt x="1" y="1255"/>
                    <a:pt x="20" y="1275"/>
                    <a:pt x="44" y="1275"/>
                  </a:cubicBezTo>
                  <a:cubicBezTo>
                    <a:pt x="63" y="1275"/>
                    <a:pt x="84" y="1263"/>
                    <a:pt x="100" y="1234"/>
                  </a:cubicBezTo>
                  <a:cubicBezTo>
                    <a:pt x="192" y="851"/>
                    <a:pt x="322" y="437"/>
                    <a:pt x="353" y="23"/>
                  </a:cubicBezTo>
                  <a:cubicBezTo>
                    <a:pt x="353" y="8"/>
                    <a:pt x="345" y="0"/>
                    <a:pt x="33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56"/>
            <p:cNvSpPr/>
            <p:nvPr/>
          </p:nvSpPr>
          <p:spPr>
            <a:xfrm>
              <a:off x="1437710" y="1068218"/>
              <a:ext cx="39121" cy="101135"/>
            </a:xfrm>
            <a:custGeom>
              <a:avLst/>
              <a:gdLst/>
              <a:ahLst/>
              <a:cxnLst/>
              <a:rect l="l" t="t" r="r" b="b"/>
              <a:pathLst>
                <a:path w="323" h="835" extrusionOk="0">
                  <a:moveTo>
                    <a:pt x="223" y="1"/>
                  </a:moveTo>
                  <a:cubicBezTo>
                    <a:pt x="124" y="1"/>
                    <a:pt x="0" y="702"/>
                    <a:pt x="0" y="799"/>
                  </a:cubicBezTo>
                  <a:cubicBezTo>
                    <a:pt x="0" y="817"/>
                    <a:pt x="23" y="834"/>
                    <a:pt x="43" y="834"/>
                  </a:cubicBezTo>
                  <a:cubicBezTo>
                    <a:pt x="57" y="834"/>
                    <a:pt x="69" y="825"/>
                    <a:pt x="69" y="799"/>
                  </a:cubicBezTo>
                  <a:cubicBezTo>
                    <a:pt x="100" y="730"/>
                    <a:pt x="322" y="33"/>
                    <a:pt x="230" y="2"/>
                  </a:cubicBezTo>
                  <a:cubicBezTo>
                    <a:pt x="228" y="1"/>
                    <a:pt x="225" y="1"/>
                    <a:pt x="22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56"/>
            <p:cNvSpPr/>
            <p:nvPr/>
          </p:nvSpPr>
          <p:spPr>
            <a:xfrm>
              <a:off x="1460844" y="1088203"/>
              <a:ext cx="19621" cy="74610"/>
            </a:xfrm>
            <a:custGeom>
              <a:avLst/>
              <a:gdLst/>
              <a:ahLst/>
              <a:cxnLst/>
              <a:rect l="l" t="t" r="r" b="b"/>
              <a:pathLst>
                <a:path w="162" h="616" extrusionOk="0">
                  <a:moveTo>
                    <a:pt x="116" y="0"/>
                  </a:moveTo>
                  <a:cubicBezTo>
                    <a:pt x="108" y="0"/>
                    <a:pt x="100" y="10"/>
                    <a:pt x="100" y="29"/>
                  </a:cubicBezTo>
                  <a:cubicBezTo>
                    <a:pt x="39" y="182"/>
                    <a:pt x="39" y="412"/>
                    <a:pt x="1" y="565"/>
                  </a:cubicBezTo>
                  <a:cubicBezTo>
                    <a:pt x="1" y="592"/>
                    <a:pt x="36" y="616"/>
                    <a:pt x="56" y="616"/>
                  </a:cubicBezTo>
                  <a:cubicBezTo>
                    <a:pt x="64" y="616"/>
                    <a:pt x="70" y="612"/>
                    <a:pt x="70" y="603"/>
                  </a:cubicBezTo>
                  <a:cubicBezTo>
                    <a:pt x="100" y="412"/>
                    <a:pt x="162" y="220"/>
                    <a:pt x="131" y="29"/>
                  </a:cubicBezTo>
                  <a:cubicBezTo>
                    <a:pt x="131" y="10"/>
                    <a:pt x="123" y="0"/>
                    <a:pt x="1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56"/>
            <p:cNvSpPr/>
            <p:nvPr/>
          </p:nvSpPr>
          <p:spPr>
            <a:xfrm>
              <a:off x="1175125" y="927233"/>
              <a:ext cx="23255" cy="82846"/>
            </a:xfrm>
            <a:custGeom>
              <a:avLst/>
              <a:gdLst/>
              <a:ahLst/>
              <a:cxnLst/>
              <a:rect l="l" t="t" r="r" b="b"/>
              <a:pathLst>
                <a:path w="192" h="684" extrusionOk="0">
                  <a:moveTo>
                    <a:pt x="169" y="0"/>
                  </a:moveTo>
                  <a:cubicBezTo>
                    <a:pt x="165" y="0"/>
                    <a:pt x="161" y="4"/>
                    <a:pt x="161" y="17"/>
                  </a:cubicBezTo>
                  <a:cubicBezTo>
                    <a:pt x="131" y="78"/>
                    <a:pt x="131" y="140"/>
                    <a:pt x="100" y="239"/>
                  </a:cubicBezTo>
                  <a:cubicBezTo>
                    <a:pt x="62" y="362"/>
                    <a:pt x="31" y="523"/>
                    <a:pt x="0" y="653"/>
                  </a:cubicBezTo>
                  <a:cubicBezTo>
                    <a:pt x="0" y="684"/>
                    <a:pt x="31" y="684"/>
                    <a:pt x="31" y="684"/>
                  </a:cubicBezTo>
                  <a:cubicBezTo>
                    <a:pt x="62" y="523"/>
                    <a:pt x="100" y="400"/>
                    <a:pt x="161" y="239"/>
                  </a:cubicBezTo>
                  <a:cubicBezTo>
                    <a:pt x="161" y="170"/>
                    <a:pt x="192" y="109"/>
                    <a:pt x="192" y="17"/>
                  </a:cubicBezTo>
                  <a:cubicBezTo>
                    <a:pt x="192" y="17"/>
                    <a:pt x="178" y="0"/>
                    <a:pt x="1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56"/>
            <p:cNvSpPr/>
            <p:nvPr/>
          </p:nvSpPr>
          <p:spPr>
            <a:xfrm>
              <a:off x="1192687" y="920934"/>
              <a:ext cx="32702" cy="107676"/>
            </a:xfrm>
            <a:custGeom>
              <a:avLst/>
              <a:gdLst/>
              <a:ahLst/>
              <a:cxnLst/>
              <a:rect l="l" t="t" r="r" b="b"/>
              <a:pathLst>
                <a:path w="270" h="889" extrusionOk="0">
                  <a:moveTo>
                    <a:pt x="238" y="0"/>
                  </a:moveTo>
                  <a:cubicBezTo>
                    <a:pt x="108" y="291"/>
                    <a:pt x="78" y="575"/>
                    <a:pt x="16" y="866"/>
                  </a:cubicBezTo>
                  <a:cubicBezTo>
                    <a:pt x="1" y="881"/>
                    <a:pt x="9" y="889"/>
                    <a:pt x="20" y="889"/>
                  </a:cubicBezTo>
                  <a:cubicBezTo>
                    <a:pt x="32" y="889"/>
                    <a:pt x="47" y="881"/>
                    <a:pt x="47" y="866"/>
                  </a:cubicBezTo>
                  <a:cubicBezTo>
                    <a:pt x="78" y="575"/>
                    <a:pt x="208" y="322"/>
                    <a:pt x="269" y="31"/>
                  </a:cubicBezTo>
                  <a:cubicBezTo>
                    <a:pt x="269" y="0"/>
                    <a:pt x="238" y="0"/>
                    <a:pt x="23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56"/>
            <p:cNvSpPr/>
            <p:nvPr/>
          </p:nvSpPr>
          <p:spPr>
            <a:xfrm>
              <a:off x="1163982" y="936680"/>
              <a:ext cx="14897" cy="53898"/>
            </a:xfrm>
            <a:custGeom>
              <a:avLst/>
              <a:gdLst/>
              <a:ahLst/>
              <a:cxnLst/>
              <a:rect l="l" t="t" r="r" b="b"/>
              <a:pathLst>
                <a:path w="123" h="445" extrusionOk="0">
                  <a:moveTo>
                    <a:pt x="92" y="0"/>
                  </a:moveTo>
                  <a:cubicBezTo>
                    <a:pt x="62" y="31"/>
                    <a:pt x="62" y="92"/>
                    <a:pt x="62" y="131"/>
                  </a:cubicBezTo>
                  <a:cubicBezTo>
                    <a:pt x="31" y="223"/>
                    <a:pt x="0" y="322"/>
                    <a:pt x="0" y="414"/>
                  </a:cubicBezTo>
                  <a:cubicBezTo>
                    <a:pt x="0" y="445"/>
                    <a:pt x="31" y="445"/>
                    <a:pt x="31" y="445"/>
                  </a:cubicBezTo>
                  <a:cubicBezTo>
                    <a:pt x="31" y="353"/>
                    <a:pt x="62" y="253"/>
                    <a:pt x="92" y="161"/>
                  </a:cubicBezTo>
                  <a:cubicBezTo>
                    <a:pt x="92" y="92"/>
                    <a:pt x="123" y="62"/>
                    <a:pt x="12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56"/>
            <p:cNvSpPr/>
            <p:nvPr/>
          </p:nvSpPr>
          <p:spPr>
            <a:xfrm>
              <a:off x="1210370" y="902524"/>
              <a:ext cx="34397" cy="118455"/>
            </a:xfrm>
            <a:custGeom>
              <a:avLst/>
              <a:gdLst/>
              <a:ahLst/>
              <a:cxnLst/>
              <a:rect l="l" t="t" r="r" b="b"/>
              <a:pathLst>
                <a:path w="284" h="978" extrusionOk="0">
                  <a:moveTo>
                    <a:pt x="269" y="1"/>
                  </a:moveTo>
                  <a:cubicBezTo>
                    <a:pt x="261" y="1"/>
                    <a:pt x="253" y="10"/>
                    <a:pt x="253" y="30"/>
                  </a:cubicBezTo>
                  <a:cubicBezTo>
                    <a:pt x="123" y="313"/>
                    <a:pt x="62" y="635"/>
                    <a:pt x="0" y="949"/>
                  </a:cubicBezTo>
                  <a:cubicBezTo>
                    <a:pt x="0" y="968"/>
                    <a:pt x="8" y="978"/>
                    <a:pt x="16" y="978"/>
                  </a:cubicBezTo>
                  <a:cubicBezTo>
                    <a:pt x="23" y="978"/>
                    <a:pt x="31" y="968"/>
                    <a:pt x="31" y="949"/>
                  </a:cubicBezTo>
                  <a:cubicBezTo>
                    <a:pt x="123" y="665"/>
                    <a:pt x="223" y="344"/>
                    <a:pt x="284" y="30"/>
                  </a:cubicBezTo>
                  <a:cubicBezTo>
                    <a:pt x="284" y="10"/>
                    <a:pt x="276" y="1"/>
                    <a:pt x="2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56"/>
            <p:cNvSpPr/>
            <p:nvPr/>
          </p:nvSpPr>
          <p:spPr>
            <a:xfrm>
              <a:off x="1233504" y="891260"/>
              <a:ext cx="38273" cy="133716"/>
            </a:xfrm>
            <a:custGeom>
              <a:avLst/>
              <a:gdLst/>
              <a:ahLst/>
              <a:cxnLst/>
              <a:rect l="l" t="t" r="r" b="b"/>
              <a:pathLst>
                <a:path w="316" h="1104" extrusionOk="0">
                  <a:moveTo>
                    <a:pt x="269" y="0"/>
                  </a:moveTo>
                  <a:cubicBezTo>
                    <a:pt x="261" y="0"/>
                    <a:pt x="254" y="8"/>
                    <a:pt x="254" y="23"/>
                  </a:cubicBezTo>
                  <a:cubicBezTo>
                    <a:pt x="154" y="153"/>
                    <a:pt x="154" y="375"/>
                    <a:pt x="124" y="536"/>
                  </a:cubicBezTo>
                  <a:cubicBezTo>
                    <a:pt x="93" y="697"/>
                    <a:pt x="62" y="889"/>
                    <a:pt x="1" y="1080"/>
                  </a:cubicBezTo>
                  <a:cubicBezTo>
                    <a:pt x="1" y="1096"/>
                    <a:pt x="16" y="1103"/>
                    <a:pt x="32" y="1103"/>
                  </a:cubicBezTo>
                  <a:cubicBezTo>
                    <a:pt x="47" y="1103"/>
                    <a:pt x="62" y="1096"/>
                    <a:pt x="62" y="1080"/>
                  </a:cubicBezTo>
                  <a:cubicBezTo>
                    <a:pt x="93" y="889"/>
                    <a:pt x="154" y="697"/>
                    <a:pt x="193" y="506"/>
                  </a:cubicBezTo>
                  <a:cubicBezTo>
                    <a:pt x="223" y="375"/>
                    <a:pt x="315" y="153"/>
                    <a:pt x="284" y="23"/>
                  </a:cubicBezTo>
                  <a:cubicBezTo>
                    <a:pt x="284" y="8"/>
                    <a:pt x="277" y="0"/>
                    <a:pt x="2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56"/>
            <p:cNvSpPr/>
            <p:nvPr/>
          </p:nvSpPr>
          <p:spPr>
            <a:xfrm>
              <a:off x="1252156" y="882902"/>
              <a:ext cx="39000" cy="149462"/>
            </a:xfrm>
            <a:custGeom>
              <a:avLst/>
              <a:gdLst/>
              <a:ahLst/>
              <a:cxnLst/>
              <a:rect l="l" t="t" r="r" b="b"/>
              <a:pathLst>
                <a:path w="322" h="1234" extrusionOk="0">
                  <a:moveTo>
                    <a:pt x="291" y="0"/>
                  </a:moveTo>
                  <a:cubicBezTo>
                    <a:pt x="130" y="383"/>
                    <a:pt x="100" y="797"/>
                    <a:pt x="0" y="1211"/>
                  </a:cubicBezTo>
                  <a:cubicBezTo>
                    <a:pt x="0" y="1226"/>
                    <a:pt x="17" y="1234"/>
                    <a:pt x="35" y="1234"/>
                  </a:cubicBezTo>
                  <a:cubicBezTo>
                    <a:pt x="52" y="1234"/>
                    <a:pt x="69" y="1226"/>
                    <a:pt x="69" y="1211"/>
                  </a:cubicBezTo>
                  <a:cubicBezTo>
                    <a:pt x="130" y="827"/>
                    <a:pt x="261" y="414"/>
                    <a:pt x="3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56"/>
            <p:cNvSpPr/>
            <p:nvPr/>
          </p:nvSpPr>
          <p:spPr>
            <a:xfrm>
              <a:off x="1275290" y="867035"/>
              <a:ext cx="46509" cy="161332"/>
            </a:xfrm>
            <a:custGeom>
              <a:avLst/>
              <a:gdLst/>
              <a:ahLst/>
              <a:cxnLst/>
              <a:rect l="l" t="t" r="r" b="b"/>
              <a:pathLst>
                <a:path w="384" h="1332" extrusionOk="0">
                  <a:moveTo>
                    <a:pt x="353" y="1"/>
                  </a:moveTo>
                  <a:cubicBezTo>
                    <a:pt x="162" y="384"/>
                    <a:pt x="100" y="859"/>
                    <a:pt x="1" y="1280"/>
                  </a:cubicBezTo>
                  <a:cubicBezTo>
                    <a:pt x="1" y="1316"/>
                    <a:pt x="24" y="1331"/>
                    <a:pt x="44" y="1331"/>
                  </a:cubicBezTo>
                  <a:cubicBezTo>
                    <a:pt x="58" y="1331"/>
                    <a:pt x="70" y="1324"/>
                    <a:pt x="70" y="1311"/>
                  </a:cubicBezTo>
                  <a:cubicBezTo>
                    <a:pt x="131" y="859"/>
                    <a:pt x="322" y="445"/>
                    <a:pt x="384" y="32"/>
                  </a:cubicBezTo>
                  <a:cubicBezTo>
                    <a:pt x="384" y="1"/>
                    <a:pt x="353" y="1"/>
                    <a:pt x="35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56"/>
            <p:cNvSpPr/>
            <p:nvPr/>
          </p:nvSpPr>
          <p:spPr>
            <a:xfrm>
              <a:off x="1294790" y="867035"/>
              <a:ext cx="54866" cy="167751"/>
            </a:xfrm>
            <a:custGeom>
              <a:avLst/>
              <a:gdLst/>
              <a:ahLst/>
              <a:cxnLst/>
              <a:rect l="l" t="t" r="r" b="b"/>
              <a:pathLst>
                <a:path w="453" h="1385" extrusionOk="0">
                  <a:moveTo>
                    <a:pt x="414" y="1"/>
                  </a:moveTo>
                  <a:cubicBezTo>
                    <a:pt x="292" y="254"/>
                    <a:pt x="223" y="545"/>
                    <a:pt x="161" y="798"/>
                  </a:cubicBezTo>
                  <a:cubicBezTo>
                    <a:pt x="100" y="989"/>
                    <a:pt x="31" y="1150"/>
                    <a:pt x="1" y="1342"/>
                  </a:cubicBezTo>
                  <a:cubicBezTo>
                    <a:pt x="1" y="1363"/>
                    <a:pt x="35" y="1385"/>
                    <a:pt x="55" y="1385"/>
                  </a:cubicBezTo>
                  <a:cubicBezTo>
                    <a:pt x="64" y="1385"/>
                    <a:pt x="70" y="1381"/>
                    <a:pt x="70" y="1372"/>
                  </a:cubicBezTo>
                  <a:cubicBezTo>
                    <a:pt x="100" y="1211"/>
                    <a:pt x="161" y="1050"/>
                    <a:pt x="192" y="897"/>
                  </a:cubicBezTo>
                  <a:cubicBezTo>
                    <a:pt x="261" y="606"/>
                    <a:pt x="384" y="323"/>
                    <a:pt x="453" y="32"/>
                  </a:cubicBezTo>
                  <a:cubicBezTo>
                    <a:pt x="453" y="1"/>
                    <a:pt x="414" y="1"/>
                    <a:pt x="4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56"/>
            <p:cNvSpPr/>
            <p:nvPr/>
          </p:nvSpPr>
          <p:spPr>
            <a:xfrm>
              <a:off x="1318045" y="892350"/>
              <a:ext cx="50143" cy="151521"/>
            </a:xfrm>
            <a:custGeom>
              <a:avLst/>
              <a:gdLst/>
              <a:ahLst/>
              <a:cxnLst/>
              <a:rect l="l" t="t" r="r" b="b"/>
              <a:pathLst>
                <a:path w="414" h="1251" extrusionOk="0">
                  <a:moveTo>
                    <a:pt x="405" y="0"/>
                  </a:moveTo>
                  <a:cubicBezTo>
                    <a:pt x="400" y="0"/>
                    <a:pt x="393" y="4"/>
                    <a:pt x="383" y="14"/>
                  </a:cubicBezTo>
                  <a:cubicBezTo>
                    <a:pt x="192" y="366"/>
                    <a:pt x="130" y="811"/>
                    <a:pt x="0" y="1194"/>
                  </a:cubicBezTo>
                  <a:cubicBezTo>
                    <a:pt x="0" y="1233"/>
                    <a:pt x="23" y="1250"/>
                    <a:pt x="42" y="1250"/>
                  </a:cubicBezTo>
                  <a:cubicBezTo>
                    <a:pt x="56" y="1250"/>
                    <a:pt x="69" y="1241"/>
                    <a:pt x="69" y="1224"/>
                  </a:cubicBezTo>
                  <a:cubicBezTo>
                    <a:pt x="130" y="1002"/>
                    <a:pt x="161" y="811"/>
                    <a:pt x="222" y="619"/>
                  </a:cubicBezTo>
                  <a:cubicBezTo>
                    <a:pt x="291" y="428"/>
                    <a:pt x="383" y="236"/>
                    <a:pt x="414" y="14"/>
                  </a:cubicBezTo>
                  <a:cubicBezTo>
                    <a:pt x="414" y="14"/>
                    <a:pt x="414" y="0"/>
                    <a:pt x="40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1392381" y="1221888"/>
            <a:ext cx="6648810" cy="3056286"/>
          </a:xfrm>
          <a:prstGeom prst="rect">
            <a:avLst/>
          </a:prstGeom>
        </p:spPr>
        <p:txBody>
          <a:bodyPr wrap="square">
            <a:spAutoFit/>
          </a:bodyPr>
          <a:lstStyle/>
          <a:p>
            <a:pPr indent="457200" algn="ctr">
              <a:lnSpc>
                <a:spcPct val="107000"/>
              </a:lnSpc>
              <a:spcAft>
                <a:spcPts val="800"/>
              </a:spcAft>
            </a:pPr>
            <a:r>
              <a:rPr lang="pt-BR" sz="3600" i="1" dirty="0">
                <a:effectLst>
                  <a:outerShdw blurRad="38100" dist="38100" dir="2700000" algn="tl">
                    <a:srgbClr val="000000">
                      <a:alpha val="43137"/>
                    </a:srgbClr>
                  </a:outerShdw>
                </a:effectLst>
                <a:latin typeface="Times New Roman" panose="02020603050405020304" pitchFamily="18" charset="0"/>
                <a:ea typeface="Arial" panose="020B0604020202020204" pitchFamily="34" charset="0"/>
                <a:cs typeface="Times New Roman" panose="02020603050405020304" pitchFamily="18" charset="0"/>
              </a:rPr>
              <a:t>Câu chuyện dạy cho chúng ta bài học về tính tham lam, giúp học sinh hiểu lòng tham vô đáy sẽ dẫn con người ta đến những kết cục bi thương.</a:t>
            </a:r>
            <a:endParaRPr lang="vi-VN" sz="2800" i="1" dirty="0">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08"/>
        <p:cNvGrpSpPr/>
        <p:nvPr/>
      </p:nvGrpSpPr>
      <p:grpSpPr>
        <a:xfrm>
          <a:off x="0" y="0"/>
          <a:ext cx="0" cy="0"/>
          <a:chOff x="0" y="0"/>
          <a:chExt cx="0" cy="0"/>
        </a:xfrm>
      </p:grpSpPr>
      <p:sp>
        <p:nvSpPr>
          <p:cNvPr id="3909" name="Google Shape;3909;p39"/>
          <p:cNvSpPr txBox="1">
            <a:spLocks noGrp="1"/>
          </p:cNvSpPr>
          <p:nvPr>
            <p:ph type="title"/>
          </p:nvPr>
        </p:nvSpPr>
        <p:spPr>
          <a:xfrm>
            <a:off x="429200" y="376150"/>
            <a:ext cx="8285700" cy="56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smtClean="0"/>
              <a:t>Hoạt động theo nhóm 4</a:t>
            </a:r>
            <a:br>
              <a:rPr lang="vi-VN" dirty="0" smtClean="0"/>
            </a:br>
            <a:r>
              <a:rPr lang="vi-VN" dirty="0" smtClean="0"/>
              <a:t>Cùng đọc cho nhau nghe câu chuyện </a:t>
            </a:r>
            <a:endParaRPr dirty="0"/>
          </a:p>
        </p:txBody>
      </p:sp>
      <p:grpSp>
        <p:nvGrpSpPr>
          <p:cNvPr id="3922" name="Google Shape;3922;p39"/>
          <p:cNvGrpSpPr/>
          <p:nvPr/>
        </p:nvGrpSpPr>
        <p:grpSpPr>
          <a:xfrm>
            <a:off x="625163" y="4084600"/>
            <a:ext cx="949534" cy="807804"/>
            <a:chOff x="625163" y="4084600"/>
            <a:chExt cx="949534" cy="807804"/>
          </a:xfrm>
        </p:grpSpPr>
        <p:sp>
          <p:nvSpPr>
            <p:cNvPr id="3923" name="Google Shape;3923;p39"/>
            <p:cNvSpPr/>
            <p:nvPr/>
          </p:nvSpPr>
          <p:spPr>
            <a:xfrm>
              <a:off x="625163" y="4095091"/>
              <a:ext cx="949534" cy="796695"/>
            </a:xfrm>
            <a:custGeom>
              <a:avLst/>
              <a:gdLst/>
              <a:ahLst/>
              <a:cxnLst/>
              <a:rect l="l" t="t" r="r" b="b"/>
              <a:pathLst>
                <a:path w="9232" h="7746" extrusionOk="0">
                  <a:moveTo>
                    <a:pt x="2809" y="1"/>
                  </a:moveTo>
                  <a:cubicBezTo>
                    <a:pt x="2182" y="1"/>
                    <a:pt x="1594" y="385"/>
                    <a:pt x="1341" y="987"/>
                  </a:cubicBezTo>
                  <a:lnTo>
                    <a:pt x="292" y="3791"/>
                  </a:lnTo>
                  <a:cubicBezTo>
                    <a:pt x="0" y="4557"/>
                    <a:pt x="644" y="5070"/>
                    <a:pt x="1441" y="5361"/>
                  </a:cubicBezTo>
                  <a:lnTo>
                    <a:pt x="6198" y="7659"/>
                  </a:lnTo>
                  <a:cubicBezTo>
                    <a:pt x="6362" y="7718"/>
                    <a:pt x="6516" y="7745"/>
                    <a:pt x="6661" y="7745"/>
                  </a:cubicBezTo>
                  <a:cubicBezTo>
                    <a:pt x="7219" y="7745"/>
                    <a:pt x="7628" y="7335"/>
                    <a:pt x="7853" y="6702"/>
                  </a:cubicBezTo>
                  <a:lnTo>
                    <a:pt x="9232" y="3982"/>
                  </a:lnTo>
                  <a:cubicBezTo>
                    <a:pt x="9194" y="2802"/>
                    <a:pt x="9002" y="2419"/>
                    <a:pt x="8236" y="2136"/>
                  </a:cubicBezTo>
                  <a:lnTo>
                    <a:pt x="3325" y="90"/>
                  </a:lnTo>
                  <a:cubicBezTo>
                    <a:pt x="3154" y="29"/>
                    <a:pt x="2980" y="1"/>
                    <a:pt x="2809"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9"/>
            <p:cNvSpPr/>
            <p:nvPr/>
          </p:nvSpPr>
          <p:spPr>
            <a:xfrm>
              <a:off x="635345" y="4169762"/>
              <a:ext cx="899959" cy="691272"/>
            </a:xfrm>
            <a:custGeom>
              <a:avLst/>
              <a:gdLst/>
              <a:ahLst/>
              <a:cxnLst/>
              <a:rect l="l" t="t" r="r" b="b"/>
              <a:pathLst>
                <a:path w="8750" h="6721" extrusionOk="0">
                  <a:moveTo>
                    <a:pt x="1817" y="0"/>
                  </a:moveTo>
                  <a:cubicBezTo>
                    <a:pt x="1403" y="736"/>
                    <a:pt x="989" y="1502"/>
                    <a:pt x="606" y="2237"/>
                  </a:cubicBezTo>
                  <a:cubicBezTo>
                    <a:pt x="284" y="2812"/>
                    <a:pt x="1" y="3486"/>
                    <a:pt x="284" y="4022"/>
                  </a:cubicBezTo>
                  <a:cubicBezTo>
                    <a:pt x="445" y="4375"/>
                    <a:pt x="798" y="4597"/>
                    <a:pt x="1150" y="4788"/>
                  </a:cubicBezTo>
                  <a:cubicBezTo>
                    <a:pt x="2238" y="5401"/>
                    <a:pt x="3387" y="5937"/>
                    <a:pt x="4567" y="6420"/>
                  </a:cubicBezTo>
                  <a:cubicBezTo>
                    <a:pt x="4954" y="6578"/>
                    <a:pt x="5372" y="6721"/>
                    <a:pt x="5788" y="6721"/>
                  </a:cubicBezTo>
                  <a:cubicBezTo>
                    <a:pt x="5957" y="6721"/>
                    <a:pt x="6125" y="6697"/>
                    <a:pt x="6291" y="6642"/>
                  </a:cubicBezTo>
                  <a:cubicBezTo>
                    <a:pt x="6865" y="6481"/>
                    <a:pt x="7218" y="5976"/>
                    <a:pt x="7562" y="5493"/>
                  </a:cubicBezTo>
                  <a:cubicBezTo>
                    <a:pt x="8045" y="4788"/>
                    <a:pt x="8558" y="4060"/>
                    <a:pt x="8750" y="3225"/>
                  </a:cubicBezTo>
                  <a:lnTo>
                    <a:pt x="8750" y="3225"/>
                  </a:lnTo>
                  <a:cubicBezTo>
                    <a:pt x="7915" y="3294"/>
                    <a:pt x="7118" y="3708"/>
                    <a:pt x="6321" y="3992"/>
                  </a:cubicBezTo>
                  <a:cubicBezTo>
                    <a:pt x="5854" y="4156"/>
                    <a:pt x="5355" y="4279"/>
                    <a:pt x="4872" y="4279"/>
                  </a:cubicBezTo>
                  <a:cubicBezTo>
                    <a:pt x="4498" y="4279"/>
                    <a:pt x="4134" y="4206"/>
                    <a:pt x="3801" y="4022"/>
                  </a:cubicBezTo>
                  <a:cubicBezTo>
                    <a:pt x="3127" y="3639"/>
                    <a:pt x="2744" y="2911"/>
                    <a:pt x="2521" y="2176"/>
                  </a:cubicBezTo>
                  <a:cubicBezTo>
                    <a:pt x="2269" y="1471"/>
                    <a:pt x="2138" y="674"/>
                    <a:pt x="1817" y="0"/>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9"/>
            <p:cNvSpPr/>
            <p:nvPr/>
          </p:nvSpPr>
          <p:spPr>
            <a:xfrm>
              <a:off x="838682" y="4097663"/>
              <a:ext cx="430335" cy="514057"/>
            </a:xfrm>
            <a:custGeom>
              <a:avLst/>
              <a:gdLst/>
              <a:ahLst/>
              <a:cxnLst/>
              <a:rect l="l" t="t" r="r" b="b"/>
              <a:pathLst>
                <a:path w="4184" h="4998" extrusionOk="0">
                  <a:moveTo>
                    <a:pt x="412" y="1"/>
                  </a:moveTo>
                  <a:cubicBezTo>
                    <a:pt x="238" y="1"/>
                    <a:pt x="95" y="179"/>
                    <a:pt x="31" y="356"/>
                  </a:cubicBezTo>
                  <a:cubicBezTo>
                    <a:pt x="1" y="510"/>
                    <a:pt x="31" y="739"/>
                    <a:pt x="69" y="931"/>
                  </a:cubicBezTo>
                  <a:cubicBezTo>
                    <a:pt x="223" y="1567"/>
                    <a:pt x="414" y="2172"/>
                    <a:pt x="675" y="2777"/>
                  </a:cubicBezTo>
                  <a:cubicBezTo>
                    <a:pt x="927" y="3383"/>
                    <a:pt x="1249" y="3995"/>
                    <a:pt x="1724" y="4409"/>
                  </a:cubicBezTo>
                  <a:cubicBezTo>
                    <a:pt x="2135" y="4765"/>
                    <a:pt x="2669" y="4998"/>
                    <a:pt x="3176" y="4998"/>
                  </a:cubicBezTo>
                  <a:cubicBezTo>
                    <a:pt x="3303" y="4998"/>
                    <a:pt x="3427" y="4984"/>
                    <a:pt x="3548" y="4953"/>
                  </a:cubicBezTo>
                  <a:cubicBezTo>
                    <a:pt x="3862" y="4853"/>
                    <a:pt x="4183" y="4570"/>
                    <a:pt x="4053" y="4279"/>
                  </a:cubicBezTo>
                  <a:cubicBezTo>
                    <a:pt x="3992" y="4149"/>
                    <a:pt x="3831" y="4057"/>
                    <a:pt x="3708" y="3957"/>
                  </a:cubicBezTo>
                  <a:cubicBezTo>
                    <a:pt x="2138" y="3160"/>
                    <a:pt x="927" y="1697"/>
                    <a:pt x="453" y="4"/>
                  </a:cubicBezTo>
                  <a:cubicBezTo>
                    <a:pt x="439" y="2"/>
                    <a:pt x="425" y="1"/>
                    <a:pt x="412"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9"/>
            <p:cNvSpPr/>
            <p:nvPr/>
          </p:nvSpPr>
          <p:spPr>
            <a:xfrm>
              <a:off x="648818" y="4084600"/>
              <a:ext cx="918781" cy="807804"/>
            </a:xfrm>
            <a:custGeom>
              <a:avLst/>
              <a:gdLst/>
              <a:ahLst/>
              <a:cxnLst/>
              <a:rect l="l" t="t" r="r" b="b"/>
              <a:pathLst>
                <a:path w="8933" h="7854" extrusionOk="0">
                  <a:moveTo>
                    <a:pt x="1877" y="575"/>
                  </a:moveTo>
                  <a:cubicBezTo>
                    <a:pt x="1946" y="1250"/>
                    <a:pt x="2260" y="2491"/>
                    <a:pt x="2743" y="3510"/>
                  </a:cubicBezTo>
                  <a:cubicBezTo>
                    <a:pt x="1816" y="3548"/>
                    <a:pt x="728" y="3739"/>
                    <a:pt x="314" y="4153"/>
                  </a:cubicBezTo>
                  <a:cubicBezTo>
                    <a:pt x="506" y="3387"/>
                    <a:pt x="1241" y="1824"/>
                    <a:pt x="1877" y="575"/>
                  </a:cubicBezTo>
                  <a:close/>
                  <a:moveTo>
                    <a:pt x="2138" y="131"/>
                  </a:moveTo>
                  <a:cubicBezTo>
                    <a:pt x="2965" y="131"/>
                    <a:pt x="8075" y="2935"/>
                    <a:pt x="8741" y="3739"/>
                  </a:cubicBezTo>
                  <a:cubicBezTo>
                    <a:pt x="8810" y="3831"/>
                    <a:pt x="8810" y="3862"/>
                    <a:pt x="8810" y="3862"/>
                  </a:cubicBezTo>
                  <a:cubicBezTo>
                    <a:pt x="8741" y="4245"/>
                    <a:pt x="6412" y="5080"/>
                    <a:pt x="4850" y="5080"/>
                  </a:cubicBezTo>
                  <a:cubicBezTo>
                    <a:pt x="4367" y="5080"/>
                    <a:pt x="4022" y="5011"/>
                    <a:pt x="3831" y="4850"/>
                  </a:cubicBezTo>
                  <a:cubicBezTo>
                    <a:pt x="2873" y="4214"/>
                    <a:pt x="1915" y="1150"/>
                    <a:pt x="2007" y="323"/>
                  </a:cubicBezTo>
                  <a:cubicBezTo>
                    <a:pt x="2038" y="223"/>
                    <a:pt x="2069" y="162"/>
                    <a:pt x="2107" y="131"/>
                  </a:cubicBezTo>
                  <a:close/>
                  <a:moveTo>
                    <a:pt x="8649" y="4184"/>
                  </a:moveTo>
                  <a:lnTo>
                    <a:pt x="8649" y="4184"/>
                  </a:lnTo>
                  <a:cubicBezTo>
                    <a:pt x="7975" y="5555"/>
                    <a:pt x="6987" y="7409"/>
                    <a:pt x="6573" y="7662"/>
                  </a:cubicBezTo>
                  <a:cubicBezTo>
                    <a:pt x="6604" y="7217"/>
                    <a:pt x="6091" y="6099"/>
                    <a:pt x="5554" y="5172"/>
                  </a:cubicBezTo>
                  <a:cubicBezTo>
                    <a:pt x="6734" y="5011"/>
                    <a:pt x="8075" y="4567"/>
                    <a:pt x="8649" y="4184"/>
                  </a:cubicBezTo>
                  <a:close/>
                  <a:moveTo>
                    <a:pt x="2804" y="3640"/>
                  </a:moveTo>
                  <a:cubicBezTo>
                    <a:pt x="3095" y="4245"/>
                    <a:pt x="3409" y="4758"/>
                    <a:pt x="3731" y="4980"/>
                  </a:cubicBezTo>
                  <a:cubicBezTo>
                    <a:pt x="3984" y="5141"/>
                    <a:pt x="4336" y="5203"/>
                    <a:pt x="4850" y="5203"/>
                  </a:cubicBezTo>
                  <a:cubicBezTo>
                    <a:pt x="5010" y="5203"/>
                    <a:pt x="5233" y="5203"/>
                    <a:pt x="5424" y="5172"/>
                  </a:cubicBezTo>
                  <a:cubicBezTo>
                    <a:pt x="5999" y="6229"/>
                    <a:pt x="6573" y="7501"/>
                    <a:pt x="6412" y="7723"/>
                  </a:cubicBezTo>
                  <a:lnTo>
                    <a:pt x="6351" y="7723"/>
                  </a:lnTo>
                  <a:cubicBezTo>
                    <a:pt x="5394" y="7723"/>
                    <a:pt x="314" y="5080"/>
                    <a:pt x="284" y="4536"/>
                  </a:cubicBezTo>
                  <a:cubicBezTo>
                    <a:pt x="284" y="4436"/>
                    <a:pt x="314" y="4345"/>
                    <a:pt x="383" y="4245"/>
                  </a:cubicBezTo>
                  <a:cubicBezTo>
                    <a:pt x="728" y="3862"/>
                    <a:pt x="1816" y="3670"/>
                    <a:pt x="2804" y="3640"/>
                  </a:cubicBezTo>
                  <a:close/>
                  <a:moveTo>
                    <a:pt x="2138" y="1"/>
                  </a:moveTo>
                  <a:cubicBezTo>
                    <a:pt x="2107" y="1"/>
                    <a:pt x="2069" y="1"/>
                    <a:pt x="2038" y="31"/>
                  </a:cubicBezTo>
                  <a:cubicBezTo>
                    <a:pt x="1977" y="62"/>
                    <a:pt x="1915" y="162"/>
                    <a:pt x="1915" y="254"/>
                  </a:cubicBezTo>
                  <a:cubicBezTo>
                    <a:pt x="1463" y="1150"/>
                    <a:pt x="0" y="4023"/>
                    <a:pt x="153" y="4567"/>
                  </a:cubicBezTo>
                  <a:cubicBezTo>
                    <a:pt x="222" y="5233"/>
                    <a:pt x="5485" y="7853"/>
                    <a:pt x="6351" y="7853"/>
                  </a:cubicBezTo>
                  <a:cubicBezTo>
                    <a:pt x="6412" y="7853"/>
                    <a:pt x="6474" y="7853"/>
                    <a:pt x="6512" y="7823"/>
                  </a:cubicBezTo>
                  <a:cubicBezTo>
                    <a:pt x="7117" y="7723"/>
                    <a:pt x="8619" y="4536"/>
                    <a:pt x="8902" y="3962"/>
                  </a:cubicBezTo>
                  <a:cubicBezTo>
                    <a:pt x="8902" y="3931"/>
                    <a:pt x="8902" y="3931"/>
                    <a:pt x="8933" y="3893"/>
                  </a:cubicBezTo>
                  <a:lnTo>
                    <a:pt x="8933" y="3862"/>
                  </a:lnTo>
                  <a:cubicBezTo>
                    <a:pt x="8933" y="3801"/>
                    <a:pt x="8902" y="3739"/>
                    <a:pt x="8841" y="3670"/>
                  </a:cubicBezTo>
                  <a:cubicBezTo>
                    <a:pt x="8136" y="2812"/>
                    <a:pt x="2996" y="1"/>
                    <a:pt x="21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9"/>
            <p:cNvSpPr/>
            <p:nvPr/>
          </p:nvSpPr>
          <p:spPr>
            <a:xfrm>
              <a:off x="1212959" y="4815264"/>
              <a:ext cx="42684" cy="14914"/>
            </a:xfrm>
            <a:custGeom>
              <a:avLst/>
              <a:gdLst/>
              <a:ahLst/>
              <a:cxnLst/>
              <a:rect l="l" t="t" r="r" b="b"/>
              <a:pathLst>
                <a:path w="415" h="145" extrusionOk="0">
                  <a:moveTo>
                    <a:pt x="282" y="0"/>
                  </a:moveTo>
                  <a:cubicBezTo>
                    <a:pt x="209" y="0"/>
                    <a:pt x="131" y="14"/>
                    <a:pt x="69" y="14"/>
                  </a:cubicBezTo>
                  <a:cubicBezTo>
                    <a:pt x="0" y="14"/>
                    <a:pt x="0" y="113"/>
                    <a:pt x="69" y="144"/>
                  </a:cubicBezTo>
                  <a:cubicBezTo>
                    <a:pt x="161" y="144"/>
                    <a:pt x="292" y="144"/>
                    <a:pt x="383" y="113"/>
                  </a:cubicBezTo>
                  <a:cubicBezTo>
                    <a:pt x="414" y="113"/>
                    <a:pt x="414" y="14"/>
                    <a:pt x="383" y="14"/>
                  </a:cubicBezTo>
                  <a:cubicBezTo>
                    <a:pt x="353" y="4"/>
                    <a:pt x="318" y="0"/>
                    <a:pt x="28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9"/>
            <p:cNvSpPr/>
            <p:nvPr/>
          </p:nvSpPr>
          <p:spPr>
            <a:xfrm>
              <a:off x="1242889" y="4838920"/>
              <a:ext cx="31576" cy="15325"/>
            </a:xfrm>
            <a:custGeom>
              <a:avLst/>
              <a:gdLst/>
              <a:ahLst/>
              <a:cxnLst/>
              <a:rect l="l" t="t" r="r" b="b"/>
              <a:pathLst>
                <a:path w="307" h="149" extrusionOk="0">
                  <a:moveTo>
                    <a:pt x="245" y="0"/>
                  </a:moveTo>
                  <a:cubicBezTo>
                    <a:pt x="238" y="0"/>
                    <a:pt x="231" y="2"/>
                    <a:pt x="223" y="6"/>
                  </a:cubicBezTo>
                  <a:cubicBezTo>
                    <a:pt x="192" y="6"/>
                    <a:pt x="123" y="44"/>
                    <a:pt x="62" y="44"/>
                  </a:cubicBezTo>
                  <a:cubicBezTo>
                    <a:pt x="1" y="44"/>
                    <a:pt x="1" y="136"/>
                    <a:pt x="62" y="136"/>
                  </a:cubicBezTo>
                  <a:cubicBezTo>
                    <a:pt x="91" y="145"/>
                    <a:pt x="117" y="149"/>
                    <a:pt x="140" y="149"/>
                  </a:cubicBezTo>
                  <a:cubicBezTo>
                    <a:pt x="195" y="149"/>
                    <a:pt x="232" y="127"/>
                    <a:pt x="253" y="106"/>
                  </a:cubicBezTo>
                  <a:cubicBezTo>
                    <a:pt x="307" y="79"/>
                    <a:pt x="290" y="0"/>
                    <a:pt x="2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9"/>
            <p:cNvSpPr/>
            <p:nvPr/>
          </p:nvSpPr>
          <p:spPr>
            <a:xfrm>
              <a:off x="1256465" y="4625604"/>
              <a:ext cx="51838" cy="21496"/>
            </a:xfrm>
            <a:custGeom>
              <a:avLst/>
              <a:gdLst/>
              <a:ahLst/>
              <a:cxnLst/>
              <a:rect l="l" t="t" r="r" b="b"/>
              <a:pathLst>
                <a:path w="504" h="209" extrusionOk="0">
                  <a:moveTo>
                    <a:pt x="474" y="0"/>
                  </a:moveTo>
                  <a:cubicBezTo>
                    <a:pt x="466" y="0"/>
                    <a:pt x="456" y="4"/>
                    <a:pt x="443" y="12"/>
                  </a:cubicBezTo>
                  <a:cubicBezTo>
                    <a:pt x="313" y="12"/>
                    <a:pt x="183" y="73"/>
                    <a:pt x="60" y="134"/>
                  </a:cubicBezTo>
                  <a:cubicBezTo>
                    <a:pt x="0" y="134"/>
                    <a:pt x="21" y="209"/>
                    <a:pt x="68" y="209"/>
                  </a:cubicBezTo>
                  <a:cubicBezTo>
                    <a:pt x="75" y="209"/>
                    <a:pt x="83" y="207"/>
                    <a:pt x="91" y="203"/>
                  </a:cubicBezTo>
                  <a:cubicBezTo>
                    <a:pt x="221" y="165"/>
                    <a:pt x="374" y="165"/>
                    <a:pt x="474" y="73"/>
                  </a:cubicBezTo>
                  <a:cubicBezTo>
                    <a:pt x="498" y="49"/>
                    <a:pt x="503" y="0"/>
                    <a:pt x="47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9"/>
            <p:cNvSpPr/>
            <p:nvPr/>
          </p:nvSpPr>
          <p:spPr>
            <a:xfrm>
              <a:off x="1294931" y="4641752"/>
              <a:ext cx="26330" cy="20571"/>
            </a:xfrm>
            <a:custGeom>
              <a:avLst/>
              <a:gdLst/>
              <a:ahLst/>
              <a:cxnLst/>
              <a:rect l="l" t="t" r="r" b="b"/>
              <a:pathLst>
                <a:path w="256" h="200" extrusionOk="0">
                  <a:moveTo>
                    <a:pt x="211" y="0"/>
                  </a:moveTo>
                  <a:cubicBezTo>
                    <a:pt x="205" y="0"/>
                    <a:pt x="198" y="2"/>
                    <a:pt x="192" y="8"/>
                  </a:cubicBezTo>
                  <a:cubicBezTo>
                    <a:pt x="130" y="46"/>
                    <a:pt x="100" y="77"/>
                    <a:pt x="69" y="107"/>
                  </a:cubicBezTo>
                  <a:cubicBezTo>
                    <a:pt x="0" y="107"/>
                    <a:pt x="38" y="199"/>
                    <a:pt x="100" y="199"/>
                  </a:cubicBezTo>
                  <a:cubicBezTo>
                    <a:pt x="161" y="169"/>
                    <a:pt x="192" y="138"/>
                    <a:pt x="230" y="77"/>
                  </a:cubicBezTo>
                  <a:cubicBezTo>
                    <a:pt x="255" y="51"/>
                    <a:pt x="239" y="0"/>
                    <a:pt x="21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9"/>
            <p:cNvSpPr/>
            <p:nvPr/>
          </p:nvSpPr>
          <p:spPr>
            <a:xfrm>
              <a:off x="813278" y="4389249"/>
              <a:ext cx="48341" cy="28079"/>
            </a:xfrm>
            <a:custGeom>
              <a:avLst/>
              <a:gdLst/>
              <a:ahLst/>
              <a:cxnLst/>
              <a:rect l="l" t="t" r="r" b="b"/>
              <a:pathLst>
                <a:path w="470" h="273" extrusionOk="0">
                  <a:moveTo>
                    <a:pt x="319" y="1"/>
                  </a:moveTo>
                  <a:cubicBezTo>
                    <a:pt x="191" y="1"/>
                    <a:pt x="75" y="65"/>
                    <a:pt x="25" y="164"/>
                  </a:cubicBezTo>
                  <a:cubicBezTo>
                    <a:pt x="0" y="221"/>
                    <a:pt x="37" y="272"/>
                    <a:pt x="89" y="272"/>
                  </a:cubicBezTo>
                  <a:cubicBezTo>
                    <a:pt x="100" y="272"/>
                    <a:pt x="112" y="270"/>
                    <a:pt x="125" y="264"/>
                  </a:cubicBezTo>
                  <a:cubicBezTo>
                    <a:pt x="186" y="164"/>
                    <a:pt x="278" y="164"/>
                    <a:pt x="408" y="134"/>
                  </a:cubicBezTo>
                  <a:cubicBezTo>
                    <a:pt x="470" y="134"/>
                    <a:pt x="439" y="42"/>
                    <a:pt x="408" y="11"/>
                  </a:cubicBezTo>
                  <a:cubicBezTo>
                    <a:pt x="378" y="4"/>
                    <a:pt x="348" y="1"/>
                    <a:pt x="31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9"/>
            <p:cNvSpPr/>
            <p:nvPr/>
          </p:nvSpPr>
          <p:spPr>
            <a:xfrm>
              <a:off x="839608" y="4415065"/>
              <a:ext cx="29107" cy="15428"/>
            </a:xfrm>
            <a:custGeom>
              <a:avLst/>
              <a:gdLst/>
              <a:ahLst/>
              <a:cxnLst/>
              <a:rect l="l" t="t" r="r" b="b"/>
              <a:pathLst>
                <a:path w="283" h="150" extrusionOk="0">
                  <a:moveTo>
                    <a:pt x="161" y="0"/>
                  </a:moveTo>
                  <a:cubicBezTo>
                    <a:pt x="119" y="0"/>
                    <a:pt x="82" y="22"/>
                    <a:pt x="60" y="44"/>
                  </a:cubicBezTo>
                  <a:cubicBezTo>
                    <a:pt x="1" y="70"/>
                    <a:pt x="45" y="149"/>
                    <a:pt x="78" y="149"/>
                  </a:cubicBezTo>
                  <a:cubicBezTo>
                    <a:pt x="82" y="149"/>
                    <a:pt x="87" y="147"/>
                    <a:pt x="91" y="143"/>
                  </a:cubicBezTo>
                  <a:cubicBezTo>
                    <a:pt x="152" y="105"/>
                    <a:pt x="183" y="105"/>
                    <a:pt x="214" y="74"/>
                  </a:cubicBezTo>
                  <a:cubicBezTo>
                    <a:pt x="283" y="74"/>
                    <a:pt x="252" y="13"/>
                    <a:pt x="214" y="13"/>
                  </a:cubicBezTo>
                  <a:cubicBezTo>
                    <a:pt x="196" y="4"/>
                    <a:pt x="178" y="0"/>
                    <a:pt x="16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3" name="Google Shape;3933;p39"/>
          <p:cNvGrpSpPr/>
          <p:nvPr/>
        </p:nvGrpSpPr>
        <p:grpSpPr>
          <a:xfrm>
            <a:off x="8020300" y="262301"/>
            <a:ext cx="807407" cy="973373"/>
            <a:chOff x="8020300" y="262301"/>
            <a:chExt cx="807407" cy="973373"/>
          </a:xfrm>
        </p:grpSpPr>
        <p:sp>
          <p:nvSpPr>
            <p:cNvPr id="3934" name="Google Shape;3934;p39"/>
            <p:cNvSpPr/>
            <p:nvPr/>
          </p:nvSpPr>
          <p:spPr>
            <a:xfrm>
              <a:off x="8034661" y="262301"/>
              <a:ext cx="793046" cy="973373"/>
            </a:xfrm>
            <a:custGeom>
              <a:avLst/>
              <a:gdLst/>
              <a:ahLst/>
              <a:cxnLst/>
              <a:rect l="l" t="t" r="r" b="b"/>
              <a:pathLst>
                <a:path w="7179" h="8811" extrusionOk="0">
                  <a:moveTo>
                    <a:pt x="4097" y="0"/>
                  </a:moveTo>
                  <a:cubicBezTo>
                    <a:pt x="3957" y="0"/>
                    <a:pt x="3813" y="19"/>
                    <a:pt x="3670" y="57"/>
                  </a:cubicBezTo>
                  <a:lnTo>
                    <a:pt x="828" y="915"/>
                  </a:lnTo>
                  <a:cubicBezTo>
                    <a:pt x="1" y="1138"/>
                    <a:pt x="1" y="1973"/>
                    <a:pt x="254" y="2769"/>
                  </a:cubicBezTo>
                  <a:lnTo>
                    <a:pt x="1311" y="7971"/>
                  </a:lnTo>
                  <a:cubicBezTo>
                    <a:pt x="1473" y="8552"/>
                    <a:pt x="1891" y="8811"/>
                    <a:pt x="2426" y="8811"/>
                  </a:cubicBezTo>
                  <a:cubicBezTo>
                    <a:pt x="2625" y="8811"/>
                    <a:pt x="2841" y="8775"/>
                    <a:pt x="3065" y="8707"/>
                  </a:cubicBezTo>
                  <a:lnTo>
                    <a:pt x="6068" y="8163"/>
                  </a:lnTo>
                  <a:cubicBezTo>
                    <a:pt x="6957" y="7397"/>
                    <a:pt x="7179" y="7044"/>
                    <a:pt x="6926" y="6217"/>
                  </a:cubicBezTo>
                  <a:lnTo>
                    <a:pt x="5586" y="1107"/>
                  </a:lnTo>
                  <a:cubicBezTo>
                    <a:pt x="5376" y="423"/>
                    <a:pt x="4769" y="0"/>
                    <a:pt x="4097"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9"/>
            <p:cNvSpPr/>
            <p:nvPr/>
          </p:nvSpPr>
          <p:spPr>
            <a:xfrm>
              <a:off x="8573744" y="948888"/>
              <a:ext cx="162608" cy="179628"/>
            </a:xfrm>
            <a:custGeom>
              <a:avLst/>
              <a:gdLst/>
              <a:ahLst/>
              <a:cxnLst/>
              <a:rect l="l" t="t" r="r" b="b"/>
              <a:pathLst>
                <a:path w="1472" h="1626" extrusionOk="0">
                  <a:moveTo>
                    <a:pt x="1099" y="0"/>
                  </a:moveTo>
                  <a:cubicBezTo>
                    <a:pt x="774" y="0"/>
                    <a:pt x="447" y="156"/>
                    <a:pt x="261" y="415"/>
                  </a:cubicBezTo>
                  <a:cubicBezTo>
                    <a:pt x="1" y="798"/>
                    <a:pt x="70" y="1342"/>
                    <a:pt x="384" y="1626"/>
                  </a:cubicBezTo>
                  <a:cubicBezTo>
                    <a:pt x="1027" y="1404"/>
                    <a:pt x="1472" y="737"/>
                    <a:pt x="1441" y="63"/>
                  </a:cubicBezTo>
                  <a:cubicBezTo>
                    <a:pt x="1332" y="21"/>
                    <a:pt x="1216" y="0"/>
                    <a:pt x="1099"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9"/>
            <p:cNvSpPr/>
            <p:nvPr/>
          </p:nvSpPr>
          <p:spPr>
            <a:xfrm>
              <a:off x="8020300" y="399729"/>
              <a:ext cx="582385" cy="798274"/>
            </a:xfrm>
            <a:custGeom>
              <a:avLst/>
              <a:gdLst/>
              <a:ahLst/>
              <a:cxnLst/>
              <a:rect l="l" t="t" r="r" b="b"/>
              <a:pathLst>
                <a:path w="5272" h="7226" extrusionOk="0">
                  <a:moveTo>
                    <a:pt x="632" y="0"/>
                  </a:moveTo>
                  <a:cubicBezTo>
                    <a:pt x="418" y="0"/>
                    <a:pt x="207" y="167"/>
                    <a:pt x="131" y="376"/>
                  </a:cubicBezTo>
                  <a:cubicBezTo>
                    <a:pt x="0" y="629"/>
                    <a:pt x="31" y="920"/>
                    <a:pt x="31" y="1173"/>
                  </a:cubicBezTo>
                  <a:cubicBezTo>
                    <a:pt x="192" y="3057"/>
                    <a:pt x="575" y="4942"/>
                    <a:pt x="1180" y="6727"/>
                  </a:cubicBezTo>
                  <a:cubicBezTo>
                    <a:pt x="1219" y="6857"/>
                    <a:pt x="1249" y="6980"/>
                    <a:pt x="1372" y="7079"/>
                  </a:cubicBezTo>
                  <a:cubicBezTo>
                    <a:pt x="1484" y="7191"/>
                    <a:pt x="1625" y="7226"/>
                    <a:pt x="1779" y="7226"/>
                  </a:cubicBezTo>
                  <a:cubicBezTo>
                    <a:pt x="1846" y="7226"/>
                    <a:pt x="1915" y="7219"/>
                    <a:pt x="1985" y="7210"/>
                  </a:cubicBezTo>
                  <a:cubicBezTo>
                    <a:pt x="2460" y="7171"/>
                    <a:pt x="2942" y="7171"/>
                    <a:pt x="3448" y="7141"/>
                  </a:cubicBezTo>
                  <a:cubicBezTo>
                    <a:pt x="3831" y="7110"/>
                    <a:pt x="4214" y="7079"/>
                    <a:pt x="4566" y="6949"/>
                  </a:cubicBezTo>
                  <a:cubicBezTo>
                    <a:pt x="4919" y="6788"/>
                    <a:pt x="5241" y="6444"/>
                    <a:pt x="5271" y="6061"/>
                  </a:cubicBezTo>
                  <a:cubicBezTo>
                    <a:pt x="5271" y="5739"/>
                    <a:pt x="5080" y="5417"/>
                    <a:pt x="4819" y="5195"/>
                  </a:cubicBezTo>
                  <a:cubicBezTo>
                    <a:pt x="4597" y="4973"/>
                    <a:pt x="4283" y="4842"/>
                    <a:pt x="3992" y="4682"/>
                  </a:cubicBezTo>
                  <a:cubicBezTo>
                    <a:pt x="2299" y="3693"/>
                    <a:pt x="1088" y="1939"/>
                    <a:pt x="767" y="24"/>
                  </a:cubicBezTo>
                  <a:cubicBezTo>
                    <a:pt x="723" y="8"/>
                    <a:pt x="677" y="0"/>
                    <a:pt x="632"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9"/>
            <p:cNvSpPr/>
            <p:nvPr/>
          </p:nvSpPr>
          <p:spPr>
            <a:xfrm>
              <a:off x="8020300" y="310909"/>
              <a:ext cx="737260" cy="909852"/>
            </a:xfrm>
            <a:custGeom>
              <a:avLst/>
              <a:gdLst/>
              <a:ahLst/>
              <a:cxnLst/>
              <a:rect l="l" t="t" r="r" b="b"/>
              <a:pathLst>
                <a:path w="6674" h="8236" extrusionOk="0">
                  <a:moveTo>
                    <a:pt x="6390" y="5838"/>
                  </a:moveTo>
                  <a:cubicBezTo>
                    <a:pt x="6482" y="5838"/>
                    <a:pt x="6512" y="5869"/>
                    <a:pt x="6543" y="5869"/>
                  </a:cubicBezTo>
                  <a:cubicBezTo>
                    <a:pt x="6390" y="6351"/>
                    <a:pt x="5524" y="7470"/>
                    <a:pt x="5302" y="7470"/>
                  </a:cubicBezTo>
                  <a:lnTo>
                    <a:pt x="5302" y="7500"/>
                  </a:lnTo>
                  <a:cubicBezTo>
                    <a:pt x="5141" y="7340"/>
                    <a:pt x="5011" y="6382"/>
                    <a:pt x="5141" y="6190"/>
                  </a:cubicBezTo>
                  <a:cubicBezTo>
                    <a:pt x="5202" y="6060"/>
                    <a:pt x="5968" y="5838"/>
                    <a:pt x="6390" y="5838"/>
                  </a:cubicBezTo>
                  <a:close/>
                  <a:moveTo>
                    <a:pt x="5332" y="123"/>
                  </a:moveTo>
                  <a:cubicBezTo>
                    <a:pt x="5585" y="253"/>
                    <a:pt x="6129" y="3065"/>
                    <a:pt x="6512" y="5746"/>
                  </a:cubicBezTo>
                  <a:cubicBezTo>
                    <a:pt x="6482" y="5715"/>
                    <a:pt x="6451" y="5715"/>
                    <a:pt x="6390" y="5715"/>
                  </a:cubicBezTo>
                  <a:cubicBezTo>
                    <a:pt x="6037" y="5715"/>
                    <a:pt x="5141" y="5907"/>
                    <a:pt x="5011" y="6129"/>
                  </a:cubicBezTo>
                  <a:cubicBezTo>
                    <a:pt x="4919" y="6351"/>
                    <a:pt x="4980" y="7179"/>
                    <a:pt x="5141" y="7500"/>
                  </a:cubicBezTo>
                  <a:cubicBezTo>
                    <a:pt x="4628" y="7592"/>
                    <a:pt x="2176" y="8106"/>
                    <a:pt x="1602" y="8106"/>
                  </a:cubicBezTo>
                  <a:lnTo>
                    <a:pt x="1502" y="8106"/>
                  </a:lnTo>
                  <a:cubicBezTo>
                    <a:pt x="1180" y="7883"/>
                    <a:pt x="131" y="1433"/>
                    <a:pt x="161" y="1050"/>
                  </a:cubicBezTo>
                  <a:cubicBezTo>
                    <a:pt x="261" y="736"/>
                    <a:pt x="4344" y="223"/>
                    <a:pt x="5332" y="123"/>
                  </a:cubicBezTo>
                  <a:close/>
                  <a:moveTo>
                    <a:pt x="5332" y="0"/>
                  </a:moveTo>
                  <a:cubicBezTo>
                    <a:pt x="5172" y="0"/>
                    <a:pt x="3862" y="161"/>
                    <a:pt x="2559" y="353"/>
                  </a:cubicBezTo>
                  <a:cubicBezTo>
                    <a:pt x="31" y="736"/>
                    <a:pt x="31" y="958"/>
                    <a:pt x="31" y="1050"/>
                  </a:cubicBezTo>
                  <a:cubicBezTo>
                    <a:pt x="0" y="1241"/>
                    <a:pt x="292" y="3095"/>
                    <a:pt x="575" y="4720"/>
                  </a:cubicBezTo>
                  <a:cubicBezTo>
                    <a:pt x="1180" y="8167"/>
                    <a:pt x="1410" y="8205"/>
                    <a:pt x="1471" y="8236"/>
                  </a:cubicBezTo>
                  <a:lnTo>
                    <a:pt x="1602" y="8236"/>
                  </a:lnTo>
                  <a:cubicBezTo>
                    <a:pt x="2237" y="8236"/>
                    <a:pt x="4949" y="7661"/>
                    <a:pt x="5241" y="7592"/>
                  </a:cubicBezTo>
                  <a:lnTo>
                    <a:pt x="5302" y="7592"/>
                  </a:lnTo>
                  <a:cubicBezTo>
                    <a:pt x="5624" y="7592"/>
                    <a:pt x="6512" y="6382"/>
                    <a:pt x="6643" y="5907"/>
                  </a:cubicBezTo>
                  <a:lnTo>
                    <a:pt x="6673" y="5869"/>
                  </a:lnTo>
                  <a:cubicBezTo>
                    <a:pt x="6673" y="5838"/>
                    <a:pt x="6673" y="5838"/>
                    <a:pt x="6643" y="5807"/>
                  </a:cubicBezTo>
                  <a:cubicBezTo>
                    <a:pt x="6612" y="5585"/>
                    <a:pt x="6420" y="4245"/>
                    <a:pt x="6198" y="2965"/>
                  </a:cubicBezTo>
                  <a:cubicBezTo>
                    <a:pt x="5654" y="0"/>
                    <a:pt x="5463" y="0"/>
                    <a:pt x="533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9"/>
            <p:cNvSpPr/>
            <p:nvPr/>
          </p:nvSpPr>
          <p:spPr>
            <a:xfrm>
              <a:off x="8462834" y="1064111"/>
              <a:ext cx="75007" cy="59987"/>
            </a:xfrm>
            <a:custGeom>
              <a:avLst/>
              <a:gdLst/>
              <a:ahLst/>
              <a:cxnLst/>
              <a:rect l="l" t="t" r="r" b="b"/>
              <a:pathLst>
                <a:path w="679" h="543" extrusionOk="0">
                  <a:moveTo>
                    <a:pt x="591" y="1"/>
                  </a:moveTo>
                  <a:cubicBezTo>
                    <a:pt x="581" y="1"/>
                    <a:pt x="571" y="3"/>
                    <a:pt x="560" y="8"/>
                  </a:cubicBezTo>
                  <a:cubicBezTo>
                    <a:pt x="369" y="108"/>
                    <a:pt x="177" y="269"/>
                    <a:pt x="47" y="460"/>
                  </a:cubicBezTo>
                  <a:cubicBezTo>
                    <a:pt x="1" y="484"/>
                    <a:pt x="47" y="542"/>
                    <a:pt x="85" y="542"/>
                  </a:cubicBezTo>
                  <a:cubicBezTo>
                    <a:pt x="97" y="542"/>
                    <a:pt x="109" y="536"/>
                    <a:pt x="116" y="522"/>
                  </a:cubicBezTo>
                  <a:cubicBezTo>
                    <a:pt x="277" y="361"/>
                    <a:pt x="468" y="238"/>
                    <a:pt x="622" y="108"/>
                  </a:cubicBezTo>
                  <a:cubicBezTo>
                    <a:pt x="679" y="57"/>
                    <a:pt x="641"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9"/>
            <p:cNvSpPr/>
            <p:nvPr/>
          </p:nvSpPr>
          <p:spPr>
            <a:xfrm>
              <a:off x="8508679" y="1102997"/>
              <a:ext cx="27065" cy="20990"/>
            </a:xfrm>
            <a:custGeom>
              <a:avLst/>
              <a:gdLst/>
              <a:ahLst/>
              <a:cxnLst/>
              <a:rect l="l" t="t" r="r" b="b"/>
              <a:pathLst>
                <a:path w="245" h="190" extrusionOk="0">
                  <a:moveTo>
                    <a:pt x="178" y="0"/>
                  </a:moveTo>
                  <a:cubicBezTo>
                    <a:pt x="168" y="0"/>
                    <a:pt x="157" y="3"/>
                    <a:pt x="145" y="9"/>
                  </a:cubicBezTo>
                  <a:cubicBezTo>
                    <a:pt x="115" y="39"/>
                    <a:pt x="84" y="39"/>
                    <a:pt x="53" y="78"/>
                  </a:cubicBezTo>
                  <a:cubicBezTo>
                    <a:pt x="1" y="125"/>
                    <a:pt x="47" y="190"/>
                    <a:pt x="99" y="190"/>
                  </a:cubicBezTo>
                  <a:cubicBezTo>
                    <a:pt x="115" y="190"/>
                    <a:pt x="131" y="184"/>
                    <a:pt x="145" y="170"/>
                  </a:cubicBezTo>
                  <a:lnTo>
                    <a:pt x="245" y="78"/>
                  </a:lnTo>
                  <a:cubicBezTo>
                    <a:pt x="245" y="47"/>
                    <a:pt x="220" y="0"/>
                    <a:pt x="17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9"/>
            <p:cNvSpPr/>
            <p:nvPr/>
          </p:nvSpPr>
          <p:spPr>
            <a:xfrm>
              <a:off x="8184013" y="526772"/>
              <a:ext cx="389840" cy="81308"/>
            </a:xfrm>
            <a:custGeom>
              <a:avLst/>
              <a:gdLst/>
              <a:ahLst/>
              <a:cxnLst/>
              <a:rect l="l" t="t" r="r" b="b"/>
              <a:pathLst>
                <a:path w="3529" h="736" extrusionOk="0">
                  <a:moveTo>
                    <a:pt x="3056" y="0"/>
                  </a:moveTo>
                  <a:cubicBezTo>
                    <a:pt x="2544" y="0"/>
                    <a:pt x="2128" y="437"/>
                    <a:pt x="1583" y="437"/>
                  </a:cubicBezTo>
                  <a:cubicBezTo>
                    <a:pt x="1180" y="437"/>
                    <a:pt x="923" y="299"/>
                    <a:pt x="667" y="299"/>
                  </a:cubicBezTo>
                  <a:cubicBezTo>
                    <a:pt x="480" y="299"/>
                    <a:pt x="293" y="372"/>
                    <a:pt x="51" y="628"/>
                  </a:cubicBezTo>
                  <a:cubicBezTo>
                    <a:pt x="1" y="685"/>
                    <a:pt x="53" y="736"/>
                    <a:pt x="111" y="736"/>
                  </a:cubicBezTo>
                  <a:cubicBezTo>
                    <a:pt x="124" y="736"/>
                    <a:pt x="138" y="733"/>
                    <a:pt x="150" y="728"/>
                  </a:cubicBezTo>
                  <a:cubicBezTo>
                    <a:pt x="358" y="531"/>
                    <a:pt x="552" y="471"/>
                    <a:pt x="746" y="471"/>
                  </a:cubicBezTo>
                  <a:cubicBezTo>
                    <a:pt x="1058" y="471"/>
                    <a:pt x="1370" y="628"/>
                    <a:pt x="1744" y="628"/>
                  </a:cubicBezTo>
                  <a:cubicBezTo>
                    <a:pt x="2268" y="628"/>
                    <a:pt x="2632" y="233"/>
                    <a:pt x="3174" y="233"/>
                  </a:cubicBezTo>
                  <a:cubicBezTo>
                    <a:pt x="3227" y="233"/>
                    <a:pt x="3281" y="237"/>
                    <a:pt x="3337" y="245"/>
                  </a:cubicBezTo>
                  <a:cubicBezTo>
                    <a:pt x="3437" y="245"/>
                    <a:pt x="3529" y="122"/>
                    <a:pt x="3437" y="84"/>
                  </a:cubicBezTo>
                  <a:cubicBezTo>
                    <a:pt x="3302" y="24"/>
                    <a:pt x="3176" y="0"/>
                    <a:pt x="30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9"/>
            <p:cNvSpPr/>
            <p:nvPr/>
          </p:nvSpPr>
          <p:spPr>
            <a:xfrm>
              <a:off x="8151315" y="627855"/>
              <a:ext cx="432591" cy="124944"/>
            </a:xfrm>
            <a:custGeom>
              <a:avLst/>
              <a:gdLst/>
              <a:ahLst/>
              <a:cxnLst/>
              <a:rect l="l" t="t" r="r" b="b"/>
              <a:pathLst>
                <a:path w="3916" h="1131" extrusionOk="0">
                  <a:moveTo>
                    <a:pt x="3789" y="0"/>
                  </a:moveTo>
                  <a:cubicBezTo>
                    <a:pt x="3781" y="0"/>
                    <a:pt x="3772" y="1"/>
                    <a:pt x="3763" y="4"/>
                  </a:cubicBezTo>
                  <a:cubicBezTo>
                    <a:pt x="3074" y="213"/>
                    <a:pt x="2586" y="677"/>
                    <a:pt x="1814" y="677"/>
                  </a:cubicBezTo>
                  <a:cubicBezTo>
                    <a:pt x="1763" y="677"/>
                    <a:pt x="1710" y="675"/>
                    <a:pt x="1657" y="671"/>
                  </a:cubicBezTo>
                  <a:cubicBezTo>
                    <a:pt x="1466" y="652"/>
                    <a:pt x="1288" y="637"/>
                    <a:pt x="1120" y="637"/>
                  </a:cubicBezTo>
                  <a:cubicBezTo>
                    <a:pt x="729" y="637"/>
                    <a:pt x="386" y="722"/>
                    <a:pt x="33" y="1054"/>
                  </a:cubicBezTo>
                  <a:cubicBezTo>
                    <a:pt x="1" y="1079"/>
                    <a:pt x="21" y="1130"/>
                    <a:pt x="47" y="1130"/>
                  </a:cubicBezTo>
                  <a:cubicBezTo>
                    <a:pt x="52" y="1130"/>
                    <a:pt x="58" y="1128"/>
                    <a:pt x="63" y="1123"/>
                  </a:cubicBezTo>
                  <a:cubicBezTo>
                    <a:pt x="405" y="856"/>
                    <a:pt x="733" y="788"/>
                    <a:pt x="1069" y="788"/>
                  </a:cubicBezTo>
                  <a:cubicBezTo>
                    <a:pt x="1420" y="788"/>
                    <a:pt x="1779" y="862"/>
                    <a:pt x="2170" y="862"/>
                  </a:cubicBezTo>
                  <a:cubicBezTo>
                    <a:pt x="2714" y="862"/>
                    <a:pt x="3411" y="449"/>
                    <a:pt x="3825" y="165"/>
                  </a:cubicBezTo>
                  <a:cubicBezTo>
                    <a:pt x="3915" y="130"/>
                    <a:pt x="3873" y="0"/>
                    <a:pt x="378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9"/>
            <p:cNvSpPr/>
            <p:nvPr/>
          </p:nvSpPr>
          <p:spPr>
            <a:xfrm>
              <a:off x="8201357" y="765172"/>
              <a:ext cx="411491" cy="119310"/>
            </a:xfrm>
            <a:custGeom>
              <a:avLst/>
              <a:gdLst/>
              <a:ahLst/>
              <a:cxnLst/>
              <a:rect l="l" t="t" r="r" b="b"/>
              <a:pathLst>
                <a:path w="3725" h="1080" extrusionOk="0">
                  <a:moveTo>
                    <a:pt x="3543" y="1"/>
                  </a:moveTo>
                  <a:cubicBezTo>
                    <a:pt x="2894" y="1"/>
                    <a:pt x="2334" y="488"/>
                    <a:pt x="1686" y="577"/>
                  </a:cubicBezTo>
                  <a:cubicBezTo>
                    <a:pt x="1073" y="646"/>
                    <a:pt x="568" y="608"/>
                    <a:pt x="24" y="960"/>
                  </a:cubicBezTo>
                  <a:cubicBezTo>
                    <a:pt x="0" y="1013"/>
                    <a:pt x="13" y="1080"/>
                    <a:pt x="48" y="1080"/>
                  </a:cubicBezTo>
                  <a:cubicBezTo>
                    <a:pt x="59" y="1080"/>
                    <a:pt x="71" y="1074"/>
                    <a:pt x="85" y="1060"/>
                  </a:cubicBezTo>
                  <a:cubicBezTo>
                    <a:pt x="690" y="707"/>
                    <a:pt x="1234" y="837"/>
                    <a:pt x="1878" y="738"/>
                  </a:cubicBezTo>
                  <a:cubicBezTo>
                    <a:pt x="2483" y="646"/>
                    <a:pt x="3027" y="324"/>
                    <a:pt x="3632" y="163"/>
                  </a:cubicBezTo>
                  <a:cubicBezTo>
                    <a:pt x="3724" y="133"/>
                    <a:pt x="3693" y="2"/>
                    <a:pt x="3602" y="2"/>
                  </a:cubicBezTo>
                  <a:cubicBezTo>
                    <a:pt x="3582" y="1"/>
                    <a:pt x="3563" y="1"/>
                    <a:pt x="354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9"/>
            <p:cNvSpPr/>
            <p:nvPr/>
          </p:nvSpPr>
          <p:spPr>
            <a:xfrm>
              <a:off x="8237038" y="882163"/>
              <a:ext cx="379124" cy="114891"/>
            </a:xfrm>
            <a:custGeom>
              <a:avLst/>
              <a:gdLst/>
              <a:ahLst/>
              <a:cxnLst/>
              <a:rect l="l" t="t" r="r" b="b"/>
              <a:pathLst>
                <a:path w="3432" h="1040" extrusionOk="0">
                  <a:moveTo>
                    <a:pt x="3309" y="1"/>
                  </a:moveTo>
                  <a:cubicBezTo>
                    <a:pt x="2221" y="223"/>
                    <a:pt x="1011" y="315"/>
                    <a:pt x="53" y="927"/>
                  </a:cubicBezTo>
                  <a:cubicBezTo>
                    <a:pt x="0" y="975"/>
                    <a:pt x="29" y="1040"/>
                    <a:pt x="72" y="1040"/>
                  </a:cubicBezTo>
                  <a:cubicBezTo>
                    <a:pt x="86" y="1040"/>
                    <a:pt x="100" y="1034"/>
                    <a:pt x="115" y="1019"/>
                  </a:cubicBezTo>
                  <a:cubicBezTo>
                    <a:pt x="1133" y="414"/>
                    <a:pt x="2283" y="575"/>
                    <a:pt x="3340" y="161"/>
                  </a:cubicBezTo>
                  <a:cubicBezTo>
                    <a:pt x="3432" y="123"/>
                    <a:pt x="3401" y="1"/>
                    <a:pt x="330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0" name="Picture 49"/>
          <p:cNvPicPr>
            <a:picLocks noChangeAspect="1"/>
          </p:cNvPicPr>
          <p:nvPr/>
        </p:nvPicPr>
        <p:blipFill>
          <a:blip r:embed="rId3"/>
          <a:stretch>
            <a:fillRect/>
          </a:stretch>
        </p:blipFill>
        <p:spPr>
          <a:xfrm>
            <a:off x="1613163" y="1542629"/>
            <a:ext cx="6036586" cy="334915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992982" y="1085850"/>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4" name="Freeform 3"/>
          <p:cNvSpPr>
            <a:spLocks/>
          </p:cNvSpPr>
          <p:nvPr/>
        </p:nvSpPr>
        <p:spPr bwMode="auto">
          <a:xfrm>
            <a:off x="114061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5" name="Freeform 4"/>
          <p:cNvSpPr>
            <a:spLocks/>
          </p:cNvSpPr>
          <p:nvPr/>
        </p:nvSpPr>
        <p:spPr bwMode="auto">
          <a:xfrm>
            <a:off x="994173" y="1087041"/>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100">
              <a:latin typeface="Arial" panose="020B0604020202020204" pitchFamily="34" charset="0"/>
              <a:cs typeface="Arial" panose="020B0604020202020204" pitchFamily="34" charset="0"/>
            </a:endParaRPr>
          </a:p>
        </p:txBody>
      </p:sp>
      <p:sp>
        <p:nvSpPr>
          <p:cNvPr id="6" name="Freeform 5"/>
          <p:cNvSpPr>
            <a:spLocks/>
          </p:cNvSpPr>
          <p:nvPr/>
        </p:nvSpPr>
        <p:spPr bwMode="auto">
          <a:xfrm>
            <a:off x="994173" y="4587479"/>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7" name="Freeform 6"/>
          <p:cNvSpPr>
            <a:spLocks/>
          </p:cNvSpPr>
          <p:nvPr/>
        </p:nvSpPr>
        <p:spPr bwMode="auto">
          <a:xfrm>
            <a:off x="994173" y="4674394"/>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8" name="top sand"/>
          <p:cNvSpPr>
            <a:spLocks/>
          </p:cNvSpPr>
          <p:nvPr/>
        </p:nvSpPr>
        <p:spPr bwMode="auto">
          <a:xfrm>
            <a:off x="1228725" y="1787129"/>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9" name="bottom sand"/>
          <p:cNvSpPr>
            <a:spLocks/>
          </p:cNvSpPr>
          <p:nvPr/>
        </p:nvSpPr>
        <p:spPr bwMode="auto">
          <a:xfrm>
            <a:off x="1219201" y="3793332"/>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0" name="straight connector"/>
          <p:cNvSpPr>
            <a:spLocks noChangeArrowheads="1"/>
          </p:cNvSpPr>
          <p:nvPr/>
        </p:nvSpPr>
        <p:spPr bwMode="auto">
          <a:xfrm>
            <a:off x="2094310" y="2891434"/>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12" name="button: start timer"/>
          <p:cNvGrpSpPr/>
          <p:nvPr/>
        </p:nvGrpSpPr>
        <p:grpSpPr>
          <a:xfrm>
            <a:off x="1134000" y="139394"/>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START TIMER</a:t>
              </a:r>
            </a:p>
          </p:txBody>
        </p:sp>
      </p:grpSp>
      <p:grpSp>
        <p:nvGrpSpPr>
          <p:cNvPr id="15" name="times up"/>
          <p:cNvGrpSpPr/>
          <p:nvPr/>
        </p:nvGrpSpPr>
        <p:grpSpPr>
          <a:xfrm>
            <a:off x="1134000" y="139394"/>
            <a:ext cx="1977629" cy="59997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TIME’S UP!</a:t>
              </a:r>
            </a:p>
          </p:txBody>
        </p:sp>
      </p:grpSp>
      <p:sp>
        <p:nvSpPr>
          <p:cNvPr id="27" name="TextBox 26">
            <a:extLst>
              <a:ext uri="{FF2B5EF4-FFF2-40B4-BE49-F238E27FC236}">
                <a16:creationId xmlns:a16="http://schemas.microsoft.com/office/drawing/2014/main" xmlns="" id="{64F00925-F877-46BA-AA80-B12B939C79F4}"/>
              </a:ext>
            </a:extLst>
          </p:cNvPr>
          <p:cNvSpPr txBox="1"/>
          <p:nvPr/>
        </p:nvSpPr>
        <p:spPr>
          <a:xfrm>
            <a:off x="5929700" y="139394"/>
            <a:ext cx="2185215" cy="969496"/>
          </a:xfrm>
          <a:prstGeom prst="rect">
            <a:avLst/>
          </a:prstGeom>
          <a:noFill/>
        </p:spPr>
        <p:txBody>
          <a:bodyPr wrap="none" rtlCol="0">
            <a:spAutoFit/>
          </a:bodyPr>
          <a:lstStyle/>
          <a:p>
            <a:pPr algn="ctr"/>
            <a:r>
              <a:rPr lang="en-GB" sz="2100" dirty="0">
                <a:solidFill>
                  <a:schemeClr val="bg1"/>
                </a:solidFill>
                <a:latin typeface="Arial" panose="020B0604020202020204" pitchFamily="34" charset="0"/>
                <a:cs typeface="Arial" panose="020B0604020202020204" pitchFamily="34" charset="0"/>
              </a:rPr>
              <a:t>TIME LIMIT: </a:t>
            </a:r>
          </a:p>
          <a:p>
            <a:pPr algn="ctr"/>
            <a:r>
              <a:rPr lang="en-GB" sz="3600" dirty="0">
                <a:solidFill>
                  <a:schemeClr val="bg1"/>
                </a:solidFill>
                <a:latin typeface="Arial" panose="020B0604020202020204" pitchFamily="34" charset="0"/>
                <a:cs typeface="Arial" panose="020B0604020202020204" pitchFamily="34" charset="0"/>
              </a:rPr>
              <a:t>5 minutes</a:t>
            </a:r>
          </a:p>
        </p:txBody>
      </p:sp>
    </p:spTree>
    <p:custDataLst>
      <p:tags r:id="rId1"/>
    </p:custDataLst>
    <p:extLst>
      <p:ext uri="{BB962C8B-B14F-4D97-AF65-F5344CB8AC3E}">
        <p14:creationId xmlns:p14="http://schemas.microsoft.com/office/powerpoint/2010/main" val="22828974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300000"/>
                                        <p:tgtEl>
                                          <p:spTgt spid="8"/>
                                        </p:tgtEl>
                                      </p:cBhvr>
                                    </p:animEffect>
                                    <p:set>
                                      <p:cBhvr>
                                        <p:cTn id="10" dur="1" fill="hold">
                                          <p:stCondLst>
                                            <p:cond delay="29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300000"/>
                                        <p:tgtEl>
                                          <p:spTgt spid="9"/>
                                        </p:tgtEl>
                                      </p:cBhvr>
                                    </p:animEffect>
                                  </p:childTnLst>
                                </p:cTn>
                              </p:par>
                            </p:childTnLst>
                          </p:cTn>
                        </p:par>
                        <p:par>
                          <p:cTn id="14" fill="hold">
                            <p:stCondLst>
                              <p:cond delay="30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par>
                          <p:cTn id="23" fill="hold">
                            <p:stCondLst>
                              <p:cond delay="30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08"/>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76125" y="1235674"/>
            <a:ext cx="5191850" cy="3229426"/>
          </a:xfrm>
          <a:prstGeom prst="rect">
            <a:avLst/>
          </a:prstGeom>
        </p:spPr>
      </p:pic>
      <p:sp>
        <p:nvSpPr>
          <p:cNvPr id="3909" name="Google Shape;3909;p39"/>
          <p:cNvSpPr txBox="1">
            <a:spLocks noGrp="1"/>
          </p:cNvSpPr>
          <p:nvPr>
            <p:ph type="title"/>
          </p:nvPr>
        </p:nvSpPr>
        <p:spPr>
          <a:xfrm>
            <a:off x="429200" y="376150"/>
            <a:ext cx="8285700" cy="56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grpSp>
        <p:nvGrpSpPr>
          <p:cNvPr id="3922" name="Google Shape;3922;p39"/>
          <p:cNvGrpSpPr/>
          <p:nvPr/>
        </p:nvGrpSpPr>
        <p:grpSpPr>
          <a:xfrm>
            <a:off x="625163" y="4084600"/>
            <a:ext cx="949534" cy="807804"/>
            <a:chOff x="625163" y="4084600"/>
            <a:chExt cx="949534" cy="807804"/>
          </a:xfrm>
        </p:grpSpPr>
        <p:sp>
          <p:nvSpPr>
            <p:cNvPr id="3923" name="Google Shape;3923;p39"/>
            <p:cNvSpPr/>
            <p:nvPr/>
          </p:nvSpPr>
          <p:spPr>
            <a:xfrm>
              <a:off x="625163" y="4095091"/>
              <a:ext cx="949534" cy="796695"/>
            </a:xfrm>
            <a:custGeom>
              <a:avLst/>
              <a:gdLst/>
              <a:ahLst/>
              <a:cxnLst/>
              <a:rect l="l" t="t" r="r" b="b"/>
              <a:pathLst>
                <a:path w="9232" h="7746" extrusionOk="0">
                  <a:moveTo>
                    <a:pt x="2809" y="1"/>
                  </a:moveTo>
                  <a:cubicBezTo>
                    <a:pt x="2182" y="1"/>
                    <a:pt x="1594" y="385"/>
                    <a:pt x="1341" y="987"/>
                  </a:cubicBezTo>
                  <a:lnTo>
                    <a:pt x="292" y="3791"/>
                  </a:lnTo>
                  <a:cubicBezTo>
                    <a:pt x="0" y="4557"/>
                    <a:pt x="644" y="5070"/>
                    <a:pt x="1441" y="5361"/>
                  </a:cubicBezTo>
                  <a:lnTo>
                    <a:pt x="6198" y="7659"/>
                  </a:lnTo>
                  <a:cubicBezTo>
                    <a:pt x="6362" y="7718"/>
                    <a:pt x="6516" y="7745"/>
                    <a:pt x="6661" y="7745"/>
                  </a:cubicBezTo>
                  <a:cubicBezTo>
                    <a:pt x="7219" y="7745"/>
                    <a:pt x="7628" y="7335"/>
                    <a:pt x="7853" y="6702"/>
                  </a:cubicBezTo>
                  <a:lnTo>
                    <a:pt x="9232" y="3982"/>
                  </a:lnTo>
                  <a:cubicBezTo>
                    <a:pt x="9194" y="2802"/>
                    <a:pt x="9002" y="2419"/>
                    <a:pt x="8236" y="2136"/>
                  </a:cubicBezTo>
                  <a:lnTo>
                    <a:pt x="3325" y="90"/>
                  </a:lnTo>
                  <a:cubicBezTo>
                    <a:pt x="3154" y="29"/>
                    <a:pt x="2980" y="1"/>
                    <a:pt x="2809"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9"/>
            <p:cNvSpPr/>
            <p:nvPr/>
          </p:nvSpPr>
          <p:spPr>
            <a:xfrm>
              <a:off x="635345" y="4169762"/>
              <a:ext cx="899959" cy="691272"/>
            </a:xfrm>
            <a:custGeom>
              <a:avLst/>
              <a:gdLst/>
              <a:ahLst/>
              <a:cxnLst/>
              <a:rect l="l" t="t" r="r" b="b"/>
              <a:pathLst>
                <a:path w="8750" h="6721" extrusionOk="0">
                  <a:moveTo>
                    <a:pt x="1817" y="0"/>
                  </a:moveTo>
                  <a:cubicBezTo>
                    <a:pt x="1403" y="736"/>
                    <a:pt x="989" y="1502"/>
                    <a:pt x="606" y="2237"/>
                  </a:cubicBezTo>
                  <a:cubicBezTo>
                    <a:pt x="284" y="2812"/>
                    <a:pt x="1" y="3486"/>
                    <a:pt x="284" y="4022"/>
                  </a:cubicBezTo>
                  <a:cubicBezTo>
                    <a:pt x="445" y="4375"/>
                    <a:pt x="798" y="4597"/>
                    <a:pt x="1150" y="4788"/>
                  </a:cubicBezTo>
                  <a:cubicBezTo>
                    <a:pt x="2238" y="5401"/>
                    <a:pt x="3387" y="5937"/>
                    <a:pt x="4567" y="6420"/>
                  </a:cubicBezTo>
                  <a:cubicBezTo>
                    <a:pt x="4954" y="6578"/>
                    <a:pt x="5372" y="6721"/>
                    <a:pt x="5788" y="6721"/>
                  </a:cubicBezTo>
                  <a:cubicBezTo>
                    <a:pt x="5957" y="6721"/>
                    <a:pt x="6125" y="6697"/>
                    <a:pt x="6291" y="6642"/>
                  </a:cubicBezTo>
                  <a:cubicBezTo>
                    <a:pt x="6865" y="6481"/>
                    <a:pt x="7218" y="5976"/>
                    <a:pt x="7562" y="5493"/>
                  </a:cubicBezTo>
                  <a:cubicBezTo>
                    <a:pt x="8045" y="4788"/>
                    <a:pt x="8558" y="4060"/>
                    <a:pt x="8750" y="3225"/>
                  </a:cubicBezTo>
                  <a:lnTo>
                    <a:pt x="8750" y="3225"/>
                  </a:lnTo>
                  <a:cubicBezTo>
                    <a:pt x="7915" y="3294"/>
                    <a:pt x="7118" y="3708"/>
                    <a:pt x="6321" y="3992"/>
                  </a:cubicBezTo>
                  <a:cubicBezTo>
                    <a:pt x="5854" y="4156"/>
                    <a:pt x="5355" y="4279"/>
                    <a:pt x="4872" y="4279"/>
                  </a:cubicBezTo>
                  <a:cubicBezTo>
                    <a:pt x="4498" y="4279"/>
                    <a:pt x="4134" y="4206"/>
                    <a:pt x="3801" y="4022"/>
                  </a:cubicBezTo>
                  <a:cubicBezTo>
                    <a:pt x="3127" y="3639"/>
                    <a:pt x="2744" y="2911"/>
                    <a:pt x="2521" y="2176"/>
                  </a:cubicBezTo>
                  <a:cubicBezTo>
                    <a:pt x="2269" y="1471"/>
                    <a:pt x="2138" y="674"/>
                    <a:pt x="1817" y="0"/>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9"/>
            <p:cNvSpPr/>
            <p:nvPr/>
          </p:nvSpPr>
          <p:spPr>
            <a:xfrm>
              <a:off x="838682" y="4097663"/>
              <a:ext cx="430335" cy="514057"/>
            </a:xfrm>
            <a:custGeom>
              <a:avLst/>
              <a:gdLst/>
              <a:ahLst/>
              <a:cxnLst/>
              <a:rect l="l" t="t" r="r" b="b"/>
              <a:pathLst>
                <a:path w="4184" h="4998" extrusionOk="0">
                  <a:moveTo>
                    <a:pt x="412" y="1"/>
                  </a:moveTo>
                  <a:cubicBezTo>
                    <a:pt x="238" y="1"/>
                    <a:pt x="95" y="179"/>
                    <a:pt x="31" y="356"/>
                  </a:cubicBezTo>
                  <a:cubicBezTo>
                    <a:pt x="1" y="510"/>
                    <a:pt x="31" y="739"/>
                    <a:pt x="69" y="931"/>
                  </a:cubicBezTo>
                  <a:cubicBezTo>
                    <a:pt x="223" y="1567"/>
                    <a:pt x="414" y="2172"/>
                    <a:pt x="675" y="2777"/>
                  </a:cubicBezTo>
                  <a:cubicBezTo>
                    <a:pt x="927" y="3383"/>
                    <a:pt x="1249" y="3995"/>
                    <a:pt x="1724" y="4409"/>
                  </a:cubicBezTo>
                  <a:cubicBezTo>
                    <a:pt x="2135" y="4765"/>
                    <a:pt x="2669" y="4998"/>
                    <a:pt x="3176" y="4998"/>
                  </a:cubicBezTo>
                  <a:cubicBezTo>
                    <a:pt x="3303" y="4998"/>
                    <a:pt x="3427" y="4984"/>
                    <a:pt x="3548" y="4953"/>
                  </a:cubicBezTo>
                  <a:cubicBezTo>
                    <a:pt x="3862" y="4853"/>
                    <a:pt x="4183" y="4570"/>
                    <a:pt x="4053" y="4279"/>
                  </a:cubicBezTo>
                  <a:cubicBezTo>
                    <a:pt x="3992" y="4149"/>
                    <a:pt x="3831" y="4057"/>
                    <a:pt x="3708" y="3957"/>
                  </a:cubicBezTo>
                  <a:cubicBezTo>
                    <a:pt x="2138" y="3160"/>
                    <a:pt x="927" y="1697"/>
                    <a:pt x="453" y="4"/>
                  </a:cubicBezTo>
                  <a:cubicBezTo>
                    <a:pt x="439" y="2"/>
                    <a:pt x="425" y="1"/>
                    <a:pt x="412"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9"/>
            <p:cNvSpPr/>
            <p:nvPr/>
          </p:nvSpPr>
          <p:spPr>
            <a:xfrm>
              <a:off x="648818" y="4084600"/>
              <a:ext cx="918781" cy="807804"/>
            </a:xfrm>
            <a:custGeom>
              <a:avLst/>
              <a:gdLst/>
              <a:ahLst/>
              <a:cxnLst/>
              <a:rect l="l" t="t" r="r" b="b"/>
              <a:pathLst>
                <a:path w="8933" h="7854" extrusionOk="0">
                  <a:moveTo>
                    <a:pt x="1877" y="575"/>
                  </a:moveTo>
                  <a:cubicBezTo>
                    <a:pt x="1946" y="1250"/>
                    <a:pt x="2260" y="2491"/>
                    <a:pt x="2743" y="3510"/>
                  </a:cubicBezTo>
                  <a:cubicBezTo>
                    <a:pt x="1816" y="3548"/>
                    <a:pt x="728" y="3739"/>
                    <a:pt x="314" y="4153"/>
                  </a:cubicBezTo>
                  <a:cubicBezTo>
                    <a:pt x="506" y="3387"/>
                    <a:pt x="1241" y="1824"/>
                    <a:pt x="1877" y="575"/>
                  </a:cubicBezTo>
                  <a:close/>
                  <a:moveTo>
                    <a:pt x="2138" y="131"/>
                  </a:moveTo>
                  <a:cubicBezTo>
                    <a:pt x="2965" y="131"/>
                    <a:pt x="8075" y="2935"/>
                    <a:pt x="8741" y="3739"/>
                  </a:cubicBezTo>
                  <a:cubicBezTo>
                    <a:pt x="8810" y="3831"/>
                    <a:pt x="8810" y="3862"/>
                    <a:pt x="8810" y="3862"/>
                  </a:cubicBezTo>
                  <a:cubicBezTo>
                    <a:pt x="8741" y="4245"/>
                    <a:pt x="6412" y="5080"/>
                    <a:pt x="4850" y="5080"/>
                  </a:cubicBezTo>
                  <a:cubicBezTo>
                    <a:pt x="4367" y="5080"/>
                    <a:pt x="4022" y="5011"/>
                    <a:pt x="3831" y="4850"/>
                  </a:cubicBezTo>
                  <a:cubicBezTo>
                    <a:pt x="2873" y="4214"/>
                    <a:pt x="1915" y="1150"/>
                    <a:pt x="2007" y="323"/>
                  </a:cubicBezTo>
                  <a:cubicBezTo>
                    <a:pt x="2038" y="223"/>
                    <a:pt x="2069" y="162"/>
                    <a:pt x="2107" y="131"/>
                  </a:cubicBezTo>
                  <a:close/>
                  <a:moveTo>
                    <a:pt x="8649" y="4184"/>
                  </a:moveTo>
                  <a:lnTo>
                    <a:pt x="8649" y="4184"/>
                  </a:lnTo>
                  <a:cubicBezTo>
                    <a:pt x="7975" y="5555"/>
                    <a:pt x="6987" y="7409"/>
                    <a:pt x="6573" y="7662"/>
                  </a:cubicBezTo>
                  <a:cubicBezTo>
                    <a:pt x="6604" y="7217"/>
                    <a:pt x="6091" y="6099"/>
                    <a:pt x="5554" y="5172"/>
                  </a:cubicBezTo>
                  <a:cubicBezTo>
                    <a:pt x="6734" y="5011"/>
                    <a:pt x="8075" y="4567"/>
                    <a:pt x="8649" y="4184"/>
                  </a:cubicBezTo>
                  <a:close/>
                  <a:moveTo>
                    <a:pt x="2804" y="3640"/>
                  </a:moveTo>
                  <a:cubicBezTo>
                    <a:pt x="3095" y="4245"/>
                    <a:pt x="3409" y="4758"/>
                    <a:pt x="3731" y="4980"/>
                  </a:cubicBezTo>
                  <a:cubicBezTo>
                    <a:pt x="3984" y="5141"/>
                    <a:pt x="4336" y="5203"/>
                    <a:pt x="4850" y="5203"/>
                  </a:cubicBezTo>
                  <a:cubicBezTo>
                    <a:pt x="5010" y="5203"/>
                    <a:pt x="5233" y="5203"/>
                    <a:pt x="5424" y="5172"/>
                  </a:cubicBezTo>
                  <a:cubicBezTo>
                    <a:pt x="5999" y="6229"/>
                    <a:pt x="6573" y="7501"/>
                    <a:pt x="6412" y="7723"/>
                  </a:cubicBezTo>
                  <a:lnTo>
                    <a:pt x="6351" y="7723"/>
                  </a:lnTo>
                  <a:cubicBezTo>
                    <a:pt x="5394" y="7723"/>
                    <a:pt x="314" y="5080"/>
                    <a:pt x="284" y="4536"/>
                  </a:cubicBezTo>
                  <a:cubicBezTo>
                    <a:pt x="284" y="4436"/>
                    <a:pt x="314" y="4345"/>
                    <a:pt x="383" y="4245"/>
                  </a:cubicBezTo>
                  <a:cubicBezTo>
                    <a:pt x="728" y="3862"/>
                    <a:pt x="1816" y="3670"/>
                    <a:pt x="2804" y="3640"/>
                  </a:cubicBezTo>
                  <a:close/>
                  <a:moveTo>
                    <a:pt x="2138" y="1"/>
                  </a:moveTo>
                  <a:cubicBezTo>
                    <a:pt x="2107" y="1"/>
                    <a:pt x="2069" y="1"/>
                    <a:pt x="2038" y="31"/>
                  </a:cubicBezTo>
                  <a:cubicBezTo>
                    <a:pt x="1977" y="62"/>
                    <a:pt x="1915" y="162"/>
                    <a:pt x="1915" y="254"/>
                  </a:cubicBezTo>
                  <a:cubicBezTo>
                    <a:pt x="1463" y="1150"/>
                    <a:pt x="0" y="4023"/>
                    <a:pt x="153" y="4567"/>
                  </a:cubicBezTo>
                  <a:cubicBezTo>
                    <a:pt x="222" y="5233"/>
                    <a:pt x="5485" y="7853"/>
                    <a:pt x="6351" y="7853"/>
                  </a:cubicBezTo>
                  <a:cubicBezTo>
                    <a:pt x="6412" y="7853"/>
                    <a:pt x="6474" y="7853"/>
                    <a:pt x="6512" y="7823"/>
                  </a:cubicBezTo>
                  <a:cubicBezTo>
                    <a:pt x="7117" y="7723"/>
                    <a:pt x="8619" y="4536"/>
                    <a:pt x="8902" y="3962"/>
                  </a:cubicBezTo>
                  <a:cubicBezTo>
                    <a:pt x="8902" y="3931"/>
                    <a:pt x="8902" y="3931"/>
                    <a:pt x="8933" y="3893"/>
                  </a:cubicBezTo>
                  <a:lnTo>
                    <a:pt x="8933" y="3862"/>
                  </a:lnTo>
                  <a:cubicBezTo>
                    <a:pt x="8933" y="3801"/>
                    <a:pt x="8902" y="3739"/>
                    <a:pt x="8841" y="3670"/>
                  </a:cubicBezTo>
                  <a:cubicBezTo>
                    <a:pt x="8136" y="2812"/>
                    <a:pt x="2996" y="1"/>
                    <a:pt x="21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9"/>
            <p:cNvSpPr/>
            <p:nvPr/>
          </p:nvSpPr>
          <p:spPr>
            <a:xfrm>
              <a:off x="1212959" y="4815264"/>
              <a:ext cx="42684" cy="14914"/>
            </a:xfrm>
            <a:custGeom>
              <a:avLst/>
              <a:gdLst/>
              <a:ahLst/>
              <a:cxnLst/>
              <a:rect l="l" t="t" r="r" b="b"/>
              <a:pathLst>
                <a:path w="415" h="145" extrusionOk="0">
                  <a:moveTo>
                    <a:pt x="282" y="0"/>
                  </a:moveTo>
                  <a:cubicBezTo>
                    <a:pt x="209" y="0"/>
                    <a:pt x="131" y="14"/>
                    <a:pt x="69" y="14"/>
                  </a:cubicBezTo>
                  <a:cubicBezTo>
                    <a:pt x="0" y="14"/>
                    <a:pt x="0" y="113"/>
                    <a:pt x="69" y="144"/>
                  </a:cubicBezTo>
                  <a:cubicBezTo>
                    <a:pt x="161" y="144"/>
                    <a:pt x="292" y="144"/>
                    <a:pt x="383" y="113"/>
                  </a:cubicBezTo>
                  <a:cubicBezTo>
                    <a:pt x="414" y="113"/>
                    <a:pt x="414" y="14"/>
                    <a:pt x="383" y="14"/>
                  </a:cubicBezTo>
                  <a:cubicBezTo>
                    <a:pt x="353" y="4"/>
                    <a:pt x="318" y="0"/>
                    <a:pt x="28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9"/>
            <p:cNvSpPr/>
            <p:nvPr/>
          </p:nvSpPr>
          <p:spPr>
            <a:xfrm>
              <a:off x="1242889" y="4838920"/>
              <a:ext cx="31576" cy="15325"/>
            </a:xfrm>
            <a:custGeom>
              <a:avLst/>
              <a:gdLst/>
              <a:ahLst/>
              <a:cxnLst/>
              <a:rect l="l" t="t" r="r" b="b"/>
              <a:pathLst>
                <a:path w="307" h="149" extrusionOk="0">
                  <a:moveTo>
                    <a:pt x="245" y="0"/>
                  </a:moveTo>
                  <a:cubicBezTo>
                    <a:pt x="238" y="0"/>
                    <a:pt x="231" y="2"/>
                    <a:pt x="223" y="6"/>
                  </a:cubicBezTo>
                  <a:cubicBezTo>
                    <a:pt x="192" y="6"/>
                    <a:pt x="123" y="44"/>
                    <a:pt x="62" y="44"/>
                  </a:cubicBezTo>
                  <a:cubicBezTo>
                    <a:pt x="1" y="44"/>
                    <a:pt x="1" y="136"/>
                    <a:pt x="62" y="136"/>
                  </a:cubicBezTo>
                  <a:cubicBezTo>
                    <a:pt x="91" y="145"/>
                    <a:pt x="117" y="149"/>
                    <a:pt x="140" y="149"/>
                  </a:cubicBezTo>
                  <a:cubicBezTo>
                    <a:pt x="195" y="149"/>
                    <a:pt x="232" y="127"/>
                    <a:pt x="253" y="106"/>
                  </a:cubicBezTo>
                  <a:cubicBezTo>
                    <a:pt x="307" y="79"/>
                    <a:pt x="290" y="0"/>
                    <a:pt x="2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9"/>
            <p:cNvSpPr/>
            <p:nvPr/>
          </p:nvSpPr>
          <p:spPr>
            <a:xfrm>
              <a:off x="1256465" y="4625604"/>
              <a:ext cx="51838" cy="21496"/>
            </a:xfrm>
            <a:custGeom>
              <a:avLst/>
              <a:gdLst/>
              <a:ahLst/>
              <a:cxnLst/>
              <a:rect l="l" t="t" r="r" b="b"/>
              <a:pathLst>
                <a:path w="504" h="209" extrusionOk="0">
                  <a:moveTo>
                    <a:pt x="474" y="0"/>
                  </a:moveTo>
                  <a:cubicBezTo>
                    <a:pt x="466" y="0"/>
                    <a:pt x="456" y="4"/>
                    <a:pt x="443" y="12"/>
                  </a:cubicBezTo>
                  <a:cubicBezTo>
                    <a:pt x="313" y="12"/>
                    <a:pt x="183" y="73"/>
                    <a:pt x="60" y="134"/>
                  </a:cubicBezTo>
                  <a:cubicBezTo>
                    <a:pt x="0" y="134"/>
                    <a:pt x="21" y="209"/>
                    <a:pt x="68" y="209"/>
                  </a:cubicBezTo>
                  <a:cubicBezTo>
                    <a:pt x="75" y="209"/>
                    <a:pt x="83" y="207"/>
                    <a:pt x="91" y="203"/>
                  </a:cubicBezTo>
                  <a:cubicBezTo>
                    <a:pt x="221" y="165"/>
                    <a:pt x="374" y="165"/>
                    <a:pt x="474" y="73"/>
                  </a:cubicBezTo>
                  <a:cubicBezTo>
                    <a:pt x="498" y="49"/>
                    <a:pt x="503" y="0"/>
                    <a:pt x="47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9"/>
            <p:cNvSpPr/>
            <p:nvPr/>
          </p:nvSpPr>
          <p:spPr>
            <a:xfrm>
              <a:off x="1294931" y="4641752"/>
              <a:ext cx="26330" cy="20571"/>
            </a:xfrm>
            <a:custGeom>
              <a:avLst/>
              <a:gdLst/>
              <a:ahLst/>
              <a:cxnLst/>
              <a:rect l="l" t="t" r="r" b="b"/>
              <a:pathLst>
                <a:path w="256" h="200" extrusionOk="0">
                  <a:moveTo>
                    <a:pt x="211" y="0"/>
                  </a:moveTo>
                  <a:cubicBezTo>
                    <a:pt x="205" y="0"/>
                    <a:pt x="198" y="2"/>
                    <a:pt x="192" y="8"/>
                  </a:cubicBezTo>
                  <a:cubicBezTo>
                    <a:pt x="130" y="46"/>
                    <a:pt x="100" y="77"/>
                    <a:pt x="69" y="107"/>
                  </a:cubicBezTo>
                  <a:cubicBezTo>
                    <a:pt x="0" y="107"/>
                    <a:pt x="38" y="199"/>
                    <a:pt x="100" y="199"/>
                  </a:cubicBezTo>
                  <a:cubicBezTo>
                    <a:pt x="161" y="169"/>
                    <a:pt x="192" y="138"/>
                    <a:pt x="230" y="77"/>
                  </a:cubicBezTo>
                  <a:cubicBezTo>
                    <a:pt x="255" y="51"/>
                    <a:pt x="239" y="0"/>
                    <a:pt x="21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9"/>
            <p:cNvSpPr/>
            <p:nvPr/>
          </p:nvSpPr>
          <p:spPr>
            <a:xfrm>
              <a:off x="813278" y="4389249"/>
              <a:ext cx="48341" cy="28079"/>
            </a:xfrm>
            <a:custGeom>
              <a:avLst/>
              <a:gdLst/>
              <a:ahLst/>
              <a:cxnLst/>
              <a:rect l="l" t="t" r="r" b="b"/>
              <a:pathLst>
                <a:path w="470" h="273" extrusionOk="0">
                  <a:moveTo>
                    <a:pt x="319" y="1"/>
                  </a:moveTo>
                  <a:cubicBezTo>
                    <a:pt x="191" y="1"/>
                    <a:pt x="75" y="65"/>
                    <a:pt x="25" y="164"/>
                  </a:cubicBezTo>
                  <a:cubicBezTo>
                    <a:pt x="0" y="221"/>
                    <a:pt x="37" y="272"/>
                    <a:pt x="89" y="272"/>
                  </a:cubicBezTo>
                  <a:cubicBezTo>
                    <a:pt x="100" y="272"/>
                    <a:pt x="112" y="270"/>
                    <a:pt x="125" y="264"/>
                  </a:cubicBezTo>
                  <a:cubicBezTo>
                    <a:pt x="186" y="164"/>
                    <a:pt x="278" y="164"/>
                    <a:pt x="408" y="134"/>
                  </a:cubicBezTo>
                  <a:cubicBezTo>
                    <a:pt x="470" y="134"/>
                    <a:pt x="439" y="42"/>
                    <a:pt x="408" y="11"/>
                  </a:cubicBezTo>
                  <a:cubicBezTo>
                    <a:pt x="378" y="4"/>
                    <a:pt x="348" y="1"/>
                    <a:pt x="31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9"/>
            <p:cNvSpPr/>
            <p:nvPr/>
          </p:nvSpPr>
          <p:spPr>
            <a:xfrm>
              <a:off x="839608" y="4415065"/>
              <a:ext cx="29107" cy="15428"/>
            </a:xfrm>
            <a:custGeom>
              <a:avLst/>
              <a:gdLst/>
              <a:ahLst/>
              <a:cxnLst/>
              <a:rect l="l" t="t" r="r" b="b"/>
              <a:pathLst>
                <a:path w="283" h="150" extrusionOk="0">
                  <a:moveTo>
                    <a:pt x="161" y="0"/>
                  </a:moveTo>
                  <a:cubicBezTo>
                    <a:pt x="119" y="0"/>
                    <a:pt x="82" y="22"/>
                    <a:pt x="60" y="44"/>
                  </a:cubicBezTo>
                  <a:cubicBezTo>
                    <a:pt x="1" y="70"/>
                    <a:pt x="45" y="149"/>
                    <a:pt x="78" y="149"/>
                  </a:cubicBezTo>
                  <a:cubicBezTo>
                    <a:pt x="82" y="149"/>
                    <a:pt x="87" y="147"/>
                    <a:pt x="91" y="143"/>
                  </a:cubicBezTo>
                  <a:cubicBezTo>
                    <a:pt x="152" y="105"/>
                    <a:pt x="183" y="105"/>
                    <a:pt x="214" y="74"/>
                  </a:cubicBezTo>
                  <a:cubicBezTo>
                    <a:pt x="283" y="74"/>
                    <a:pt x="252" y="13"/>
                    <a:pt x="214" y="13"/>
                  </a:cubicBezTo>
                  <a:cubicBezTo>
                    <a:pt x="196" y="4"/>
                    <a:pt x="178" y="0"/>
                    <a:pt x="16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3" name="Google Shape;3933;p39"/>
          <p:cNvGrpSpPr/>
          <p:nvPr/>
        </p:nvGrpSpPr>
        <p:grpSpPr>
          <a:xfrm>
            <a:off x="8020300" y="262301"/>
            <a:ext cx="807407" cy="973373"/>
            <a:chOff x="8020300" y="262301"/>
            <a:chExt cx="807407" cy="973373"/>
          </a:xfrm>
        </p:grpSpPr>
        <p:sp>
          <p:nvSpPr>
            <p:cNvPr id="3934" name="Google Shape;3934;p39"/>
            <p:cNvSpPr/>
            <p:nvPr/>
          </p:nvSpPr>
          <p:spPr>
            <a:xfrm>
              <a:off x="8034661" y="262301"/>
              <a:ext cx="793046" cy="973373"/>
            </a:xfrm>
            <a:custGeom>
              <a:avLst/>
              <a:gdLst/>
              <a:ahLst/>
              <a:cxnLst/>
              <a:rect l="l" t="t" r="r" b="b"/>
              <a:pathLst>
                <a:path w="7179" h="8811" extrusionOk="0">
                  <a:moveTo>
                    <a:pt x="4097" y="0"/>
                  </a:moveTo>
                  <a:cubicBezTo>
                    <a:pt x="3957" y="0"/>
                    <a:pt x="3813" y="19"/>
                    <a:pt x="3670" y="57"/>
                  </a:cubicBezTo>
                  <a:lnTo>
                    <a:pt x="828" y="915"/>
                  </a:lnTo>
                  <a:cubicBezTo>
                    <a:pt x="1" y="1138"/>
                    <a:pt x="1" y="1973"/>
                    <a:pt x="254" y="2769"/>
                  </a:cubicBezTo>
                  <a:lnTo>
                    <a:pt x="1311" y="7971"/>
                  </a:lnTo>
                  <a:cubicBezTo>
                    <a:pt x="1473" y="8552"/>
                    <a:pt x="1891" y="8811"/>
                    <a:pt x="2426" y="8811"/>
                  </a:cubicBezTo>
                  <a:cubicBezTo>
                    <a:pt x="2625" y="8811"/>
                    <a:pt x="2841" y="8775"/>
                    <a:pt x="3065" y="8707"/>
                  </a:cubicBezTo>
                  <a:lnTo>
                    <a:pt x="6068" y="8163"/>
                  </a:lnTo>
                  <a:cubicBezTo>
                    <a:pt x="6957" y="7397"/>
                    <a:pt x="7179" y="7044"/>
                    <a:pt x="6926" y="6217"/>
                  </a:cubicBezTo>
                  <a:lnTo>
                    <a:pt x="5586" y="1107"/>
                  </a:lnTo>
                  <a:cubicBezTo>
                    <a:pt x="5376" y="423"/>
                    <a:pt x="4769" y="0"/>
                    <a:pt x="4097"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9"/>
            <p:cNvSpPr/>
            <p:nvPr/>
          </p:nvSpPr>
          <p:spPr>
            <a:xfrm>
              <a:off x="8573744" y="948888"/>
              <a:ext cx="162608" cy="179628"/>
            </a:xfrm>
            <a:custGeom>
              <a:avLst/>
              <a:gdLst/>
              <a:ahLst/>
              <a:cxnLst/>
              <a:rect l="l" t="t" r="r" b="b"/>
              <a:pathLst>
                <a:path w="1472" h="1626" extrusionOk="0">
                  <a:moveTo>
                    <a:pt x="1099" y="0"/>
                  </a:moveTo>
                  <a:cubicBezTo>
                    <a:pt x="774" y="0"/>
                    <a:pt x="447" y="156"/>
                    <a:pt x="261" y="415"/>
                  </a:cubicBezTo>
                  <a:cubicBezTo>
                    <a:pt x="1" y="798"/>
                    <a:pt x="70" y="1342"/>
                    <a:pt x="384" y="1626"/>
                  </a:cubicBezTo>
                  <a:cubicBezTo>
                    <a:pt x="1027" y="1404"/>
                    <a:pt x="1472" y="737"/>
                    <a:pt x="1441" y="63"/>
                  </a:cubicBezTo>
                  <a:cubicBezTo>
                    <a:pt x="1332" y="21"/>
                    <a:pt x="1216" y="0"/>
                    <a:pt x="1099"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9"/>
            <p:cNvSpPr/>
            <p:nvPr/>
          </p:nvSpPr>
          <p:spPr>
            <a:xfrm>
              <a:off x="8020300" y="399729"/>
              <a:ext cx="582385" cy="798274"/>
            </a:xfrm>
            <a:custGeom>
              <a:avLst/>
              <a:gdLst/>
              <a:ahLst/>
              <a:cxnLst/>
              <a:rect l="l" t="t" r="r" b="b"/>
              <a:pathLst>
                <a:path w="5272" h="7226" extrusionOk="0">
                  <a:moveTo>
                    <a:pt x="632" y="0"/>
                  </a:moveTo>
                  <a:cubicBezTo>
                    <a:pt x="418" y="0"/>
                    <a:pt x="207" y="167"/>
                    <a:pt x="131" y="376"/>
                  </a:cubicBezTo>
                  <a:cubicBezTo>
                    <a:pt x="0" y="629"/>
                    <a:pt x="31" y="920"/>
                    <a:pt x="31" y="1173"/>
                  </a:cubicBezTo>
                  <a:cubicBezTo>
                    <a:pt x="192" y="3057"/>
                    <a:pt x="575" y="4942"/>
                    <a:pt x="1180" y="6727"/>
                  </a:cubicBezTo>
                  <a:cubicBezTo>
                    <a:pt x="1219" y="6857"/>
                    <a:pt x="1249" y="6980"/>
                    <a:pt x="1372" y="7079"/>
                  </a:cubicBezTo>
                  <a:cubicBezTo>
                    <a:pt x="1484" y="7191"/>
                    <a:pt x="1625" y="7226"/>
                    <a:pt x="1779" y="7226"/>
                  </a:cubicBezTo>
                  <a:cubicBezTo>
                    <a:pt x="1846" y="7226"/>
                    <a:pt x="1915" y="7219"/>
                    <a:pt x="1985" y="7210"/>
                  </a:cubicBezTo>
                  <a:cubicBezTo>
                    <a:pt x="2460" y="7171"/>
                    <a:pt x="2942" y="7171"/>
                    <a:pt x="3448" y="7141"/>
                  </a:cubicBezTo>
                  <a:cubicBezTo>
                    <a:pt x="3831" y="7110"/>
                    <a:pt x="4214" y="7079"/>
                    <a:pt x="4566" y="6949"/>
                  </a:cubicBezTo>
                  <a:cubicBezTo>
                    <a:pt x="4919" y="6788"/>
                    <a:pt x="5241" y="6444"/>
                    <a:pt x="5271" y="6061"/>
                  </a:cubicBezTo>
                  <a:cubicBezTo>
                    <a:pt x="5271" y="5739"/>
                    <a:pt x="5080" y="5417"/>
                    <a:pt x="4819" y="5195"/>
                  </a:cubicBezTo>
                  <a:cubicBezTo>
                    <a:pt x="4597" y="4973"/>
                    <a:pt x="4283" y="4842"/>
                    <a:pt x="3992" y="4682"/>
                  </a:cubicBezTo>
                  <a:cubicBezTo>
                    <a:pt x="2299" y="3693"/>
                    <a:pt x="1088" y="1939"/>
                    <a:pt x="767" y="24"/>
                  </a:cubicBezTo>
                  <a:cubicBezTo>
                    <a:pt x="723" y="8"/>
                    <a:pt x="677" y="0"/>
                    <a:pt x="632"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9"/>
            <p:cNvSpPr/>
            <p:nvPr/>
          </p:nvSpPr>
          <p:spPr>
            <a:xfrm>
              <a:off x="8020300" y="310909"/>
              <a:ext cx="737260" cy="909852"/>
            </a:xfrm>
            <a:custGeom>
              <a:avLst/>
              <a:gdLst/>
              <a:ahLst/>
              <a:cxnLst/>
              <a:rect l="l" t="t" r="r" b="b"/>
              <a:pathLst>
                <a:path w="6674" h="8236" extrusionOk="0">
                  <a:moveTo>
                    <a:pt x="6390" y="5838"/>
                  </a:moveTo>
                  <a:cubicBezTo>
                    <a:pt x="6482" y="5838"/>
                    <a:pt x="6512" y="5869"/>
                    <a:pt x="6543" y="5869"/>
                  </a:cubicBezTo>
                  <a:cubicBezTo>
                    <a:pt x="6390" y="6351"/>
                    <a:pt x="5524" y="7470"/>
                    <a:pt x="5302" y="7470"/>
                  </a:cubicBezTo>
                  <a:lnTo>
                    <a:pt x="5302" y="7500"/>
                  </a:lnTo>
                  <a:cubicBezTo>
                    <a:pt x="5141" y="7340"/>
                    <a:pt x="5011" y="6382"/>
                    <a:pt x="5141" y="6190"/>
                  </a:cubicBezTo>
                  <a:cubicBezTo>
                    <a:pt x="5202" y="6060"/>
                    <a:pt x="5968" y="5838"/>
                    <a:pt x="6390" y="5838"/>
                  </a:cubicBezTo>
                  <a:close/>
                  <a:moveTo>
                    <a:pt x="5332" y="123"/>
                  </a:moveTo>
                  <a:cubicBezTo>
                    <a:pt x="5585" y="253"/>
                    <a:pt x="6129" y="3065"/>
                    <a:pt x="6512" y="5746"/>
                  </a:cubicBezTo>
                  <a:cubicBezTo>
                    <a:pt x="6482" y="5715"/>
                    <a:pt x="6451" y="5715"/>
                    <a:pt x="6390" y="5715"/>
                  </a:cubicBezTo>
                  <a:cubicBezTo>
                    <a:pt x="6037" y="5715"/>
                    <a:pt x="5141" y="5907"/>
                    <a:pt x="5011" y="6129"/>
                  </a:cubicBezTo>
                  <a:cubicBezTo>
                    <a:pt x="4919" y="6351"/>
                    <a:pt x="4980" y="7179"/>
                    <a:pt x="5141" y="7500"/>
                  </a:cubicBezTo>
                  <a:cubicBezTo>
                    <a:pt x="4628" y="7592"/>
                    <a:pt x="2176" y="8106"/>
                    <a:pt x="1602" y="8106"/>
                  </a:cubicBezTo>
                  <a:lnTo>
                    <a:pt x="1502" y="8106"/>
                  </a:lnTo>
                  <a:cubicBezTo>
                    <a:pt x="1180" y="7883"/>
                    <a:pt x="131" y="1433"/>
                    <a:pt x="161" y="1050"/>
                  </a:cubicBezTo>
                  <a:cubicBezTo>
                    <a:pt x="261" y="736"/>
                    <a:pt x="4344" y="223"/>
                    <a:pt x="5332" y="123"/>
                  </a:cubicBezTo>
                  <a:close/>
                  <a:moveTo>
                    <a:pt x="5332" y="0"/>
                  </a:moveTo>
                  <a:cubicBezTo>
                    <a:pt x="5172" y="0"/>
                    <a:pt x="3862" y="161"/>
                    <a:pt x="2559" y="353"/>
                  </a:cubicBezTo>
                  <a:cubicBezTo>
                    <a:pt x="31" y="736"/>
                    <a:pt x="31" y="958"/>
                    <a:pt x="31" y="1050"/>
                  </a:cubicBezTo>
                  <a:cubicBezTo>
                    <a:pt x="0" y="1241"/>
                    <a:pt x="292" y="3095"/>
                    <a:pt x="575" y="4720"/>
                  </a:cubicBezTo>
                  <a:cubicBezTo>
                    <a:pt x="1180" y="8167"/>
                    <a:pt x="1410" y="8205"/>
                    <a:pt x="1471" y="8236"/>
                  </a:cubicBezTo>
                  <a:lnTo>
                    <a:pt x="1602" y="8236"/>
                  </a:lnTo>
                  <a:cubicBezTo>
                    <a:pt x="2237" y="8236"/>
                    <a:pt x="4949" y="7661"/>
                    <a:pt x="5241" y="7592"/>
                  </a:cubicBezTo>
                  <a:lnTo>
                    <a:pt x="5302" y="7592"/>
                  </a:lnTo>
                  <a:cubicBezTo>
                    <a:pt x="5624" y="7592"/>
                    <a:pt x="6512" y="6382"/>
                    <a:pt x="6643" y="5907"/>
                  </a:cubicBezTo>
                  <a:lnTo>
                    <a:pt x="6673" y="5869"/>
                  </a:lnTo>
                  <a:cubicBezTo>
                    <a:pt x="6673" y="5838"/>
                    <a:pt x="6673" y="5838"/>
                    <a:pt x="6643" y="5807"/>
                  </a:cubicBezTo>
                  <a:cubicBezTo>
                    <a:pt x="6612" y="5585"/>
                    <a:pt x="6420" y="4245"/>
                    <a:pt x="6198" y="2965"/>
                  </a:cubicBezTo>
                  <a:cubicBezTo>
                    <a:pt x="5654" y="0"/>
                    <a:pt x="5463" y="0"/>
                    <a:pt x="533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9"/>
            <p:cNvSpPr/>
            <p:nvPr/>
          </p:nvSpPr>
          <p:spPr>
            <a:xfrm>
              <a:off x="8462834" y="1064111"/>
              <a:ext cx="75007" cy="59987"/>
            </a:xfrm>
            <a:custGeom>
              <a:avLst/>
              <a:gdLst/>
              <a:ahLst/>
              <a:cxnLst/>
              <a:rect l="l" t="t" r="r" b="b"/>
              <a:pathLst>
                <a:path w="679" h="543" extrusionOk="0">
                  <a:moveTo>
                    <a:pt x="591" y="1"/>
                  </a:moveTo>
                  <a:cubicBezTo>
                    <a:pt x="581" y="1"/>
                    <a:pt x="571" y="3"/>
                    <a:pt x="560" y="8"/>
                  </a:cubicBezTo>
                  <a:cubicBezTo>
                    <a:pt x="369" y="108"/>
                    <a:pt x="177" y="269"/>
                    <a:pt x="47" y="460"/>
                  </a:cubicBezTo>
                  <a:cubicBezTo>
                    <a:pt x="1" y="484"/>
                    <a:pt x="47" y="542"/>
                    <a:pt x="85" y="542"/>
                  </a:cubicBezTo>
                  <a:cubicBezTo>
                    <a:pt x="97" y="542"/>
                    <a:pt x="109" y="536"/>
                    <a:pt x="116" y="522"/>
                  </a:cubicBezTo>
                  <a:cubicBezTo>
                    <a:pt x="277" y="361"/>
                    <a:pt x="468" y="238"/>
                    <a:pt x="622" y="108"/>
                  </a:cubicBezTo>
                  <a:cubicBezTo>
                    <a:pt x="679" y="57"/>
                    <a:pt x="641" y="1"/>
                    <a:pt x="5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9"/>
            <p:cNvSpPr/>
            <p:nvPr/>
          </p:nvSpPr>
          <p:spPr>
            <a:xfrm>
              <a:off x="8508679" y="1102997"/>
              <a:ext cx="27065" cy="20990"/>
            </a:xfrm>
            <a:custGeom>
              <a:avLst/>
              <a:gdLst/>
              <a:ahLst/>
              <a:cxnLst/>
              <a:rect l="l" t="t" r="r" b="b"/>
              <a:pathLst>
                <a:path w="245" h="190" extrusionOk="0">
                  <a:moveTo>
                    <a:pt x="178" y="0"/>
                  </a:moveTo>
                  <a:cubicBezTo>
                    <a:pt x="168" y="0"/>
                    <a:pt x="157" y="3"/>
                    <a:pt x="145" y="9"/>
                  </a:cubicBezTo>
                  <a:cubicBezTo>
                    <a:pt x="115" y="39"/>
                    <a:pt x="84" y="39"/>
                    <a:pt x="53" y="78"/>
                  </a:cubicBezTo>
                  <a:cubicBezTo>
                    <a:pt x="1" y="125"/>
                    <a:pt x="47" y="190"/>
                    <a:pt x="99" y="190"/>
                  </a:cubicBezTo>
                  <a:cubicBezTo>
                    <a:pt x="115" y="190"/>
                    <a:pt x="131" y="184"/>
                    <a:pt x="145" y="170"/>
                  </a:cubicBezTo>
                  <a:lnTo>
                    <a:pt x="245" y="78"/>
                  </a:lnTo>
                  <a:cubicBezTo>
                    <a:pt x="245" y="47"/>
                    <a:pt x="220" y="0"/>
                    <a:pt x="17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9"/>
            <p:cNvSpPr/>
            <p:nvPr/>
          </p:nvSpPr>
          <p:spPr>
            <a:xfrm>
              <a:off x="8184013" y="526772"/>
              <a:ext cx="389840" cy="81308"/>
            </a:xfrm>
            <a:custGeom>
              <a:avLst/>
              <a:gdLst/>
              <a:ahLst/>
              <a:cxnLst/>
              <a:rect l="l" t="t" r="r" b="b"/>
              <a:pathLst>
                <a:path w="3529" h="736" extrusionOk="0">
                  <a:moveTo>
                    <a:pt x="3056" y="0"/>
                  </a:moveTo>
                  <a:cubicBezTo>
                    <a:pt x="2544" y="0"/>
                    <a:pt x="2128" y="437"/>
                    <a:pt x="1583" y="437"/>
                  </a:cubicBezTo>
                  <a:cubicBezTo>
                    <a:pt x="1180" y="437"/>
                    <a:pt x="923" y="299"/>
                    <a:pt x="667" y="299"/>
                  </a:cubicBezTo>
                  <a:cubicBezTo>
                    <a:pt x="480" y="299"/>
                    <a:pt x="293" y="372"/>
                    <a:pt x="51" y="628"/>
                  </a:cubicBezTo>
                  <a:cubicBezTo>
                    <a:pt x="1" y="685"/>
                    <a:pt x="53" y="736"/>
                    <a:pt x="111" y="736"/>
                  </a:cubicBezTo>
                  <a:cubicBezTo>
                    <a:pt x="124" y="736"/>
                    <a:pt x="138" y="733"/>
                    <a:pt x="150" y="728"/>
                  </a:cubicBezTo>
                  <a:cubicBezTo>
                    <a:pt x="358" y="531"/>
                    <a:pt x="552" y="471"/>
                    <a:pt x="746" y="471"/>
                  </a:cubicBezTo>
                  <a:cubicBezTo>
                    <a:pt x="1058" y="471"/>
                    <a:pt x="1370" y="628"/>
                    <a:pt x="1744" y="628"/>
                  </a:cubicBezTo>
                  <a:cubicBezTo>
                    <a:pt x="2268" y="628"/>
                    <a:pt x="2632" y="233"/>
                    <a:pt x="3174" y="233"/>
                  </a:cubicBezTo>
                  <a:cubicBezTo>
                    <a:pt x="3227" y="233"/>
                    <a:pt x="3281" y="237"/>
                    <a:pt x="3337" y="245"/>
                  </a:cubicBezTo>
                  <a:cubicBezTo>
                    <a:pt x="3437" y="245"/>
                    <a:pt x="3529" y="122"/>
                    <a:pt x="3437" y="84"/>
                  </a:cubicBezTo>
                  <a:cubicBezTo>
                    <a:pt x="3302" y="24"/>
                    <a:pt x="3176" y="0"/>
                    <a:pt x="30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9"/>
            <p:cNvSpPr/>
            <p:nvPr/>
          </p:nvSpPr>
          <p:spPr>
            <a:xfrm>
              <a:off x="8151315" y="627855"/>
              <a:ext cx="432591" cy="124944"/>
            </a:xfrm>
            <a:custGeom>
              <a:avLst/>
              <a:gdLst/>
              <a:ahLst/>
              <a:cxnLst/>
              <a:rect l="l" t="t" r="r" b="b"/>
              <a:pathLst>
                <a:path w="3916" h="1131" extrusionOk="0">
                  <a:moveTo>
                    <a:pt x="3789" y="0"/>
                  </a:moveTo>
                  <a:cubicBezTo>
                    <a:pt x="3781" y="0"/>
                    <a:pt x="3772" y="1"/>
                    <a:pt x="3763" y="4"/>
                  </a:cubicBezTo>
                  <a:cubicBezTo>
                    <a:pt x="3074" y="213"/>
                    <a:pt x="2586" y="677"/>
                    <a:pt x="1814" y="677"/>
                  </a:cubicBezTo>
                  <a:cubicBezTo>
                    <a:pt x="1763" y="677"/>
                    <a:pt x="1710" y="675"/>
                    <a:pt x="1657" y="671"/>
                  </a:cubicBezTo>
                  <a:cubicBezTo>
                    <a:pt x="1466" y="652"/>
                    <a:pt x="1288" y="637"/>
                    <a:pt x="1120" y="637"/>
                  </a:cubicBezTo>
                  <a:cubicBezTo>
                    <a:pt x="729" y="637"/>
                    <a:pt x="386" y="722"/>
                    <a:pt x="33" y="1054"/>
                  </a:cubicBezTo>
                  <a:cubicBezTo>
                    <a:pt x="1" y="1079"/>
                    <a:pt x="21" y="1130"/>
                    <a:pt x="47" y="1130"/>
                  </a:cubicBezTo>
                  <a:cubicBezTo>
                    <a:pt x="52" y="1130"/>
                    <a:pt x="58" y="1128"/>
                    <a:pt x="63" y="1123"/>
                  </a:cubicBezTo>
                  <a:cubicBezTo>
                    <a:pt x="405" y="856"/>
                    <a:pt x="733" y="788"/>
                    <a:pt x="1069" y="788"/>
                  </a:cubicBezTo>
                  <a:cubicBezTo>
                    <a:pt x="1420" y="788"/>
                    <a:pt x="1779" y="862"/>
                    <a:pt x="2170" y="862"/>
                  </a:cubicBezTo>
                  <a:cubicBezTo>
                    <a:pt x="2714" y="862"/>
                    <a:pt x="3411" y="449"/>
                    <a:pt x="3825" y="165"/>
                  </a:cubicBezTo>
                  <a:cubicBezTo>
                    <a:pt x="3915" y="130"/>
                    <a:pt x="3873" y="0"/>
                    <a:pt x="378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9"/>
            <p:cNvSpPr/>
            <p:nvPr/>
          </p:nvSpPr>
          <p:spPr>
            <a:xfrm>
              <a:off x="8201357" y="765172"/>
              <a:ext cx="411491" cy="119310"/>
            </a:xfrm>
            <a:custGeom>
              <a:avLst/>
              <a:gdLst/>
              <a:ahLst/>
              <a:cxnLst/>
              <a:rect l="l" t="t" r="r" b="b"/>
              <a:pathLst>
                <a:path w="3725" h="1080" extrusionOk="0">
                  <a:moveTo>
                    <a:pt x="3543" y="1"/>
                  </a:moveTo>
                  <a:cubicBezTo>
                    <a:pt x="2894" y="1"/>
                    <a:pt x="2334" y="488"/>
                    <a:pt x="1686" y="577"/>
                  </a:cubicBezTo>
                  <a:cubicBezTo>
                    <a:pt x="1073" y="646"/>
                    <a:pt x="568" y="608"/>
                    <a:pt x="24" y="960"/>
                  </a:cubicBezTo>
                  <a:cubicBezTo>
                    <a:pt x="0" y="1013"/>
                    <a:pt x="13" y="1080"/>
                    <a:pt x="48" y="1080"/>
                  </a:cubicBezTo>
                  <a:cubicBezTo>
                    <a:pt x="59" y="1080"/>
                    <a:pt x="71" y="1074"/>
                    <a:pt x="85" y="1060"/>
                  </a:cubicBezTo>
                  <a:cubicBezTo>
                    <a:pt x="690" y="707"/>
                    <a:pt x="1234" y="837"/>
                    <a:pt x="1878" y="738"/>
                  </a:cubicBezTo>
                  <a:cubicBezTo>
                    <a:pt x="2483" y="646"/>
                    <a:pt x="3027" y="324"/>
                    <a:pt x="3632" y="163"/>
                  </a:cubicBezTo>
                  <a:cubicBezTo>
                    <a:pt x="3724" y="133"/>
                    <a:pt x="3693" y="2"/>
                    <a:pt x="3602" y="2"/>
                  </a:cubicBezTo>
                  <a:cubicBezTo>
                    <a:pt x="3582" y="1"/>
                    <a:pt x="3563" y="1"/>
                    <a:pt x="354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9"/>
            <p:cNvSpPr/>
            <p:nvPr/>
          </p:nvSpPr>
          <p:spPr>
            <a:xfrm>
              <a:off x="8237038" y="882163"/>
              <a:ext cx="379124" cy="114891"/>
            </a:xfrm>
            <a:custGeom>
              <a:avLst/>
              <a:gdLst/>
              <a:ahLst/>
              <a:cxnLst/>
              <a:rect l="l" t="t" r="r" b="b"/>
              <a:pathLst>
                <a:path w="3432" h="1040" extrusionOk="0">
                  <a:moveTo>
                    <a:pt x="3309" y="1"/>
                  </a:moveTo>
                  <a:cubicBezTo>
                    <a:pt x="2221" y="223"/>
                    <a:pt x="1011" y="315"/>
                    <a:pt x="53" y="927"/>
                  </a:cubicBezTo>
                  <a:cubicBezTo>
                    <a:pt x="0" y="975"/>
                    <a:pt x="29" y="1040"/>
                    <a:pt x="72" y="1040"/>
                  </a:cubicBezTo>
                  <a:cubicBezTo>
                    <a:pt x="86" y="1040"/>
                    <a:pt x="100" y="1034"/>
                    <a:pt x="115" y="1019"/>
                  </a:cubicBezTo>
                  <a:cubicBezTo>
                    <a:pt x="1133" y="414"/>
                    <a:pt x="2283" y="575"/>
                    <a:pt x="3340" y="161"/>
                  </a:cubicBezTo>
                  <a:cubicBezTo>
                    <a:pt x="3432" y="123"/>
                    <a:pt x="3401" y="1"/>
                    <a:pt x="330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06845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7"/>
        <p:cNvGrpSpPr/>
        <p:nvPr/>
      </p:nvGrpSpPr>
      <p:grpSpPr>
        <a:xfrm>
          <a:off x="0" y="0"/>
          <a:ext cx="0" cy="0"/>
          <a:chOff x="0" y="0"/>
          <a:chExt cx="0" cy="0"/>
        </a:xfrm>
      </p:grpSpPr>
      <p:sp>
        <p:nvSpPr>
          <p:cNvPr id="3889" name="Google Shape;3889;p38"/>
          <p:cNvSpPr txBox="1">
            <a:spLocks noGrp="1"/>
          </p:cNvSpPr>
          <p:nvPr>
            <p:ph type="title"/>
          </p:nvPr>
        </p:nvSpPr>
        <p:spPr>
          <a:xfrm>
            <a:off x="666318" y="811029"/>
            <a:ext cx="7704000" cy="56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smtClean="0"/>
              <a:t>Yêu cầu cần đạt</a:t>
            </a:r>
            <a:endParaRPr dirty="0"/>
          </a:p>
        </p:txBody>
      </p:sp>
      <p:grpSp>
        <p:nvGrpSpPr>
          <p:cNvPr id="3890" name="Google Shape;3890;p38"/>
          <p:cNvGrpSpPr/>
          <p:nvPr/>
        </p:nvGrpSpPr>
        <p:grpSpPr>
          <a:xfrm>
            <a:off x="112947" y="4218302"/>
            <a:ext cx="815226" cy="770151"/>
            <a:chOff x="112947" y="4218302"/>
            <a:chExt cx="815226" cy="770151"/>
          </a:xfrm>
        </p:grpSpPr>
        <p:sp>
          <p:nvSpPr>
            <p:cNvPr id="3891" name="Google Shape;3891;p38"/>
            <p:cNvSpPr/>
            <p:nvPr/>
          </p:nvSpPr>
          <p:spPr>
            <a:xfrm>
              <a:off x="191038" y="4656052"/>
              <a:ext cx="230427" cy="220157"/>
            </a:xfrm>
            <a:custGeom>
              <a:avLst/>
              <a:gdLst/>
              <a:ahLst/>
              <a:cxnLst/>
              <a:rect l="l" t="t" r="r" b="b"/>
              <a:pathLst>
                <a:path w="1437" h="1373" extrusionOk="0">
                  <a:moveTo>
                    <a:pt x="771" y="1"/>
                  </a:moveTo>
                  <a:cubicBezTo>
                    <a:pt x="719" y="1"/>
                    <a:pt x="666" y="9"/>
                    <a:pt x="613" y="25"/>
                  </a:cubicBezTo>
                  <a:lnTo>
                    <a:pt x="353" y="87"/>
                  </a:lnTo>
                  <a:cubicBezTo>
                    <a:pt x="161" y="148"/>
                    <a:pt x="38" y="378"/>
                    <a:pt x="0" y="569"/>
                  </a:cubicBezTo>
                  <a:cubicBezTo>
                    <a:pt x="0" y="822"/>
                    <a:pt x="100" y="1105"/>
                    <a:pt x="322" y="1266"/>
                  </a:cubicBezTo>
                  <a:cubicBezTo>
                    <a:pt x="426" y="1340"/>
                    <a:pt x="546" y="1372"/>
                    <a:pt x="668" y="1372"/>
                  </a:cubicBezTo>
                  <a:cubicBezTo>
                    <a:pt x="1032" y="1372"/>
                    <a:pt x="1410" y="1084"/>
                    <a:pt x="1410" y="722"/>
                  </a:cubicBezTo>
                  <a:cubicBezTo>
                    <a:pt x="1436" y="362"/>
                    <a:pt x="1125" y="1"/>
                    <a:pt x="771"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8"/>
            <p:cNvSpPr/>
            <p:nvPr/>
          </p:nvSpPr>
          <p:spPr>
            <a:xfrm>
              <a:off x="592876" y="4709609"/>
              <a:ext cx="335297" cy="278844"/>
            </a:xfrm>
            <a:custGeom>
              <a:avLst/>
              <a:gdLst/>
              <a:ahLst/>
              <a:cxnLst/>
              <a:rect l="l" t="t" r="r" b="b"/>
              <a:pathLst>
                <a:path w="2091" h="1739" extrusionOk="0">
                  <a:moveTo>
                    <a:pt x="1131" y="0"/>
                  </a:moveTo>
                  <a:cubicBezTo>
                    <a:pt x="1101" y="0"/>
                    <a:pt x="1071" y="2"/>
                    <a:pt x="1041" y="5"/>
                  </a:cubicBezTo>
                  <a:cubicBezTo>
                    <a:pt x="689" y="44"/>
                    <a:pt x="367" y="197"/>
                    <a:pt x="244" y="519"/>
                  </a:cubicBezTo>
                  <a:cubicBezTo>
                    <a:pt x="0" y="1058"/>
                    <a:pt x="464" y="1738"/>
                    <a:pt x="1053" y="1738"/>
                  </a:cubicBezTo>
                  <a:cubicBezTo>
                    <a:pt x="1092" y="1738"/>
                    <a:pt x="1132" y="1735"/>
                    <a:pt x="1171" y="1729"/>
                  </a:cubicBezTo>
                  <a:cubicBezTo>
                    <a:pt x="1646" y="1668"/>
                    <a:pt x="2091" y="1063"/>
                    <a:pt x="1838" y="618"/>
                  </a:cubicBezTo>
                  <a:lnTo>
                    <a:pt x="1708" y="327"/>
                  </a:lnTo>
                  <a:cubicBezTo>
                    <a:pt x="1599" y="104"/>
                    <a:pt x="1359" y="0"/>
                    <a:pt x="1131"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8"/>
            <p:cNvSpPr/>
            <p:nvPr/>
          </p:nvSpPr>
          <p:spPr>
            <a:xfrm>
              <a:off x="432846" y="4260795"/>
              <a:ext cx="173501" cy="143190"/>
            </a:xfrm>
            <a:custGeom>
              <a:avLst/>
              <a:gdLst/>
              <a:ahLst/>
              <a:cxnLst/>
              <a:rect l="l" t="t" r="r" b="b"/>
              <a:pathLst>
                <a:path w="1082" h="893" extrusionOk="0">
                  <a:moveTo>
                    <a:pt x="538" y="0"/>
                  </a:moveTo>
                  <a:cubicBezTo>
                    <a:pt x="377" y="31"/>
                    <a:pt x="185" y="123"/>
                    <a:pt x="124" y="284"/>
                  </a:cubicBezTo>
                  <a:cubicBezTo>
                    <a:pt x="0" y="560"/>
                    <a:pt x="256" y="892"/>
                    <a:pt x="552" y="892"/>
                  </a:cubicBezTo>
                  <a:cubicBezTo>
                    <a:pt x="567" y="892"/>
                    <a:pt x="583" y="891"/>
                    <a:pt x="599" y="889"/>
                  </a:cubicBezTo>
                  <a:cubicBezTo>
                    <a:pt x="859" y="858"/>
                    <a:pt x="1082" y="544"/>
                    <a:pt x="951" y="315"/>
                  </a:cubicBezTo>
                  <a:lnTo>
                    <a:pt x="890" y="161"/>
                  </a:lnTo>
                  <a:cubicBezTo>
                    <a:pt x="829" y="62"/>
                    <a:pt x="668" y="0"/>
                    <a:pt x="538"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8"/>
            <p:cNvSpPr/>
            <p:nvPr/>
          </p:nvSpPr>
          <p:spPr>
            <a:xfrm>
              <a:off x="657818" y="4495384"/>
              <a:ext cx="97174" cy="88031"/>
            </a:xfrm>
            <a:custGeom>
              <a:avLst/>
              <a:gdLst/>
              <a:ahLst/>
              <a:cxnLst/>
              <a:rect l="l" t="t" r="r" b="b"/>
              <a:pathLst>
                <a:path w="606" h="549" extrusionOk="0">
                  <a:moveTo>
                    <a:pt x="192" y="1"/>
                  </a:moveTo>
                  <a:cubicBezTo>
                    <a:pt x="123" y="39"/>
                    <a:pt x="62" y="100"/>
                    <a:pt x="31" y="192"/>
                  </a:cubicBezTo>
                  <a:cubicBezTo>
                    <a:pt x="0" y="292"/>
                    <a:pt x="31" y="384"/>
                    <a:pt x="92" y="483"/>
                  </a:cubicBezTo>
                  <a:cubicBezTo>
                    <a:pt x="137" y="528"/>
                    <a:pt x="199" y="549"/>
                    <a:pt x="264" y="549"/>
                  </a:cubicBezTo>
                  <a:cubicBezTo>
                    <a:pt x="391" y="549"/>
                    <a:pt x="529" y="469"/>
                    <a:pt x="575" y="322"/>
                  </a:cubicBezTo>
                  <a:cubicBezTo>
                    <a:pt x="605" y="192"/>
                    <a:pt x="475" y="1"/>
                    <a:pt x="314"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8"/>
            <p:cNvSpPr/>
            <p:nvPr/>
          </p:nvSpPr>
          <p:spPr>
            <a:xfrm>
              <a:off x="112947" y="4624624"/>
              <a:ext cx="299378" cy="240361"/>
            </a:xfrm>
            <a:custGeom>
              <a:avLst/>
              <a:gdLst/>
              <a:ahLst/>
              <a:cxnLst/>
              <a:rect l="l" t="t" r="r" b="b"/>
              <a:pathLst>
                <a:path w="1867" h="1499" extrusionOk="0">
                  <a:moveTo>
                    <a:pt x="1095" y="0"/>
                  </a:moveTo>
                  <a:cubicBezTo>
                    <a:pt x="1035" y="0"/>
                    <a:pt x="972" y="10"/>
                    <a:pt x="908" y="30"/>
                  </a:cubicBezTo>
                  <a:cubicBezTo>
                    <a:pt x="840" y="30"/>
                    <a:pt x="870" y="91"/>
                    <a:pt x="908" y="91"/>
                  </a:cubicBezTo>
                  <a:cubicBezTo>
                    <a:pt x="947" y="84"/>
                    <a:pt x="985" y="81"/>
                    <a:pt x="1022" y="81"/>
                  </a:cubicBezTo>
                  <a:cubicBezTo>
                    <a:pt x="1316" y="81"/>
                    <a:pt x="1555" y="288"/>
                    <a:pt x="1636" y="574"/>
                  </a:cubicBezTo>
                  <a:cubicBezTo>
                    <a:pt x="1766" y="857"/>
                    <a:pt x="1575" y="1179"/>
                    <a:pt x="1322" y="1301"/>
                  </a:cubicBezTo>
                  <a:cubicBezTo>
                    <a:pt x="1203" y="1376"/>
                    <a:pt x="1086" y="1409"/>
                    <a:pt x="977" y="1409"/>
                  </a:cubicBezTo>
                  <a:cubicBezTo>
                    <a:pt x="381" y="1409"/>
                    <a:pt x="1" y="450"/>
                    <a:pt x="648" y="152"/>
                  </a:cubicBezTo>
                  <a:cubicBezTo>
                    <a:pt x="679" y="122"/>
                    <a:pt x="648" y="91"/>
                    <a:pt x="648" y="91"/>
                  </a:cubicBezTo>
                  <a:cubicBezTo>
                    <a:pt x="265" y="252"/>
                    <a:pt x="142" y="696"/>
                    <a:pt x="296" y="1049"/>
                  </a:cubicBezTo>
                  <a:cubicBezTo>
                    <a:pt x="434" y="1348"/>
                    <a:pt x="692" y="1499"/>
                    <a:pt x="970" y="1499"/>
                  </a:cubicBezTo>
                  <a:cubicBezTo>
                    <a:pt x="1076" y="1499"/>
                    <a:pt x="1185" y="1476"/>
                    <a:pt x="1292" y="1432"/>
                  </a:cubicBezTo>
                  <a:cubicBezTo>
                    <a:pt x="1606" y="1301"/>
                    <a:pt x="1866" y="957"/>
                    <a:pt x="1766" y="604"/>
                  </a:cubicBezTo>
                  <a:cubicBezTo>
                    <a:pt x="1689" y="280"/>
                    <a:pt x="1425" y="0"/>
                    <a:pt x="109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8"/>
            <p:cNvSpPr/>
            <p:nvPr/>
          </p:nvSpPr>
          <p:spPr>
            <a:xfrm>
              <a:off x="575398" y="4681067"/>
              <a:ext cx="338023" cy="302415"/>
            </a:xfrm>
            <a:custGeom>
              <a:avLst/>
              <a:gdLst/>
              <a:ahLst/>
              <a:cxnLst/>
              <a:rect l="l" t="t" r="r" b="b"/>
              <a:pathLst>
                <a:path w="2108" h="1886" extrusionOk="0">
                  <a:moveTo>
                    <a:pt x="1082" y="0"/>
                  </a:moveTo>
                  <a:cubicBezTo>
                    <a:pt x="870" y="0"/>
                    <a:pt x="649" y="69"/>
                    <a:pt x="476" y="183"/>
                  </a:cubicBezTo>
                  <a:cubicBezTo>
                    <a:pt x="32" y="444"/>
                    <a:pt x="1" y="1018"/>
                    <a:pt x="254" y="1432"/>
                  </a:cubicBezTo>
                  <a:cubicBezTo>
                    <a:pt x="420" y="1695"/>
                    <a:pt x="748" y="1886"/>
                    <a:pt x="1075" y="1886"/>
                  </a:cubicBezTo>
                  <a:cubicBezTo>
                    <a:pt x="1187" y="1886"/>
                    <a:pt x="1298" y="1864"/>
                    <a:pt x="1403" y="1815"/>
                  </a:cubicBezTo>
                  <a:cubicBezTo>
                    <a:pt x="1817" y="1593"/>
                    <a:pt x="2108" y="1110"/>
                    <a:pt x="1886" y="666"/>
                  </a:cubicBezTo>
                  <a:cubicBezTo>
                    <a:pt x="1873" y="653"/>
                    <a:pt x="1854" y="646"/>
                    <a:pt x="1838" y="646"/>
                  </a:cubicBezTo>
                  <a:cubicBezTo>
                    <a:pt x="1815" y="646"/>
                    <a:pt x="1799" y="661"/>
                    <a:pt x="1817" y="697"/>
                  </a:cubicBezTo>
                  <a:cubicBezTo>
                    <a:pt x="1978" y="1080"/>
                    <a:pt x="1786" y="1463"/>
                    <a:pt x="1434" y="1685"/>
                  </a:cubicBezTo>
                  <a:cubicBezTo>
                    <a:pt x="1318" y="1760"/>
                    <a:pt x="1193" y="1792"/>
                    <a:pt x="1069" y="1792"/>
                  </a:cubicBezTo>
                  <a:cubicBezTo>
                    <a:pt x="824" y="1792"/>
                    <a:pt x="582" y="1666"/>
                    <a:pt x="415" y="1493"/>
                  </a:cubicBezTo>
                  <a:cubicBezTo>
                    <a:pt x="131" y="1179"/>
                    <a:pt x="131" y="697"/>
                    <a:pt x="384" y="375"/>
                  </a:cubicBezTo>
                  <a:cubicBezTo>
                    <a:pt x="548" y="180"/>
                    <a:pt x="809" y="76"/>
                    <a:pt x="1065" y="76"/>
                  </a:cubicBezTo>
                  <a:cubicBezTo>
                    <a:pt x="1311" y="76"/>
                    <a:pt x="1551" y="172"/>
                    <a:pt x="1694" y="375"/>
                  </a:cubicBezTo>
                  <a:cubicBezTo>
                    <a:pt x="1694" y="386"/>
                    <a:pt x="1700" y="391"/>
                    <a:pt x="1706" y="391"/>
                  </a:cubicBezTo>
                  <a:cubicBezTo>
                    <a:pt x="1722" y="391"/>
                    <a:pt x="1746" y="366"/>
                    <a:pt x="1725" y="344"/>
                  </a:cubicBezTo>
                  <a:cubicBezTo>
                    <a:pt x="1586" y="101"/>
                    <a:pt x="1340" y="0"/>
                    <a:pt x="108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8"/>
            <p:cNvSpPr/>
            <p:nvPr/>
          </p:nvSpPr>
          <p:spPr>
            <a:xfrm>
              <a:off x="404464" y="4218302"/>
              <a:ext cx="181038" cy="159866"/>
            </a:xfrm>
            <a:custGeom>
              <a:avLst/>
              <a:gdLst/>
              <a:ahLst/>
              <a:cxnLst/>
              <a:rect l="l" t="t" r="r" b="b"/>
              <a:pathLst>
                <a:path w="1129" h="997" extrusionOk="0">
                  <a:moveTo>
                    <a:pt x="575" y="1"/>
                  </a:moveTo>
                  <a:cubicBezTo>
                    <a:pt x="474" y="1"/>
                    <a:pt x="366" y="31"/>
                    <a:pt x="270" y="74"/>
                  </a:cubicBezTo>
                  <a:cubicBezTo>
                    <a:pt x="48" y="197"/>
                    <a:pt x="10" y="488"/>
                    <a:pt x="109" y="710"/>
                  </a:cubicBezTo>
                  <a:cubicBezTo>
                    <a:pt x="209" y="880"/>
                    <a:pt x="381" y="997"/>
                    <a:pt x="556" y="997"/>
                  </a:cubicBezTo>
                  <a:cubicBezTo>
                    <a:pt x="609" y="997"/>
                    <a:pt x="663" y="986"/>
                    <a:pt x="715" y="963"/>
                  </a:cubicBezTo>
                  <a:cubicBezTo>
                    <a:pt x="967" y="871"/>
                    <a:pt x="1128" y="580"/>
                    <a:pt x="1006" y="327"/>
                  </a:cubicBezTo>
                  <a:cubicBezTo>
                    <a:pt x="994" y="318"/>
                    <a:pt x="984" y="314"/>
                    <a:pt x="975" y="314"/>
                  </a:cubicBezTo>
                  <a:cubicBezTo>
                    <a:pt x="952" y="314"/>
                    <a:pt x="937" y="336"/>
                    <a:pt x="937" y="357"/>
                  </a:cubicBezTo>
                  <a:cubicBezTo>
                    <a:pt x="1006" y="549"/>
                    <a:pt x="906" y="710"/>
                    <a:pt x="745" y="840"/>
                  </a:cubicBezTo>
                  <a:cubicBezTo>
                    <a:pt x="694" y="879"/>
                    <a:pt x="636" y="897"/>
                    <a:pt x="577" y="897"/>
                  </a:cubicBezTo>
                  <a:cubicBezTo>
                    <a:pt x="452" y="897"/>
                    <a:pt x="323" y="819"/>
                    <a:pt x="240" y="710"/>
                  </a:cubicBezTo>
                  <a:cubicBezTo>
                    <a:pt x="0" y="402"/>
                    <a:pt x="307" y="57"/>
                    <a:pt x="600" y="57"/>
                  </a:cubicBezTo>
                  <a:cubicBezTo>
                    <a:pt x="701" y="57"/>
                    <a:pt x="801" y="98"/>
                    <a:pt x="875" y="197"/>
                  </a:cubicBezTo>
                  <a:cubicBezTo>
                    <a:pt x="886" y="209"/>
                    <a:pt x="896" y="214"/>
                    <a:pt x="904" y="214"/>
                  </a:cubicBezTo>
                  <a:cubicBezTo>
                    <a:pt x="920" y="214"/>
                    <a:pt x="927" y="197"/>
                    <a:pt x="906" y="197"/>
                  </a:cubicBezTo>
                  <a:cubicBezTo>
                    <a:pt x="832" y="53"/>
                    <a:pt x="709" y="1"/>
                    <a:pt x="57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8"/>
            <p:cNvSpPr/>
            <p:nvPr/>
          </p:nvSpPr>
          <p:spPr>
            <a:xfrm>
              <a:off x="625267" y="4459145"/>
              <a:ext cx="113690" cy="105188"/>
            </a:xfrm>
            <a:custGeom>
              <a:avLst/>
              <a:gdLst/>
              <a:ahLst/>
              <a:cxnLst/>
              <a:rect l="l" t="t" r="r" b="b"/>
              <a:pathLst>
                <a:path w="709" h="656" extrusionOk="0">
                  <a:moveTo>
                    <a:pt x="397" y="1"/>
                  </a:moveTo>
                  <a:cubicBezTo>
                    <a:pt x="383" y="1"/>
                    <a:pt x="370" y="2"/>
                    <a:pt x="356" y="5"/>
                  </a:cubicBezTo>
                  <a:cubicBezTo>
                    <a:pt x="326" y="35"/>
                    <a:pt x="326" y="73"/>
                    <a:pt x="395" y="73"/>
                  </a:cubicBezTo>
                  <a:cubicBezTo>
                    <a:pt x="617" y="135"/>
                    <a:pt x="678" y="457"/>
                    <a:pt x="425" y="548"/>
                  </a:cubicBezTo>
                  <a:cubicBezTo>
                    <a:pt x="398" y="558"/>
                    <a:pt x="373" y="562"/>
                    <a:pt x="348" y="562"/>
                  </a:cubicBezTo>
                  <a:cubicBezTo>
                    <a:pt x="108" y="562"/>
                    <a:pt x="0" y="157"/>
                    <a:pt x="265" y="73"/>
                  </a:cubicBezTo>
                  <a:cubicBezTo>
                    <a:pt x="295" y="73"/>
                    <a:pt x="295" y="35"/>
                    <a:pt x="265" y="35"/>
                  </a:cubicBezTo>
                  <a:cubicBezTo>
                    <a:pt x="73" y="35"/>
                    <a:pt x="12" y="265"/>
                    <a:pt x="42" y="418"/>
                  </a:cubicBezTo>
                  <a:cubicBezTo>
                    <a:pt x="94" y="581"/>
                    <a:pt x="218" y="655"/>
                    <a:pt x="353" y="655"/>
                  </a:cubicBezTo>
                  <a:cubicBezTo>
                    <a:pt x="377" y="655"/>
                    <a:pt x="401" y="653"/>
                    <a:pt x="425" y="648"/>
                  </a:cubicBezTo>
                  <a:cubicBezTo>
                    <a:pt x="617" y="610"/>
                    <a:pt x="709" y="457"/>
                    <a:pt x="678" y="296"/>
                  </a:cubicBezTo>
                  <a:cubicBezTo>
                    <a:pt x="678" y="148"/>
                    <a:pt x="543" y="1"/>
                    <a:pt x="39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8"/>
            <p:cNvSpPr/>
            <p:nvPr/>
          </p:nvSpPr>
          <p:spPr>
            <a:xfrm>
              <a:off x="381374" y="4777917"/>
              <a:ext cx="224975" cy="66544"/>
            </a:xfrm>
            <a:custGeom>
              <a:avLst/>
              <a:gdLst/>
              <a:ahLst/>
              <a:cxnLst/>
              <a:rect l="l" t="t" r="r" b="b"/>
              <a:pathLst>
                <a:path w="1403" h="415" extrusionOk="0">
                  <a:moveTo>
                    <a:pt x="31" y="1"/>
                  </a:moveTo>
                  <a:cubicBezTo>
                    <a:pt x="1" y="1"/>
                    <a:pt x="1" y="31"/>
                    <a:pt x="1" y="31"/>
                  </a:cubicBezTo>
                  <a:cubicBezTo>
                    <a:pt x="414" y="223"/>
                    <a:pt x="889" y="345"/>
                    <a:pt x="1341" y="414"/>
                  </a:cubicBezTo>
                  <a:cubicBezTo>
                    <a:pt x="1372" y="414"/>
                    <a:pt x="1403" y="345"/>
                    <a:pt x="1341" y="345"/>
                  </a:cubicBezTo>
                  <a:cubicBezTo>
                    <a:pt x="920" y="223"/>
                    <a:pt x="476" y="62"/>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8"/>
            <p:cNvSpPr/>
            <p:nvPr/>
          </p:nvSpPr>
          <p:spPr>
            <a:xfrm>
              <a:off x="386345" y="4741037"/>
              <a:ext cx="220004" cy="67827"/>
            </a:xfrm>
            <a:custGeom>
              <a:avLst/>
              <a:gdLst/>
              <a:ahLst/>
              <a:cxnLst/>
              <a:rect l="l" t="t" r="r" b="b"/>
              <a:pathLst>
                <a:path w="1372" h="423" extrusionOk="0">
                  <a:moveTo>
                    <a:pt x="31" y="1"/>
                  </a:moveTo>
                  <a:cubicBezTo>
                    <a:pt x="31" y="1"/>
                    <a:pt x="0" y="39"/>
                    <a:pt x="31" y="39"/>
                  </a:cubicBezTo>
                  <a:cubicBezTo>
                    <a:pt x="414" y="192"/>
                    <a:pt x="889" y="292"/>
                    <a:pt x="1310" y="422"/>
                  </a:cubicBezTo>
                  <a:cubicBezTo>
                    <a:pt x="1341" y="422"/>
                    <a:pt x="1372" y="353"/>
                    <a:pt x="1341" y="353"/>
                  </a:cubicBezTo>
                  <a:cubicBezTo>
                    <a:pt x="889" y="231"/>
                    <a:pt x="475" y="70"/>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8"/>
            <p:cNvSpPr/>
            <p:nvPr/>
          </p:nvSpPr>
          <p:spPr>
            <a:xfrm>
              <a:off x="299114" y="4352514"/>
              <a:ext cx="166606" cy="283975"/>
            </a:xfrm>
            <a:custGeom>
              <a:avLst/>
              <a:gdLst/>
              <a:ahLst/>
              <a:cxnLst/>
              <a:rect l="l" t="t" r="r" b="b"/>
              <a:pathLst>
                <a:path w="1039" h="1771" extrusionOk="0">
                  <a:moveTo>
                    <a:pt x="1000" y="0"/>
                  </a:moveTo>
                  <a:cubicBezTo>
                    <a:pt x="986" y="0"/>
                    <a:pt x="970" y="10"/>
                    <a:pt x="958" y="34"/>
                  </a:cubicBezTo>
                  <a:cubicBezTo>
                    <a:pt x="636" y="608"/>
                    <a:pt x="322" y="1152"/>
                    <a:pt x="0" y="1727"/>
                  </a:cubicBezTo>
                  <a:cubicBezTo>
                    <a:pt x="0" y="1748"/>
                    <a:pt x="16" y="1770"/>
                    <a:pt x="25" y="1770"/>
                  </a:cubicBezTo>
                  <a:cubicBezTo>
                    <a:pt x="28" y="1770"/>
                    <a:pt x="31" y="1766"/>
                    <a:pt x="31" y="1757"/>
                  </a:cubicBezTo>
                  <a:cubicBezTo>
                    <a:pt x="414" y="1213"/>
                    <a:pt x="736" y="639"/>
                    <a:pt x="1019" y="64"/>
                  </a:cubicBezTo>
                  <a:cubicBezTo>
                    <a:pt x="1038" y="26"/>
                    <a:pt x="1022" y="0"/>
                    <a:pt x="100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8"/>
            <p:cNvSpPr/>
            <p:nvPr/>
          </p:nvSpPr>
          <p:spPr>
            <a:xfrm>
              <a:off x="327336" y="4360852"/>
              <a:ext cx="161154" cy="287022"/>
            </a:xfrm>
            <a:custGeom>
              <a:avLst/>
              <a:gdLst/>
              <a:ahLst/>
              <a:cxnLst/>
              <a:rect l="l" t="t" r="r" b="b"/>
              <a:pathLst>
                <a:path w="1005" h="1790" extrusionOk="0">
                  <a:moveTo>
                    <a:pt x="954" y="0"/>
                  </a:moveTo>
                  <a:cubicBezTo>
                    <a:pt x="947" y="0"/>
                    <a:pt x="943" y="4"/>
                    <a:pt x="943" y="12"/>
                  </a:cubicBezTo>
                  <a:cubicBezTo>
                    <a:pt x="621" y="587"/>
                    <a:pt x="338" y="1192"/>
                    <a:pt x="16" y="1767"/>
                  </a:cubicBezTo>
                  <a:cubicBezTo>
                    <a:pt x="0" y="1782"/>
                    <a:pt x="8" y="1790"/>
                    <a:pt x="20" y="1790"/>
                  </a:cubicBezTo>
                  <a:cubicBezTo>
                    <a:pt x="31" y="1790"/>
                    <a:pt x="46" y="1782"/>
                    <a:pt x="46" y="1767"/>
                  </a:cubicBezTo>
                  <a:cubicBezTo>
                    <a:pt x="399" y="1223"/>
                    <a:pt x="682" y="648"/>
                    <a:pt x="1004" y="74"/>
                  </a:cubicBezTo>
                  <a:cubicBezTo>
                    <a:pt x="1004" y="29"/>
                    <a:pt x="971" y="0"/>
                    <a:pt x="9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8"/>
            <p:cNvSpPr/>
            <p:nvPr/>
          </p:nvSpPr>
          <p:spPr>
            <a:xfrm>
              <a:off x="530821" y="4355721"/>
              <a:ext cx="114652" cy="132126"/>
            </a:xfrm>
            <a:custGeom>
              <a:avLst/>
              <a:gdLst/>
              <a:ahLst/>
              <a:cxnLst/>
              <a:rect l="l" t="t" r="r" b="b"/>
              <a:pathLst>
                <a:path w="715" h="824" extrusionOk="0">
                  <a:moveTo>
                    <a:pt x="27" y="0"/>
                  </a:moveTo>
                  <a:cubicBezTo>
                    <a:pt x="9" y="0"/>
                    <a:pt x="1" y="14"/>
                    <a:pt x="26" y="14"/>
                  </a:cubicBezTo>
                  <a:cubicBezTo>
                    <a:pt x="118" y="205"/>
                    <a:pt x="279" y="366"/>
                    <a:pt x="409" y="527"/>
                  </a:cubicBezTo>
                  <a:cubicBezTo>
                    <a:pt x="501" y="619"/>
                    <a:pt x="601" y="718"/>
                    <a:pt x="662" y="810"/>
                  </a:cubicBezTo>
                  <a:cubicBezTo>
                    <a:pt x="671" y="819"/>
                    <a:pt x="680" y="823"/>
                    <a:pt x="687" y="823"/>
                  </a:cubicBezTo>
                  <a:cubicBezTo>
                    <a:pt x="705" y="823"/>
                    <a:pt x="714" y="801"/>
                    <a:pt x="693" y="780"/>
                  </a:cubicBezTo>
                  <a:cubicBezTo>
                    <a:pt x="501" y="527"/>
                    <a:pt x="279" y="236"/>
                    <a:pt x="57" y="14"/>
                  </a:cubicBezTo>
                  <a:cubicBezTo>
                    <a:pt x="47" y="3"/>
                    <a:pt x="36" y="0"/>
                    <a:pt x="2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8"/>
            <p:cNvSpPr/>
            <p:nvPr/>
          </p:nvSpPr>
          <p:spPr>
            <a:xfrm>
              <a:off x="544771" y="4336960"/>
              <a:ext cx="121547" cy="135975"/>
            </a:xfrm>
            <a:custGeom>
              <a:avLst/>
              <a:gdLst/>
              <a:ahLst/>
              <a:cxnLst/>
              <a:rect l="l" t="t" r="r" b="b"/>
              <a:pathLst>
                <a:path w="758" h="848" extrusionOk="0">
                  <a:moveTo>
                    <a:pt x="62" y="0"/>
                  </a:moveTo>
                  <a:cubicBezTo>
                    <a:pt x="31" y="0"/>
                    <a:pt x="0" y="0"/>
                    <a:pt x="0" y="31"/>
                  </a:cubicBezTo>
                  <a:cubicBezTo>
                    <a:pt x="131" y="223"/>
                    <a:pt x="284" y="353"/>
                    <a:pt x="414" y="514"/>
                  </a:cubicBezTo>
                  <a:cubicBezTo>
                    <a:pt x="514" y="606"/>
                    <a:pt x="606" y="736"/>
                    <a:pt x="705" y="835"/>
                  </a:cubicBezTo>
                  <a:cubicBezTo>
                    <a:pt x="705" y="844"/>
                    <a:pt x="710" y="848"/>
                    <a:pt x="717" y="848"/>
                  </a:cubicBezTo>
                  <a:cubicBezTo>
                    <a:pt x="733" y="848"/>
                    <a:pt x="758" y="825"/>
                    <a:pt x="736" y="797"/>
                  </a:cubicBezTo>
                  <a:cubicBezTo>
                    <a:pt x="514" y="544"/>
                    <a:pt x="284" y="261"/>
                    <a:pt x="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913421" y="2114061"/>
            <a:ext cx="7077794" cy="367216"/>
          </a:xfrm>
          <a:prstGeom prst="rect">
            <a:avLst/>
          </a:prstGeom>
        </p:spPr>
        <p:txBody>
          <a:bodyPr wrap="square">
            <a:spAutoFit/>
          </a:bodyPr>
          <a:lstStyle/>
          <a:p>
            <a:pPr lvl="0">
              <a:lnSpc>
                <a:spcPct val="107000"/>
              </a:lnSpc>
              <a:tabLst>
                <a:tab pos="457200" algn="l"/>
              </a:tabLst>
            </a:pPr>
            <a:endParaRPr lang="vi-VN"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Oval 8"/>
          <p:cNvSpPr/>
          <p:nvPr/>
        </p:nvSpPr>
        <p:spPr>
          <a:xfrm>
            <a:off x="1219200" y="1755228"/>
            <a:ext cx="2984938" cy="2505567"/>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tabLst>
                <a:tab pos="457200" algn="l"/>
              </a:tabLs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Giúp học sinh nghe và hiểu chuyện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Bàn tay vàng</a:t>
            </a:r>
            <a:endParaRPr lang="vi-VN" sz="2000" dirty="0">
              <a:ea typeface="Times New Roman" panose="02020603050405020304" pitchFamily="18" charset="0"/>
              <a:cs typeface="Times New Roman" panose="02020603050405020304" pitchFamily="18" charset="0"/>
            </a:endParaRPr>
          </a:p>
        </p:txBody>
      </p:sp>
      <p:sp>
        <p:nvSpPr>
          <p:cNvPr id="27" name="Oval 26"/>
          <p:cNvSpPr/>
          <p:nvPr/>
        </p:nvSpPr>
        <p:spPr>
          <a:xfrm>
            <a:off x="5112111" y="1717040"/>
            <a:ext cx="2984938" cy="2505567"/>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tabLst>
                <a:tab pos="457200" algn="l"/>
              </a:tabLs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Giáo dục học sinh ham thích đọc truyện.</a:t>
            </a:r>
            <a:endParaRPr lang="vi-VN" sz="2000" dirty="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89"/>
                                        </p:tgtEl>
                                        <p:attrNameLst>
                                          <p:attrName>style.visibility</p:attrName>
                                        </p:attrNameLst>
                                      </p:cBhvr>
                                      <p:to>
                                        <p:strVal val="visible"/>
                                      </p:to>
                                    </p:set>
                                    <p:animEffect transition="in" filter="fade">
                                      <p:cBhvr>
                                        <p:cTn id="7" dur="500"/>
                                        <p:tgtEl>
                                          <p:spTgt spid="38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9" grpId="0"/>
      <p:bldP spid="9"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3948" name="Google Shape;3948;p40"/>
          <p:cNvSpPr txBox="1">
            <a:spLocks noGrp="1"/>
          </p:cNvSpPr>
          <p:nvPr>
            <p:ph type="title"/>
          </p:nvPr>
        </p:nvSpPr>
        <p:spPr>
          <a:xfrm>
            <a:off x="1378929" y="-2153"/>
            <a:ext cx="6085481" cy="7122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4000" dirty="0" smtClean="0">
                <a:latin typeface="+mj-lt"/>
              </a:rPr>
              <a:t>Quan sát bức tranh</a:t>
            </a:r>
            <a:endParaRPr sz="4000" dirty="0">
              <a:latin typeface="+mj-lt"/>
            </a:endParaRPr>
          </a:p>
        </p:txBody>
      </p:sp>
      <p:grpSp>
        <p:nvGrpSpPr>
          <p:cNvPr id="3950" name="Google Shape;3950;p40"/>
          <p:cNvGrpSpPr/>
          <p:nvPr/>
        </p:nvGrpSpPr>
        <p:grpSpPr>
          <a:xfrm>
            <a:off x="7509226" y="539999"/>
            <a:ext cx="1150046" cy="1405201"/>
            <a:chOff x="7509226" y="539999"/>
            <a:chExt cx="1150046" cy="1405201"/>
          </a:xfrm>
        </p:grpSpPr>
        <p:sp>
          <p:nvSpPr>
            <p:cNvPr id="3951" name="Google Shape;3951;p40"/>
            <p:cNvSpPr/>
            <p:nvPr/>
          </p:nvSpPr>
          <p:spPr>
            <a:xfrm>
              <a:off x="7939712" y="610705"/>
              <a:ext cx="690563" cy="488474"/>
            </a:xfrm>
            <a:custGeom>
              <a:avLst/>
              <a:gdLst/>
              <a:ahLst/>
              <a:cxnLst/>
              <a:rect l="l" t="t" r="r" b="b"/>
              <a:pathLst>
                <a:path w="3096" h="2190" extrusionOk="0">
                  <a:moveTo>
                    <a:pt x="813" y="1"/>
                  </a:moveTo>
                  <a:cubicBezTo>
                    <a:pt x="643" y="1"/>
                    <a:pt x="465" y="150"/>
                    <a:pt x="353" y="366"/>
                  </a:cubicBezTo>
                  <a:cubicBezTo>
                    <a:pt x="322" y="466"/>
                    <a:pt x="1" y="1263"/>
                    <a:pt x="1" y="1263"/>
                  </a:cubicBezTo>
                  <a:cubicBezTo>
                    <a:pt x="1" y="1263"/>
                    <a:pt x="2368" y="2189"/>
                    <a:pt x="2429" y="2189"/>
                  </a:cubicBezTo>
                  <a:lnTo>
                    <a:pt x="2399" y="2090"/>
                  </a:lnTo>
                  <a:cubicBezTo>
                    <a:pt x="2399" y="2090"/>
                    <a:pt x="2621" y="1385"/>
                    <a:pt x="2713" y="1194"/>
                  </a:cubicBezTo>
                  <a:cubicBezTo>
                    <a:pt x="2782" y="1071"/>
                    <a:pt x="2904" y="971"/>
                    <a:pt x="3034" y="941"/>
                  </a:cubicBezTo>
                  <a:cubicBezTo>
                    <a:pt x="3096" y="910"/>
                    <a:pt x="3096" y="780"/>
                    <a:pt x="3034" y="780"/>
                  </a:cubicBezTo>
                  <a:cubicBezTo>
                    <a:pt x="2429" y="558"/>
                    <a:pt x="1027" y="83"/>
                    <a:pt x="897" y="14"/>
                  </a:cubicBezTo>
                  <a:cubicBezTo>
                    <a:pt x="869" y="5"/>
                    <a:pt x="841" y="1"/>
                    <a:pt x="813" y="1"/>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40"/>
            <p:cNvSpPr/>
            <p:nvPr/>
          </p:nvSpPr>
          <p:spPr>
            <a:xfrm>
              <a:off x="7584394" y="1161634"/>
              <a:ext cx="1074878" cy="783566"/>
            </a:xfrm>
            <a:custGeom>
              <a:avLst/>
              <a:gdLst/>
              <a:ahLst/>
              <a:cxnLst/>
              <a:rect l="l" t="t" r="r" b="b"/>
              <a:pathLst>
                <a:path w="4819" h="3513" extrusionOk="0">
                  <a:moveTo>
                    <a:pt x="700" y="0"/>
                  </a:moveTo>
                  <a:cubicBezTo>
                    <a:pt x="611" y="0"/>
                    <a:pt x="0" y="2171"/>
                    <a:pt x="0" y="2171"/>
                  </a:cubicBezTo>
                  <a:cubicBezTo>
                    <a:pt x="0" y="2171"/>
                    <a:pt x="3756" y="3512"/>
                    <a:pt x="3984" y="3512"/>
                  </a:cubicBezTo>
                  <a:cubicBezTo>
                    <a:pt x="3987" y="3512"/>
                    <a:pt x="3990" y="3512"/>
                    <a:pt x="3992" y="3512"/>
                  </a:cubicBezTo>
                  <a:cubicBezTo>
                    <a:pt x="4114" y="3481"/>
                    <a:pt x="4819" y="930"/>
                    <a:pt x="4819" y="930"/>
                  </a:cubicBezTo>
                  <a:lnTo>
                    <a:pt x="4819" y="930"/>
                  </a:lnTo>
                  <a:cubicBezTo>
                    <a:pt x="4819" y="930"/>
                    <a:pt x="3065" y="1857"/>
                    <a:pt x="3003" y="1888"/>
                  </a:cubicBezTo>
                  <a:cubicBezTo>
                    <a:pt x="3002" y="1888"/>
                    <a:pt x="3001" y="1888"/>
                    <a:pt x="3000" y="1888"/>
                  </a:cubicBezTo>
                  <a:cubicBezTo>
                    <a:pt x="2924" y="1888"/>
                    <a:pt x="2581" y="868"/>
                    <a:pt x="2521" y="830"/>
                  </a:cubicBezTo>
                  <a:cubicBezTo>
                    <a:pt x="2519" y="829"/>
                    <a:pt x="2517" y="829"/>
                    <a:pt x="2514" y="829"/>
                  </a:cubicBezTo>
                  <a:cubicBezTo>
                    <a:pt x="2406" y="829"/>
                    <a:pt x="1470" y="1344"/>
                    <a:pt x="1433" y="1344"/>
                  </a:cubicBezTo>
                  <a:cubicBezTo>
                    <a:pt x="1371" y="1344"/>
                    <a:pt x="797" y="103"/>
                    <a:pt x="705" y="3"/>
                  </a:cubicBezTo>
                  <a:cubicBezTo>
                    <a:pt x="704" y="1"/>
                    <a:pt x="702" y="0"/>
                    <a:pt x="700" y="0"/>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40"/>
            <p:cNvSpPr/>
            <p:nvPr/>
          </p:nvSpPr>
          <p:spPr>
            <a:xfrm>
              <a:off x="7527962" y="1233902"/>
              <a:ext cx="894877" cy="614942"/>
            </a:xfrm>
            <a:custGeom>
              <a:avLst/>
              <a:gdLst/>
              <a:ahLst/>
              <a:cxnLst/>
              <a:rect l="l" t="t" r="r" b="b"/>
              <a:pathLst>
                <a:path w="4012" h="2757" extrusionOk="0">
                  <a:moveTo>
                    <a:pt x="2613" y="1"/>
                  </a:moveTo>
                  <a:cubicBezTo>
                    <a:pt x="1755" y="414"/>
                    <a:pt x="889" y="859"/>
                    <a:pt x="31" y="1311"/>
                  </a:cubicBezTo>
                  <a:cubicBezTo>
                    <a:pt x="0" y="1311"/>
                    <a:pt x="31" y="1341"/>
                    <a:pt x="31" y="1341"/>
                  </a:cubicBezTo>
                  <a:cubicBezTo>
                    <a:pt x="445" y="1119"/>
                    <a:pt x="889" y="928"/>
                    <a:pt x="1303" y="698"/>
                  </a:cubicBezTo>
                  <a:cubicBezTo>
                    <a:pt x="1624" y="575"/>
                    <a:pt x="1916" y="414"/>
                    <a:pt x="2199" y="284"/>
                  </a:cubicBezTo>
                  <a:cubicBezTo>
                    <a:pt x="2329" y="223"/>
                    <a:pt x="2421" y="162"/>
                    <a:pt x="2521" y="123"/>
                  </a:cubicBezTo>
                  <a:cubicBezTo>
                    <a:pt x="2546" y="98"/>
                    <a:pt x="2572" y="93"/>
                    <a:pt x="2597" y="93"/>
                  </a:cubicBezTo>
                  <a:lnTo>
                    <a:pt x="2597" y="93"/>
                  </a:lnTo>
                  <a:cubicBezTo>
                    <a:pt x="3037" y="979"/>
                    <a:pt x="3514" y="1857"/>
                    <a:pt x="3953" y="2743"/>
                  </a:cubicBezTo>
                  <a:cubicBezTo>
                    <a:pt x="3953" y="2752"/>
                    <a:pt x="3959" y="2756"/>
                    <a:pt x="3967" y="2756"/>
                  </a:cubicBezTo>
                  <a:cubicBezTo>
                    <a:pt x="3985" y="2756"/>
                    <a:pt x="4011" y="2734"/>
                    <a:pt x="3984" y="2713"/>
                  </a:cubicBezTo>
                  <a:cubicBezTo>
                    <a:pt x="3540" y="1816"/>
                    <a:pt x="3126" y="928"/>
                    <a:pt x="264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40"/>
            <p:cNvSpPr/>
            <p:nvPr/>
          </p:nvSpPr>
          <p:spPr>
            <a:xfrm>
              <a:off x="7534877" y="1276727"/>
              <a:ext cx="1061272" cy="582823"/>
            </a:xfrm>
            <a:custGeom>
              <a:avLst/>
              <a:gdLst/>
              <a:ahLst/>
              <a:cxnLst/>
              <a:rect l="l" t="t" r="r" b="b"/>
              <a:pathLst>
                <a:path w="4758" h="2613" extrusionOk="0">
                  <a:moveTo>
                    <a:pt x="4689" y="0"/>
                  </a:moveTo>
                  <a:cubicBezTo>
                    <a:pt x="4145" y="284"/>
                    <a:pt x="3639" y="575"/>
                    <a:pt x="3095" y="828"/>
                  </a:cubicBezTo>
                  <a:cubicBezTo>
                    <a:pt x="3064" y="858"/>
                    <a:pt x="3095" y="889"/>
                    <a:pt x="3126" y="889"/>
                  </a:cubicBezTo>
                  <a:cubicBezTo>
                    <a:pt x="3612" y="620"/>
                    <a:pt x="4126" y="379"/>
                    <a:pt x="4635" y="107"/>
                  </a:cubicBezTo>
                  <a:lnTo>
                    <a:pt x="4635" y="107"/>
                  </a:lnTo>
                  <a:cubicBezTo>
                    <a:pt x="4627" y="138"/>
                    <a:pt x="4627" y="172"/>
                    <a:pt x="4627" y="192"/>
                  </a:cubicBezTo>
                  <a:cubicBezTo>
                    <a:pt x="4566" y="353"/>
                    <a:pt x="4497" y="506"/>
                    <a:pt x="4466" y="667"/>
                  </a:cubicBezTo>
                  <a:cubicBezTo>
                    <a:pt x="4336" y="1080"/>
                    <a:pt x="4214" y="1502"/>
                    <a:pt x="4083" y="1915"/>
                  </a:cubicBezTo>
                  <a:cubicBezTo>
                    <a:pt x="4053" y="2076"/>
                    <a:pt x="3991" y="2230"/>
                    <a:pt x="3953" y="2390"/>
                  </a:cubicBezTo>
                  <a:cubicBezTo>
                    <a:pt x="3922" y="2421"/>
                    <a:pt x="3922" y="2459"/>
                    <a:pt x="3922" y="2521"/>
                  </a:cubicBezTo>
                  <a:cubicBezTo>
                    <a:pt x="3916" y="2533"/>
                    <a:pt x="3911" y="2542"/>
                    <a:pt x="3908" y="2548"/>
                  </a:cubicBezTo>
                  <a:lnTo>
                    <a:pt x="3908" y="2548"/>
                  </a:lnTo>
                  <a:cubicBezTo>
                    <a:pt x="3660" y="2486"/>
                    <a:pt x="3412" y="2389"/>
                    <a:pt x="3156" y="2329"/>
                  </a:cubicBezTo>
                  <a:cubicBezTo>
                    <a:pt x="2107" y="1977"/>
                    <a:pt x="1050" y="1624"/>
                    <a:pt x="31" y="1211"/>
                  </a:cubicBezTo>
                  <a:cubicBezTo>
                    <a:pt x="0" y="1211"/>
                    <a:pt x="0" y="1241"/>
                    <a:pt x="31" y="1241"/>
                  </a:cubicBezTo>
                  <a:cubicBezTo>
                    <a:pt x="1310" y="1755"/>
                    <a:pt x="2612" y="2199"/>
                    <a:pt x="3922" y="2613"/>
                  </a:cubicBezTo>
                  <a:lnTo>
                    <a:pt x="3953" y="2613"/>
                  </a:lnTo>
                  <a:cubicBezTo>
                    <a:pt x="4210" y="1767"/>
                    <a:pt x="4459" y="913"/>
                    <a:pt x="4708" y="67"/>
                  </a:cubicBezTo>
                  <a:lnTo>
                    <a:pt x="4708" y="67"/>
                  </a:lnTo>
                  <a:cubicBezTo>
                    <a:pt x="4712" y="65"/>
                    <a:pt x="4716" y="63"/>
                    <a:pt x="4719" y="62"/>
                  </a:cubicBezTo>
                  <a:lnTo>
                    <a:pt x="4719" y="62"/>
                  </a:lnTo>
                  <a:cubicBezTo>
                    <a:pt x="4715" y="63"/>
                    <a:pt x="4712" y="65"/>
                    <a:pt x="4709" y="65"/>
                  </a:cubicBezTo>
                  <a:lnTo>
                    <a:pt x="4709" y="65"/>
                  </a:lnTo>
                  <a:cubicBezTo>
                    <a:pt x="4712" y="54"/>
                    <a:pt x="4716" y="42"/>
                    <a:pt x="4719" y="31"/>
                  </a:cubicBezTo>
                  <a:cubicBezTo>
                    <a:pt x="4757" y="0"/>
                    <a:pt x="4719" y="0"/>
                    <a:pt x="468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40"/>
            <p:cNvSpPr/>
            <p:nvPr/>
          </p:nvSpPr>
          <p:spPr>
            <a:xfrm>
              <a:off x="7509226" y="1007062"/>
              <a:ext cx="367586" cy="517247"/>
            </a:xfrm>
            <a:custGeom>
              <a:avLst/>
              <a:gdLst/>
              <a:ahLst/>
              <a:cxnLst/>
              <a:rect l="l" t="t" r="r" b="b"/>
              <a:pathLst>
                <a:path w="1648" h="2319" extrusionOk="0">
                  <a:moveTo>
                    <a:pt x="850" y="29"/>
                  </a:moveTo>
                  <a:cubicBezTo>
                    <a:pt x="842" y="50"/>
                    <a:pt x="832" y="60"/>
                    <a:pt x="822" y="63"/>
                  </a:cubicBezTo>
                  <a:lnTo>
                    <a:pt x="822" y="63"/>
                  </a:lnTo>
                  <a:cubicBezTo>
                    <a:pt x="828" y="52"/>
                    <a:pt x="836" y="41"/>
                    <a:pt x="850" y="29"/>
                  </a:cubicBezTo>
                  <a:close/>
                  <a:moveTo>
                    <a:pt x="798" y="1"/>
                  </a:moveTo>
                  <a:cubicBezTo>
                    <a:pt x="782" y="1"/>
                    <a:pt x="766" y="10"/>
                    <a:pt x="751" y="29"/>
                  </a:cubicBezTo>
                  <a:cubicBezTo>
                    <a:pt x="498" y="796"/>
                    <a:pt x="276" y="1523"/>
                    <a:pt x="15" y="2289"/>
                  </a:cubicBezTo>
                  <a:cubicBezTo>
                    <a:pt x="0" y="2309"/>
                    <a:pt x="8" y="2318"/>
                    <a:pt x="19" y="2318"/>
                  </a:cubicBezTo>
                  <a:cubicBezTo>
                    <a:pt x="31" y="2318"/>
                    <a:pt x="46" y="2309"/>
                    <a:pt x="46" y="2289"/>
                  </a:cubicBezTo>
                  <a:cubicBezTo>
                    <a:pt x="238" y="1684"/>
                    <a:pt x="467" y="1079"/>
                    <a:pt x="690" y="474"/>
                  </a:cubicBezTo>
                  <a:cubicBezTo>
                    <a:pt x="719" y="347"/>
                    <a:pt x="778" y="228"/>
                    <a:pt x="809" y="130"/>
                  </a:cubicBezTo>
                  <a:lnTo>
                    <a:pt x="809" y="130"/>
                  </a:lnTo>
                  <a:cubicBezTo>
                    <a:pt x="819" y="148"/>
                    <a:pt x="829" y="165"/>
                    <a:pt x="850" y="183"/>
                  </a:cubicBezTo>
                  <a:cubicBezTo>
                    <a:pt x="1073" y="635"/>
                    <a:pt x="1295" y="1140"/>
                    <a:pt x="1617" y="1562"/>
                  </a:cubicBezTo>
                  <a:cubicBezTo>
                    <a:pt x="1617" y="1570"/>
                    <a:pt x="1619" y="1574"/>
                    <a:pt x="1623" y="1574"/>
                  </a:cubicBezTo>
                  <a:cubicBezTo>
                    <a:pt x="1632" y="1574"/>
                    <a:pt x="1647" y="1551"/>
                    <a:pt x="1647" y="1523"/>
                  </a:cubicBezTo>
                  <a:cubicBezTo>
                    <a:pt x="1425" y="1018"/>
                    <a:pt x="1103" y="535"/>
                    <a:pt x="850" y="29"/>
                  </a:cubicBezTo>
                  <a:cubicBezTo>
                    <a:pt x="831" y="10"/>
                    <a:pt x="814" y="1"/>
                    <a:pt x="79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40"/>
            <p:cNvSpPr/>
            <p:nvPr/>
          </p:nvSpPr>
          <p:spPr>
            <a:xfrm>
              <a:off x="7801421" y="900668"/>
              <a:ext cx="111302" cy="324534"/>
            </a:xfrm>
            <a:custGeom>
              <a:avLst/>
              <a:gdLst/>
              <a:ahLst/>
              <a:cxnLst/>
              <a:rect l="l" t="t" r="r" b="b"/>
              <a:pathLst>
                <a:path w="499" h="1455" extrusionOk="0">
                  <a:moveTo>
                    <a:pt x="479" y="1"/>
                  </a:moveTo>
                  <a:cubicBezTo>
                    <a:pt x="469" y="1"/>
                    <a:pt x="460" y="8"/>
                    <a:pt x="460" y="24"/>
                  </a:cubicBezTo>
                  <a:cubicBezTo>
                    <a:pt x="307" y="468"/>
                    <a:pt x="115" y="951"/>
                    <a:pt x="15" y="1426"/>
                  </a:cubicBezTo>
                  <a:cubicBezTo>
                    <a:pt x="207" y="981"/>
                    <a:pt x="368" y="506"/>
                    <a:pt x="498" y="24"/>
                  </a:cubicBezTo>
                  <a:cubicBezTo>
                    <a:pt x="498" y="8"/>
                    <a:pt x="489" y="1"/>
                    <a:pt x="479" y="1"/>
                  </a:cubicBezTo>
                  <a:close/>
                  <a:moveTo>
                    <a:pt x="15" y="1426"/>
                  </a:moveTo>
                  <a:lnTo>
                    <a:pt x="15" y="1426"/>
                  </a:lnTo>
                  <a:cubicBezTo>
                    <a:pt x="0" y="1445"/>
                    <a:pt x="0" y="1454"/>
                    <a:pt x="4" y="1454"/>
                  </a:cubicBezTo>
                  <a:cubicBezTo>
                    <a:pt x="8" y="1454"/>
                    <a:pt x="15" y="1445"/>
                    <a:pt x="15" y="1426"/>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0"/>
            <p:cNvSpPr/>
            <p:nvPr/>
          </p:nvSpPr>
          <p:spPr>
            <a:xfrm>
              <a:off x="7827072" y="539999"/>
              <a:ext cx="797627" cy="831967"/>
            </a:xfrm>
            <a:custGeom>
              <a:avLst/>
              <a:gdLst/>
              <a:ahLst/>
              <a:cxnLst/>
              <a:rect l="l" t="t" r="r" b="b"/>
              <a:pathLst>
                <a:path w="3576" h="3730" extrusionOk="0">
                  <a:moveTo>
                    <a:pt x="896" y="1"/>
                  </a:moveTo>
                  <a:cubicBezTo>
                    <a:pt x="811" y="1"/>
                    <a:pt x="725" y="21"/>
                    <a:pt x="636" y="78"/>
                  </a:cubicBezTo>
                  <a:cubicBezTo>
                    <a:pt x="475" y="170"/>
                    <a:pt x="383" y="400"/>
                    <a:pt x="314" y="553"/>
                  </a:cubicBezTo>
                  <a:lnTo>
                    <a:pt x="31" y="1419"/>
                  </a:lnTo>
                  <a:cubicBezTo>
                    <a:pt x="0" y="1449"/>
                    <a:pt x="31" y="1449"/>
                    <a:pt x="31" y="1480"/>
                  </a:cubicBezTo>
                  <a:cubicBezTo>
                    <a:pt x="827" y="1771"/>
                    <a:pt x="1624" y="2054"/>
                    <a:pt x="2452" y="2346"/>
                  </a:cubicBezTo>
                  <a:lnTo>
                    <a:pt x="2490" y="2315"/>
                  </a:lnTo>
                  <a:cubicBezTo>
                    <a:pt x="2551" y="2085"/>
                    <a:pt x="2643" y="1863"/>
                    <a:pt x="2712" y="1641"/>
                  </a:cubicBezTo>
                  <a:cubicBezTo>
                    <a:pt x="2773" y="1511"/>
                    <a:pt x="2804" y="1419"/>
                    <a:pt x="2873" y="1288"/>
                  </a:cubicBezTo>
                  <a:cubicBezTo>
                    <a:pt x="2918" y="1171"/>
                    <a:pt x="3048" y="971"/>
                    <a:pt x="3178" y="971"/>
                  </a:cubicBezTo>
                  <a:cubicBezTo>
                    <a:pt x="3226" y="971"/>
                    <a:pt x="3274" y="998"/>
                    <a:pt x="3317" y="1066"/>
                  </a:cubicBezTo>
                  <a:cubicBezTo>
                    <a:pt x="3379" y="1128"/>
                    <a:pt x="3379" y="1258"/>
                    <a:pt x="3379" y="1388"/>
                  </a:cubicBezTo>
                  <a:cubicBezTo>
                    <a:pt x="3348" y="1863"/>
                    <a:pt x="3064" y="2407"/>
                    <a:pt x="2934" y="2851"/>
                  </a:cubicBezTo>
                  <a:cubicBezTo>
                    <a:pt x="2835" y="3142"/>
                    <a:pt x="2743" y="3426"/>
                    <a:pt x="2643" y="3686"/>
                  </a:cubicBezTo>
                  <a:cubicBezTo>
                    <a:pt x="2643" y="3708"/>
                    <a:pt x="2678" y="3730"/>
                    <a:pt x="2698" y="3730"/>
                  </a:cubicBezTo>
                  <a:cubicBezTo>
                    <a:pt x="2706" y="3730"/>
                    <a:pt x="2712" y="3726"/>
                    <a:pt x="2712" y="3717"/>
                  </a:cubicBezTo>
                  <a:cubicBezTo>
                    <a:pt x="2904" y="3081"/>
                    <a:pt x="3126" y="2468"/>
                    <a:pt x="3348" y="1863"/>
                  </a:cubicBezTo>
                  <a:cubicBezTo>
                    <a:pt x="3405" y="1627"/>
                    <a:pt x="3575" y="893"/>
                    <a:pt x="3189" y="893"/>
                  </a:cubicBezTo>
                  <a:cubicBezTo>
                    <a:pt x="3161" y="893"/>
                    <a:pt x="3130" y="897"/>
                    <a:pt x="3095" y="905"/>
                  </a:cubicBezTo>
                  <a:cubicBezTo>
                    <a:pt x="2904" y="936"/>
                    <a:pt x="2804" y="1196"/>
                    <a:pt x="2743" y="1357"/>
                  </a:cubicBezTo>
                  <a:cubicBezTo>
                    <a:pt x="2643" y="1610"/>
                    <a:pt x="2551" y="1863"/>
                    <a:pt x="2452" y="2123"/>
                  </a:cubicBezTo>
                  <a:cubicBezTo>
                    <a:pt x="2452" y="2154"/>
                    <a:pt x="2452" y="2214"/>
                    <a:pt x="2422" y="2245"/>
                  </a:cubicBezTo>
                  <a:lnTo>
                    <a:pt x="2422" y="2245"/>
                  </a:lnTo>
                  <a:cubicBezTo>
                    <a:pt x="2401" y="2243"/>
                    <a:pt x="2380" y="2236"/>
                    <a:pt x="2360" y="2215"/>
                  </a:cubicBezTo>
                  <a:cubicBezTo>
                    <a:pt x="2199" y="2154"/>
                    <a:pt x="2007" y="2085"/>
                    <a:pt x="1846" y="2024"/>
                  </a:cubicBezTo>
                  <a:cubicBezTo>
                    <a:pt x="1371" y="1863"/>
                    <a:pt x="889" y="1702"/>
                    <a:pt x="444" y="1549"/>
                  </a:cubicBezTo>
                  <a:cubicBezTo>
                    <a:pt x="314" y="1480"/>
                    <a:pt x="192" y="1449"/>
                    <a:pt x="61" y="1419"/>
                  </a:cubicBezTo>
                  <a:cubicBezTo>
                    <a:pt x="123" y="1419"/>
                    <a:pt x="383" y="622"/>
                    <a:pt x="414" y="522"/>
                  </a:cubicBezTo>
                  <a:cubicBezTo>
                    <a:pt x="513" y="237"/>
                    <a:pt x="722" y="82"/>
                    <a:pt x="969" y="82"/>
                  </a:cubicBezTo>
                  <a:cubicBezTo>
                    <a:pt x="1027" y="82"/>
                    <a:pt x="1088" y="91"/>
                    <a:pt x="1149" y="109"/>
                  </a:cubicBezTo>
                  <a:cubicBezTo>
                    <a:pt x="1371" y="208"/>
                    <a:pt x="1563" y="269"/>
                    <a:pt x="1754" y="331"/>
                  </a:cubicBezTo>
                  <a:cubicBezTo>
                    <a:pt x="2199" y="492"/>
                    <a:pt x="2612" y="653"/>
                    <a:pt x="3026" y="783"/>
                  </a:cubicBezTo>
                  <a:cubicBezTo>
                    <a:pt x="3064" y="813"/>
                    <a:pt x="3095" y="813"/>
                    <a:pt x="3095" y="813"/>
                  </a:cubicBezTo>
                  <a:cubicBezTo>
                    <a:pt x="3126" y="813"/>
                    <a:pt x="3126" y="783"/>
                    <a:pt x="3126" y="783"/>
                  </a:cubicBezTo>
                  <a:cubicBezTo>
                    <a:pt x="2582" y="492"/>
                    <a:pt x="1946" y="331"/>
                    <a:pt x="1371" y="109"/>
                  </a:cubicBezTo>
                  <a:cubicBezTo>
                    <a:pt x="1203" y="69"/>
                    <a:pt x="1051" y="1"/>
                    <a:pt x="89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40"/>
            <p:cNvSpPr/>
            <p:nvPr/>
          </p:nvSpPr>
          <p:spPr>
            <a:xfrm>
              <a:off x="7684097" y="917842"/>
              <a:ext cx="227065" cy="98587"/>
            </a:xfrm>
            <a:custGeom>
              <a:avLst/>
              <a:gdLst/>
              <a:ahLst/>
              <a:cxnLst/>
              <a:rect l="l" t="t" r="r" b="b"/>
              <a:pathLst>
                <a:path w="1018" h="442" extrusionOk="0">
                  <a:moveTo>
                    <a:pt x="972" y="0"/>
                  </a:moveTo>
                  <a:cubicBezTo>
                    <a:pt x="967" y="0"/>
                    <a:pt x="961" y="3"/>
                    <a:pt x="955" y="8"/>
                  </a:cubicBezTo>
                  <a:cubicBezTo>
                    <a:pt x="641" y="138"/>
                    <a:pt x="350" y="269"/>
                    <a:pt x="28" y="391"/>
                  </a:cubicBezTo>
                  <a:cubicBezTo>
                    <a:pt x="6" y="419"/>
                    <a:pt x="0" y="442"/>
                    <a:pt x="9" y="442"/>
                  </a:cubicBezTo>
                  <a:cubicBezTo>
                    <a:pt x="13" y="442"/>
                    <a:pt x="19" y="438"/>
                    <a:pt x="28" y="429"/>
                  </a:cubicBezTo>
                  <a:cubicBezTo>
                    <a:pt x="350" y="299"/>
                    <a:pt x="672" y="169"/>
                    <a:pt x="986" y="46"/>
                  </a:cubicBezTo>
                  <a:cubicBezTo>
                    <a:pt x="1017" y="46"/>
                    <a:pt x="997" y="0"/>
                    <a:pt x="97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40"/>
            <p:cNvSpPr/>
            <p:nvPr/>
          </p:nvSpPr>
          <p:spPr>
            <a:xfrm>
              <a:off x="8502020" y="1137768"/>
              <a:ext cx="94127" cy="152788"/>
            </a:xfrm>
            <a:custGeom>
              <a:avLst/>
              <a:gdLst/>
              <a:ahLst/>
              <a:cxnLst/>
              <a:rect l="l" t="t" r="r" b="b"/>
              <a:pathLst>
                <a:path w="422" h="685" extrusionOk="0">
                  <a:moveTo>
                    <a:pt x="11" y="1"/>
                  </a:moveTo>
                  <a:cubicBezTo>
                    <a:pt x="0" y="1"/>
                    <a:pt x="0" y="18"/>
                    <a:pt x="0" y="18"/>
                  </a:cubicBezTo>
                  <a:cubicBezTo>
                    <a:pt x="69" y="141"/>
                    <a:pt x="130" y="271"/>
                    <a:pt x="192" y="363"/>
                  </a:cubicBezTo>
                  <a:cubicBezTo>
                    <a:pt x="230" y="462"/>
                    <a:pt x="291" y="593"/>
                    <a:pt x="353" y="685"/>
                  </a:cubicBezTo>
                  <a:cubicBezTo>
                    <a:pt x="383" y="685"/>
                    <a:pt x="421" y="654"/>
                    <a:pt x="383" y="654"/>
                  </a:cubicBezTo>
                  <a:cubicBezTo>
                    <a:pt x="353" y="524"/>
                    <a:pt x="291" y="432"/>
                    <a:pt x="230" y="332"/>
                  </a:cubicBezTo>
                  <a:cubicBezTo>
                    <a:pt x="161" y="240"/>
                    <a:pt x="100" y="110"/>
                    <a:pt x="38" y="18"/>
                  </a:cubicBezTo>
                  <a:cubicBezTo>
                    <a:pt x="26" y="5"/>
                    <a:pt x="17" y="1"/>
                    <a:pt x="1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40"/>
            <p:cNvSpPr/>
            <p:nvPr/>
          </p:nvSpPr>
          <p:spPr>
            <a:xfrm>
              <a:off x="7968708" y="984534"/>
              <a:ext cx="448107" cy="157472"/>
            </a:xfrm>
            <a:custGeom>
              <a:avLst/>
              <a:gdLst/>
              <a:ahLst/>
              <a:cxnLst/>
              <a:rect l="l" t="t" r="r" b="b"/>
              <a:pathLst>
                <a:path w="2009" h="706" extrusionOk="0">
                  <a:moveTo>
                    <a:pt x="32" y="0"/>
                  </a:moveTo>
                  <a:cubicBezTo>
                    <a:pt x="32" y="0"/>
                    <a:pt x="1" y="31"/>
                    <a:pt x="32" y="31"/>
                  </a:cubicBezTo>
                  <a:cubicBezTo>
                    <a:pt x="445" y="192"/>
                    <a:pt x="859" y="353"/>
                    <a:pt x="1280" y="475"/>
                  </a:cubicBezTo>
                  <a:cubicBezTo>
                    <a:pt x="1502" y="544"/>
                    <a:pt x="1755" y="705"/>
                    <a:pt x="2008" y="705"/>
                  </a:cubicBezTo>
                  <a:lnTo>
                    <a:pt x="2008" y="667"/>
                  </a:lnTo>
                  <a:cubicBezTo>
                    <a:pt x="1817" y="544"/>
                    <a:pt x="1564" y="513"/>
                    <a:pt x="1372" y="445"/>
                  </a:cubicBezTo>
                  <a:cubicBezTo>
                    <a:pt x="928" y="322"/>
                    <a:pt x="476" y="161"/>
                    <a:pt x="3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0"/>
            <p:cNvSpPr/>
            <p:nvPr/>
          </p:nvSpPr>
          <p:spPr>
            <a:xfrm>
              <a:off x="7933020" y="1063047"/>
              <a:ext cx="164165" cy="56654"/>
            </a:xfrm>
            <a:custGeom>
              <a:avLst/>
              <a:gdLst/>
              <a:ahLst/>
              <a:cxnLst/>
              <a:rect l="l" t="t" r="r" b="b"/>
              <a:pathLst>
                <a:path w="736" h="254" extrusionOk="0">
                  <a:moveTo>
                    <a:pt x="31" y="1"/>
                  </a:moveTo>
                  <a:cubicBezTo>
                    <a:pt x="0" y="1"/>
                    <a:pt x="0" y="1"/>
                    <a:pt x="31" y="31"/>
                  </a:cubicBezTo>
                  <a:cubicBezTo>
                    <a:pt x="253" y="93"/>
                    <a:pt x="483" y="223"/>
                    <a:pt x="735" y="253"/>
                  </a:cubicBezTo>
                  <a:cubicBezTo>
                    <a:pt x="513" y="161"/>
                    <a:pt x="253" y="62"/>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0"/>
            <p:cNvSpPr/>
            <p:nvPr/>
          </p:nvSpPr>
          <p:spPr>
            <a:xfrm>
              <a:off x="8146479" y="1126392"/>
              <a:ext cx="249816" cy="85650"/>
            </a:xfrm>
            <a:custGeom>
              <a:avLst/>
              <a:gdLst/>
              <a:ahLst/>
              <a:cxnLst/>
              <a:rect l="l" t="t" r="r" b="b"/>
              <a:pathLst>
                <a:path w="1120" h="384" extrusionOk="0">
                  <a:moveTo>
                    <a:pt x="1" y="0"/>
                  </a:moveTo>
                  <a:lnTo>
                    <a:pt x="1" y="31"/>
                  </a:lnTo>
                  <a:cubicBezTo>
                    <a:pt x="353" y="130"/>
                    <a:pt x="705" y="291"/>
                    <a:pt x="1088" y="383"/>
                  </a:cubicBezTo>
                  <a:cubicBezTo>
                    <a:pt x="1088" y="383"/>
                    <a:pt x="1119" y="352"/>
                    <a:pt x="1088" y="352"/>
                  </a:cubicBezTo>
                  <a:cubicBezTo>
                    <a:pt x="767" y="161"/>
                    <a:pt x="353" y="100"/>
                    <a:pt x="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0"/>
            <p:cNvSpPr/>
            <p:nvPr/>
          </p:nvSpPr>
          <p:spPr>
            <a:xfrm>
              <a:off x="7919191" y="1141783"/>
              <a:ext cx="447884" cy="148773"/>
            </a:xfrm>
            <a:custGeom>
              <a:avLst/>
              <a:gdLst/>
              <a:ahLst/>
              <a:cxnLst/>
              <a:rect l="l" t="t" r="r" b="b"/>
              <a:pathLst>
                <a:path w="2008" h="667" extrusionOk="0">
                  <a:moveTo>
                    <a:pt x="1" y="0"/>
                  </a:moveTo>
                  <a:lnTo>
                    <a:pt x="1" y="31"/>
                  </a:lnTo>
                  <a:cubicBezTo>
                    <a:pt x="637" y="283"/>
                    <a:pt x="1311" y="536"/>
                    <a:pt x="1977" y="667"/>
                  </a:cubicBezTo>
                  <a:cubicBezTo>
                    <a:pt x="1977" y="667"/>
                    <a:pt x="2008" y="636"/>
                    <a:pt x="1977" y="636"/>
                  </a:cubicBezTo>
                  <a:cubicBezTo>
                    <a:pt x="1341" y="414"/>
                    <a:pt x="667" y="253"/>
                    <a:pt x="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0"/>
            <p:cNvSpPr/>
            <p:nvPr/>
          </p:nvSpPr>
          <p:spPr>
            <a:xfrm>
              <a:off x="7897109" y="1233902"/>
              <a:ext cx="135168" cy="43048"/>
            </a:xfrm>
            <a:custGeom>
              <a:avLst/>
              <a:gdLst/>
              <a:ahLst/>
              <a:cxnLst/>
              <a:rect l="l" t="t" r="r" b="b"/>
              <a:pathLst>
                <a:path w="606" h="193" extrusionOk="0">
                  <a:moveTo>
                    <a:pt x="0" y="1"/>
                  </a:moveTo>
                  <a:lnTo>
                    <a:pt x="0" y="1"/>
                  </a:lnTo>
                  <a:cubicBezTo>
                    <a:pt x="192" y="62"/>
                    <a:pt x="383" y="123"/>
                    <a:pt x="575" y="192"/>
                  </a:cubicBezTo>
                  <a:cubicBezTo>
                    <a:pt x="605" y="192"/>
                    <a:pt x="605" y="162"/>
                    <a:pt x="605" y="162"/>
                  </a:cubicBezTo>
                  <a:cubicBezTo>
                    <a:pt x="414" y="93"/>
                    <a:pt x="192" y="31"/>
                    <a:pt x="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0"/>
            <p:cNvSpPr/>
            <p:nvPr/>
          </p:nvSpPr>
          <p:spPr>
            <a:xfrm>
              <a:off x="8153393" y="1319329"/>
              <a:ext cx="186470" cy="56654"/>
            </a:xfrm>
            <a:custGeom>
              <a:avLst/>
              <a:gdLst/>
              <a:ahLst/>
              <a:cxnLst/>
              <a:rect l="l" t="t" r="r" b="b"/>
              <a:pathLst>
                <a:path w="836" h="254" extrusionOk="0">
                  <a:moveTo>
                    <a:pt x="31" y="1"/>
                  </a:moveTo>
                  <a:cubicBezTo>
                    <a:pt x="31" y="1"/>
                    <a:pt x="0" y="31"/>
                    <a:pt x="31" y="31"/>
                  </a:cubicBezTo>
                  <a:cubicBezTo>
                    <a:pt x="161" y="62"/>
                    <a:pt x="291" y="93"/>
                    <a:pt x="414" y="123"/>
                  </a:cubicBezTo>
                  <a:cubicBezTo>
                    <a:pt x="575" y="162"/>
                    <a:pt x="705" y="223"/>
                    <a:pt x="835" y="254"/>
                  </a:cubicBezTo>
                  <a:lnTo>
                    <a:pt x="835" y="223"/>
                  </a:lnTo>
                  <a:cubicBezTo>
                    <a:pt x="605" y="93"/>
                    <a:pt x="291" y="62"/>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0"/>
            <p:cNvSpPr/>
            <p:nvPr/>
          </p:nvSpPr>
          <p:spPr>
            <a:xfrm>
              <a:off x="8389157" y="1013530"/>
              <a:ext cx="63346" cy="20743"/>
            </a:xfrm>
            <a:custGeom>
              <a:avLst/>
              <a:gdLst/>
              <a:ahLst/>
              <a:cxnLst/>
              <a:rect l="l" t="t" r="r" b="b"/>
              <a:pathLst>
                <a:path w="284" h="93" extrusionOk="0">
                  <a:moveTo>
                    <a:pt x="31" y="0"/>
                  </a:moveTo>
                  <a:cubicBezTo>
                    <a:pt x="31" y="0"/>
                    <a:pt x="0" y="0"/>
                    <a:pt x="31" y="31"/>
                  </a:cubicBezTo>
                  <a:cubicBezTo>
                    <a:pt x="92" y="62"/>
                    <a:pt x="192" y="92"/>
                    <a:pt x="284" y="92"/>
                  </a:cubicBezTo>
                  <a:lnTo>
                    <a:pt x="284" y="62"/>
                  </a:lnTo>
                  <a:cubicBezTo>
                    <a:pt x="223" y="31"/>
                    <a:pt x="123" y="0"/>
                    <a:pt x="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0"/>
            <p:cNvSpPr/>
            <p:nvPr/>
          </p:nvSpPr>
          <p:spPr>
            <a:xfrm>
              <a:off x="8409677" y="928103"/>
              <a:ext cx="62900" cy="23643"/>
            </a:xfrm>
            <a:custGeom>
              <a:avLst/>
              <a:gdLst/>
              <a:ahLst/>
              <a:cxnLst/>
              <a:rect l="l" t="t" r="r" b="b"/>
              <a:pathLst>
                <a:path w="282" h="106" extrusionOk="0">
                  <a:moveTo>
                    <a:pt x="31" y="0"/>
                  </a:moveTo>
                  <a:cubicBezTo>
                    <a:pt x="31" y="0"/>
                    <a:pt x="0" y="31"/>
                    <a:pt x="31" y="31"/>
                  </a:cubicBezTo>
                  <a:cubicBezTo>
                    <a:pt x="100" y="62"/>
                    <a:pt x="192" y="92"/>
                    <a:pt x="261" y="92"/>
                  </a:cubicBezTo>
                  <a:cubicBezTo>
                    <a:pt x="192" y="31"/>
                    <a:pt x="131" y="31"/>
                    <a:pt x="31" y="0"/>
                  </a:cubicBezTo>
                  <a:close/>
                  <a:moveTo>
                    <a:pt x="261" y="92"/>
                  </a:moveTo>
                  <a:cubicBezTo>
                    <a:pt x="261" y="103"/>
                    <a:pt x="264" y="106"/>
                    <a:pt x="268" y="106"/>
                  </a:cubicBezTo>
                  <a:cubicBezTo>
                    <a:pt x="275" y="106"/>
                    <a:pt x="281" y="92"/>
                    <a:pt x="261" y="92"/>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8" name="Google Shape;3968;p40"/>
          <p:cNvGrpSpPr/>
          <p:nvPr/>
        </p:nvGrpSpPr>
        <p:grpSpPr>
          <a:xfrm>
            <a:off x="3257997" y="3975074"/>
            <a:ext cx="1163674" cy="873246"/>
            <a:chOff x="3257997" y="3975074"/>
            <a:chExt cx="1163674" cy="873246"/>
          </a:xfrm>
        </p:grpSpPr>
        <p:sp>
          <p:nvSpPr>
            <p:cNvPr id="3969" name="Google Shape;3969;p40"/>
            <p:cNvSpPr/>
            <p:nvPr/>
          </p:nvSpPr>
          <p:spPr>
            <a:xfrm>
              <a:off x="3402200" y="4016370"/>
              <a:ext cx="742446" cy="731054"/>
            </a:xfrm>
            <a:custGeom>
              <a:avLst/>
              <a:gdLst/>
              <a:ahLst/>
              <a:cxnLst/>
              <a:rect l="l" t="t" r="r" b="b"/>
              <a:pathLst>
                <a:path w="3326" h="3275" extrusionOk="0">
                  <a:moveTo>
                    <a:pt x="1811" y="1"/>
                  </a:moveTo>
                  <a:cubicBezTo>
                    <a:pt x="1060" y="1"/>
                    <a:pt x="275" y="529"/>
                    <a:pt x="162" y="1248"/>
                  </a:cubicBezTo>
                  <a:cubicBezTo>
                    <a:pt x="1" y="2175"/>
                    <a:pt x="644" y="3133"/>
                    <a:pt x="1571" y="3263"/>
                  </a:cubicBezTo>
                  <a:cubicBezTo>
                    <a:pt x="1648" y="3271"/>
                    <a:pt x="1721" y="3274"/>
                    <a:pt x="1790" y="3274"/>
                  </a:cubicBezTo>
                  <a:cubicBezTo>
                    <a:pt x="2552" y="3274"/>
                    <a:pt x="2874" y="2849"/>
                    <a:pt x="2874" y="2849"/>
                  </a:cubicBezTo>
                  <a:cubicBezTo>
                    <a:pt x="2874" y="2849"/>
                    <a:pt x="2238" y="2053"/>
                    <a:pt x="1954" y="1731"/>
                  </a:cubicBezTo>
                  <a:lnTo>
                    <a:pt x="3326" y="1409"/>
                  </a:lnTo>
                  <a:cubicBezTo>
                    <a:pt x="3226" y="612"/>
                    <a:pt x="2720" y="168"/>
                    <a:pt x="2146" y="38"/>
                  </a:cubicBezTo>
                  <a:cubicBezTo>
                    <a:pt x="2037" y="13"/>
                    <a:pt x="1924" y="1"/>
                    <a:pt x="1811" y="1"/>
                  </a:cubicBezTo>
                  <a:close/>
                </a:path>
              </a:pathLst>
            </a:custGeom>
            <a:solidFill>
              <a:srgbClr val="019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40"/>
            <p:cNvSpPr/>
            <p:nvPr/>
          </p:nvSpPr>
          <p:spPr>
            <a:xfrm>
              <a:off x="3257997" y="3975074"/>
              <a:ext cx="914106" cy="873246"/>
            </a:xfrm>
            <a:custGeom>
              <a:avLst/>
              <a:gdLst/>
              <a:ahLst/>
              <a:cxnLst/>
              <a:rect l="l" t="t" r="r" b="b"/>
              <a:pathLst>
                <a:path w="4095" h="3912" extrusionOk="0">
                  <a:moveTo>
                    <a:pt x="2272" y="128"/>
                  </a:moveTo>
                  <a:cubicBezTo>
                    <a:pt x="2911" y="128"/>
                    <a:pt x="3504" y="504"/>
                    <a:pt x="3811" y="1089"/>
                  </a:cubicBezTo>
                  <a:cubicBezTo>
                    <a:pt x="3872" y="1242"/>
                    <a:pt x="3941" y="1433"/>
                    <a:pt x="3972" y="1594"/>
                  </a:cubicBezTo>
                  <a:cubicBezTo>
                    <a:pt x="3972" y="1663"/>
                    <a:pt x="4033" y="1625"/>
                    <a:pt x="3903" y="1663"/>
                  </a:cubicBezTo>
                  <a:cubicBezTo>
                    <a:pt x="3749" y="1694"/>
                    <a:pt x="3558" y="1724"/>
                    <a:pt x="3397" y="1786"/>
                  </a:cubicBezTo>
                  <a:cubicBezTo>
                    <a:pt x="3075" y="1855"/>
                    <a:pt x="2753" y="1916"/>
                    <a:pt x="2439" y="1977"/>
                  </a:cubicBezTo>
                  <a:cubicBezTo>
                    <a:pt x="2403" y="1989"/>
                    <a:pt x="2389" y="2013"/>
                    <a:pt x="2389" y="2038"/>
                  </a:cubicBezTo>
                  <a:lnTo>
                    <a:pt x="2389" y="2038"/>
                  </a:lnTo>
                  <a:cubicBezTo>
                    <a:pt x="2381" y="2061"/>
                    <a:pt x="2385" y="2086"/>
                    <a:pt x="2409" y="2107"/>
                  </a:cubicBezTo>
                  <a:cubicBezTo>
                    <a:pt x="2723" y="2460"/>
                    <a:pt x="3045" y="2874"/>
                    <a:pt x="3366" y="3257"/>
                  </a:cubicBezTo>
                  <a:cubicBezTo>
                    <a:pt x="3388" y="3278"/>
                    <a:pt x="3410" y="3316"/>
                    <a:pt x="3432" y="3349"/>
                  </a:cubicBezTo>
                  <a:lnTo>
                    <a:pt x="3432" y="3349"/>
                  </a:lnTo>
                  <a:cubicBezTo>
                    <a:pt x="3424" y="3358"/>
                    <a:pt x="3413" y="3370"/>
                    <a:pt x="3397" y="3387"/>
                  </a:cubicBezTo>
                  <a:cubicBezTo>
                    <a:pt x="3267" y="3509"/>
                    <a:pt x="3075" y="3640"/>
                    <a:pt x="2884" y="3701"/>
                  </a:cubicBezTo>
                  <a:cubicBezTo>
                    <a:pt x="2694" y="3767"/>
                    <a:pt x="2505" y="3798"/>
                    <a:pt x="2319" y="3798"/>
                  </a:cubicBezTo>
                  <a:cubicBezTo>
                    <a:pt x="1064" y="3798"/>
                    <a:pt x="1" y="2398"/>
                    <a:pt x="555" y="1150"/>
                  </a:cubicBezTo>
                  <a:cubicBezTo>
                    <a:pt x="808" y="545"/>
                    <a:pt x="1512" y="192"/>
                    <a:pt x="2179" y="131"/>
                  </a:cubicBezTo>
                  <a:cubicBezTo>
                    <a:pt x="2210" y="129"/>
                    <a:pt x="2241" y="128"/>
                    <a:pt x="2272" y="128"/>
                  </a:cubicBezTo>
                  <a:close/>
                  <a:moveTo>
                    <a:pt x="2248" y="1"/>
                  </a:moveTo>
                  <a:cubicBezTo>
                    <a:pt x="1382" y="1"/>
                    <a:pt x="363" y="667"/>
                    <a:pt x="302" y="1594"/>
                  </a:cubicBezTo>
                  <a:cubicBezTo>
                    <a:pt x="202" y="2552"/>
                    <a:pt x="746" y="3479"/>
                    <a:pt x="1643" y="3801"/>
                  </a:cubicBezTo>
                  <a:cubicBezTo>
                    <a:pt x="1840" y="3873"/>
                    <a:pt x="2072" y="3911"/>
                    <a:pt x="2308" y="3911"/>
                  </a:cubicBezTo>
                  <a:cubicBezTo>
                    <a:pt x="2795" y="3911"/>
                    <a:pt x="3300" y="3748"/>
                    <a:pt x="3558" y="3387"/>
                  </a:cubicBezTo>
                  <a:cubicBezTo>
                    <a:pt x="3589" y="3349"/>
                    <a:pt x="3589" y="3318"/>
                    <a:pt x="3558" y="3318"/>
                  </a:cubicBezTo>
                  <a:cubicBezTo>
                    <a:pt x="3227" y="2901"/>
                    <a:pt x="2896" y="2483"/>
                    <a:pt x="2565" y="2085"/>
                  </a:cubicBezTo>
                  <a:lnTo>
                    <a:pt x="2565" y="2085"/>
                  </a:lnTo>
                  <a:cubicBezTo>
                    <a:pt x="3073" y="1966"/>
                    <a:pt x="3551" y="1878"/>
                    <a:pt x="4063" y="1755"/>
                  </a:cubicBezTo>
                  <a:cubicBezTo>
                    <a:pt x="4094" y="1755"/>
                    <a:pt x="4094" y="1694"/>
                    <a:pt x="4094" y="1663"/>
                  </a:cubicBezTo>
                  <a:cubicBezTo>
                    <a:pt x="3941" y="706"/>
                    <a:pt x="3236" y="31"/>
                    <a:pt x="224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40"/>
            <p:cNvSpPr/>
            <p:nvPr/>
          </p:nvSpPr>
          <p:spPr>
            <a:xfrm>
              <a:off x="3987051" y="4409469"/>
              <a:ext cx="434619" cy="378139"/>
            </a:xfrm>
            <a:custGeom>
              <a:avLst/>
              <a:gdLst/>
              <a:ahLst/>
              <a:cxnLst/>
              <a:rect l="l" t="t" r="r" b="b"/>
              <a:pathLst>
                <a:path w="1947" h="1694" extrusionOk="0">
                  <a:moveTo>
                    <a:pt x="1633" y="1"/>
                  </a:moveTo>
                  <a:lnTo>
                    <a:pt x="1" y="322"/>
                  </a:lnTo>
                  <a:lnTo>
                    <a:pt x="1150" y="1694"/>
                  </a:lnTo>
                  <a:cubicBezTo>
                    <a:pt x="1150" y="1694"/>
                    <a:pt x="1947" y="1058"/>
                    <a:pt x="1694" y="161"/>
                  </a:cubicBezTo>
                  <a:lnTo>
                    <a:pt x="1633" y="1"/>
                  </a:ln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0"/>
            <p:cNvSpPr/>
            <p:nvPr/>
          </p:nvSpPr>
          <p:spPr>
            <a:xfrm>
              <a:off x="3901556" y="4388932"/>
              <a:ext cx="434619" cy="391979"/>
            </a:xfrm>
            <a:custGeom>
              <a:avLst/>
              <a:gdLst/>
              <a:ahLst/>
              <a:cxnLst/>
              <a:rect l="l" t="t" r="r" b="b"/>
              <a:pathLst>
                <a:path w="1947" h="1756" extrusionOk="0">
                  <a:moveTo>
                    <a:pt x="83" y="379"/>
                  </a:moveTo>
                  <a:lnTo>
                    <a:pt x="83" y="379"/>
                  </a:lnTo>
                  <a:cubicBezTo>
                    <a:pt x="78" y="382"/>
                    <a:pt x="72" y="384"/>
                    <a:pt x="62" y="384"/>
                  </a:cubicBezTo>
                  <a:cubicBezTo>
                    <a:pt x="69" y="382"/>
                    <a:pt x="76" y="380"/>
                    <a:pt x="83" y="379"/>
                  </a:cubicBezTo>
                  <a:close/>
                  <a:moveTo>
                    <a:pt x="1694" y="1"/>
                  </a:moveTo>
                  <a:cubicBezTo>
                    <a:pt x="1150" y="31"/>
                    <a:pt x="575" y="192"/>
                    <a:pt x="62" y="315"/>
                  </a:cubicBezTo>
                  <a:cubicBezTo>
                    <a:pt x="31" y="315"/>
                    <a:pt x="1" y="345"/>
                    <a:pt x="31" y="384"/>
                  </a:cubicBezTo>
                  <a:cubicBezTo>
                    <a:pt x="414" y="828"/>
                    <a:pt x="797" y="1272"/>
                    <a:pt x="1180" y="1755"/>
                  </a:cubicBezTo>
                  <a:lnTo>
                    <a:pt x="1249" y="1755"/>
                  </a:lnTo>
                  <a:cubicBezTo>
                    <a:pt x="1403" y="1655"/>
                    <a:pt x="1533" y="1464"/>
                    <a:pt x="1632" y="1303"/>
                  </a:cubicBezTo>
                  <a:cubicBezTo>
                    <a:pt x="1855" y="989"/>
                    <a:pt x="1947" y="575"/>
                    <a:pt x="1824" y="192"/>
                  </a:cubicBezTo>
                  <a:cubicBezTo>
                    <a:pt x="1809" y="165"/>
                    <a:pt x="1790" y="153"/>
                    <a:pt x="1775" y="153"/>
                  </a:cubicBezTo>
                  <a:cubicBezTo>
                    <a:pt x="1752" y="153"/>
                    <a:pt x="1736" y="181"/>
                    <a:pt x="1755" y="223"/>
                  </a:cubicBezTo>
                  <a:cubicBezTo>
                    <a:pt x="1786" y="606"/>
                    <a:pt x="1724" y="958"/>
                    <a:pt x="1502" y="1303"/>
                  </a:cubicBezTo>
                  <a:cubicBezTo>
                    <a:pt x="1441" y="1433"/>
                    <a:pt x="1372" y="1495"/>
                    <a:pt x="1280" y="1594"/>
                  </a:cubicBezTo>
                  <a:lnTo>
                    <a:pt x="1211" y="1655"/>
                  </a:lnTo>
                  <a:cubicBezTo>
                    <a:pt x="928" y="1303"/>
                    <a:pt x="637" y="989"/>
                    <a:pt x="353" y="637"/>
                  </a:cubicBezTo>
                  <a:cubicBezTo>
                    <a:pt x="292" y="575"/>
                    <a:pt x="223" y="476"/>
                    <a:pt x="162" y="414"/>
                  </a:cubicBezTo>
                  <a:cubicBezTo>
                    <a:pt x="162" y="414"/>
                    <a:pt x="142" y="395"/>
                    <a:pt x="134" y="367"/>
                  </a:cubicBezTo>
                  <a:lnTo>
                    <a:pt x="134" y="367"/>
                  </a:lnTo>
                  <a:cubicBezTo>
                    <a:pt x="271" y="336"/>
                    <a:pt x="408" y="310"/>
                    <a:pt x="545" y="284"/>
                  </a:cubicBezTo>
                  <a:cubicBezTo>
                    <a:pt x="928" y="223"/>
                    <a:pt x="1341" y="192"/>
                    <a:pt x="1694" y="62"/>
                  </a:cubicBezTo>
                  <a:cubicBezTo>
                    <a:pt x="1724" y="31"/>
                    <a:pt x="1724" y="1"/>
                    <a:pt x="169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0"/>
            <p:cNvSpPr/>
            <p:nvPr/>
          </p:nvSpPr>
          <p:spPr>
            <a:xfrm>
              <a:off x="3795524" y="4057667"/>
              <a:ext cx="198670" cy="374344"/>
            </a:xfrm>
            <a:custGeom>
              <a:avLst/>
              <a:gdLst/>
              <a:ahLst/>
              <a:cxnLst/>
              <a:rect l="l" t="t" r="r" b="b"/>
              <a:pathLst>
                <a:path w="890" h="1677" extrusionOk="0">
                  <a:moveTo>
                    <a:pt x="858" y="0"/>
                  </a:moveTo>
                  <a:cubicBezTo>
                    <a:pt x="849" y="0"/>
                    <a:pt x="838" y="4"/>
                    <a:pt x="828" y="14"/>
                  </a:cubicBezTo>
                  <a:cubicBezTo>
                    <a:pt x="575" y="558"/>
                    <a:pt x="284" y="1102"/>
                    <a:pt x="31" y="1638"/>
                  </a:cubicBezTo>
                  <a:cubicBezTo>
                    <a:pt x="1" y="1676"/>
                    <a:pt x="31" y="1676"/>
                    <a:pt x="31" y="1676"/>
                  </a:cubicBezTo>
                  <a:cubicBezTo>
                    <a:pt x="345" y="1132"/>
                    <a:pt x="606" y="588"/>
                    <a:pt x="889" y="14"/>
                  </a:cubicBezTo>
                  <a:cubicBezTo>
                    <a:pt x="889" y="14"/>
                    <a:pt x="876" y="0"/>
                    <a:pt x="85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0"/>
            <p:cNvSpPr/>
            <p:nvPr/>
          </p:nvSpPr>
          <p:spPr>
            <a:xfrm>
              <a:off x="3374967" y="4224862"/>
              <a:ext cx="445557" cy="215856"/>
            </a:xfrm>
            <a:custGeom>
              <a:avLst/>
              <a:gdLst/>
              <a:ahLst/>
              <a:cxnLst/>
              <a:rect l="l" t="t" r="r" b="b"/>
              <a:pathLst>
                <a:path w="1996" h="967" extrusionOk="0">
                  <a:moveTo>
                    <a:pt x="31" y="0"/>
                  </a:moveTo>
                  <a:cubicBezTo>
                    <a:pt x="31" y="0"/>
                    <a:pt x="0" y="0"/>
                    <a:pt x="31" y="31"/>
                  </a:cubicBezTo>
                  <a:cubicBezTo>
                    <a:pt x="314" y="192"/>
                    <a:pt x="636" y="353"/>
                    <a:pt x="958" y="506"/>
                  </a:cubicBezTo>
                  <a:cubicBezTo>
                    <a:pt x="1272" y="636"/>
                    <a:pt x="1594" y="828"/>
                    <a:pt x="1946" y="958"/>
                  </a:cubicBezTo>
                  <a:cubicBezTo>
                    <a:pt x="1952" y="964"/>
                    <a:pt x="1958" y="966"/>
                    <a:pt x="1963" y="966"/>
                  </a:cubicBezTo>
                  <a:cubicBezTo>
                    <a:pt x="1985" y="966"/>
                    <a:pt x="1996" y="920"/>
                    <a:pt x="1946" y="889"/>
                  </a:cubicBezTo>
                  <a:cubicBezTo>
                    <a:pt x="1655" y="697"/>
                    <a:pt x="1310" y="575"/>
                    <a:pt x="1019" y="445"/>
                  </a:cubicBezTo>
                  <a:cubicBezTo>
                    <a:pt x="667" y="284"/>
                    <a:pt x="383" y="123"/>
                    <a:pt x="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5" name="Google Shape;3975;p40"/>
          <p:cNvGrpSpPr/>
          <p:nvPr/>
        </p:nvGrpSpPr>
        <p:grpSpPr>
          <a:xfrm>
            <a:off x="495549" y="1650088"/>
            <a:ext cx="1008348" cy="1666523"/>
            <a:chOff x="495549" y="1650088"/>
            <a:chExt cx="1008348" cy="1666523"/>
          </a:xfrm>
        </p:grpSpPr>
        <p:sp>
          <p:nvSpPr>
            <p:cNvPr id="3976" name="Google Shape;3976;p40"/>
            <p:cNvSpPr/>
            <p:nvPr/>
          </p:nvSpPr>
          <p:spPr>
            <a:xfrm>
              <a:off x="555347" y="1697252"/>
              <a:ext cx="914651" cy="1600199"/>
            </a:xfrm>
            <a:custGeom>
              <a:avLst/>
              <a:gdLst/>
              <a:ahLst/>
              <a:cxnLst/>
              <a:rect l="l" t="t" r="r" b="b"/>
              <a:pathLst>
                <a:path w="4344" h="7600" extrusionOk="0">
                  <a:moveTo>
                    <a:pt x="2901" y="722"/>
                  </a:moveTo>
                  <a:cubicBezTo>
                    <a:pt x="3168" y="722"/>
                    <a:pt x="3355" y="744"/>
                    <a:pt x="3386" y="797"/>
                  </a:cubicBezTo>
                  <a:cubicBezTo>
                    <a:pt x="3517" y="988"/>
                    <a:pt x="3769" y="4183"/>
                    <a:pt x="3961" y="5845"/>
                  </a:cubicBezTo>
                  <a:lnTo>
                    <a:pt x="3769" y="6228"/>
                  </a:lnTo>
                  <a:cubicBezTo>
                    <a:pt x="3497" y="6323"/>
                    <a:pt x="2041" y="6459"/>
                    <a:pt x="1382" y="6459"/>
                  </a:cubicBezTo>
                  <a:cubicBezTo>
                    <a:pt x="1189" y="6459"/>
                    <a:pt x="1064" y="6448"/>
                    <a:pt x="1057" y="6420"/>
                  </a:cubicBezTo>
                  <a:cubicBezTo>
                    <a:pt x="989" y="6290"/>
                    <a:pt x="322" y="1279"/>
                    <a:pt x="383" y="1088"/>
                  </a:cubicBezTo>
                  <a:cubicBezTo>
                    <a:pt x="407" y="942"/>
                    <a:pt x="2054" y="722"/>
                    <a:pt x="2901" y="722"/>
                  </a:cubicBezTo>
                  <a:close/>
                  <a:moveTo>
                    <a:pt x="3356" y="0"/>
                  </a:moveTo>
                  <a:cubicBezTo>
                    <a:pt x="2751" y="0"/>
                    <a:pt x="2176" y="69"/>
                    <a:pt x="1563" y="100"/>
                  </a:cubicBezTo>
                  <a:cubicBezTo>
                    <a:pt x="1280" y="130"/>
                    <a:pt x="1027" y="161"/>
                    <a:pt x="736" y="192"/>
                  </a:cubicBezTo>
                  <a:cubicBezTo>
                    <a:pt x="544" y="222"/>
                    <a:pt x="353" y="192"/>
                    <a:pt x="192" y="291"/>
                  </a:cubicBezTo>
                  <a:cubicBezTo>
                    <a:pt x="31" y="383"/>
                    <a:pt x="0" y="605"/>
                    <a:pt x="0" y="797"/>
                  </a:cubicBezTo>
                  <a:cubicBezTo>
                    <a:pt x="0" y="1057"/>
                    <a:pt x="69" y="1341"/>
                    <a:pt x="100" y="1632"/>
                  </a:cubicBezTo>
                  <a:cubicBezTo>
                    <a:pt x="161" y="2206"/>
                    <a:pt x="222" y="2781"/>
                    <a:pt x="291" y="3356"/>
                  </a:cubicBezTo>
                  <a:cubicBezTo>
                    <a:pt x="414" y="4505"/>
                    <a:pt x="544" y="5654"/>
                    <a:pt x="674" y="6834"/>
                  </a:cubicBezTo>
                  <a:cubicBezTo>
                    <a:pt x="705" y="6995"/>
                    <a:pt x="705" y="7186"/>
                    <a:pt x="736" y="7378"/>
                  </a:cubicBezTo>
                  <a:cubicBezTo>
                    <a:pt x="736" y="7439"/>
                    <a:pt x="736" y="7500"/>
                    <a:pt x="797" y="7569"/>
                  </a:cubicBezTo>
                  <a:cubicBezTo>
                    <a:pt x="866" y="7600"/>
                    <a:pt x="927" y="7600"/>
                    <a:pt x="989" y="7600"/>
                  </a:cubicBezTo>
                  <a:cubicBezTo>
                    <a:pt x="1984" y="7500"/>
                    <a:pt x="2942" y="7408"/>
                    <a:pt x="3930" y="7309"/>
                  </a:cubicBezTo>
                  <a:cubicBezTo>
                    <a:pt x="4022" y="7309"/>
                    <a:pt x="4152" y="7278"/>
                    <a:pt x="4214" y="7217"/>
                  </a:cubicBezTo>
                  <a:cubicBezTo>
                    <a:pt x="4244" y="7155"/>
                    <a:pt x="4283" y="7117"/>
                    <a:pt x="4313" y="7056"/>
                  </a:cubicBezTo>
                  <a:cubicBezTo>
                    <a:pt x="4344" y="6834"/>
                    <a:pt x="4344" y="6612"/>
                    <a:pt x="4313" y="6389"/>
                  </a:cubicBezTo>
                  <a:cubicBezTo>
                    <a:pt x="4122" y="4344"/>
                    <a:pt x="3900" y="2298"/>
                    <a:pt x="3609" y="261"/>
                  </a:cubicBezTo>
                  <a:cubicBezTo>
                    <a:pt x="3609" y="192"/>
                    <a:pt x="3578" y="130"/>
                    <a:pt x="3547" y="69"/>
                  </a:cubicBezTo>
                  <a:cubicBezTo>
                    <a:pt x="3478" y="0"/>
                    <a:pt x="3417" y="0"/>
                    <a:pt x="3356"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0"/>
            <p:cNvSpPr/>
            <p:nvPr/>
          </p:nvSpPr>
          <p:spPr>
            <a:xfrm>
              <a:off x="495549" y="1650088"/>
              <a:ext cx="1008348" cy="1666523"/>
            </a:xfrm>
            <a:custGeom>
              <a:avLst/>
              <a:gdLst/>
              <a:ahLst/>
              <a:cxnLst/>
              <a:rect l="l" t="t" r="r" b="b"/>
              <a:pathLst>
                <a:path w="4789" h="7915" extrusionOk="0">
                  <a:moveTo>
                    <a:pt x="3434" y="1"/>
                  </a:moveTo>
                  <a:cubicBezTo>
                    <a:pt x="3385" y="1"/>
                    <a:pt x="3335" y="2"/>
                    <a:pt x="3287" y="2"/>
                  </a:cubicBezTo>
                  <a:cubicBezTo>
                    <a:pt x="2651" y="33"/>
                    <a:pt x="2008" y="102"/>
                    <a:pt x="1372" y="163"/>
                  </a:cubicBezTo>
                  <a:cubicBezTo>
                    <a:pt x="1020" y="193"/>
                    <a:pt x="637" y="224"/>
                    <a:pt x="284" y="293"/>
                  </a:cubicBezTo>
                  <a:cubicBezTo>
                    <a:pt x="223" y="293"/>
                    <a:pt x="223" y="354"/>
                    <a:pt x="284" y="354"/>
                  </a:cubicBezTo>
                  <a:cubicBezTo>
                    <a:pt x="1242" y="255"/>
                    <a:pt x="2199" y="163"/>
                    <a:pt x="3157" y="102"/>
                  </a:cubicBezTo>
                  <a:lnTo>
                    <a:pt x="3540" y="102"/>
                  </a:lnTo>
                  <a:cubicBezTo>
                    <a:pt x="3923" y="102"/>
                    <a:pt x="3862" y="676"/>
                    <a:pt x="3923" y="929"/>
                  </a:cubicBezTo>
                  <a:cubicBezTo>
                    <a:pt x="3992" y="1442"/>
                    <a:pt x="4053" y="1948"/>
                    <a:pt x="4084" y="2430"/>
                  </a:cubicBezTo>
                  <a:cubicBezTo>
                    <a:pt x="4214" y="3480"/>
                    <a:pt x="4337" y="4537"/>
                    <a:pt x="4436" y="5587"/>
                  </a:cubicBezTo>
                  <a:cubicBezTo>
                    <a:pt x="4498" y="6069"/>
                    <a:pt x="4567" y="6544"/>
                    <a:pt x="4567" y="7027"/>
                  </a:cubicBezTo>
                  <a:cubicBezTo>
                    <a:pt x="4528" y="7502"/>
                    <a:pt x="4145" y="7502"/>
                    <a:pt x="3801" y="7533"/>
                  </a:cubicBezTo>
                  <a:cubicBezTo>
                    <a:pt x="3540" y="7571"/>
                    <a:pt x="3287" y="7571"/>
                    <a:pt x="3065" y="7602"/>
                  </a:cubicBezTo>
                  <a:cubicBezTo>
                    <a:pt x="2552" y="7663"/>
                    <a:pt x="2039" y="7694"/>
                    <a:pt x="1564" y="7762"/>
                  </a:cubicBezTo>
                  <a:cubicBezTo>
                    <a:pt x="1479" y="7762"/>
                    <a:pt x="1298" y="7796"/>
                    <a:pt x="1136" y="7796"/>
                  </a:cubicBezTo>
                  <a:cubicBezTo>
                    <a:pt x="989" y="7796"/>
                    <a:pt x="857" y="7769"/>
                    <a:pt x="828" y="7663"/>
                  </a:cubicBezTo>
                  <a:cubicBezTo>
                    <a:pt x="767" y="7441"/>
                    <a:pt x="767" y="7119"/>
                    <a:pt x="736" y="6866"/>
                  </a:cubicBezTo>
                  <a:cubicBezTo>
                    <a:pt x="506" y="4821"/>
                    <a:pt x="315" y="2783"/>
                    <a:pt x="1" y="768"/>
                  </a:cubicBezTo>
                  <a:lnTo>
                    <a:pt x="1" y="768"/>
                  </a:lnTo>
                  <a:cubicBezTo>
                    <a:pt x="123" y="2905"/>
                    <a:pt x="445" y="5012"/>
                    <a:pt x="667" y="7119"/>
                  </a:cubicBezTo>
                  <a:cubicBezTo>
                    <a:pt x="698" y="7341"/>
                    <a:pt x="637" y="7762"/>
                    <a:pt x="889" y="7885"/>
                  </a:cubicBezTo>
                  <a:cubicBezTo>
                    <a:pt x="921" y="7907"/>
                    <a:pt x="964" y="7915"/>
                    <a:pt x="1011" y="7915"/>
                  </a:cubicBezTo>
                  <a:cubicBezTo>
                    <a:pt x="1116" y="7915"/>
                    <a:pt x="1242" y="7875"/>
                    <a:pt x="1311" y="7854"/>
                  </a:cubicBezTo>
                  <a:cubicBezTo>
                    <a:pt x="1594" y="7824"/>
                    <a:pt x="1885" y="7824"/>
                    <a:pt x="2169" y="7793"/>
                  </a:cubicBezTo>
                  <a:cubicBezTo>
                    <a:pt x="2682" y="7724"/>
                    <a:pt x="3188" y="7694"/>
                    <a:pt x="3670" y="7632"/>
                  </a:cubicBezTo>
                  <a:cubicBezTo>
                    <a:pt x="3992" y="7602"/>
                    <a:pt x="4406" y="7663"/>
                    <a:pt x="4597" y="7379"/>
                  </a:cubicBezTo>
                  <a:cubicBezTo>
                    <a:pt x="4789" y="7088"/>
                    <a:pt x="4628" y="6514"/>
                    <a:pt x="4597" y="6192"/>
                  </a:cubicBezTo>
                  <a:cubicBezTo>
                    <a:pt x="4528" y="5656"/>
                    <a:pt x="4498" y="5112"/>
                    <a:pt x="4436" y="4568"/>
                  </a:cubicBezTo>
                  <a:cubicBezTo>
                    <a:pt x="4306" y="3511"/>
                    <a:pt x="4214" y="2492"/>
                    <a:pt x="4084" y="1442"/>
                  </a:cubicBezTo>
                  <a:cubicBezTo>
                    <a:pt x="4053" y="1182"/>
                    <a:pt x="4023" y="929"/>
                    <a:pt x="3992" y="676"/>
                  </a:cubicBezTo>
                  <a:cubicBezTo>
                    <a:pt x="3954" y="546"/>
                    <a:pt x="3954" y="324"/>
                    <a:pt x="3893" y="193"/>
                  </a:cubicBezTo>
                  <a:cubicBezTo>
                    <a:pt x="3790" y="19"/>
                    <a:pt x="3613" y="1"/>
                    <a:pt x="343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0"/>
            <p:cNvSpPr/>
            <p:nvPr/>
          </p:nvSpPr>
          <p:spPr>
            <a:xfrm>
              <a:off x="555347" y="1790106"/>
              <a:ext cx="834008" cy="1289213"/>
            </a:xfrm>
            <a:custGeom>
              <a:avLst/>
              <a:gdLst/>
              <a:ahLst/>
              <a:cxnLst/>
              <a:rect l="l" t="t" r="r" b="b"/>
              <a:pathLst>
                <a:path w="3961" h="6123" extrusionOk="0">
                  <a:moveTo>
                    <a:pt x="2649" y="0"/>
                  </a:moveTo>
                  <a:cubicBezTo>
                    <a:pt x="2254" y="0"/>
                    <a:pt x="1845" y="54"/>
                    <a:pt x="1441" y="103"/>
                  </a:cubicBezTo>
                  <a:cubicBezTo>
                    <a:pt x="1027" y="134"/>
                    <a:pt x="605" y="203"/>
                    <a:pt x="192" y="325"/>
                  </a:cubicBezTo>
                  <a:cubicBezTo>
                    <a:pt x="31" y="356"/>
                    <a:pt x="0" y="425"/>
                    <a:pt x="31" y="616"/>
                  </a:cubicBezTo>
                  <a:cubicBezTo>
                    <a:pt x="31" y="969"/>
                    <a:pt x="100" y="1283"/>
                    <a:pt x="130" y="1635"/>
                  </a:cubicBezTo>
                  <a:cubicBezTo>
                    <a:pt x="291" y="3037"/>
                    <a:pt x="452" y="4477"/>
                    <a:pt x="705" y="5879"/>
                  </a:cubicBezTo>
                  <a:cubicBezTo>
                    <a:pt x="705" y="5948"/>
                    <a:pt x="705" y="6040"/>
                    <a:pt x="797" y="6071"/>
                  </a:cubicBezTo>
                  <a:cubicBezTo>
                    <a:pt x="898" y="6110"/>
                    <a:pt x="1013" y="6123"/>
                    <a:pt x="1130" y="6123"/>
                  </a:cubicBezTo>
                  <a:cubicBezTo>
                    <a:pt x="1316" y="6123"/>
                    <a:pt x="1508" y="6090"/>
                    <a:pt x="1663" y="6071"/>
                  </a:cubicBezTo>
                  <a:cubicBezTo>
                    <a:pt x="2076" y="6071"/>
                    <a:pt x="2521" y="6040"/>
                    <a:pt x="2942" y="5979"/>
                  </a:cubicBezTo>
                  <a:cubicBezTo>
                    <a:pt x="3195" y="5948"/>
                    <a:pt x="3517" y="5910"/>
                    <a:pt x="3739" y="5818"/>
                  </a:cubicBezTo>
                  <a:cubicBezTo>
                    <a:pt x="3800" y="5787"/>
                    <a:pt x="3769" y="5757"/>
                    <a:pt x="3739" y="5757"/>
                  </a:cubicBezTo>
                  <a:cubicBezTo>
                    <a:pt x="3325" y="5879"/>
                    <a:pt x="2842" y="5879"/>
                    <a:pt x="2398" y="5948"/>
                  </a:cubicBezTo>
                  <a:cubicBezTo>
                    <a:pt x="1915" y="5979"/>
                    <a:pt x="1441" y="6010"/>
                    <a:pt x="958" y="6010"/>
                  </a:cubicBezTo>
                  <a:cubicBezTo>
                    <a:pt x="835" y="5979"/>
                    <a:pt x="835" y="6010"/>
                    <a:pt x="797" y="5910"/>
                  </a:cubicBezTo>
                  <a:cubicBezTo>
                    <a:pt x="797" y="5818"/>
                    <a:pt x="766" y="5688"/>
                    <a:pt x="736" y="5565"/>
                  </a:cubicBezTo>
                  <a:cubicBezTo>
                    <a:pt x="674" y="5144"/>
                    <a:pt x="644" y="4730"/>
                    <a:pt x="575" y="4317"/>
                  </a:cubicBezTo>
                  <a:cubicBezTo>
                    <a:pt x="414" y="3298"/>
                    <a:pt x="291" y="2271"/>
                    <a:pt x="192" y="1222"/>
                  </a:cubicBezTo>
                  <a:cubicBezTo>
                    <a:pt x="161" y="969"/>
                    <a:pt x="100" y="708"/>
                    <a:pt x="130" y="455"/>
                  </a:cubicBezTo>
                  <a:cubicBezTo>
                    <a:pt x="130" y="356"/>
                    <a:pt x="989" y="264"/>
                    <a:pt x="1088" y="233"/>
                  </a:cubicBezTo>
                  <a:cubicBezTo>
                    <a:pt x="1693" y="164"/>
                    <a:pt x="2299" y="103"/>
                    <a:pt x="2904" y="103"/>
                  </a:cubicBezTo>
                  <a:cubicBezTo>
                    <a:pt x="2944" y="103"/>
                    <a:pt x="3013" y="98"/>
                    <a:pt x="3084" y="98"/>
                  </a:cubicBezTo>
                  <a:cubicBezTo>
                    <a:pt x="3191" y="98"/>
                    <a:pt x="3302" y="109"/>
                    <a:pt x="3325" y="164"/>
                  </a:cubicBezTo>
                  <a:cubicBezTo>
                    <a:pt x="3386" y="394"/>
                    <a:pt x="3386" y="586"/>
                    <a:pt x="3417" y="808"/>
                  </a:cubicBezTo>
                  <a:cubicBezTo>
                    <a:pt x="3609" y="2340"/>
                    <a:pt x="3708" y="3872"/>
                    <a:pt x="3930" y="5404"/>
                  </a:cubicBezTo>
                  <a:cubicBezTo>
                    <a:pt x="3930" y="5420"/>
                    <a:pt x="3938" y="5427"/>
                    <a:pt x="3946" y="5427"/>
                  </a:cubicBezTo>
                  <a:cubicBezTo>
                    <a:pt x="3953" y="5427"/>
                    <a:pt x="3961" y="5420"/>
                    <a:pt x="3961" y="5404"/>
                  </a:cubicBezTo>
                  <a:cubicBezTo>
                    <a:pt x="3831" y="4064"/>
                    <a:pt x="3739" y="2723"/>
                    <a:pt x="3578" y="1382"/>
                  </a:cubicBezTo>
                  <a:cubicBezTo>
                    <a:pt x="3547" y="969"/>
                    <a:pt x="3517" y="547"/>
                    <a:pt x="3417" y="164"/>
                  </a:cubicBezTo>
                  <a:cubicBezTo>
                    <a:pt x="3373" y="28"/>
                    <a:pt x="3228" y="8"/>
                    <a:pt x="3092" y="8"/>
                  </a:cubicBezTo>
                  <a:cubicBezTo>
                    <a:pt x="3038" y="8"/>
                    <a:pt x="2986" y="11"/>
                    <a:pt x="2942" y="11"/>
                  </a:cubicBezTo>
                  <a:cubicBezTo>
                    <a:pt x="2846" y="3"/>
                    <a:pt x="2748" y="0"/>
                    <a:pt x="264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0"/>
            <p:cNvSpPr/>
            <p:nvPr/>
          </p:nvSpPr>
          <p:spPr>
            <a:xfrm>
              <a:off x="877920" y="1737467"/>
              <a:ext cx="80853" cy="27582"/>
            </a:xfrm>
            <a:custGeom>
              <a:avLst/>
              <a:gdLst/>
              <a:ahLst/>
              <a:cxnLst/>
              <a:rect l="l" t="t" r="r" b="b"/>
              <a:pathLst>
                <a:path w="384" h="131" extrusionOk="0">
                  <a:moveTo>
                    <a:pt x="322" y="1"/>
                  </a:moveTo>
                  <a:cubicBezTo>
                    <a:pt x="223" y="1"/>
                    <a:pt x="131" y="1"/>
                    <a:pt x="31" y="31"/>
                  </a:cubicBezTo>
                  <a:cubicBezTo>
                    <a:pt x="0" y="70"/>
                    <a:pt x="31" y="131"/>
                    <a:pt x="69" y="131"/>
                  </a:cubicBezTo>
                  <a:cubicBezTo>
                    <a:pt x="161" y="131"/>
                    <a:pt x="223" y="100"/>
                    <a:pt x="322" y="100"/>
                  </a:cubicBezTo>
                  <a:cubicBezTo>
                    <a:pt x="383" y="100"/>
                    <a:pt x="383" y="1"/>
                    <a:pt x="3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0"/>
            <p:cNvSpPr/>
            <p:nvPr/>
          </p:nvSpPr>
          <p:spPr>
            <a:xfrm>
              <a:off x="1005307" y="3099959"/>
              <a:ext cx="135808" cy="124226"/>
            </a:xfrm>
            <a:custGeom>
              <a:avLst/>
              <a:gdLst/>
              <a:ahLst/>
              <a:cxnLst/>
              <a:rect l="l" t="t" r="r" b="b"/>
              <a:pathLst>
                <a:path w="645" h="590" extrusionOk="0">
                  <a:moveTo>
                    <a:pt x="347" y="0"/>
                  </a:moveTo>
                  <a:cubicBezTo>
                    <a:pt x="317" y="0"/>
                    <a:pt x="288" y="4"/>
                    <a:pt x="261" y="11"/>
                  </a:cubicBezTo>
                  <a:cubicBezTo>
                    <a:pt x="230" y="41"/>
                    <a:pt x="261" y="41"/>
                    <a:pt x="261" y="72"/>
                  </a:cubicBezTo>
                  <a:cubicBezTo>
                    <a:pt x="353" y="72"/>
                    <a:pt x="453" y="72"/>
                    <a:pt x="514" y="141"/>
                  </a:cubicBezTo>
                  <a:cubicBezTo>
                    <a:pt x="575" y="202"/>
                    <a:pt x="545" y="302"/>
                    <a:pt x="514" y="363"/>
                  </a:cubicBezTo>
                  <a:cubicBezTo>
                    <a:pt x="490" y="463"/>
                    <a:pt x="426" y="504"/>
                    <a:pt x="342" y="504"/>
                  </a:cubicBezTo>
                  <a:cubicBezTo>
                    <a:pt x="317" y="504"/>
                    <a:pt x="290" y="501"/>
                    <a:pt x="261" y="493"/>
                  </a:cubicBezTo>
                  <a:cubicBezTo>
                    <a:pt x="100" y="455"/>
                    <a:pt x="70" y="233"/>
                    <a:pt x="162" y="110"/>
                  </a:cubicBezTo>
                  <a:cubicBezTo>
                    <a:pt x="183" y="83"/>
                    <a:pt x="174" y="60"/>
                    <a:pt x="156" y="60"/>
                  </a:cubicBezTo>
                  <a:cubicBezTo>
                    <a:pt x="148" y="60"/>
                    <a:pt x="140" y="63"/>
                    <a:pt x="131" y="72"/>
                  </a:cubicBezTo>
                  <a:cubicBezTo>
                    <a:pt x="1" y="202"/>
                    <a:pt x="1" y="394"/>
                    <a:pt x="131" y="524"/>
                  </a:cubicBezTo>
                  <a:cubicBezTo>
                    <a:pt x="191" y="567"/>
                    <a:pt x="265" y="590"/>
                    <a:pt x="336" y="590"/>
                  </a:cubicBezTo>
                  <a:cubicBezTo>
                    <a:pt x="417" y="590"/>
                    <a:pt x="495" y="559"/>
                    <a:pt x="545" y="493"/>
                  </a:cubicBezTo>
                  <a:cubicBezTo>
                    <a:pt x="614" y="394"/>
                    <a:pt x="644" y="264"/>
                    <a:pt x="614" y="172"/>
                  </a:cubicBezTo>
                  <a:cubicBezTo>
                    <a:pt x="560" y="47"/>
                    <a:pt x="451" y="0"/>
                    <a:pt x="3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0"/>
            <p:cNvSpPr/>
            <p:nvPr/>
          </p:nvSpPr>
          <p:spPr>
            <a:xfrm>
              <a:off x="858549" y="2367233"/>
              <a:ext cx="422794" cy="421526"/>
            </a:xfrm>
            <a:custGeom>
              <a:avLst/>
              <a:gdLst/>
              <a:ahLst/>
              <a:cxnLst/>
              <a:rect l="l" t="t" r="r" b="b"/>
              <a:pathLst>
                <a:path w="2008" h="2002" extrusionOk="0">
                  <a:moveTo>
                    <a:pt x="1053" y="633"/>
                  </a:moveTo>
                  <a:cubicBezTo>
                    <a:pt x="1209" y="633"/>
                    <a:pt x="1346" y="755"/>
                    <a:pt x="1372" y="940"/>
                  </a:cubicBezTo>
                  <a:cubicBezTo>
                    <a:pt x="1433" y="1131"/>
                    <a:pt x="1311" y="1323"/>
                    <a:pt x="1081" y="1353"/>
                  </a:cubicBezTo>
                  <a:cubicBezTo>
                    <a:pt x="1048" y="1364"/>
                    <a:pt x="1014" y="1369"/>
                    <a:pt x="982" y="1369"/>
                  </a:cubicBezTo>
                  <a:cubicBezTo>
                    <a:pt x="828" y="1369"/>
                    <a:pt x="692" y="1252"/>
                    <a:pt x="667" y="1062"/>
                  </a:cubicBezTo>
                  <a:cubicBezTo>
                    <a:pt x="636" y="871"/>
                    <a:pt x="767" y="679"/>
                    <a:pt x="958" y="649"/>
                  </a:cubicBezTo>
                  <a:cubicBezTo>
                    <a:pt x="990" y="638"/>
                    <a:pt x="1022" y="633"/>
                    <a:pt x="1053" y="633"/>
                  </a:cubicBezTo>
                  <a:close/>
                  <a:moveTo>
                    <a:pt x="985" y="0"/>
                  </a:moveTo>
                  <a:cubicBezTo>
                    <a:pt x="976" y="0"/>
                    <a:pt x="967" y="4"/>
                    <a:pt x="958" y="13"/>
                  </a:cubicBezTo>
                  <a:lnTo>
                    <a:pt x="698" y="43"/>
                  </a:lnTo>
                  <a:cubicBezTo>
                    <a:pt x="636" y="74"/>
                    <a:pt x="606" y="105"/>
                    <a:pt x="636" y="143"/>
                  </a:cubicBezTo>
                  <a:lnTo>
                    <a:pt x="667" y="334"/>
                  </a:lnTo>
                  <a:cubicBezTo>
                    <a:pt x="606" y="396"/>
                    <a:pt x="544" y="426"/>
                    <a:pt x="506" y="457"/>
                  </a:cubicBezTo>
                  <a:lnTo>
                    <a:pt x="315" y="365"/>
                  </a:lnTo>
                  <a:cubicBezTo>
                    <a:pt x="297" y="356"/>
                    <a:pt x="281" y="352"/>
                    <a:pt x="268" y="352"/>
                  </a:cubicBezTo>
                  <a:cubicBezTo>
                    <a:pt x="235" y="352"/>
                    <a:pt x="214" y="374"/>
                    <a:pt x="192" y="396"/>
                  </a:cubicBezTo>
                  <a:lnTo>
                    <a:pt x="62" y="649"/>
                  </a:lnTo>
                  <a:cubicBezTo>
                    <a:pt x="62" y="679"/>
                    <a:pt x="62" y="718"/>
                    <a:pt x="92" y="748"/>
                  </a:cubicBezTo>
                  <a:lnTo>
                    <a:pt x="284" y="840"/>
                  </a:lnTo>
                  <a:lnTo>
                    <a:pt x="284" y="1032"/>
                  </a:lnTo>
                  <a:lnTo>
                    <a:pt x="62" y="1131"/>
                  </a:lnTo>
                  <a:cubicBezTo>
                    <a:pt x="31" y="1162"/>
                    <a:pt x="1" y="1193"/>
                    <a:pt x="31" y="1223"/>
                  </a:cubicBezTo>
                  <a:lnTo>
                    <a:pt x="123" y="1484"/>
                  </a:lnTo>
                  <a:cubicBezTo>
                    <a:pt x="123" y="1514"/>
                    <a:pt x="192" y="1545"/>
                    <a:pt x="223" y="1545"/>
                  </a:cubicBezTo>
                  <a:lnTo>
                    <a:pt x="414" y="1445"/>
                  </a:lnTo>
                  <a:cubicBezTo>
                    <a:pt x="475" y="1514"/>
                    <a:pt x="506" y="1545"/>
                    <a:pt x="575" y="1576"/>
                  </a:cubicBezTo>
                  <a:lnTo>
                    <a:pt x="506" y="1798"/>
                  </a:lnTo>
                  <a:cubicBezTo>
                    <a:pt x="475" y="1867"/>
                    <a:pt x="506" y="1897"/>
                    <a:pt x="544" y="1897"/>
                  </a:cubicBezTo>
                  <a:lnTo>
                    <a:pt x="797" y="1989"/>
                  </a:lnTo>
                  <a:cubicBezTo>
                    <a:pt x="815" y="1998"/>
                    <a:pt x="831" y="2002"/>
                    <a:pt x="843" y="2002"/>
                  </a:cubicBezTo>
                  <a:cubicBezTo>
                    <a:pt x="874" y="2002"/>
                    <a:pt x="889" y="1980"/>
                    <a:pt x="889" y="1959"/>
                  </a:cubicBezTo>
                  <a:lnTo>
                    <a:pt x="958" y="1736"/>
                  </a:lnTo>
                  <a:lnTo>
                    <a:pt x="1180" y="1736"/>
                  </a:lnTo>
                  <a:lnTo>
                    <a:pt x="1311" y="1928"/>
                  </a:lnTo>
                  <a:cubicBezTo>
                    <a:pt x="1311" y="1943"/>
                    <a:pt x="1326" y="1951"/>
                    <a:pt x="1345" y="1951"/>
                  </a:cubicBezTo>
                  <a:cubicBezTo>
                    <a:pt x="1364" y="1951"/>
                    <a:pt x="1387" y="1943"/>
                    <a:pt x="1402" y="1928"/>
                  </a:cubicBezTo>
                  <a:lnTo>
                    <a:pt x="1625" y="1798"/>
                  </a:lnTo>
                  <a:cubicBezTo>
                    <a:pt x="1655" y="1767"/>
                    <a:pt x="1694" y="1736"/>
                    <a:pt x="1655" y="1675"/>
                  </a:cubicBezTo>
                  <a:lnTo>
                    <a:pt x="1563" y="1514"/>
                  </a:lnTo>
                  <a:cubicBezTo>
                    <a:pt x="1594" y="1484"/>
                    <a:pt x="1655" y="1415"/>
                    <a:pt x="1694" y="1353"/>
                  </a:cubicBezTo>
                  <a:lnTo>
                    <a:pt x="1885" y="1353"/>
                  </a:lnTo>
                  <a:cubicBezTo>
                    <a:pt x="1902" y="1362"/>
                    <a:pt x="1916" y="1365"/>
                    <a:pt x="1928" y="1365"/>
                  </a:cubicBezTo>
                  <a:cubicBezTo>
                    <a:pt x="1961" y="1365"/>
                    <a:pt x="1977" y="1337"/>
                    <a:pt x="1977" y="1292"/>
                  </a:cubicBezTo>
                  <a:lnTo>
                    <a:pt x="2008" y="1032"/>
                  </a:lnTo>
                  <a:cubicBezTo>
                    <a:pt x="2008" y="1001"/>
                    <a:pt x="1977" y="940"/>
                    <a:pt x="1946" y="940"/>
                  </a:cubicBezTo>
                  <a:lnTo>
                    <a:pt x="1755" y="909"/>
                  </a:lnTo>
                  <a:lnTo>
                    <a:pt x="1755" y="840"/>
                  </a:lnTo>
                  <a:cubicBezTo>
                    <a:pt x="1755" y="779"/>
                    <a:pt x="1724" y="748"/>
                    <a:pt x="1694" y="679"/>
                  </a:cubicBezTo>
                  <a:lnTo>
                    <a:pt x="1847" y="557"/>
                  </a:lnTo>
                  <a:cubicBezTo>
                    <a:pt x="1885" y="526"/>
                    <a:pt x="1885" y="488"/>
                    <a:pt x="1847" y="457"/>
                  </a:cubicBezTo>
                  <a:lnTo>
                    <a:pt x="1694" y="266"/>
                  </a:lnTo>
                  <a:cubicBezTo>
                    <a:pt x="1666" y="244"/>
                    <a:pt x="1628" y="222"/>
                    <a:pt x="1597" y="222"/>
                  </a:cubicBezTo>
                  <a:cubicBezTo>
                    <a:pt x="1584" y="222"/>
                    <a:pt x="1572" y="226"/>
                    <a:pt x="1563" y="235"/>
                  </a:cubicBezTo>
                  <a:lnTo>
                    <a:pt x="1433" y="365"/>
                  </a:lnTo>
                  <a:cubicBezTo>
                    <a:pt x="1341" y="296"/>
                    <a:pt x="1211" y="266"/>
                    <a:pt x="1081" y="266"/>
                  </a:cubicBezTo>
                  <a:lnTo>
                    <a:pt x="1050" y="43"/>
                  </a:lnTo>
                  <a:cubicBezTo>
                    <a:pt x="1028" y="22"/>
                    <a:pt x="1007" y="0"/>
                    <a:pt x="985" y="0"/>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0"/>
            <p:cNvSpPr/>
            <p:nvPr/>
          </p:nvSpPr>
          <p:spPr>
            <a:xfrm>
              <a:off x="852022" y="2345967"/>
              <a:ext cx="456694" cy="474164"/>
            </a:xfrm>
            <a:custGeom>
              <a:avLst/>
              <a:gdLst/>
              <a:ahLst/>
              <a:cxnLst/>
              <a:rect l="l" t="t" r="r" b="b"/>
              <a:pathLst>
                <a:path w="2169" h="2252" extrusionOk="0">
                  <a:moveTo>
                    <a:pt x="2108" y="1071"/>
                  </a:moveTo>
                  <a:cubicBezTo>
                    <a:pt x="2138" y="1071"/>
                    <a:pt x="2138" y="1102"/>
                    <a:pt x="2169" y="1133"/>
                  </a:cubicBezTo>
                  <a:cubicBezTo>
                    <a:pt x="2169" y="1102"/>
                    <a:pt x="2138" y="1071"/>
                    <a:pt x="2108" y="1071"/>
                  </a:cubicBezTo>
                  <a:close/>
                  <a:moveTo>
                    <a:pt x="1050" y="1"/>
                  </a:moveTo>
                  <a:cubicBezTo>
                    <a:pt x="1030" y="1"/>
                    <a:pt x="1010" y="14"/>
                    <a:pt x="989" y="14"/>
                  </a:cubicBezTo>
                  <a:cubicBezTo>
                    <a:pt x="958" y="14"/>
                    <a:pt x="920" y="14"/>
                    <a:pt x="890" y="52"/>
                  </a:cubicBezTo>
                  <a:lnTo>
                    <a:pt x="767" y="83"/>
                  </a:lnTo>
                  <a:lnTo>
                    <a:pt x="729" y="83"/>
                  </a:lnTo>
                  <a:cubicBezTo>
                    <a:pt x="698" y="83"/>
                    <a:pt x="698" y="83"/>
                    <a:pt x="698" y="114"/>
                  </a:cubicBezTo>
                  <a:cubicBezTo>
                    <a:pt x="667" y="114"/>
                    <a:pt x="637" y="144"/>
                    <a:pt x="637" y="175"/>
                  </a:cubicBezTo>
                  <a:lnTo>
                    <a:pt x="637" y="244"/>
                  </a:lnTo>
                  <a:lnTo>
                    <a:pt x="667" y="275"/>
                  </a:lnTo>
                  <a:lnTo>
                    <a:pt x="667" y="305"/>
                  </a:lnTo>
                  <a:lnTo>
                    <a:pt x="690" y="402"/>
                  </a:lnTo>
                  <a:lnTo>
                    <a:pt x="690" y="402"/>
                  </a:lnTo>
                  <a:cubicBezTo>
                    <a:pt x="643" y="433"/>
                    <a:pt x="596" y="477"/>
                    <a:pt x="561" y="524"/>
                  </a:cubicBezTo>
                  <a:lnTo>
                    <a:pt x="561" y="524"/>
                  </a:lnTo>
                  <a:lnTo>
                    <a:pt x="445" y="497"/>
                  </a:lnTo>
                  <a:lnTo>
                    <a:pt x="384" y="466"/>
                  </a:lnTo>
                  <a:cubicBezTo>
                    <a:pt x="384" y="435"/>
                    <a:pt x="346" y="435"/>
                    <a:pt x="315" y="435"/>
                  </a:cubicBezTo>
                  <a:lnTo>
                    <a:pt x="254" y="435"/>
                  </a:lnTo>
                  <a:cubicBezTo>
                    <a:pt x="223" y="435"/>
                    <a:pt x="223" y="466"/>
                    <a:pt x="192" y="497"/>
                  </a:cubicBezTo>
                  <a:lnTo>
                    <a:pt x="154" y="589"/>
                  </a:lnTo>
                  <a:lnTo>
                    <a:pt x="93" y="719"/>
                  </a:lnTo>
                  <a:cubicBezTo>
                    <a:pt x="62" y="719"/>
                    <a:pt x="62" y="750"/>
                    <a:pt x="62" y="780"/>
                  </a:cubicBezTo>
                  <a:cubicBezTo>
                    <a:pt x="62" y="819"/>
                    <a:pt x="62" y="849"/>
                    <a:pt x="93" y="849"/>
                  </a:cubicBezTo>
                  <a:cubicBezTo>
                    <a:pt x="123" y="880"/>
                    <a:pt x="123" y="880"/>
                    <a:pt x="154" y="910"/>
                  </a:cubicBezTo>
                  <a:lnTo>
                    <a:pt x="223" y="910"/>
                  </a:lnTo>
                  <a:lnTo>
                    <a:pt x="315" y="972"/>
                  </a:lnTo>
                  <a:cubicBezTo>
                    <a:pt x="287" y="1034"/>
                    <a:pt x="285" y="1090"/>
                    <a:pt x="284" y="1173"/>
                  </a:cubicBezTo>
                  <a:lnTo>
                    <a:pt x="284" y="1173"/>
                  </a:lnTo>
                  <a:lnTo>
                    <a:pt x="192" y="1202"/>
                  </a:lnTo>
                  <a:lnTo>
                    <a:pt x="123" y="1232"/>
                  </a:lnTo>
                  <a:lnTo>
                    <a:pt x="62" y="1232"/>
                  </a:lnTo>
                  <a:cubicBezTo>
                    <a:pt x="32" y="1263"/>
                    <a:pt x="1" y="1294"/>
                    <a:pt x="1" y="1324"/>
                  </a:cubicBezTo>
                  <a:lnTo>
                    <a:pt x="1" y="1424"/>
                  </a:lnTo>
                  <a:lnTo>
                    <a:pt x="62" y="1516"/>
                  </a:lnTo>
                  <a:lnTo>
                    <a:pt x="93" y="1646"/>
                  </a:lnTo>
                  <a:lnTo>
                    <a:pt x="93" y="1677"/>
                  </a:lnTo>
                  <a:cubicBezTo>
                    <a:pt x="123" y="1707"/>
                    <a:pt x="123" y="1707"/>
                    <a:pt x="123" y="1738"/>
                  </a:cubicBezTo>
                  <a:cubicBezTo>
                    <a:pt x="144" y="1738"/>
                    <a:pt x="168" y="1755"/>
                    <a:pt x="199" y="1755"/>
                  </a:cubicBezTo>
                  <a:cubicBezTo>
                    <a:pt x="215" y="1755"/>
                    <a:pt x="233" y="1751"/>
                    <a:pt x="254" y="1738"/>
                  </a:cubicBezTo>
                  <a:lnTo>
                    <a:pt x="315" y="1738"/>
                  </a:lnTo>
                  <a:lnTo>
                    <a:pt x="384" y="1707"/>
                  </a:lnTo>
                  <a:lnTo>
                    <a:pt x="457" y="1689"/>
                  </a:lnTo>
                  <a:lnTo>
                    <a:pt x="457" y="1689"/>
                  </a:lnTo>
                  <a:cubicBezTo>
                    <a:pt x="491" y="1723"/>
                    <a:pt x="526" y="1757"/>
                    <a:pt x="562" y="1782"/>
                  </a:cubicBezTo>
                  <a:lnTo>
                    <a:pt x="562" y="1782"/>
                  </a:lnTo>
                  <a:lnTo>
                    <a:pt x="537" y="1868"/>
                  </a:lnTo>
                  <a:lnTo>
                    <a:pt x="506" y="1929"/>
                  </a:lnTo>
                  <a:cubicBezTo>
                    <a:pt x="506" y="1929"/>
                    <a:pt x="506" y="1968"/>
                    <a:pt x="476" y="1998"/>
                  </a:cubicBezTo>
                  <a:cubicBezTo>
                    <a:pt x="476" y="2029"/>
                    <a:pt x="476" y="2060"/>
                    <a:pt x="506" y="2090"/>
                  </a:cubicBezTo>
                  <a:cubicBezTo>
                    <a:pt x="506" y="2121"/>
                    <a:pt x="575" y="2159"/>
                    <a:pt x="606" y="2159"/>
                  </a:cubicBezTo>
                  <a:lnTo>
                    <a:pt x="698" y="2220"/>
                  </a:lnTo>
                  <a:lnTo>
                    <a:pt x="828" y="2251"/>
                  </a:lnTo>
                  <a:lnTo>
                    <a:pt x="920" y="2251"/>
                  </a:lnTo>
                  <a:cubicBezTo>
                    <a:pt x="958" y="2251"/>
                    <a:pt x="989" y="2251"/>
                    <a:pt x="1020" y="2220"/>
                  </a:cubicBezTo>
                  <a:cubicBezTo>
                    <a:pt x="1020" y="2190"/>
                    <a:pt x="1050" y="2190"/>
                    <a:pt x="1050" y="2159"/>
                  </a:cubicBezTo>
                  <a:lnTo>
                    <a:pt x="1050" y="2121"/>
                  </a:lnTo>
                  <a:lnTo>
                    <a:pt x="1081" y="2060"/>
                  </a:lnTo>
                  <a:lnTo>
                    <a:pt x="1096" y="1998"/>
                  </a:lnTo>
                  <a:lnTo>
                    <a:pt x="1096" y="1998"/>
                  </a:lnTo>
                  <a:cubicBezTo>
                    <a:pt x="1137" y="1997"/>
                    <a:pt x="1187" y="1994"/>
                    <a:pt x="1237" y="1985"/>
                  </a:cubicBezTo>
                  <a:lnTo>
                    <a:pt x="1237" y="1985"/>
                  </a:lnTo>
                  <a:lnTo>
                    <a:pt x="1273" y="2060"/>
                  </a:lnTo>
                  <a:lnTo>
                    <a:pt x="1342" y="2090"/>
                  </a:lnTo>
                  <a:cubicBezTo>
                    <a:pt x="1342" y="2121"/>
                    <a:pt x="1342" y="2121"/>
                    <a:pt x="1372" y="2159"/>
                  </a:cubicBezTo>
                  <a:cubicBezTo>
                    <a:pt x="1403" y="2190"/>
                    <a:pt x="1433" y="2220"/>
                    <a:pt x="1464" y="2220"/>
                  </a:cubicBezTo>
                  <a:cubicBezTo>
                    <a:pt x="1495" y="2220"/>
                    <a:pt x="1533" y="2190"/>
                    <a:pt x="1564" y="2190"/>
                  </a:cubicBezTo>
                  <a:lnTo>
                    <a:pt x="1656" y="2121"/>
                  </a:lnTo>
                  <a:lnTo>
                    <a:pt x="1755" y="2029"/>
                  </a:lnTo>
                  <a:lnTo>
                    <a:pt x="1786" y="2029"/>
                  </a:lnTo>
                  <a:lnTo>
                    <a:pt x="1817" y="1998"/>
                  </a:lnTo>
                  <a:cubicBezTo>
                    <a:pt x="1847" y="1968"/>
                    <a:pt x="1847" y="1929"/>
                    <a:pt x="1847" y="1899"/>
                  </a:cubicBezTo>
                  <a:cubicBezTo>
                    <a:pt x="1847" y="1868"/>
                    <a:pt x="1817" y="1837"/>
                    <a:pt x="1817" y="1837"/>
                  </a:cubicBezTo>
                  <a:lnTo>
                    <a:pt x="1786" y="1776"/>
                  </a:lnTo>
                  <a:lnTo>
                    <a:pt x="1733" y="1691"/>
                  </a:lnTo>
                  <a:lnTo>
                    <a:pt x="1733" y="1691"/>
                  </a:lnTo>
                  <a:cubicBezTo>
                    <a:pt x="1765" y="1636"/>
                    <a:pt x="1817" y="1581"/>
                    <a:pt x="1845" y="1520"/>
                  </a:cubicBezTo>
                  <a:lnTo>
                    <a:pt x="1845" y="1520"/>
                  </a:lnTo>
                  <a:lnTo>
                    <a:pt x="2008" y="1546"/>
                  </a:lnTo>
                  <a:lnTo>
                    <a:pt x="2069" y="1546"/>
                  </a:lnTo>
                  <a:lnTo>
                    <a:pt x="2108" y="1516"/>
                  </a:lnTo>
                  <a:cubicBezTo>
                    <a:pt x="2138" y="1485"/>
                    <a:pt x="2138" y="1485"/>
                    <a:pt x="2138" y="1454"/>
                  </a:cubicBezTo>
                  <a:lnTo>
                    <a:pt x="2138" y="1424"/>
                  </a:lnTo>
                  <a:lnTo>
                    <a:pt x="2169" y="1232"/>
                  </a:lnTo>
                  <a:lnTo>
                    <a:pt x="2169" y="1133"/>
                  </a:lnTo>
                  <a:cubicBezTo>
                    <a:pt x="2169" y="1163"/>
                    <a:pt x="2169" y="1202"/>
                    <a:pt x="2138" y="1232"/>
                  </a:cubicBezTo>
                  <a:lnTo>
                    <a:pt x="2108" y="1424"/>
                  </a:lnTo>
                  <a:lnTo>
                    <a:pt x="2108" y="1485"/>
                  </a:lnTo>
                  <a:cubicBezTo>
                    <a:pt x="2088" y="1500"/>
                    <a:pt x="2071" y="1508"/>
                    <a:pt x="2055" y="1508"/>
                  </a:cubicBezTo>
                  <a:cubicBezTo>
                    <a:pt x="2039" y="1508"/>
                    <a:pt x="2023" y="1500"/>
                    <a:pt x="2008" y="1485"/>
                  </a:cubicBezTo>
                  <a:lnTo>
                    <a:pt x="1817" y="1454"/>
                  </a:lnTo>
                  <a:lnTo>
                    <a:pt x="1786" y="1485"/>
                  </a:lnTo>
                  <a:cubicBezTo>
                    <a:pt x="1755" y="1546"/>
                    <a:pt x="1725" y="1615"/>
                    <a:pt x="1656" y="1677"/>
                  </a:cubicBezTo>
                  <a:cubicBezTo>
                    <a:pt x="1625" y="1677"/>
                    <a:pt x="1625" y="1677"/>
                    <a:pt x="1656" y="1707"/>
                  </a:cubicBezTo>
                  <a:lnTo>
                    <a:pt x="1725" y="1807"/>
                  </a:lnTo>
                  <a:lnTo>
                    <a:pt x="1725" y="1868"/>
                  </a:lnTo>
                  <a:lnTo>
                    <a:pt x="1755" y="1899"/>
                  </a:lnTo>
                  <a:lnTo>
                    <a:pt x="1755" y="1929"/>
                  </a:lnTo>
                  <a:lnTo>
                    <a:pt x="1725" y="1929"/>
                  </a:lnTo>
                  <a:lnTo>
                    <a:pt x="1725" y="1968"/>
                  </a:lnTo>
                  <a:lnTo>
                    <a:pt x="1594" y="2029"/>
                  </a:lnTo>
                  <a:lnTo>
                    <a:pt x="1495" y="2090"/>
                  </a:lnTo>
                  <a:lnTo>
                    <a:pt x="1464" y="2090"/>
                  </a:lnTo>
                  <a:lnTo>
                    <a:pt x="1464" y="2060"/>
                  </a:lnTo>
                  <a:cubicBezTo>
                    <a:pt x="1464" y="2060"/>
                    <a:pt x="1433" y="2060"/>
                    <a:pt x="1433" y="2029"/>
                  </a:cubicBezTo>
                  <a:lnTo>
                    <a:pt x="1403" y="1968"/>
                  </a:lnTo>
                  <a:lnTo>
                    <a:pt x="1342" y="1868"/>
                  </a:lnTo>
                  <a:cubicBezTo>
                    <a:pt x="1303" y="1837"/>
                    <a:pt x="1303" y="1837"/>
                    <a:pt x="1273" y="1837"/>
                  </a:cubicBezTo>
                  <a:cubicBezTo>
                    <a:pt x="1211" y="1868"/>
                    <a:pt x="1112" y="1868"/>
                    <a:pt x="1050" y="1868"/>
                  </a:cubicBezTo>
                  <a:cubicBezTo>
                    <a:pt x="1020" y="1868"/>
                    <a:pt x="989" y="1868"/>
                    <a:pt x="989" y="1899"/>
                  </a:cubicBezTo>
                  <a:lnTo>
                    <a:pt x="958" y="2029"/>
                  </a:lnTo>
                  <a:lnTo>
                    <a:pt x="920" y="2090"/>
                  </a:lnTo>
                  <a:lnTo>
                    <a:pt x="920" y="2121"/>
                  </a:lnTo>
                  <a:lnTo>
                    <a:pt x="859" y="2121"/>
                  </a:lnTo>
                  <a:lnTo>
                    <a:pt x="767" y="2090"/>
                  </a:lnTo>
                  <a:lnTo>
                    <a:pt x="637" y="2029"/>
                  </a:lnTo>
                  <a:lnTo>
                    <a:pt x="606" y="2029"/>
                  </a:lnTo>
                  <a:lnTo>
                    <a:pt x="698" y="1776"/>
                  </a:lnTo>
                  <a:cubicBezTo>
                    <a:pt x="698" y="1776"/>
                    <a:pt x="698" y="1738"/>
                    <a:pt x="667" y="1707"/>
                  </a:cubicBezTo>
                  <a:cubicBezTo>
                    <a:pt x="606" y="1677"/>
                    <a:pt x="575" y="1615"/>
                    <a:pt x="506" y="1585"/>
                  </a:cubicBezTo>
                  <a:cubicBezTo>
                    <a:pt x="506" y="1546"/>
                    <a:pt x="476" y="1546"/>
                    <a:pt x="445" y="1546"/>
                  </a:cubicBezTo>
                  <a:lnTo>
                    <a:pt x="346" y="1615"/>
                  </a:lnTo>
                  <a:lnTo>
                    <a:pt x="284" y="1646"/>
                  </a:lnTo>
                  <a:lnTo>
                    <a:pt x="192" y="1646"/>
                  </a:lnTo>
                  <a:lnTo>
                    <a:pt x="192" y="1615"/>
                  </a:lnTo>
                  <a:lnTo>
                    <a:pt x="123" y="1485"/>
                  </a:lnTo>
                  <a:lnTo>
                    <a:pt x="93" y="1393"/>
                  </a:lnTo>
                  <a:cubicBezTo>
                    <a:pt x="62" y="1355"/>
                    <a:pt x="62" y="1355"/>
                    <a:pt x="62" y="1324"/>
                  </a:cubicBezTo>
                  <a:lnTo>
                    <a:pt x="93" y="1324"/>
                  </a:lnTo>
                  <a:cubicBezTo>
                    <a:pt x="93" y="1294"/>
                    <a:pt x="123" y="1294"/>
                    <a:pt x="154" y="1294"/>
                  </a:cubicBezTo>
                  <a:lnTo>
                    <a:pt x="223" y="1263"/>
                  </a:lnTo>
                  <a:lnTo>
                    <a:pt x="315" y="1202"/>
                  </a:lnTo>
                  <a:cubicBezTo>
                    <a:pt x="346" y="1202"/>
                    <a:pt x="346" y="1202"/>
                    <a:pt x="346" y="1163"/>
                  </a:cubicBezTo>
                  <a:lnTo>
                    <a:pt x="346" y="972"/>
                  </a:lnTo>
                  <a:lnTo>
                    <a:pt x="346" y="941"/>
                  </a:lnTo>
                  <a:lnTo>
                    <a:pt x="223" y="880"/>
                  </a:lnTo>
                  <a:lnTo>
                    <a:pt x="192" y="849"/>
                  </a:lnTo>
                  <a:cubicBezTo>
                    <a:pt x="154" y="849"/>
                    <a:pt x="123" y="849"/>
                    <a:pt x="123" y="819"/>
                  </a:cubicBezTo>
                  <a:cubicBezTo>
                    <a:pt x="123" y="819"/>
                    <a:pt x="93" y="819"/>
                    <a:pt x="93" y="780"/>
                  </a:cubicBezTo>
                  <a:cubicBezTo>
                    <a:pt x="93" y="780"/>
                    <a:pt x="93" y="750"/>
                    <a:pt x="123" y="750"/>
                  </a:cubicBezTo>
                  <a:lnTo>
                    <a:pt x="192" y="627"/>
                  </a:lnTo>
                  <a:lnTo>
                    <a:pt x="254" y="497"/>
                  </a:lnTo>
                  <a:lnTo>
                    <a:pt x="284" y="466"/>
                  </a:lnTo>
                  <a:lnTo>
                    <a:pt x="315" y="466"/>
                  </a:lnTo>
                  <a:cubicBezTo>
                    <a:pt x="315" y="466"/>
                    <a:pt x="346" y="497"/>
                    <a:pt x="384" y="497"/>
                  </a:cubicBezTo>
                  <a:lnTo>
                    <a:pt x="415" y="527"/>
                  </a:lnTo>
                  <a:lnTo>
                    <a:pt x="537" y="589"/>
                  </a:lnTo>
                  <a:lnTo>
                    <a:pt x="575" y="589"/>
                  </a:lnTo>
                  <a:cubicBezTo>
                    <a:pt x="637" y="527"/>
                    <a:pt x="667" y="497"/>
                    <a:pt x="767" y="466"/>
                  </a:cubicBezTo>
                  <a:lnTo>
                    <a:pt x="767" y="435"/>
                  </a:lnTo>
                  <a:lnTo>
                    <a:pt x="729" y="305"/>
                  </a:lnTo>
                  <a:lnTo>
                    <a:pt x="729" y="244"/>
                  </a:lnTo>
                  <a:lnTo>
                    <a:pt x="729" y="206"/>
                  </a:lnTo>
                  <a:lnTo>
                    <a:pt x="729" y="175"/>
                  </a:lnTo>
                  <a:lnTo>
                    <a:pt x="767" y="175"/>
                  </a:lnTo>
                  <a:cubicBezTo>
                    <a:pt x="767" y="175"/>
                    <a:pt x="767" y="144"/>
                    <a:pt x="798" y="144"/>
                  </a:cubicBezTo>
                  <a:lnTo>
                    <a:pt x="890" y="144"/>
                  </a:lnTo>
                  <a:cubicBezTo>
                    <a:pt x="958" y="144"/>
                    <a:pt x="989" y="114"/>
                    <a:pt x="1020" y="114"/>
                  </a:cubicBezTo>
                  <a:lnTo>
                    <a:pt x="1081" y="114"/>
                  </a:lnTo>
                  <a:lnTo>
                    <a:pt x="1081" y="175"/>
                  </a:lnTo>
                  <a:lnTo>
                    <a:pt x="1081" y="244"/>
                  </a:lnTo>
                  <a:lnTo>
                    <a:pt x="1112" y="336"/>
                  </a:lnTo>
                  <a:cubicBezTo>
                    <a:pt x="1112" y="367"/>
                    <a:pt x="1150" y="397"/>
                    <a:pt x="1181" y="397"/>
                  </a:cubicBezTo>
                  <a:cubicBezTo>
                    <a:pt x="1303" y="397"/>
                    <a:pt x="1403" y="435"/>
                    <a:pt x="1495" y="497"/>
                  </a:cubicBezTo>
                  <a:cubicBezTo>
                    <a:pt x="1514" y="512"/>
                    <a:pt x="1531" y="520"/>
                    <a:pt x="1544" y="520"/>
                  </a:cubicBezTo>
                  <a:cubicBezTo>
                    <a:pt x="1556" y="520"/>
                    <a:pt x="1564" y="512"/>
                    <a:pt x="1564" y="497"/>
                  </a:cubicBezTo>
                  <a:lnTo>
                    <a:pt x="1656" y="397"/>
                  </a:lnTo>
                  <a:lnTo>
                    <a:pt x="1686" y="367"/>
                  </a:lnTo>
                  <a:cubicBezTo>
                    <a:pt x="1725" y="367"/>
                    <a:pt x="1725" y="367"/>
                    <a:pt x="1725" y="336"/>
                  </a:cubicBezTo>
                  <a:lnTo>
                    <a:pt x="1755" y="336"/>
                  </a:lnTo>
                  <a:cubicBezTo>
                    <a:pt x="1786" y="336"/>
                    <a:pt x="1786" y="367"/>
                    <a:pt x="1786" y="367"/>
                  </a:cubicBezTo>
                  <a:lnTo>
                    <a:pt x="1878" y="466"/>
                  </a:lnTo>
                  <a:lnTo>
                    <a:pt x="1977" y="558"/>
                  </a:lnTo>
                  <a:lnTo>
                    <a:pt x="1977" y="589"/>
                  </a:lnTo>
                  <a:cubicBezTo>
                    <a:pt x="2008" y="589"/>
                    <a:pt x="2008" y="627"/>
                    <a:pt x="1977" y="627"/>
                  </a:cubicBezTo>
                  <a:cubicBezTo>
                    <a:pt x="1977" y="658"/>
                    <a:pt x="1947" y="688"/>
                    <a:pt x="1916" y="719"/>
                  </a:cubicBezTo>
                  <a:lnTo>
                    <a:pt x="1817" y="780"/>
                  </a:lnTo>
                  <a:lnTo>
                    <a:pt x="1817" y="819"/>
                  </a:lnTo>
                  <a:cubicBezTo>
                    <a:pt x="1847" y="880"/>
                    <a:pt x="1878" y="972"/>
                    <a:pt x="1878" y="1041"/>
                  </a:cubicBezTo>
                  <a:lnTo>
                    <a:pt x="1916" y="1041"/>
                  </a:lnTo>
                  <a:cubicBezTo>
                    <a:pt x="1916" y="979"/>
                    <a:pt x="1885" y="899"/>
                    <a:pt x="1857" y="812"/>
                  </a:cubicBezTo>
                  <a:lnTo>
                    <a:pt x="1857" y="812"/>
                  </a:lnTo>
                  <a:lnTo>
                    <a:pt x="1947" y="750"/>
                  </a:lnTo>
                  <a:lnTo>
                    <a:pt x="1977" y="688"/>
                  </a:lnTo>
                  <a:cubicBezTo>
                    <a:pt x="2008" y="688"/>
                    <a:pt x="2008" y="688"/>
                    <a:pt x="2039" y="658"/>
                  </a:cubicBezTo>
                  <a:lnTo>
                    <a:pt x="2039" y="558"/>
                  </a:lnTo>
                  <a:lnTo>
                    <a:pt x="2008" y="527"/>
                  </a:lnTo>
                  <a:lnTo>
                    <a:pt x="1916" y="435"/>
                  </a:lnTo>
                  <a:lnTo>
                    <a:pt x="1847" y="336"/>
                  </a:lnTo>
                  <a:cubicBezTo>
                    <a:pt x="1847" y="305"/>
                    <a:pt x="1817" y="305"/>
                    <a:pt x="1786" y="275"/>
                  </a:cubicBezTo>
                  <a:lnTo>
                    <a:pt x="1725" y="275"/>
                  </a:lnTo>
                  <a:cubicBezTo>
                    <a:pt x="1686" y="275"/>
                    <a:pt x="1656" y="305"/>
                    <a:pt x="1656" y="305"/>
                  </a:cubicBezTo>
                  <a:lnTo>
                    <a:pt x="1594" y="336"/>
                  </a:lnTo>
                  <a:lnTo>
                    <a:pt x="1544" y="386"/>
                  </a:lnTo>
                  <a:lnTo>
                    <a:pt x="1544" y="386"/>
                  </a:lnTo>
                  <a:cubicBezTo>
                    <a:pt x="1458" y="340"/>
                    <a:pt x="1336" y="312"/>
                    <a:pt x="1230" y="287"/>
                  </a:cubicBezTo>
                  <a:lnTo>
                    <a:pt x="1230" y="287"/>
                  </a:lnTo>
                  <a:lnTo>
                    <a:pt x="1211" y="206"/>
                  </a:lnTo>
                  <a:lnTo>
                    <a:pt x="1181" y="144"/>
                  </a:lnTo>
                  <a:lnTo>
                    <a:pt x="1181" y="114"/>
                  </a:lnTo>
                  <a:lnTo>
                    <a:pt x="1181" y="83"/>
                  </a:lnTo>
                  <a:cubicBezTo>
                    <a:pt x="1150" y="52"/>
                    <a:pt x="1112" y="14"/>
                    <a:pt x="1081" y="14"/>
                  </a:cubicBezTo>
                  <a:cubicBezTo>
                    <a:pt x="1071" y="4"/>
                    <a:pt x="1061" y="1"/>
                    <a:pt x="105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0"/>
            <p:cNvSpPr/>
            <p:nvPr/>
          </p:nvSpPr>
          <p:spPr>
            <a:xfrm>
              <a:off x="992463" y="2490828"/>
              <a:ext cx="188868" cy="180865"/>
            </a:xfrm>
            <a:custGeom>
              <a:avLst/>
              <a:gdLst/>
              <a:ahLst/>
              <a:cxnLst/>
              <a:rect l="l" t="t" r="r" b="b"/>
              <a:pathLst>
                <a:path w="897" h="859" extrusionOk="0">
                  <a:moveTo>
                    <a:pt x="483" y="0"/>
                  </a:moveTo>
                  <a:cubicBezTo>
                    <a:pt x="445" y="0"/>
                    <a:pt x="383" y="0"/>
                    <a:pt x="353" y="31"/>
                  </a:cubicBezTo>
                  <a:cubicBezTo>
                    <a:pt x="291" y="62"/>
                    <a:pt x="192" y="92"/>
                    <a:pt x="161" y="161"/>
                  </a:cubicBezTo>
                  <a:cubicBezTo>
                    <a:pt x="100" y="222"/>
                    <a:pt x="62" y="284"/>
                    <a:pt x="31" y="353"/>
                  </a:cubicBezTo>
                  <a:cubicBezTo>
                    <a:pt x="0" y="383"/>
                    <a:pt x="0" y="414"/>
                    <a:pt x="0" y="475"/>
                  </a:cubicBezTo>
                  <a:lnTo>
                    <a:pt x="0" y="514"/>
                  </a:lnTo>
                  <a:cubicBezTo>
                    <a:pt x="0" y="544"/>
                    <a:pt x="0" y="575"/>
                    <a:pt x="31" y="575"/>
                  </a:cubicBezTo>
                  <a:cubicBezTo>
                    <a:pt x="31" y="667"/>
                    <a:pt x="100" y="736"/>
                    <a:pt x="131" y="766"/>
                  </a:cubicBezTo>
                  <a:cubicBezTo>
                    <a:pt x="192" y="797"/>
                    <a:pt x="253" y="828"/>
                    <a:pt x="291" y="828"/>
                  </a:cubicBezTo>
                  <a:cubicBezTo>
                    <a:pt x="353" y="858"/>
                    <a:pt x="383" y="858"/>
                    <a:pt x="414" y="858"/>
                  </a:cubicBezTo>
                  <a:cubicBezTo>
                    <a:pt x="483" y="828"/>
                    <a:pt x="514" y="828"/>
                    <a:pt x="514" y="828"/>
                  </a:cubicBezTo>
                  <a:lnTo>
                    <a:pt x="414" y="828"/>
                  </a:lnTo>
                  <a:cubicBezTo>
                    <a:pt x="353" y="828"/>
                    <a:pt x="253" y="766"/>
                    <a:pt x="192" y="705"/>
                  </a:cubicBezTo>
                  <a:cubicBezTo>
                    <a:pt x="161" y="636"/>
                    <a:pt x="131" y="606"/>
                    <a:pt x="131" y="544"/>
                  </a:cubicBezTo>
                  <a:lnTo>
                    <a:pt x="100" y="514"/>
                  </a:lnTo>
                  <a:lnTo>
                    <a:pt x="100" y="445"/>
                  </a:lnTo>
                  <a:lnTo>
                    <a:pt x="100" y="383"/>
                  </a:lnTo>
                  <a:cubicBezTo>
                    <a:pt x="100" y="284"/>
                    <a:pt x="131" y="222"/>
                    <a:pt x="192" y="192"/>
                  </a:cubicBezTo>
                  <a:cubicBezTo>
                    <a:pt x="223" y="131"/>
                    <a:pt x="291" y="92"/>
                    <a:pt x="383" y="92"/>
                  </a:cubicBezTo>
                  <a:cubicBezTo>
                    <a:pt x="445" y="92"/>
                    <a:pt x="514" y="92"/>
                    <a:pt x="575" y="131"/>
                  </a:cubicBezTo>
                  <a:cubicBezTo>
                    <a:pt x="636" y="161"/>
                    <a:pt x="675" y="192"/>
                    <a:pt x="705" y="253"/>
                  </a:cubicBezTo>
                  <a:cubicBezTo>
                    <a:pt x="736" y="322"/>
                    <a:pt x="766" y="353"/>
                    <a:pt x="766" y="414"/>
                  </a:cubicBezTo>
                  <a:lnTo>
                    <a:pt x="766" y="575"/>
                  </a:lnTo>
                  <a:cubicBezTo>
                    <a:pt x="736" y="667"/>
                    <a:pt x="675" y="736"/>
                    <a:pt x="606" y="766"/>
                  </a:cubicBezTo>
                  <a:cubicBezTo>
                    <a:pt x="575" y="828"/>
                    <a:pt x="514" y="828"/>
                    <a:pt x="514" y="828"/>
                  </a:cubicBezTo>
                  <a:cubicBezTo>
                    <a:pt x="514" y="828"/>
                    <a:pt x="575" y="828"/>
                    <a:pt x="636" y="797"/>
                  </a:cubicBezTo>
                  <a:cubicBezTo>
                    <a:pt x="705" y="766"/>
                    <a:pt x="797" y="736"/>
                    <a:pt x="866" y="606"/>
                  </a:cubicBezTo>
                  <a:cubicBezTo>
                    <a:pt x="897" y="544"/>
                    <a:pt x="897" y="475"/>
                    <a:pt x="897" y="383"/>
                  </a:cubicBezTo>
                  <a:cubicBezTo>
                    <a:pt x="897" y="322"/>
                    <a:pt x="866" y="253"/>
                    <a:pt x="828" y="192"/>
                  </a:cubicBezTo>
                  <a:cubicBezTo>
                    <a:pt x="766" y="92"/>
                    <a:pt x="705" y="62"/>
                    <a:pt x="606" y="31"/>
                  </a:cubicBezTo>
                  <a:cubicBezTo>
                    <a:pt x="575" y="0"/>
                    <a:pt x="514" y="0"/>
                    <a:pt x="4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0"/>
            <p:cNvSpPr/>
            <p:nvPr/>
          </p:nvSpPr>
          <p:spPr>
            <a:xfrm>
              <a:off x="731162" y="2134361"/>
              <a:ext cx="267826" cy="269507"/>
            </a:xfrm>
            <a:custGeom>
              <a:avLst/>
              <a:gdLst/>
              <a:ahLst/>
              <a:cxnLst/>
              <a:rect l="l" t="t" r="r" b="b"/>
              <a:pathLst>
                <a:path w="1272" h="1280" extrusionOk="0">
                  <a:moveTo>
                    <a:pt x="651" y="408"/>
                  </a:moveTo>
                  <a:cubicBezTo>
                    <a:pt x="759" y="408"/>
                    <a:pt x="862" y="498"/>
                    <a:pt x="889" y="605"/>
                  </a:cubicBezTo>
                  <a:cubicBezTo>
                    <a:pt x="889" y="736"/>
                    <a:pt x="828" y="828"/>
                    <a:pt x="697" y="866"/>
                  </a:cubicBezTo>
                  <a:cubicBezTo>
                    <a:pt x="678" y="871"/>
                    <a:pt x="658" y="873"/>
                    <a:pt x="639" y="873"/>
                  </a:cubicBezTo>
                  <a:cubicBezTo>
                    <a:pt x="536" y="873"/>
                    <a:pt x="440" y="808"/>
                    <a:pt x="414" y="705"/>
                  </a:cubicBezTo>
                  <a:cubicBezTo>
                    <a:pt x="414" y="575"/>
                    <a:pt x="475" y="445"/>
                    <a:pt x="606" y="414"/>
                  </a:cubicBezTo>
                  <a:cubicBezTo>
                    <a:pt x="621" y="410"/>
                    <a:pt x="636" y="408"/>
                    <a:pt x="651" y="408"/>
                  </a:cubicBezTo>
                  <a:close/>
                  <a:moveTo>
                    <a:pt x="606" y="0"/>
                  </a:moveTo>
                  <a:lnTo>
                    <a:pt x="445" y="31"/>
                  </a:lnTo>
                  <a:cubicBezTo>
                    <a:pt x="414" y="62"/>
                    <a:pt x="414" y="62"/>
                    <a:pt x="414" y="100"/>
                  </a:cubicBezTo>
                  <a:lnTo>
                    <a:pt x="445" y="222"/>
                  </a:lnTo>
                  <a:cubicBezTo>
                    <a:pt x="383" y="253"/>
                    <a:pt x="345" y="291"/>
                    <a:pt x="314" y="322"/>
                  </a:cubicBezTo>
                  <a:lnTo>
                    <a:pt x="192" y="253"/>
                  </a:lnTo>
                  <a:cubicBezTo>
                    <a:pt x="192" y="243"/>
                    <a:pt x="188" y="239"/>
                    <a:pt x="181" y="239"/>
                  </a:cubicBezTo>
                  <a:cubicBezTo>
                    <a:pt x="167" y="239"/>
                    <a:pt x="143" y="253"/>
                    <a:pt x="123" y="253"/>
                  </a:cubicBezTo>
                  <a:lnTo>
                    <a:pt x="62" y="414"/>
                  </a:lnTo>
                  <a:cubicBezTo>
                    <a:pt x="31" y="445"/>
                    <a:pt x="62" y="483"/>
                    <a:pt x="62" y="483"/>
                  </a:cubicBezTo>
                  <a:lnTo>
                    <a:pt x="192" y="544"/>
                  </a:lnTo>
                  <a:lnTo>
                    <a:pt x="192" y="674"/>
                  </a:lnTo>
                  <a:lnTo>
                    <a:pt x="62" y="736"/>
                  </a:lnTo>
                  <a:cubicBezTo>
                    <a:pt x="31" y="736"/>
                    <a:pt x="0" y="766"/>
                    <a:pt x="31" y="797"/>
                  </a:cubicBezTo>
                  <a:lnTo>
                    <a:pt x="92" y="958"/>
                  </a:lnTo>
                  <a:cubicBezTo>
                    <a:pt x="92" y="958"/>
                    <a:pt x="123" y="988"/>
                    <a:pt x="154" y="988"/>
                  </a:cubicBezTo>
                  <a:lnTo>
                    <a:pt x="284" y="927"/>
                  </a:lnTo>
                  <a:cubicBezTo>
                    <a:pt x="314" y="958"/>
                    <a:pt x="345" y="988"/>
                    <a:pt x="383" y="1019"/>
                  </a:cubicBezTo>
                  <a:lnTo>
                    <a:pt x="314" y="1149"/>
                  </a:lnTo>
                  <a:cubicBezTo>
                    <a:pt x="314" y="1180"/>
                    <a:pt x="314" y="1211"/>
                    <a:pt x="345" y="1211"/>
                  </a:cubicBezTo>
                  <a:lnTo>
                    <a:pt x="506" y="1280"/>
                  </a:lnTo>
                  <a:cubicBezTo>
                    <a:pt x="537" y="1280"/>
                    <a:pt x="575" y="1280"/>
                    <a:pt x="575" y="1249"/>
                  </a:cubicBezTo>
                  <a:lnTo>
                    <a:pt x="606" y="1119"/>
                  </a:lnTo>
                  <a:cubicBezTo>
                    <a:pt x="667" y="1119"/>
                    <a:pt x="697" y="1119"/>
                    <a:pt x="728" y="1088"/>
                  </a:cubicBezTo>
                  <a:lnTo>
                    <a:pt x="766" y="1088"/>
                  </a:lnTo>
                  <a:lnTo>
                    <a:pt x="828" y="1211"/>
                  </a:lnTo>
                  <a:cubicBezTo>
                    <a:pt x="828" y="1249"/>
                    <a:pt x="858" y="1249"/>
                    <a:pt x="889" y="1249"/>
                  </a:cubicBezTo>
                  <a:lnTo>
                    <a:pt x="1019" y="1149"/>
                  </a:lnTo>
                  <a:cubicBezTo>
                    <a:pt x="1050" y="1119"/>
                    <a:pt x="1050" y="1088"/>
                    <a:pt x="1050" y="1088"/>
                  </a:cubicBezTo>
                  <a:lnTo>
                    <a:pt x="989" y="958"/>
                  </a:lnTo>
                  <a:cubicBezTo>
                    <a:pt x="1019" y="927"/>
                    <a:pt x="1050" y="897"/>
                    <a:pt x="1080" y="866"/>
                  </a:cubicBezTo>
                  <a:lnTo>
                    <a:pt x="1180" y="866"/>
                  </a:lnTo>
                  <a:cubicBezTo>
                    <a:pt x="1211" y="866"/>
                    <a:pt x="1241" y="866"/>
                    <a:pt x="1241" y="828"/>
                  </a:cubicBezTo>
                  <a:lnTo>
                    <a:pt x="1272" y="674"/>
                  </a:lnTo>
                  <a:cubicBezTo>
                    <a:pt x="1272" y="636"/>
                    <a:pt x="1272" y="605"/>
                    <a:pt x="1241" y="605"/>
                  </a:cubicBezTo>
                  <a:lnTo>
                    <a:pt x="1111" y="605"/>
                  </a:lnTo>
                  <a:lnTo>
                    <a:pt x="1111" y="544"/>
                  </a:lnTo>
                  <a:cubicBezTo>
                    <a:pt x="1111" y="514"/>
                    <a:pt x="1080" y="483"/>
                    <a:pt x="1080" y="445"/>
                  </a:cubicBezTo>
                  <a:lnTo>
                    <a:pt x="1180" y="383"/>
                  </a:lnTo>
                  <a:lnTo>
                    <a:pt x="1180" y="291"/>
                  </a:lnTo>
                  <a:lnTo>
                    <a:pt x="1050" y="161"/>
                  </a:lnTo>
                  <a:lnTo>
                    <a:pt x="989" y="161"/>
                  </a:lnTo>
                  <a:lnTo>
                    <a:pt x="889" y="253"/>
                  </a:lnTo>
                  <a:cubicBezTo>
                    <a:pt x="828" y="192"/>
                    <a:pt x="766" y="192"/>
                    <a:pt x="697" y="192"/>
                  </a:cubicBezTo>
                  <a:lnTo>
                    <a:pt x="667" y="62"/>
                  </a:lnTo>
                  <a:cubicBezTo>
                    <a:pt x="667" y="31"/>
                    <a:pt x="636" y="0"/>
                    <a:pt x="606"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40"/>
            <p:cNvSpPr/>
            <p:nvPr/>
          </p:nvSpPr>
          <p:spPr>
            <a:xfrm>
              <a:off x="722950" y="2106778"/>
              <a:ext cx="303620" cy="316460"/>
            </a:xfrm>
            <a:custGeom>
              <a:avLst/>
              <a:gdLst/>
              <a:ahLst/>
              <a:cxnLst/>
              <a:rect l="l" t="t" r="r" b="b"/>
              <a:pathLst>
                <a:path w="1442" h="1503" extrusionOk="0">
                  <a:moveTo>
                    <a:pt x="1219" y="545"/>
                  </a:moveTo>
                  <a:lnTo>
                    <a:pt x="1219" y="645"/>
                  </a:lnTo>
                  <a:lnTo>
                    <a:pt x="1250" y="645"/>
                  </a:lnTo>
                  <a:lnTo>
                    <a:pt x="1250" y="614"/>
                  </a:lnTo>
                  <a:lnTo>
                    <a:pt x="1219" y="545"/>
                  </a:lnTo>
                  <a:close/>
                  <a:moveTo>
                    <a:pt x="675" y="1"/>
                  </a:moveTo>
                  <a:lnTo>
                    <a:pt x="614" y="39"/>
                  </a:lnTo>
                  <a:lnTo>
                    <a:pt x="514" y="70"/>
                  </a:lnTo>
                  <a:lnTo>
                    <a:pt x="484" y="70"/>
                  </a:lnTo>
                  <a:lnTo>
                    <a:pt x="453" y="101"/>
                  </a:lnTo>
                  <a:cubicBezTo>
                    <a:pt x="453" y="101"/>
                    <a:pt x="422" y="131"/>
                    <a:pt x="422" y="162"/>
                  </a:cubicBezTo>
                  <a:lnTo>
                    <a:pt x="422" y="193"/>
                  </a:lnTo>
                  <a:lnTo>
                    <a:pt x="453" y="193"/>
                  </a:lnTo>
                  <a:lnTo>
                    <a:pt x="453" y="231"/>
                  </a:lnTo>
                  <a:lnTo>
                    <a:pt x="476" y="299"/>
                  </a:lnTo>
                  <a:lnTo>
                    <a:pt x="476" y="299"/>
                  </a:lnTo>
                  <a:cubicBezTo>
                    <a:pt x="448" y="323"/>
                    <a:pt x="401" y="346"/>
                    <a:pt x="370" y="370"/>
                  </a:cubicBezTo>
                  <a:lnTo>
                    <a:pt x="370" y="370"/>
                  </a:lnTo>
                  <a:lnTo>
                    <a:pt x="323" y="323"/>
                  </a:lnTo>
                  <a:lnTo>
                    <a:pt x="292" y="323"/>
                  </a:lnTo>
                  <a:cubicBezTo>
                    <a:pt x="261" y="323"/>
                    <a:pt x="261" y="323"/>
                    <a:pt x="261" y="292"/>
                  </a:cubicBezTo>
                  <a:cubicBezTo>
                    <a:pt x="231" y="292"/>
                    <a:pt x="193" y="292"/>
                    <a:pt x="193" y="323"/>
                  </a:cubicBezTo>
                  <a:cubicBezTo>
                    <a:pt x="162" y="323"/>
                    <a:pt x="162" y="323"/>
                    <a:pt x="162" y="353"/>
                  </a:cubicBezTo>
                  <a:lnTo>
                    <a:pt x="131" y="422"/>
                  </a:lnTo>
                  <a:lnTo>
                    <a:pt x="70" y="484"/>
                  </a:lnTo>
                  <a:lnTo>
                    <a:pt x="70" y="545"/>
                  </a:lnTo>
                  <a:cubicBezTo>
                    <a:pt x="70" y="545"/>
                    <a:pt x="70" y="576"/>
                    <a:pt x="101" y="576"/>
                  </a:cubicBezTo>
                  <a:cubicBezTo>
                    <a:pt x="101" y="614"/>
                    <a:pt x="101" y="614"/>
                    <a:pt x="131" y="614"/>
                  </a:cubicBezTo>
                  <a:lnTo>
                    <a:pt x="162" y="645"/>
                  </a:lnTo>
                  <a:cubicBezTo>
                    <a:pt x="187" y="645"/>
                    <a:pt x="192" y="666"/>
                    <a:pt x="215" y="673"/>
                  </a:cubicBezTo>
                  <a:lnTo>
                    <a:pt x="215" y="673"/>
                  </a:lnTo>
                  <a:cubicBezTo>
                    <a:pt x="196" y="711"/>
                    <a:pt x="193" y="739"/>
                    <a:pt x="193" y="782"/>
                  </a:cubicBezTo>
                  <a:lnTo>
                    <a:pt x="193" y="782"/>
                  </a:lnTo>
                  <a:lnTo>
                    <a:pt x="131" y="805"/>
                  </a:lnTo>
                  <a:lnTo>
                    <a:pt x="101" y="805"/>
                  </a:lnTo>
                  <a:cubicBezTo>
                    <a:pt x="101" y="805"/>
                    <a:pt x="70" y="805"/>
                    <a:pt x="70" y="836"/>
                  </a:cubicBezTo>
                  <a:cubicBezTo>
                    <a:pt x="39" y="836"/>
                    <a:pt x="39" y="867"/>
                    <a:pt x="1" y="867"/>
                  </a:cubicBezTo>
                  <a:lnTo>
                    <a:pt x="1" y="928"/>
                  </a:lnTo>
                  <a:lnTo>
                    <a:pt x="39" y="1028"/>
                  </a:lnTo>
                  <a:lnTo>
                    <a:pt x="70" y="1089"/>
                  </a:lnTo>
                  <a:cubicBezTo>
                    <a:pt x="70" y="1119"/>
                    <a:pt x="70" y="1119"/>
                    <a:pt x="101" y="1119"/>
                  </a:cubicBezTo>
                  <a:lnTo>
                    <a:pt x="101" y="1150"/>
                  </a:lnTo>
                  <a:cubicBezTo>
                    <a:pt x="131" y="1188"/>
                    <a:pt x="162" y="1188"/>
                    <a:pt x="193" y="1188"/>
                  </a:cubicBezTo>
                  <a:cubicBezTo>
                    <a:pt x="231" y="1188"/>
                    <a:pt x="231" y="1188"/>
                    <a:pt x="231" y="1150"/>
                  </a:cubicBezTo>
                  <a:lnTo>
                    <a:pt x="292" y="1150"/>
                  </a:lnTo>
                  <a:lnTo>
                    <a:pt x="319" y="1137"/>
                  </a:lnTo>
                  <a:lnTo>
                    <a:pt x="319" y="1137"/>
                  </a:lnTo>
                  <a:cubicBezTo>
                    <a:pt x="334" y="1161"/>
                    <a:pt x="348" y="1180"/>
                    <a:pt x="363" y="1197"/>
                  </a:cubicBezTo>
                  <a:lnTo>
                    <a:pt x="363" y="1197"/>
                  </a:lnTo>
                  <a:lnTo>
                    <a:pt x="353" y="1219"/>
                  </a:lnTo>
                  <a:lnTo>
                    <a:pt x="323" y="1280"/>
                  </a:lnTo>
                  <a:lnTo>
                    <a:pt x="323" y="1311"/>
                  </a:lnTo>
                  <a:lnTo>
                    <a:pt x="323" y="1411"/>
                  </a:lnTo>
                  <a:cubicBezTo>
                    <a:pt x="353" y="1441"/>
                    <a:pt x="384" y="1441"/>
                    <a:pt x="422" y="1441"/>
                  </a:cubicBezTo>
                  <a:lnTo>
                    <a:pt x="484" y="1472"/>
                  </a:lnTo>
                  <a:lnTo>
                    <a:pt x="545" y="1503"/>
                  </a:lnTo>
                  <a:lnTo>
                    <a:pt x="645" y="1503"/>
                  </a:lnTo>
                  <a:cubicBezTo>
                    <a:pt x="675" y="1503"/>
                    <a:pt x="675" y="1503"/>
                    <a:pt x="706" y="1472"/>
                  </a:cubicBezTo>
                  <a:lnTo>
                    <a:pt x="736" y="1441"/>
                  </a:lnTo>
                  <a:lnTo>
                    <a:pt x="736" y="1411"/>
                  </a:lnTo>
                  <a:lnTo>
                    <a:pt x="736" y="1380"/>
                  </a:lnTo>
                  <a:lnTo>
                    <a:pt x="748" y="1341"/>
                  </a:lnTo>
                  <a:lnTo>
                    <a:pt x="748" y="1341"/>
                  </a:lnTo>
                  <a:cubicBezTo>
                    <a:pt x="771" y="1340"/>
                    <a:pt x="792" y="1338"/>
                    <a:pt x="815" y="1332"/>
                  </a:cubicBezTo>
                  <a:lnTo>
                    <a:pt x="815" y="1332"/>
                  </a:lnTo>
                  <a:lnTo>
                    <a:pt x="836" y="1380"/>
                  </a:lnTo>
                  <a:lnTo>
                    <a:pt x="867" y="1411"/>
                  </a:lnTo>
                  <a:lnTo>
                    <a:pt x="897" y="1441"/>
                  </a:lnTo>
                  <a:cubicBezTo>
                    <a:pt x="928" y="1472"/>
                    <a:pt x="928" y="1472"/>
                    <a:pt x="959" y="1472"/>
                  </a:cubicBezTo>
                  <a:cubicBezTo>
                    <a:pt x="997" y="1472"/>
                    <a:pt x="1028" y="1472"/>
                    <a:pt x="1058" y="1441"/>
                  </a:cubicBezTo>
                  <a:lnTo>
                    <a:pt x="1119" y="1411"/>
                  </a:lnTo>
                  <a:lnTo>
                    <a:pt x="1188" y="1380"/>
                  </a:lnTo>
                  <a:lnTo>
                    <a:pt x="1188" y="1342"/>
                  </a:lnTo>
                  <a:cubicBezTo>
                    <a:pt x="1219" y="1342"/>
                    <a:pt x="1219" y="1342"/>
                    <a:pt x="1219" y="1311"/>
                  </a:cubicBezTo>
                  <a:cubicBezTo>
                    <a:pt x="1250" y="1311"/>
                    <a:pt x="1250" y="1280"/>
                    <a:pt x="1250" y="1250"/>
                  </a:cubicBezTo>
                  <a:cubicBezTo>
                    <a:pt x="1250" y="1219"/>
                    <a:pt x="1219" y="1219"/>
                    <a:pt x="1219" y="1188"/>
                  </a:cubicBezTo>
                  <a:lnTo>
                    <a:pt x="1188" y="1150"/>
                  </a:lnTo>
                  <a:lnTo>
                    <a:pt x="1170" y="1120"/>
                  </a:lnTo>
                  <a:lnTo>
                    <a:pt x="1170" y="1120"/>
                  </a:lnTo>
                  <a:cubicBezTo>
                    <a:pt x="1192" y="1087"/>
                    <a:pt x="1210" y="1061"/>
                    <a:pt x="1216" y="1028"/>
                  </a:cubicBezTo>
                  <a:lnTo>
                    <a:pt x="1411" y="1028"/>
                  </a:lnTo>
                  <a:lnTo>
                    <a:pt x="1411" y="997"/>
                  </a:lnTo>
                  <a:lnTo>
                    <a:pt x="1411" y="959"/>
                  </a:lnTo>
                  <a:lnTo>
                    <a:pt x="1441" y="836"/>
                  </a:lnTo>
                  <a:lnTo>
                    <a:pt x="1441" y="767"/>
                  </a:lnTo>
                  <a:cubicBezTo>
                    <a:pt x="1441" y="736"/>
                    <a:pt x="1411" y="706"/>
                    <a:pt x="1380" y="706"/>
                  </a:cubicBezTo>
                  <a:lnTo>
                    <a:pt x="1280" y="706"/>
                  </a:lnTo>
                  <a:lnTo>
                    <a:pt x="1250" y="675"/>
                  </a:lnTo>
                  <a:lnTo>
                    <a:pt x="1250" y="706"/>
                  </a:lnTo>
                  <a:lnTo>
                    <a:pt x="1380" y="736"/>
                  </a:lnTo>
                  <a:cubicBezTo>
                    <a:pt x="1411" y="736"/>
                    <a:pt x="1411" y="736"/>
                    <a:pt x="1411" y="767"/>
                  </a:cubicBezTo>
                  <a:cubicBezTo>
                    <a:pt x="1441" y="767"/>
                    <a:pt x="1411" y="805"/>
                    <a:pt x="1411" y="836"/>
                  </a:cubicBezTo>
                  <a:lnTo>
                    <a:pt x="1411" y="928"/>
                  </a:lnTo>
                  <a:cubicBezTo>
                    <a:pt x="1380" y="959"/>
                    <a:pt x="1380" y="997"/>
                    <a:pt x="1380" y="997"/>
                  </a:cubicBezTo>
                  <a:lnTo>
                    <a:pt x="1342" y="997"/>
                  </a:lnTo>
                  <a:lnTo>
                    <a:pt x="1219" y="959"/>
                  </a:lnTo>
                  <a:cubicBezTo>
                    <a:pt x="1188" y="959"/>
                    <a:pt x="1188" y="959"/>
                    <a:pt x="1188" y="997"/>
                  </a:cubicBezTo>
                  <a:cubicBezTo>
                    <a:pt x="1150" y="1028"/>
                    <a:pt x="1119" y="1058"/>
                    <a:pt x="1089" y="1089"/>
                  </a:cubicBezTo>
                  <a:cubicBezTo>
                    <a:pt x="1089" y="1089"/>
                    <a:pt x="1058" y="1119"/>
                    <a:pt x="1089" y="1119"/>
                  </a:cubicBezTo>
                  <a:lnTo>
                    <a:pt x="1089" y="1150"/>
                  </a:lnTo>
                  <a:lnTo>
                    <a:pt x="1119" y="1219"/>
                  </a:lnTo>
                  <a:lnTo>
                    <a:pt x="1119" y="1250"/>
                  </a:lnTo>
                  <a:lnTo>
                    <a:pt x="1150" y="1250"/>
                  </a:lnTo>
                  <a:lnTo>
                    <a:pt x="1119" y="1280"/>
                  </a:lnTo>
                  <a:lnTo>
                    <a:pt x="1058" y="1311"/>
                  </a:lnTo>
                  <a:lnTo>
                    <a:pt x="997" y="1342"/>
                  </a:lnTo>
                  <a:lnTo>
                    <a:pt x="959" y="1342"/>
                  </a:lnTo>
                  <a:lnTo>
                    <a:pt x="959" y="1280"/>
                  </a:lnTo>
                  <a:lnTo>
                    <a:pt x="897" y="1219"/>
                  </a:lnTo>
                  <a:cubicBezTo>
                    <a:pt x="897" y="1219"/>
                    <a:pt x="867" y="1188"/>
                    <a:pt x="836" y="1188"/>
                  </a:cubicBezTo>
                  <a:cubicBezTo>
                    <a:pt x="805" y="1219"/>
                    <a:pt x="767" y="1219"/>
                    <a:pt x="706" y="1219"/>
                  </a:cubicBezTo>
                  <a:cubicBezTo>
                    <a:pt x="675" y="1219"/>
                    <a:pt x="645" y="1219"/>
                    <a:pt x="645" y="1250"/>
                  </a:cubicBezTo>
                  <a:lnTo>
                    <a:pt x="614" y="1342"/>
                  </a:lnTo>
                  <a:lnTo>
                    <a:pt x="614" y="1380"/>
                  </a:lnTo>
                  <a:lnTo>
                    <a:pt x="514" y="1342"/>
                  </a:lnTo>
                  <a:lnTo>
                    <a:pt x="459" y="1314"/>
                  </a:lnTo>
                  <a:lnTo>
                    <a:pt x="484" y="1188"/>
                  </a:lnTo>
                  <a:cubicBezTo>
                    <a:pt x="514" y="1150"/>
                    <a:pt x="484" y="1119"/>
                    <a:pt x="484" y="1119"/>
                  </a:cubicBezTo>
                  <a:cubicBezTo>
                    <a:pt x="453" y="1089"/>
                    <a:pt x="422" y="1058"/>
                    <a:pt x="384" y="1028"/>
                  </a:cubicBezTo>
                  <a:cubicBezTo>
                    <a:pt x="364" y="1028"/>
                    <a:pt x="357" y="1014"/>
                    <a:pt x="345" y="1014"/>
                  </a:cubicBezTo>
                  <a:cubicBezTo>
                    <a:pt x="340" y="1014"/>
                    <a:pt x="333" y="1017"/>
                    <a:pt x="323" y="1028"/>
                  </a:cubicBezTo>
                  <a:lnTo>
                    <a:pt x="231" y="1058"/>
                  </a:lnTo>
                  <a:lnTo>
                    <a:pt x="193" y="1058"/>
                  </a:lnTo>
                  <a:lnTo>
                    <a:pt x="162" y="1089"/>
                  </a:lnTo>
                  <a:lnTo>
                    <a:pt x="162" y="1058"/>
                  </a:lnTo>
                  <a:lnTo>
                    <a:pt x="131" y="997"/>
                  </a:lnTo>
                  <a:lnTo>
                    <a:pt x="101" y="897"/>
                  </a:lnTo>
                  <a:lnTo>
                    <a:pt x="131" y="867"/>
                  </a:lnTo>
                  <a:lnTo>
                    <a:pt x="162" y="867"/>
                  </a:lnTo>
                  <a:lnTo>
                    <a:pt x="261" y="836"/>
                  </a:lnTo>
                  <a:lnTo>
                    <a:pt x="261" y="805"/>
                  </a:lnTo>
                  <a:lnTo>
                    <a:pt x="261" y="675"/>
                  </a:lnTo>
                  <a:lnTo>
                    <a:pt x="261" y="645"/>
                  </a:lnTo>
                  <a:cubicBezTo>
                    <a:pt x="231" y="614"/>
                    <a:pt x="193" y="614"/>
                    <a:pt x="193" y="614"/>
                  </a:cubicBezTo>
                  <a:lnTo>
                    <a:pt x="131" y="576"/>
                  </a:lnTo>
                  <a:lnTo>
                    <a:pt x="101" y="545"/>
                  </a:lnTo>
                  <a:lnTo>
                    <a:pt x="101" y="514"/>
                  </a:lnTo>
                  <a:lnTo>
                    <a:pt x="162" y="453"/>
                  </a:lnTo>
                  <a:lnTo>
                    <a:pt x="193" y="353"/>
                  </a:lnTo>
                  <a:cubicBezTo>
                    <a:pt x="218" y="353"/>
                    <a:pt x="227" y="340"/>
                    <a:pt x="229" y="340"/>
                  </a:cubicBezTo>
                  <a:cubicBezTo>
                    <a:pt x="231" y="340"/>
                    <a:pt x="231" y="343"/>
                    <a:pt x="231" y="353"/>
                  </a:cubicBezTo>
                  <a:lnTo>
                    <a:pt x="261" y="353"/>
                  </a:lnTo>
                  <a:lnTo>
                    <a:pt x="292" y="384"/>
                  </a:lnTo>
                  <a:lnTo>
                    <a:pt x="384" y="422"/>
                  </a:lnTo>
                  <a:lnTo>
                    <a:pt x="422" y="422"/>
                  </a:lnTo>
                  <a:cubicBezTo>
                    <a:pt x="453" y="384"/>
                    <a:pt x="484" y="353"/>
                    <a:pt x="514" y="353"/>
                  </a:cubicBezTo>
                  <a:cubicBezTo>
                    <a:pt x="545" y="323"/>
                    <a:pt x="545" y="323"/>
                    <a:pt x="545" y="292"/>
                  </a:cubicBezTo>
                  <a:lnTo>
                    <a:pt x="514" y="231"/>
                  </a:lnTo>
                  <a:lnTo>
                    <a:pt x="514" y="193"/>
                  </a:lnTo>
                  <a:lnTo>
                    <a:pt x="514" y="162"/>
                  </a:lnTo>
                  <a:lnTo>
                    <a:pt x="545" y="162"/>
                  </a:lnTo>
                  <a:lnTo>
                    <a:pt x="614" y="131"/>
                  </a:lnTo>
                  <a:lnTo>
                    <a:pt x="706" y="131"/>
                  </a:lnTo>
                  <a:lnTo>
                    <a:pt x="706" y="193"/>
                  </a:lnTo>
                  <a:lnTo>
                    <a:pt x="736" y="261"/>
                  </a:lnTo>
                  <a:cubicBezTo>
                    <a:pt x="736" y="292"/>
                    <a:pt x="767" y="292"/>
                    <a:pt x="767" y="292"/>
                  </a:cubicBezTo>
                  <a:cubicBezTo>
                    <a:pt x="867" y="323"/>
                    <a:pt x="928" y="323"/>
                    <a:pt x="997" y="384"/>
                  </a:cubicBezTo>
                  <a:cubicBezTo>
                    <a:pt x="1028" y="384"/>
                    <a:pt x="1058" y="384"/>
                    <a:pt x="1058" y="353"/>
                  </a:cubicBezTo>
                  <a:lnTo>
                    <a:pt x="1119" y="323"/>
                  </a:lnTo>
                  <a:lnTo>
                    <a:pt x="1150" y="292"/>
                  </a:lnTo>
                  <a:lnTo>
                    <a:pt x="1150" y="261"/>
                  </a:lnTo>
                  <a:lnTo>
                    <a:pt x="1188" y="292"/>
                  </a:lnTo>
                  <a:lnTo>
                    <a:pt x="1250" y="353"/>
                  </a:lnTo>
                  <a:lnTo>
                    <a:pt x="1280" y="384"/>
                  </a:lnTo>
                  <a:lnTo>
                    <a:pt x="1311" y="422"/>
                  </a:lnTo>
                  <a:cubicBezTo>
                    <a:pt x="1311" y="453"/>
                    <a:pt x="1280" y="484"/>
                    <a:pt x="1250" y="484"/>
                  </a:cubicBezTo>
                  <a:lnTo>
                    <a:pt x="1219" y="545"/>
                  </a:lnTo>
                  <a:lnTo>
                    <a:pt x="1280" y="514"/>
                  </a:lnTo>
                  <a:lnTo>
                    <a:pt x="1311" y="484"/>
                  </a:lnTo>
                  <a:cubicBezTo>
                    <a:pt x="1311" y="484"/>
                    <a:pt x="1342" y="484"/>
                    <a:pt x="1342" y="453"/>
                  </a:cubicBezTo>
                  <a:lnTo>
                    <a:pt x="1342" y="384"/>
                  </a:lnTo>
                  <a:lnTo>
                    <a:pt x="1342" y="353"/>
                  </a:lnTo>
                  <a:lnTo>
                    <a:pt x="1280" y="292"/>
                  </a:lnTo>
                  <a:lnTo>
                    <a:pt x="1250" y="231"/>
                  </a:lnTo>
                  <a:cubicBezTo>
                    <a:pt x="1219" y="231"/>
                    <a:pt x="1219" y="193"/>
                    <a:pt x="1188" y="193"/>
                  </a:cubicBezTo>
                  <a:lnTo>
                    <a:pt x="1119" y="193"/>
                  </a:lnTo>
                  <a:lnTo>
                    <a:pt x="1089" y="231"/>
                  </a:lnTo>
                  <a:lnTo>
                    <a:pt x="1058" y="231"/>
                  </a:lnTo>
                  <a:lnTo>
                    <a:pt x="1020" y="269"/>
                  </a:lnTo>
                  <a:lnTo>
                    <a:pt x="1020" y="269"/>
                  </a:lnTo>
                  <a:cubicBezTo>
                    <a:pt x="952" y="228"/>
                    <a:pt x="900" y="200"/>
                    <a:pt x="836" y="194"/>
                  </a:cubicBezTo>
                  <a:lnTo>
                    <a:pt x="836" y="194"/>
                  </a:lnTo>
                  <a:lnTo>
                    <a:pt x="836" y="162"/>
                  </a:lnTo>
                  <a:lnTo>
                    <a:pt x="836" y="131"/>
                  </a:lnTo>
                  <a:lnTo>
                    <a:pt x="805" y="101"/>
                  </a:lnTo>
                  <a:lnTo>
                    <a:pt x="805" y="70"/>
                  </a:lnTo>
                  <a:cubicBezTo>
                    <a:pt x="805" y="39"/>
                    <a:pt x="767" y="39"/>
                    <a:pt x="7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40"/>
            <p:cNvSpPr/>
            <p:nvPr/>
          </p:nvSpPr>
          <p:spPr>
            <a:xfrm>
              <a:off x="818122" y="2203633"/>
              <a:ext cx="127807" cy="119594"/>
            </a:xfrm>
            <a:custGeom>
              <a:avLst/>
              <a:gdLst/>
              <a:ahLst/>
              <a:cxnLst/>
              <a:rect l="l" t="t" r="r" b="b"/>
              <a:pathLst>
                <a:path w="607" h="568" extrusionOk="0">
                  <a:moveTo>
                    <a:pt x="254" y="85"/>
                  </a:moveTo>
                  <a:cubicBezTo>
                    <a:pt x="284" y="85"/>
                    <a:pt x="315" y="85"/>
                    <a:pt x="384" y="116"/>
                  </a:cubicBezTo>
                  <a:cubicBezTo>
                    <a:pt x="415" y="154"/>
                    <a:pt x="415" y="154"/>
                    <a:pt x="445" y="185"/>
                  </a:cubicBezTo>
                  <a:cubicBezTo>
                    <a:pt x="476" y="215"/>
                    <a:pt x="476" y="246"/>
                    <a:pt x="476" y="276"/>
                  </a:cubicBezTo>
                  <a:lnTo>
                    <a:pt x="476" y="376"/>
                  </a:lnTo>
                  <a:cubicBezTo>
                    <a:pt x="476" y="437"/>
                    <a:pt x="445" y="499"/>
                    <a:pt x="415" y="499"/>
                  </a:cubicBezTo>
                  <a:cubicBezTo>
                    <a:pt x="384" y="537"/>
                    <a:pt x="353" y="537"/>
                    <a:pt x="353" y="537"/>
                  </a:cubicBezTo>
                  <a:cubicBezTo>
                    <a:pt x="353" y="537"/>
                    <a:pt x="336" y="551"/>
                    <a:pt x="316" y="551"/>
                  </a:cubicBezTo>
                  <a:cubicBezTo>
                    <a:pt x="306" y="551"/>
                    <a:pt x="295" y="547"/>
                    <a:pt x="284" y="537"/>
                  </a:cubicBezTo>
                  <a:cubicBezTo>
                    <a:pt x="223" y="537"/>
                    <a:pt x="193" y="499"/>
                    <a:pt x="162" y="437"/>
                  </a:cubicBezTo>
                  <a:cubicBezTo>
                    <a:pt x="124" y="407"/>
                    <a:pt x="124" y="407"/>
                    <a:pt x="93" y="376"/>
                  </a:cubicBezTo>
                  <a:lnTo>
                    <a:pt x="93" y="345"/>
                  </a:lnTo>
                  <a:lnTo>
                    <a:pt x="93" y="307"/>
                  </a:lnTo>
                  <a:lnTo>
                    <a:pt x="93" y="246"/>
                  </a:lnTo>
                  <a:cubicBezTo>
                    <a:pt x="93" y="215"/>
                    <a:pt x="93" y="185"/>
                    <a:pt x="124" y="154"/>
                  </a:cubicBezTo>
                  <a:cubicBezTo>
                    <a:pt x="162" y="116"/>
                    <a:pt x="223" y="85"/>
                    <a:pt x="254" y="85"/>
                  </a:cubicBezTo>
                  <a:close/>
                  <a:moveTo>
                    <a:pt x="319" y="1"/>
                  </a:moveTo>
                  <a:cubicBezTo>
                    <a:pt x="286" y="1"/>
                    <a:pt x="254" y="8"/>
                    <a:pt x="223" y="24"/>
                  </a:cubicBezTo>
                  <a:cubicBezTo>
                    <a:pt x="193" y="54"/>
                    <a:pt x="124" y="85"/>
                    <a:pt x="93" y="116"/>
                  </a:cubicBezTo>
                  <a:cubicBezTo>
                    <a:pt x="62" y="154"/>
                    <a:pt x="32" y="185"/>
                    <a:pt x="1" y="246"/>
                  </a:cubicBezTo>
                  <a:lnTo>
                    <a:pt x="1" y="307"/>
                  </a:lnTo>
                  <a:lnTo>
                    <a:pt x="1" y="345"/>
                  </a:lnTo>
                  <a:lnTo>
                    <a:pt x="1" y="407"/>
                  </a:lnTo>
                  <a:cubicBezTo>
                    <a:pt x="32" y="437"/>
                    <a:pt x="32" y="499"/>
                    <a:pt x="93" y="537"/>
                  </a:cubicBezTo>
                  <a:cubicBezTo>
                    <a:pt x="162" y="568"/>
                    <a:pt x="223" y="568"/>
                    <a:pt x="284" y="568"/>
                  </a:cubicBezTo>
                  <a:lnTo>
                    <a:pt x="353" y="568"/>
                  </a:lnTo>
                  <a:cubicBezTo>
                    <a:pt x="353" y="568"/>
                    <a:pt x="384" y="568"/>
                    <a:pt x="415" y="537"/>
                  </a:cubicBezTo>
                  <a:cubicBezTo>
                    <a:pt x="445" y="537"/>
                    <a:pt x="545" y="499"/>
                    <a:pt x="576" y="407"/>
                  </a:cubicBezTo>
                  <a:cubicBezTo>
                    <a:pt x="606" y="376"/>
                    <a:pt x="606" y="345"/>
                    <a:pt x="606" y="276"/>
                  </a:cubicBezTo>
                  <a:cubicBezTo>
                    <a:pt x="606" y="215"/>
                    <a:pt x="606" y="154"/>
                    <a:pt x="545" y="116"/>
                  </a:cubicBezTo>
                  <a:cubicBezTo>
                    <a:pt x="507" y="54"/>
                    <a:pt x="476" y="24"/>
                    <a:pt x="415" y="24"/>
                  </a:cubicBezTo>
                  <a:cubicBezTo>
                    <a:pt x="384" y="8"/>
                    <a:pt x="351" y="1"/>
                    <a:pt x="31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1028255" y="728857"/>
            <a:ext cx="7003799" cy="388577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933904" y="357352"/>
            <a:ext cx="3349296" cy="609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accent2">
                    <a:lumMod val="10000"/>
                  </a:schemeClr>
                </a:solidFill>
                <a:latin typeface="+mj-lt"/>
              </a:rPr>
              <a:t>Câu chuyện kể về ai ?</a:t>
            </a:r>
            <a:endParaRPr lang="vi-VN" sz="2400" dirty="0">
              <a:solidFill>
                <a:schemeClr val="accent2">
                  <a:lumMod val="10000"/>
                </a:schemeClr>
              </a:solidFill>
              <a:latin typeface="+mj-lt"/>
            </a:endParaRPr>
          </a:p>
        </p:txBody>
      </p:sp>
      <p:pic>
        <p:nvPicPr>
          <p:cNvPr id="9" name="Picture 8"/>
          <p:cNvPicPr>
            <a:picLocks noChangeAspect="1"/>
          </p:cNvPicPr>
          <p:nvPr/>
        </p:nvPicPr>
        <p:blipFill>
          <a:blip r:embed="rId2"/>
          <a:stretch>
            <a:fillRect/>
          </a:stretch>
        </p:blipFill>
        <p:spPr>
          <a:xfrm>
            <a:off x="1448669" y="1243865"/>
            <a:ext cx="6036586" cy="3349157"/>
          </a:xfrm>
          <a:prstGeom prst="rect">
            <a:avLst/>
          </a:prstGeom>
        </p:spPr>
      </p:pic>
    </p:spTree>
    <p:extLst>
      <p:ext uri="{BB962C8B-B14F-4D97-AF65-F5344CB8AC3E}">
        <p14:creationId xmlns:p14="http://schemas.microsoft.com/office/powerpoint/2010/main" val="409548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933904" y="357352"/>
            <a:ext cx="6127530" cy="609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accent2">
                    <a:lumMod val="10000"/>
                  </a:schemeClr>
                </a:solidFill>
                <a:latin typeface="+mj-lt"/>
              </a:rPr>
              <a:t>Hoàn cảnh của người đàn ông như thế nào? </a:t>
            </a:r>
            <a:endParaRPr lang="vi-VN" sz="2400" dirty="0">
              <a:solidFill>
                <a:schemeClr val="accent2">
                  <a:lumMod val="10000"/>
                </a:schemeClr>
              </a:solidFill>
              <a:latin typeface="+mj-lt"/>
            </a:endParaRPr>
          </a:p>
        </p:txBody>
      </p:sp>
      <p:pic>
        <p:nvPicPr>
          <p:cNvPr id="9" name="Picture 8"/>
          <p:cNvPicPr>
            <a:picLocks noChangeAspect="1"/>
          </p:cNvPicPr>
          <p:nvPr/>
        </p:nvPicPr>
        <p:blipFill>
          <a:blip r:embed="rId2"/>
          <a:stretch>
            <a:fillRect/>
          </a:stretch>
        </p:blipFill>
        <p:spPr>
          <a:xfrm>
            <a:off x="1448669" y="1243865"/>
            <a:ext cx="6036586" cy="3349157"/>
          </a:xfrm>
          <a:prstGeom prst="rect">
            <a:avLst/>
          </a:prstGeom>
        </p:spPr>
      </p:pic>
      <p:sp>
        <p:nvSpPr>
          <p:cNvPr id="8" name="Rounded Rectangle 7"/>
          <p:cNvSpPr/>
          <p:nvPr/>
        </p:nvSpPr>
        <p:spPr>
          <a:xfrm>
            <a:off x="985345" y="357352"/>
            <a:ext cx="8024648" cy="609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accent2">
                    <a:lumMod val="10000"/>
                  </a:schemeClr>
                </a:solidFill>
                <a:latin typeface="+mj-lt"/>
              </a:rPr>
              <a:t>Người đàn ông tham lam, giàu có, có niềm đam mê với vàng</a:t>
            </a:r>
            <a:endParaRPr lang="vi-VN" sz="2400" dirty="0">
              <a:solidFill>
                <a:schemeClr val="accent2">
                  <a:lumMod val="10000"/>
                </a:schemeClr>
              </a:solidFill>
              <a:latin typeface="+mj-lt"/>
            </a:endParaRPr>
          </a:p>
        </p:txBody>
      </p:sp>
    </p:spTree>
    <p:extLst>
      <p:ext uri="{BB962C8B-B14F-4D97-AF65-F5344CB8AC3E}">
        <p14:creationId xmlns:p14="http://schemas.microsoft.com/office/powerpoint/2010/main" val="31172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403197" y="399393"/>
            <a:ext cx="6127530" cy="609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accent2">
                    <a:lumMod val="10000"/>
                  </a:schemeClr>
                </a:solidFill>
                <a:latin typeface="+mj-lt"/>
              </a:rPr>
              <a:t>Người đàn ông đã giúp đỡ ai?</a:t>
            </a:r>
            <a:endParaRPr lang="vi-VN" sz="2400" dirty="0">
              <a:solidFill>
                <a:schemeClr val="accent2">
                  <a:lumMod val="10000"/>
                </a:schemeClr>
              </a:solidFill>
              <a:latin typeface="+mj-lt"/>
            </a:endParaRPr>
          </a:p>
        </p:txBody>
      </p:sp>
      <p:pic>
        <p:nvPicPr>
          <p:cNvPr id="9" name="Picture 8"/>
          <p:cNvPicPr>
            <a:picLocks noChangeAspect="1"/>
          </p:cNvPicPr>
          <p:nvPr/>
        </p:nvPicPr>
        <p:blipFill>
          <a:blip r:embed="rId2"/>
          <a:stretch>
            <a:fillRect/>
          </a:stretch>
        </p:blipFill>
        <p:spPr>
          <a:xfrm>
            <a:off x="1448669" y="1243865"/>
            <a:ext cx="6036586" cy="3349157"/>
          </a:xfrm>
          <a:prstGeom prst="rect">
            <a:avLst/>
          </a:prstGeom>
        </p:spPr>
      </p:pic>
      <p:pic>
        <p:nvPicPr>
          <p:cNvPr id="5" name="Picture 4"/>
          <p:cNvPicPr>
            <a:picLocks noChangeAspect="1"/>
          </p:cNvPicPr>
          <p:nvPr/>
        </p:nvPicPr>
        <p:blipFill>
          <a:blip r:embed="rId3"/>
          <a:stretch>
            <a:fillRect/>
          </a:stretch>
        </p:blipFill>
        <p:spPr>
          <a:xfrm>
            <a:off x="1025471" y="213552"/>
            <a:ext cx="6882981" cy="1030313"/>
          </a:xfrm>
          <a:prstGeom prst="rect">
            <a:avLst/>
          </a:prstGeom>
        </p:spPr>
      </p:pic>
    </p:spTree>
    <p:extLst>
      <p:ext uri="{BB962C8B-B14F-4D97-AF65-F5344CB8AC3E}">
        <p14:creationId xmlns:p14="http://schemas.microsoft.com/office/powerpoint/2010/main" val="132617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55"/>
        <p:cNvGrpSpPr/>
        <p:nvPr/>
      </p:nvGrpSpPr>
      <p:grpSpPr>
        <a:xfrm>
          <a:off x="0" y="0"/>
          <a:ext cx="0" cy="0"/>
          <a:chOff x="0" y="0"/>
          <a:chExt cx="0" cy="0"/>
        </a:xfrm>
      </p:grpSpPr>
      <p:grpSp>
        <p:nvGrpSpPr>
          <p:cNvPr id="4256" name="Google Shape;4256;p43"/>
          <p:cNvGrpSpPr/>
          <p:nvPr/>
        </p:nvGrpSpPr>
        <p:grpSpPr>
          <a:xfrm>
            <a:off x="3536776" y="1163805"/>
            <a:ext cx="2131572" cy="2309483"/>
            <a:chOff x="3517163" y="1643101"/>
            <a:chExt cx="2131572" cy="2309483"/>
          </a:xfrm>
        </p:grpSpPr>
        <p:sp>
          <p:nvSpPr>
            <p:cNvPr id="4257" name="Google Shape;4257;p43"/>
            <p:cNvSpPr/>
            <p:nvPr/>
          </p:nvSpPr>
          <p:spPr>
            <a:xfrm>
              <a:off x="4638011" y="2519642"/>
              <a:ext cx="991816" cy="965709"/>
            </a:xfrm>
            <a:custGeom>
              <a:avLst/>
              <a:gdLst/>
              <a:ahLst/>
              <a:cxnLst/>
              <a:rect l="l" t="t" r="r" b="b"/>
              <a:pathLst>
                <a:path w="4827" h="4700" extrusionOk="0">
                  <a:moveTo>
                    <a:pt x="2210" y="0"/>
                  </a:moveTo>
                  <a:cubicBezTo>
                    <a:pt x="1913" y="0"/>
                    <a:pt x="1716" y="233"/>
                    <a:pt x="1571" y="523"/>
                  </a:cubicBezTo>
                  <a:lnTo>
                    <a:pt x="161" y="2790"/>
                  </a:lnTo>
                  <a:cubicBezTo>
                    <a:pt x="0" y="3173"/>
                    <a:pt x="261" y="3495"/>
                    <a:pt x="705" y="3717"/>
                  </a:cubicBezTo>
                  <a:lnTo>
                    <a:pt x="2298" y="4675"/>
                  </a:lnTo>
                  <a:cubicBezTo>
                    <a:pt x="2472" y="4690"/>
                    <a:pt x="2617" y="4700"/>
                    <a:pt x="2739" y="4700"/>
                  </a:cubicBezTo>
                  <a:cubicBezTo>
                    <a:pt x="3111" y="4700"/>
                    <a:pt x="3273" y="4611"/>
                    <a:pt x="3417" y="4322"/>
                  </a:cubicBezTo>
                  <a:lnTo>
                    <a:pt x="4666" y="1963"/>
                  </a:lnTo>
                  <a:cubicBezTo>
                    <a:pt x="4827" y="1580"/>
                    <a:pt x="4597" y="1097"/>
                    <a:pt x="4152" y="875"/>
                  </a:cubicBezTo>
                  <a:lnTo>
                    <a:pt x="2528" y="78"/>
                  </a:lnTo>
                  <a:cubicBezTo>
                    <a:pt x="2411" y="24"/>
                    <a:pt x="2305" y="0"/>
                    <a:pt x="2210" y="0"/>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43"/>
            <p:cNvSpPr/>
            <p:nvPr/>
          </p:nvSpPr>
          <p:spPr>
            <a:xfrm>
              <a:off x="3759619" y="1873023"/>
              <a:ext cx="1246807" cy="1265901"/>
            </a:xfrm>
            <a:custGeom>
              <a:avLst/>
              <a:gdLst/>
              <a:ahLst/>
              <a:cxnLst/>
              <a:rect l="l" t="t" r="r" b="b"/>
              <a:pathLst>
                <a:path w="6068" h="6161" extrusionOk="0">
                  <a:moveTo>
                    <a:pt x="3065" y="0"/>
                  </a:moveTo>
                  <a:cubicBezTo>
                    <a:pt x="2904" y="0"/>
                    <a:pt x="2812" y="161"/>
                    <a:pt x="2743" y="322"/>
                  </a:cubicBezTo>
                  <a:cubicBezTo>
                    <a:pt x="1824" y="2268"/>
                    <a:pt x="927" y="4183"/>
                    <a:pt x="0" y="6129"/>
                  </a:cubicBezTo>
                  <a:cubicBezTo>
                    <a:pt x="454" y="6151"/>
                    <a:pt x="906" y="6161"/>
                    <a:pt x="1358" y="6161"/>
                  </a:cubicBezTo>
                  <a:cubicBezTo>
                    <a:pt x="2182" y="6161"/>
                    <a:pt x="3005" y="6127"/>
                    <a:pt x="3831" y="6068"/>
                  </a:cubicBezTo>
                  <a:cubicBezTo>
                    <a:pt x="4084" y="6068"/>
                    <a:pt x="4344" y="6037"/>
                    <a:pt x="4536" y="5907"/>
                  </a:cubicBezTo>
                  <a:cubicBezTo>
                    <a:pt x="4758" y="5746"/>
                    <a:pt x="4888" y="5524"/>
                    <a:pt x="4980" y="5301"/>
                  </a:cubicBezTo>
                  <a:cubicBezTo>
                    <a:pt x="5271" y="4757"/>
                    <a:pt x="5585" y="4214"/>
                    <a:pt x="5876" y="3670"/>
                  </a:cubicBezTo>
                  <a:cubicBezTo>
                    <a:pt x="5968" y="3478"/>
                    <a:pt x="6068" y="3256"/>
                    <a:pt x="6037" y="3034"/>
                  </a:cubicBezTo>
                  <a:cubicBezTo>
                    <a:pt x="5999" y="2812"/>
                    <a:pt x="5846" y="2620"/>
                    <a:pt x="5654" y="2459"/>
                  </a:cubicBezTo>
                  <a:lnTo>
                    <a:pt x="3356" y="161"/>
                  </a:lnTo>
                  <a:cubicBezTo>
                    <a:pt x="3287" y="61"/>
                    <a:pt x="3195" y="0"/>
                    <a:pt x="3065"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43"/>
            <p:cNvSpPr/>
            <p:nvPr/>
          </p:nvSpPr>
          <p:spPr>
            <a:xfrm>
              <a:off x="3602228" y="2151437"/>
              <a:ext cx="335537" cy="469293"/>
            </a:xfrm>
            <a:custGeom>
              <a:avLst/>
              <a:gdLst/>
              <a:ahLst/>
              <a:cxnLst/>
              <a:rect l="l" t="t" r="r" b="b"/>
              <a:pathLst>
                <a:path w="1633" h="2284" extrusionOk="0">
                  <a:moveTo>
                    <a:pt x="1494" y="0"/>
                  </a:moveTo>
                  <a:cubicBezTo>
                    <a:pt x="996" y="0"/>
                    <a:pt x="242" y="541"/>
                    <a:pt x="130" y="974"/>
                  </a:cubicBezTo>
                  <a:cubicBezTo>
                    <a:pt x="0" y="1457"/>
                    <a:pt x="222" y="1962"/>
                    <a:pt x="605" y="2284"/>
                  </a:cubicBezTo>
                  <a:cubicBezTo>
                    <a:pt x="958" y="1549"/>
                    <a:pt x="1280" y="782"/>
                    <a:pt x="1632" y="16"/>
                  </a:cubicBezTo>
                  <a:cubicBezTo>
                    <a:pt x="1589" y="5"/>
                    <a:pt x="1543" y="0"/>
                    <a:pt x="1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43"/>
            <p:cNvSpPr/>
            <p:nvPr/>
          </p:nvSpPr>
          <p:spPr>
            <a:xfrm>
              <a:off x="5339903" y="3046676"/>
              <a:ext cx="269374" cy="322999"/>
            </a:xfrm>
            <a:custGeom>
              <a:avLst/>
              <a:gdLst/>
              <a:ahLst/>
              <a:cxnLst/>
              <a:rect l="l" t="t" r="r" b="b"/>
              <a:pathLst>
                <a:path w="1311" h="1572" extrusionOk="0">
                  <a:moveTo>
                    <a:pt x="994" y="0"/>
                  </a:moveTo>
                  <a:cubicBezTo>
                    <a:pt x="982" y="0"/>
                    <a:pt x="971" y="1"/>
                    <a:pt x="959" y="3"/>
                  </a:cubicBezTo>
                  <a:cubicBezTo>
                    <a:pt x="897" y="34"/>
                    <a:pt x="798" y="95"/>
                    <a:pt x="767" y="164"/>
                  </a:cubicBezTo>
                  <a:cubicBezTo>
                    <a:pt x="415" y="547"/>
                    <a:pt x="131" y="1053"/>
                    <a:pt x="1" y="1566"/>
                  </a:cubicBezTo>
                  <a:cubicBezTo>
                    <a:pt x="41" y="1570"/>
                    <a:pt x="82" y="1572"/>
                    <a:pt x="122" y="1572"/>
                  </a:cubicBezTo>
                  <a:cubicBezTo>
                    <a:pt x="409" y="1572"/>
                    <a:pt x="707" y="1477"/>
                    <a:pt x="928" y="1282"/>
                  </a:cubicBezTo>
                  <a:cubicBezTo>
                    <a:pt x="1150" y="1053"/>
                    <a:pt x="1311" y="708"/>
                    <a:pt x="1280" y="356"/>
                  </a:cubicBezTo>
                  <a:cubicBezTo>
                    <a:pt x="1252" y="205"/>
                    <a:pt x="1162"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43"/>
            <p:cNvSpPr/>
            <p:nvPr/>
          </p:nvSpPr>
          <p:spPr>
            <a:xfrm>
              <a:off x="4592191" y="3322624"/>
              <a:ext cx="459847" cy="569768"/>
            </a:xfrm>
            <a:custGeom>
              <a:avLst/>
              <a:gdLst/>
              <a:ahLst/>
              <a:cxnLst/>
              <a:rect l="l" t="t" r="r" b="b"/>
              <a:pathLst>
                <a:path w="2238" h="2773" extrusionOk="0">
                  <a:moveTo>
                    <a:pt x="1119" y="1"/>
                  </a:moveTo>
                  <a:cubicBezTo>
                    <a:pt x="767" y="476"/>
                    <a:pt x="453" y="1020"/>
                    <a:pt x="193" y="1564"/>
                  </a:cubicBezTo>
                  <a:cubicBezTo>
                    <a:pt x="101" y="1755"/>
                    <a:pt x="1" y="1977"/>
                    <a:pt x="32" y="2169"/>
                  </a:cubicBezTo>
                  <a:cubicBezTo>
                    <a:pt x="101" y="2360"/>
                    <a:pt x="223" y="2491"/>
                    <a:pt x="384" y="2583"/>
                  </a:cubicBezTo>
                  <a:cubicBezTo>
                    <a:pt x="561" y="2692"/>
                    <a:pt x="777" y="2773"/>
                    <a:pt x="988" y="2773"/>
                  </a:cubicBezTo>
                  <a:cubicBezTo>
                    <a:pt x="1088" y="2773"/>
                    <a:pt x="1187" y="2755"/>
                    <a:pt x="1280" y="2713"/>
                  </a:cubicBezTo>
                  <a:cubicBezTo>
                    <a:pt x="1564" y="2552"/>
                    <a:pt x="1725" y="2238"/>
                    <a:pt x="1855" y="1916"/>
                  </a:cubicBezTo>
                  <a:cubicBezTo>
                    <a:pt x="2046" y="1472"/>
                    <a:pt x="2238" y="958"/>
                    <a:pt x="1985" y="545"/>
                  </a:cubicBezTo>
                  <a:cubicBezTo>
                    <a:pt x="1794" y="254"/>
                    <a:pt x="1441" y="131"/>
                    <a:pt x="1119"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43"/>
            <p:cNvSpPr/>
            <p:nvPr/>
          </p:nvSpPr>
          <p:spPr>
            <a:xfrm>
              <a:off x="4710337" y="2647445"/>
              <a:ext cx="617239" cy="744212"/>
            </a:xfrm>
            <a:custGeom>
              <a:avLst/>
              <a:gdLst/>
              <a:ahLst/>
              <a:cxnLst/>
              <a:rect l="l" t="t" r="r" b="b"/>
              <a:pathLst>
                <a:path w="3004" h="3622" extrusionOk="0">
                  <a:moveTo>
                    <a:pt x="1249" y="0"/>
                  </a:moveTo>
                  <a:lnTo>
                    <a:pt x="1249" y="0"/>
                  </a:lnTo>
                  <a:cubicBezTo>
                    <a:pt x="797" y="383"/>
                    <a:pt x="414" y="889"/>
                    <a:pt x="192" y="1463"/>
                  </a:cubicBezTo>
                  <a:cubicBezTo>
                    <a:pt x="100" y="1785"/>
                    <a:pt x="1" y="2138"/>
                    <a:pt x="131" y="2459"/>
                  </a:cubicBezTo>
                  <a:cubicBezTo>
                    <a:pt x="292" y="2934"/>
                    <a:pt x="797" y="3187"/>
                    <a:pt x="1280" y="3379"/>
                  </a:cubicBezTo>
                  <a:cubicBezTo>
                    <a:pt x="1553" y="3489"/>
                    <a:pt x="1843" y="3622"/>
                    <a:pt x="2140" y="3622"/>
                  </a:cubicBezTo>
                  <a:cubicBezTo>
                    <a:pt x="2193" y="3622"/>
                    <a:pt x="2246" y="3618"/>
                    <a:pt x="2299" y="3609"/>
                  </a:cubicBezTo>
                  <a:cubicBezTo>
                    <a:pt x="2651" y="3570"/>
                    <a:pt x="3004" y="3256"/>
                    <a:pt x="2942" y="2873"/>
                  </a:cubicBezTo>
                  <a:cubicBezTo>
                    <a:pt x="1824" y="2421"/>
                    <a:pt x="1088" y="1180"/>
                    <a:pt x="1249"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43"/>
            <p:cNvSpPr/>
            <p:nvPr/>
          </p:nvSpPr>
          <p:spPr>
            <a:xfrm>
              <a:off x="3569147" y="1646594"/>
              <a:ext cx="846958" cy="1562188"/>
            </a:xfrm>
            <a:custGeom>
              <a:avLst/>
              <a:gdLst/>
              <a:ahLst/>
              <a:cxnLst/>
              <a:rect l="l" t="t" r="r" b="b"/>
              <a:pathLst>
                <a:path w="4122" h="7603" extrusionOk="0">
                  <a:moveTo>
                    <a:pt x="3465" y="1"/>
                  </a:moveTo>
                  <a:cubicBezTo>
                    <a:pt x="3422" y="1"/>
                    <a:pt x="3376" y="5"/>
                    <a:pt x="3325" y="14"/>
                  </a:cubicBezTo>
                  <a:cubicBezTo>
                    <a:pt x="2651" y="175"/>
                    <a:pt x="31" y="6112"/>
                    <a:pt x="0" y="6817"/>
                  </a:cubicBezTo>
                  <a:cubicBezTo>
                    <a:pt x="0" y="7009"/>
                    <a:pt x="0" y="7200"/>
                    <a:pt x="100" y="7361"/>
                  </a:cubicBezTo>
                  <a:cubicBezTo>
                    <a:pt x="173" y="7513"/>
                    <a:pt x="327" y="7602"/>
                    <a:pt x="469" y="7602"/>
                  </a:cubicBezTo>
                  <a:cubicBezTo>
                    <a:pt x="506" y="7602"/>
                    <a:pt x="542" y="7596"/>
                    <a:pt x="575" y="7583"/>
                  </a:cubicBezTo>
                  <a:cubicBezTo>
                    <a:pt x="736" y="7522"/>
                    <a:pt x="835" y="7361"/>
                    <a:pt x="897" y="7200"/>
                  </a:cubicBezTo>
                  <a:cubicBezTo>
                    <a:pt x="1119" y="6718"/>
                    <a:pt x="1341" y="6243"/>
                    <a:pt x="1563" y="5760"/>
                  </a:cubicBezTo>
                  <a:cubicBezTo>
                    <a:pt x="1602" y="5668"/>
                    <a:pt x="2559" y="3914"/>
                    <a:pt x="2490" y="3845"/>
                  </a:cubicBezTo>
                  <a:cubicBezTo>
                    <a:pt x="2490" y="3783"/>
                    <a:pt x="4122" y="336"/>
                    <a:pt x="4091" y="305"/>
                  </a:cubicBezTo>
                  <a:cubicBezTo>
                    <a:pt x="3843" y="142"/>
                    <a:pt x="3712" y="1"/>
                    <a:pt x="3465"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43"/>
            <p:cNvSpPr/>
            <p:nvPr/>
          </p:nvSpPr>
          <p:spPr>
            <a:xfrm>
              <a:off x="4434800" y="3182904"/>
              <a:ext cx="387521" cy="301835"/>
            </a:xfrm>
            <a:custGeom>
              <a:avLst/>
              <a:gdLst/>
              <a:ahLst/>
              <a:cxnLst/>
              <a:rect l="l" t="t" r="r" b="b"/>
              <a:pathLst>
                <a:path w="1886" h="1469" extrusionOk="0">
                  <a:moveTo>
                    <a:pt x="1251" y="1"/>
                  </a:moveTo>
                  <a:cubicBezTo>
                    <a:pt x="1239" y="1"/>
                    <a:pt x="1229" y="3"/>
                    <a:pt x="1219" y="7"/>
                  </a:cubicBezTo>
                  <a:cubicBezTo>
                    <a:pt x="1150" y="298"/>
                    <a:pt x="1" y="742"/>
                    <a:pt x="836" y="1347"/>
                  </a:cubicBezTo>
                  <a:cubicBezTo>
                    <a:pt x="945" y="1433"/>
                    <a:pt x="1049" y="1469"/>
                    <a:pt x="1146" y="1469"/>
                  </a:cubicBezTo>
                  <a:cubicBezTo>
                    <a:pt x="1564" y="1469"/>
                    <a:pt x="1861" y="806"/>
                    <a:pt x="1885" y="520"/>
                  </a:cubicBezTo>
                  <a:cubicBezTo>
                    <a:pt x="1735" y="398"/>
                    <a:pt x="1416" y="1"/>
                    <a:pt x="1251"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43"/>
            <p:cNvSpPr/>
            <p:nvPr/>
          </p:nvSpPr>
          <p:spPr>
            <a:xfrm>
              <a:off x="3517163" y="1643101"/>
              <a:ext cx="2131572" cy="2309483"/>
            </a:xfrm>
            <a:custGeom>
              <a:avLst/>
              <a:gdLst/>
              <a:ahLst/>
              <a:cxnLst/>
              <a:rect l="l" t="t" r="r" b="b"/>
              <a:pathLst>
                <a:path w="10374" h="11240" extrusionOk="0">
                  <a:moveTo>
                    <a:pt x="1786" y="2521"/>
                  </a:moveTo>
                  <a:cubicBezTo>
                    <a:pt x="1885" y="2521"/>
                    <a:pt x="2008" y="2559"/>
                    <a:pt x="2107" y="2590"/>
                  </a:cubicBezTo>
                  <a:cubicBezTo>
                    <a:pt x="1786" y="3226"/>
                    <a:pt x="1433" y="3931"/>
                    <a:pt x="1119" y="4566"/>
                  </a:cubicBezTo>
                  <a:cubicBezTo>
                    <a:pt x="928" y="4475"/>
                    <a:pt x="767" y="4314"/>
                    <a:pt x="667" y="4091"/>
                  </a:cubicBezTo>
                  <a:cubicBezTo>
                    <a:pt x="575" y="3831"/>
                    <a:pt x="606" y="3517"/>
                    <a:pt x="797" y="3195"/>
                  </a:cubicBezTo>
                  <a:cubicBezTo>
                    <a:pt x="1019" y="2751"/>
                    <a:pt x="1372" y="2521"/>
                    <a:pt x="1786" y="2521"/>
                  </a:cubicBezTo>
                  <a:close/>
                  <a:moveTo>
                    <a:pt x="4245" y="989"/>
                  </a:moveTo>
                  <a:cubicBezTo>
                    <a:pt x="5011" y="1663"/>
                    <a:pt x="6482" y="3287"/>
                    <a:pt x="7309" y="4283"/>
                  </a:cubicBezTo>
                  <a:cubicBezTo>
                    <a:pt x="6673" y="4697"/>
                    <a:pt x="5907" y="6512"/>
                    <a:pt x="5746" y="7278"/>
                  </a:cubicBezTo>
                  <a:cubicBezTo>
                    <a:pt x="4536" y="7217"/>
                    <a:pt x="2490" y="7118"/>
                    <a:pt x="1433" y="7056"/>
                  </a:cubicBezTo>
                  <a:cubicBezTo>
                    <a:pt x="1977" y="5876"/>
                    <a:pt x="3731" y="1985"/>
                    <a:pt x="4245" y="989"/>
                  </a:cubicBezTo>
                  <a:close/>
                  <a:moveTo>
                    <a:pt x="3770" y="131"/>
                  </a:moveTo>
                  <a:cubicBezTo>
                    <a:pt x="3961" y="131"/>
                    <a:pt x="4153" y="261"/>
                    <a:pt x="4245" y="384"/>
                  </a:cubicBezTo>
                  <a:cubicBezTo>
                    <a:pt x="4306" y="483"/>
                    <a:pt x="4306" y="606"/>
                    <a:pt x="4214" y="767"/>
                  </a:cubicBezTo>
                  <a:cubicBezTo>
                    <a:pt x="3831" y="1441"/>
                    <a:pt x="1433" y="6803"/>
                    <a:pt x="1211" y="7309"/>
                  </a:cubicBezTo>
                  <a:cubicBezTo>
                    <a:pt x="1119" y="7501"/>
                    <a:pt x="958" y="7600"/>
                    <a:pt x="736" y="7600"/>
                  </a:cubicBezTo>
                  <a:cubicBezTo>
                    <a:pt x="544" y="7600"/>
                    <a:pt x="353" y="7539"/>
                    <a:pt x="253" y="7409"/>
                  </a:cubicBezTo>
                  <a:cubicBezTo>
                    <a:pt x="192" y="7309"/>
                    <a:pt x="161" y="7217"/>
                    <a:pt x="161" y="7087"/>
                  </a:cubicBezTo>
                  <a:cubicBezTo>
                    <a:pt x="253" y="6482"/>
                    <a:pt x="3096" y="767"/>
                    <a:pt x="3417" y="322"/>
                  </a:cubicBezTo>
                  <a:cubicBezTo>
                    <a:pt x="3509" y="161"/>
                    <a:pt x="3701" y="131"/>
                    <a:pt x="3770" y="131"/>
                  </a:cubicBezTo>
                  <a:close/>
                  <a:moveTo>
                    <a:pt x="9768" y="6735"/>
                  </a:moveTo>
                  <a:cubicBezTo>
                    <a:pt x="9960" y="6964"/>
                    <a:pt x="10213" y="7347"/>
                    <a:pt x="9860" y="7953"/>
                  </a:cubicBezTo>
                  <a:cubicBezTo>
                    <a:pt x="9738" y="8205"/>
                    <a:pt x="9577" y="8336"/>
                    <a:pt x="9355" y="8336"/>
                  </a:cubicBezTo>
                  <a:cubicBezTo>
                    <a:pt x="9194" y="8336"/>
                    <a:pt x="9063" y="8267"/>
                    <a:pt x="8941" y="8205"/>
                  </a:cubicBezTo>
                  <a:cubicBezTo>
                    <a:pt x="9224" y="7761"/>
                    <a:pt x="9546" y="7217"/>
                    <a:pt x="9768" y="6735"/>
                  </a:cubicBezTo>
                  <a:close/>
                  <a:moveTo>
                    <a:pt x="7531" y="4314"/>
                  </a:moveTo>
                  <a:cubicBezTo>
                    <a:pt x="7983" y="4314"/>
                    <a:pt x="9898" y="5363"/>
                    <a:pt x="9960" y="5815"/>
                  </a:cubicBezTo>
                  <a:cubicBezTo>
                    <a:pt x="10021" y="6321"/>
                    <a:pt x="8619" y="8719"/>
                    <a:pt x="8205" y="8780"/>
                  </a:cubicBezTo>
                  <a:cubicBezTo>
                    <a:pt x="8175" y="8811"/>
                    <a:pt x="8136" y="8811"/>
                    <a:pt x="8136" y="8811"/>
                  </a:cubicBezTo>
                  <a:cubicBezTo>
                    <a:pt x="7600" y="8811"/>
                    <a:pt x="5968" y="7884"/>
                    <a:pt x="5877" y="7539"/>
                  </a:cubicBezTo>
                  <a:cubicBezTo>
                    <a:pt x="5746" y="7187"/>
                    <a:pt x="6765" y="4536"/>
                    <a:pt x="7501" y="4314"/>
                  </a:cubicBezTo>
                  <a:close/>
                  <a:moveTo>
                    <a:pt x="5808" y="7692"/>
                  </a:moveTo>
                  <a:cubicBezTo>
                    <a:pt x="5907" y="7822"/>
                    <a:pt x="6068" y="7953"/>
                    <a:pt x="6260" y="8075"/>
                  </a:cubicBezTo>
                  <a:cubicBezTo>
                    <a:pt x="6099" y="8305"/>
                    <a:pt x="5877" y="8619"/>
                    <a:pt x="5647" y="8972"/>
                  </a:cubicBezTo>
                  <a:cubicBezTo>
                    <a:pt x="5425" y="8880"/>
                    <a:pt x="5202" y="8749"/>
                    <a:pt x="5141" y="8619"/>
                  </a:cubicBezTo>
                  <a:lnTo>
                    <a:pt x="5141" y="8497"/>
                  </a:lnTo>
                  <a:cubicBezTo>
                    <a:pt x="5233" y="8267"/>
                    <a:pt x="5555" y="7953"/>
                    <a:pt x="5808" y="7692"/>
                  </a:cubicBezTo>
                  <a:close/>
                  <a:moveTo>
                    <a:pt x="6351" y="8144"/>
                  </a:moveTo>
                  <a:cubicBezTo>
                    <a:pt x="6673" y="8366"/>
                    <a:pt x="7087" y="8588"/>
                    <a:pt x="7470" y="8749"/>
                  </a:cubicBezTo>
                  <a:cubicBezTo>
                    <a:pt x="7118" y="9960"/>
                    <a:pt x="6704" y="11078"/>
                    <a:pt x="6512" y="11078"/>
                  </a:cubicBezTo>
                  <a:cubicBezTo>
                    <a:pt x="6500" y="11080"/>
                    <a:pt x="6486" y="11081"/>
                    <a:pt x="6471" y="11081"/>
                  </a:cubicBezTo>
                  <a:cubicBezTo>
                    <a:pt x="6190" y="11081"/>
                    <a:pt x="5540" y="10808"/>
                    <a:pt x="5264" y="10473"/>
                  </a:cubicBezTo>
                  <a:cubicBezTo>
                    <a:pt x="5202" y="10412"/>
                    <a:pt x="5141" y="10282"/>
                    <a:pt x="5141" y="10182"/>
                  </a:cubicBezTo>
                  <a:cubicBezTo>
                    <a:pt x="5202" y="9868"/>
                    <a:pt x="5877" y="8841"/>
                    <a:pt x="6351" y="8144"/>
                  </a:cubicBezTo>
                  <a:close/>
                  <a:moveTo>
                    <a:pt x="3770" y="1"/>
                  </a:moveTo>
                  <a:cubicBezTo>
                    <a:pt x="3578" y="1"/>
                    <a:pt x="3417" y="100"/>
                    <a:pt x="3318" y="261"/>
                  </a:cubicBezTo>
                  <a:cubicBezTo>
                    <a:pt x="3195" y="414"/>
                    <a:pt x="2713" y="1341"/>
                    <a:pt x="2169" y="2460"/>
                  </a:cubicBezTo>
                  <a:cubicBezTo>
                    <a:pt x="2046" y="2429"/>
                    <a:pt x="1916" y="2398"/>
                    <a:pt x="1786" y="2398"/>
                  </a:cubicBezTo>
                  <a:cubicBezTo>
                    <a:pt x="1311" y="2398"/>
                    <a:pt x="928" y="2651"/>
                    <a:pt x="667" y="3134"/>
                  </a:cubicBezTo>
                  <a:cubicBezTo>
                    <a:pt x="476" y="3517"/>
                    <a:pt x="445" y="3831"/>
                    <a:pt x="575" y="4122"/>
                  </a:cubicBezTo>
                  <a:cubicBezTo>
                    <a:pt x="667" y="4375"/>
                    <a:pt x="859" y="4566"/>
                    <a:pt x="1050" y="4697"/>
                  </a:cubicBezTo>
                  <a:cubicBezTo>
                    <a:pt x="514" y="5846"/>
                    <a:pt x="62" y="6803"/>
                    <a:pt x="31" y="7087"/>
                  </a:cubicBezTo>
                  <a:cubicBezTo>
                    <a:pt x="1" y="7217"/>
                    <a:pt x="62" y="7378"/>
                    <a:pt x="161" y="7470"/>
                  </a:cubicBezTo>
                  <a:cubicBezTo>
                    <a:pt x="284" y="7631"/>
                    <a:pt x="514" y="7730"/>
                    <a:pt x="736" y="7730"/>
                  </a:cubicBezTo>
                  <a:cubicBezTo>
                    <a:pt x="989" y="7730"/>
                    <a:pt x="1211" y="7600"/>
                    <a:pt x="1311" y="7378"/>
                  </a:cubicBezTo>
                  <a:cubicBezTo>
                    <a:pt x="1341" y="7347"/>
                    <a:pt x="1372" y="7278"/>
                    <a:pt x="1403" y="7187"/>
                  </a:cubicBezTo>
                  <a:cubicBezTo>
                    <a:pt x="2429" y="7248"/>
                    <a:pt x="4498" y="7347"/>
                    <a:pt x="5746" y="7409"/>
                  </a:cubicBezTo>
                  <a:cubicBezTo>
                    <a:pt x="5716" y="7470"/>
                    <a:pt x="5716" y="7539"/>
                    <a:pt x="5746" y="7570"/>
                  </a:cubicBezTo>
                  <a:lnTo>
                    <a:pt x="5746" y="7600"/>
                  </a:lnTo>
                  <a:cubicBezTo>
                    <a:pt x="5455" y="7853"/>
                    <a:pt x="5141" y="8205"/>
                    <a:pt x="5011" y="8428"/>
                  </a:cubicBezTo>
                  <a:cubicBezTo>
                    <a:pt x="4980" y="8527"/>
                    <a:pt x="4980" y="8588"/>
                    <a:pt x="5041" y="8650"/>
                  </a:cubicBezTo>
                  <a:cubicBezTo>
                    <a:pt x="5110" y="8841"/>
                    <a:pt x="5333" y="8972"/>
                    <a:pt x="5585" y="9071"/>
                  </a:cubicBezTo>
                  <a:cubicBezTo>
                    <a:pt x="5302" y="9515"/>
                    <a:pt x="5041" y="9960"/>
                    <a:pt x="5011" y="10151"/>
                  </a:cubicBezTo>
                  <a:cubicBezTo>
                    <a:pt x="5011" y="10282"/>
                    <a:pt x="5041" y="10412"/>
                    <a:pt x="5172" y="10565"/>
                  </a:cubicBezTo>
                  <a:cubicBezTo>
                    <a:pt x="5493" y="10917"/>
                    <a:pt x="6160" y="11239"/>
                    <a:pt x="6482" y="11239"/>
                  </a:cubicBezTo>
                  <a:cubicBezTo>
                    <a:pt x="6512" y="11239"/>
                    <a:pt x="6512" y="11239"/>
                    <a:pt x="6543" y="11209"/>
                  </a:cubicBezTo>
                  <a:cubicBezTo>
                    <a:pt x="6865" y="11178"/>
                    <a:pt x="7309" y="9707"/>
                    <a:pt x="7562" y="8780"/>
                  </a:cubicBezTo>
                  <a:cubicBezTo>
                    <a:pt x="7792" y="8880"/>
                    <a:pt x="7983" y="8941"/>
                    <a:pt x="8136" y="8941"/>
                  </a:cubicBezTo>
                  <a:cubicBezTo>
                    <a:pt x="8175" y="8941"/>
                    <a:pt x="8205" y="8941"/>
                    <a:pt x="8205" y="8910"/>
                  </a:cubicBezTo>
                  <a:cubicBezTo>
                    <a:pt x="8366" y="8880"/>
                    <a:pt x="8619" y="8650"/>
                    <a:pt x="8841" y="8305"/>
                  </a:cubicBezTo>
                  <a:cubicBezTo>
                    <a:pt x="9002" y="8397"/>
                    <a:pt x="9163" y="8458"/>
                    <a:pt x="9355" y="8458"/>
                  </a:cubicBezTo>
                  <a:cubicBezTo>
                    <a:pt x="9607" y="8458"/>
                    <a:pt x="9830" y="8336"/>
                    <a:pt x="9990" y="8014"/>
                  </a:cubicBezTo>
                  <a:cubicBezTo>
                    <a:pt x="10373" y="7309"/>
                    <a:pt x="10052" y="6834"/>
                    <a:pt x="9830" y="6643"/>
                  </a:cubicBezTo>
                  <a:cubicBezTo>
                    <a:pt x="9990" y="6260"/>
                    <a:pt x="10090" y="5938"/>
                    <a:pt x="10090" y="5777"/>
                  </a:cubicBezTo>
                  <a:cubicBezTo>
                    <a:pt x="10021" y="5241"/>
                    <a:pt x="7983" y="4183"/>
                    <a:pt x="7531" y="4183"/>
                  </a:cubicBezTo>
                  <a:lnTo>
                    <a:pt x="7470" y="4183"/>
                  </a:lnTo>
                  <a:cubicBezTo>
                    <a:pt x="7439" y="4183"/>
                    <a:pt x="7439" y="4214"/>
                    <a:pt x="7439" y="4214"/>
                  </a:cubicBezTo>
                  <a:cubicBezTo>
                    <a:pt x="6604" y="3195"/>
                    <a:pt x="5110" y="1602"/>
                    <a:pt x="4275" y="897"/>
                  </a:cubicBezTo>
                  <a:cubicBezTo>
                    <a:pt x="4306" y="866"/>
                    <a:pt x="4306" y="836"/>
                    <a:pt x="4344" y="836"/>
                  </a:cubicBezTo>
                  <a:cubicBezTo>
                    <a:pt x="4436" y="644"/>
                    <a:pt x="4436" y="483"/>
                    <a:pt x="4344" y="322"/>
                  </a:cubicBezTo>
                  <a:cubicBezTo>
                    <a:pt x="4245" y="131"/>
                    <a:pt x="4023" y="1"/>
                    <a:pt x="377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43"/>
            <p:cNvSpPr/>
            <p:nvPr/>
          </p:nvSpPr>
          <p:spPr>
            <a:xfrm>
              <a:off x="4867729" y="3092907"/>
              <a:ext cx="249649" cy="139720"/>
            </a:xfrm>
            <a:custGeom>
              <a:avLst/>
              <a:gdLst/>
              <a:ahLst/>
              <a:cxnLst/>
              <a:rect l="l" t="t" r="r" b="b"/>
              <a:pathLst>
                <a:path w="1215" h="680" extrusionOk="0">
                  <a:moveTo>
                    <a:pt x="162" y="0"/>
                  </a:moveTo>
                  <a:cubicBezTo>
                    <a:pt x="70" y="0"/>
                    <a:pt x="1" y="131"/>
                    <a:pt x="100" y="161"/>
                  </a:cubicBezTo>
                  <a:cubicBezTo>
                    <a:pt x="261" y="253"/>
                    <a:pt x="414" y="322"/>
                    <a:pt x="575" y="383"/>
                  </a:cubicBezTo>
                  <a:cubicBezTo>
                    <a:pt x="736" y="483"/>
                    <a:pt x="897" y="605"/>
                    <a:pt x="1088" y="674"/>
                  </a:cubicBezTo>
                  <a:cubicBezTo>
                    <a:pt x="1098" y="678"/>
                    <a:pt x="1107" y="679"/>
                    <a:pt x="1115" y="679"/>
                  </a:cubicBezTo>
                  <a:cubicBezTo>
                    <a:pt x="1187" y="679"/>
                    <a:pt x="1215" y="569"/>
                    <a:pt x="1180" y="514"/>
                  </a:cubicBezTo>
                  <a:cubicBezTo>
                    <a:pt x="928" y="222"/>
                    <a:pt x="483" y="131"/>
                    <a:pt x="1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43"/>
            <p:cNvSpPr/>
            <p:nvPr/>
          </p:nvSpPr>
          <p:spPr>
            <a:xfrm>
              <a:off x="4963273" y="2954625"/>
              <a:ext cx="232184" cy="120405"/>
            </a:xfrm>
            <a:custGeom>
              <a:avLst/>
              <a:gdLst/>
              <a:ahLst/>
              <a:cxnLst/>
              <a:rect l="l" t="t" r="r" b="b"/>
              <a:pathLst>
                <a:path w="1130" h="586" extrusionOk="0">
                  <a:moveTo>
                    <a:pt x="106" y="1"/>
                  </a:moveTo>
                  <a:cubicBezTo>
                    <a:pt x="14" y="1"/>
                    <a:pt x="0" y="137"/>
                    <a:pt x="110" y="198"/>
                  </a:cubicBezTo>
                  <a:cubicBezTo>
                    <a:pt x="271" y="229"/>
                    <a:pt x="401" y="290"/>
                    <a:pt x="562" y="390"/>
                  </a:cubicBezTo>
                  <a:cubicBezTo>
                    <a:pt x="685" y="451"/>
                    <a:pt x="815" y="512"/>
                    <a:pt x="945" y="581"/>
                  </a:cubicBezTo>
                  <a:cubicBezTo>
                    <a:pt x="955" y="584"/>
                    <a:pt x="964" y="586"/>
                    <a:pt x="974" y="586"/>
                  </a:cubicBezTo>
                  <a:cubicBezTo>
                    <a:pt x="1056" y="586"/>
                    <a:pt x="1130" y="475"/>
                    <a:pt x="1068" y="420"/>
                  </a:cubicBezTo>
                  <a:cubicBezTo>
                    <a:pt x="846" y="129"/>
                    <a:pt x="463" y="68"/>
                    <a:pt x="141" y="7"/>
                  </a:cubicBezTo>
                  <a:cubicBezTo>
                    <a:pt x="128" y="3"/>
                    <a:pt x="116" y="1"/>
                    <a:pt x="10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43"/>
            <p:cNvSpPr/>
            <p:nvPr/>
          </p:nvSpPr>
          <p:spPr>
            <a:xfrm>
              <a:off x="5043202" y="2761482"/>
              <a:ext cx="275744" cy="183896"/>
            </a:xfrm>
            <a:custGeom>
              <a:avLst/>
              <a:gdLst/>
              <a:ahLst/>
              <a:cxnLst/>
              <a:rect l="l" t="t" r="r" b="b"/>
              <a:pathLst>
                <a:path w="1342" h="895" extrusionOk="0">
                  <a:moveTo>
                    <a:pt x="116" y="0"/>
                  </a:moveTo>
                  <a:cubicBezTo>
                    <a:pt x="44" y="0"/>
                    <a:pt x="0" y="93"/>
                    <a:pt x="74" y="142"/>
                  </a:cubicBezTo>
                  <a:cubicBezTo>
                    <a:pt x="365" y="433"/>
                    <a:pt x="748" y="755"/>
                    <a:pt x="1161" y="878"/>
                  </a:cubicBezTo>
                  <a:cubicBezTo>
                    <a:pt x="1182" y="889"/>
                    <a:pt x="1201" y="894"/>
                    <a:pt x="1218" y="894"/>
                  </a:cubicBezTo>
                  <a:cubicBezTo>
                    <a:pt x="1303" y="894"/>
                    <a:pt x="1341" y="769"/>
                    <a:pt x="1284" y="686"/>
                  </a:cubicBezTo>
                  <a:cubicBezTo>
                    <a:pt x="970" y="403"/>
                    <a:pt x="518" y="242"/>
                    <a:pt x="173" y="20"/>
                  </a:cubicBezTo>
                  <a:cubicBezTo>
                    <a:pt x="153" y="6"/>
                    <a:pt x="134" y="0"/>
                    <a:pt x="1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43"/>
            <p:cNvSpPr/>
            <p:nvPr/>
          </p:nvSpPr>
          <p:spPr>
            <a:xfrm>
              <a:off x="4424115" y="2960994"/>
              <a:ext cx="206911" cy="100269"/>
            </a:xfrm>
            <a:custGeom>
              <a:avLst/>
              <a:gdLst/>
              <a:ahLst/>
              <a:cxnLst/>
              <a:rect l="l" t="t" r="r" b="b"/>
              <a:pathLst>
                <a:path w="1007" h="488" extrusionOk="0">
                  <a:moveTo>
                    <a:pt x="942" y="0"/>
                  </a:moveTo>
                  <a:cubicBezTo>
                    <a:pt x="935" y="0"/>
                    <a:pt x="927" y="2"/>
                    <a:pt x="919" y="6"/>
                  </a:cubicBezTo>
                  <a:cubicBezTo>
                    <a:pt x="597" y="98"/>
                    <a:pt x="313" y="229"/>
                    <a:pt x="53" y="389"/>
                  </a:cubicBezTo>
                  <a:cubicBezTo>
                    <a:pt x="0" y="416"/>
                    <a:pt x="15" y="488"/>
                    <a:pt x="60" y="488"/>
                  </a:cubicBezTo>
                  <a:cubicBezTo>
                    <a:pt x="67" y="488"/>
                    <a:pt x="75" y="486"/>
                    <a:pt x="84" y="481"/>
                  </a:cubicBezTo>
                  <a:cubicBezTo>
                    <a:pt x="375" y="359"/>
                    <a:pt x="727" y="321"/>
                    <a:pt x="980" y="98"/>
                  </a:cubicBezTo>
                  <a:cubicBezTo>
                    <a:pt x="1006" y="72"/>
                    <a:pt x="987" y="0"/>
                    <a:pt x="9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43"/>
            <p:cNvSpPr/>
            <p:nvPr/>
          </p:nvSpPr>
          <p:spPr>
            <a:xfrm>
              <a:off x="4542878" y="3026745"/>
              <a:ext cx="122051" cy="63490"/>
            </a:xfrm>
            <a:custGeom>
              <a:avLst/>
              <a:gdLst/>
              <a:ahLst/>
              <a:cxnLst/>
              <a:rect l="l" t="t" r="r" b="b"/>
              <a:pathLst>
                <a:path w="594" h="309" extrusionOk="0">
                  <a:moveTo>
                    <a:pt x="532" y="1"/>
                  </a:moveTo>
                  <a:cubicBezTo>
                    <a:pt x="341" y="39"/>
                    <a:pt x="210" y="100"/>
                    <a:pt x="49" y="192"/>
                  </a:cubicBezTo>
                  <a:cubicBezTo>
                    <a:pt x="0" y="223"/>
                    <a:pt x="30" y="308"/>
                    <a:pt x="80" y="308"/>
                  </a:cubicBezTo>
                  <a:cubicBezTo>
                    <a:pt x="92" y="308"/>
                    <a:pt x="105" y="304"/>
                    <a:pt x="118" y="292"/>
                  </a:cubicBezTo>
                  <a:cubicBezTo>
                    <a:pt x="241" y="230"/>
                    <a:pt x="402" y="192"/>
                    <a:pt x="532" y="131"/>
                  </a:cubicBezTo>
                  <a:cubicBezTo>
                    <a:pt x="593" y="100"/>
                    <a:pt x="563" y="1"/>
                    <a:pt x="53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43"/>
            <p:cNvSpPr/>
            <p:nvPr/>
          </p:nvSpPr>
          <p:spPr>
            <a:xfrm>
              <a:off x="3624008" y="3019554"/>
              <a:ext cx="116914" cy="49107"/>
            </a:xfrm>
            <a:custGeom>
              <a:avLst/>
              <a:gdLst/>
              <a:ahLst/>
              <a:cxnLst/>
              <a:rect l="l" t="t" r="r" b="b"/>
              <a:pathLst>
                <a:path w="569" h="239" extrusionOk="0">
                  <a:moveTo>
                    <a:pt x="90" y="0"/>
                  </a:moveTo>
                  <a:cubicBezTo>
                    <a:pt x="19" y="0"/>
                    <a:pt x="0" y="108"/>
                    <a:pt x="55" y="135"/>
                  </a:cubicBezTo>
                  <a:cubicBezTo>
                    <a:pt x="159" y="184"/>
                    <a:pt x="278" y="238"/>
                    <a:pt x="404" y="238"/>
                  </a:cubicBezTo>
                  <a:cubicBezTo>
                    <a:pt x="435" y="238"/>
                    <a:pt x="467" y="235"/>
                    <a:pt x="499" y="227"/>
                  </a:cubicBezTo>
                  <a:cubicBezTo>
                    <a:pt x="568" y="196"/>
                    <a:pt x="568" y="104"/>
                    <a:pt x="499" y="74"/>
                  </a:cubicBezTo>
                  <a:cubicBezTo>
                    <a:pt x="377" y="74"/>
                    <a:pt x="247" y="36"/>
                    <a:pt x="116" y="5"/>
                  </a:cubicBezTo>
                  <a:cubicBezTo>
                    <a:pt x="107" y="2"/>
                    <a:pt x="98" y="0"/>
                    <a:pt x="9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43"/>
            <p:cNvSpPr/>
            <p:nvPr/>
          </p:nvSpPr>
          <p:spPr>
            <a:xfrm>
              <a:off x="3755304" y="2744017"/>
              <a:ext cx="116297" cy="62257"/>
            </a:xfrm>
            <a:custGeom>
              <a:avLst/>
              <a:gdLst/>
              <a:ahLst/>
              <a:cxnLst/>
              <a:rect l="l" t="t" r="r" b="b"/>
              <a:pathLst>
                <a:path w="566" h="303" extrusionOk="0">
                  <a:moveTo>
                    <a:pt x="152" y="1"/>
                  </a:moveTo>
                  <a:cubicBezTo>
                    <a:pt x="66" y="1"/>
                    <a:pt x="0" y="111"/>
                    <a:pt x="83" y="166"/>
                  </a:cubicBezTo>
                  <a:cubicBezTo>
                    <a:pt x="169" y="220"/>
                    <a:pt x="280" y="302"/>
                    <a:pt x="388" y="302"/>
                  </a:cubicBezTo>
                  <a:cubicBezTo>
                    <a:pt x="403" y="302"/>
                    <a:pt x="419" y="300"/>
                    <a:pt x="435" y="296"/>
                  </a:cubicBezTo>
                  <a:cubicBezTo>
                    <a:pt x="504" y="296"/>
                    <a:pt x="565" y="197"/>
                    <a:pt x="466" y="135"/>
                  </a:cubicBezTo>
                  <a:cubicBezTo>
                    <a:pt x="374" y="105"/>
                    <a:pt x="274" y="74"/>
                    <a:pt x="182" y="5"/>
                  </a:cubicBezTo>
                  <a:cubicBezTo>
                    <a:pt x="172" y="2"/>
                    <a:pt x="162" y="1"/>
                    <a:pt x="15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43"/>
            <p:cNvSpPr/>
            <p:nvPr/>
          </p:nvSpPr>
          <p:spPr>
            <a:xfrm>
              <a:off x="3872423" y="2455329"/>
              <a:ext cx="129859" cy="80544"/>
            </a:xfrm>
            <a:custGeom>
              <a:avLst/>
              <a:gdLst/>
              <a:ahLst/>
              <a:cxnLst/>
              <a:rect l="l" t="t" r="r" b="b"/>
              <a:pathLst>
                <a:path w="632" h="392" extrusionOk="0">
                  <a:moveTo>
                    <a:pt x="68" y="0"/>
                  </a:moveTo>
                  <a:cubicBezTo>
                    <a:pt x="37" y="0"/>
                    <a:pt x="1" y="50"/>
                    <a:pt x="26" y="100"/>
                  </a:cubicBezTo>
                  <a:cubicBezTo>
                    <a:pt x="126" y="138"/>
                    <a:pt x="187" y="200"/>
                    <a:pt x="248" y="261"/>
                  </a:cubicBezTo>
                  <a:cubicBezTo>
                    <a:pt x="348" y="330"/>
                    <a:pt x="440" y="391"/>
                    <a:pt x="539" y="391"/>
                  </a:cubicBezTo>
                  <a:cubicBezTo>
                    <a:pt x="600" y="391"/>
                    <a:pt x="631" y="292"/>
                    <a:pt x="600" y="261"/>
                  </a:cubicBezTo>
                  <a:cubicBezTo>
                    <a:pt x="539" y="200"/>
                    <a:pt x="440" y="169"/>
                    <a:pt x="378" y="138"/>
                  </a:cubicBezTo>
                  <a:cubicBezTo>
                    <a:pt x="279" y="100"/>
                    <a:pt x="187" y="39"/>
                    <a:pt x="87" y="8"/>
                  </a:cubicBezTo>
                  <a:cubicBezTo>
                    <a:pt x="82" y="3"/>
                    <a:pt x="75" y="0"/>
                    <a:pt x="6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43"/>
            <p:cNvSpPr/>
            <p:nvPr/>
          </p:nvSpPr>
          <p:spPr>
            <a:xfrm>
              <a:off x="3989337" y="2220886"/>
              <a:ext cx="111983" cy="58353"/>
            </a:xfrm>
            <a:custGeom>
              <a:avLst/>
              <a:gdLst/>
              <a:ahLst/>
              <a:cxnLst/>
              <a:rect l="l" t="t" r="r" b="b"/>
              <a:pathLst>
                <a:path w="545" h="284" extrusionOk="0">
                  <a:moveTo>
                    <a:pt x="93" y="0"/>
                  </a:moveTo>
                  <a:cubicBezTo>
                    <a:pt x="31" y="0"/>
                    <a:pt x="1" y="130"/>
                    <a:pt x="93" y="161"/>
                  </a:cubicBezTo>
                  <a:cubicBezTo>
                    <a:pt x="192" y="192"/>
                    <a:pt x="323" y="253"/>
                    <a:pt x="445" y="284"/>
                  </a:cubicBezTo>
                  <a:cubicBezTo>
                    <a:pt x="514" y="284"/>
                    <a:pt x="545" y="222"/>
                    <a:pt x="514" y="192"/>
                  </a:cubicBezTo>
                  <a:cubicBezTo>
                    <a:pt x="415" y="61"/>
                    <a:pt x="254" y="31"/>
                    <a:pt x="9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43"/>
            <p:cNvSpPr/>
            <p:nvPr/>
          </p:nvSpPr>
          <p:spPr>
            <a:xfrm>
              <a:off x="4077484" y="2006580"/>
              <a:ext cx="108900" cy="54039"/>
            </a:xfrm>
            <a:custGeom>
              <a:avLst/>
              <a:gdLst/>
              <a:ahLst/>
              <a:cxnLst/>
              <a:rect l="l" t="t" r="r" b="b"/>
              <a:pathLst>
                <a:path w="530" h="263" extrusionOk="0">
                  <a:moveTo>
                    <a:pt x="98" y="1"/>
                  </a:moveTo>
                  <a:cubicBezTo>
                    <a:pt x="47" y="1"/>
                    <a:pt x="0" y="70"/>
                    <a:pt x="47" y="116"/>
                  </a:cubicBezTo>
                  <a:cubicBezTo>
                    <a:pt x="128" y="166"/>
                    <a:pt x="251" y="262"/>
                    <a:pt x="380" y="262"/>
                  </a:cubicBezTo>
                  <a:cubicBezTo>
                    <a:pt x="409" y="262"/>
                    <a:pt x="439" y="258"/>
                    <a:pt x="468" y="246"/>
                  </a:cubicBezTo>
                  <a:cubicBezTo>
                    <a:pt x="529" y="246"/>
                    <a:pt x="529" y="147"/>
                    <a:pt x="468" y="116"/>
                  </a:cubicBezTo>
                  <a:cubicBezTo>
                    <a:pt x="430" y="85"/>
                    <a:pt x="369" y="85"/>
                    <a:pt x="307" y="85"/>
                  </a:cubicBezTo>
                  <a:cubicBezTo>
                    <a:pt x="238" y="55"/>
                    <a:pt x="177" y="55"/>
                    <a:pt x="146" y="24"/>
                  </a:cubicBezTo>
                  <a:cubicBezTo>
                    <a:pt x="132" y="8"/>
                    <a:pt x="115" y="1"/>
                    <a:pt x="9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43"/>
            <p:cNvSpPr/>
            <p:nvPr/>
          </p:nvSpPr>
          <p:spPr>
            <a:xfrm>
              <a:off x="4206520" y="1799670"/>
              <a:ext cx="129653" cy="89996"/>
            </a:xfrm>
            <a:custGeom>
              <a:avLst/>
              <a:gdLst/>
              <a:ahLst/>
              <a:cxnLst/>
              <a:rect l="l" t="t" r="r" b="b"/>
              <a:pathLst>
                <a:path w="631" h="438" extrusionOk="0">
                  <a:moveTo>
                    <a:pt x="97" y="0"/>
                  </a:moveTo>
                  <a:cubicBezTo>
                    <a:pt x="25" y="0"/>
                    <a:pt x="0" y="111"/>
                    <a:pt x="62" y="166"/>
                  </a:cubicBezTo>
                  <a:cubicBezTo>
                    <a:pt x="223" y="265"/>
                    <a:pt x="346" y="357"/>
                    <a:pt x="507" y="418"/>
                  </a:cubicBezTo>
                  <a:cubicBezTo>
                    <a:pt x="527" y="432"/>
                    <a:pt x="544" y="438"/>
                    <a:pt x="558" y="438"/>
                  </a:cubicBezTo>
                  <a:cubicBezTo>
                    <a:pt x="616" y="438"/>
                    <a:pt x="631" y="345"/>
                    <a:pt x="606" y="296"/>
                  </a:cubicBezTo>
                  <a:cubicBezTo>
                    <a:pt x="476" y="135"/>
                    <a:pt x="315" y="74"/>
                    <a:pt x="124" y="5"/>
                  </a:cubicBezTo>
                  <a:cubicBezTo>
                    <a:pt x="114" y="1"/>
                    <a:pt x="105" y="0"/>
                    <a:pt x="9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43"/>
            <p:cNvSpPr/>
            <p:nvPr/>
          </p:nvSpPr>
          <p:spPr>
            <a:xfrm>
              <a:off x="4782663" y="3388786"/>
              <a:ext cx="72737" cy="25478"/>
            </a:xfrm>
            <a:custGeom>
              <a:avLst/>
              <a:gdLst/>
              <a:ahLst/>
              <a:cxnLst/>
              <a:rect l="l" t="t" r="r" b="b"/>
              <a:pathLst>
                <a:path w="354" h="124" extrusionOk="0">
                  <a:moveTo>
                    <a:pt x="292" y="1"/>
                  </a:moveTo>
                  <a:cubicBezTo>
                    <a:pt x="223" y="1"/>
                    <a:pt x="162" y="1"/>
                    <a:pt x="62" y="31"/>
                  </a:cubicBezTo>
                  <a:cubicBezTo>
                    <a:pt x="1" y="31"/>
                    <a:pt x="1" y="92"/>
                    <a:pt x="62" y="92"/>
                  </a:cubicBezTo>
                  <a:cubicBezTo>
                    <a:pt x="162" y="123"/>
                    <a:pt x="223" y="123"/>
                    <a:pt x="292" y="123"/>
                  </a:cubicBezTo>
                  <a:cubicBezTo>
                    <a:pt x="353" y="92"/>
                    <a:pt x="353" y="31"/>
                    <a:pt x="29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43"/>
            <p:cNvSpPr/>
            <p:nvPr/>
          </p:nvSpPr>
          <p:spPr>
            <a:xfrm>
              <a:off x="4749788" y="3433168"/>
              <a:ext cx="169720" cy="59792"/>
            </a:xfrm>
            <a:custGeom>
              <a:avLst/>
              <a:gdLst/>
              <a:ahLst/>
              <a:cxnLst/>
              <a:rect l="l" t="t" r="r" b="b"/>
              <a:pathLst>
                <a:path w="826" h="291" extrusionOk="0">
                  <a:moveTo>
                    <a:pt x="759" y="1"/>
                  </a:moveTo>
                  <a:cubicBezTo>
                    <a:pt x="752" y="1"/>
                    <a:pt x="744" y="3"/>
                    <a:pt x="736" y="7"/>
                  </a:cubicBezTo>
                  <a:cubicBezTo>
                    <a:pt x="513" y="37"/>
                    <a:pt x="291" y="129"/>
                    <a:pt x="100" y="168"/>
                  </a:cubicBezTo>
                  <a:cubicBezTo>
                    <a:pt x="0" y="168"/>
                    <a:pt x="31" y="290"/>
                    <a:pt x="100" y="290"/>
                  </a:cubicBezTo>
                  <a:cubicBezTo>
                    <a:pt x="322" y="260"/>
                    <a:pt x="575" y="229"/>
                    <a:pt x="766" y="129"/>
                  </a:cubicBezTo>
                  <a:cubicBezTo>
                    <a:pt x="826" y="76"/>
                    <a:pt x="805" y="1"/>
                    <a:pt x="75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43"/>
            <p:cNvSpPr/>
            <p:nvPr/>
          </p:nvSpPr>
          <p:spPr>
            <a:xfrm>
              <a:off x="5385929" y="3268996"/>
              <a:ext cx="72326" cy="41299"/>
            </a:xfrm>
            <a:custGeom>
              <a:avLst/>
              <a:gdLst/>
              <a:ahLst/>
              <a:cxnLst/>
              <a:rect l="l" t="t" r="r" b="b"/>
              <a:pathLst>
                <a:path w="352" h="201" extrusionOk="0">
                  <a:moveTo>
                    <a:pt x="41" y="0"/>
                  </a:moveTo>
                  <a:cubicBezTo>
                    <a:pt x="1" y="0"/>
                    <a:pt x="10" y="75"/>
                    <a:pt x="68" y="101"/>
                  </a:cubicBezTo>
                  <a:cubicBezTo>
                    <a:pt x="99" y="101"/>
                    <a:pt x="129" y="132"/>
                    <a:pt x="160" y="162"/>
                  </a:cubicBezTo>
                  <a:cubicBezTo>
                    <a:pt x="191" y="162"/>
                    <a:pt x="229" y="200"/>
                    <a:pt x="290" y="200"/>
                  </a:cubicBezTo>
                  <a:cubicBezTo>
                    <a:pt x="321" y="200"/>
                    <a:pt x="351" y="132"/>
                    <a:pt x="321" y="101"/>
                  </a:cubicBezTo>
                  <a:cubicBezTo>
                    <a:pt x="290" y="70"/>
                    <a:pt x="290" y="40"/>
                    <a:pt x="229" y="40"/>
                  </a:cubicBezTo>
                  <a:cubicBezTo>
                    <a:pt x="160" y="9"/>
                    <a:pt x="129" y="9"/>
                    <a:pt x="68" y="9"/>
                  </a:cubicBezTo>
                  <a:cubicBezTo>
                    <a:pt x="57" y="3"/>
                    <a:pt x="48" y="0"/>
                    <a:pt x="4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43"/>
            <p:cNvSpPr/>
            <p:nvPr/>
          </p:nvSpPr>
          <p:spPr>
            <a:xfrm>
              <a:off x="5435242" y="3209204"/>
              <a:ext cx="59998" cy="36574"/>
            </a:xfrm>
            <a:custGeom>
              <a:avLst/>
              <a:gdLst/>
              <a:ahLst/>
              <a:cxnLst/>
              <a:rect l="l" t="t" r="r" b="b"/>
              <a:pathLst>
                <a:path w="292" h="178" extrusionOk="0">
                  <a:moveTo>
                    <a:pt x="77" y="0"/>
                  </a:moveTo>
                  <a:cubicBezTo>
                    <a:pt x="31" y="0"/>
                    <a:pt x="1" y="45"/>
                    <a:pt x="50" y="70"/>
                  </a:cubicBezTo>
                  <a:cubicBezTo>
                    <a:pt x="111" y="108"/>
                    <a:pt x="142" y="170"/>
                    <a:pt x="211" y="170"/>
                  </a:cubicBezTo>
                  <a:cubicBezTo>
                    <a:pt x="222" y="175"/>
                    <a:pt x="232" y="178"/>
                    <a:pt x="241" y="178"/>
                  </a:cubicBezTo>
                  <a:cubicBezTo>
                    <a:pt x="280" y="178"/>
                    <a:pt x="292" y="127"/>
                    <a:pt x="242" y="70"/>
                  </a:cubicBezTo>
                  <a:cubicBezTo>
                    <a:pt x="211" y="39"/>
                    <a:pt x="180" y="9"/>
                    <a:pt x="111" y="9"/>
                  </a:cubicBezTo>
                  <a:cubicBezTo>
                    <a:pt x="100" y="3"/>
                    <a:pt x="88" y="0"/>
                    <a:pt x="7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43"/>
            <p:cNvSpPr/>
            <p:nvPr/>
          </p:nvSpPr>
          <p:spPr>
            <a:xfrm>
              <a:off x="5481062" y="3109345"/>
              <a:ext cx="55889" cy="58764"/>
            </a:xfrm>
            <a:custGeom>
              <a:avLst/>
              <a:gdLst/>
              <a:ahLst/>
              <a:cxnLst/>
              <a:rect l="l" t="t" r="r" b="b"/>
              <a:pathLst>
                <a:path w="272" h="286" extrusionOk="0">
                  <a:moveTo>
                    <a:pt x="74" y="0"/>
                  </a:moveTo>
                  <a:cubicBezTo>
                    <a:pt x="29" y="0"/>
                    <a:pt x="1" y="87"/>
                    <a:pt x="49" y="112"/>
                  </a:cubicBezTo>
                  <a:cubicBezTo>
                    <a:pt x="111" y="142"/>
                    <a:pt x="111" y="211"/>
                    <a:pt x="149" y="273"/>
                  </a:cubicBezTo>
                  <a:cubicBezTo>
                    <a:pt x="158" y="282"/>
                    <a:pt x="172" y="285"/>
                    <a:pt x="188" y="285"/>
                  </a:cubicBezTo>
                  <a:cubicBezTo>
                    <a:pt x="226" y="285"/>
                    <a:pt x="272" y="264"/>
                    <a:pt x="272" y="242"/>
                  </a:cubicBezTo>
                  <a:cubicBezTo>
                    <a:pt x="272" y="142"/>
                    <a:pt x="180" y="51"/>
                    <a:pt x="111" y="20"/>
                  </a:cubicBezTo>
                  <a:cubicBezTo>
                    <a:pt x="98" y="6"/>
                    <a:pt x="86" y="0"/>
                    <a:pt x="7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43"/>
            <p:cNvSpPr/>
            <p:nvPr/>
          </p:nvSpPr>
          <p:spPr>
            <a:xfrm>
              <a:off x="4396582" y="2028770"/>
              <a:ext cx="268347" cy="302452"/>
            </a:xfrm>
            <a:custGeom>
              <a:avLst/>
              <a:gdLst/>
              <a:ahLst/>
              <a:cxnLst/>
              <a:rect l="l" t="t" r="r" b="b"/>
              <a:pathLst>
                <a:path w="1306" h="1472" extrusionOk="0">
                  <a:moveTo>
                    <a:pt x="168" y="0"/>
                  </a:moveTo>
                  <a:cubicBezTo>
                    <a:pt x="86" y="0"/>
                    <a:pt x="1" y="61"/>
                    <a:pt x="26" y="169"/>
                  </a:cubicBezTo>
                  <a:cubicBezTo>
                    <a:pt x="126" y="391"/>
                    <a:pt x="317" y="583"/>
                    <a:pt x="447" y="744"/>
                  </a:cubicBezTo>
                  <a:cubicBezTo>
                    <a:pt x="639" y="966"/>
                    <a:pt x="761" y="1219"/>
                    <a:pt x="953" y="1410"/>
                  </a:cubicBezTo>
                  <a:cubicBezTo>
                    <a:pt x="996" y="1453"/>
                    <a:pt x="1049" y="1472"/>
                    <a:pt x="1101" y="1472"/>
                  </a:cubicBezTo>
                  <a:cubicBezTo>
                    <a:pt x="1206" y="1472"/>
                    <a:pt x="1305" y="1395"/>
                    <a:pt x="1305" y="1288"/>
                  </a:cubicBezTo>
                  <a:cubicBezTo>
                    <a:pt x="1305" y="996"/>
                    <a:pt x="1114" y="774"/>
                    <a:pt x="922" y="583"/>
                  </a:cubicBezTo>
                  <a:cubicBezTo>
                    <a:pt x="731" y="391"/>
                    <a:pt x="478" y="138"/>
                    <a:pt x="218" y="8"/>
                  </a:cubicBezTo>
                  <a:cubicBezTo>
                    <a:pt x="202" y="3"/>
                    <a:pt x="185"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43"/>
            <p:cNvSpPr/>
            <p:nvPr/>
          </p:nvSpPr>
          <p:spPr>
            <a:xfrm>
              <a:off x="4662873" y="2375606"/>
              <a:ext cx="101298" cy="106228"/>
            </a:xfrm>
            <a:custGeom>
              <a:avLst/>
              <a:gdLst/>
              <a:ahLst/>
              <a:cxnLst/>
              <a:rect l="l" t="t" r="r" b="b"/>
              <a:pathLst>
                <a:path w="493" h="517" extrusionOk="0">
                  <a:moveTo>
                    <a:pt x="190" y="0"/>
                  </a:moveTo>
                  <a:cubicBezTo>
                    <a:pt x="78" y="0"/>
                    <a:pt x="0" y="136"/>
                    <a:pt x="71" y="235"/>
                  </a:cubicBezTo>
                  <a:cubicBezTo>
                    <a:pt x="170" y="297"/>
                    <a:pt x="201" y="396"/>
                    <a:pt x="262" y="488"/>
                  </a:cubicBezTo>
                  <a:cubicBezTo>
                    <a:pt x="282" y="508"/>
                    <a:pt x="309" y="516"/>
                    <a:pt x="337" y="516"/>
                  </a:cubicBezTo>
                  <a:cubicBezTo>
                    <a:pt x="409" y="516"/>
                    <a:pt x="492" y="462"/>
                    <a:pt x="492" y="396"/>
                  </a:cubicBezTo>
                  <a:cubicBezTo>
                    <a:pt x="454" y="235"/>
                    <a:pt x="392" y="143"/>
                    <a:pt x="301" y="44"/>
                  </a:cubicBezTo>
                  <a:cubicBezTo>
                    <a:pt x="263" y="13"/>
                    <a:pt x="225" y="0"/>
                    <a:pt x="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5" name="Google Shape;4285;p43"/>
          <p:cNvSpPr txBox="1">
            <a:spLocks noGrp="1"/>
          </p:cNvSpPr>
          <p:nvPr>
            <p:ph type="subTitle" idx="4294967295"/>
          </p:nvPr>
        </p:nvSpPr>
        <p:spPr>
          <a:xfrm>
            <a:off x="1244078" y="1376913"/>
            <a:ext cx="2173800" cy="551400"/>
          </a:xfrm>
          <a:prstGeom prst="rect">
            <a:avLst/>
          </a:prstGeom>
        </p:spPr>
        <p:txBody>
          <a:bodyPr spcFirstLastPara="1" wrap="square" lIns="91425" tIns="91425" rIns="91425" bIns="91425" anchor="t" anchorCtr="0">
            <a:noAutofit/>
          </a:bodyPr>
          <a:lstStyle/>
          <a:p>
            <a:pPr marL="0" lvl="0" indent="0">
              <a:buNone/>
            </a:pPr>
            <a:r>
              <a:rPr lang="vi-VN" sz="2000" b="1" dirty="0"/>
              <a:t>TH Lê Đức Thọ</a:t>
            </a:r>
            <a:endParaRPr sz="2000" dirty="0"/>
          </a:p>
        </p:txBody>
      </p:sp>
      <p:sp>
        <p:nvSpPr>
          <p:cNvPr id="4286" name="Google Shape;4286;p43"/>
          <p:cNvSpPr txBox="1">
            <a:spLocks noGrp="1"/>
          </p:cNvSpPr>
          <p:nvPr>
            <p:ph type="title" idx="4294967295"/>
          </p:nvPr>
        </p:nvSpPr>
        <p:spPr>
          <a:xfrm>
            <a:off x="1700877" y="754169"/>
            <a:ext cx="1730100" cy="44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3200" dirty="0" smtClean="0">
                <a:latin typeface="+mj-lt"/>
              </a:rPr>
              <a:t>Tác giả</a:t>
            </a:r>
            <a:endParaRPr sz="3200" dirty="0">
              <a:latin typeface="+mj-lt"/>
            </a:endParaRPr>
          </a:p>
        </p:txBody>
      </p:sp>
      <p:sp>
        <p:nvSpPr>
          <p:cNvPr id="4287" name="Google Shape;4287;p43"/>
          <p:cNvSpPr txBox="1">
            <a:spLocks noGrp="1"/>
          </p:cNvSpPr>
          <p:nvPr>
            <p:ph type="subTitle" idx="4294967295"/>
          </p:nvPr>
        </p:nvSpPr>
        <p:spPr>
          <a:xfrm>
            <a:off x="6427263" y="2614679"/>
            <a:ext cx="2173800" cy="551400"/>
          </a:xfrm>
          <a:prstGeom prst="rect">
            <a:avLst/>
          </a:prstGeom>
        </p:spPr>
        <p:txBody>
          <a:bodyPr spcFirstLastPara="1" wrap="square" lIns="91425" tIns="91425" rIns="91425" bIns="91425" anchor="t" anchorCtr="0">
            <a:noAutofit/>
          </a:bodyPr>
          <a:lstStyle/>
          <a:p>
            <a:pPr marL="0" marR="0" lvl="0" indent="57150" algn="r" rtl="0">
              <a:spcBef>
                <a:spcPts val="0"/>
              </a:spcBef>
              <a:spcAft>
                <a:spcPts val="0"/>
              </a:spcAft>
              <a:buClr>
                <a:schemeClr val="dk1"/>
              </a:buClr>
              <a:buSzPts val="1100"/>
              <a:buFont typeface="Arial"/>
              <a:buNone/>
            </a:pPr>
            <a:r>
              <a:rPr lang="vi-VN" sz="2400" b="1" i="1" dirty="0" smtClean="0">
                <a:latin typeface="+mj-lt"/>
              </a:rPr>
              <a:t>Bàn tay vàng</a:t>
            </a:r>
            <a:endParaRPr sz="2400" b="1" i="1" dirty="0">
              <a:latin typeface="+mj-lt"/>
            </a:endParaRPr>
          </a:p>
        </p:txBody>
      </p:sp>
      <p:sp>
        <p:nvSpPr>
          <p:cNvPr id="4288" name="Google Shape;4288;p43"/>
          <p:cNvSpPr txBox="1">
            <a:spLocks noGrp="1"/>
          </p:cNvSpPr>
          <p:nvPr>
            <p:ph type="title" idx="4294967295"/>
          </p:nvPr>
        </p:nvSpPr>
        <p:spPr>
          <a:xfrm>
            <a:off x="6575617" y="2079873"/>
            <a:ext cx="2406796" cy="447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vi-VN" sz="3200" dirty="0" smtClean="0">
                <a:latin typeface="+mj-lt"/>
              </a:rPr>
              <a:t>Tên</a:t>
            </a:r>
            <a:r>
              <a:rPr lang="vi-VN" sz="3600" dirty="0" smtClean="0">
                <a:latin typeface="+mj-lt"/>
              </a:rPr>
              <a:t> truyện </a:t>
            </a:r>
            <a:endParaRPr sz="3600" dirty="0">
              <a:latin typeface="+mj-lt"/>
            </a:endParaRPr>
          </a:p>
        </p:txBody>
      </p:sp>
      <p:cxnSp>
        <p:nvCxnSpPr>
          <p:cNvPr id="4294" name="Google Shape;4294;p43"/>
          <p:cNvCxnSpPr/>
          <p:nvPr/>
        </p:nvCxnSpPr>
        <p:spPr>
          <a:xfrm>
            <a:off x="3086892" y="1136215"/>
            <a:ext cx="1048200" cy="542700"/>
          </a:xfrm>
          <a:prstGeom prst="curvedConnector3">
            <a:avLst>
              <a:gd name="adj1" fmla="val 50000"/>
            </a:avLst>
          </a:prstGeom>
          <a:noFill/>
          <a:ln w="9525" cap="flat" cmpd="sng">
            <a:solidFill>
              <a:schemeClr val="dk1"/>
            </a:solidFill>
            <a:prstDash val="solid"/>
            <a:round/>
            <a:headEnd type="none" w="med" len="med"/>
            <a:tailEnd type="stealth" w="med" len="med"/>
          </a:ln>
        </p:spPr>
      </p:cxnSp>
      <p:cxnSp>
        <p:nvCxnSpPr>
          <p:cNvPr id="4296" name="Google Shape;4296;p43"/>
          <p:cNvCxnSpPr/>
          <p:nvPr/>
        </p:nvCxnSpPr>
        <p:spPr>
          <a:xfrm rot="10800000" flipV="1">
            <a:off x="4953711" y="2587664"/>
            <a:ext cx="2002200" cy="657000"/>
          </a:xfrm>
          <a:prstGeom prst="curvedConnector3">
            <a:avLst>
              <a:gd name="adj1" fmla="val 50000"/>
            </a:avLst>
          </a:prstGeom>
          <a:noFill/>
          <a:ln w="9525" cap="flat" cmpd="sng">
            <a:solidFill>
              <a:schemeClr val="dk1"/>
            </a:solidFill>
            <a:prstDash val="solid"/>
            <a:round/>
            <a:headEnd type="none" w="med" len="med"/>
            <a:tailEnd type="stealth" w="med" len="med"/>
          </a:ln>
        </p:spPr>
      </p:cxnSp>
      <p:grpSp>
        <p:nvGrpSpPr>
          <p:cNvPr id="4298" name="Google Shape;4298;p43"/>
          <p:cNvGrpSpPr/>
          <p:nvPr/>
        </p:nvGrpSpPr>
        <p:grpSpPr>
          <a:xfrm>
            <a:off x="8377775" y="4246312"/>
            <a:ext cx="458946" cy="421173"/>
            <a:chOff x="8377775" y="4246312"/>
            <a:chExt cx="458946" cy="421173"/>
          </a:xfrm>
        </p:grpSpPr>
        <p:sp>
          <p:nvSpPr>
            <p:cNvPr id="4299" name="Google Shape;4299;p43"/>
            <p:cNvSpPr/>
            <p:nvPr/>
          </p:nvSpPr>
          <p:spPr>
            <a:xfrm>
              <a:off x="8377775" y="4246312"/>
              <a:ext cx="458946" cy="421173"/>
            </a:xfrm>
            <a:custGeom>
              <a:avLst/>
              <a:gdLst/>
              <a:ahLst/>
              <a:cxnLst/>
              <a:rect l="l" t="t" r="r" b="b"/>
              <a:pathLst>
                <a:path w="4045" h="3712" extrusionOk="0">
                  <a:moveTo>
                    <a:pt x="2737" y="0"/>
                  </a:moveTo>
                  <a:cubicBezTo>
                    <a:pt x="2567" y="0"/>
                    <a:pt x="2184" y="221"/>
                    <a:pt x="2098" y="273"/>
                  </a:cubicBezTo>
                  <a:cubicBezTo>
                    <a:pt x="1715" y="434"/>
                    <a:pt x="1332" y="626"/>
                    <a:pt x="949" y="787"/>
                  </a:cubicBezTo>
                  <a:cubicBezTo>
                    <a:pt x="696" y="940"/>
                    <a:pt x="375" y="1039"/>
                    <a:pt x="153" y="1231"/>
                  </a:cubicBezTo>
                  <a:cubicBezTo>
                    <a:pt x="122" y="1262"/>
                    <a:pt x="153" y="1292"/>
                    <a:pt x="183" y="1292"/>
                  </a:cubicBezTo>
                  <a:cubicBezTo>
                    <a:pt x="1011" y="879"/>
                    <a:pt x="1815" y="434"/>
                    <a:pt x="2673" y="113"/>
                  </a:cubicBezTo>
                  <a:cubicBezTo>
                    <a:pt x="2690" y="107"/>
                    <a:pt x="2704" y="105"/>
                    <a:pt x="2716" y="105"/>
                  </a:cubicBezTo>
                  <a:cubicBezTo>
                    <a:pt x="2774" y="105"/>
                    <a:pt x="2783" y="165"/>
                    <a:pt x="2834" y="273"/>
                  </a:cubicBezTo>
                  <a:cubicBezTo>
                    <a:pt x="2964" y="465"/>
                    <a:pt x="3087" y="656"/>
                    <a:pt x="3186" y="848"/>
                  </a:cubicBezTo>
                  <a:cubicBezTo>
                    <a:pt x="3439" y="1262"/>
                    <a:pt x="3661" y="1706"/>
                    <a:pt x="3853" y="2127"/>
                  </a:cubicBezTo>
                  <a:cubicBezTo>
                    <a:pt x="3922" y="2281"/>
                    <a:pt x="3952" y="2250"/>
                    <a:pt x="3822" y="2350"/>
                  </a:cubicBezTo>
                  <a:cubicBezTo>
                    <a:pt x="3661" y="2441"/>
                    <a:pt x="3500" y="2541"/>
                    <a:pt x="3347" y="2602"/>
                  </a:cubicBezTo>
                  <a:cubicBezTo>
                    <a:pt x="2865" y="2855"/>
                    <a:pt x="2390" y="3085"/>
                    <a:pt x="1907" y="3307"/>
                  </a:cubicBezTo>
                  <a:cubicBezTo>
                    <a:pt x="1715" y="3399"/>
                    <a:pt x="1524" y="3468"/>
                    <a:pt x="1332" y="3560"/>
                  </a:cubicBezTo>
                  <a:cubicBezTo>
                    <a:pt x="1261" y="3587"/>
                    <a:pt x="1215" y="3610"/>
                    <a:pt x="1178" y="3610"/>
                  </a:cubicBezTo>
                  <a:cubicBezTo>
                    <a:pt x="1132" y="3610"/>
                    <a:pt x="1100" y="3574"/>
                    <a:pt x="1049" y="3468"/>
                  </a:cubicBezTo>
                  <a:cubicBezTo>
                    <a:pt x="696" y="2924"/>
                    <a:pt x="474" y="2319"/>
                    <a:pt x="183" y="1744"/>
                  </a:cubicBezTo>
                  <a:cubicBezTo>
                    <a:pt x="153" y="1675"/>
                    <a:pt x="91" y="1583"/>
                    <a:pt x="53" y="1484"/>
                  </a:cubicBezTo>
                  <a:cubicBezTo>
                    <a:pt x="53" y="1475"/>
                    <a:pt x="48" y="1471"/>
                    <a:pt x="41" y="1471"/>
                  </a:cubicBezTo>
                  <a:cubicBezTo>
                    <a:pt x="25" y="1471"/>
                    <a:pt x="1" y="1493"/>
                    <a:pt x="22" y="1514"/>
                  </a:cubicBezTo>
                  <a:cubicBezTo>
                    <a:pt x="283" y="2127"/>
                    <a:pt x="536" y="2733"/>
                    <a:pt x="857" y="3338"/>
                  </a:cubicBezTo>
                  <a:cubicBezTo>
                    <a:pt x="960" y="3525"/>
                    <a:pt x="999" y="3711"/>
                    <a:pt x="1181" y="3711"/>
                  </a:cubicBezTo>
                  <a:cubicBezTo>
                    <a:pt x="1216" y="3711"/>
                    <a:pt x="1255" y="3705"/>
                    <a:pt x="1302" y="3690"/>
                  </a:cubicBezTo>
                  <a:cubicBezTo>
                    <a:pt x="2160" y="3368"/>
                    <a:pt x="2995" y="2924"/>
                    <a:pt x="3761" y="2510"/>
                  </a:cubicBezTo>
                  <a:cubicBezTo>
                    <a:pt x="3952" y="2380"/>
                    <a:pt x="4044" y="2350"/>
                    <a:pt x="3952" y="2158"/>
                  </a:cubicBezTo>
                  <a:cubicBezTo>
                    <a:pt x="3791" y="1744"/>
                    <a:pt x="3539" y="1323"/>
                    <a:pt x="3309" y="940"/>
                  </a:cubicBezTo>
                  <a:cubicBezTo>
                    <a:pt x="3156" y="626"/>
                    <a:pt x="3025" y="273"/>
                    <a:pt x="2803" y="21"/>
                  </a:cubicBezTo>
                  <a:cubicBezTo>
                    <a:pt x="2789" y="6"/>
                    <a:pt x="2766" y="0"/>
                    <a:pt x="273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43"/>
            <p:cNvSpPr/>
            <p:nvPr/>
          </p:nvSpPr>
          <p:spPr>
            <a:xfrm>
              <a:off x="8507119" y="4396310"/>
              <a:ext cx="188797" cy="164974"/>
            </a:xfrm>
            <a:custGeom>
              <a:avLst/>
              <a:gdLst/>
              <a:ahLst/>
              <a:cxnLst/>
              <a:rect l="l" t="t" r="r" b="b"/>
              <a:pathLst>
                <a:path w="1664" h="1454" extrusionOk="0">
                  <a:moveTo>
                    <a:pt x="100" y="1"/>
                  </a:moveTo>
                  <a:cubicBezTo>
                    <a:pt x="62" y="1"/>
                    <a:pt x="62" y="70"/>
                    <a:pt x="100" y="70"/>
                  </a:cubicBezTo>
                  <a:cubicBezTo>
                    <a:pt x="384" y="101"/>
                    <a:pt x="675" y="101"/>
                    <a:pt x="958" y="131"/>
                  </a:cubicBezTo>
                  <a:cubicBezTo>
                    <a:pt x="1119" y="162"/>
                    <a:pt x="1280" y="162"/>
                    <a:pt x="1441" y="231"/>
                  </a:cubicBezTo>
                  <a:cubicBezTo>
                    <a:pt x="1564" y="261"/>
                    <a:pt x="1403" y="514"/>
                    <a:pt x="1372" y="576"/>
                  </a:cubicBezTo>
                  <a:cubicBezTo>
                    <a:pt x="1211" y="836"/>
                    <a:pt x="1058" y="1089"/>
                    <a:pt x="867" y="1311"/>
                  </a:cubicBezTo>
                  <a:cubicBezTo>
                    <a:pt x="820" y="1357"/>
                    <a:pt x="789" y="1382"/>
                    <a:pt x="762" y="1382"/>
                  </a:cubicBezTo>
                  <a:cubicBezTo>
                    <a:pt x="732" y="1382"/>
                    <a:pt x="708" y="1350"/>
                    <a:pt x="675" y="1280"/>
                  </a:cubicBezTo>
                  <a:cubicBezTo>
                    <a:pt x="606" y="1150"/>
                    <a:pt x="545" y="1028"/>
                    <a:pt x="445" y="897"/>
                  </a:cubicBezTo>
                  <a:cubicBezTo>
                    <a:pt x="323" y="614"/>
                    <a:pt x="192" y="353"/>
                    <a:pt x="31" y="101"/>
                  </a:cubicBezTo>
                  <a:cubicBezTo>
                    <a:pt x="31" y="92"/>
                    <a:pt x="29" y="88"/>
                    <a:pt x="25" y="88"/>
                  </a:cubicBezTo>
                  <a:cubicBezTo>
                    <a:pt x="16" y="88"/>
                    <a:pt x="1" y="110"/>
                    <a:pt x="1" y="131"/>
                  </a:cubicBezTo>
                  <a:cubicBezTo>
                    <a:pt x="192" y="484"/>
                    <a:pt x="384" y="867"/>
                    <a:pt x="545" y="1219"/>
                  </a:cubicBezTo>
                  <a:cubicBezTo>
                    <a:pt x="598" y="1299"/>
                    <a:pt x="628" y="1453"/>
                    <a:pt x="720" y="1453"/>
                  </a:cubicBezTo>
                  <a:cubicBezTo>
                    <a:pt x="734" y="1453"/>
                    <a:pt x="750" y="1449"/>
                    <a:pt x="767" y="1441"/>
                  </a:cubicBezTo>
                  <a:cubicBezTo>
                    <a:pt x="1058" y="1342"/>
                    <a:pt x="1280" y="867"/>
                    <a:pt x="1441" y="614"/>
                  </a:cubicBezTo>
                  <a:cubicBezTo>
                    <a:pt x="1533" y="453"/>
                    <a:pt x="1663" y="231"/>
                    <a:pt x="1403" y="131"/>
                  </a:cubicBezTo>
                  <a:cubicBezTo>
                    <a:pt x="1020" y="1"/>
                    <a:pt x="514" y="1"/>
                    <a:pt x="1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43"/>
            <p:cNvSpPr/>
            <p:nvPr/>
          </p:nvSpPr>
          <p:spPr>
            <a:xfrm>
              <a:off x="8409771" y="4392906"/>
              <a:ext cx="10552" cy="25302"/>
            </a:xfrm>
            <a:custGeom>
              <a:avLst/>
              <a:gdLst/>
              <a:ahLst/>
              <a:cxnLst/>
              <a:rect l="l" t="t" r="r" b="b"/>
              <a:pathLst>
                <a:path w="93" h="223" extrusionOk="0">
                  <a:moveTo>
                    <a:pt x="93" y="0"/>
                  </a:moveTo>
                  <a:lnTo>
                    <a:pt x="93" y="0"/>
                  </a:lnTo>
                  <a:cubicBezTo>
                    <a:pt x="62" y="69"/>
                    <a:pt x="31" y="131"/>
                    <a:pt x="1" y="192"/>
                  </a:cubicBezTo>
                  <a:cubicBezTo>
                    <a:pt x="1" y="222"/>
                    <a:pt x="31" y="222"/>
                    <a:pt x="31" y="222"/>
                  </a:cubicBezTo>
                  <a:cubicBezTo>
                    <a:pt x="62" y="131"/>
                    <a:pt x="93" y="69"/>
                    <a:pt x="9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43"/>
            <p:cNvSpPr/>
            <p:nvPr/>
          </p:nvSpPr>
          <p:spPr>
            <a:xfrm>
              <a:off x="8416805" y="4411968"/>
              <a:ext cx="10552" cy="27912"/>
            </a:xfrm>
            <a:custGeom>
              <a:avLst/>
              <a:gdLst/>
              <a:ahLst/>
              <a:cxnLst/>
              <a:rect l="l" t="t" r="r" b="b"/>
              <a:pathLst>
                <a:path w="93" h="246" extrusionOk="0">
                  <a:moveTo>
                    <a:pt x="77" y="1"/>
                  </a:moveTo>
                  <a:cubicBezTo>
                    <a:pt x="69" y="1"/>
                    <a:pt x="61" y="9"/>
                    <a:pt x="61" y="24"/>
                  </a:cubicBezTo>
                  <a:cubicBezTo>
                    <a:pt x="31" y="93"/>
                    <a:pt x="31" y="154"/>
                    <a:pt x="0" y="215"/>
                  </a:cubicBezTo>
                  <a:cubicBezTo>
                    <a:pt x="0" y="246"/>
                    <a:pt x="31" y="246"/>
                    <a:pt x="31" y="246"/>
                  </a:cubicBezTo>
                  <a:cubicBezTo>
                    <a:pt x="61" y="154"/>
                    <a:pt x="92" y="93"/>
                    <a:pt x="92" y="24"/>
                  </a:cubicBezTo>
                  <a:cubicBezTo>
                    <a:pt x="92" y="9"/>
                    <a:pt x="84" y="1"/>
                    <a:pt x="7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43"/>
            <p:cNvSpPr/>
            <p:nvPr/>
          </p:nvSpPr>
          <p:spPr>
            <a:xfrm>
              <a:off x="8420209" y="4366129"/>
              <a:ext cx="36648" cy="113803"/>
            </a:xfrm>
            <a:custGeom>
              <a:avLst/>
              <a:gdLst/>
              <a:ahLst/>
              <a:cxnLst/>
              <a:rect l="l" t="t" r="r" b="b"/>
              <a:pathLst>
                <a:path w="323" h="1003" extrusionOk="0">
                  <a:moveTo>
                    <a:pt x="300" y="1"/>
                  </a:moveTo>
                  <a:cubicBezTo>
                    <a:pt x="295" y="1"/>
                    <a:pt x="292" y="4"/>
                    <a:pt x="292" y="14"/>
                  </a:cubicBezTo>
                  <a:cubicBezTo>
                    <a:pt x="131" y="305"/>
                    <a:pt x="62" y="650"/>
                    <a:pt x="1" y="972"/>
                  </a:cubicBezTo>
                  <a:cubicBezTo>
                    <a:pt x="1" y="1002"/>
                    <a:pt x="31" y="1002"/>
                    <a:pt x="31" y="1002"/>
                  </a:cubicBezTo>
                  <a:cubicBezTo>
                    <a:pt x="100" y="650"/>
                    <a:pt x="223" y="336"/>
                    <a:pt x="322" y="14"/>
                  </a:cubicBezTo>
                  <a:cubicBezTo>
                    <a:pt x="322" y="14"/>
                    <a:pt x="309" y="1"/>
                    <a:pt x="3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43"/>
            <p:cNvSpPr/>
            <p:nvPr/>
          </p:nvSpPr>
          <p:spPr>
            <a:xfrm>
              <a:off x="8423726" y="4339806"/>
              <a:ext cx="54801" cy="179271"/>
            </a:xfrm>
            <a:custGeom>
              <a:avLst/>
              <a:gdLst/>
              <a:ahLst/>
              <a:cxnLst/>
              <a:rect l="l" t="t" r="r" b="b"/>
              <a:pathLst>
                <a:path w="483" h="1580" extrusionOk="0">
                  <a:moveTo>
                    <a:pt x="468" y="1"/>
                  </a:moveTo>
                  <a:cubicBezTo>
                    <a:pt x="460" y="1"/>
                    <a:pt x="452" y="9"/>
                    <a:pt x="452" y="24"/>
                  </a:cubicBezTo>
                  <a:cubicBezTo>
                    <a:pt x="223" y="468"/>
                    <a:pt x="131" y="1043"/>
                    <a:pt x="0" y="1556"/>
                  </a:cubicBezTo>
                  <a:cubicBezTo>
                    <a:pt x="0" y="1571"/>
                    <a:pt x="18" y="1579"/>
                    <a:pt x="35" y="1579"/>
                  </a:cubicBezTo>
                  <a:cubicBezTo>
                    <a:pt x="52" y="1579"/>
                    <a:pt x="69" y="1571"/>
                    <a:pt x="69" y="1556"/>
                  </a:cubicBezTo>
                  <a:cubicBezTo>
                    <a:pt x="161" y="1043"/>
                    <a:pt x="353" y="537"/>
                    <a:pt x="483" y="24"/>
                  </a:cubicBezTo>
                  <a:cubicBezTo>
                    <a:pt x="483" y="9"/>
                    <a:pt x="475" y="1"/>
                    <a:pt x="46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43"/>
            <p:cNvSpPr/>
            <p:nvPr/>
          </p:nvSpPr>
          <p:spPr>
            <a:xfrm>
              <a:off x="8438476" y="4339806"/>
              <a:ext cx="50490" cy="203325"/>
            </a:xfrm>
            <a:custGeom>
              <a:avLst/>
              <a:gdLst/>
              <a:ahLst/>
              <a:cxnLst/>
              <a:rect l="l" t="t" r="r" b="b"/>
              <a:pathLst>
                <a:path w="445" h="1792" extrusionOk="0">
                  <a:moveTo>
                    <a:pt x="430" y="1"/>
                  </a:moveTo>
                  <a:cubicBezTo>
                    <a:pt x="422" y="1"/>
                    <a:pt x="414" y="9"/>
                    <a:pt x="414" y="24"/>
                  </a:cubicBezTo>
                  <a:cubicBezTo>
                    <a:pt x="322" y="185"/>
                    <a:pt x="322" y="407"/>
                    <a:pt x="253" y="568"/>
                  </a:cubicBezTo>
                  <a:cubicBezTo>
                    <a:pt x="161" y="982"/>
                    <a:pt x="62" y="1365"/>
                    <a:pt x="1" y="1778"/>
                  </a:cubicBezTo>
                  <a:cubicBezTo>
                    <a:pt x="1" y="1778"/>
                    <a:pt x="14" y="1792"/>
                    <a:pt x="23" y="1792"/>
                  </a:cubicBezTo>
                  <a:cubicBezTo>
                    <a:pt x="28" y="1792"/>
                    <a:pt x="31" y="1789"/>
                    <a:pt x="31" y="1778"/>
                  </a:cubicBezTo>
                  <a:cubicBezTo>
                    <a:pt x="93" y="1395"/>
                    <a:pt x="192" y="1043"/>
                    <a:pt x="284" y="660"/>
                  </a:cubicBezTo>
                  <a:cubicBezTo>
                    <a:pt x="353" y="468"/>
                    <a:pt x="445" y="246"/>
                    <a:pt x="445" y="24"/>
                  </a:cubicBezTo>
                  <a:cubicBezTo>
                    <a:pt x="445" y="9"/>
                    <a:pt x="437" y="1"/>
                    <a:pt x="43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43"/>
            <p:cNvSpPr/>
            <p:nvPr/>
          </p:nvSpPr>
          <p:spPr>
            <a:xfrm>
              <a:off x="8450162" y="4328573"/>
              <a:ext cx="60588" cy="229308"/>
            </a:xfrm>
            <a:custGeom>
              <a:avLst/>
              <a:gdLst/>
              <a:ahLst/>
              <a:cxnLst/>
              <a:rect l="l" t="t" r="r" b="b"/>
              <a:pathLst>
                <a:path w="534" h="2021" extrusionOk="0">
                  <a:moveTo>
                    <a:pt x="518" y="0"/>
                  </a:moveTo>
                  <a:cubicBezTo>
                    <a:pt x="510" y="0"/>
                    <a:pt x="503" y="8"/>
                    <a:pt x="503" y="23"/>
                  </a:cubicBezTo>
                  <a:cubicBezTo>
                    <a:pt x="411" y="215"/>
                    <a:pt x="373" y="475"/>
                    <a:pt x="311" y="698"/>
                  </a:cubicBezTo>
                  <a:cubicBezTo>
                    <a:pt x="219" y="1111"/>
                    <a:pt x="150" y="1556"/>
                    <a:pt x="28" y="1977"/>
                  </a:cubicBezTo>
                  <a:cubicBezTo>
                    <a:pt x="1" y="1999"/>
                    <a:pt x="27" y="2020"/>
                    <a:pt x="45" y="2020"/>
                  </a:cubicBezTo>
                  <a:cubicBezTo>
                    <a:pt x="53" y="2020"/>
                    <a:pt x="58" y="2017"/>
                    <a:pt x="58" y="2008"/>
                  </a:cubicBezTo>
                  <a:cubicBezTo>
                    <a:pt x="150" y="1556"/>
                    <a:pt x="281" y="1142"/>
                    <a:pt x="373" y="728"/>
                  </a:cubicBezTo>
                  <a:cubicBezTo>
                    <a:pt x="442" y="506"/>
                    <a:pt x="533" y="253"/>
                    <a:pt x="533" y="23"/>
                  </a:cubicBezTo>
                  <a:cubicBezTo>
                    <a:pt x="533" y="8"/>
                    <a:pt x="526" y="0"/>
                    <a:pt x="51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43"/>
            <p:cNvSpPr/>
            <p:nvPr/>
          </p:nvSpPr>
          <p:spPr>
            <a:xfrm>
              <a:off x="8475010" y="4375774"/>
              <a:ext cx="47086" cy="205821"/>
            </a:xfrm>
            <a:custGeom>
              <a:avLst/>
              <a:gdLst/>
              <a:ahLst/>
              <a:cxnLst/>
              <a:rect l="l" t="t" r="r" b="b"/>
              <a:pathLst>
                <a:path w="415" h="1814" extrusionOk="0">
                  <a:moveTo>
                    <a:pt x="399" y="0"/>
                  </a:moveTo>
                  <a:cubicBezTo>
                    <a:pt x="391" y="0"/>
                    <a:pt x="383" y="10"/>
                    <a:pt x="383" y="29"/>
                  </a:cubicBezTo>
                  <a:cubicBezTo>
                    <a:pt x="154" y="565"/>
                    <a:pt x="62" y="1239"/>
                    <a:pt x="0" y="1814"/>
                  </a:cubicBezTo>
                  <a:cubicBezTo>
                    <a:pt x="123" y="1239"/>
                    <a:pt x="314" y="634"/>
                    <a:pt x="414" y="29"/>
                  </a:cubicBezTo>
                  <a:cubicBezTo>
                    <a:pt x="414" y="10"/>
                    <a:pt x="406" y="0"/>
                    <a:pt x="39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43"/>
            <p:cNvSpPr/>
            <p:nvPr/>
          </p:nvSpPr>
          <p:spPr>
            <a:xfrm>
              <a:off x="8481931" y="4434774"/>
              <a:ext cx="43569" cy="178136"/>
            </a:xfrm>
            <a:custGeom>
              <a:avLst/>
              <a:gdLst/>
              <a:ahLst/>
              <a:cxnLst/>
              <a:rect l="l" t="t" r="r" b="b"/>
              <a:pathLst>
                <a:path w="384" h="1570" extrusionOk="0">
                  <a:moveTo>
                    <a:pt x="361" y="1"/>
                  </a:moveTo>
                  <a:cubicBezTo>
                    <a:pt x="356" y="1"/>
                    <a:pt x="353" y="4"/>
                    <a:pt x="353" y="14"/>
                  </a:cubicBezTo>
                  <a:cubicBezTo>
                    <a:pt x="131" y="497"/>
                    <a:pt x="62" y="1041"/>
                    <a:pt x="1" y="1547"/>
                  </a:cubicBezTo>
                  <a:cubicBezTo>
                    <a:pt x="1" y="1562"/>
                    <a:pt x="8" y="1570"/>
                    <a:pt x="16" y="1570"/>
                  </a:cubicBezTo>
                  <a:cubicBezTo>
                    <a:pt x="24" y="1570"/>
                    <a:pt x="31" y="1562"/>
                    <a:pt x="31" y="1547"/>
                  </a:cubicBezTo>
                  <a:cubicBezTo>
                    <a:pt x="93" y="1003"/>
                    <a:pt x="284" y="528"/>
                    <a:pt x="384" y="14"/>
                  </a:cubicBezTo>
                  <a:cubicBezTo>
                    <a:pt x="384" y="14"/>
                    <a:pt x="370" y="1"/>
                    <a:pt x="36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43"/>
            <p:cNvSpPr/>
            <p:nvPr/>
          </p:nvSpPr>
          <p:spPr>
            <a:xfrm>
              <a:off x="8498496" y="4460190"/>
              <a:ext cx="37442" cy="174505"/>
            </a:xfrm>
            <a:custGeom>
              <a:avLst/>
              <a:gdLst/>
              <a:ahLst/>
              <a:cxnLst/>
              <a:rect l="l" t="t" r="r" b="b"/>
              <a:pathLst>
                <a:path w="330" h="1538" extrusionOk="0">
                  <a:moveTo>
                    <a:pt x="318" y="0"/>
                  </a:moveTo>
                  <a:cubicBezTo>
                    <a:pt x="314" y="0"/>
                    <a:pt x="308" y="4"/>
                    <a:pt x="299" y="13"/>
                  </a:cubicBezTo>
                  <a:cubicBezTo>
                    <a:pt x="107" y="495"/>
                    <a:pt x="46" y="1039"/>
                    <a:pt x="16" y="1514"/>
                  </a:cubicBezTo>
                  <a:cubicBezTo>
                    <a:pt x="0" y="1529"/>
                    <a:pt x="8" y="1537"/>
                    <a:pt x="19" y="1537"/>
                  </a:cubicBezTo>
                  <a:cubicBezTo>
                    <a:pt x="31" y="1537"/>
                    <a:pt x="46" y="1529"/>
                    <a:pt x="46" y="1514"/>
                  </a:cubicBezTo>
                  <a:cubicBezTo>
                    <a:pt x="107" y="1039"/>
                    <a:pt x="268" y="526"/>
                    <a:pt x="330" y="51"/>
                  </a:cubicBezTo>
                  <a:cubicBezTo>
                    <a:pt x="330" y="23"/>
                    <a:pt x="330" y="0"/>
                    <a:pt x="31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43"/>
            <p:cNvSpPr/>
            <p:nvPr/>
          </p:nvSpPr>
          <p:spPr>
            <a:xfrm>
              <a:off x="8518465" y="4485833"/>
              <a:ext cx="35740" cy="156238"/>
            </a:xfrm>
            <a:custGeom>
              <a:avLst/>
              <a:gdLst/>
              <a:ahLst/>
              <a:cxnLst/>
              <a:rect l="l" t="t" r="r" b="b"/>
              <a:pathLst>
                <a:path w="315" h="1377" extrusionOk="0">
                  <a:moveTo>
                    <a:pt x="280" y="0"/>
                  </a:moveTo>
                  <a:cubicBezTo>
                    <a:pt x="272" y="0"/>
                    <a:pt x="262" y="5"/>
                    <a:pt x="253" y="16"/>
                  </a:cubicBezTo>
                  <a:cubicBezTo>
                    <a:pt x="123" y="430"/>
                    <a:pt x="62" y="905"/>
                    <a:pt x="0" y="1319"/>
                  </a:cubicBezTo>
                  <a:cubicBezTo>
                    <a:pt x="0" y="1360"/>
                    <a:pt x="22" y="1377"/>
                    <a:pt x="40" y="1377"/>
                  </a:cubicBezTo>
                  <a:cubicBezTo>
                    <a:pt x="52" y="1377"/>
                    <a:pt x="62" y="1369"/>
                    <a:pt x="62" y="1357"/>
                  </a:cubicBezTo>
                  <a:cubicBezTo>
                    <a:pt x="123" y="905"/>
                    <a:pt x="253" y="461"/>
                    <a:pt x="315" y="47"/>
                  </a:cubicBezTo>
                  <a:cubicBezTo>
                    <a:pt x="315" y="26"/>
                    <a:pt x="299" y="0"/>
                    <a:pt x="28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43"/>
            <p:cNvSpPr/>
            <p:nvPr/>
          </p:nvSpPr>
          <p:spPr>
            <a:xfrm>
              <a:off x="8532307" y="4511248"/>
              <a:ext cx="33244" cy="144778"/>
            </a:xfrm>
            <a:custGeom>
              <a:avLst/>
              <a:gdLst/>
              <a:ahLst/>
              <a:cxnLst/>
              <a:rect l="l" t="t" r="r" b="b"/>
              <a:pathLst>
                <a:path w="293" h="1276" extrusionOk="0">
                  <a:moveTo>
                    <a:pt x="269" y="1"/>
                  </a:moveTo>
                  <a:cubicBezTo>
                    <a:pt x="265" y="1"/>
                    <a:pt x="261" y="4"/>
                    <a:pt x="261" y="15"/>
                  </a:cubicBezTo>
                  <a:cubicBezTo>
                    <a:pt x="162" y="175"/>
                    <a:pt x="162" y="398"/>
                    <a:pt x="131" y="589"/>
                  </a:cubicBezTo>
                  <a:cubicBezTo>
                    <a:pt x="101" y="811"/>
                    <a:pt x="32" y="1003"/>
                    <a:pt x="1" y="1225"/>
                  </a:cubicBezTo>
                  <a:cubicBezTo>
                    <a:pt x="1" y="1261"/>
                    <a:pt x="25" y="1276"/>
                    <a:pt x="44" y="1276"/>
                  </a:cubicBezTo>
                  <a:cubicBezTo>
                    <a:pt x="58" y="1276"/>
                    <a:pt x="70" y="1268"/>
                    <a:pt x="70" y="1256"/>
                  </a:cubicBezTo>
                  <a:cubicBezTo>
                    <a:pt x="101" y="1033"/>
                    <a:pt x="162" y="811"/>
                    <a:pt x="193" y="620"/>
                  </a:cubicBezTo>
                  <a:cubicBezTo>
                    <a:pt x="223" y="428"/>
                    <a:pt x="292" y="206"/>
                    <a:pt x="292" y="15"/>
                  </a:cubicBezTo>
                  <a:cubicBezTo>
                    <a:pt x="292" y="15"/>
                    <a:pt x="278" y="1"/>
                    <a:pt x="2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43"/>
            <p:cNvSpPr/>
            <p:nvPr/>
          </p:nvSpPr>
          <p:spPr>
            <a:xfrm>
              <a:off x="8557608" y="4546876"/>
              <a:ext cx="21784" cy="99053"/>
            </a:xfrm>
            <a:custGeom>
              <a:avLst/>
              <a:gdLst/>
              <a:ahLst/>
              <a:cxnLst/>
              <a:rect l="l" t="t" r="r" b="b"/>
              <a:pathLst>
                <a:path w="192" h="873" extrusionOk="0">
                  <a:moveTo>
                    <a:pt x="169" y="1"/>
                  </a:moveTo>
                  <a:cubicBezTo>
                    <a:pt x="164" y="1"/>
                    <a:pt x="161" y="4"/>
                    <a:pt x="161" y="15"/>
                  </a:cubicBezTo>
                  <a:cubicBezTo>
                    <a:pt x="69" y="244"/>
                    <a:pt x="38" y="589"/>
                    <a:pt x="0" y="850"/>
                  </a:cubicBezTo>
                  <a:cubicBezTo>
                    <a:pt x="0" y="865"/>
                    <a:pt x="17" y="873"/>
                    <a:pt x="35" y="873"/>
                  </a:cubicBezTo>
                  <a:cubicBezTo>
                    <a:pt x="52" y="873"/>
                    <a:pt x="69" y="865"/>
                    <a:pt x="69" y="850"/>
                  </a:cubicBezTo>
                  <a:cubicBezTo>
                    <a:pt x="100" y="559"/>
                    <a:pt x="192" y="306"/>
                    <a:pt x="192" y="15"/>
                  </a:cubicBezTo>
                  <a:cubicBezTo>
                    <a:pt x="192" y="15"/>
                    <a:pt x="178" y="1"/>
                    <a:pt x="1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43"/>
            <p:cNvSpPr/>
            <p:nvPr/>
          </p:nvSpPr>
          <p:spPr>
            <a:xfrm>
              <a:off x="8575875" y="4556293"/>
              <a:ext cx="18267" cy="82147"/>
            </a:xfrm>
            <a:custGeom>
              <a:avLst/>
              <a:gdLst/>
              <a:ahLst/>
              <a:cxnLst/>
              <a:rect l="l" t="t" r="r" b="b"/>
              <a:pathLst>
                <a:path w="161" h="724" extrusionOk="0">
                  <a:moveTo>
                    <a:pt x="130" y="1"/>
                  </a:moveTo>
                  <a:cubicBezTo>
                    <a:pt x="69" y="223"/>
                    <a:pt x="69" y="445"/>
                    <a:pt x="0" y="667"/>
                  </a:cubicBezTo>
                  <a:cubicBezTo>
                    <a:pt x="0" y="707"/>
                    <a:pt x="23" y="723"/>
                    <a:pt x="42" y="723"/>
                  </a:cubicBezTo>
                  <a:cubicBezTo>
                    <a:pt x="56" y="723"/>
                    <a:pt x="69" y="714"/>
                    <a:pt x="69" y="698"/>
                  </a:cubicBezTo>
                  <a:cubicBezTo>
                    <a:pt x="100" y="476"/>
                    <a:pt x="161" y="253"/>
                    <a:pt x="16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43"/>
            <p:cNvSpPr/>
            <p:nvPr/>
          </p:nvSpPr>
          <p:spPr>
            <a:xfrm>
              <a:off x="8594029" y="4544947"/>
              <a:ext cx="18381" cy="85324"/>
            </a:xfrm>
            <a:custGeom>
              <a:avLst/>
              <a:gdLst/>
              <a:ahLst/>
              <a:cxnLst/>
              <a:rect l="l" t="t" r="r" b="b"/>
              <a:pathLst>
                <a:path w="162" h="752" extrusionOk="0">
                  <a:moveTo>
                    <a:pt x="131" y="1"/>
                  </a:moveTo>
                  <a:cubicBezTo>
                    <a:pt x="32" y="223"/>
                    <a:pt x="1" y="484"/>
                    <a:pt x="1" y="706"/>
                  </a:cubicBezTo>
                  <a:cubicBezTo>
                    <a:pt x="1" y="736"/>
                    <a:pt x="9" y="752"/>
                    <a:pt x="16" y="752"/>
                  </a:cubicBezTo>
                  <a:cubicBezTo>
                    <a:pt x="24" y="752"/>
                    <a:pt x="32" y="736"/>
                    <a:pt x="32" y="706"/>
                  </a:cubicBezTo>
                  <a:cubicBezTo>
                    <a:pt x="62" y="484"/>
                    <a:pt x="101" y="261"/>
                    <a:pt x="16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43"/>
            <p:cNvSpPr/>
            <p:nvPr/>
          </p:nvSpPr>
          <p:spPr>
            <a:xfrm>
              <a:off x="8608892" y="4513744"/>
              <a:ext cx="25302" cy="106995"/>
            </a:xfrm>
            <a:custGeom>
              <a:avLst/>
              <a:gdLst/>
              <a:ahLst/>
              <a:cxnLst/>
              <a:rect l="l" t="t" r="r" b="b"/>
              <a:pathLst>
                <a:path w="223" h="943" extrusionOk="0">
                  <a:moveTo>
                    <a:pt x="218" y="0"/>
                  </a:moveTo>
                  <a:cubicBezTo>
                    <a:pt x="215" y="0"/>
                    <a:pt x="207" y="8"/>
                    <a:pt x="192" y="23"/>
                  </a:cubicBezTo>
                  <a:cubicBezTo>
                    <a:pt x="61" y="276"/>
                    <a:pt x="31" y="628"/>
                    <a:pt x="0" y="919"/>
                  </a:cubicBezTo>
                  <a:cubicBezTo>
                    <a:pt x="0" y="935"/>
                    <a:pt x="8" y="942"/>
                    <a:pt x="19" y="942"/>
                  </a:cubicBezTo>
                  <a:cubicBezTo>
                    <a:pt x="31" y="942"/>
                    <a:pt x="46" y="935"/>
                    <a:pt x="61" y="919"/>
                  </a:cubicBezTo>
                  <a:cubicBezTo>
                    <a:pt x="92" y="598"/>
                    <a:pt x="192" y="307"/>
                    <a:pt x="222" y="23"/>
                  </a:cubicBezTo>
                  <a:cubicBezTo>
                    <a:pt x="222" y="8"/>
                    <a:pt x="222" y="0"/>
                    <a:pt x="21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43"/>
            <p:cNvSpPr/>
            <p:nvPr/>
          </p:nvSpPr>
          <p:spPr>
            <a:xfrm>
              <a:off x="8634080" y="4496498"/>
              <a:ext cx="25302" cy="84303"/>
            </a:xfrm>
            <a:custGeom>
              <a:avLst/>
              <a:gdLst/>
              <a:ahLst/>
              <a:cxnLst/>
              <a:rect l="l" t="t" r="r" b="b"/>
              <a:pathLst>
                <a:path w="223" h="743" extrusionOk="0">
                  <a:moveTo>
                    <a:pt x="200" y="1"/>
                  </a:moveTo>
                  <a:cubicBezTo>
                    <a:pt x="195" y="1"/>
                    <a:pt x="192" y="4"/>
                    <a:pt x="192" y="14"/>
                  </a:cubicBezTo>
                  <a:cubicBezTo>
                    <a:pt x="92" y="236"/>
                    <a:pt x="31" y="459"/>
                    <a:pt x="0" y="719"/>
                  </a:cubicBezTo>
                  <a:cubicBezTo>
                    <a:pt x="0" y="734"/>
                    <a:pt x="8" y="742"/>
                    <a:pt x="19" y="742"/>
                  </a:cubicBezTo>
                  <a:cubicBezTo>
                    <a:pt x="31" y="742"/>
                    <a:pt x="46" y="734"/>
                    <a:pt x="62" y="719"/>
                  </a:cubicBezTo>
                  <a:cubicBezTo>
                    <a:pt x="92" y="497"/>
                    <a:pt x="192" y="236"/>
                    <a:pt x="222" y="14"/>
                  </a:cubicBezTo>
                  <a:cubicBezTo>
                    <a:pt x="222" y="14"/>
                    <a:pt x="209" y="1"/>
                    <a:pt x="2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43"/>
            <p:cNvSpPr/>
            <p:nvPr/>
          </p:nvSpPr>
          <p:spPr>
            <a:xfrm>
              <a:off x="8646674" y="4310532"/>
              <a:ext cx="74430" cy="288422"/>
            </a:xfrm>
            <a:custGeom>
              <a:avLst/>
              <a:gdLst/>
              <a:ahLst/>
              <a:cxnLst/>
              <a:rect l="l" t="t" r="r" b="b"/>
              <a:pathLst>
                <a:path w="656" h="2542" extrusionOk="0">
                  <a:moveTo>
                    <a:pt x="640" y="0"/>
                  </a:moveTo>
                  <a:cubicBezTo>
                    <a:pt x="632" y="0"/>
                    <a:pt x="625" y="10"/>
                    <a:pt x="625" y="29"/>
                  </a:cubicBezTo>
                  <a:cubicBezTo>
                    <a:pt x="464" y="412"/>
                    <a:pt x="403" y="826"/>
                    <a:pt x="303" y="1209"/>
                  </a:cubicBezTo>
                  <a:cubicBezTo>
                    <a:pt x="211" y="1653"/>
                    <a:pt x="81" y="2067"/>
                    <a:pt x="20" y="2519"/>
                  </a:cubicBezTo>
                  <a:cubicBezTo>
                    <a:pt x="0" y="2534"/>
                    <a:pt x="8" y="2542"/>
                    <a:pt x="21" y="2542"/>
                  </a:cubicBezTo>
                  <a:cubicBezTo>
                    <a:pt x="33" y="2542"/>
                    <a:pt x="50" y="2534"/>
                    <a:pt x="50" y="2519"/>
                  </a:cubicBezTo>
                  <a:cubicBezTo>
                    <a:pt x="242" y="1684"/>
                    <a:pt x="495" y="857"/>
                    <a:pt x="655" y="29"/>
                  </a:cubicBezTo>
                  <a:cubicBezTo>
                    <a:pt x="655" y="10"/>
                    <a:pt x="648" y="0"/>
                    <a:pt x="64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43"/>
            <p:cNvSpPr/>
            <p:nvPr/>
          </p:nvSpPr>
          <p:spPr>
            <a:xfrm>
              <a:off x="8666189" y="4332204"/>
              <a:ext cx="69664" cy="264481"/>
            </a:xfrm>
            <a:custGeom>
              <a:avLst/>
              <a:gdLst/>
              <a:ahLst/>
              <a:cxnLst/>
              <a:rect l="l" t="t" r="r" b="b"/>
              <a:pathLst>
                <a:path w="614" h="2331" extrusionOk="0">
                  <a:moveTo>
                    <a:pt x="594" y="1"/>
                  </a:moveTo>
                  <a:cubicBezTo>
                    <a:pt x="585" y="1"/>
                    <a:pt x="575" y="11"/>
                    <a:pt x="575" y="30"/>
                  </a:cubicBezTo>
                  <a:cubicBezTo>
                    <a:pt x="323" y="757"/>
                    <a:pt x="162" y="1524"/>
                    <a:pt x="1" y="2290"/>
                  </a:cubicBezTo>
                  <a:cubicBezTo>
                    <a:pt x="1" y="2311"/>
                    <a:pt x="23" y="2331"/>
                    <a:pt x="48" y="2331"/>
                  </a:cubicBezTo>
                  <a:cubicBezTo>
                    <a:pt x="67" y="2331"/>
                    <a:pt x="87" y="2319"/>
                    <a:pt x="100" y="2290"/>
                  </a:cubicBezTo>
                  <a:cubicBezTo>
                    <a:pt x="231" y="1524"/>
                    <a:pt x="483" y="796"/>
                    <a:pt x="614" y="30"/>
                  </a:cubicBezTo>
                  <a:cubicBezTo>
                    <a:pt x="614" y="11"/>
                    <a:pt x="604" y="1"/>
                    <a:pt x="59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43"/>
            <p:cNvSpPr/>
            <p:nvPr/>
          </p:nvSpPr>
          <p:spPr>
            <a:xfrm>
              <a:off x="8701021" y="4360683"/>
              <a:ext cx="56617" cy="212856"/>
            </a:xfrm>
            <a:custGeom>
              <a:avLst/>
              <a:gdLst/>
              <a:ahLst/>
              <a:cxnLst/>
              <a:rect l="l" t="t" r="r" b="b"/>
              <a:pathLst>
                <a:path w="499" h="1876" extrusionOk="0">
                  <a:moveTo>
                    <a:pt x="429" y="1"/>
                  </a:moveTo>
                  <a:cubicBezTo>
                    <a:pt x="176" y="575"/>
                    <a:pt x="115" y="1242"/>
                    <a:pt x="16" y="1847"/>
                  </a:cubicBezTo>
                  <a:cubicBezTo>
                    <a:pt x="0" y="1866"/>
                    <a:pt x="16" y="1876"/>
                    <a:pt x="35" y="1876"/>
                  </a:cubicBezTo>
                  <a:cubicBezTo>
                    <a:pt x="54" y="1876"/>
                    <a:pt x="77" y="1866"/>
                    <a:pt x="77" y="1847"/>
                  </a:cubicBezTo>
                  <a:cubicBezTo>
                    <a:pt x="176" y="1242"/>
                    <a:pt x="399" y="637"/>
                    <a:pt x="460" y="31"/>
                  </a:cubicBezTo>
                  <a:cubicBezTo>
                    <a:pt x="498" y="1"/>
                    <a:pt x="460" y="1"/>
                    <a:pt x="42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43"/>
            <p:cNvSpPr/>
            <p:nvPr/>
          </p:nvSpPr>
          <p:spPr>
            <a:xfrm>
              <a:off x="8724507" y="4385985"/>
              <a:ext cx="43569" cy="177001"/>
            </a:xfrm>
            <a:custGeom>
              <a:avLst/>
              <a:gdLst/>
              <a:ahLst/>
              <a:cxnLst/>
              <a:rect l="l" t="t" r="r" b="b"/>
              <a:pathLst>
                <a:path w="384" h="1560" extrusionOk="0">
                  <a:moveTo>
                    <a:pt x="352" y="0"/>
                  </a:moveTo>
                  <a:cubicBezTo>
                    <a:pt x="130" y="475"/>
                    <a:pt x="192" y="1019"/>
                    <a:pt x="0" y="1502"/>
                  </a:cubicBezTo>
                  <a:cubicBezTo>
                    <a:pt x="0" y="1535"/>
                    <a:pt x="30" y="1560"/>
                    <a:pt x="57" y="1560"/>
                  </a:cubicBezTo>
                  <a:cubicBezTo>
                    <a:pt x="79" y="1560"/>
                    <a:pt x="100" y="1543"/>
                    <a:pt x="100" y="1502"/>
                  </a:cubicBezTo>
                  <a:cubicBezTo>
                    <a:pt x="130" y="1019"/>
                    <a:pt x="383" y="513"/>
                    <a:pt x="383" y="31"/>
                  </a:cubicBezTo>
                  <a:cubicBezTo>
                    <a:pt x="383" y="0"/>
                    <a:pt x="352" y="0"/>
                    <a:pt x="35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43"/>
            <p:cNvSpPr/>
            <p:nvPr/>
          </p:nvSpPr>
          <p:spPr>
            <a:xfrm>
              <a:off x="8746178" y="4408564"/>
              <a:ext cx="40051" cy="144665"/>
            </a:xfrm>
            <a:custGeom>
              <a:avLst/>
              <a:gdLst/>
              <a:ahLst/>
              <a:cxnLst/>
              <a:rect l="l" t="t" r="r" b="b"/>
              <a:pathLst>
                <a:path w="353" h="1275" extrusionOk="0">
                  <a:moveTo>
                    <a:pt x="338" y="0"/>
                  </a:moveTo>
                  <a:cubicBezTo>
                    <a:pt x="330" y="0"/>
                    <a:pt x="322" y="8"/>
                    <a:pt x="322" y="23"/>
                  </a:cubicBezTo>
                  <a:cubicBezTo>
                    <a:pt x="161" y="406"/>
                    <a:pt x="100" y="820"/>
                    <a:pt x="1" y="1234"/>
                  </a:cubicBezTo>
                  <a:cubicBezTo>
                    <a:pt x="1" y="1255"/>
                    <a:pt x="20" y="1275"/>
                    <a:pt x="44" y="1275"/>
                  </a:cubicBezTo>
                  <a:cubicBezTo>
                    <a:pt x="63" y="1275"/>
                    <a:pt x="84" y="1263"/>
                    <a:pt x="100" y="1234"/>
                  </a:cubicBezTo>
                  <a:cubicBezTo>
                    <a:pt x="192" y="851"/>
                    <a:pt x="322" y="437"/>
                    <a:pt x="353" y="23"/>
                  </a:cubicBezTo>
                  <a:cubicBezTo>
                    <a:pt x="353" y="8"/>
                    <a:pt x="345" y="0"/>
                    <a:pt x="33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43"/>
            <p:cNvSpPr/>
            <p:nvPr/>
          </p:nvSpPr>
          <p:spPr>
            <a:xfrm>
              <a:off x="8774883" y="4443965"/>
              <a:ext cx="36648" cy="94741"/>
            </a:xfrm>
            <a:custGeom>
              <a:avLst/>
              <a:gdLst/>
              <a:ahLst/>
              <a:cxnLst/>
              <a:rect l="l" t="t" r="r" b="b"/>
              <a:pathLst>
                <a:path w="323" h="835" extrusionOk="0">
                  <a:moveTo>
                    <a:pt x="223" y="1"/>
                  </a:moveTo>
                  <a:cubicBezTo>
                    <a:pt x="124" y="1"/>
                    <a:pt x="0" y="702"/>
                    <a:pt x="0" y="799"/>
                  </a:cubicBezTo>
                  <a:cubicBezTo>
                    <a:pt x="0" y="817"/>
                    <a:pt x="23" y="834"/>
                    <a:pt x="43" y="834"/>
                  </a:cubicBezTo>
                  <a:cubicBezTo>
                    <a:pt x="57" y="834"/>
                    <a:pt x="69" y="825"/>
                    <a:pt x="69" y="799"/>
                  </a:cubicBezTo>
                  <a:cubicBezTo>
                    <a:pt x="100" y="730"/>
                    <a:pt x="322" y="33"/>
                    <a:pt x="230" y="2"/>
                  </a:cubicBezTo>
                  <a:cubicBezTo>
                    <a:pt x="228" y="1"/>
                    <a:pt x="225" y="1"/>
                    <a:pt x="22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43"/>
            <p:cNvSpPr/>
            <p:nvPr/>
          </p:nvSpPr>
          <p:spPr>
            <a:xfrm>
              <a:off x="8796554" y="4462686"/>
              <a:ext cx="18381" cy="69893"/>
            </a:xfrm>
            <a:custGeom>
              <a:avLst/>
              <a:gdLst/>
              <a:ahLst/>
              <a:cxnLst/>
              <a:rect l="l" t="t" r="r" b="b"/>
              <a:pathLst>
                <a:path w="162" h="616" extrusionOk="0">
                  <a:moveTo>
                    <a:pt x="116" y="0"/>
                  </a:moveTo>
                  <a:cubicBezTo>
                    <a:pt x="108" y="0"/>
                    <a:pt x="100" y="10"/>
                    <a:pt x="100" y="29"/>
                  </a:cubicBezTo>
                  <a:cubicBezTo>
                    <a:pt x="39" y="182"/>
                    <a:pt x="39" y="412"/>
                    <a:pt x="1" y="565"/>
                  </a:cubicBezTo>
                  <a:cubicBezTo>
                    <a:pt x="1" y="592"/>
                    <a:pt x="36" y="616"/>
                    <a:pt x="56" y="616"/>
                  </a:cubicBezTo>
                  <a:cubicBezTo>
                    <a:pt x="64" y="616"/>
                    <a:pt x="70" y="612"/>
                    <a:pt x="70" y="603"/>
                  </a:cubicBezTo>
                  <a:cubicBezTo>
                    <a:pt x="100" y="412"/>
                    <a:pt x="162" y="220"/>
                    <a:pt x="131" y="29"/>
                  </a:cubicBezTo>
                  <a:cubicBezTo>
                    <a:pt x="131" y="10"/>
                    <a:pt x="123" y="0"/>
                    <a:pt x="1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43"/>
            <p:cNvSpPr/>
            <p:nvPr/>
          </p:nvSpPr>
          <p:spPr>
            <a:xfrm>
              <a:off x="8528903" y="4311894"/>
              <a:ext cx="21784" cy="77608"/>
            </a:xfrm>
            <a:custGeom>
              <a:avLst/>
              <a:gdLst/>
              <a:ahLst/>
              <a:cxnLst/>
              <a:rect l="l" t="t" r="r" b="b"/>
              <a:pathLst>
                <a:path w="192" h="684" extrusionOk="0">
                  <a:moveTo>
                    <a:pt x="169" y="0"/>
                  </a:moveTo>
                  <a:cubicBezTo>
                    <a:pt x="165" y="0"/>
                    <a:pt x="161" y="4"/>
                    <a:pt x="161" y="17"/>
                  </a:cubicBezTo>
                  <a:cubicBezTo>
                    <a:pt x="131" y="78"/>
                    <a:pt x="131" y="140"/>
                    <a:pt x="100" y="239"/>
                  </a:cubicBezTo>
                  <a:cubicBezTo>
                    <a:pt x="62" y="362"/>
                    <a:pt x="31" y="523"/>
                    <a:pt x="0" y="653"/>
                  </a:cubicBezTo>
                  <a:cubicBezTo>
                    <a:pt x="0" y="684"/>
                    <a:pt x="31" y="684"/>
                    <a:pt x="31" y="684"/>
                  </a:cubicBezTo>
                  <a:cubicBezTo>
                    <a:pt x="62" y="523"/>
                    <a:pt x="100" y="400"/>
                    <a:pt x="161" y="239"/>
                  </a:cubicBezTo>
                  <a:cubicBezTo>
                    <a:pt x="161" y="170"/>
                    <a:pt x="192" y="109"/>
                    <a:pt x="192" y="17"/>
                  </a:cubicBezTo>
                  <a:cubicBezTo>
                    <a:pt x="192" y="17"/>
                    <a:pt x="178" y="0"/>
                    <a:pt x="1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43"/>
            <p:cNvSpPr/>
            <p:nvPr/>
          </p:nvSpPr>
          <p:spPr>
            <a:xfrm>
              <a:off x="8545355" y="4305994"/>
              <a:ext cx="30634" cy="100868"/>
            </a:xfrm>
            <a:custGeom>
              <a:avLst/>
              <a:gdLst/>
              <a:ahLst/>
              <a:cxnLst/>
              <a:rect l="l" t="t" r="r" b="b"/>
              <a:pathLst>
                <a:path w="270" h="889" extrusionOk="0">
                  <a:moveTo>
                    <a:pt x="238" y="0"/>
                  </a:moveTo>
                  <a:cubicBezTo>
                    <a:pt x="108" y="291"/>
                    <a:pt x="78" y="575"/>
                    <a:pt x="16" y="866"/>
                  </a:cubicBezTo>
                  <a:cubicBezTo>
                    <a:pt x="1" y="881"/>
                    <a:pt x="9" y="889"/>
                    <a:pt x="20" y="889"/>
                  </a:cubicBezTo>
                  <a:cubicBezTo>
                    <a:pt x="32" y="889"/>
                    <a:pt x="47" y="881"/>
                    <a:pt x="47" y="866"/>
                  </a:cubicBezTo>
                  <a:cubicBezTo>
                    <a:pt x="78" y="575"/>
                    <a:pt x="208" y="322"/>
                    <a:pt x="269" y="31"/>
                  </a:cubicBezTo>
                  <a:cubicBezTo>
                    <a:pt x="269" y="0"/>
                    <a:pt x="238" y="0"/>
                    <a:pt x="23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43"/>
            <p:cNvSpPr/>
            <p:nvPr/>
          </p:nvSpPr>
          <p:spPr>
            <a:xfrm>
              <a:off x="8518465" y="4320744"/>
              <a:ext cx="13956" cy="50491"/>
            </a:xfrm>
            <a:custGeom>
              <a:avLst/>
              <a:gdLst/>
              <a:ahLst/>
              <a:cxnLst/>
              <a:rect l="l" t="t" r="r" b="b"/>
              <a:pathLst>
                <a:path w="123" h="445" extrusionOk="0">
                  <a:moveTo>
                    <a:pt x="92" y="0"/>
                  </a:moveTo>
                  <a:cubicBezTo>
                    <a:pt x="62" y="31"/>
                    <a:pt x="62" y="92"/>
                    <a:pt x="62" y="131"/>
                  </a:cubicBezTo>
                  <a:cubicBezTo>
                    <a:pt x="31" y="223"/>
                    <a:pt x="0" y="322"/>
                    <a:pt x="0" y="414"/>
                  </a:cubicBezTo>
                  <a:cubicBezTo>
                    <a:pt x="0" y="445"/>
                    <a:pt x="31" y="445"/>
                    <a:pt x="31" y="445"/>
                  </a:cubicBezTo>
                  <a:cubicBezTo>
                    <a:pt x="31" y="353"/>
                    <a:pt x="62" y="253"/>
                    <a:pt x="92" y="161"/>
                  </a:cubicBezTo>
                  <a:cubicBezTo>
                    <a:pt x="92" y="92"/>
                    <a:pt x="123" y="62"/>
                    <a:pt x="12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43"/>
            <p:cNvSpPr/>
            <p:nvPr/>
          </p:nvSpPr>
          <p:spPr>
            <a:xfrm>
              <a:off x="8561920" y="4288747"/>
              <a:ext cx="32223" cy="110966"/>
            </a:xfrm>
            <a:custGeom>
              <a:avLst/>
              <a:gdLst/>
              <a:ahLst/>
              <a:cxnLst/>
              <a:rect l="l" t="t" r="r" b="b"/>
              <a:pathLst>
                <a:path w="284" h="978" extrusionOk="0">
                  <a:moveTo>
                    <a:pt x="269" y="1"/>
                  </a:moveTo>
                  <a:cubicBezTo>
                    <a:pt x="261" y="1"/>
                    <a:pt x="253" y="10"/>
                    <a:pt x="253" y="30"/>
                  </a:cubicBezTo>
                  <a:cubicBezTo>
                    <a:pt x="123" y="313"/>
                    <a:pt x="62" y="635"/>
                    <a:pt x="0" y="949"/>
                  </a:cubicBezTo>
                  <a:cubicBezTo>
                    <a:pt x="0" y="968"/>
                    <a:pt x="8" y="978"/>
                    <a:pt x="16" y="978"/>
                  </a:cubicBezTo>
                  <a:cubicBezTo>
                    <a:pt x="23" y="978"/>
                    <a:pt x="31" y="968"/>
                    <a:pt x="31" y="949"/>
                  </a:cubicBezTo>
                  <a:cubicBezTo>
                    <a:pt x="123" y="665"/>
                    <a:pt x="223" y="344"/>
                    <a:pt x="284" y="30"/>
                  </a:cubicBezTo>
                  <a:cubicBezTo>
                    <a:pt x="284" y="10"/>
                    <a:pt x="276" y="1"/>
                    <a:pt x="2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43"/>
            <p:cNvSpPr/>
            <p:nvPr/>
          </p:nvSpPr>
          <p:spPr>
            <a:xfrm>
              <a:off x="8583591" y="4278195"/>
              <a:ext cx="35853" cy="125263"/>
            </a:xfrm>
            <a:custGeom>
              <a:avLst/>
              <a:gdLst/>
              <a:ahLst/>
              <a:cxnLst/>
              <a:rect l="l" t="t" r="r" b="b"/>
              <a:pathLst>
                <a:path w="316" h="1104" extrusionOk="0">
                  <a:moveTo>
                    <a:pt x="269" y="0"/>
                  </a:moveTo>
                  <a:cubicBezTo>
                    <a:pt x="261" y="0"/>
                    <a:pt x="254" y="8"/>
                    <a:pt x="254" y="23"/>
                  </a:cubicBezTo>
                  <a:cubicBezTo>
                    <a:pt x="154" y="153"/>
                    <a:pt x="154" y="375"/>
                    <a:pt x="124" y="536"/>
                  </a:cubicBezTo>
                  <a:cubicBezTo>
                    <a:pt x="93" y="697"/>
                    <a:pt x="62" y="889"/>
                    <a:pt x="1" y="1080"/>
                  </a:cubicBezTo>
                  <a:cubicBezTo>
                    <a:pt x="1" y="1096"/>
                    <a:pt x="16" y="1103"/>
                    <a:pt x="32" y="1103"/>
                  </a:cubicBezTo>
                  <a:cubicBezTo>
                    <a:pt x="47" y="1103"/>
                    <a:pt x="62" y="1096"/>
                    <a:pt x="62" y="1080"/>
                  </a:cubicBezTo>
                  <a:cubicBezTo>
                    <a:pt x="93" y="889"/>
                    <a:pt x="154" y="697"/>
                    <a:pt x="193" y="506"/>
                  </a:cubicBezTo>
                  <a:cubicBezTo>
                    <a:pt x="223" y="375"/>
                    <a:pt x="315" y="153"/>
                    <a:pt x="284" y="23"/>
                  </a:cubicBezTo>
                  <a:cubicBezTo>
                    <a:pt x="284" y="8"/>
                    <a:pt x="277" y="0"/>
                    <a:pt x="2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43"/>
            <p:cNvSpPr/>
            <p:nvPr/>
          </p:nvSpPr>
          <p:spPr>
            <a:xfrm>
              <a:off x="8601063" y="4270366"/>
              <a:ext cx="36534" cy="140013"/>
            </a:xfrm>
            <a:custGeom>
              <a:avLst/>
              <a:gdLst/>
              <a:ahLst/>
              <a:cxnLst/>
              <a:rect l="l" t="t" r="r" b="b"/>
              <a:pathLst>
                <a:path w="322" h="1234" extrusionOk="0">
                  <a:moveTo>
                    <a:pt x="291" y="0"/>
                  </a:moveTo>
                  <a:cubicBezTo>
                    <a:pt x="130" y="383"/>
                    <a:pt x="100" y="797"/>
                    <a:pt x="0" y="1211"/>
                  </a:cubicBezTo>
                  <a:cubicBezTo>
                    <a:pt x="0" y="1226"/>
                    <a:pt x="17" y="1234"/>
                    <a:pt x="35" y="1234"/>
                  </a:cubicBezTo>
                  <a:cubicBezTo>
                    <a:pt x="52" y="1234"/>
                    <a:pt x="69" y="1226"/>
                    <a:pt x="69" y="1211"/>
                  </a:cubicBezTo>
                  <a:cubicBezTo>
                    <a:pt x="130" y="827"/>
                    <a:pt x="261" y="414"/>
                    <a:pt x="3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43"/>
            <p:cNvSpPr/>
            <p:nvPr/>
          </p:nvSpPr>
          <p:spPr>
            <a:xfrm>
              <a:off x="8622734" y="4255503"/>
              <a:ext cx="43569" cy="151132"/>
            </a:xfrm>
            <a:custGeom>
              <a:avLst/>
              <a:gdLst/>
              <a:ahLst/>
              <a:cxnLst/>
              <a:rect l="l" t="t" r="r" b="b"/>
              <a:pathLst>
                <a:path w="384" h="1332" extrusionOk="0">
                  <a:moveTo>
                    <a:pt x="353" y="1"/>
                  </a:moveTo>
                  <a:cubicBezTo>
                    <a:pt x="162" y="384"/>
                    <a:pt x="100" y="859"/>
                    <a:pt x="1" y="1280"/>
                  </a:cubicBezTo>
                  <a:cubicBezTo>
                    <a:pt x="1" y="1316"/>
                    <a:pt x="24" y="1331"/>
                    <a:pt x="44" y="1331"/>
                  </a:cubicBezTo>
                  <a:cubicBezTo>
                    <a:pt x="58" y="1331"/>
                    <a:pt x="70" y="1324"/>
                    <a:pt x="70" y="1311"/>
                  </a:cubicBezTo>
                  <a:cubicBezTo>
                    <a:pt x="131" y="859"/>
                    <a:pt x="322" y="445"/>
                    <a:pt x="384" y="32"/>
                  </a:cubicBezTo>
                  <a:cubicBezTo>
                    <a:pt x="384" y="1"/>
                    <a:pt x="353" y="1"/>
                    <a:pt x="35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43"/>
            <p:cNvSpPr/>
            <p:nvPr/>
          </p:nvSpPr>
          <p:spPr>
            <a:xfrm>
              <a:off x="8641001" y="4255503"/>
              <a:ext cx="51397" cy="157146"/>
            </a:xfrm>
            <a:custGeom>
              <a:avLst/>
              <a:gdLst/>
              <a:ahLst/>
              <a:cxnLst/>
              <a:rect l="l" t="t" r="r" b="b"/>
              <a:pathLst>
                <a:path w="453" h="1385" extrusionOk="0">
                  <a:moveTo>
                    <a:pt x="414" y="1"/>
                  </a:moveTo>
                  <a:cubicBezTo>
                    <a:pt x="292" y="254"/>
                    <a:pt x="223" y="545"/>
                    <a:pt x="161" y="798"/>
                  </a:cubicBezTo>
                  <a:cubicBezTo>
                    <a:pt x="100" y="989"/>
                    <a:pt x="31" y="1150"/>
                    <a:pt x="1" y="1342"/>
                  </a:cubicBezTo>
                  <a:cubicBezTo>
                    <a:pt x="1" y="1363"/>
                    <a:pt x="35" y="1385"/>
                    <a:pt x="55" y="1385"/>
                  </a:cubicBezTo>
                  <a:cubicBezTo>
                    <a:pt x="64" y="1385"/>
                    <a:pt x="70" y="1381"/>
                    <a:pt x="70" y="1372"/>
                  </a:cubicBezTo>
                  <a:cubicBezTo>
                    <a:pt x="100" y="1211"/>
                    <a:pt x="161" y="1050"/>
                    <a:pt x="192" y="897"/>
                  </a:cubicBezTo>
                  <a:cubicBezTo>
                    <a:pt x="261" y="606"/>
                    <a:pt x="384" y="323"/>
                    <a:pt x="453" y="32"/>
                  </a:cubicBezTo>
                  <a:cubicBezTo>
                    <a:pt x="453" y="1"/>
                    <a:pt x="414" y="1"/>
                    <a:pt x="4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43"/>
            <p:cNvSpPr/>
            <p:nvPr/>
          </p:nvSpPr>
          <p:spPr>
            <a:xfrm>
              <a:off x="8662785" y="4279217"/>
              <a:ext cx="46972" cy="141942"/>
            </a:xfrm>
            <a:custGeom>
              <a:avLst/>
              <a:gdLst/>
              <a:ahLst/>
              <a:cxnLst/>
              <a:rect l="l" t="t" r="r" b="b"/>
              <a:pathLst>
                <a:path w="414" h="1251" extrusionOk="0">
                  <a:moveTo>
                    <a:pt x="405" y="0"/>
                  </a:moveTo>
                  <a:cubicBezTo>
                    <a:pt x="400" y="0"/>
                    <a:pt x="393" y="4"/>
                    <a:pt x="383" y="14"/>
                  </a:cubicBezTo>
                  <a:cubicBezTo>
                    <a:pt x="192" y="366"/>
                    <a:pt x="130" y="811"/>
                    <a:pt x="0" y="1194"/>
                  </a:cubicBezTo>
                  <a:cubicBezTo>
                    <a:pt x="0" y="1233"/>
                    <a:pt x="23" y="1250"/>
                    <a:pt x="42" y="1250"/>
                  </a:cubicBezTo>
                  <a:cubicBezTo>
                    <a:pt x="56" y="1250"/>
                    <a:pt x="69" y="1241"/>
                    <a:pt x="69" y="1224"/>
                  </a:cubicBezTo>
                  <a:cubicBezTo>
                    <a:pt x="130" y="1002"/>
                    <a:pt x="161" y="811"/>
                    <a:pt x="222" y="619"/>
                  </a:cubicBezTo>
                  <a:cubicBezTo>
                    <a:pt x="291" y="428"/>
                    <a:pt x="383" y="236"/>
                    <a:pt x="414" y="14"/>
                  </a:cubicBezTo>
                  <a:cubicBezTo>
                    <a:pt x="414" y="14"/>
                    <a:pt x="414" y="0"/>
                    <a:pt x="40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3" name="Google Shape;4333;p43"/>
          <p:cNvGrpSpPr/>
          <p:nvPr/>
        </p:nvGrpSpPr>
        <p:grpSpPr>
          <a:xfrm>
            <a:off x="435231" y="246706"/>
            <a:ext cx="1044528" cy="827374"/>
            <a:chOff x="435231" y="246706"/>
            <a:chExt cx="1044528" cy="827374"/>
          </a:xfrm>
        </p:grpSpPr>
        <p:sp>
          <p:nvSpPr>
            <p:cNvPr id="4334" name="Google Shape;4334;p43"/>
            <p:cNvSpPr/>
            <p:nvPr/>
          </p:nvSpPr>
          <p:spPr>
            <a:xfrm>
              <a:off x="603243" y="468609"/>
              <a:ext cx="876516" cy="605472"/>
            </a:xfrm>
            <a:custGeom>
              <a:avLst/>
              <a:gdLst/>
              <a:ahLst/>
              <a:cxnLst/>
              <a:rect l="l" t="t" r="r" b="b"/>
              <a:pathLst>
                <a:path w="3318" h="2292" extrusionOk="0">
                  <a:moveTo>
                    <a:pt x="2902" y="1"/>
                  </a:moveTo>
                  <a:cubicBezTo>
                    <a:pt x="2860" y="1"/>
                    <a:pt x="2077" y="1184"/>
                    <a:pt x="2077" y="1214"/>
                  </a:cubicBezTo>
                  <a:cubicBezTo>
                    <a:pt x="2076" y="1215"/>
                    <a:pt x="2074" y="1215"/>
                    <a:pt x="2073" y="1215"/>
                  </a:cubicBezTo>
                  <a:cubicBezTo>
                    <a:pt x="2019" y="1215"/>
                    <a:pt x="1568" y="767"/>
                    <a:pt x="1535" y="767"/>
                  </a:cubicBezTo>
                  <a:cubicBezTo>
                    <a:pt x="1533" y="767"/>
                    <a:pt x="1533" y="768"/>
                    <a:pt x="1533" y="769"/>
                  </a:cubicBezTo>
                  <a:cubicBezTo>
                    <a:pt x="1563" y="800"/>
                    <a:pt x="1563" y="1344"/>
                    <a:pt x="1533" y="1405"/>
                  </a:cubicBezTo>
                  <a:cubicBezTo>
                    <a:pt x="1502" y="1466"/>
                    <a:pt x="0" y="1497"/>
                    <a:pt x="0" y="1497"/>
                  </a:cubicBezTo>
                  <a:cubicBezTo>
                    <a:pt x="0" y="1497"/>
                    <a:pt x="292" y="2233"/>
                    <a:pt x="322" y="2263"/>
                  </a:cubicBezTo>
                  <a:cubicBezTo>
                    <a:pt x="338" y="2282"/>
                    <a:pt x="776" y="2292"/>
                    <a:pt x="1227" y="2292"/>
                  </a:cubicBezTo>
                  <a:cubicBezTo>
                    <a:pt x="1678" y="2292"/>
                    <a:pt x="2142" y="2282"/>
                    <a:pt x="2207" y="2263"/>
                  </a:cubicBezTo>
                  <a:cubicBezTo>
                    <a:pt x="2299" y="2202"/>
                    <a:pt x="3287" y="831"/>
                    <a:pt x="3287" y="800"/>
                  </a:cubicBezTo>
                  <a:cubicBezTo>
                    <a:pt x="3318" y="769"/>
                    <a:pt x="2904" y="65"/>
                    <a:pt x="2904" y="3"/>
                  </a:cubicBezTo>
                  <a:cubicBezTo>
                    <a:pt x="2904" y="1"/>
                    <a:pt x="2903" y="1"/>
                    <a:pt x="2902"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43"/>
            <p:cNvSpPr/>
            <p:nvPr/>
          </p:nvSpPr>
          <p:spPr>
            <a:xfrm>
              <a:off x="502066" y="283162"/>
              <a:ext cx="716693" cy="328096"/>
            </a:xfrm>
            <a:custGeom>
              <a:avLst/>
              <a:gdLst/>
              <a:ahLst/>
              <a:cxnLst/>
              <a:rect l="l" t="t" r="r" b="b"/>
              <a:pathLst>
                <a:path w="2713" h="1242" extrusionOk="0">
                  <a:moveTo>
                    <a:pt x="2712" y="0"/>
                  </a:moveTo>
                  <a:lnTo>
                    <a:pt x="2712" y="0"/>
                  </a:lnTo>
                  <a:cubicBezTo>
                    <a:pt x="2712" y="0"/>
                    <a:pt x="989" y="161"/>
                    <a:pt x="866" y="223"/>
                  </a:cubicBezTo>
                  <a:cubicBezTo>
                    <a:pt x="767" y="284"/>
                    <a:pt x="0" y="1180"/>
                    <a:pt x="0" y="1180"/>
                  </a:cubicBezTo>
                  <a:lnTo>
                    <a:pt x="1824" y="1242"/>
                  </a:lnTo>
                  <a:lnTo>
                    <a:pt x="2712" y="0"/>
                  </a:ln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43"/>
            <p:cNvSpPr/>
            <p:nvPr/>
          </p:nvSpPr>
          <p:spPr>
            <a:xfrm>
              <a:off x="443420" y="594882"/>
              <a:ext cx="556870" cy="26417"/>
            </a:xfrm>
            <a:custGeom>
              <a:avLst/>
              <a:gdLst/>
              <a:ahLst/>
              <a:cxnLst/>
              <a:rect l="l" t="t" r="r" b="b"/>
              <a:pathLst>
                <a:path w="2108" h="100" extrusionOk="0">
                  <a:moveTo>
                    <a:pt x="2046" y="0"/>
                  </a:moveTo>
                  <a:cubicBezTo>
                    <a:pt x="1372" y="31"/>
                    <a:pt x="667" y="31"/>
                    <a:pt x="0" y="62"/>
                  </a:cubicBezTo>
                  <a:lnTo>
                    <a:pt x="0" y="100"/>
                  </a:lnTo>
                  <a:cubicBezTo>
                    <a:pt x="667" y="100"/>
                    <a:pt x="1372" y="100"/>
                    <a:pt x="2046" y="62"/>
                  </a:cubicBezTo>
                  <a:cubicBezTo>
                    <a:pt x="2107" y="62"/>
                    <a:pt x="2107" y="0"/>
                    <a:pt x="20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43"/>
            <p:cNvSpPr/>
            <p:nvPr/>
          </p:nvSpPr>
          <p:spPr>
            <a:xfrm>
              <a:off x="443420" y="272859"/>
              <a:ext cx="261264" cy="333908"/>
            </a:xfrm>
            <a:custGeom>
              <a:avLst/>
              <a:gdLst/>
              <a:ahLst/>
              <a:cxnLst/>
              <a:rect l="l" t="t" r="r" b="b"/>
              <a:pathLst>
                <a:path w="989" h="1264" extrusionOk="0">
                  <a:moveTo>
                    <a:pt x="945" y="0"/>
                  </a:moveTo>
                  <a:cubicBezTo>
                    <a:pt x="939" y="0"/>
                    <a:pt x="933" y="3"/>
                    <a:pt x="927" y="9"/>
                  </a:cubicBezTo>
                  <a:cubicBezTo>
                    <a:pt x="605" y="422"/>
                    <a:pt x="284" y="806"/>
                    <a:pt x="0" y="1250"/>
                  </a:cubicBezTo>
                  <a:cubicBezTo>
                    <a:pt x="0" y="1250"/>
                    <a:pt x="0" y="1263"/>
                    <a:pt x="9" y="1263"/>
                  </a:cubicBezTo>
                  <a:cubicBezTo>
                    <a:pt x="14" y="1263"/>
                    <a:pt x="21" y="1260"/>
                    <a:pt x="31" y="1250"/>
                  </a:cubicBezTo>
                  <a:cubicBezTo>
                    <a:pt x="353" y="867"/>
                    <a:pt x="667" y="453"/>
                    <a:pt x="989" y="70"/>
                  </a:cubicBezTo>
                  <a:cubicBezTo>
                    <a:pt x="989" y="45"/>
                    <a:pt x="968" y="0"/>
                    <a:pt x="94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43"/>
            <p:cNvSpPr/>
            <p:nvPr/>
          </p:nvSpPr>
          <p:spPr>
            <a:xfrm>
              <a:off x="976514" y="256745"/>
              <a:ext cx="260472" cy="358739"/>
            </a:xfrm>
            <a:custGeom>
              <a:avLst/>
              <a:gdLst/>
              <a:ahLst/>
              <a:cxnLst/>
              <a:rect l="l" t="t" r="r" b="b"/>
              <a:pathLst>
                <a:path w="986" h="1358" extrusionOk="0">
                  <a:moveTo>
                    <a:pt x="947" y="1"/>
                  </a:moveTo>
                  <a:cubicBezTo>
                    <a:pt x="633" y="453"/>
                    <a:pt x="311" y="867"/>
                    <a:pt x="28" y="1311"/>
                  </a:cubicBezTo>
                  <a:cubicBezTo>
                    <a:pt x="1" y="1332"/>
                    <a:pt x="27" y="1358"/>
                    <a:pt x="45" y="1358"/>
                  </a:cubicBezTo>
                  <a:cubicBezTo>
                    <a:pt x="52" y="1358"/>
                    <a:pt x="58" y="1353"/>
                    <a:pt x="58" y="1342"/>
                  </a:cubicBezTo>
                  <a:cubicBezTo>
                    <a:pt x="372" y="897"/>
                    <a:pt x="694" y="483"/>
                    <a:pt x="985" y="39"/>
                  </a:cubicBezTo>
                  <a:cubicBezTo>
                    <a:pt x="985" y="1"/>
                    <a:pt x="985" y="1"/>
                    <a:pt x="94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43"/>
            <p:cNvSpPr/>
            <p:nvPr/>
          </p:nvSpPr>
          <p:spPr>
            <a:xfrm>
              <a:off x="704420" y="248820"/>
              <a:ext cx="498225" cy="33549"/>
            </a:xfrm>
            <a:custGeom>
              <a:avLst/>
              <a:gdLst/>
              <a:ahLst/>
              <a:cxnLst/>
              <a:rect l="l" t="t" r="r" b="b"/>
              <a:pathLst>
                <a:path w="1886" h="127" extrusionOk="0">
                  <a:moveTo>
                    <a:pt x="1854" y="0"/>
                  </a:moveTo>
                  <a:cubicBezTo>
                    <a:pt x="1249" y="31"/>
                    <a:pt x="606" y="0"/>
                    <a:pt x="1" y="100"/>
                  </a:cubicBezTo>
                  <a:cubicBezTo>
                    <a:pt x="188" y="119"/>
                    <a:pt x="380" y="126"/>
                    <a:pt x="572" y="126"/>
                  </a:cubicBezTo>
                  <a:cubicBezTo>
                    <a:pt x="1001" y="126"/>
                    <a:pt x="1437" y="90"/>
                    <a:pt x="1854" y="69"/>
                  </a:cubicBezTo>
                  <a:cubicBezTo>
                    <a:pt x="1885" y="69"/>
                    <a:pt x="1885" y="0"/>
                    <a:pt x="18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43"/>
            <p:cNvSpPr/>
            <p:nvPr/>
          </p:nvSpPr>
          <p:spPr>
            <a:xfrm>
              <a:off x="435231" y="596731"/>
              <a:ext cx="572985" cy="235109"/>
            </a:xfrm>
            <a:custGeom>
              <a:avLst/>
              <a:gdLst/>
              <a:ahLst/>
              <a:cxnLst/>
              <a:rect l="l" t="t" r="r" b="b"/>
              <a:pathLst>
                <a:path w="2169" h="890" extrusionOk="0">
                  <a:moveTo>
                    <a:pt x="2073" y="1"/>
                  </a:moveTo>
                  <a:cubicBezTo>
                    <a:pt x="2056" y="1"/>
                    <a:pt x="2038" y="9"/>
                    <a:pt x="2038" y="24"/>
                  </a:cubicBezTo>
                  <a:cubicBezTo>
                    <a:pt x="2008" y="215"/>
                    <a:pt x="2038" y="438"/>
                    <a:pt x="2038" y="629"/>
                  </a:cubicBezTo>
                  <a:lnTo>
                    <a:pt x="2038" y="790"/>
                  </a:lnTo>
                  <a:lnTo>
                    <a:pt x="1119" y="790"/>
                  </a:lnTo>
                  <a:cubicBezTo>
                    <a:pt x="797" y="821"/>
                    <a:pt x="476" y="821"/>
                    <a:pt x="161" y="821"/>
                  </a:cubicBezTo>
                  <a:lnTo>
                    <a:pt x="62" y="821"/>
                  </a:lnTo>
                  <a:cubicBezTo>
                    <a:pt x="61" y="821"/>
                    <a:pt x="60" y="821"/>
                    <a:pt x="59" y="821"/>
                  </a:cubicBezTo>
                  <a:lnTo>
                    <a:pt x="59" y="821"/>
                  </a:lnTo>
                  <a:cubicBezTo>
                    <a:pt x="61" y="814"/>
                    <a:pt x="62" y="805"/>
                    <a:pt x="62" y="790"/>
                  </a:cubicBezTo>
                  <a:cubicBezTo>
                    <a:pt x="62" y="537"/>
                    <a:pt x="62" y="315"/>
                    <a:pt x="31" y="55"/>
                  </a:cubicBezTo>
                  <a:lnTo>
                    <a:pt x="1" y="55"/>
                  </a:lnTo>
                  <a:cubicBezTo>
                    <a:pt x="1" y="346"/>
                    <a:pt x="31" y="598"/>
                    <a:pt x="1" y="859"/>
                  </a:cubicBezTo>
                  <a:cubicBezTo>
                    <a:pt x="1" y="890"/>
                    <a:pt x="31" y="890"/>
                    <a:pt x="31" y="890"/>
                  </a:cubicBezTo>
                  <a:lnTo>
                    <a:pt x="2107" y="890"/>
                  </a:lnTo>
                  <a:cubicBezTo>
                    <a:pt x="2138" y="890"/>
                    <a:pt x="2138" y="859"/>
                    <a:pt x="2138" y="821"/>
                  </a:cubicBezTo>
                  <a:cubicBezTo>
                    <a:pt x="2138" y="568"/>
                    <a:pt x="2169" y="284"/>
                    <a:pt x="2107" y="24"/>
                  </a:cubicBezTo>
                  <a:cubicBezTo>
                    <a:pt x="2107" y="9"/>
                    <a:pt x="2090" y="1"/>
                    <a:pt x="20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43"/>
            <p:cNvSpPr/>
            <p:nvPr/>
          </p:nvSpPr>
          <p:spPr>
            <a:xfrm>
              <a:off x="983646" y="246706"/>
              <a:ext cx="413162" cy="506145"/>
            </a:xfrm>
            <a:custGeom>
              <a:avLst/>
              <a:gdLst/>
              <a:ahLst/>
              <a:cxnLst/>
              <a:rect l="l" t="t" r="r" b="b"/>
              <a:pathLst>
                <a:path w="1564" h="1916" extrusionOk="0">
                  <a:moveTo>
                    <a:pt x="586" y="1826"/>
                  </a:moveTo>
                  <a:lnTo>
                    <a:pt x="586" y="1826"/>
                  </a:lnTo>
                  <a:cubicBezTo>
                    <a:pt x="575" y="1839"/>
                    <a:pt x="570" y="1843"/>
                    <a:pt x="568" y="1843"/>
                  </a:cubicBezTo>
                  <a:cubicBezTo>
                    <a:pt x="565" y="1843"/>
                    <a:pt x="574" y="1829"/>
                    <a:pt x="586" y="1826"/>
                  </a:cubicBezTo>
                  <a:close/>
                  <a:moveTo>
                    <a:pt x="1017" y="0"/>
                  </a:moveTo>
                  <a:cubicBezTo>
                    <a:pt x="967" y="0"/>
                    <a:pt x="927" y="51"/>
                    <a:pt x="958" y="108"/>
                  </a:cubicBezTo>
                  <a:cubicBezTo>
                    <a:pt x="1081" y="169"/>
                    <a:pt x="1150" y="269"/>
                    <a:pt x="1242" y="330"/>
                  </a:cubicBezTo>
                  <a:cubicBezTo>
                    <a:pt x="1303" y="391"/>
                    <a:pt x="1372" y="422"/>
                    <a:pt x="1403" y="491"/>
                  </a:cubicBezTo>
                  <a:cubicBezTo>
                    <a:pt x="1406" y="493"/>
                    <a:pt x="1409" y="495"/>
                    <a:pt x="1412" y="497"/>
                  </a:cubicBezTo>
                  <a:lnTo>
                    <a:pt x="1412" y="497"/>
                  </a:lnTo>
                  <a:cubicBezTo>
                    <a:pt x="1286" y="707"/>
                    <a:pt x="1143" y="917"/>
                    <a:pt x="1020" y="1127"/>
                  </a:cubicBezTo>
                  <a:cubicBezTo>
                    <a:pt x="889" y="1349"/>
                    <a:pt x="729" y="1571"/>
                    <a:pt x="606" y="1801"/>
                  </a:cubicBezTo>
                  <a:cubicBezTo>
                    <a:pt x="601" y="1808"/>
                    <a:pt x="596" y="1814"/>
                    <a:pt x="592" y="1819"/>
                  </a:cubicBezTo>
                  <a:lnTo>
                    <a:pt x="592" y="1819"/>
                  </a:lnTo>
                  <a:cubicBezTo>
                    <a:pt x="558" y="1791"/>
                    <a:pt x="502" y="1759"/>
                    <a:pt x="476" y="1732"/>
                  </a:cubicBezTo>
                  <a:cubicBezTo>
                    <a:pt x="315" y="1609"/>
                    <a:pt x="192" y="1479"/>
                    <a:pt x="31" y="1349"/>
                  </a:cubicBezTo>
                  <a:cubicBezTo>
                    <a:pt x="1" y="1349"/>
                    <a:pt x="1" y="1380"/>
                    <a:pt x="1" y="1380"/>
                  </a:cubicBezTo>
                  <a:cubicBezTo>
                    <a:pt x="154" y="1571"/>
                    <a:pt x="384" y="1732"/>
                    <a:pt x="575" y="1893"/>
                  </a:cubicBezTo>
                  <a:cubicBezTo>
                    <a:pt x="575" y="1908"/>
                    <a:pt x="583" y="1916"/>
                    <a:pt x="594" y="1916"/>
                  </a:cubicBezTo>
                  <a:cubicBezTo>
                    <a:pt x="606" y="1916"/>
                    <a:pt x="621" y="1908"/>
                    <a:pt x="637" y="1893"/>
                  </a:cubicBezTo>
                  <a:cubicBezTo>
                    <a:pt x="920" y="1448"/>
                    <a:pt x="1242" y="966"/>
                    <a:pt x="1533" y="521"/>
                  </a:cubicBezTo>
                  <a:cubicBezTo>
                    <a:pt x="1564" y="491"/>
                    <a:pt x="1564" y="460"/>
                    <a:pt x="1533" y="460"/>
                  </a:cubicBezTo>
                  <a:cubicBezTo>
                    <a:pt x="1372" y="299"/>
                    <a:pt x="1211" y="169"/>
                    <a:pt x="1050" y="8"/>
                  </a:cubicBezTo>
                  <a:cubicBezTo>
                    <a:pt x="1039" y="3"/>
                    <a:pt x="1028" y="0"/>
                    <a:pt x="101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43"/>
            <p:cNvSpPr/>
            <p:nvPr/>
          </p:nvSpPr>
          <p:spPr>
            <a:xfrm>
              <a:off x="973608" y="607826"/>
              <a:ext cx="194429" cy="392025"/>
            </a:xfrm>
            <a:custGeom>
              <a:avLst/>
              <a:gdLst/>
              <a:ahLst/>
              <a:cxnLst/>
              <a:rect l="l" t="t" r="r" b="b"/>
              <a:pathLst>
                <a:path w="736" h="1484" extrusionOk="0">
                  <a:moveTo>
                    <a:pt x="56" y="0"/>
                  </a:moveTo>
                  <a:cubicBezTo>
                    <a:pt x="36" y="0"/>
                    <a:pt x="0" y="23"/>
                    <a:pt x="0" y="51"/>
                  </a:cubicBezTo>
                  <a:cubicBezTo>
                    <a:pt x="192" y="526"/>
                    <a:pt x="422" y="1070"/>
                    <a:pt x="705" y="1483"/>
                  </a:cubicBezTo>
                  <a:lnTo>
                    <a:pt x="736" y="1483"/>
                  </a:lnTo>
                  <a:cubicBezTo>
                    <a:pt x="613" y="970"/>
                    <a:pt x="322" y="465"/>
                    <a:pt x="69" y="13"/>
                  </a:cubicBezTo>
                  <a:cubicBezTo>
                    <a:pt x="69" y="4"/>
                    <a:pt x="64" y="0"/>
                    <a:pt x="5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43"/>
            <p:cNvSpPr/>
            <p:nvPr/>
          </p:nvSpPr>
          <p:spPr>
            <a:xfrm>
              <a:off x="696230" y="271802"/>
              <a:ext cx="160351" cy="339455"/>
            </a:xfrm>
            <a:custGeom>
              <a:avLst/>
              <a:gdLst/>
              <a:ahLst/>
              <a:cxnLst/>
              <a:rect l="l" t="t" r="r" b="b"/>
              <a:pathLst>
                <a:path w="607" h="1285" extrusionOk="0">
                  <a:moveTo>
                    <a:pt x="36" y="0"/>
                  </a:moveTo>
                  <a:cubicBezTo>
                    <a:pt x="16" y="0"/>
                    <a:pt x="1" y="22"/>
                    <a:pt x="1" y="43"/>
                  </a:cubicBezTo>
                  <a:cubicBezTo>
                    <a:pt x="93" y="296"/>
                    <a:pt x="223" y="557"/>
                    <a:pt x="353" y="840"/>
                  </a:cubicBezTo>
                  <a:cubicBezTo>
                    <a:pt x="415" y="970"/>
                    <a:pt x="476" y="1193"/>
                    <a:pt x="575" y="1285"/>
                  </a:cubicBezTo>
                  <a:lnTo>
                    <a:pt x="606" y="1285"/>
                  </a:lnTo>
                  <a:cubicBezTo>
                    <a:pt x="606" y="1162"/>
                    <a:pt x="514" y="1001"/>
                    <a:pt x="476" y="901"/>
                  </a:cubicBezTo>
                  <a:cubicBezTo>
                    <a:pt x="353" y="618"/>
                    <a:pt x="223" y="296"/>
                    <a:pt x="62" y="13"/>
                  </a:cubicBezTo>
                  <a:cubicBezTo>
                    <a:pt x="53" y="4"/>
                    <a:pt x="44" y="0"/>
                    <a:pt x="3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43"/>
            <p:cNvSpPr/>
            <p:nvPr/>
          </p:nvSpPr>
          <p:spPr>
            <a:xfrm>
              <a:off x="536408" y="823388"/>
              <a:ext cx="117556" cy="226920"/>
            </a:xfrm>
            <a:custGeom>
              <a:avLst/>
              <a:gdLst/>
              <a:ahLst/>
              <a:cxnLst/>
              <a:rect l="l" t="t" r="r" b="b"/>
              <a:pathLst>
                <a:path w="445" h="859" extrusionOk="0">
                  <a:moveTo>
                    <a:pt x="31" y="1"/>
                  </a:moveTo>
                  <a:cubicBezTo>
                    <a:pt x="31" y="1"/>
                    <a:pt x="1" y="1"/>
                    <a:pt x="1" y="32"/>
                  </a:cubicBezTo>
                  <a:cubicBezTo>
                    <a:pt x="93" y="315"/>
                    <a:pt x="253" y="606"/>
                    <a:pt x="414" y="859"/>
                  </a:cubicBezTo>
                  <a:cubicBezTo>
                    <a:pt x="414" y="859"/>
                    <a:pt x="445" y="859"/>
                    <a:pt x="445" y="828"/>
                  </a:cubicBezTo>
                  <a:cubicBezTo>
                    <a:pt x="353" y="537"/>
                    <a:pt x="192" y="254"/>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43"/>
            <p:cNvSpPr/>
            <p:nvPr/>
          </p:nvSpPr>
          <p:spPr>
            <a:xfrm>
              <a:off x="661888" y="658282"/>
              <a:ext cx="799378" cy="397308"/>
            </a:xfrm>
            <a:custGeom>
              <a:avLst/>
              <a:gdLst/>
              <a:ahLst/>
              <a:cxnLst/>
              <a:rect l="l" t="t" r="r" b="b"/>
              <a:pathLst>
                <a:path w="3026" h="1504" extrusionOk="0">
                  <a:moveTo>
                    <a:pt x="2973" y="1"/>
                  </a:moveTo>
                  <a:cubicBezTo>
                    <a:pt x="2962" y="1"/>
                    <a:pt x="2951" y="4"/>
                    <a:pt x="2942" y="13"/>
                  </a:cubicBezTo>
                  <a:cubicBezTo>
                    <a:pt x="2651" y="465"/>
                    <a:pt x="2299" y="909"/>
                    <a:pt x="1985" y="1354"/>
                  </a:cubicBezTo>
                  <a:cubicBezTo>
                    <a:pt x="1942" y="1415"/>
                    <a:pt x="1952" y="1427"/>
                    <a:pt x="1950" y="1427"/>
                  </a:cubicBezTo>
                  <a:cubicBezTo>
                    <a:pt x="1948" y="1427"/>
                    <a:pt x="1942" y="1423"/>
                    <a:pt x="1916" y="1423"/>
                  </a:cubicBezTo>
                  <a:cubicBezTo>
                    <a:pt x="1755" y="1423"/>
                    <a:pt x="1602" y="1423"/>
                    <a:pt x="1441" y="1392"/>
                  </a:cubicBezTo>
                  <a:cubicBezTo>
                    <a:pt x="1187" y="1392"/>
                    <a:pt x="935" y="1381"/>
                    <a:pt x="687" y="1381"/>
                  </a:cubicBezTo>
                  <a:cubicBezTo>
                    <a:pt x="465" y="1381"/>
                    <a:pt x="245" y="1390"/>
                    <a:pt x="31" y="1423"/>
                  </a:cubicBezTo>
                  <a:cubicBezTo>
                    <a:pt x="1" y="1423"/>
                    <a:pt x="1" y="1453"/>
                    <a:pt x="31" y="1453"/>
                  </a:cubicBezTo>
                  <a:cubicBezTo>
                    <a:pt x="514" y="1484"/>
                    <a:pt x="1027" y="1484"/>
                    <a:pt x="1502" y="1484"/>
                  </a:cubicBezTo>
                  <a:cubicBezTo>
                    <a:pt x="1577" y="1484"/>
                    <a:pt x="1711" y="1504"/>
                    <a:pt x="1825" y="1504"/>
                  </a:cubicBezTo>
                  <a:cubicBezTo>
                    <a:pt x="1911" y="1504"/>
                    <a:pt x="1986" y="1493"/>
                    <a:pt x="2015" y="1453"/>
                  </a:cubicBezTo>
                  <a:cubicBezTo>
                    <a:pt x="2368" y="971"/>
                    <a:pt x="2682" y="526"/>
                    <a:pt x="3004" y="51"/>
                  </a:cubicBezTo>
                  <a:cubicBezTo>
                    <a:pt x="3026" y="24"/>
                    <a:pt x="3001" y="1"/>
                    <a:pt x="29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43"/>
            <p:cNvSpPr/>
            <p:nvPr/>
          </p:nvSpPr>
          <p:spPr>
            <a:xfrm>
              <a:off x="1337897" y="442984"/>
              <a:ext cx="109631" cy="210806"/>
            </a:xfrm>
            <a:custGeom>
              <a:avLst/>
              <a:gdLst/>
              <a:ahLst/>
              <a:cxnLst/>
              <a:rect l="l" t="t" r="r" b="b"/>
              <a:pathLst>
                <a:path w="415" h="798" extrusionOk="0">
                  <a:moveTo>
                    <a:pt x="31" y="1"/>
                  </a:moveTo>
                  <a:cubicBezTo>
                    <a:pt x="31" y="1"/>
                    <a:pt x="0" y="1"/>
                    <a:pt x="0" y="31"/>
                  </a:cubicBezTo>
                  <a:cubicBezTo>
                    <a:pt x="62" y="192"/>
                    <a:pt x="154" y="353"/>
                    <a:pt x="253" y="514"/>
                  </a:cubicBezTo>
                  <a:cubicBezTo>
                    <a:pt x="284" y="606"/>
                    <a:pt x="345" y="736"/>
                    <a:pt x="414" y="797"/>
                  </a:cubicBezTo>
                  <a:cubicBezTo>
                    <a:pt x="414" y="705"/>
                    <a:pt x="345" y="606"/>
                    <a:pt x="284" y="514"/>
                  </a:cubicBezTo>
                  <a:cubicBezTo>
                    <a:pt x="223" y="353"/>
                    <a:pt x="123" y="162"/>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7" name="Google Shape;4347;p43"/>
          <p:cNvGrpSpPr/>
          <p:nvPr/>
        </p:nvGrpSpPr>
        <p:grpSpPr>
          <a:xfrm>
            <a:off x="7921026" y="462600"/>
            <a:ext cx="467227" cy="738570"/>
            <a:chOff x="7921026" y="462600"/>
            <a:chExt cx="467227" cy="738570"/>
          </a:xfrm>
        </p:grpSpPr>
        <p:sp>
          <p:nvSpPr>
            <p:cNvPr id="4348" name="Google Shape;4348;p43"/>
            <p:cNvSpPr/>
            <p:nvPr/>
          </p:nvSpPr>
          <p:spPr>
            <a:xfrm>
              <a:off x="7979447" y="612147"/>
              <a:ext cx="408806" cy="589022"/>
            </a:xfrm>
            <a:custGeom>
              <a:avLst/>
              <a:gdLst/>
              <a:ahLst/>
              <a:cxnLst/>
              <a:rect l="l" t="t" r="r" b="b"/>
              <a:pathLst>
                <a:path w="2813" h="4053" extrusionOk="0">
                  <a:moveTo>
                    <a:pt x="1824" y="0"/>
                  </a:moveTo>
                  <a:lnTo>
                    <a:pt x="514" y="728"/>
                  </a:lnTo>
                  <a:cubicBezTo>
                    <a:pt x="483" y="766"/>
                    <a:pt x="1" y="3601"/>
                    <a:pt x="1" y="3601"/>
                  </a:cubicBezTo>
                  <a:lnTo>
                    <a:pt x="31" y="3731"/>
                  </a:lnTo>
                  <a:cubicBezTo>
                    <a:pt x="797" y="3831"/>
                    <a:pt x="1533" y="3953"/>
                    <a:pt x="2268" y="4053"/>
                  </a:cubicBezTo>
                  <a:cubicBezTo>
                    <a:pt x="2399" y="3126"/>
                    <a:pt x="2812" y="1149"/>
                    <a:pt x="2812" y="1149"/>
                  </a:cubicBezTo>
                  <a:lnTo>
                    <a:pt x="1824" y="0"/>
                  </a:ln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43"/>
            <p:cNvSpPr/>
            <p:nvPr/>
          </p:nvSpPr>
          <p:spPr>
            <a:xfrm>
              <a:off x="7921026" y="578720"/>
              <a:ext cx="429297" cy="603555"/>
            </a:xfrm>
            <a:custGeom>
              <a:avLst/>
              <a:gdLst/>
              <a:ahLst/>
              <a:cxnLst/>
              <a:rect l="l" t="t" r="r" b="b"/>
              <a:pathLst>
                <a:path w="2954" h="4153" extrusionOk="0">
                  <a:moveTo>
                    <a:pt x="1843" y="0"/>
                  </a:moveTo>
                  <a:cubicBezTo>
                    <a:pt x="1491" y="192"/>
                    <a:pt x="1138" y="422"/>
                    <a:pt x="786" y="613"/>
                  </a:cubicBezTo>
                  <a:cubicBezTo>
                    <a:pt x="502" y="767"/>
                    <a:pt x="502" y="767"/>
                    <a:pt x="433" y="1088"/>
                  </a:cubicBezTo>
                  <a:cubicBezTo>
                    <a:pt x="272" y="1954"/>
                    <a:pt x="150" y="2812"/>
                    <a:pt x="20" y="3639"/>
                  </a:cubicBezTo>
                  <a:cubicBezTo>
                    <a:pt x="0" y="3683"/>
                    <a:pt x="29" y="3711"/>
                    <a:pt x="54" y="3711"/>
                  </a:cubicBezTo>
                  <a:cubicBezTo>
                    <a:pt x="68" y="3711"/>
                    <a:pt x="81" y="3701"/>
                    <a:pt x="81" y="3678"/>
                  </a:cubicBezTo>
                  <a:cubicBezTo>
                    <a:pt x="242" y="2873"/>
                    <a:pt x="372" y="2107"/>
                    <a:pt x="533" y="1310"/>
                  </a:cubicBezTo>
                  <a:cubicBezTo>
                    <a:pt x="533" y="1188"/>
                    <a:pt x="564" y="1027"/>
                    <a:pt x="594" y="866"/>
                  </a:cubicBezTo>
                  <a:cubicBezTo>
                    <a:pt x="594" y="847"/>
                    <a:pt x="607" y="827"/>
                    <a:pt x="608" y="823"/>
                  </a:cubicBezTo>
                  <a:lnTo>
                    <a:pt x="608" y="823"/>
                  </a:lnTo>
                  <a:cubicBezTo>
                    <a:pt x="642" y="795"/>
                    <a:pt x="702" y="763"/>
                    <a:pt x="755" y="736"/>
                  </a:cubicBezTo>
                  <a:cubicBezTo>
                    <a:pt x="1138" y="544"/>
                    <a:pt x="1521" y="322"/>
                    <a:pt x="1874" y="131"/>
                  </a:cubicBezTo>
                  <a:cubicBezTo>
                    <a:pt x="1935" y="192"/>
                    <a:pt x="1965" y="261"/>
                    <a:pt x="2034" y="322"/>
                  </a:cubicBezTo>
                  <a:cubicBezTo>
                    <a:pt x="2188" y="514"/>
                    <a:pt x="2379" y="705"/>
                    <a:pt x="2540" y="897"/>
                  </a:cubicBezTo>
                  <a:cubicBezTo>
                    <a:pt x="2634" y="1019"/>
                    <a:pt x="2721" y="1108"/>
                    <a:pt x="2814" y="1227"/>
                  </a:cubicBezTo>
                  <a:lnTo>
                    <a:pt x="2814" y="1227"/>
                  </a:lnTo>
                  <a:cubicBezTo>
                    <a:pt x="2812" y="1239"/>
                    <a:pt x="2808" y="1256"/>
                    <a:pt x="2801" y="1280"/>
                  </a:cubicBezTo>
                  <a:cubicBezTo>
                    <a:pt x="2762" y="1379"/>
                    <a:pt x="2762" y="1471"/>
                    <a:pt x="2732" y="1571"/>
                  </a:cubicBezTo>
                  <a:cubicBezTo>
                    <a:pt x="2609" y="2176"/>
                    <a:pt x="2479" y="2781"/>
                    <a:pt x="2379" y="3417"/>
                  </a:cubicBezTo>
                  <a:cubicBezTo>
                    <a:pt x="2349" y="3547"/>
                    <a:pt x="2349" y="3708"/>
                    <a:pt x="2318" y="3831"/>
                  </a:cubicBezTo>
                  <a:cubicBezTo>
                    <a:pt x="2318" y="3900"/>
                    <a:pt x="2287" y="3961"/>
                    <a:pt x="2287" y="4022"/>
                  </a:cubicBezTo>
                  <a:cubicBezTo>
                    <a:pt x="2287" y="4034"/>
                    <a:pt x="2261" y="4038"/>
                    <a:pt x="2224" y="4038"/>
                  </a:cubicBezTo>
                  <a:cubicBezTo>
                    <a:pt x="2136" y="4038"/>
                    <a:pt x="1987" y="4013"/>
                    <a:pt x="1965" y="3992"/>
                  </a:cubicBezTo>
                  <a:cubicBezTo>
                    <a:pt x="1460" y="3930"/>
                    <a:pt x="977" y="3869"/>
                    <a:pt x="464" y="3800"/>
                  </a:cubicBezTo>
                  <a:cubicBezTo>
                    <a:pt x="341" y="3800"/>
                    <a:pt x="211" y="3770"/>
                    <a:pt x="81" y="3770"/>
                  </a:cubicBezTo>
                  <a:lnTo>
                    <a:pt x="81" y="3800"/>
                  </a:lnTo>
                  <a:cubicBezTo>
                    <a:pt x="816" y="3930"/>
                    <a:pt x="1582" y="4022"/>
                    <a:pt x="2318" y="4153"/>
                  </a:cubicBezTo>
                  <a:cubicBezTo>
                    <a:pt x="2349" y="4153"/>
                    <a:pt x="2379" y="4153"/>
                    <a:pt x="2379" y="4122"/>
                  </a:cubicBezTo>
                  <a:cubicBezTo>
                    <a:pt x="2509" y="3164"/>
                    <a:pt x="2732" y="2207"/>
                    <a:pt x="2923" y="1249"/>
                  </a:cubicBezTo>
                  <a:cubicBezTo>
                    <a:pt x="2954" y="1088"/>
                    <a:pt x="2670" y="897"/>
                    <a:pt x="2571" y="767"/>
                  </a:cubicBezTo>
                  <a:cubicBezTo>
                    <a:pt x="2349" y="514"/>
                    <a:pt x="2157" y="261"/>
                    <a:pt x="19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43"/>
            <p:cNvSpPr/>
            <p:nvPr/>
          </p:nvSpPr>
          <p:spPr>
            <a:xfrm>
              <a:off x="8137562" y="657782"/>
              <a:ext cx="83709" cy="66852"/>
            </a:xfrm>
            <a:custGeom>
              <a:avLst/>
              <a:gdLst/>
              <a:ahLst/>
              <a:cxnLst/>
              <a:rect l="l" t="t" r="r" b="b"/>
              <a:pathLst>
                <a:path w="576" h="460" extrusionOk="0">
                  <a:moveTo>
                    <a:pt x="223" y="0"/>
                  </a:moveTo>
                  <a:cubicBezTo>
                    <a:pt x="123" y="0"/>
                    <a:pt x="1" y="69"/>
                    <a:pt x="1" y="161"/>
                  </a:cubicBezTo>
                  <a:cubicBezTo>
                    <a:pt x="1" y="322"/>
                    <a:pt x="92" y="414"/>
                    <a:pt x="223" y="452"/>
                  </a:cubicBezTo>
                  <a:cubicBezTo>
                    <a:pt x="243" y="457"/>
                    <a:pt x="264" y="460"/>
                    <a:pt x="284" y="460"/>
                  </a:cubicBezTo>
                  <a:cubicBezTo>
                    <a:pt x="391" y="460"/>
                    <a:pt x="486" y="394"/>
                    <a:pt x="544" y="291"/>
                  </a:cubicBezTo>
                  <a:cubicBezTo>
                    <a:pt x="575" y="161"/>
                    <a:pt x="445" y="0"/>
                    <a:pt x="315" y="0"/>
                  </a:cubicBezTo>
                  <a:cubicBezTo>
                    <a:pt x="284" y="0"/>
                    <a:pt x="284" y="69"/>
                    <a:pt x="284" y="69"/>
                  </a:cubicBezTo>
                  <a:cubicBezTo>
                    <a:pt x="353" y="131"/>
                    <a:pt x="414" y="131"/>
                    <a:pt x="445" y="192"/>
                  </a:cubicBezTo>
                  <a:cubicBezTo>
                    <a:pt x="475" y="322"/>
                    <a:pt x="315" y="353"/>
                    <a:pt x="253" y="353"/>
                  </a:cubicBezTo>
                  <a:cubicBezTo>
                    <a:pt x="192" y="353"/>
                    <a:pt x="92" y="291"/>
                    <a:pt x="62" y="192"/>
                  </a:cubicBezTo>
                  <a:cubicBezTo>
                    <a:pt x="62" y="100"/>
                    <a:pt x="161" y="69"/>
                    <a:pt x="253" y="31"/>
                  </a:cubicBezTo>
                  <a:cubicBezTo>
                    <a:pt x="253" y="31"/>
                    <a:pt x="253" y="0"/>
                    <a:pt x="22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43"/>
            <p:cNvSpPr/>
            <p:nvPr/>
          </p:nvSpPr>
          <p:spPr>
            <a:xfrm>
              <a:off x="8155437" y="462600"/>
              <a:ext cx="128470" cy="213054"/>
            </a:xfrm>
            <a:custGeom>
              <a:avLst/>
              <a:gdLst/>
              <a:ahLst/>
              <a:cxnLst/>
              <a:rect l="l" t="t" r="r" b="b"/>
              <a:pathLst>
                <a:path w="884" h="1466" extrusionOk="0">
                  <a:moveTo>
                    <a:pt x="461" y="0"/>
                  </a:moveTo>
                  <a:cubicBezTo>
                    <a:pt x="449" y="0"/>
                    <a:pt x="435" y="1"/>
                    <a:pt x="421" y="3"/>
                  </a:cubicBezTo>
                  <a:cubicBezTo>
                    <a:pt x="230" y="3"/>
                    <a:pt x="161" y="294"/>
                    <a:pt x="130" y="416"/>
                  </a:cubicBezTo>
                  <a:cubicBezTo>
                    <a:pt x="0" y="738"/>
                    <a:pt x="38" y="1121"/>
                    <a:pt x="130" y="1443"/>
                  </a:cubicBezTo>
                  <a:cubicBezTo>
                    <a:pt x="130" y="1458"/>
                    <a:pt x="146" y="1466"/>
                    <a:pt x="161" y="1466"/>
                  </a:cubicBezTo>
                  <a:cubicBezTo>
                    <a:pt x="176" y="1466"/>
                    <a:pt x="192" y="1458"/>
                    <a:pt x="192" y="1443"/>
                  </a:cubicBezTo>
                  <a:cubicBezTo>
                    <a:pt x="192" y="1060"/>
                    <a:pt x="130" y="707"/>
                    <a:pt x="261" y="324"/>
                  </a:cubicBezTo>
                  <a:cubicBezTo>
                    <a:pt x="291" y="294"/>
                    <a:pt x="291" y="263"/>
                    <a:pt x="322" y="225"/>
                  </a:cubicBezTo>
                  <a:cubicBezTo>
                    <a:pt x="337" y="179"/>
                    <a:pt x="362" y="156"/>
                    <a:pt x="398" y="156"/>
                  </a:cubicBezTo>
                  <a:cubicBezTo>
                    <a:pt x="435" y="156"/>
                    <a:pt x="483" y="179"/>
                    <a:pt x="544" y="225"/>
                  </a:cubicBezTo>
                  <a:cubicBezTo>
                    <a:pt x="575" y="294"/>
                    <a:pt x="575" y="324"/>
                    <a:pt x="575" y="386"/>
                  </a:cubicBezTo>
                  <a:cubicBezTo>
                    <a:pt x="644" y="646"/>
                    <a:pt x="575" y="899"/>
                    <a:pt x="452" y="1121"/>
                  </a:cubicBezTo>
                  <a:cubicBezTo>
                    <a:pt x="452" y="1159"/>
                    <a:pt x="476" y="1189"/>
                    <a:pt x="501" y="1189"/>
                  </a:cubicBezTo>
                  <a:cubicBezTo>
                    <a:pt x="517" y="1189"/>
                    <a:pt x="532" y="1178"/>
                    <a:pt x="544" y="1152"/>
                  </a:cubicBezTo>
                  <a:cubicBezTo>
                    <a:pt x="670" y="966"/>
                    <a:pt x="884" y="0"/>
                    <a:pt x="46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43"/>
            <p:cNvSpPr/>
            <p:nvPr/>
          </p:nvSpPr>
          <p:spPr>
            <a:xfrm>
              <a:off x="8039612" y="894965"/>
              <a:ext cx="204912" cy="36768"/>
            </a:xfrm>
            <a:custGeom>
              <a:avLst/>
              <a:gdLst/>
              <a:ahLst/>
              <a:cxnLst/>
              <a:rect l="l" t="t" r="r" b="b"/>
              <a:pathLst>
                <a:path w="1410" h="253" extrusionOk="0">
                  <a:moveTo>
                    <a:pt x="31" y="0"/>
                  </a:moveTo>
                  <a:cubicBezTo>
                    <a:pt x="0" y="0"/>
                    <a:pt x="0" y="31"/>
                    <a:pt x="31" y="31"/>
                  </a:cubicBezTo>
                  <a:cubicBezTo>
                    <a:pt x="483" y="61"/>
                    <a:pt x="927" y="192"/>
                    <a:pt x="1372" y="253"/>
                  </a:cubicBezTo>
                  <a:cubicBezTo>
                    <a:pt x="1410" y="253"/>
                    <a:pt x="1410" y="222"/>
                    <a:pt x="1372" y="222"/>
                  </a:cubicBezTo>
                  <a:cubicBezTo>
                    <a:pt x="958" y="31"/>
                    <a:pt x="483" y="0"/>
                    <a:pt x="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43"/>
            <p:cNvSpPr/>
            <p:nvPr/>
          </p:nvSpPr>
          <p:spPr>
            <a:xfrm>
              <a:off x="8016215" y="950627"/>
              <a:ext cx="83709" cy="17876"/>
            </a:xfrm>
            <a:custGeom>
              <a:avLst/>
              <a:gdLst/>
              <a:ahLst/>
              <a:cxnLst/>
              <a:rect l="l" t="t" r="r" b="b"/>
              <a:pathLst>
                <a:path w="576" h="123" extrusionOk="0">
                  <a:moveTo>
                    <a:pt x="0" y="0"/>
                  </a:moveTo>
                  <a:lnTo>
                    <a:pt x="0" y="31"/>
                  </a:lnTo>
                  <a:cubicBezTo>
                    <a:pt x="192" y="61"/>
                    <a:pt x="384" y="123"/>
                    <a:pt x="544" y="123"/>
                  </a:cubicBezTo>
                  <a:cubicBezTo>
                    <a:pt x="575" y="123"/>
                    <a:pt x="575" y="92"/>
                    <a:pt x="544" y="92"/>
                  </a:cubicBezTo>
                  <a:cubicBezTo>
                    <a:pt x="384" y="31"/>
                    <a:pt x="192" y="31"/>
                    <a:pt x="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43"/>
            <p:cNvSpPr/>
            <p:nvPr/>
          </p:nvSpPr>
          <p:spPr>
            <a:xfrm>
              <a:off x="8118670" y="968358"/>
              <a:ext cx="120331" cy="33571"/>
            </a:xfrm>
            <a:custGeom>
              <a:avLst/>
              <a:gdLst/>
              <a:ahLst/>
              <a:cxnLst/>
              <a:rect l="l" t="t" r="r" b="b"/>
              <a:pathLst>
                <a:path w="828" h="231" extrusionOk="0">
                  <a:moveTo>
                    <a:pt x="31" y="1"/>
                  </a:moveTo>
                  <a:cubicBezTo>
                    <a:pt x="0" y="1"/>
                    <a:pt x="0" y="39"/>
                    <a:pt x="0" y="39"/>
                  </a:cubicBezTo>
                  <a:cubicBezTo>
                    <a:pt x="253" y="100"/>
                    <a:pt x="544" y="192"/>
                    <a:pt x="797" y="231"/>
                  </a:cubicBezTo>
                  <a:cubicBezTo>
                    <a:pt x="828" y="231"/>
                    <a:pt x="828" y="162"/>
                    <a:pt x="797" y="162"/>
                  </a:cubicBezTo>
                  <a:cubicBezTo>
                    <a:pt x="575" y="70"/>
                    <a:pt x="291" y="39"/>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43"/>
            <p:cNvSpPr/>
            <p:nvPr/>
          </p:nvSpPr>
          <p:spPr>
            <a:xfrm>
              <a:off x="7998340" y="1034048"/>
              <a:ext cx="227292" cy="41419"/>
            </a:xfrm>
            <a:custGeom>
              <a:avLst/>
              <a:gdLst/>
              <a:ahLst/>
              <a:cxnLst/>
              <a:rect l="l" t="t" r="r" b="b"/>
              <a:pathLst>
                <a:path w="1564" h="285" extrusionOk="0">
                  <a:moveTo>
                    <a:pt x="32" y="1"/>
                  </a:moveTo>
                  <a:cubicBezTo>
                    <a:pt x="1" y="1"/>
                    <a:pt x="1" y="31"/>
                    <a:pt x="32" y="31"/>
                  </a:cubicBezTo>
                  <a:cubicBezTo>
                    <a:pt x="507" y="123"/>
                    <a:pt x="1050" y="254"/>
                    <a:pt x="1564" y="284"/>
                  </a:cubicBezTo>
                  <a:lnTo>
                    <a:pt x="1564" y="254"/>
                  </a:lnTo>
                  <a:cubicBezTo>
                    <a:pt x="1081" y="93"/>
                    <a:pt x="545" y="62"/>
                    <a:pt x="3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90"/>
        <p:cNvGrpSpPr/>
        <p:nvPr/>
      </p:nvGrpSpPr>
      <p:grpSpPr>
        <a:xfrm>
          <a:off x="0" y="0"/>
          <a:ext cx="0" cy="0"/>
          <a:chOff x="0" y="0"/>
          <a:chExt cx="0" cy="0"/>
        </a:xfrm>
      </p:grpSpPr>
      <p:sp>
        <p:nvSpPr>
          <p:cNvPr id="3991" name="Google Shape;3991;p41"/>
          <p:cNvSpPr txBox="1">
            <a:spLocks noGrp="1"/>
          </p:cNvSpPr>
          <p:nvPr>
            <p:ph type="title" idx="2"/>
          </p:nvPr>
        </p:nvSpPr>
        <p:spPr>
          <a:xfrm>
            <a:off x="2047089" y="119324"/>
            <a:ext cx="4885800" cy="45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smtClean="0"/>
              <a:t>Bàn tay vàng</a:t>
            </a:r>
            <a:endParaRPr dirty="0"/>
          </a:p>
        </p:txBody>
      </p:sp>
      <p:sp>
        <p:nvSpPr>
          <p:cNvPr id="3992" name="Google Shape;3992;p41"/>
          <p:cNvSpPr txBox="1">
            <a:spLocks noGrp="1"/>
          </p:cNvSpPr>
          <p:nvPr>
            <p:ph type="title"/>
          </p:nvPr>
        </p:nvSpPr>
        <p:spPr>
          <a:xfrm>
            <a:off x="858340" y="622691"/>
            <a:ext cx="7698064" cy="1365000"/>
          </a:xfrm>
          <a:prstGeom prst="rect">
            <a:avLst/>
          </a:prstGeom>
        </p:spPr>
        <p:txBody>
          <a:bodyPr spcFirstLastPara="1" wrap="square" lIns="91425" tIns="91425" rIns="91425" bIns="91425" anchor="t" anchorCtr="0">
            <a:noAutofit/>
          </a:bodyPr>
          <a:lstStyle/>
          <a:p>
            <a:pPr fontAlgn="base"/>
            <a:r>
              <a:rPr lang="vi-VN" sz="1600" dirty="0"/>
              <a:t>Ngày xửa ngày xưa, có một người đàn ông tham lam sống ở thị trấn nhỏ nọ. Người đàn ông này vô cùng giàu và có một niềm say mê đặc biệt với vàng cùng những thứ lạ mắt. Mặt khác, ông ta cũng rất yêu thương con gái duy nhất của mình hơn bất cứ điều gì trên đời.</a:t>
            </a:r>
            <a:br>
              <a:rPr lang="vi-VN" sz="1600" dirty="0"/>
            </a:br>
            <a:r>
              <a:rPr lang="vi-VN" sz="1600" dirty="0"/>
              <a:t>Một ngày nọ, người đàn ông tình cờ gặp một nàng tiên khi mái tóc của nàng tiên nữ ấy đang mắc kẹt vào một nhánh cây. Không suy nghĩ nhiều, người đàn ông liền lao đến và giúp đỡ nàng tiên.</a:t>
            </a:r>
            <a:br>
              <a:rPr lang="vi-VN" sz="1600" dirty="0"/>
            </a:br>
            <a:r>
              <a:rPr lang="vi-VN" sz="1600" dirty="0"/>
              <a:t>Ngay sau đó, lòng tham nổi dậy, ông ta lập tức yêu cầu nàng tiên đáp lại sự giúp đỡ bằng việc ban cho ông một điều ước. Người đàn ông ước rằng tất cả những gì ông ta chạm vào đều sẽ hóa thành vàng. Vị tiên nhận lời.</a:t>
            </a:r>
            <a:br>
              <a:rPr lang="vi-VN" sz="1600" dirty="0"/>
            </a:br>
            <a:r>
              <a:rPr lang="vi-VN" sz="1600" dirty="0"/>
              <a:t>Sau khi có được điều ước, người đàn ông tham lam vội vã về nhà để cho vợ và con thấy điều kỳ diệu mà mình có được. Khi ông ta vừa đến nhà, cô con gái yêu chạy ra đón và vô tình chạm vào tay cha. Ngay lập tức, toàn thân cô hóa thành vàng. Người đàn ông lúc này vô cùng hối tiếc về ước muốn sai lầm kia và dành quãng đời còn lại để tìm kiếm nàng tiên đã ban cho mình điều ước đó.</a:t>
            </a:r>
            <a:r>
              <a:rPr lang="vi-VN" dirty="0"/>
              <a:t/>
            </a:r>
            <a:br>
              <a:rPr lang="vi-VN" dirty="0"/>
            </a:br>
            <a:endParaRPr dirty="0"/>
          </a:p>
        </p:txBody>
      </p:sp>
      <p:grpSp>
        <p:nvGrpSpPr>
          <p:cNvPr id="3993" name="Google Shape;3993;p41"/>
          <p:cNvGrpSpPr/>
          <p:nvPr/>
        </p:nvGrpSpPr>
        <p:grpSpPr>
          <a:xfrm>
            <a:off x="70661" y="-117547"/>
            <a:ext cx="1467351" cy="1030804"/>
            <a:chOff x="702150" y="312376"/>
            <a:chExt cx="1467351" cy="1030804"/>
          </a:xfrm>
        </p:grpSpPr>
        <p:sp>
          <p:nvSpPr>
            <p:cNvPr id="3994" name="Google Shape;3994;p41"/>
            <p:cNvSpPr/>
            <p:nvPr/>
          </p:nvSpPr>
          <p:spPr>
            <a:xfrm>
              <a:off x="795592" y="342613"/>
              <a:ext cx="897675" cy="975999"/>
            </a:xfrm>
            <a:custGeom>
              <a:avLst/>
              <a:gdLst/>
              <a:ahLst/>
              <a:cxnLst/>
              <a:rect l="l" t="t" r="r" b="b"/>
              <a:pathLst>
                <a:path w="4275" h="4648" extrusionOk="0">
                  <a:moveTo>
                    <a:pt x="1955" y="0"/>
                  </a:moveTo>
                  <a:cubicBezTo>
                    <a:pt x="1717" y="0"/>
                    <a:pt x="1" y="1096"/>
                    <a:pt x="30" y="1155"/>
                  </a:cubicBezTo>
                  <a:cubicBezTo>
                    <a:pt x="61" y="1185"/>
                    <a:pt x="574" y="1538"/>
                    <a:pt x="827" y="1699"/>
                  </a:cubicBezTo>
                  <a:cubicBezTo>
                    <a:pt x="735" y="2082"/>
                    <a:pt x="666" y="2434"/>
                    <a:pt x="705" y="2817"/>
                  </a:cubicBezTo>
                  <a:cubicBezTo>
                    <a:pt x="705" y="3039"/>
                    <a:pt x="735" y="3261"/>
                    <a:pt x="827" y="3453"/>
                  </a:cubicBezTo>
                  <a:cubicBezTo>
                    <a:pt x="988" y="3936"/>
                    <a:pt x="1402" y="4411"/>
                    <a:pt x="1884" y="4571"/>
                  </a:cubicBezTo>
                  <a:cubicBezTo>
                    <a:pt x="2039" y="4623"/>
                    <a:pt x="2207" y="4647"/>
                    <a:pt x="2380" y="4647"/>
                  </a:cubicBezTo>
                  <a:cubicBezTo>
                    <a:pt x="3159" y="4647"/>
                    <a:pt x="4026" y="4145"/>
                    <a:pt x="4183" y="3361"/>
                  </a:cubicBezTo>
                  <a:cubicBezTo>
                    <a:pt x="4275" y="2878"/>
                    <a:pt x="4183" y="2334"/>
                    <a:pt x="3891" y="1951"/>
                  </a:cubicBezTo>
                  <a:cubicBezTo>
                    <a:pt x="3539" y="1507"/>
                    <a:pt x="3064" y="1024"/>
                    <a:pt x="2237" y="1024"/>
                  </a:cubicBezTo>
                  <a:lnTo>
                    <a:pt x="2106" y="963"/>
                  </a:lnTo>
                  <a:cubicBezTo>
                    <a:pt x="2106" y="963"/>
                    <a:pt x="2106" y="67"/>
                    <a:pt x="1976" y="6"/>
                  </a:cubicBezTo>
                  <a:cubicBezTo>
                    <a:pt x="1972" y="2"/>
                    <a:pt x="1965" y="0"/>
                    <a:pt x="1955" y="0"/>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41"/>
            <p:cNvSpPr/>
            <p:nvPr/>
          </p:nvSpPr>
          <p:spPr>
            <a:xfrm>
              <a:off x="702150" y="345133"/>
              <a:ext cx="925183" cy="998047"/>
            </a:xfrm>
            <a:custGeom>
              <a:avLst/>
              <a:gdLst/>
              <a:ahLst/>
              <a:cxnLst/>
              <a:rect l="l" t="t" r="r" b="b"/>
              <a:pathLst>
                <a:path w="4406" h="4753" extrusionOk="0">
                  <a:moveTo>
                    <a:pt x="1967" y="0"/>
                  </a:moveTo>
                  <a:cubicBezTo>
                    <a:pt x="1775" y="0"/>
                    <a:pt x="1354" y="293"/>
                    <a:pt x="1241" y="346"/>
                  </a:cubicBezTo>
                  <a:cubicBezTo>
                    <a:pt x="858" y="568"/>
                    <a:pt x="475" y="821"/>
                    <a:pt x="123" y="1112"/>
                  </a:cubicBezTo>
                  <a:cubicBezTo>
                    <a:pt x="92" y="1143"/>
                    <a:pt x="0" y="1204"/>
                    <a:pt x="31" y="1242"/>
                  </a:cubicBezTo>
                  <a:cubicBezTo>
                    <a:pt x="123" y="1434"/>
                    <a:pt x="445" y="1556"/>
                    <a:pt x="606" y="1656"/>
                  </a:cubicBezTo>
                  <a:cubicBezTo>
                    <a:pt x="636" y="1687"/>
                    <a:pt x="698" y="1748"/>
                    <a:pt x="766" y="1779"/>
                  </a:cubicBezTo>
                  <a:cubicBezTo>
                    <a:pt x="797" y="1817"/>
                    <a:pt x="728" y="2039"/>
                    <a:pt x="728" y="2070"/>
                  </a:cubicBezTo>
                  <a:cubicBezTo>
                    <a:pt x="698" y="2261"/>
                    <a:pt x="667" y="2453"/>
                    <a:pt x="667" y="2644"/>
                  </a:cubicBezTo>
                  <a:cubicBezTo>
                    <a:pt x="667" y="3058"/>
                    <a:pt x="728" y="3472"/>
                    <a:pt x="920" y="3824"/>
                  </a:cubicBezTo>
                  <a:cubicBezTo>
                    <a:pt x="1229" y="4377"/>
                    <a:pt x="1802" y="4753"/>
                    <a:pt x="2445" y="4753"/>
                  </a:cubicBezTo>
                  <a:cubicBezTo>
                    <a:pt x="2470" y="4753"/>
                    <a:pt x="2496" y="4752"/>
                    <a:pt x="2521" y="4751"/>
                  </a:cubicBezTo>
                  <a:cubicBezTo>
                    <a:pt x="3065" y="4751"/>
                    <a:pt x="3670" y="4460"/>
                    <a:pt x="4022" y="3985"/>
                  </a:cubicBezTo>
                  <a:cubicBezTo>
                    <a:pt x="4405" y="3441"/>
                    <a:pt x="4367" y="2736"/>
                    <a:pt x="4084" y="2162"/>
                  </a:cubicBezTo>
                  <a:cubicBezTo>
                    <a:pt x="3731" y="1464"/>
                    <a:pt x="2996" y="1051"/>
                    <a:pt x="2260" y="1051"/>
                  </a:cubicBezTo>
                  <a:cubicBezTo>
                    <a:pt x="2230" y="1051"/>
                    <a:pt x="2230" y="1112"/>
                    <a:pt x="2260" y="1112"/>
                  </a:cubicBezTo>
                  <a:cubicBezTo>
                    <a:pt x="3026" y="1173"/>
                    <a:pt x="3670" y="1625"/>
                    <a:pt x="4022" y="2292"/>
                  </a:cubicBezTo>
                  <a:cubicBezTo>
                    <a:pt x="4405" y="3058"/>
                    <a:pt x="4145" y="3885"/>
                    <a:pt x="3478" y="4337"/>
                  </a:cubicBezTo>
                  <a:cubicBezTo>
                    <a:pt x="3157" y="4544"/>
                    <a:pt x="2797" y="4655"/>
                    <a:pt x="2445" y="4655"/>
                  </a:cubicBezTo>
                  <a:cubicBezTo>
                    <a:pt x="2094" y="4655"/>
                    <a:pt x="1751" y="4544"/>
                    <a:pt x="1464" y="4307"/>
                  </a:cubicBezTo>
                  <a:cubicBezTo>
                    <a:pt x="698" y="3694"/>
                    <a:pt x="667" y="2644"/>
                    <a:pt x="889" y="1779"/>
                  </a:cubicBezTo>
                  <a:cubicBezTo>
                    <a:pt x="920" y="1748"/>
                    <a:pt x="889" y="1748"/>
                    <a:pt x="889" y="1717"/>
                  </a:cubicBezTo>
                  <a:cubicBezTo>
                    <a:pt x="698" y="1587"/>
                    <a:pt x="506" y="1464"/>
                    <a:pt x="314" y="1334"/>
                  </a:cubicBezTo>
                  <a:cubicBezTo>
                    <a:pt x="284" y="1304"/>
                    <a:pt x="253" y="1304"/>
                    <a:pt x="223" y="1273"/>
                  </a:cubicBezTo>
                  <a:cubicBezTo>
                    <a:pt x="170" y="1237"/>
                    <a:pt x="154" y="1219"/>
                    <a:pt x="146" y="1217"/>
                  </a:cubicBezTo>
                  <a:lnTo>
                    <a:pt x="146" y="1217"/>
                  </a:lnTo>
                  <a:cubicBezTo>
                    <a:pt x="173" y="1190"/>
                    <a:pt x="206" y="1166"/>
                    <a:pt x="253" y="1143"/>
                  </a:cubicBezTo>
                  <a:cubicBezTo>
                    <a:pt x="506" y="920"/>
                    <a:pt x="828" y="729"/>
                    <a:pt x="1150" y="537"/>
                  </a:cubicBezTo>
                  <a:cubicBezTo>
                    <a:pt x="1402" y="407"/>
                    <a:pt x="1686" y="185"/>
                    <a:pt x="1977" y="124"/>
                  </a:cubicBezTo>
                  <a:cubicBezTo>
                    <a:pt x="1979" y="123"/>
                    <a:pt x="1980" y="123"/>
                    <a:pt x="1982" y="123"/>
                  </a:cubicBezTo>
                  <a:cubicBezTo>
                    <a:pt x="2070" y="123"/>
                    <a:pt x="2108" y="923"/>
                    <a:pt x="2138" y="1051"/>
                  </a:cubicBezTo>
                  <a:cubicBezTo>
                    <a:pt x="2138" y="1066"/>
                    <a:pt x="2145" y="1074"/>
                    <a:pt x="2153" y="1074"/>
                  </a:cubicBezTo>
                  <a:cubicBezTo>
                    <a:pt x="2161" y="1074"/>
                    <a:pt x="2168" y="1066"/>
                    <a:pt x="2168" y="1051"/>
                  </a:cubicBezTo>
                  <a:cubicBezTo>
                    <a:pt x="2168" y="790"/>
                    <a:pt x="2230" y="216"/>
                    <a:pt x="2038" y="24"/>
                  </a:cubicBezTo>
                  <a:cubicBezTo>
                    <a:pt x="2021" y="7"/>
                    <a:pt x="1997" y="0"/>
                    <a:pt x="196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41"/>
            <p:cNvSpPr/>
            <p:nvPr/>
          </p:nvSpPr>
          <p:spPr>
            <a:xfrm>
              <a:off x="1064158" y="840693"/>
              <a:ext cx="328203" cy="315604"/>
            </a:xfrm>
            <a:custGeom>
              <a:avLst/>
              <a:gdLst/>
              <a:ahLst/>
              <a:cxnLst/>
              <a:rect l="l" t="t" r="r" b="b"/>
              <a:pathLst>
                <a:path w="1563" h="1503" extrusionOk="0">
                  <a:moveTo>
                    <a:pt x="662" y="1"/>
                  </a:moveTo>
                  <a:cubicBezTo>
                    <a:pt x="354" y="1"/>
                    <a:pt x="0" y="419"/>
                    <a:pt x="253" y="698"/>
                  </a:cubicBezTo>
                  <a:cubicBezTo>
                    <a:pt x="339" y="784"/>
                    <a:pt x="433" y="815"/>
                    <a:pt x="537" y="815"/>
                  </a:cubicBezTo>
                  <a:cubicBezTo>
                    <a:pt x="627" y="815"/>
                    <a:pt x="724" y="791"/>
                    <a:pt x="827" y="759"/>
                  </a:cubicBezTo>
                  <a:cubicBezTo>
                    <a:pt x="913" y="736"/>
                    <a:pt x="1018" y="712"/>
                    <a:pt x="1116" y="712"/>
                  </a:cubicBezTo>
                  <a:cubicBezTo>
                    <a:pt x="1273" y="712"/>
                    <a:pt x="1414" y="772"/>
                    <a:pt x="1433" y="989"/>
                  </a:cubicBezTo>
                  <a:cubicBezTo>
                    <a:pt x="1454" y="1188"/>
                    <a:pt x="1161" y="1407"/>
                    <a:pt x="953" y="1407"/>
                  </a:cubicBezTo>
                  <a:cubicBezTo>
                    <a:pt x="866" y="1407"/>
                    <a:pt x="793" y="1368"/>
                    <a:pt x="766" y="1272"/>
                  </a:cubicBezTo>
                  <a:cubicBezTo>
                    <a:pt x="766" y="1231"/>
                    <a:pt x="746" y="1214"/>
                    <a:pt x="724" y="1214"/>
                  </a:cubicBezTo>
                  <a:cubicBezTo>
                    <a:pt x="697" y="1214"/>
                    <a:pt x="667" y="1239"/>
                    <a:pt x="667" y="1272"/>
                  </a:cubicBezTo>
                  <a:cubicBezTo>
                    <a:pt x="692" y="1433"/>
                    <a:pt x="831" y="1502"/>
                    <a:pt x="970" y="1502"/>
                  </a:cubicBezTo>
                  <a:cubicBezTo>
                    <a:pt x="997" y="1502"/>
                    <a:pt x="1024" y="1500"/>
                    <a:pt x="1050" y="1495"/>
                  </a:cubicBezTo>
                  <a:cubicBezTo>
                    <a:pt x="1341" y="1464"/>
                    <a:pt x="1532" y="1272"/>
                    <a:pt x="1563" y="989"/>
                  </a:cubicBezTo>
                  <a:cubicBezTo>
                    <a:pt x="1563" y="812"/>
                    <a:pt x="1373" y="602"/>
                    <a:pt x="1162" y="602"/>
                  </a:cubicBezTo>
                  <a:cubicBezTo>
                    <a:pt x="1145" y="602"/>
                    <a:pt x="1128" y="603"/>
                    <a:pt x="1111" y="606"/>
                  </a:cubicBezTo>
                  <a:cubicBezTo>
                    <a:pt x="988" y="606"/>
                    <a:pt x="858" y="637"/>
                    <a:pt x="697" y="667"/>
                  </a:cubicBezTo>
                  <a:cubicBezTo>
                    <a:pt x="668" y="674"/>
                    <a:pt x="639" y="678"/>
                    <a:pt x="610" y="678"/>
                  </a:cubicBezTo>
                  <a:cubicBezTo>
                    <a:pt x="385" y="678"/>
                    <a:pt x="179" y="478"/>
                    <a:pt x="383" y="254"/>
                  </a:cubicBezTo>
                  <a:cubicBezTo>
                    <a:pt x="475" y="154"/>
                    <a:pt x="667" y="93"/>
                    <a:pt x="797" y="93"/>
                  </a:cubicBezTo>
                  <a:cubicBezTo>
                    <a:pt x="827" y="93"/>
                    <a:pt x="827" y="62"/>
                    <a:pt x="797" y="31"/>
                  </a:cubicBezTo>
                  <a:cubicBezTo>
                    <a:pt x="754" y="10"/>
                    <a:pt x="709" y="1"/>
                    <a:pt x="66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41"/>
            <p:cNvSpPr/>
            <p:nvPr/>
          </p:nvSpPr>
          <p:spPr>
            <a:xfrm>
              <a:off x="1123583" y="819905"/>
              <a:ext cx="44936" cy="52286"/>
            </a:xfrm>
            <a:custGeom>
              <a:avLst/>
              <a:gdLst/>
              <a:ahLst/>
              <a:cxnLst/>
              <a:rect l="l" t="t" r="r" b="b"/>
              <a:pathLst>
                <a:path w="214" h="249" extrusionOk="0">
                  <a:moveTo>
                    <a:pt x="31" y="0"/>
                  </a:moveTo>
                  <a:lnTo>
                    <a:pt x="31" y="31"/>
                  </a:lnTo>
                  <a:lnTo>
                    <a:pt x="1" y="31"/>
                  </a:lnTo>
                  <a:lnTo>
                    <a:pt x="1" y="61"/>
                  </a:lnTo>
                  <a:cubicBezTo>
                    <a:pt x="31" y="130"/>
                    <a:pt x="62" y="192"/>
                    <a:pt x="131" y="222"/>
                  </a:cubicBezTo>
                  <a:cubicBezTo>
                    <a:pt x="140" y="241"/>
                    <a:pt x="153" y="249"/>
                    <a:pt x="164" y="249"/>
                  </a:cubicBezTo>
                  <a:cubicBezTo>
                    <a:pt x="191" y="249"/>
                    <a:pt x="213" y="213"/>
                    <a:pt x="192" y="192"/>
                  </a:cubicBezTo>
                  <a:cubicBezTo>
                    <a:pt x="161" y="130"/>
                    <a:pt x="131" y="61"/>
                    <a:pt x="100" y="31"/>
                  </a:cubicBezTo>
                  <a:cubicBezTo>
                    <a:pt x="62" y="0"/>
                    <a:pt x="62" y="0"/>
                    <a:pt x="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41"/>
            <p:cNvSpPr/>
            <p:nvPr/>
          </p:nvSpPr>
          <p:spPr>
            <a:xfrm>
              <a:off x="1320126" y="1125220"/>
              <a:ext cx="49556" cy="55645"/>
            </a:xfrm>
            <a:custGeom>
              <a:avLst/>
              <a:gdLst/>
              <a:ahLst/>
              <a:cxnLst/>
              <a:rect l="l" t="t" r="r" b="b"/>
              <a:pathLst>
                <a:path w="236" h="265" extrusionOk="0">
                  <a:moveTo>
                    <a:pt x="51" y="1"/>
                  </a:moveTo>
                  <a:cubicBezTo>
                    <a:pt x="24" y="1"/>
                    <a:pt x="1" y="26"/>
                    <a:pt x="22" y="48"/>
                  </a:cubicBezTo>
                  <a:cubicBezTo>
                    <a:pt x="22" y="109"/>
                    <a:pt x="53" y="170"/>
                    <a:pt x="122" y="239"/>
                  </a:cubicBezTo>
                  <a:cubicBezTo>
                    <a:pt x="131" y="257"/>
                    <a:pt x="145" y="264"/>
                    <a:pt x="159" y="264"/>
                  </a:cubicBezTo>
                  <a:cubicBezTo>
                    <a:pt x="195" y="264"/>
                    <a:pt x="235" y="219"/>
                    <a:pt x="214" y="170"/>
                  </a:cubicBezTo>
                  <a:cubicBezTo>
                    <a:pt x="152" y="109"/>
                    <a:pt x="122" y="48"/>
                    <a:pt x="83" y="17"/>
                  </a:cubicBezTo>
                  <a:cubicBezTo>
                    <a:pt x="74" y="6"/>
                    <a:pt x="62" y="1"/>
                    <a:pt x="5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41"/>
            <p:cNvSpPr/>
            <p:nvPr/>
          </p:nvSpPr>
          <p:spPr>
            <a:xfrm>
              <a:off x="1538716" y="558266"/>
              <a:ext cx="255969" cy="162526"/>
            </a:xfrm>
            <a:custGeom>
              <a:avLst/>
              <a:gdLst/>
              <a:ahLst/>
              <a:cxnLst/>
              <a:rect l="l" t="t" r="r" b="b"/>
              <a:pathLst>
                <a:path w="1219" h="774" extrusionOk="0">
                  <a:moveTo>
                    <a:pt x="1059" y="0"/>
                  </a:moveTo>
                  <a:cubicBezTo>
                    <a:pt x="918" y="0"/>
                    <a:pt x="706" y="117"/>
                    <a:pt x="644" y="158"/>
                  </a:cubicBezTo>
                  <a:cubicBezTo>
                    <a:pt x="622" y="180"/>
                    <a:pt x="631" y="205"/>
                    <a:pt x="648" y="205"/>
                  </a:cubicBezTo>
                  <a:cubicBezTo>
                    <a:pt x="656" y="205"/>
                    <a:pt x="665" y="200"/>
                    <a:pt x="674" y="189"/>
                  </a:cubicBezTo>
                  <a:cubicBezTo>
                    <a:pt x="736" y="189"/>
                    <a:pt x="804" y="158"/>
                    <a:pt x="866" y="128"/>
                  </a:cubicBezTo>
                  <a:cubicBezTo>
                    <a:pt x="896" y="128"/>
                    <a:pt x="981" y="106"/>
                    <a:pt x="1041" y="106"/>
                  </a:cubicBezTo>
                  <a:cubicBezTo>
                    <a:pt x="1104" y="106"/>
                    <a:pt x="1139" y="130"/>
                    <a:pt x="1057" y="227"/>
                  </a:cubicBezTo>
                  <a:cubicBezTo>
                    <a:pt x="896" y="419"/>
                    <a:pt x="613" y="572"/>
                    <a:pt x="383" y="672"/>
                  </a:cubicBezTo>
                  <a:cubicBezTo>
                    <a:pt x="322" y="672"/>
                    <a:pt x="261" y="702"/>
                    <a:pt x="192" y="702"/>
                  </a:cubicBezTo>
                  <a:cubicBezTo>
                    <a:pt x="178" y="705"/>
                    <a:pt x="167" y="706"/>
                    <a:pt x="157" y="706"/>
                  </a:cubicBezTo>
                  <a:cubicBezTo>
                    <a:pt x="54" y="706"/>
                    <a:pt x="136" y="567"/>
                    <a:pt x="192" y="511"/>
                  </a:cubicBezTo>
                  <a:cubicBezTo>
                    <a:pt x="291" y="419"/>
                    <a:pt x="421" y="350"/>
                    <a:pt x="513" y="289"/>
                  </a:cubicBezTo>
                  <a:cubicBezTo>
                    <a:pt x="538" y="289"/>
                    <a:pt x="523" y="249"/>
                    <a:pt x="501" y="249"/>
                  </a:cubicBezTo>
                  <a:cubicBezTo>
                    <a:pt x="495" y="249"/>
                    <a:pt x="489" y="252"/>
                    <a:pt x="483" y="258"/>
                  </a:cubicBezTo>
                  <a:cubicBezTo>
                    <a:pt x="383" y="319"/>
                    <a:pt x="0" y="480"/>
                    <a:pt x="38" y="672"/>
                  </a:cubicBezTo>
                  <a:cubicBezTo>
                    <a:pt x="38" y="749"/>
                    <a:pt x="90" y="774"/>
                    <a:pt x="158" y="774"/>
                  </a:cubicBezTo>
                  <a:cubicBezTo>
                    <a:pt x="258" y="774"/>
                    <a:pt x="393" y="720"/>
                    <a:pt x="452" y="702"/>
                  </a:cubicBezTo>
                  <a:cubicBezTo>
                    <a:pt x="644" y="641"/>
                    <a:pt x="804" y="541"/>
                    <a:pt x="958" y="419"/>
                  </a:cubicBezTo>
                  <a:cubicBezTo>
                    <a:pt x="1027" y="350"/>
                    <a:pt x="1218" y="227"/>
                    <a:pt x="1188" y="97"/>
                  </a:cubicBezTo>
                  <a:cubicBezTo>
                    <a:pt x="1175" y="26"/>
                    <a:pt x="1125" y="0"/>
                    <a:pt x="105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41"/>
            <p:cNvSpPr/>
            <p:nvPr/>
          </p:nvSpPr>
          <p:spPr>
            <a:xfrm>
              <a:off x="1553205" y="585984"/>
              <a:ext cx="275287" cy="194234"/>
            </a:xfrm>
            <a:custGeom>
              <a:avLst/>
              <a:gdLst/>
              <a:ahLst/>
              <a:cxnLst/>
              <a:rect l="l" t="t" r="r" b="b"/>
              <a:pathLst>
                <a:path w="1311" h="925" extrusionOk="0">
                  <a:moveTo>
                    <a:pt x="1107" y="0"/>
                  </a:moveTo>
                  <a:cubicBezTo>
                    <a:pt x="1069" y="0"/>
                    <a:pt x="1028" y="36"/>
                    <a:pt x="1050" y="57"/>
                  </a:cubicBezTo>
                  <a:cubicBezTo>
                    <a:pt x="1114" y="150"/>
                    <a:pt x="1145" y="209"/>
                    <a:pt x="1198" y="298"/>
                  </a:cubicBezTo>
                  <a:lnTo>
                    <a:pt x="1198" y="298"/>
                  </a:lnTo>
                  <a:cubicBezTo>
                    <a:pt x="1193" y="303"/>
                    <a:pt x="1187" y="309"/>
                    <a:pt x="1180" y="317"/>
                  </a:cubicBezTo>
                  <a:cubicBezTo>
                    <a:pt x="1149" y="379"/>
                    <a:pt x="1080" y="409"/>
                    <a:pt x="1050" y="440"/>
                  </a:cubicBezTo>
                  <a:cubicBezTo>
                    <a:pt x="858" y="632"/>
                    <a:pt x="667" y="762"/>
                    <a:pt x="414" y="823"/>
                  </a:cubicBezTo>
                  <a:cubicBezTo>
                    <a:pt x="352" y="861"/>
                    <a:pt x="283" y="861"/>
                    <a:pt x="222" y="861"/>
                  </a:cubicBezTo>
                  <a:cubicBezTo>
                    <a:pt x="192" y="861"/>
                    <a:pt x="92" y="670"/>
                    <a:pt x="61" y="632"/>
                  </a:cubicBezTo>
                  <a:cubicBezTo>
                    <a:pt x="31" y="632"/>
                    <a:pt x="0" y="632"/>
                    <a:pt x="31" y="670"/>
                  </a:cubicBezTo>
                  <a:cubicBezTo>
                    <a:pt x="93" y="863"/>
                    <a:pt x="160" y="925"/>
                    <a:pt x="286" y="925"/>
                  </a:cubicBezTo>
                  <a:cubicBezTo>
                    <a:pt x="344" y="925"/>
                    <a:pt x="416" y="911"/>
                    <a:pt x="506" y="892"/>
                  </a:cubicBezTo>
                  <a:cubicBezTo>
                    <a:pt x="827" y="792"/>
                    <a:pt x="1119" y="601"/>
                    <a:pt x="1310" y="317"/>
                  </a:cubicBezTo>
                  <a:lnTo>
                    <a:pt x="1310" y="287"/>
                  </a:lnTo>
                  <a:cubicBezTo>
                    <a:pt x="1241" y="187"/>
                    <a:pt x="1210" y="95"/>
                    <a:pt x="1149" y="26"/>
                  </a:cubicBezTo>
                  <a:cubicBezTo>
                    <a:pt x="1140" y="7"/>
                    <a:pt x="1124" y="0"/>
                    <a:pt x="110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1"/>
            <p:cNvSpPr/>
            <p:nvPr/>
          </p:nvSpPr>
          <p:spPr>
            <a:xfrm>
              <a:off x="1593311" y="649818"/>
              <a:ext cx="275287" cy="193814"/>
            </a:xfrm>
            <a:custGeom>
              <a:avLst/>
              <a:gdLst/>
              <a:ahLst/>
              <a:cxnLst/>
              <a:rect l="l" t="t" r="r" b="b"/>
              <a:pathLst>
                <a:path w="1311" h="923" extrusionOk="0">
                  <a:moveTo>
                    <a:pt x="1082" y="1"/>
                  </a:moveTo>
                  <a:cubicBezTo>
                    <a:pt x="1053" y="1"/>
                    <a:pt x="1028" y="22"/>
                    <a:pt x="1050" y="44"/>
                  </a:cubicBezTo>
                  <a:cubicBezTo>
                    <a:pt x="1079" y="130"/>
                    <a:pt x="1141" y="196"/>
                    <a:pt x="1174" y="279"/>
                  </a:cubicBezTo>
                  <a:lnTo>
                    <a:pt x="1174" y="279"/>
                  </a:lnTo>
                  <a:cubicBezTo>
                    <a:pt x="1167" y="282"/>
                    <a:pt x="1159" y="288"/>
                    <a:pt x="1150" y="297"/>
                  </a:cubicBezTo>
                  <a:cubicBezTo>
                    <a:pt x="1119" y="366"/>
                    <a:pt x="1081" y="396"/>
                    <a:pt x="1019" y="458"/>
                  </a:cubicBezTo>
                  <a:cubicBezTo>
                    <a:pt x="859" y="619"/>
                    <a:pt x="636" y="749"/>
                    <a:pt x="414" y="810"/>
                  </a:cubicBezTo>
                  <a:cubicBezTo>
                    <a:pt x="353" y="841"/>
                    <a:pt x="284" y="841"/>
                    <a:pt x="223" y="841"/>
                  </a:cubicBezTo>
                  <a:cubicBezTo>
                    <a:pt x="161" y="841"/>
                    <a:pt x="62" y="680"/>
                    <a:pt x="31" y="649"/>
                  </a:cubicBezTo>
                  <a:cubicBezTo>
                    <a:pt x="31" y="639"/>
                    <a:pt x="28" y="636"/>
                    <a:pt x="23" y="636"/>
                  </a:cubicBezTo>
                  <a:cubicBezTo>
                    <a:pt x="14" y="636"/>
                    <a:pt x="1" y="649"/>
                    <a:pt x="1" y="649"/>
                  </a:cubicBezTo>
                  <a:cubicBezTo>
                    <a:pt x="83" y="845"/>
                    <a:pt x="141" y="923"/>
                    <a:pt x="256" y="923"/>
                  </a:cubicBezTo>
                  <a:cubicBezTo>
                    <a:pt x="312" y="923"/>
                    <a:pt x="382" y="904"/>
                    <a:pt x="476" y="871"/>
                  </a:cubicBezTo>
                  <a:cubicBezTo>
                    <a:pt x="797" y="780"/>
                    <a:pt x="1119" y="588"/>
                    <a:pt x="1311" y="328"/>
                  </a:cubicBezTo>
                  <a:lnTo>
                    <a:pt x="1311" y="266"/>
                  </a:lnTo>
                  <a:cubicBezTo>
                    <a:pt x="1242" y="174"/>
                    <a:pt x="1180" y="105"/>
                    <a:pt x="1119" y="13"/>
                  </a:cubicBezTo>
                  <a:cubicBezTo>
                    <a:pt x="1108" y="4"/>
                    <a:pt x="1095" y="1"/>
                    <a:pt x="108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1"/>
            <p:cNvSpPr/>
            <p:nvPr/>
          </p:nvSpPr>
          <p:spPr>
            <a:xfrm>
              <a:off x="1629218" y="709454"/>
              <a:ext cx="271507" cy="197804"/>
            </a:xfrm>
            <a:custGeom>
              <a:avLst/>
              <a:gdLst/>
              <a:ahLst/>
              <a:cxnLst/>
              <a:rect l="l" t="t" r="r" b="b"/>
              <a:pathLst>
                <a:path w="1293" h="942" extrusionOk="0">
                  <a:moveTo>
                    <a:pt x="1073" y="1"/>
                  </a:moveTo>
                  <a:cubicBezTo>
                    <a:pt x="1045" y="1"/>
                    <a:pt x="1017" y="31"/>
                    <a:pt x="1040" y="82"/>
                  </a:cubicBezTo>
                  <a:cubicBezTo>
                    <a:pt x="1071" y="143"/>
                    <a:pt x="1140" y="235"/>
                    <a:pt x="1170" y="304"/>
                  </a:cubicBezTo>
                  <a:cubicBezTo>
                    <a:pt x="1177" y="311"/>
                    <a:pt x="1184" y="313"/>
                    <a:pt x="1190" y="313"/>
                  </a:cubicBezTo>
                  <a:cubicBezTo>
                    <a:pt x="1191" y="313"/>
                    <a:pt x="1193" y="313"/>
                    <a:pt x="1194" y="313"/>
                  </a:cubicBezTo>
                  <a:lnTo>
                    <a:pt x="1194" y="313"/>
                  </a:lnTo>
                  <a:cubicBezTo>
                    <a:pt x="1189" y="317"/>
                    <a:pt x="1181" y="324"/>
                    <a:pt x="1170" y="335"/>
                  </a:cubicBezTo>
                  <a:cubicBezTo>
                    <a:pt x="1140" y="365"/>
                    <a:pt x="1071" y="427"/>
                    <a:pt x="1040" y="465"/>
                  </a:cubicBezTo>
                  <a:cubicBezTo>
                    <a:pt x="848" y="618"/>
                    <a:pt x="657" y="748"/>
                    <a:pt x="404" y="848"/>
                  </a:cubicBezTo>
                  <a:cubicBezTo>
                    <a:pt x="335" y="848"/>
                    <a:pt x="274" y="879"/>
                    <a:pt x="213" y="879"/>
                  </a:cubicBezTo>
                  <a:cubicBezTo>
                    <a:pt x="182" y="879"/>
                    <a:pt x="82" y="687"/>
                    <a:pt x="52" y="656"/>
                  </a:cubicBezTo>
                  <a:cubicBezTo>
                    <a:pt x="41" y="644"/>
                    <a:pt x="31" y="639"/>
                    <a:pt x="23" y="639"/>
                  </a:cubicBezTo>
                  <a:cubicBezTo>
                    <a:pt x="7" y="639"/>
                    <a:pt x="1" y="656"/>
                    <a:pt x="21" y="656"/>
                  </a:cubicBezTo>
                  <a:cubicBezTo>
                    <a:pt x="85" y="874"/>
                    <a:pt x="152" y="941"/>
                    <a:pt x="282" y="941"/>
                  </a:cubicBezTo>
                  <a:cubicBezTo>
                    <a:pt x="340" y="941"/>
                    <a:pt x="409" y="928"/>
                    <a:pt x="496" y="909"/>
                  </a:cubicBezTo>
                  <a:cubicBezTo>
                    <a:pt x="787" y="810"/>
                    <a:pt x="1101" y="587"/>
                    <a:pt x="1293" y="335"/>
                  </a:cubicBezTo>
                  <a:lnTo>
                    <a:pt x="1293" y="273"/>
                  </a:lnTo>
                  <a:cubicBezTo>
                    <a:pt x="1231" y="204"/>
                    <a:pt x="1170" y="112"/>
                    <a:pt x="1101" y="13"/>
                  </a:cubicBezTo>
                  <a:cubicBezTo>
                    <a:pt x="1093" y="5"/>
                    <a:pt x="1083" y="1"/>
                    <a:pt x="10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1"/>
            <p:cNvSpPr/>
            <p:nvPr/>
          </p:nvSpPr>
          <p:spPr>
            <a:xfrm>
              <a:off x="1667225" y="772659"/>
              <a:ext cx="273817" cy="195284"/>
            </a:xfrm>
            <a:custGeom>
              <a:avLst/>
              <a:gdLst/>
              <a:ahLst/>
              <a:cxnLst/>
              <a:rect l="l" t="t" r="r" b="b"/>
              <a:pathLst>
                <a:path w="1304" h="930" extrusionOk="0">
                  <a:moveTo>
                    <a:pt x="1068" y="0"/>
                  </a:moveTo>
                  <a:cubicBezTo>
                    <a:pt x="1043" y="0"/>
                    <a:pt x="1020" y="26"/>
                    <a:pt x="1020" y="64"/>
                  </a:cubicBezTo>
                  <a:cubicBezTo>
                    <a:pt x="1081" y="126"/>
                    <a:pt x="1112" y="195"/>
                    <a:pt x="1150" y="286"/>
                  </a:cubicBezTo>
                  <a:cubicBezTo>
                    <a:pt x="1181" y="321"/>
                    <a:pt x="1196" y="321"/>
                    <a:pt x="1196" y="321"/>
                  </a:cubicBezTo>
                  <a:cubicBezTo>
                    <a:pt x="1196" y="321"/>
                    <a:pt x="1181" y="321"/>
                    <a:pt x="1150" y="355"/>
                  </a:cubicBezTo>
                  <a:cubicBezTo>
                    <a:pt x="1112" y="386"/>
                    <a:pt x="1050" y="447"/>
                    <a:pt x="989" y="478"/>
                  </a:cubicBezTo>
                  <a:cubicBezTo>
                    <a:pt x="798" y="669"/>
                    <a:pt x="576" y="769"/>
                    <a:pt x="346" y="830"/>
                  </a:cubicBezTo>
                  <a:cubicBezTo>
                    <a:pt x="311" y="842"/>
                    <a:pt x="282" y="847"/>
                    <a:pt x="258" y="847"/>
                  </a:cubicBezTo>
                  <a:cubicBezTo>
                    <a:pt x="150" y="847"/>
                    <a:pt x="132" y="745"/>
                    <a:pt x="32" y="639"/>
                  </a:cubicBezTo>
                  <a:cubicBezTo>
                    <a:pt x="32" y="639"/>
                    <a:pt x="1" y="639"/>
                    <a:pt x="1" y="669"/>
                  </a:cubicBezTo>
                  <a:cubicBezTo>
                    <a:pt x="32" y="769"/>
                    <a:pt x="93" y="930"/>
                    <a:pt x="223" y="930"/>
                  </a:cubicBezTo>
                  <a:cubicBezTo>
                    <a:pt x="476" y="930"/>
                    <a:pt x="729" y="800"/>
                    <a:pt x="920" y="669"/>
                  </a:cubicBezTo>
                  <a:cubicBezTo>
                    <a:pt x="1050" y="608"/>
                    <a:pt x="1242" y="447"/>
                    <a:pt x="1303" y="317"/>
                  </a:cubicBezTo>
                  <a:cubicBezTo>
                    <a:pt x="1303" y="225"/>
                    <a:pt x="1150" y="95"/>
                    <a:pt x="1112" y="34"/>
                  </a:cubicBezTo>
                  <a:cubicBezTo>
                    <a:pt x="1100" y="10"/>
                    <a:pt x="1084" y="0"/>
                    <a:pt x="106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1"/>
            <p:cNvSpPr/>
            <p:nvPr/>
          </p:nvSpPr>
          <p:spPr>
            <a:xfrm>
              <a:off x="1699562" y="827254"/>
              <a:ext cx="281587" cy="206833"/>
            </a:xfrm>
            <a:custGeom>
              <a:avLst/>
              <a:gdLst/>
              <a:ahLst/>
              <a:cxnLst/>
              <a:rect l="l" t="t" r="r" b="b"/>
              <a:pathLst>
                <a:path w="1341" h="985" extrusionOk="0">
                  <a:moveTo>
                    <a:pt x="1085" y="0"/>
                  </a:moveTo>
                  <a:cubicBezTo>
                    <a:pt x="1059" y="0"/>
                    <a:pt x="1036" y="36"/>
                    <a:pt x="1057" y="57"/>
                  </a:cubicBezTo>
                  <a:cubicBezTo>
                    <a:pt x="1088" y="157"/>
                    <a:pt x="1119" y="218"/>
                    <a:pt x="1188" y="318"/>
                  </a:cubicBezTo>
                  <a:cubicBezTo>
                    <a:pt x="1203" y="348"/>
                    <a:pt x="1211" y="348"/>
                    <a:pt x="1211" y="348"/>
                  </a:cubicBezTo>
                  <a:cubicBezTo>
                    <a:pt x="1211" y="348"/>
                    <a:pt x="1203" y="348"/>
                    <a:pt x="1188" y="379"/>
                  </a:cubicBezTo>
                  <a:cubicBezTo>
                    <a:pt x="1119" y="440"/>
                    <a:pt x="1057" y="478"/>
                    <a:pt x="1027" y="540"/>
                  </a:cubicBezTo>
                  <a:cubicBezTo>
                    <a:pt x="835" y="701"/>
                    <a:pt x="613" y="823"/>
                    <a:pt x="353" y="892"/>
                  </a:cubicBezTo>
                  <a:cubicBezTo>
                    <a:pt x="333" y="895"/>
                    <a:pt x="316" y="897"/>
                    <a:pt x="300" y="897"/>
                  </a:cubicBezTo>
                  <a:cubicBezTo>
                    <a:pt x="160" y="897"/>
                    <a:pt x="149" y="780"/>
                    <a:pt x="38" y="670"/>
                  </a:cubicBezTo>
                  <a:cubicBezTo>
                    <a:pt x="38" y="670"/>
                    <a:pt x="0" y="670"/>
                    <a:pt x="0" y="701"/>
                  </a:cubicBezTo>
                  <a:cubicBezTo>
                    <a:pt x="69" y="793"/>
                    <a:pt x="100" y="984"/>
                    <a:pt x="261" y="984"/>
                  </a:cubicBezTo>
                  <a:cubicBezTo>
                    <a:pt x="513" y="953"/>
                    <a:pt x="736" y="823"/>
                    <a:pt x="958" y="701"/>
                  </a:cubicBezTo>
                  <a:cubicBezTo>
                    <a:pt x="1088" y="632"/>
                    <a:pt x="1280" y="509"/>
                    <a:pt x="1310" y="348"/>
                  </a:cubicBezTo>
                  <a:cubicBezTo>
                    <a:pt x="1341" y="287"/>
                    <a:pt x="1149" y="95"/>
                    <a:pt x="1119" y="26"/>
                  </a:cubicBezTo>
                  <a:cubicBezTo>
                    <a:pt x="1109" y="7"/>
                    <a:pt x="1097" y="0"/>
                    <a:pt x="108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1"/>
            <p:cNvSpPr/>
            <p:nvPr/>
          </p:nvSpPr>
          <p:spPr>
            <a:xfrm>
              <a:off x="1726859" y="312376"/>
              <a:ext cx="254289" cy="160847"/>
            </a:xfrm>
            <a:custGeom>
              <a:avLst/>
              <a:gdLst/>
              <a:ahLst/>
              <a:cxnLst/>
              <a:rect l="l" t="t" r="r" b="b"/>
              <a:pathLst>
                <a:path w="1211" h="766" extrusionOk="0">
                  <a:moveTo>
                    <a:pt x="1039" y="1"/>
                  </a:moveTo>
                  <a:cubicBezTo>
                    <a:pt x="901" y="1"/>
                    <a:pt x="701" y="109"/>
                    <a:pt x="636" y="150"/>
                  </a:cubicBezTo>
                  <a:cubicBezTo>
                    <a:pt x="606" y="180"/>
                    <a:pt x="636" y="211"/>
                    <a:pt x="675" y="211"/>
                  </a:cubicBezTo>
                  <a:cubicBezTo>
                    <a:pt x="736" y="180"/>
                    <a:pt x="797" y="150"/>
                    <a:pt x="866" y="119"/>
                  </a:cubicBezTo>
                  <a:cubicBezTo>
                    <a:pt x="897" y="119"/>
                    <a:pt x="986" y="93"/>
                    <a:pt x="1046" y="93"/>
                  </a:cubicBezTo>
                  <a:cubicBezTo>
                    <a:pt x="1103" y="93"/>
                    <a:pt x="1133" y="117"/>
                    <a:pt x="1058" y="211"/>
                  </a:cubicBezTo>
                  <a:cubicBezTo>
                    <a:pt x="897" y="402"/>
                    <a:pt x="606" y="563"/>
                    <a:pt x="383" y="663"/>
                  </a:cubicBezTo>
                  <a:cubicBezTo>
                    <a:pt x="322" y="693"/>
                    <a:pt x="253" y="693"/>
                    <a:pt x="192" y="693"/>
                  </a:cubicBezTo>
                  <a:cubicBezTo>
                    <a:pt x="175" y="697"/>
                    <a:pt x="162" y="698"/>
                    <a:pt x="150" y="698"/>
                  </a:cubicBezTo>
                  <a:cubicBezTo>
                    <a:pt x="51" y="698"/>
                    <a:pt x="137" y="588"/>
                    <a:pt x="192" y="533"/>
                  </a:cubicBezTo>
                  <a:cubicBezTo>
                    <a:pt x="292" y="441"/>
                    <a:pt x="414" y="341"/>
                    <a:pt x="514" y="280"/>
                  </a:cubicBezTo>
                  <a:cubicBezTo>
                    <a:pt x="544" y="280"/>
                    <a:pt x="514" y="249"/>
                    <a:pt x="483" y="249"/>
                  </a:cubicBezTo>
                  <a:cubicBezTo>
                    <a:pt x="383" y="310"/>
                    <a:pt x="0" y="502"/>
                    <a:pt x="31" y="663"/>
                  </a:cubicBezTo>
                  <a:cubicBezTo>
                    <a:pt x="31" y="740"/>
                    <a:pt x="84" y="765"/>
                    <a:pt x="153" y="765"/>
                  </a:cubicBezTo>
                  <a:cubicBezTo>
                    <a:pt x="254" y="765"/>
                    <a:pt x="390" y="712"/>
                    <a:pt x="445" y="693"/>
                  </a:cubicBezTo>
                  <a:cubicBezTo>
                    <a:pt x="636" y="632"/>
                    <a:pt x="797" y="533"/>
                    <a:pt x="958" y="402"/>
                  </a:cubicBezTo>
                  <a:cubicBezTo>
                    <a:pt x="1019" y="341"/>
                    <a:pt x="1211" y="211"/>
                    <a:pt x="1180" y="119"/>
                  </a:cubicBezTo>
                  <a:cubicBezTo>
                    <a:pt x="1170" y="31"/>
                    <a:pt x="1113" y="1"/>
                    <a:pt x="103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1"/>
            <p:cNvSpPr/>
            <p:nvPr/>
          </p:nvSpPr>
          <p:spPr>
            <a:xfrm>
              <a:off x="1739668" y="340933"/>
              <a:ext cx="281797" cy="194444"/>
            </a:xfrm>
            <a:custGeom>
              <a:avLst/>
              <a:gdLst/>
              <a:ahLst/>
              <a:cxnLst/>
              <a:rect l="l" t="t" r="r" b="b"/>
              <a:pathLst>
                <a:path w="1342" h="926" extrusionOk="0">
                  <a:moveTo>
                    <a:pt x="1112" y="1"/>
                  </a:moveTo>
                  <a:cubicBezTo>
                    <a:pt x="1076" y="1"/>
                    <a:pt x="1036" y="22"/>
                    <a:pt x="1058" y="44"/>
                  </a:cubicBezTo>
                  <a:cubicBezTo>
                    <a:pt x="1115" y="138"/>
                    <a:pt x="1146" y="197"/>
                    <a:pt x="1206" y="287"/>
                  </a:cubicBezTo>
                  <a:lnTo>
                    <a:pt x="1206" y="287"/>
                  </a:lnTo>
                  <a:cubicBezTo>
                    <a:pt x="1201" y="291"/>
                    <a:pt x="1195" y="296"/>
                    <a:pt x="1188" y="305"/>
                  </a:cubicBezTo>
                  <a:cubicBezTo>
                    <a:pt x="1150" y="366"/>
                    <a:pt x="1089" y="397"/>
                    <a:pt x="1058" y="458"/>
                  </a:cubicBezTo>
                  <a:cubicBezTo>
                    <a:pt x="866" y="619"/>
                    <a:pt x="675" y="749"/>
                    <a:pt x="422" y="810"/>
                  </a:cubicBezTo>
                  <a:cubicBezTo>
                    <a:pt x="353" y="841"/>
                    <a:pt x="292" y="841"/>
                    <a:pt x="231" y="841"/>
                  </a:cubicBezTo>
                  <a:cubicBezTo>
                    <a:pt x="192" y="841"/>
                    <a:pt x="100" y="688"/>
                    <a:pt x="70" y="619"/>
                  </a:cubicBezTo>
                  <a:cubicBezTo>
                    <a:pt x="39" y="619"/>
                    <a:pt x="1" y="619"/>
                    <a:pt x="39" y="649"/>
                  </a:cubicBezTo>
                  <a:cubicBezTo>
                    <a:pt x="102" y="848"/>
                    <a:pt x="168" y="925"/>
                    <a:pt x="294" y="925"/>
                  </a:cubicBezTo>
                  <a:cubicBezTo>
                    <a:pt x="352" y="925"/>
                    <a:pt x="424" y="908"/>
                    <a:pt x="514" y="879"/>
                  </a:cubicBezTo>
                  <a:cubicBezTo>
                    <a:pt x="836" y="780"/>
                    <a:pt x="1119" y="588"/>
                    <a:pt x="1311" y="335"/>
                  </a:cubicBezTo>
                  <a:cubicBezTo>
                    <a:pt x="1341" y="305"/>
                    <a:pt x="1311" y="266"/>
                    <a:pt x="1311" y="266"/>
                  </a:cubicBezTo>
                  <a:cubicBezTo>
                    <a:pt x="1249" y="174"/>
                    <a:pt x="1219" y="113"/>
                    <a:pt x="1150" y="14"/>
                  </a:cubicBezTo>
                  <a:cubicBezTo>
                    <a:pt x="1141" y="5"/>
                    <a:pt x="1127" y="1"/>
                    <a:pt x="111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1"/>
            <p:cNvSpPr/>
            <p:nvPr/>
          </p:nvSpPr>
          <p:spPr>
            <a:xfrm>
              <a:off x="1779985" y="401619"/>
              <a:ext cx="275287" cy="195914"/>
            </a:xfrm>
            <a:custGeom>
              <a:avLst/>
              <a:gdLst/>
              <a:ahLst/>
              <a:cxnLst/>
              <a:rect l="l" t="t" r="r" b="b"/>
              <a:pathLst>
                <a:path w="1311" h="933" extrusionOk="0">
                  <a:moveTo>
                    <a:pt x="1089" y="0"/>
                  </a:moveTo>
                  <a:cubicBezTo>
                    <a:pt x="1061" y="0"/>
                    <a:pt x="1035" y="33"/>
                    <a:pt x="1057" y="77"/>
                  </a:cubicBezTo>
                  <a:cubicBezTo>
                    <a:pt x="1088" y="138"/>
                    <a:pt x="1149" y="238"/>
                    <a:pt x="1188" y="299"/>
                  </a:cubicBezTo>
                  <a:cubicBezTo>
                    <a:pt x="1191" y="303"/>
                    <a:pt x="1194" y="304"/>
                    <a:pt x="1197" y="305"/>
                  </a:cubicBezTo>
                  <a:lnTo>
                    <a:pt x="1197" y="305"/>
                  </a:lnTo>
                  <a:cubicBezTo>
                    <a:pt x="1194" y="311"/>
                    <a:pt x="1191" y="319"/>
                    <a:pt x="1188" y="330"/>
                  </a:cubicBezTo>
                  <a:cubicBezTo>
                    <a:pt x="1119" y="360"/>
                    <a:pt x="1088" y="429"/>
                    <a:pt x="1027" y="460"/>
                  </a:cubicBezTo>
                  <a:cubicBezTo>
                    <a:pt x="866" y="621"/>
                    <a:pt x="644" y="743"/>
                    <a:pt x="422" y="812"/>
                  </a:cubicBezTo>
                  <a:cubicBezTo>
                    <a:pt x="353" y="843"/>
                    <a:pt x="291" y="843"/>
                    <a:pt x="230" y="874"/>
                  </a:cubicBezTo>
                  <a:cubicBezTo>
                    <a:pt x="161" y="874"/>
                    <a:pt x="69" y="682"/>
                    <a:pt x="39" y="651"/>
                  </a:cubicBezTo>
                  <a:cubicBezTo>
                    <a:pt x="39" y="641"/>
                    <a:pt x="34" y="638"/>
                    <a:pt x="29" y="638"/>
                  </a:cubicBezTo>
                  <a:cubicBezTo>
                    <a:pt x="17" y="638"/>
                    <a:pt x="0" y="651"/>
                    <a:pt x="0" y="651"/>
                  </a:cubicBezTo>
                  <a:cubicBezTo>
                    <a:pt x="84" y="858"/>
                    <a:pt x="139" y="932"/>
                    <a:pt x="245" y="932"/>
                  </a:cubicBezTo>
                  <a:cubicBezTo>
                    <a:pt x="304" y="932"/>
                    <a:pt x="379" y="909"/>
                    <a:pt x="483" y="874"/>
                  </a:cubicBezTo>
                  <a:cubicBezTo>
                    <a:pt x="805" y="812"/>
                    <a:pt x="1119" y="590"/>
                    <a:pt x="1310" y="330"/>
                  </a:cubicBezTo>
                  <a:lnTo>
                    <a:pt x="1310" y="268"/>
                  </a:lnTo>
                  <a:cubicBezTo>
                    <a:pt x="1249" y="169"/>
                    <a:pt x="1188" y="108"/>
                    <a:pt x="1119" y="16"/>
                  </a:cubicBezTo>
                  <a:cubicBezTo>
                    <a:pt x="1110" y="5"/>
                    <a:pt x="1099" y="0"/>
                    <a:pt x="108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1"/>
            <p:cNvSpPr/>
            <p:nvPr/>
          </p:nvSpPr>
          <p:spPr>
            <a:xfrm>
              <a:off x="1813792" y="463773"/>
              <a:ext cx="275287" cy="195914"/>
            </a:xfrm>
            <a:custGeom>
              <a:avLst/>
              <a:gdLst/>
              <a:ahLst/>
              <a:cxnLst/>
              <a:rect l="l" t="t" r="r" b="b"/>
              <a:pathLst>
                <a:path w="1311" h="933" extrusionOk="0">
                  <a:moveTo>
                    <a:pt x="1077" y="0"/>
                  </a:moveTo>
                  <a:cubicBezTo>
                    <a:pt x="1055" y="0"/>
                    <a:pt x="1038" y="27"/>
                    <a:pt x="1057" y="64"/>
                  </a:cubicBezTo>
                  <a:cubicBezTo>
                    <a:pt x="1119" y="133"/>
                    <a:pt x="1149" y="225"/>
                    <a:pt x="1180" y="294"/>
                  </a:cubicBezTo>
                  <a:cubicBezTo>
                    <a:pt x="1188" y="300"/>
                    <a:pt x="1195" y="303"/>
                    <a:pt x="1201" y="303"/>
                  </a:cubicBezTo>
                  <a:cubicBezTo>
                    <a:pt x="1202" y="303"/>
                    <a:pt x="1203" y="302"/>
                    <a:pt x="1204" y="302"/>
                  </a:cubicBezTo>
                  <a:lnTo>
                    <a:pt x="1204" y="302"/>
                  </a:lnTo>
                  <a:cubicBezTo>
                    <a:pt x="1198" y="307"/>
                    <a:pt x="1190" y="315"/>
                    <a:pt x="1180" y="325"/>
                  </a:cubicBezTo>
                  <a:cubicBezTo>
                    <a:pt x="1149" y="355"/>
                    <a:pt x="1088" y="417"/>
                    <a:pt x="1057" y="447"/>
                  </a:cubicBezTo>
                  <a:cubicBezTo>
                    <a:pt x="866" y="639"/>
                    <a:pt x="674" y="739"/>
                    <a:pt x="414" y="830"/>
                  </a:cubicBezTo>
                  <a:cubicBezTo>
                    <a:pt x="352" y="830"/>
                    <a:pt x="291" y="869"/>
                    <a:pt x="222" y="869"/>
                  </a:cubicBezTo>
                  <a:cubicBezTo>
                    <a:pt x="192" y="869"/>
                    <a:pt x="100" y="677"/>
                    <a:pt x="69" y="639"/>
                  </a:cubicBezTo>
                  <a:cubicBezTo>
                    <a:pt x="31" y="639"/>
                    <a:pt x="0" y="639"/>
                    <a:pt x="31" y="677"/>
                  </a:cubicBezTo>
                  <a:cubicBezTo>
                    <a:pt x="99" y="871"/>
                    <a:pt x="163" y="932"/>
                    <a:pt x="290" y="932"/>
                  </a:cubicBezTo>
                  <a:cubicBezTo>
                    <a:pt x="349" y="932"/>
                    <a:pt x="421" y="919"/>
                    <a:pt x="513" y="899"/>
                  </a:cubicBezTo>
                  <a:cubicBezTo>
                    <a:pt x="797" y="800"/>
                    <a:pt x="1119" y="608"/>
                    <a:pt x="1310" y="325"/>
                  </a:cubicBezTo>
                  <a:lnTo>
                    <a:pt x="1310" y="256"/>
                  </a:lnTo>
                  <a:cubicBezTo>
                    <a:pt x="1249" y="195"/>
                    <a:pt x="1180" y="103"/>
                    <a:pt x="1119" y="34"/>
                  </a:cubicBezTo>
                  <a:cubicBezTo>
                    <a:pt x="1107" y="10"/>
                    <a:pt x="1091" y="0"/>
                    <a:pt x="107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1"/>
            <p:cNvSpPr/>
            <p:nvPr/>
          </p:nvSpPr>
          <p:spPr>
            <a:xfrm>
              <a:off x="1853898" y="525718"/>
              <a:ext cx="275287" cy="200953"/>
            </a:xfrm>
            <a:custGeom>
              <a:avLst/>
              <a:gdLst/>
              <a:ahLst/>
              <a:cxnLst/>
              <a:rect l="l" t="t" r="r" b="b"/>
              <a:pathLst>
                <a:path w="1311" h="957" extrusionOk="0">
                  <a:moveTo>
                    <a:pt x="1084" y="0"/>
                  </a:moveTo>
                  <a:cubicBezTo>
                    <a:pt x="1056" y="0"/>
                    <a:pt x="1027" y="39"/>
                    <a:pt x="1027" y="60"/>
                  </a:cubicBezTo>
                  <a:cubicBezTo>
                    <a:pt x="1088" y="122"/>
                    <a:pt x="1119" y="221"/>
                    <a:pt x="1150" y="283"/>
                  </a:cubicBezTo>
                  <a:cubicBezTo>
                    <a:pt x="1184" y="313"/>
                    <a:pt x="1201" y="313"/>
                    <a:pt x="1201" y="313"/>
                  </a:cubicBezTo>
                  <a:cubicBezTo>
                    <a:pt x="1201" y="313"/>
                    <a:pt x="1184" y="313"/>
                    <a:pt x="1150" y="344"/>
                  </a:cubicBezTo>
                  <a:cubicBezTo>
                    <a:pt x="1119" y="413"/>
                    <a:pt x="1058" y="444"/>
                    <a:pt x="989" y="505"/>
                  </a:cubicBezTo>
                  <a:cubicBezTo>
                    <a:pt x="797" y="666"/>
                    <a:pt x="575" y="796"/>
                    <a:pt x="353" y="857"/>
                  </a:cubicBezTo>
                  <a:cubicBezTo>
                    <a:pt x="333" y="860"/>
                    <a:pt x="315" y="862"/>
                    <a:pt x="299" y="862"/>
                  </a:cubicBezTo>
                  <a:cubicBezTo>
                    <a:pt x="160" y="862"/>
                    <a:pt x="148" y="752"/>
                    <a:pt x="31" y="635"/>
                  </a:cubicBezTo>
                  <a:cubicBezTo>
                    <a:pt x="31" y="635"/>
                    <a:pt x="1" y="635"/>
                    <a:pt x="1" y="666"/>
                  </a:cubicBezTo>
                  <a:cubicBezTo>
                    <a:pt x="31" y="765"/>
                    <a:pt x="100" y="957"/>
                    <a:pt x="223" y="957"/>
                  </a:cubicBezTo>
                  <a:cubicBezTo>
                    <a:pt x="483" y="919"/>
                    <a:pt x="736" y="796"/>
                    <a:pt x="958" y="666"/>
                  </a:cubicBezTo>
                  <a:cubicBezTo>
                    <a:pt x="1058" y="604"/>
                    <a:pt x="1249" y="474"/>
                    <a:pt x="1311" y="313"/>
                  </a:cubicBezTo>
                  <a:cubicBezTo>
                    <a:pt x="1311" y="252"/>
                    <a:pt x="1150" y="91"/>
                    <a:pt x="1119" y="30"/>
                  </a:cubicBezTo>
                  <a:cubicBezTo>
                    <a:pt x="1110" y="8"/>
                    <a:pt x="1097" y="0"/>
                    <a:pt x="108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1"/>
            <p:cNvSpPr/>
            <p:nvPr/>
          </p:nvSpPr>
          <p:spPr>
            <a:xfrm>
              <a:off x="1887705" y="579474"/>
              <a:ext cx="281797" cy="206833"/>
            </a:xfrm>
            <a:custGeom>
              <a:avLst/>
              <a:gdLst/>
              <a:ahLst/>
              <a:cxnLst/>
              <a:rect l="l" t="t" r="r" b="b"/>
              <a:pathLst>
                <a:path w="1342" h="985" extrusionOk="0">
                  <a:moveTo>
                    <a:pt x="1084" y="0"/>
                  </a:moveTo>
                  <a:cubicBezTo>
                    <a:pt x="1056" y="0"/>
                    <a:pt x="1031" y="36"/>
                    <a:pt x="1058" y="57"/>
                  </a:cubicBezTo>
                  <a:cubicBezTo>
                    <a:pt x="1088" y="157"/>
                    <a:pt x="1119" y="249"/>
                    <a:pt x="1180" y="318"/>
                  </a:cubicBezTo>
                  <a:cubicBezTo>
                    <a:pt x="1196" y="348"/>
                    <a:pt x="1203" y="348"/>
                    <a:pt x="1203" y="348"/>
                  </a:cubicBezTo>
                  <a:cubicBezTo>
                    <a:pt x="1203" y="348"/>
                    <a:pt x="1196" y="348"/>
                    <a:pt x="1180" y="379"/>
                  </a:cubicBezTo>
                  <a:cubicBezTo>
                    <a:pt x="1119" y="440"/>
                    <a:pt x="1058" y="471"/>
                    <a:pt x="1019" y="540"/>
                  </a:cubicBezTo>
                  <a:cubicBezTo>
                    <a:pt x="828" y="701"/>
                    <a:pt x="606" y="823"/>
                    <a:pt x="353" y="892"/>
                  </a:cubicBezTo>
                  <a:cubicBezTo>
                    <a:pt x="329" y="896"/>
                    <a:pt x="308" y="898"/>
                    <a:pt x="290" y="898"/>
                  </a:cubicBezTo>
                  <a:cubicBezTo>
                    <a:pt x="160" y="898"/>
                    <a:pt x="149" y="808"/>
                    <a:pt x="62" y="701"/>
                  </a:cubicBezTo>
                  <a:cubicBezTo>
                    <a:pt x="52" y="688"/>
                    <a:pt x="41" y="684"/>
                    <a:pt x="32" y="684"/>
                  </a:cubicBezTo>
                  <a:cubicBezTo>
                    <a:pt x="14" y="684"/>
                    <a:pt x="0" y="701"/>
                    <a:pt x="0" y="701"/>
                  </a:cubicBezTo>
                  <a:cubicBezTo>
                    <a:pt x="62" y="823"/>
                    <a:pt x="100" y="984"/>
                    <a:pt x="253" y="984"/>
                  </a:cubicBezTo>
                  <a:cubicBezTo>
                    <a:pt x="514" y="984"/>
                    <a:pt x="736" y="823"/>
                    <a:pt x="958" y="701"/>
                  </a:cubicBezTo>
                  <a:cubicBezTo>
                    <a:pt x="1088" y="632"/>
                    <a:pt x="1280" y="509"/>
                    <a:pt x="1311" y="348"/>
                  </a:cubicBezTo>
                  <a:cubicBezTo>
                    <a:pt x="1341" y="279"/>
                    <a:pt x="1180" y="88"/>
                    <a:pt x="1119" y="27"/>
                  </a:cubicBezTo>
                  <a:cubicBezTo>
                    <a:pt x="1109" y="8"/>
                    <a:pt x="1096" y="0"/>
                    <a:pt x="108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1" name="Google Shape;4011;p41"/>
          <p:cNvGrpSpPr/>
          <p:nvPr/>
        </p:nvGrpSpPr>
        <p:grpSpPr>
          <a:xfrm>
            <a:off x="-76223" y="2375829"/>
            <a:ext cx="869250" cy="789999"/>
            <a:chOff x="895652" y="2846843"/>
            <a:chExt cx="869250" cy="789999"/>
          </a:xfrm>
        </p:grpSpPr>
        <p:sp>
          <p:nvSpPr>
            <p:cNvPr id="4012" name="Google Shape;4012;p41"/>
            <p:cNvSpPr/>
            <p:nvPr/>
          </p:nvSpPr>
          <p:spPr>
            <a:xfrm>
              <a:off x="895652" y="2846843"/>
              <a:ext cx="869250" cy="789999"/>
            </a:xfrm>
            <a:custGeom>
              <a:avLst/>
              <a:gdLst/>
              <a:ahLst/>
              <a:cxnLst/>
              <a:rect l="l" t="t" r="r" b="b"/>
              <a:pathLst>
                <a:path w="7601" h="6908" extrusionOk="0">
                  <a:moveTo>
                    <a:pt x="4308" y="0"/>
                  </a:moveTo>
                  <a:cubicBezTo>
                    <a:pt x="3148" y="0"/>
                    <a:pt x="1940" y="888"/>
                    <a:pt x="1441" y="1435"/>
                  </a:cubicBezTo>
                  <a:cubicBezTo>
                    <a:pt x="1" y="3036"/>
                    <a:pt x="705" y="5266"/>
                    <a:pt x="1180" y="5649"/>
                  </a:cubicBezTo>
                  <a:cubicBezTo>
                    <a:pt x="1456" y="5895"/>
                    <a:pt x="1471" y="6908"/>
                    <a:pt x="3329" y="6908"/>
                  </a:cubicBezTo>
                  <a:cubicBezTo>
                    <a:pt x="3436" y="6908"/>
                    <a:pt x="3550" y="6905"/>
                    <a:pt x="3670" y="6897"/>
                  </a:cubicBezTo>
                  <a:cubicBezTo>
                    <a:pt x="5746" y="6737"/>
                    <a:pt x="6765" y="5649"/>
                    <a:pt x="7378" y="3802"/>
                  </a:cubicBezTo>
                  <a:cubicBezTo>
                    <a:pt x="7600" y="3098"/>
                    <a:pt x="6896" y="1090"/>
                    <a:pt x="5233" y="225"/>
                  </a:cubicBezTo>
                  <a:cubicBezTo>
                    <a:pt x="4939" y="67"/>
                    <a:pt x="4625" y="0"/>
                    <a:pt x="4308"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1"/>
            <p:cNvSpPr/>
            <p:nvPr/>
          </p:nvSpPr>
          <p:spPr>
            <a:xfrm>
              <a:off x="983251" y="2977672"/>
              <a:ext cx="686160" cy="604736"/>
            </a:xfrm>
            <a:custGeom>
              <a:avLst/>
              <a:gdLst/>
              <a:ahLst/>
              <a:cxnLst/>
              <a:rect l="l" t="t" r="r" b="b"/>
              <a:pathLst>
                <a:path w="6000" h="5288" extrusionOk="0">
                  <a:moveTo>
                    <a:pt x="1772" y="0"/>
                  </a:moveTo>
                  <a:cubicBezTo>
                    <a:pt x="1247" y="0"/>
                    <a:pt x="737" y="301"/>
                    <a:pt x="414" y="743"/>
                  </a:cubicBezTo>
                  <a:cubicBezTo>
                    <a:pt x="100" y="1218"/>
                    <a:pt x="1" y="1823"/>
                    <a:pt x="62" y="2398"/>
                  </a:cubicBezTo>
                  <a:cubicBezTo>
                    <a:pt x="223" y="3777"/>
                    <a:pt x="1341" y="5018"/>
                    <a:pt x="2713" y="5240"/>
                  </a:cubicBezTo>
                  <a:cubicBezTo>
                    <a:pt x="2878" y="5272"/>
                    <a:pt x="3045" y="5288"/>
                    <a:pt x="3213" y="5288"/>
                  </a:cubicBezTo>
                  <a:cubicBezTo>
                    <a:pt x="4407" y="5288"/>
                    <a:pt x="5610" y="4504"/>
                    <a:pt x="5999" y="3356"/>
                  </a:cubicBezTo>
                  <a:lnTo>
                    <a:pt x="5999" y="3356"/>
                  </a:lnTo>
                  <a:cubicBezTo>
                    <a:pt x="5577" y="3601"/>
                    <a:pt x="5096" y="3719"/>
                    <a:pt x="4615" y="3719"/>
                  </a:cubicBezTo>
                  <a:cubicBezTo>
                    <a:pt x="3969" y="3719"/>
                    <a:pt x="3321" y="3507"/>
                    <a:pt x="2812" y="3103"/>
                  </a:cubicBezTo>
                  <a:cubicBezTo>
                    <a:pt x="1947" y="2367"/>
                    <a:pt x="1564" y="1096"/>
                    <a:pt x="1916" y="8"/>
                  </a:cubicBezTo>
                  <a:cubicBezTo>
                    <a:pt x="1868" y="3"/>
                    <a:pt x="1820" y="0"/>
                    <a:pt x="1772"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1"/>
            <p:cNvSpPr/>
            <p:nvPr/>
          </p:nvSpPr>
          <p:spPr>
            <a:xfrm>
              <a:off x="1161996" y="3104498"/>
              <a:ext cx="347083" cy="288302"/>
            </a:xfrm>
            <a:custGeom>
              <a:avLst/>
              <a:gdLst/>
              <a:ahLst/>
              <a:cxnLst/>
              <a:rect l="l" t="t" r="r" b="b"/>
              <a:pathLst>
                <a:path w="3035" h="2521" extrusionOk="0">
                  <a:moveTo>
                    <a:pt x="2263" y="1"/>
                  </a:moveTo>
                  <a:cubicBezTo>
                    <a:pt x="2136" y="1"/>
                    <a:pt x="2006" y="22"/>
                    <a:pt x="1885" y="48"/>
                  </a:cubicBezTo>
                  <a:cubicBezTo>
                    <a:pt x="1219" y="140"/>
                    <a:pt x="575" y="370"/>
                    <a:pt x="1" y="622"/>
                  </a:cubicBezTo>
                  <a:cubicBezTo>
                    <a:pt x="223" y="1136"/>
                    <a:pt x="483" y="1641"/>
                    <a:pt x="797" y="2093"/>
                  </a:cubicBezTo>
                  <a:cubicBezTo>
                    <a:pt x="928" y="2247"/>
                    <a:pt x="1088" y="2438"/>
                    <a:pt x="1280" y="2507"/>
                  </a:cubicBezTo>
                  <a:cubicBezTo>
                    <a:pt x="1318" y="2516"/>
                    <a:pt x="1355" y="2520"/>
                    <a:pt x="1393" y="2520"/>
                  </a:cubicBezTo>
                  <a:cubicBezTo>
                    <a:pt x="1610" y="2520"/>
                    <a:pt x="1826" y="2383"/>
                    <a:pt x="2015" y="2247"/>
                  </a:cubicBezTo>
                  <a:cubicBezTo>
                    <a:pt x="2330" y="1963"/>
                    <a:pt x="2590" y="1611"/>
                    <a:pt x="2782" y="1228"/>
                  </a:cubicBezTo>
                  <a:cubicBezTo>
                    <a:pt x="2942" y="906"/>
                    <a:pt x="3034" y="431"/>
                    <a:pt x="2751" y="178"/>
                  </a:cubicBezTo>
                  <a:cubicBezTo>
                    <a:pt x="2616" y="44"/>
                    <a:pt x="2443" y="1"/>
                    <a:pt x="2263"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1"/>
            <p:cNvSpPr/>
            <p:nvPr/>
          </p:nvSpPr>
          <p:spPr>
            <a:xfrm>
              <a:off x="976275" y="2897848"/>
              <a:ext cx="722870" cy="697596"/>
            </a:xfrm>
            <a:custGeom>
              <a:avLst/>
              <a:gdLst/>
              <a:ahLst/>
              <a:cxnLst/>
              <a:rect l="l" t="t" r="r" b="b"/>
              <a:pathLst>
                <a:path w="6321" h="6100" extrusionOk="0">
                  <a:moveTo>
                    <a:pt x="3379" y="131"/>
                  </a:moveTo>
                  <a:cubicBezTo>
                    <a:pt x="4497" y="131"/>
                    <a:pt x="5424" y="836"/>
                    <a:pt x="5807" y="1985"/>
                  </a:cubicBezTo>
                  <a:cubicBezTo>
                    <a:pt x="6191" y="3065"/>
                    <a:pt x="6030" y="4567"/>
                    <a:pt x="4850" y="5494"/>
                  </a:cubicBezTo>
                  <a:cubicBezTo>
                    <a:pt x="4406" y="5816"/>
                    <a:pt x="3923" y="5969"/>
                    <a:pt x="3448" y="5969"/>
                  </a:cubicBezTo>
                  <a:cubicBezTo>
                    <a:pt x="2077" y="5969"/>
                    <a:pt x="828" y="4697"/>
                    <a:pt x="445" y="3448"/>
                  </a:cubicBezTo>
                  <a:cubicBezTo>
                    <a:pt x="123" y="2368"/>
                    <a:pt x="384" y="1472"/>
                    <a:pt x="1150" y="928"/>
                  </a:cubicBezTo>
                  <a:cubicBezTo>
                    <a:pt x="1916" y="415"/>
                    <a:pt x="2682" y="131"/>
                    <a:pt x="3379" y="131"/>
                  </a:cubicBezTo>
                  <a:close/>
                  <a:moveTo>
                    <a:pt x="3379" y="1"/>
                  </a:moveTo>
                  <a:cubicBezTo>
                    <a:pt x="2651" y="1"/>
                    <a:pt x="1885" y="292"/>
                    <a:pt x="1081" y="836"/>
                  </a:cubicBezTo>
                  <a:cubicBezTo>
                    <a:pt x="253" y="1411"/>
                    <a:pt x="0" y="2368"/>
                    <a:pt x="353" y="3479"/>
                  </a:cubicBezTo>
                  <a:cubicBezTo>
                    <a:pt x="736" y="4758"/>
                    <a:pt x="2008" y="6099"/>
                    <a:pt x="3448" y="6099"/>
                  </a:cubicBezTo>
                  <a:cubicBezTo>
                    <a:pt x="3954" y="6099"/>
                    <a:pt x="4467" y="5938"/>
                    <a:pt x="4911" y="5586"/>
                  </a:cubicBezTo>
                  <a:cubicBezTo>
                    <a:pt x="6160" y="4597"/>
                    <a:pt x="6321" y="3065"/>
                    <a:pt x="5938" y="1947"/>
                  </a:cubicBezTo>
                  <a:cubicBezTo>
                    <a:pt x="5524" y="767"/>
                    <a:pt x="4566" y="1"/>
                    <a:pt x="337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1"/>
            <p:cNvSpPr/>
            <p:nvPr/>
          </p:nvSpPr>
          <p:spPr>
            <a:xfrm>
              <a:off x="1165541" y="3095006"/>
              <a:ext cx="372471" cy="325125"/>
            </a:xfrm>
            <a:custGeom>
              <a:avLst/>
              <a:gdLst/>
              <a:ahLst/>
              <a:cxnLst/>
              <a:rect l="l" t="t" r="r" b="b"/>
              <a:pathLst>
                <a:path w="3257" h="2843" extrusionOk="0">
                  <a:moveTo>
                    <a:pt x="2076" y="131"/>
                  </a:moveTo>
                  <a:cubicBezTo>
                    <a:pt x="2590" y="131"/>
                    <a:pt x="2942" y="223"/>
                    <a:pt x="3003" y="384"/>
                  </a:cubicBezTo>
                  <a:cubicBezTo>
                    <a:pt x="3103" y="575"/>
                    <a:pt x="2973" y="928"/>
                    <a:pt x="2682" y="1410"/>
                  </a:cubicBezTo>
                  <a:cubicBezTo>
                    <a:pt x="2268" y="2077"/>
                    <a:pt x="1632" y="2713"/>
                    <a:pt x="1471" y="2713"/>
                  </a:cubicBezTo>
                  <a:cubicBezTo>
                    <a:pt x="1249" y="2651"/>
                    <a:pt x="613" y="1824"/>
                    <a:pt x="291" y="1150"/>
                  </a:cubicBezTo>
                  <a:cubicBezTo>
                    <a:pt x="130" y="797"/>
                    <a:pt x="130" y="644"/>
                    <a:pt x="161" y="606"/>
                  </a:cubicBezTo>
                  <a:cubicBezTo>
                    <a:pt x="261" y="384"/>
                    <a:pt x="1249" y="131"/>
                    <a:pt x="2076" y="131"/>
                  </a:cubicBezTo>
                  <a:close/>
                  <a:moveTo>
                    <a:pt x="2076" y="1"/>
                  </a:moveTo>
                  <a:cubicBezTo>
                    <a:pt x="1249" y="1"/>
                    <a:pt x="192" y="223"/>
                    <a:pt x="39" y="545"/>
                  </a:cubicBezTo>
                  <a:cubicBezTo>
                    <a:pt x="0" y="675"/>
                    <a:pt x="39" y="897"/>
                    <a:pt x="161" y="1219"/>
                  </a:cubicBezTo>
                  <a:cubicBezTo>
                    <a:pt x="452" y="1824"/>
                    <a:pt x="1149" y="2782"/>
                    <a:pt x="1440" y="2843"/>
                  </a:cubicBezTo>
                  <a:lnTo>
                    <a:pt x="1471" y="2843"/>
                  </a:lnTo>
                  <a:cubicBezTo>
                    <a:pt x="1724" y="2843"/>
                    <a:pt x="2398" y="2107"/>
                    <a:pt x="2812" y="1472"/>
                  </a:cubicBezTo>
                  <a:cubicBezTo>
                    <a:pt x="3034" y="1119"/>
                    <a:pt x="3256" y="606"/>
                    <a:pt x="3134" y="322"/>
                  </a:cubicBezTo>
                  <a:cubicBezTo>
                    <a:pt x="3003" y="70"/>
                    <a:pt x="2459" y="1"/>
                    <a:pt x="207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1"/>
            <p:cNvSpPr/>
            <p:nvPr/>
          </p:nvSpPr>
          <p:spPr>
            <a:xfrm>
              <a:off x="1402952" y="3482232"/>
              <a:ext cx="114" cy="3660"/>
            </a:xfrm>
            <a:custGeom>
              <a:avLst/>
              <a:gdLst/>
              <a:ahLst/>
              <a:cxnLst/>
              <a:rect l="l" t="t" r="r" b="b"/>
              <a:pathLst>
                <a:path w="1" h="32" extrusionOk="0">
                  <a:moveTo>
                    <a:pt x="0" y="31"/>
                  </a:moveTo>
                  <a:lnTo>
                    <a:pt x="0" y="31"/>
                  </a:lnTo>
                  <a:cubicBezTo>
                    <a:pt x="0" y="1"/>
                    <a:pt x="0" y="1"/>
                    <a:pt x="0" y="3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41"/>
            <p:cNvSpPr/>
            <p:nvPr/>
          </p:nvSpPr>
          <p:spPr>
            <a:xfrm>
              <a:off x="1384540" y="3482232"/>
              <a:ext cx="36938" cy="52377"/>
            </a:xfrm>
            <a:custGeom>
              <a:avLst/>
              <a:gdLst/>
              <a:ahLst/>
              <a:cxnLst/>
              <a:rect l="l" t="t" r="r" b="b"/>
              <a:pathLst>
                <a:path w="323" h="458" extrusionOk="0">
                  <a:moveTo>
                    <a:pt x="261" y="1"/>
                  </a:moveTo>
                  <a:cubicBezTo>
                    <a:pt x="192" y="1"/>
                    <a:pt x="161" y="1"/>
                    <a:pt x="161" y="31"/>
                  </a:cubicBezTo>
                  <a:cubicBezTo>
                    <a:pt x="161" y="31"/>
                    <a:pt x="131" y="31"/>
                    <a:pt x="131" y="62"/>
                  </a:cubicBezTo>
                  <a:cubicBezTo>
                    <a:pt x="100" y="93"/>
                    <a:pt x="100" y="131"/>
                    <a:pt x="69" y="162"/>
                  </a:cubicBezTo>
                  <a:cubicBezTo>
                    <a:pt x="39" y="223"/>
                    <a:pt x="0" y="284"/>
                    <a:pt x="0" y="384"/>
                  </a:cubicBezTo>
                  <a:cubicBezTo>
                    <a:pt x="0" y="429"/>
                    <a:pt x="54" y="457"/>
                    <a:pt x="94" y="457"/>
                  </a:cubicBezTo>
                  <a:cubicBezTo>
                    <a:pt x="109" y="457"/>
                    <a:pt x="122" y="453"/>
                    <a:pt x="131" y="445"/>
                  </a:cubicBezTo>
                  <a:cubicBezTo>
                    <a:pt x="192" y="384"/>
                    <a:pt x="230" y="284"/>
                    <a:pt x="261" y="223"/>
                  </a:cubicBezTo>
                  <a:cubicBezTo>
                    <a:pt x="292" y="162"/>
                    <a:pt x="322" y="62"/>
                    <a:pt x="26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1"/>
            <p:cNvSpPr/>
            <p:nvPr/>
          </p:nvSpPr>
          <p:spPr>
            <a:xfrm>
              <a:off x="1429141" y="3503274"/>
              <a:ext cx="25617" cy="38654"/>
            </a:xfrm>
            <a:custGeom>
              <a:avLst/>
              <a:gdLst/>
              <a:ahLst/>
              <a:cxnLst/>
              <a:rect l="l" t="t" r="r" b="b"/>
              <a:pathLst>
                <a:path w="224" h="338" extrusionOk="0">
                  <a:moveTo>
                    <a:pt x="158" y="1"/>
                  </a:moveTo>
                  <a:cubicBezTo>
                    <a:pt x="126" y="1"/>
                    <a:pt x="93" y="24"/>
                    <a:pt x="93" y="70"/>
                  </a:cubicBezTo>
                  <a:cubicBezTo>
                    <a:pt x="93" y="139"/>
                    <a:pt x="62" y="200"/>
                    <a:pt x="32" y="261"/>
                  </a:cubicBezTo>
                  <a:cubicBezTo>
                    <a:pt x="0" y="286"/>
                    <a:pt x="42" y="338"/>
                    <a:pt x="74" y="338"/>
                  </a:cubicBezTo>
                  <a:cubicBezTo>
                    <a:pt x="81" y="338"/>
                    <a:pt x="88" y="335"/>
                    <a:pt x="93" y="330"/>
                  </a:cubicBezTo>
                  <a:cubicBezTo>
                    <a:pt x="185" y="261"/>
                    <a:pt x="223" y="169"/>
                    <a:pt x="223" y="70"/>
                  </a:cubicBezTo>
                  <a:cubicBezTo>
                    <a:pt x="223" y="24"/>
                    <a:pt x="191" y="1"/>
                    <a:pt x="15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1"/>
            <p:cNvSpPr/>
            <p:nvPr/>
          </p:nvSpPr>
          <p:spPr>
            <a:xfrm>
              <a:off x="1331249" y="2944050"/>
              <a:ext cx="24473" cy="33965"/>
            </a:xfrm>
            <a:custGeom>
              <a:avLst/>
              <a:gdLst/>
              <a:ahLst/>
              <a:cxnLst/>
              <a:rect l="l" t="t" r="r" b="b"/>
              <a:pathLst>
                <a:path w="214" h="297" extrusionOk="0">
                  <a:moveTo>
                    <a:pt x="114" y="1"/>
                  </a:moveTo>
                  <a:cubicBezTo>
                    <a:pt x="82" y="1"/>
                    <a:pt x="53" y="25"/>
                    <a:pt x="53" y="80"/>
                  </a:cubicBezTo>
                  <a:cubicBezTo>
                    <a:pt x="53" y="110"/>
                    <a:pt x="53" y="171"/>
                    <a:pt x="22" y="202"/>
                  </a:cubicBezTo>
                  <a:cubicBezTo>
                    <a:pt x="0" y="251"/>
                    <a:pt x="25" y="296"/>
                    <a:pt x="66" y="296"/>
                  </a:cubicBezTo>
                  <a:cubicBezTo>
                    <a:pt x="82" y="296"/>
                    <a:pt x="102" y="289"/>
                    <a:pt x="122" y="271"/>
                  </a:cubicBezTo>
                  <a:cubicBezTo>
                    <a:pt x="183" y="202"/>
                    <a:pt x="214" y="141"/>
                    <a:pt x="183" y="49"/>
                  </a:cubicBezTo>
                  <a:cubicBezTo>
                    <a:pt x="169" y="18"/>
                    <a:pt x="141" y="1"/>
                    <a:pt x="1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1"/>
            <p:cNvSpPr/>
            <p:nvPr/>
          </p:nvSpPr>
          <p:spPr>
            <a:xfrm>
              <a:off x="1374019" y="2954228"/>
              <a:ext cx="20356" cy="22643"/>
            </a:xfrm>
            <a:custGeom>
              <a:avLst/>
              <a:gdLst/>
              <a:ahLst/>
              <a:cxnLst/>
              <a:rect l="l" t="t" r="r" b="b"/>
              <a:pathLst>
                <a:path w="178" h="198" extrusionOk="0">
                  <a:moveTo>
                    <a:pt x="78" y="1"/>
                  </a:moveTo>
                  <a:cubicBezTo>
                    <a:pt x="62" y="1"/>
                    <a:pt x="45" y="7"/>
                    <a:pt x="31" y="21"/>
                  </a:cubicBezTo>
                  <a:cubicBezTo>
                    <a:pt x="1" y="52"/>
                    <a:pt x="1" y="82"/>
                    <a:pt x="1" y="151"/>
                  </a:cubicBezTo>
                  <a:cubicBezTo>
                    <a:pt x="1" y="182"/>
                    <a:pt x="24" y="197"/>
                    <a:pt x="47" y="197"/>
                  </a:cubicBezTo>
                  <a:cubicBezTo>
                    <a:pt x="69" y="197"/>
                    <a:pt x="92" y="182"/>
                    <a:pt x="92" y="151"/>
                  </a:cubicBezTo>
                  <a:lnTo>
                    <a:pt x="131" y="113"/>
                  </a:lnTo>
                  <a:cubicBezTo>
                    <a:pt x="178" y="66"/>
                    <a:pt x="130" y="1"/>
                    <a:pt x="7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1"/>
            <p:cNvSpPr/>
            <p:nvPr/>
          </p:nvSpPr>
          <p:spPr>
            <a:xfrm>
              <a:off x="1107675" y="3123596"/>
              <a:ext cx="28361" cy="19556"/>
            </a:xfrm>
            <a:custGeom>
              <a:avLst/>
              <a:gdLst/>
              <a:ahLst/>
              <a:cxnLst/>
              <a:rect l="l" t="t" r="r" b="b"/>
              <a:pathLst>
                <a:path w="248" h="171" extrusionOk="0">
                  <a:moveTo>
                    <a:pt x="163" y="0"/>
                  </a:moveTo>
                  <a:cubicBezTo>
                    <a:pt x="150" y="0"/>
                    <a:pt x="137" y="3"/>
                    <a:pt x="123" y="11"/>
                  </a:cubicBezTo>
                  <a:cubicBezTo>
                    <a:pt x="93" y="11"/>
                    <a:pt x="62" y="42"/>
                    <a:pt x="31" y="72"/>
                  </a:cubicBezTo>
                  <a:cubicBezTo>
                    <a:pt x="1" y="103"/>
                    <a:pt x="1" y="134"/>
                    <a:pt x="31" y="134"/>
                  </a:cubicBezTo>
                  <a:cubicBezTo>
                    <a:pt x="54" y="160"/>
                    <a:pt x="83" y="170"/>
                    <a:pt x="111" y="170"/>
                  </a:cubicBezTo>
                  <a:cubicBezTo>
                    <a:pt x="158" y="170"/>
                    <a:pt x="204" y="141"/>
                    <a:pt x="223" y="103"/>
                  </a:cubicBezTo>
                  <a:cubicBezTo>
                    <a:pt x="247" y="54"/>
                    <a:pt x="213" y="0"/>
                    <a:pt x="16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1"/>
            <p:cNvSpPr/>
            <p:nvPr/>
          </p:nvSpPr>
          <p:spPr>
            <a:xfrm>
              <a:off x="1318783" y="3451812"/>
              <a:ext cx="26417" cy="29734"/>
            </a:xfrm>
            <a:custGeom>
              <a:avLst/>
              <a:gdLst/>
              <a:ahLst/>
              <a:cxnLst/>
              <a:rect l="l" t="t" r="r" b="b"/>
              <a:pathLst>
                <a:path w="231" h="260" extrusionOk="0">
                  <a:moveTo>
                    <a:pt x="100" y="1"/>
                  </a:moveTo>
                  <a:cubicBezTo>
                    <a:pt x="60" y="1"/>
                    <a:pt x="20" y="25"/>
                    <a:pt x="1" y="75"/>
                  </a:cubicBezTo>
                  <a:cubicBezTo>
                    <a:pt x="1" y="137"/>
                    <a:pt x="1" y="205"/>
                    <a:pt x="39" y="236"/>
                  </a:cubicBezTo>
                  <a:cubicBezTo>
                    <a:pt x="55" y="251"/>
                    <a:pt x="78" y="259"/>
                    <a:pt x="100" y="259"/>
                  </a:cubicBezTo>
                  <a:cubicBezTo>
                    <a:pt x="123" y="259"/>
                    <a:pt x="146" y="251"/>
                    <a:pt x="162" y="236"/>
                  </a:cubicBezTo>
                  <a:cubicBezTo>
                    <a:pt x="192" y="205"/>
                    <a:pt x="231" y="137"/>
                    <a:pt x="192" y="75"/>
                  </a:cubicBezTo>
                  <a:cubicBezTo>
                    <a:pt x="177" y="25"/>
                    <a:pt x="139" y="1"/>
                    <a:pt x="1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1"/>
            <p:cNvSpPr/>
            <p:nvPr/>
          </p:nvSpPr>
          <p:spPr>
            <a:xfrm>
              <a:off x="1549219" y="3088030"/>
              <a:ext cx="32593" cy="34079"/>
            </a:xfrm>
            <a:custGeom>
              <a:avLst/>
              <a:gdLst/>
              <a:ahLst/>
              <a:cxnLst/>
              <a:rect l="l" t="t" r="r" b="b"/>
              <a:pathLst>
                <a:path w="285" h="298" extrusionOk="0">
                  <a:moveTo>
                    <a:pt x="162" y="0"/>
                  </a:moveTo>
                  <a:cubicBezTo>
                    <a:pt x="62" y="0"/>
                    <a:pt x="1" y="92"/>
                    <a:pt x="1" y="223"/>
                  </a:cubicBezTo>
                  <a:cubicBezTo>
                    <a:pt x="1" y="272"/>
                    <a:pt x="33" y="297"/>
                    <a:pt x="70" y="297"/>
                  </a:cubicBezTo>
                  <a:cubicBezTo>
                    <a:pt x="106" y="297"/>
                    <a:pt x="146" y="272"/>
                    <a:pt x="162" y="223"/>
                  </a:cubicBezTo>
                  <a:cubicBezTo>
                    <a:pt x="192" y="192"/>
                    <a:pt x="223" y="161"/>
                    <a:pt x="254" y="92"/>
                  </a:cubicBezTo>
                  <a:cubicBezTo>
                    <a:pt x="284" y="62"/>
                    <a:pt x="223" y="0"/>
                    <a:pt x="1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1"/>
            <p:cNvSpPr/>
            <p:nvPr/>
          </p:nvSpPr>
          <p:spPr>
            <a:xfrm>
              <a:off x="1293396" y="3207994"/>
              <a:ext cx="102695" cy="66558"/>
            </a:xfrm>
            <a:custGeom>
              <a:avLst/>
              <a:gdLst/>
              <a:ahLst/>
              <a:cxnLst/>
              <a:rect l="l" t="t" r="r" b="b"/>
              <a:pathLst>
                <a:path w="898" h="582" extrusionOk="0">
                  <a:moveTo>
                    <a:pt x="100" y="1"/>
                  </a:moveTo>
                  <a:cubicBezTo>
                    <a:pt x="70" y="39"/>
                    <a:pt x="1" y="70"/>
                    <a:pt x="31" y="100"/>
                  </a:cubicBezTo>
                  <a:lnTo>
                    <a:pt x="31" y="131"/>
                  </a:lnTo>
                  <a:cubicBezTo>
                    <a:pt x="31" y="162"/>
                    <a:pt x="70" y="192"/>
                    <a:pt x="100" y="231"/>
                  </a:cubicBezTo>
                  <a:cubicBezTo>
                    <a:pt x="131" y="323"/>
                    <a:pt x="192" y="422"/>
                    <a:pt x="261" y="514"/>
                  </a:cubicBezTo>
                  <a:cubicBezTo>
                    <a:pt x="299" y="552"/>
                    <a:pt x="338" y="582"/>
                    <a:pt x="378" y="582"/>
                  </a:cubicBezTo>
                  <a:cubicBezTo>
                    <a:pt x="402" y="582"/>
                    <a:pt x="427" y="571"/>
                    <a:pt x="453" y="545"/>
                  </a:cubicBezTo>
                  <a:cubicBezTo>
                    <a:pt x="575" y="453"/>
                    <a:pt x="675" y="353"/>
                    <a:pt x="797" y="231"/>
                  </a:cubicBezTo>
                  <a:cubicBezTo>
                    <a:pt x="897" y="162"/>
                    <a:pt x="797" y="1"/>
                    <a:pt x="675"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6" name="Google Shape;4026;p41"/>
          <p:cNvGrpSpPr/>
          <p:nvPr/>
        </p:nvGrpSpPr>
        <p:grpSpPr>
          <a:xfrm>
            <a:off x="8206083" y="-94503"/>
            <a:ext cx="834727" cy="874477"/>
            <a:chOff x="7995205" y="2426293"/>
            <a:chExt cx="834727" cy="874477"/>
          </a:xfrm>
        </p:grpSpPr>
        <p:sp>
          <p:nvSpPr>
            <p:cNvPr id="4027" name="Google Shape;4027;p41"/>
            <p:cNvSpPr/>
            <p:nvPr/>
          </p:nvSpPr>
          <p:spPr>
            <a:xfrm>
              <a:off x="8150587" y="2860793"/>
              <a:ext cx="679345" cy="439976"/>
            </a:xfrm>
            <a:custGeom>
              <a:avLst/>
              <a:gdLst/>
              <a:ahLst/>
              <a:cxnLst/>
              <a:rect l="l" t="t" r="r" b="b"/>
              <a:pathLst>
                <a:path w="3349" h="2169" extrusionOk="0">
                  <a:moveTo>
                    <a:pt x="3095" y="1"/>
                  </a:moveTo>
                  <a:lnTo>
                    <a:pt x="0" y="414"/>
                  </a:lnTo>
                  <a:lnTo>
                    <a:pt x="353" y="2169"/>
                  </a:lnTo>
                  <a:cubicBezTo>
                    <a:pt x="353" y="2169"/>
                    <a:pt x="3318" y="1816"/>
                    <a:pt x="3348" y="1755"/>
                  </a:cubicBezTo>
                  <a:cubicBezTo>
                    <a:pt x="3348" y="1724"/>
                    <a:pt x="3157" y="445"/>
                    <a:pt x="3095"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1"/>
            <p:cNvSpPr/>
            <p:nvPr/>
          </p:nvSpPr>
          <p:spPr>
            <a:xfrm>
              <a:off x="7995205" y="2615347"/>
              <a:ext cx="802069" cy="310965"/>
            </a:xfrm>
            <a:custGeom>
              <a:avLst/>
              <a:gdLst/>
              <a:ahLst/>
              <a:cxnLst/>
              <a:rect l="l" t="t" r="r" b="b"/>
              <a:pathLst>
                <a:path w="3954" h="1533" extrusionOk="0">
                  <a:moveTo>
                    <a:pt x="3762" y="0"/>
                  </a:moveTo>
                  <a:cubicBezTo>
                    <a:pt x="2521" y="154"/>
                    <a:pt x="1272" y="345"/>
                    <a:pt x="31" y="506"/>
                  </a:cubicBezTo>
                  <a:cubicBezTo>
                    <a:pt x="0" y="506"/>
                    <a:pt x="0" y="537"/>
                    <a:pt x="0" y="537"/>
                  </a:cubicBezTo>
                  <a:cubicBezTo>
                    <a:pt x="31" y="797"/>
                    <a:pt x="62" y="1050"/>
                    <a:pt x="92" y="1272"/>
                  </a:cubicBezTo>
                  <a:cubicBezTo>
                    <a:pt x="92" y="1287"/>
                    <a:pt x="109" y="1295"/>
                    <a:pt x="127" y="1295"/>
                  </a:cubicBezTo>
                  <a:cubicBezTo>
                    <a:pt x="144" y="1295"/>
                    <a:pt x="161" y="1287"/>
                    <a:pt x="161" y="1272"/>
                  </a:cubicBezTo>
                  <a:cubicBezTo>
                    <a:pt x="123" y="1111"/>
                    <a:pt x="123" y="920"/>
                    <a:pt x="123" y="728"/>
                  </a:cubicBezTo>
                  <a:cubicBezTo>
                    <a:pt x="92" y="697"/>
                    <a:pt x="92" y="636"/>
                    <a:pt x="92" y="606"/>
                  </a:cubicBezTo>
                  <a:cubicBezTo>
                    <a:pt x="92" y="605"/>
                    <a:pt x="92" y="605"/>
                    <a:pt x="92" y="604"/>
                  </a:cubicBezTo>
                  <a:lnTo>
                    <a:pt x="92" y="604"/>
                  </a:lnTo>
                  <a:cubicBezTo>
                    <a:pt x="110" y="602"/>
                    <a:pt x="123" y="595"/>
                    <a:pt x="123" y="575"/>
                  </a:cubicBezTo>
                  <a:cubicBezTo>
                    <a:pt x="506" y="537"/>
                    <a:pt x="858" y="475"/>
                    <a:pt x="1211" y="445"/>
                  </a:cubicBezTo>
                  <a:cubicBezTo>
                    <a:pt x="2038" y="314"/>
                    <a:pt x="2904" y="192"/>
                    <a:pt x="3731" y="92"/>
                  </a:cubicBezTo>
                  <a:cubicBezTo>
                    <a:pt x="3732" y="92"/>
                    <a:pt x="3733" y="92"/>
                    <a:pt x="3733" y="92"/>
                  </a:cubicBezTo>
                  <a:lnTo>
                    <a:pt x="3733" y="92"/>
                  </a:lnTo>
                  <a:cubicBezTo>
                    <a:pt x="3740" y="145"/>
                    <a:pt x="3762" y="202"/>
                    <a:pt x="3762" y="253"/>
                  </a:cubicBezTo>
                  <a:cubicBezTo>
                    <a:pt x="3800" y="475"/>
                    <a:pt x="3831" y="728"/>
                    <a:pt x="3861" y="958"/>
                  </a:cubicBezTo>
                  <a:cubicBezTo>
                    <a:pt x="3861" y="970"/>
                    <a:pt x="3861" y="980"/>
                    <a:pt x="3861" y="989"/>
                  </a:cubicBezTo>
                  <a:lnTo>
                    <a:pt x="3800" y="989"/>
                  </a:lnTo>
                  <a:cubicBezTo>
                    <a:pt x="3639" y="1019"/>
                    <a:pt x="3509" y="1050"/>
                    <a:pt x="3348" y="1050"/>
                  </a:cubicBezTo>
                  <a:cubicBezTo>
                    <a:pt x="2421" y="1180"/>
                    <a:pt x="1464" y="1303"/>
                    <a:pt x="544" y="1433"/>
                  </a:cubicBezTo>
                  <a:cubicBezTo>
                    <a:pt x="414" y="1464"/>
                    <a:pt x="253" y="1464"/>
                    <a:pt x="123" y="1494"/>
                  </a:cubicBezTo>
                  <a:cubicBezTo>
                    <a:pt x="92" y="1494"/>
                    <a:pt x="92" y="1533"/>
                    <a:pt x="123" y="1533"/>
                  </a:cubicBezTo>
                  <a:cubicBezTo>
                    <a:pt x="1372" y="1402"/>
                    <a:pt x="2651" y="1241"/>
                    <a:pt x="3923" y="1081"/>
                  </a:cubicBezTo>
                  <a:cubicBezTo>
                    <a:pt x="3923" y="1081"/>
                    <a:pt x="3953" y="1050"/>
                    <a:pt x="3953" y="1019"/>
                  </a:cubicBezTo>
                  <a:cubicBezTo>
                    <a:pt x="3892" y="697"/>
                    <a:pt x="3861" y="383"/>
                    <a:pt x="3831" y="31"/>
                  </a:cubicBezTo>
                  <a:cubicBezTo>
                    <a:pt x="3831" y="0"/>
                    <a:pt x="3800" y="0"/>
                    <a:pt x="37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41"/>
            <p:cNvSpPr/>
            <p:nvPr/>
          </p:nvSpPr>
          <p:spPr>
            <a:xfrm>
              <a:off x="8082227" y="2829757"/>
              <a:ext cx="696384" cy="452350"/>
            </a:xfrm>
            <a:custGeom>
              <a:avLst/>
              <a:gdLst/>
              <a:ahLst/>
              <a:cxnLst/>
              <a:rect l="l" t="t" r="r" b="b"/>
              <a:pathLst>
                <a:path w="3433" h="2230" extrusionOk="0">
                  <a:moveTo>
                    <a:pt x="3099" y="1"/>
                  </a:moveTo>
                  <a:cubicBezTo>
                    <a:pt x="3088" y="1"/>
                    <a:pt x="3080" y="8"/>
                    <a:pt x="3080" y="24"/>
                  </a:cubicBezTo>
                  <a:cubicBezTo>
                    <a:pt x="3111" y="376"/>
                    <a:pt x="3180" y="728"/>
                    <a:pt x="3210" y="1111"/>
                  </a:cubicBezTo>
                  <a:cubicBezTo>
                    <a:pt x="3241" y="1272"/>
                    <a:pt x="3272" y="1464"/>
                    <a:pt x="3302" y="1625"/>
                  </a:cubicBezTo>
                  <a:lnTo>
                    <a:pt x="3302" y="1734"/>
                  </a:lnTo>
                  <a:lnTo>
                    <a:pt x="3302" y="1734"/>
                  </a:lnTo>
                  <a:cubicBezTo>
                    <a:pt x="3296" y="1736"/>
                    <a:pt x="3287" y="1740"/>
                    <a:pt x="3272" y="1747"/>
                  </a:cubicBezTo>
                  <a:cubicBezTo>
                    <a:pt x="2697" y="1908"/>
                    <a:pt x="2061" y="1939"/>
                    <a:pt x="1456" y="2008"/>
                  </a:cubicBezTo>
                  <a:cubicBezTo>
                    <a:pt x="1165" y="2038"/>
                    <a:pt x="881" y="2069"/>
                    <a:pt x="590" y="2100"/>
                  </a:cubicBezTo>
                  <a:cubicBezTo>
                    <a:pt x="529" y="2130"/>
                    <a:pt x="460" y="2130"/>
                    <a:pt x="399" y="2130"/>
                  </a:cubicBezTo>
                  <a:lnTo>
                    <a:pt x="399" y="2038"/>
                  </a:lnTo>
                  <a:cubicBezTo>
                    <a:pt x="268" y="1525"/>
                    <a:pt x="207" y="951"/>
                    <a:pt x="46" y="437"/>
                  </a:cubicBezTo>
                  <a:cubicBezTo>
                    <a:pt x="46" y="422"/>
                    <a:pt x="31" y="414"/>
                    <a:pt x="19" y="414"/>
                  </a:cubicBezTo>
                  <a:cubicBezTo>
                    <a:pt x="8" y="414"/>
                    <a:pt x="0" y="422"/>
                    <a:pt x="16" y="437"/>
                  </a:cubicBezTo>
                  <a:cubicBezTo>
                    <a:pt x="77" y="1050"/>
                    <a:pt x="207" y="1625"/>
                    <a:pt x="337" y="2199"/>
                  </a:cubicBezTo>
                  <a:cubicBezTo>
                    <a:pt x="337" y="2230"/>
                    <a:pt x="368" y="2230"/>
                    <a:pt x="368" y="2230"/>
                  </a:cubicBezTo>
                  <a:cubicBezTo>
                    <a:pt x="1195" y="2130"/>
                    <a:pt x="2061" y="2038"/>
                    <a:pt x="2888" y="1908"/>
                  </a:cubicBezTo>
                  <a:cubicBezTo>
                    <a:pt x="3049" y="1908"/>
                    <a:pt x="3432" y="1908"/>
                    <a:pt x="3432" y="1686"/>
                  </a:cubicBezTo>
                  <a:cubicBezTo>
                    <a:pt x="3333" y="1142"/>
                    <a:pt x="3241" y="567"/>
                    <a:pt x="3141" y="24"/>
                  </a:cubicBezTo>
                  <a:cubicBezTo>
                    <a:pt x="3126" y="8"/>
                    <a:pt x="3111" y="1"/>
                    <a:pt x="309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41"/>
            <p:cNvSpPr/>
            <p:nvPr/>
          </p:nvSpPr>
          <p:spPr>
            <a:xfrm>
              <a:off x="8369665" y="2670116"/>
              <a:ext cx="85603" cy="571624"/>
            </a:xfrm>
            <a:custGeom>
              <a:avLst/>
              <a:gdLst/>
              <a:ahLst/>
              <a:cxnLst/>
              <a:rect l="l" t="t" r="r" b="b"/>
              <a:pathLst>
                <a:path w="422" h="2818" extrusionOk="0">
                  <a:moveTo>
                    <a:pt x="29" y="0"/>
                  </a:moveTo>
                  <a:cubicBezTo>
                    <a:pt x="18" y="0"/>
                    <a:pt x="1" y="14"/>
                    <a:pt x="1" y="14"/>
                  </a:cubicBezTo>
                  <a:cubicBezTo>
                    <a:pt x="70" y="941"/>
                    <a:pt x="230" y="1868"/>
                    <a:pt x="322" y="2795"/>
                  </a:cubicBezTo>
                  <a:cubicBezTo>
                    <a:pt x="322" y="2810"/>
                    <a:pt x="347" y="2818"/>
                    <a:pt x="372" y="2818"/>
                  </a:cubicBezTo>
                  <a:cubicBezTo>
                    <a:pt x="397" y="2818"/>
                    <a:pt x="422" y="2810"/>
                    <a:pt x="422" y="2795"/>
                  </a:cubicBezTo>
                  <a:cubicBezTo>
                    <a:pt x="292" y="1868"/>
                    <a:pt x="192" y="941"/>
                    <a:pt x="39" y="14"/>
                  </a:cubicBezTo>
                  <a:cubicBezTo>
                    <a:pt x="39" y="4"/>
                    <a:pt x="35" y="0"/>
                    <a:pt x="2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1"/>
            <p:cNvSpPr/>
            <p:nvPr/>
          </p:nvSpPr>
          <p:spPr>
            <a:xfrm>
              <a:off x="8402323" y="2666668"/>
              <a:ext cx="116842" cy="567973"/>
            </a:xfrm>
            <a:custGeom>
              <a:avLst/>
              <a:gdLst/>
              <a:ahLst/>
              <a:cxnLst/>
              <a:rect l="l" t="t" r="r" b="b"/>
              <a:pathLst>
                <a:path w="576" h="2800" extrusionOk="0">
                  <a:moveTo>
                    <a:pt x="69" y="0"/>
                  </a:moveTo>
                  <a:cubicBezTo>
                    <a:pt x="69" y="0"/>
                    <a:pt x="0" y="0"/>
                    <a:pt x="31" y="31"/>
                  </a:cubicBezTo>
                  <a:cubicBezTo>
                    <a:pt x="131" y="927"/>
                    <a:pt x="353" y="1854"/>
                    <a:pt x="514" y="2773"/>
                  </a:cubicBezTo>
                  <a:cubicBezTo>
                    <a:pt x="527" y="2790"/>
                    <a:pt x="540" y="2799"/>
                    <a:pt x="551" y="2799"/>
                  </a:cubicBezTo>
                  <a:cubicBezTo>
                    <a:pt x="565" y="2799"/>
                    <a:pt x="575" y="2782"/>
                    <a:pt x="575" y="2743"/>
                  </a:cubicBezTo>
                  <a:cubicBezTo>
                    <a:pt x="414" y="1854"/>
                    <a:pt x="261" y="927"/>
                    <a:pt x="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1"/>
            <p:cNvSpPr/>
            <p:nvPr/>
          </p:nvSpPr>
          <p:spPr>
            <a:xfrm>
              <a:off x="8383661" y="2668088"/>
              <a:ext cx="110553" cy="575681"/>
            </a:xfrm>
            <a:custGeom>
              <a:avLst/>
              <a:gdLst/>
              <a:ahLst/>
              <a:cxnLst/>
              <a:rect l="l" t="t" r="r" b="b"/>
              <a:pathLst>
                <a:path w="545" h="2838" extrusionOk="0">
                  <a:moveTo>
                    <a:pt x="16" y="1"/>
                  </a:moveTo>
                  <a:cubicBezTo>
                    <a:pt x="8" y="1"/>
                    <a:pt x="1" y="8"/>
                    <a:pt x="1" y="24"/>
                  </a:cubicBezTo>
                  <a:cubicBezTo>
                    <a:pt x="62" y="951"/>
                    <a:pt x="284" y="1908"/>
                    <a:pt x="475" y="2805"/>
                  </a:cubicBezTo>
                  <a:cubicBezTo>
                    <a:pt x="475" y="2828"/>
                    <a:pt x="485" y="2838"/>
                    <a:pt x="497" y="2838"/>
                  </a:cubicBezTo>
                  <a:cubicBezTo>
                    <a:pt x="517" y="2838"/>
                    <a:pt x="544" y="2810"/>
                    <a:pt x="544" y="2766"/>
                  </a:cubicBezTo>
                  <a:cubicBezTo>
                    <a:pt x="353" y="1878"/>
                    <a:pt x="192" y="951"/>
                    <a:pt x="31" y="24"/>
                  </a:cubicBezTo>
                  <a:cubicBezTo>
                    <a:pt x="31" y="8"/>
                    <a:pt x="24" y="1"/>
                    <a:pt x="1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1"/>
            <p:cNvSpPr/>
            <p:nvPr/>
          </p:nvSpPr>
          <p:spPr>
            <a:xfrm>
              <a:off x="8162961" y="2567272"/>
              <a:ext cx="220904" cy="120897"/>
            </a:xfrm>
            <a:custGeom>
              <a:avLst/>
              <a:gdLst/>
              <a:ahLst/>
              <a:cxnLst/>
              <a:rect l="l" t="t" r="r" b="b"/>
              <a:pathLst>
                <a:path w="1089" h="596" extrusionOk="0">
                  <a:moveTo>
                    <a:pt x="284" y="0"/>
                  </a:moveTo>
                  <a:cubicBezTo>
                    <a:pt x="208" y="0"/>
                    <a:pt x="140" y="21"/>
                    <a:pt x="100" y="76"/>
                  </a:cubicBezTo>
                  <a:cubicBezTo>
                    <a:pt x="1" y="199"/>
                    <a:pt x="100" y="329"/>
                    <a:pt x="192" y="391"/>
                  </a:cubicBezTo>
                  <a:cubicBezTo>
                    <a:pt x="341" y="539"/>
                    <a:pt x="567" y="595"/>
                    <a:pt x="794" y="595"/>
                  </a:cubicBezTo>
                  <a:cubicBezTo>
                    <a:pt x="860" y="595"/>
                    <a:pt x="925" y="591"/>
                    <a:pt x="989" y="582"/>
                  </a:cubicBezTo>
                  <a:cubicBezTo>
                    <a:pt x="1020" y="582"/>
                    <a:pt x="1020" y="521"/>
                    <a:pt x="989" y="521"/>
                  </a:cubicBezTo>
                  <a:cubicBezTo>
                    <a:pt x="797" y="521"/>
                    <a:pt x="637" y="521"/>
                    <a:pt x="483" y="460"/>
                  </a:cubicBezTo>
                  <a:cubicBezTo>
                    <a:pt x="384" y="429"/>
                    <a:pt x="292" y="391"/>
                    <a:pt x="223" y="329"/>
                  </a:cubicBezTo>
                  <a:cubicBezTo>
                    <a:pt x="100" y="268"/>
                    <a:pt x="100" y="76"/>
                    <a:pt x="253" y="76"/>
                  </a:cubicBezTo>
                  <a:cubicBezTo>
                    <a:pt x="414" y="76"/>
                    <a:pt x="606" y="168"/>
                    <a:pt x="736" y="237"/>
                  </a:cubicBezTo>
                  <a:cubicBezTo>
                    <a:pt x="866" y="329"/>
                    <a:pt x="928" y="460"/>
                    <a:pt x="1058" y="551"/>
                  </a:cubicBezTo>
                  <a:cubicBezTo>
                    <a:pt x="1089" y="551"/>
                    <a:pt x="1089" y="551"/>
                    <a:pt x="1089" y="521"/>
                  </a:cubicBezTo>
                  <a:cubicBezTo>
                    <a:pt x="1020" y="329"/>
                    <a:pt x="767" y="168"/>
                    <a:pt x="575" y="76"/>
                  </a:cubicBezTo>
                  <a:cubicBezTo>
                    <a:pt x="501" y="37"/>
                    <a:pt x="386" y="0"/>
                    <a:pt x="28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1"/>
            <p:cNvSpPr/>
            <p:nvPr/>
          </p:nvSpPr>
          <p:spPr>
            <a:xfrm>
              <a:off x="8214282" y="2443738"/>
              <a:ext cx="181956" cy="231043"/>
            </a:xfrm>
            <a:custGeom>
              <a:avLst/>
              <a:gdLst/>
              <a:ahLst/>
              <a:cxnLst/>
              <a:rect l="l" t="t" r="r" b="b"/>
              <a:pathLst>
                <a:path w="897" h="1139" extrusionOk="0">
                  <a:moveTo>
                    <a:pt x="251" y="1"/>
                  </a:moveTo>
                  <a:cubicBezTo>
                    <a:pt x="231" y="1"/>
                    <a:pt x="211" y="4"/>
                    <a:pt x="192" y="11"/>
                  </a:cubicBezTo>
                  <a:cubicBezTo>
                    <a:pt x="0" y="80"/>
                    <a:pt x="69" y="364"/>
                    <a:pt x="131" y="525"/>
                  </a:cubicBezTo>
                  <a:cubicBezTo>
                    <a:pt x="230" y="777"/>
                    <a:pt x="483" y="1038"/>
                    <a:pt x="736" y="1130"/>
                  </a:cubicBezTo>
                  <a:cubicBezTo>
                    <a:pt x="742" y="1136"/>
                    <a:pt x="748" y="1138"/>
                    <a:pt x="754" y="1138"/>
                  </a:cubicBezTo>
                  <a:cubicBezTo>
                    <a:pt x="778" y="1138"/>
                    <a:pt x="798" y="1093"/>
                    <a:pt x="767" y="1069"/>
                  </a:cubicBezTo>
                  <a:cubicBezTo>
                    <a:pt x="544" y="1000"/>
                    <a:pt x="353" y="808"/>
                    <a:pt x="230" y="617"/>
                  </a:cubicBezTo>
                  <a:cubicBezTo>
                    <a:pt x="161" y="494"/>
                    <a:pt x="131" y="394"/>
                    <a:pt x="131" y="272"/>
                  </a:cubicBezTo>
                  <a:cubicBezTo>
                    <a:pt x="111" y="149"/>
                    <a:pt x="182" y="105"/>
                    <a:pt x="270" y="105"/>
                  </a:cubicBezTo>
                  <a:cubicBezTo>
                    <a:pt x="320" y="105"/>
                    <a:pt x="375" y="119"/>
                    <a:pt x="422" y="142"/>
                  </a:cubicBezTo>
                  <a:cubicBezTo>
                    <a:pt x="736" y="333"/>
                    <a:pt x="805" y="747"/>
                    <a:pt x="805" y="1099"/>
                  </a:cubicBezTo>
                  <a:cubicBezTo>
                    <a:pt x="805" y="1114"/>
                    <a:pt x="828" y="1122"/>
                    <a:pt x="851" y="1122"/>
                  </a:cubicBezTo>
                  <a:cubicBezTo>
                    <a:pt x="874" y="1122"/>
                    <a:pt x="897" y="1114"/>
                    <a:pt x="897" y="1099"/>
                  </a:cubicBezTo>
                  <a:cubicBezTo>
                    <a:pt x="897" y="808"/>
                    <a:pt x="836" y="525"/>
                    <a:pt x="675" y="302"/>
                  </a:cubicBezTo>
                  <a:cubicBezTo>
                    <a:pt x="587" y="187"/>
                    <a:pt x="403" y="1"/>
                    <a:pt x="25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1"/>
            <p:cNvSpPr/>
            <p:nvPr/>
          </p:nvSpPr>
          <p:spPr>
            <a:xfrm>
              <a:off x="8345526" y="2426293"/>
              <a:ext cx="140981" cy="248488"/>
            </a:xfrm>
            <a:custGeom>
              <a:avLst/>
              <a:gdLst/>
              <a:ahLst/>
              <a:cxnLst/>
              <a:rect l="l" t="t" r="r" b="b"/>
              <a:pathLst>
                <a:path w="695" h="1225" extrusionOk="0">
                  <a:moveTo>
                    <a:pt x="421" y="68"/>
                  </a:moveTo>
                  <a:cubicBezTo>
                    <a:pt x="475" y="68"/>
                    <a:pt x="528" y="110"/>
                    <a:pt x="572" y="228"/>
                  </a:cubicBezTo>
                  <a:cubicBezTo>
                    <a:pt x="657" y="554"/>
                    <a:pt x="419" y="908"/>
                    <a:pt x="176" y="1110"/>
                  </a:cubicBezTo>
                  <a:lnTo>
                    <a:pt x="176" y="1110"/>
                  </a:lnTo>
                  <a:cubicBezTo>
                    <a:pt x="149" y="944"/>
                    <a:pt x="120" y="777"/>
                    <a:pt x="120" y="611"/>
                  </a:cubicBezTo>
                  <a:cubicBezTo>
                    <a:pt x="120" y="511"/>
                    <a:pt x="158" y="419"/>
                    <a:pt x="189" y="319"/>
                  </a:cubicBezTo>
                  <a:cubicBezTo>
                    <a:pt x="209" y="238"/>
                    <a:pt x="314" y="68"/>
                    <a:pt x="421" y="68"/>
                  </a:cubicBezTo>
                  <a:close/>
                  <a:moveTo>
                    <a:pt x="455" y="1"/>
                  </a:moveTo>
                  <a:cubicBezTo>
                    <a:pt x="317" y="1"/>
                    <a:pt x="181" y="114"/>
                    <a:pt x="120" y="258"/>
                  </a:cubicBezTo>
                  <a:cubicBezTo>
                    <a:pt x="0" y="541"/>
                    <a:pt x="55" y="875"/>
                    <a:pt x="115" y="1161"/>
                  </a:cubicBezTo>
                  <a:lnTo>
                    <a:pt x="115" y="1161"/>
                  </a:lnTo>
                  <a:cubicBezTo>
                    <a:pt x="102" y="1187"/>
                    <a:pt x="138" y="1224"/>
                    <a:pt x="168" y="1224"/>
                  </a:cubicBezTo>
                  <a:cubicBezTo>
                    <a:pt x="175" y="1224"/>
                    <a:pt x="183" y="1222"/>
                    <a:pt x="189" y="1216"/>
                  </a:cubicBezTo>
                  <a:cubicBezTo>
                    <a:pt x="411" y="1055"/>
                    <a:pt x="572" y="833"/>
                    <a:pt x="633" y="549"/>
                  </a:cubicBezTo>
                  <a:cubicBezTo>
                    <a:pt x="663" y="419"/>
                    <a:pt x="694" y="67"/>
                    <a:pt x="503" y="5"/>
                  </a:cubicBezTo>
                  <a:cubicBezTo>
                    <a:pt x="487" y="2"/>
                    <a:pt x="471" y="1"/>
                    <a:pt x="45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1"/>
            <p:cNvSpPr/>
            <p:nvPr/>
          </p:nvSpPr>
          <p:spPr>
            <a:xfrm>
              <a:off x="8369868" y="2540699"/>
              <a:ext cx="208327" cy="144833"/>
            </a:xfrm>
            <a:custGeom>
              <a:avLst/>
              <a:gdLst/>
              <a:ahLst/>
              <a:cxnLst/>
              <a:rect l="l" t="t" r="r" b="b"/>
              <a:pathLst>
                <a:path w="1027" h="714" extrusionOk="0">
                  <a:moveTo>
                    <a:pt x="664" y="85"/>
                  </a:moveTo>
                  <a:cubicBezTo>
                    <a:pt x="748" y="85"/>
                    <a:pt x="804" y="155"/>
                    <a:pt x="804" y="299"/>
                  </a:cubicBezTo>
                  <a:cubicBezTo>
                    <a:pt x="804" y="330"/>
                    <a:pt x="766" y="368"/>
                    <a:pt x="735" y="399"/>
                  </a:cubicBezTo>
                  <a:cubicBezTo>
                    <a:pt x="674" y="460"/>
                    <a:pt x="612" y="491"/>
                    <a:pt x="513" y="522"/>
                  </a:cubicBezTo>
                  <a:cubicBezTo>
                    <a:pt x="398" y="582"/>
                    <a:pt x="266" y="613"/>
                    <a:pt x="126" y="620"/>
                  </a:cubicBezTo>
                  <a:lnTo>
                    <a:pt x="126" y="620"/>
                  </a:lnTo>
                  <a:cubicBezTo>
                    <a:pt x="216" y="415"/>
                    <a:pt x="345" y="198"/>
                    <a:pt x="574" y="108"/>
                  </a:cubicBezTo>
                  <a:cubicBezTo>
                    <a:pt x="606" y="93"/>
                    <a:pt x="637" y="85"/>
                    <a:pt x="664" y="85"/>
                  </a:cubicBezTo>
                  <a:close/>
                  <a:moveTo>
                    <a:pt x="664" y="1"/>
                  </a:moveTo>
                  <a:cubicBezTo>
                    <a:pt x="385" y="1"/>
                    <a:pt x="125" y="403"/>
                    <a:pt x="43" y="636"/>
                  </a:cubicBezTo>
                  <a:lnTo>
                    <a:pt x="43" y="636"/>
                  </a:lnTo>
                  <a:cubicBezTo>
                    <a:pt x="1" y="668"/>
                    <a:pt x="9" y="713"/>
                    <a:pt x="69" y="713"/>
                  </a:cubicBezTo>
                  <a:cubicBezTo>
                    <a:pt x="321" y="713"/>
                    <a:pt x="543" y="652"/>
                    <a:pt x="735" y="491"/>
                  </a:cubicBezTo>
                  <a:cubicBezTo>
                    <a:pt x="865" y="430"/>
                    <a:pt x="1026" y="207"/>
                    <a:pt x="865" y="77"/>
                  </a:cubicBezTo>
                  <a:cubicBezTo>
                    <a:pt x="799" y="24"/>
                    <a:pt x="731" y="1"/>
                    <a:pt x="66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7" name="Google Shape;4037;p41"/>
          <p:cNvGrpSpPr/>
          <p:nvPr/>
        </p:nvGrpSpPr>
        <p:grpSpPr>
          <a:xfrm>
            <a:off x="8410899" y="3756379"/>
            <a:ext cx="837151" cy="1159174"/>
            <a:chOff x="7617850" y="3651275"/>
            <a:chExt cx="837151" cy="1159174"/>
          </a:xfrm>
        </p:grpSpPr>
        <p:sp>
          <p:nvSpPr>
            <p:cNvPr id="4038" name="Google Shape;4038;p41"/>
            <p:cNvSpPr/>
            <p:nvPr/>
          </p:nvSpPr>
          <p:spPr>
            <a:xfrm>
              <a:off x="7617850" y="4101834"/>
              <a:ext cx="608893" cy="615044"/>
            </a:xfrm>
            <a:custGeom>
              <a:avLst/>
              <a:gdLst/>
              <a:ahLst/>
              <a:cxnLst/>
              <a:rect l="l" t="t" r="r" b="b"/>
              <a:pathLst>
                <a:path w="3065" h="3096" extrusionOk="0">
                  <a:moveTo>
                    <a:pt x="2298" y="0"/>
                  </a:moveTo>
                  <a:lnTo>
                    <a:pt x="0" y="2199"/>
                  </a:lnTo>
                  <a:lnTo>
                    <a:pt x="1218" y="3095"/>
                  </a:lnTo>
                  <a:lnTo>
                    <a:pt x="3065" y="1371"/>
                  </a:lnTo>
                  <a:lnTo>
                    <a:pt x="2298" y="0"/>
                  </a:ln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41"/>
            <p:cNvSpPr/>
            <p:nvPr/>
          </p:nvSpPr>
          <p:spPr>
            <a:xfrm>
              <a:off x="7938089" y="3651275"/>
              <a:ext cx="460693" cy="1100563"/>
            </a:xfrm>
            <a:custGeom>
              <a:avLst/>
              <a:gdLst/>
              <a:ahLst/>
              <a:cxnLst/>
              <a:rect l="l" t="t" r="r" b="b"/>
              <a:pathLst>
                <a:path w="2319" h="5540" extrusionOk="0">
                  <a:moveTo>
                    <a:pt x="1422" y="0"/>
                  </a:moveTo>
                  <a:cubicBezTo>
                    <a:pt x="1100" y="123"/>
                    <a:pt x="817" y="384"/>
                    <a:pt x="564" y="636"/>
                  </a:cubicBezTo>
                  <a:cubicBezTo>
                    <a:pt x="526" y="636"/>
                    <a:pt x="526" y="698"/>
                    <a:pt x="526" y="736"/>
                  </a:cubicBezTo>
                  <a:cubicBezTo>
                    <a:pt x="1061" y="1641"/>
                    <a:pt x="1597" y="2554"/>
                    <a:pt x="2103" y="3466"/>
                  </a:cubicBezTo>
                  <a:lnTo>
                    <a:pt x="2103" y="3466"/>
                  </a:lnTo>
                  <a:cubicBezTo>
                    <a:pt x="1417" y="4087"/>
                    <a:pt x="737" y="4736"/>
                    <a:pt x="51" y="5363"/>
                  </a:cubicBezTo>
                  <a:cubicBezTo>
                    <a:pt x="0" y="5439"/>
                    <a:pt x="74" y="5540"/>
                    <a:pt x="157" y="5540"/>
                  </a:cubicBezTo>
                  <a:cubicBezTo>
                    <a:pt x="175" y="5540"/>
                    <a:pt x="194" y="5535"/>
                    <a:pt x="212" y="5524"/>
                  </a:cubicBezTo>
                  <a:cubicBezTo>
                    <a:pt x="878" y="4850"/>
                    <a:pt x="1583" y="4183"/>
                    <a:pt x="2288" y="3540"/>
                  </a:cubicBezTo>
                  <a:cubicBezTo>
                    <a:pt x="2318" y="3509"/>
                    <a:pt x="2318" y="3479"/>
                    <a:pt x="2288" y="3448"/>
                  </a:cubicBezTo>
                  <a:cubicBezTo>
                    <a:pt x="2027" y="2996"/>
                    <a:pt x="1805" y="2552"/>
                    <a:pt x="1552" y="2138"/>
                  </a:cubicBezTo>
                  <a:cubicBezTo>
                    <a:pt x="1330" y="1785"/>
                    <a:pt x="1138" y="1402"/>
                    <a:pt x="909" y="1050"/>
                  </a:cubicBezTo>
                  <a:cubicBezTo>
                    <a:pt x="878" y="989"/>
                    <a:pt x="686" y="736"/>
                    <a:pt x="755" y="667"/>
                  </a:cubicBezTo>
                  <a:cubicBezTo>
                    <a:pt x="978" y="445"/>
                    <a:pt x="1230" y="284"/>
                    <a:pt x="1453" y="62"/>
                  </a:cubicBezTo>
                  <a:cubicBezTo>
                    <a:pt x="1483" y="62"/>
                    <a:pt x="1453" y="0"/>
                    <a:pt x="142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41"/>
            <p:cNvSpPr/>
            <p:nvPr/>
          </p:nvSpPr>
          <p:spPr>
            <a:xfrm>
              <a:off x="7631558" y="4004292"/>
              <a:ext cx="574525" cy="536971"/>
            </a:xfrm>
            <a:custGeom>
              <a:avLst/>
              <a:gdLst/>
              <a:ahLst/>
              <a:cxnLst/>
              <a:rect l="l" t="t" r="r" b="b"/>
              <a:pathLst>
                <a:path w="2892" h="2703" extrusionOk="0">
                  <a:moveTo>
                    <a:pt x="2807" y="0"/>
                  </a:moveTo>
                  <a:cubicBezTo>
                    <a:pt x="2796" y="0"/>
                    <a:pt x="2785" y="3"/>
                    <a:pt x="2773" y="8"/>
                  </a:cubicBezTo>
                  <a:cubicBezTo>
                    <a:pt x="2778" y="4"/>
                    <a:pt x="2779" y="2"/>
                    <a:pt x="2778" y="2"/>
                  </a:cubicBezTo>
                  <a:lnTo>
                    <a:pt x="2778" y="2"/>
                  </a:lnTo>
                  <a:cubicBezTo>
                    <a:pt x="2772" y="2"/>
                    <a:pt x="2676" y="75"/>
                    <a:pt x="2643" y="108"/>
                  </a:cubicBezTo>
                  <a:cubicBezTo>
                    <a:pt x="2551" y="169"/>
                    <a:pt x="2452" y="261"/>
                    <a:pt x="2360" y="361"/>
                  </a:cubicBezTo>
                  <a:cubicBezTo>
                    <a:pt x="2038" y="683"/>
                    <a:pt x="1724" y="966"/>
                    <a:pt x="1402" y="1288"/>
                  </a:cubicBezTo>
                  <a:cubicBezTo>
                    <a:pt x="958" y="1732"/>
                    <a:pt x="475" y="2177"/>
                    <a:pt x="0" y="2659"/>
                  </a:cubicBezTo>
                  <a:cubicBezTo>
                    <a:pt x="0" y="2681"/>
                    <a:pt x="15" y="2702"/>
                    <a:pt x="35" y="2702"/>
                  </a:cubicBezTo>
                  <a:cubicBezTo>
                    <a:pt x="44" y="2702"/>
                    <a:pt x="52" y="2699"/>
                    <a:pt x="61" y="2690"/>
                  </a:cubicBezTo>
                  <a:cubicBezTo>
                    <a:pt x="536" y="2276"/>
                    <a:pt x="988" y="1832"/>
                    <a:pt x="1463" y="1410"/>
                  </a:cubicBezTo>
                  <a:cubicBezTo>
                    <a:pt x="1785" y="1127"/>
                    <a:pt x="2138" y="805"/>
                    <a:pt x="2452" y="522"/>
                  </a:cubicBezTo>
                  <a:lnTo>
                    <a:pt x="2743" y="231"/>
                  </a:lnTo>
                  <a:cubicBezTo>
                    <a:pt x="2770" y="204"/>
                    <a:pt x="2872" y="101"/>
                    <a:pt x="2852" y="101"/>
                  </a:cubicBezTo>
                  <a:cubicBezTo>
                    <a:pt x="2849" y="101"/>
                    <a:pt x="2843" y="103"/>
                    <a:pt x="2835" y="108"/>
                  </a:cubicBezTo>
                  <a:cubicBezTo>
                    <a:pt x="2891" y="52"/>
                    <a:pt x="2855" y="0"/>
                    <a:pt x="280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1"/>
            <p:cNvSpPr/>
            <p:nvPr/>
          </p:nvSpPr>
          <p:spPr>
            <a:xfrm>
              <a:off x="7649834" y="4544645"/>
              <a:ext cx="328186" cy="198260"/>
            </a:xfrm>
            <a:custGeom>
              <a:avLst/>
              <a:gdLst/>
              <a:ahLst/>
              <a:cxnLst/>
              <a:rect l="l" t="t" r="r" b="b"/>
              <a:pathLst>
                <a:path w="1652" h="998" extrusionOk="0">
                  <a:moveTo>
                    <a:pt x="61" y="0"/>
                  </a:moveTo>
                  <a:cubicBezTo>
                    <a:pt x="31" y="0"/>
                    <a:pt x="0" y="31"/>
                    <a:pt x="31" y="31"/>
                  </a:cubicBezTo>
                  <a:cubicBezTo>
                    <a:pt x="483" y="414"/>
                    <a:pt x="1019" y="705"/>
                    <a:pt x="1532" y="989"/>
                  </a:cubicBezTo>
                  <a:cubicBezTo>
                    <a:pt x="1542" y="995"/>
                    <a:pt x="1552" y="997"/>
                    <a:pt x="1561" y="997"/>
                  </a:cubicBezTo>
                  <a:cubicBezTo>
                    <a:pt x="1612" y="997"/>
                    <a:pt x="1652" y="923"/>
                    <a:pt x="1594" y="897"/>
                  </a:cubicBezTo>
                  <a:cubicBezTo>
                    <a:pt x="1088" y="575"/>
                    <a:pt x="575" y="261"/>
                    <a:pt x="6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1"/>
            <p:cNvSpPr/>
            <p:nvPr/>
          </p:nvSpPr>
          <p:spPr>
            <a:xfrm>
              <a:off x="7747376" y="4421873"/>
              <a:ext cx="312691" cy="238786"/>
            </a:xfrm>
            <a:custGeom>
              <a:avLst/>
              <a:gdLst/>
              <a:ahLst/>
              <a:cxnLst/>
              <a:rect l="l" t="t" r="r" b="b"/>
              <a:pathLst>
                <a:path w="1574" h="1202" extrusionOk="0">
                  <a:moveTo>
                    <a:pt x="28" y="1"/>
                  </a:moveTo>
                  <a:cubicBezTo>
                    <a:pt x="10" y="1"/>
                    <a:pt x="1" y="22"/>
                    <a:pt x="22" y="44"/>
                  </a:cubicBezTo>
                  <a:cubicBezTo>
                    <a:pt x="214" y="266"/>
                    <a:pt x="436" y="427"/>
                    <a:pt x="689" y="618"/>
                  </a:cubicBezTo>
                  <a:cubicBezTo>
                    <a:pt x="949" y="810"/>
                    <a:pt x="1202" y="1001"/>
                    <a:pt x="1455" y="1193"/>
                  </a:cubicBezTo>
                  <a:cubicBezTo>
                    <a:pt x="1468" y="1199"/>
                    <a:pt x="1480" y="1201"/>
                    <a:pt x="1491" y="1201"/>
                  </a:cubicBezTo>
                  <a:cubicBezTo>
                    <a:pt x="1542" y="1201"/>
                    <a:pt x="1574" y="1151"/>
                    <a:pt x="1524" y="1101"/>
                  </a:cubicBezTo>
                  <a:cubicBezTo>
                    <a:pt x="1294" y="940"/>
                    <a:pt x="1072" y="749"/>
                    <a:pt x="819" y="588"/>
                  </a:cubicBezTo>
                  <a:cubicBezTo>
                    <a:pt x="566" y="396"/>
                    <a:pt x="306" y="143"/>
                    <a:pt x="53" y="13"/>
                  </a:cubicBezTo>
                  <a:cubicBezTo>
                    <a:pt x="44" y="4"/>
                    <a:pt x="35" y="1"/>
                    <a:pt x="2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1"/>
            <p:cNvSpPr/>
            <p:nvPr/>
          </p:nvSpPr>
          <p:spPr>
            <a:xfrm>
              <a:off x="7852268" y="4320954"/>
              <a:ext cx="295407" cy="259844"/>
            </a:xfrm>
            <a:custGeom>
              <a:avLst/>
              <a:gdLst/>
              <a:ahLst/>
              <a:cxnLst/>
              <a:rect l="l" t="t" r="r" b="b"/>
              <a:pathLst>
                <a:path w="1487" h="1308" extrusionOk="0">
                  <a:moveTo>
                    <a:pt x="52" y="0"/>
                  </a:moveTo>
                  <a:cubicBezTo>
                    <a:pt x="26" y="0"/>
                    <a:pt x="0" y="52"/>
                    <a:pt x="0" y="77"/>
                  </a:cubicBezTo>
                  <a:cubicBezTo>
                    <a:pt x="452" y="491"/>
                    <a:pt x="896" y="874"/>
                    <a:pt x="1341" y="1287"/>
                  </a:cubicBezTo>
                  <a:cubicBezTo>
                    <a:pt x="1357" y="1302"/>
                    <a:pt x="1375" y="1308"/>
                    <a:pt x="1392" y="1308"/>
                  </a:cubicBezTo>
                  <a:cubicBezTo>
                    <a:pt x="1445" y="1308"/>
                    <a:pt x="1487" y="1249"/>
                    <a:pt x="1440" y="1226"/>
                  </a:cubicBezTo>
                  <a:cubicBezTo>
                    <a:pt x="996" y="812"/>
                    <a:pt x="544" y="391"/>
                    <a:pt x="69" y="8"/>
                  </a:cubicBezTo>
                  <a:cubicBezTo>
                    <a:pt x="64" y="3"/>
                    <a:pt x="58" y="0"/>
                    <a:pt x="5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1"/>
            <p:cNvSpPr/>
            <p:nvPr/>
          </p:nvSpPr>
          <p:spPr>
            <a:xfrm>
              <a:off x="7960140" y="4212685"/>
              <a:ext cx="265410" cy="283484"/>
            </a:xfrm>
            <a:custGeom>
              <a:avLst/>
              <a:gdLst/>
              <a:ahLst/>
              <a:cxnLst/>
              <a:rect l="l" t="t" r="r" b="b"/>
              <a:pathLst>
                <a:path w="1336" h="1427" extrusionOk="0">
                  <a:moveTo>
                    <a:pt x="38" y="1"/>
                  </a:moveTo>
                  <a:cubicBezTo>
                    <a:pt x="16" y="1"/>
                    <a:pt x="1" y="26"/>
                    <a:pt x="1" y="47"/>
                  </a:cubicBezTo>
                  <a:cubicBezTo>
                    <a:pt x="384" y="522"/>
                    <a:pt x="798" y="1005"/>
                    <a:pt x="1250" y="1419"/>
                  </a:cubicBezTo>
                  <a:cubicBezTo>
                    <a:pt x="1256" y="1424"/>
                    <a:pt x="1262" y="1427"/>
                    <a:pt x="1270" y="1427"/>
                  </a:cubicBezTo>
                  <a:cubicBezTo>
                    <a:pt x="1300" y="1427"/>
                    <a:pt x="1336" y="1382"/>
                    <a:pt x="1311" y="1357"/>
                  </a:cubicBezTo>
                  <a:cubicBezTo>
                    <a:pt x="928" y="875"/>
                    <a:pt x="514" y="400"/>
                    <a:pt x="70" y="17"/>
                  </a:cubicBezTo>
                  <a:cubicBezTo>
                    <a:pt x="58" y="5"/>
                    <a:pt x="48" y="1"/>
                    <a:pt x="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1"/>
            <p:cNvSpPr/>
            <p:nvPr/>
          </p:nvSpPr>
          <p:spPr>
            <a:xfrm>
              <a:off x="8068211" y="4117528"/>
              <a:ext cx="245941" cy="306131"/>
            </a:xfrm>
            <a:custGeom>
              <a:avLst/>
              <a:gdLst/>
              <a:ahLst/>
              <a:cxnLst/>
              <a:rect l="l" t="t" r="r" b="b"/>
              <a:pathLst>
                <a:path w="1238" h="1541" extrusionOk="0">
                  <a:moveTo>
                    <a:pt x="36" y="0"/>
                  </a:moveTo>
                  <a:cubicBezTo>
                    <a:pt x="16" y="0"/>
                    <a:pt x="1" y="22"/>
                    <a:pt x="1" y="44"/>
                  </a:cubicBezTo>
                  <a:cubicBezTo>
                    <a:pt x="323" y="557"/>
                    <a:pt x="736" y="1032"/>
                    <a:pt x="1119" y="1515"/>
                  </a:cubicBezTo>
                  <a:cubicBezTo>
                    <a:pt x="1129" y="1534"/>
                    <a:pt x="1145" y="1541"/>
                    <a:pt x="1162" y="1541"/>
                  </a:cubicBezTo>
                  <a:cubicBezTo>
                    <a:pt x="1198" y="1541"/>
                    <a:pt x="1238" y="1505"/>
                    <a:pt x="1211" y="1484"/>
                  </a:cubicBezTo>
                  <a:cubicBezTo>
                    <a:pt x="828" y="971"/>
                    <a:pt x="483" y="427"/>
                    <a:pt x="62" y="13"/>
                  </a:cubicBezTo>
                  <a:cubicBezTo>
                    <a:pt x="53" y="4"/>
                    <a:pt x="44" y="0"/>
                    <a:pt x="3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1"/>
            <p:cNvSpPr/>
            <p:nvPr/>
          </p:nvSpPr>
          <p:spPr>
            <a:xfrm>
              <a:off x="7759494" y="4144347"/>
              <a:ext cx="490889" cy="441020"/>
            </a:xfrm>
            <a:custGeom>
              <a:avLst/>
              <a:gdLst/>
              <a:ahLst/>
              <a:cxnLst/>
              <a:rect l="l" t="t" r="r" b="b"/>
              <a:pathLst>
                <a:path w="2471" h="2220" extrusionOk="0">
                  <a:moveTo>
                    <a:pt x="2374" y="0"/>
                  </a:moveTo>
                  <a:cubicBezTo>
                    <a:pt x="2365" y="0"/>
                    <a:pt x="2357" y="3"/>
                    <a:pt x="2352" y="8"/>
                  </a:cubicBezTo>
                  <a:cubicBezTo>
                    <a:pt x="1585" y="705"/>
                    <a:pt x="758" y="1441"/>
                    <a:pt x="23" y="2176"/>
                  </a:cubicBezTo>
                  <a:cubicBezTo>
                    <a:pt x="1" y="2198"/>
                    <a:pt x="10" y="2220"/>
                    <a:pt x="28" y="2220"/>
                  </a:cubicBezTo>
                  <a:cubicBezTo>
                    <a:pt x="35" y="2220"/>
                    <a:pt x="44" y="2216"/>
                    <a:pt x="53" y="2207"/>
                  </a:cubicBezTo>
                  <a:cubicBezTo>
                    <a:pt x="888" y="1540"/>
                    <a:pt x="1654" y="805"/>
                    <a:pt x="2421" y="100"/>
                  </a:cubicBezTo>
                  <a:cubicBezTo>
                    <a:pt x="2471" y="50"/>
                    <a:pt x="2413" y="0"/>
                    <a:pt x="237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1"/>
            <p:cNvSpPr/>
            <p:nvPr/>
          </p:nvSpPr>
          <p:spPr>
            <a:xfrm>
              <a:off x="7871935" y="4236326"/>
              <a:ext cx="441423" cy="416585"/>
            </a:xfrm>
            <a:custGeom>
              <a:avLst/>
              <a:gdLst/>
              <a:ahLst/>
              <a:cxnLst/>
              <a:rect l="l" t="t" r="r" b="b"/>
              <a:pathLst>
                <a:path w="2222" h="2097" extrusionOk="0">
                  <a:moveTo>
                    <a:pt x="2149" y="0"/>
                  </a:moveTo>
                  <a:cubicBezTo>
                    <a:pt x="2136" y="0"/>
                    <a:pt x="2121" y="6"/>
                    <a:pt x="2107" y="20"/>
                  </a:cubicBezTo>
                  <a:cubicBezTo>
                    <a:pt x="1433" y="664"/>
                    <a:pt x="667" y="1330"/>
                    <a:pt x="31" y="2035"/>
                  </a:cubicBezTo>
                  <a:cubicBezTo>
                    <a:pt x="1" y="2066"/>
                    <a:pt x="31" y="2096"/>
                    <a:pt x="62" y="2096"/>
                  </a:cubicBezTo>
                  <a:cubicBezTo>
                    <a:pt x="797" y="1461"/>
                    <a:pt x="1502" y="756"/>
                    <a:pt x="2169" y="120"/>
                  </a:cubicBezTo>
                  <a:cubicBezTo>
                    <a:pt x="2222" y="67"/>
                    <a:pt x="2193" y="0"/>
                    <a:pt x="214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1"/>
            <p:cNvSpPr/>
            <p:nvPr/>
          </p:nvSpPr>
          <p:spPr>
            <a:xfrm>
              <a:off x="7998283" y="4617950"/>
              <a:ext cx="216341" cy="192499"/>
            </a:xfrm>
            <a:custGeom>
              <a:avLst/>
              <a:gdLst/>
              <a:ahLst/>
              <a:cxnLst/>
              <a:rect l="l" t="t" r="r" b="b"/>
              <a:pathLst>
                <a:path w="1089" h="969" extrusionOk="0">
                  <a:moveTo>
                    <a:pt x="529" y="1"/>
                  </a:moveTo>
                  <a:cubicBezTo>
                    <a:pt x="444" y="1"/>
                    <a:pt x="360" y="26"/>
                    <a:pt x="292" y="83"/>
                  </a:cubicBezTo>
                  <a:cubicBezTo>
                    <a:pt x="267" y="108"/>
                    <a:pt x="282" y="153"/>
                    <a:pt x="321" y="153"/>
                  </a:cubicBezTo>
                  <a:cubicBezTo>
                    <a:pt x="331" y="153"/>
                    <a:pt x="341" y="151"/>
                    <a:pt x="353" y="145"/>
                  </a:cubicBezTo>
                  <a:cubicBezTo>
                    <a:pt x="413" y="126"/>
                    <a:pt x="470" y="115"/>
                    <a:pt x="524" y="115"/>
                  </a:cubicBezTo>
                  <a:cubicBezTo>
                    <a:pt x="642" y="115"/>
                    <a:pt x="746" y="164"/>
                    <a:pt x="835" y="275"/>
                  </a:cubicBezTo>
                  <a:cubicBezTo>
                    <a:pt x="958" y="428"/>
                    <a:pt x="866" y="658"/>
                    <a:pt x="736" y="781"/>
                  </a:cubicBezTo>
                  <a:cubicBezTo>
                    <a:pt x="685" y="831"/>
                    <a:pt x="621" y="853"/>
                    <a:pt x="554" y="853"/>
                  </a:cubicBezTo>
                  <a:cubicBezTo>
                    <a:pt x="448" y="853"/>
                    <a:pt x="336" y="799"/>
                    <a:pt x="261" y="719"/>
                  </a:cubicBezTo>
                  <a:cubicBezTo>
                    <a:pt x="100" y="589"/>
                    <a:pt x="131" y="336"/>
                    <a:pt x="261" y="206"/>
                  </a:cubicBezTo>
                  <a:cubicBezTo>
                    <a:pt x="292" y="175"/>
                    <a:pt x="261" y="145"/>
                    <a:pt x="223" y="145"/>
                  </a:cubicBezTo>
                  <a:cubicBezTo>
                    <a:pt x="0" y="275"/>
                    <a:pt x="31" y="589"/>
                    <a:pt x="131" y="750"/>
                  </a:cubicBezTo>
                  <a:cubicBezTo>
                    <a:pt x="212" y="889"/>
                    <a:pt x="378" y="968"/>
                    <a:pt x="538" y="968"/>
                  </a:cubicBezTo>
                  <a:cubicBezTo>
                    <a:pt x="633" y="968"/>
                    <a:pt x="726" y="940"/>
                    <a:pt x="797" y="880"/>
                  </a:cubicBezTo>
                  <a:cubicBezTo>
                    <a:pt x="989" y="719"/>
                    <a:pt x="1088" y="428"/>
                    <a:pt x="927" y="206"/>
                  </a:cubicBezTo>
                  <a:cubicBezTo>
                    <a:pt x="844" y="83"/>
                    <a:pt x="684" y="1"/>
                    <a:pt x="52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1"/>
            <p:cNvSpPr/>
            <p:nvPr/>
          </p:nvSpPr>
          <p:spPr>
            <a:xfrm>
              <a:off x="8042584" y="4656092"/>
              <a:ext cx="127937" cy="115023"/>
            </a:xfrm>
            <a:custGeom>
              <a:avLst/>
              <a:gdLst/>
              <a:ahLst/>
              <a:cxnLst/>
              <a:rect l="l" t="t" r="r" b="b"/>
              <a:pathLst>
                <a:path w="644" h="579" extrusionOk="0">
                  <a:moveTo>
                    <a:pt x="297" y="126"/>
                  </a:moveTo>
                  <a:cubicBezTo>
                    <a:pt x="355" y="126"/>
                    <a:pt x="408" y="147"/>
                    <a:pt x="452" y="206"/>
                  </a:cubicBezTo>
                  <a:cubicBezTo>
                    <a:pt x="513" y="274"/>
                    <a:pt x="482" y="366"/>
                    <a:pt x="421" y="428"/>
                  </a:cubicBezTo>
                  <a:cubicBezTo>
                    <a:pt x="382" y="455"/>
                    <a:pt x="338" y="467"/>
                    <a:pt x="297" y="467"/>
                  </a:cubicBezTo>
                  <a:cubicBezTo>
                    <a:pt x="234" y="467"/>
                    <a:pt x="179" y="439"/>
                    <a:pt x="160" y="397"/>
                  </a:cubicBezTo>
                  <a:cubicBezTo>
                    <a:pt x="99" y="305"/>
                    <a:pt x="130" y="206"/>
                    <a:pt x="160" y="144"/>
                  </a:cubicBezTo>
                  <a:cubicBezTo>
                    <a:pt x="164" y="140"/>
                    <a:pt x="167" y="137"/>
                    <a:pt x="169" y="134"/>
                  </a:cubicBezTo>
                  <a:lnTo>
                    <a:pt x="169" y="134"/>
                  </a:lnTo>
                  <a:cubicBezTo>
                    <a:pt x="176" y="140"/>
                    <a:pt x="184" y="144"/>
                    <a:pt x="191" y="144"/>
                  </a:cubicBezTo>
                  <a:cubicBezTo>
                    <a:pt x="228" y="133"/>
                    <a:pt x="263" y="126"/>
                    <a:pt x="297" y="126"/>
                  </a:cubicBezTo>
                  <a:close/>
                  <a:moveTo>
                    <a:pt x="289" y="1"/>
                  </a:moveTo>
                  <a:cubicBezTo>
                    <a:pt x="240" y="1"/>
                    <a:pt x="193" y="14"/>
                    <a:pt x="160" y="45"/>
                  </a:cubicBezTo>
                  <a:cubicBezTo>
                    <a:pt x="144" y="66"/>
                    <a:pt x="145" y="94"/>
                    <a:pt x="155" y="115"/>
                  </a:cubicBezTo>
                  <a:lnTo>
                    <a:pt x="155" y="115"/>
                  </a:lnTo>
                  <a:cubicBezTo>
                    <a:pt x="0" y="148"/>
                    <a:pt x="38" y="337"/>
                    <a:pt x="69" y="428"/>
                  </a:cubicBezTo>
                  <a:cubicBezTo>
                    <a:pt x="107" y="529"/>
                    <a:pt x="197" y="579"/>
                    <a:pt x="291" y="579"/>
                  </a:cubicBezTo>
                  <a:cubicBezTo>
                    <a:pt x="347" y="579"/>
                    <a:pt x="403" y="561"/>
                    <a:pt x="452" y="527"/>
                  </a:cubicBezTo>
                  <a:cubicBezTo>
                    <a:pt x="574" y="466"/>
                    <a:pt x="643" y="274"/>
                    <a:pt x="544" y="144"/>
                  </a:cubicBezTo>
                  <a:cubicBezTo>
                    <a:pt x="502" y="57"/>
                    <a:pt x="389" y="1"/>
                    <a:pt x="2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1"/>
            <p:cNvSpPr/>
            <p:nvPr/>
          </p:nvSpPr>
          <p:spPr>
            <a:xfrm>
              <a:off x="8246408" y="4390088"/>
              <a:ext cx="208593" cy="192300"/>
            </a:xfrm>
            <a:custGeom>
              <a:avLst/>
              <a:gdLst/>
              <a:ahLst/>
              <a:cxnLst/>
              <a:rect l="l" t="t" r="r" b="b"/>
              <a:pathLst>
                <a:path w="1050" h="968" extrusionOk="0">
                  <a:moveTo>
                    <a:pt x="486" y="0"/>
                  </a:moveTo>
                  <a:cubicBezTo>
                    <a:pt x="402" y="0"/>
                    <a:pt x="320" y="25"/>
                    <a:pt x="253" y="81"/>
                  </a:cubicBezTo>
                  <a:cubicBezTo>
                    <a:pt x="222" y="112"/>
                    <a:pt x="284" y="173"/>
                    <a:pt x="314" y="173"/>
                  </a:cubicBezTo>
                  <a:cubicBezTo>
                    <a:pt x="385" y="139"/>
                    <a:pt x="452" y="122"/>
                    <a:pt x="515" y="122"/>
                  </a:cubicBezTo>
                  <a:cubicBezTo>
                    <a:pt x="621" y="122"/>
                    <a:pt x="715" y="172"/>
                    <a:pt x="797" y="273"/>
                  </a:cubicBezTo>
                  <a:cubicBezTo>
                    <a:pt x="927" y="426"/>
                    <a:pt x="858" y="656"/>
                    <a:pt x="736" y="778"/>
                  </a:cubicBezTo>
                  <a:cubicBezTo>
                    <a:pt x="670" y="831"/>
                    <a:pt x="595" y="853"/>
                    <a:pt x="520" y="853"/>
                  </a:cubicBezTo>
                  <a:cubicBezTo>
                    <a:pt x="410" y="853"/>
                    <a:pt x="300" y="807"/>
                    <a:pt x="222" y="748"/>
                  </a:cubicBezTo>
                  <a:cubicBezTo>
                    <a:pt x="61" y="587"/>
                    <a:pt x="123" y="334"/>
                    <a:pt x="222" y="204"/>
                  </a:cubicBezTo>
                  <a:cubicBezTo>
                    <a:pt x="244" y="182"/>
                    <a:pt x="235" y="161"/>
                    <a:pt x="217" y="161"/>
                  </a:cubicBezTo>
                  <a:cubicBezTo>
                    <a:pt x="210" y="161"/>
                    <a:pt x="201" y="164"/>
                    <a:pt x="192" y="173"/>
                  </a:cubicBezTo>
                  <a:cubicBezTo>
                    <a:pt x="0" y="273"/>
                    <a:pt x="0" y="587"/>
                    <a:pt x="92" y="778"/>
                  </a:cubicBezTo>
                  <a:cubicBezTo>
                    <a:pt x="172" y="896"/>
                    <a:pt x="337" y="968"/>
                    <a:pt x="496" y="968"/>
                  </a:cubicBezTo>
                  <a:cubicBezTo>
                    <a:pt x="595" y="968"/>
                    <a:pt x="693" y="940"/>
                    <a:pt x="766" y="878"/>
                  </a:cubicBezTo>
                  <a:cubicBezTo>
                    <a:pt x="958" y="717"/>
                    <a:pt x="1050" y="464"/>
                    <a:pt x="889" y="235"/>
                  </a:cubicBezTo>
                  <a:cubicBezTo>
                    <a:pt x="809" y="90"/>
                    <a:pt x="644" y="0"/>
                    <a:pt x="48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1"/>
            <p:cNvSpPr/>
            <p:nvPr/>
          </p:nvSpPr>
          <p:spPr>
            <a:xfrm>
              <a:off x="8284750" y="4429820"/>
              <a:ext cx="126149" cy="113036"/>
            </a:xfrm>
            <a:custGeom>
              <a:avLst/>
              <a:gdLst/>
              <a:ahLst/>
              <a:cxnLst/>
              <a:rect l="l" t="t" r="r" b="b"/>
              <a:pathLst>
                <a:path w="635" h="569" extrusionOk="0">
                  <a:moveTo>
                    <a:pt x="313" y="116"/>
                  </a:moveTo>
                  <a:cubicBezTo>
                    <a:pt x="362" y="116"/>
                    <a:pt x="404" y="137"/>
                    <a:pt x="443" y="195"/>
                  </a:cubicBezTo>
                  <a:cubicBezTo>
                    <a:pt x="504" y="264"/>
                    <a:pt x="474" y="356"/>
                    <a:pt x="412" y="418"/>
                  </a:cubicBezTo>
                  <a:cubicBezTo>
                    <a:pt x="388" y="445"/>
                    <a:pt x="349" y="456"/>
                    <a:pt x="308" y="456"/>
                  </a:cubicBezTo>
                  <a:cubicBezTo>
                    <a:pt x="245" y="456"/>
                    <a:pt x="178" y="429"/>
                    <a:pt x="160" y="387"/>
                  </a:cubicBezTo>
                  <a:cubicBezTo>
                    <a:pt x="93" y="328"/>
                    <a:pt x="119" y="206"/>
                    <a:pt x="182" y="142"/>
                  </a:cubicBezTo>
                  <a:lnTo>
                    <a:pt x="182" y="142"/>
                  </a:lnTo>
                  <a:cubicBezTo>
                    <a:pt x="184" y="142"/>
                    <a:pt x="186" y="142"/>
                    <a:pt x="189" y="142"/>
                  </a:cubicBezTo>
                  <a:cubicBezTo>
                    <a:pt x="198" y="142"/>
                    <a:pt x="209" y="140"/>
                    <a:pt x="221" y="134"/>
                  </a:cubicBezTo>
                  <a:cubicBezTo>
                    <a:pt x="255" y="123"/>
                    <a:pt x="285" y="116"/>
                    <a:pt x="313" y="116"/>
                  </a:cubicBezTo>
                  <a:close/>
                  <a:moveTo>
                    <a:pt x="322" y="1"/>
                  </a:moveTo>
                  <a:cubicBezTo>
                    <a:pt x="265" y="1"/>
                    <a:pt x="207" y="22"/>
                    <a:pt x="160" y="73"/>
                  </a:cubicBezTo>
                  <a:cubicBezTo>
                    <a:pt x="148" y="82"/>
                    <a:pt x="143" y="95"/>
                    <a:pt x="145" y="107"/>
                  </a:cubicBezTo>
                  <a:lnTo>
                    <a:pt x="145" y="107"/>
                  </a:lnTo>
                  <a:cubicBezTo>
                    <a:pt x="1" y="146"/>
                    <a:pt x="30" y="329"/>
                    <a:pt x="60" y="418"/>
                  </a:cubicBezTo>
                  <a:cubicBezTo>
                    <a:pt x="99" y="519"/>
                    <a:pt x="189" y="568"/>
                    <a:pt x="283" y="568"/>
                  </a:cubicBezTo>
                  <a:cubicBezTo>
                    <a:pt x="338" y="568"/>
                    <a:pt x="395" y="551"/>
                    <a:pt x="443" y="517"/>
                  </a:cubicBezTo>
                  <a:cubicBezTo>
                    <a:pt x="573" y="456"/>
                    <a:pt x="635" y="264"/>
                    <a:pt x="543" y="134"/>
                  </a:cubicBezTo>
                  <a:cubicBezTo>
                    <a:pt x="500" y="54"/>
                    <a:pt x="412" y="1"/>
                    <a:pt x="3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5"/>
        <p:cNvGrpSpPr/>
        <p:nvPr/>
      </p:nvGrpSpPr>
      <p:grpSpPr>
        <a:xfrm>
          <a:off x="0" y="0"/>
          <a:ext cx="0" cy="0"/>
          <a:chOff x="0" y="0"/>
          <a:chExt cx="0" cy="0"/>
        </a:xfrm>
      </p:grpSpPr>
      <p:sp>
        <p:nvSpPr>
          <p:cNvPr id="4056" name="Google Shape;4056;p42"/>
          <p:cNvSpPr txBox="1">
            <a:spLocks noGrp="1"/>
          </p:cNvSpPr>
          <p:nvPr>
            <p:ph type="title"/>
          </p:nvPr>
        </p:nvSpPr>
        <p:spPr>
          <a:xfrm>
            <a:off x="1546767" y="1948542"/>
            <a:ext cx="5521394" cy="68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smtClean="0"/>
              <a:t>Câu chuyện kể về ai?</a:t>
            </a:r>
            <a:endParaRPr dirty="0"/>
          </a:p>
        </p:txBody>
      </p:sp>
      <p:sp>
        <p:nvSpPr>
          <p:cNvPr id="4057" name="Google Shape;4057;p42"/>
          <p:cNvSpPr txBox="1">
            <a:spLocks noGrp="1"/>
          </p:cNvSpPr>
          <p:nvPr>
            <p:ph type="body" idx="1"/>
          </p:nvPr>
        </p:nvSpPr>
        <p:spPr>
          <a:xfrm>
            <a:off x="912075" y="3206263"/>
            <a:ext cx="2379900" cy="5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4058" name="Google Shape;4058;p42"/>
          <p:cNvSpPr txBox="1">
            <a:spLocks noGrp="1"/>
          </p:cNvSpPr>
          <p:nvPr>
            <p:ph type="title" idx="2"/>
          </p:nvPr>
        </p:nvSpPr>
        <p:spPr>
          <a:xfrm>
            <a:off x="396525" y="1832803"/>
            <a:ext cx="1031100" cy="1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01</a:t>
            </a:r>
            <a:endParaRPr dirty="0"/>
          </a:p>
        </p:txBody>
      </p:sp>
      <p:grpSp>
        <p:nvGrpSpPr>
          <p:cNvPr id="4059" name="Google Shape;4059;p42"/>
          <p:cNvGrpSpPr/>
          <p:nvPr/>
        </p:nvGrpSpPr>
        <p:grpSpPr>
          <a:xfrm>
            <a:off x="7076663" y="3952084"/>
            <a:ext cx="1666402" cy="829348"/>
            <a:chOff x="7076663" y="3952084"/>
            <a:chExt cx="1666402" cy="829348"/>
          </a:xfrm>
        </p:grpSpPr>
        <p:sp>
          <p:nvSpPr>
            <p:cNvPr id="4060" name="Google Shape;4060;p42"/>
            <p:cNvSpPr/>
            <p:nvPr/>
          </p:nvSpPr>
          <p:spPr>
            <a:xfrm>
              <a:off x="7105571" y="3987876"/>
              <a:ext cx="808607" cy="754645"/>
            </a:xfrm>
            <a:custGeom>
              <a:avLst/>
              <a:gdLst/>
              <a:ahLst/>
              <a:cxnLst/>
              <a:rect l="l" t="t" r="r" b="b"/>
              <a:pathLst>
                <a:path w="8811" h="8223" extrusionOk="0">
                  <a:moveTo>
                    <a:pt x="4017" y="1"/>
                  </a:moveTo>
                  <a:cubicBezTo>
                    <a:pt x="3410" y="1"/>
                    <a:pt x="2813" y="128"/>
                    <a:pt x="2268" y="411"/>
                  </a:cubicBezTo>
                  <a:cubicBezTo>
                    <a:pt x="1249" y="955"/>
                    <a:pt x="513" y="2043"/>
                    <a:pt x="291" y="3153"/>
                  </a:cubicBezTo>
                  <a:cubicBezTo>
                    <a:pt x="0" y="4532"/>
                    <a:pt x="414" y="6026"/>
                    <a:pt x="1440" y="7022"/>
                  </a:cubicBezTo>
                  <a:cubicBezTo>
                    <a:pt x="2202" y="7784"/>
                    <a:pt x="3286" y="8222"/>
                    <a:pt x="4371" y="8222"/>
                  </a:cubicBezTo>
                  <a:cubicBezTo>
                    <a:pt x="4694" y="8222"/>
                    <a:pt x="5017" y="8183"/>
                    <a:pt x="5332" y="8102"/>
                  </a:cubicBezTo>
                  <a:cubicBezTo>
                    <a:pt x="6673" y="7750"/>
                    <a:pt x="7730" y="6700"/>
                    <a:pt x="8335" y="5490"/>
                  </a:cubicBezTo>
                  <a:cubicBezTo>
                    <a:pt x="8619" y="4915"/>
                    <a:pt x="8810" y="4241"/>
                    <a:pt x="8749" y="3605"/>
                  </a:cubicBezTo>
                  <a:cubicBezTo>
                    <a:pt x="8649" y="2648"/>
                    <a:pt x="8044" y="1813"/>
                    <a:pt x="7309" y="1208"/>
                  </a:cubicBezTo>
                  <a:cubicBezTo>
                    <a:pt x="6386" y="472"/>
                    <a:pt x="5185" y="1"/>
                    <a:pt x="4017"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42"/>
            <p:cNvSpPr/>
            <p:nvPr/>
          </p:nvSpPr>
          <p:spPr>
            <a:xfrm>
              <a:off x="7076663" y="3952084"/>
              <a:ext cx="852291" cy="829348"/>
            </a:xfrm>
            <a:custGeom>
              <a:avLst/>
              <a:gdLst/>
              <a:ahLst/>
              <a:cxnLst/>
              <a:rect l="l" t="t" r="r" b="b"/>
              <a:pathLst>
                <a:path w="9287" h="9037" extrusionOk="0">
                  <a:moveTo>
                    <a:pt x="4559" y="134"/>
                  </a:moveTo>
                  <a:cubicBezTo>
                    <a:pt x="7915" y="134"/>
                    <a:pt x="9125" y="2333"/>
                    <a:pt x="9156" y="4218"/>
                  </a:cubicBezTo>
                  <a:cubicBezTo>
                    <a:pt x="9156" y="6455"/>
                    <a:pt x="7593" y="8845"/>
                    <a:pt x="4659" y="8906"/>
                  </a:cubicBezTo>
                  <a:lnTo>
                    <a:pt x="4529" y="8906"/>
                  </a:lnTo>
                  <a:cubicBezTo>
                    <a:pt x="1594" y="8906"/>
                    <a:pt x="193" y="6646"/>
                    <a:pt x="154" y="4539"/>
                  </a:cubicBezTo>
                  <a:cubicBezTo>
                    <a:pt x="124" y="2463"/>
                    <a:pt x="1403" y="226"/>
                    <a:pt x="4306" y="134"/>
                  </a:cubicBezTo>
                  <a:close/>
                  <a:moveTo>
                    <a:pt x="4531" y="1"/>
                  </a:moveTo>
                  <a:cubicBezTo>
                    <a:pt x="4457" y="1"/>
                    <a:pt x="4382" y="2"/>
                    <a:pt x="4306" y="4"/>
                  </a:cubicBezTo>
                  <a:cubicBezTo>
                    <a:pt x="1342" y="96"/>
                    <a:pt x="1" y="2433"/>
                    <a:pt x="32" y="4539"/>
                  </a:cubicBezTo>
                  <a:cubicBezTo>
                    <a:pt x="62" y="6769"/>
                    <a:pt x="1625" y="9036"/>
                    <a:pt x="4529" y="9036"/>
                  </a:cubicBezTo>
                  <a:lnTo>
                    <a:pt x="4659" y="9036"/>
                  </a:lnTo>
                  <a:cubicBezTo>
                    <a:pt x="7693" y="8975"/>
                    <a:pt x="9286" y="6516"/>
                    <a:pt x="9286" y="4218"/>
                  </a:cubicBezTo>
                  <a:cubicBezTo>
                    <a:pt x="9256" y="2128"/>
                    <a:pt x="7790" y="1"/>
                    <a:pt x="45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42"/>
            <p:cNvSpPr/>
            <p:nvPr/>
          </p:nvSpPr>
          <p:spPr>
            <a:xfrm>
              <a:off x="7173024" y="4045968"/>
              <a:ext cx="662414" cy="641949"/>
            </a:xfrm>
            <a:custGeom>
              <a:avLst/>
              <a:gdLst/>
              <a:ahLst/>
              <a:cxnLst/>
              <a:rect l="l" t="t" r="r" b="b"/>
              <a:pathLst>
                <a:path w="7218" h="6995" extrusionOk="0">
                  <a:moveTo>
                    <a:pt x="3548" y="130"/>
                  </a:moveTo>
                  <a:cubicBezTo>
                    <a:pt x="6129" y="130"/>
                    <a:pt x="7056" y="1823"/>
                    <a:pt x="7056" y="3256"/>
                  </a:cubicBezTo>
                  <a:cubicBezTo>
                    <a:pt x="7087" y="4980"/>
                    <a:pt x="5876" y="6834"/>
                    <a:pt x="3609" y="6864"/>
                  </a:cubicBezTo>
                  <a:lnTo>
                    <a:pt x="3509" y="6864"/>
                  </a:lnTo>
                  <a:cubicBezTo>
                    <a:pt x="1249" y="6864"/>
                    <a:pt x="161" y="5110"/>
                    <a:pt x="161" y="3478"/>
                  </a:cubicBezTo>
                  <a:cubicBezTo>
                    <a:pt x="131" y="1915"/>
                    <a:pt x="1119" y="192"/>
                    <a:pt x="3356" y="130"/>
                  </a:cubicBezTo>
                  <a:close/>
                  <a:moveTo>
                    <a:pt x="3356" y="0"/>
                  </a:moveTo>
                  <a:cubicBezTo>
                    <a:pt x="1019" y="69"/>
                    <a:pt x="1" y="1854"/>
                    <a:pt x="31" y="3516"/>
                  </a:cubicBezTo>
                  <a:cubicBezTo>
                    <a:pt x="31" y="5240"/>
                    <a:pt x="1249" y="6994"/>
                    <a:pt x="3509" y="6994"/>
                  </a:cubicBezTo>
                  <a:lnTo>
                    <a:pt x="3609" y="6994"/>
                  </a:lnTo>
                  <a:cubicBezTo>
                    <a:pt x="5968" y="6964"/>
                    <a:pt x="7217" y="5049"/>
                    <a:pt x="7186" y="3256"/>
                  </a:cubicBezTo>
                  <a:cubicBezTo>
                    <a:pt x="7186" y="1632"/>
                    <a:pt x="6037" y="0"/>
                    <a:pt x="354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42"/>
            <p:cNvSpPr/>
            <p:nvPr/>
          </p:nvSpPr>
          <p:spPr>
            <a:xfrm>
              <a:off x="7191011" y="4115808"/>
              <a:ext cx="26430" cy="21658"/>
            </a:xfrm>
            <a:custGeom>
              <a:avLst/>
              <a:gdLst/>
              <a:ahLst/>
              <a:cxnLst/>
              <a:rect l="l" t="t" r="r" b="b"/>
              <a:pathLst>
                <a:path w="288" h="236" extrusionOk="0">
                  <a:moveTo>
                    <a:pt x="80" y="0"/>
                  </a:moveTo>
                  <a:cubicBezTo>
                    <a:pt x="59" y="0"/>
                    <a:pt x="40" y="10"/>
                    <a:pt x="27" y="36"/>
                  </a:cubicBezTo>
                  <a:cubicBezTo>
                    <a:pt x="1" y="147"/>
                    <a:pt x="69" y="236"/>
                    <a:pt x="147" y="236"/>
                  </a:cubicBezTo>
                  <a:cubicBezTo>
                    <a:pt x="160" y="236"/>
                    <a:pt x="174" y="233"/>
                    <a:pt x="188" y="227"/>
                  </a:cubicBezTo>
                  <a:cubicBezTo>
                    <a:pt x="249" y="197"/>
                    <a:pt x="287" y="135"/>
                    <a:pt x="218" y="105"/>
                  </a:cubicBezTo>
                  <a:cubicBezTo>
                    <a:pt x="188" y="74"/>
                    <a:pt x="157" y="74"/>
                    <a:pt x="157" y="36"/>
                  </a:cubicBezTo>
                  <a:cubicBezTo>
                    <a:pt x="139" y="18"/>
                    <a:pt x="109" y="0"/>
                    <a:pt x="8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42"/>
            <p:cNvSpPr/>
            <p:nvPr/>
          </p:nvSpPr>
          <p:spPr>
            <a:xfrm>
              <a:off x="7138609" y="4235939"/>
              <a:ext cx="34506" cy="21016"/>
            </a:xfrm>
            <a:custGeom>
              <a:avLst/>
              <a:gdLst/>
              <a:ahLst/>
              <a:cxnLst/>
              <a:rect l="l" t="t" r="r" b="b"/>
              <a:pathLst>
                <a:path w="376" h="229" extrusionOk="0">
                  <a:moveTo>
                    <a:pt x="127" y="0"/>
                  </a:moveTo>
                  <a:cubicBezTo>
                    <a:pt x="68" y="0"/>
                    <a:pt x="1" y="77"/>
                    <a:pt x="54" y="136"/>
                  </a:cubicBezTo>
                  <a:cubicBezTo>
                    <a:pt x="123" y="198"/>
                    <a:pt x="184" y="228"/>
                    <a:pt x="284" y="228"/>
                  </a:cubicBezTo>
                  <a:cubicBezTo>
                    <a:pt x="345" y="228"/>
                    <a:pt x="376" y="136"/>
                    <a:pt x="314" y="106"/>
                  </a:cubicBezTo>
                  <a:cubicBezTo>
                    <a:pt x="284" y="67"/>
                    <a:pt x="215" y="37"/>
                    <a:pt x="153" y="6"/>
                  </a:cubicBezTo>
                  <a:cubicBezTo>
                    <a:pt x="145" y="2"/>
                    <a:pt x="136" y="0"/>
                    <a:pt x="12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42"/>
            <p:cNvSpPr/>
            <p:nvPr/>
          </p:nvSpPr>
          <p:spPr>
            <a:xfrm>
              <a:off x="7125945" y="4409390"/>
              <a:ext cx="47171" cy="17712"/>
            </a:xfrm>
            <a:custGeom>
              <a:avLst/>
              <a:gdLst/>
              <a:ahLst/>
              <a:cxnLst/>
              <a:rect l="l" t="t" r="r" b="b"/>
              <a:pathLst>
                <a:path w="514" h="193" extrusionOk="0">
                  <a:moveTo>
                    <a:pt x="422" y="1"/>
                  </a:moveTo>
                  <a:cubicBezTo>
                    <a:pt x="322" y="1"/>
                    <a:pt x="230" y="31"/>
                    <a:pt x="130" y="31"/>
                  </a:cubicBezTo>
                  <a:cubicBezTo>
                    <a:pt x="39" y="31"/>
                    <a:pt x="0" y="162"/>
                    <a:pt x="100" y="192"/>
                  </a:cubicBezTo>
                  <a:cubicBezTo>
                    <a:pt x="230" y="192"/>
                    <a:pt x="353" y="192"/>
                    <a:pt x="452" y="131"/>
                  </a:cubicBezTo>
                  <a:cubicBezTo>
                    <a:pt x="514" y="93"/>
                    <a:pt x="483" y="1"/>
                    <a:pt x="4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42"/>
            <p:cNvSpPr/>
            <p:nvPr/>
          </p:nvSpPr>
          <p:spPr>
            <a:xfrm>
              <a:off x="7176695" y="4558430"/>
              <a:ext cx="31570" cy="22301"/>
            </a:xfrm>
            <a:custGeom>
              <a:avLst/>
              <a:gdLst/>
              <a:ahLst/>
              <a:cxnLst/>
              <a:rect l="l" t="t" r="r" b="b"/>
              <a:pathLst>
                <a:path w="344" h="243" extrusionOk="0">
                  <a:moveTo>
                    <a:pt x="213" y="1"/>
                  </a:moveTo>
                  <a:cubicBezTo>
                    <a:pt x="183" y="39"/>
                    <a:pt x="152" y="70"/>
                    <a:pt x="121" y="70"/>
                  </a:cubicBezTo>
                  <a:cubicBezTo>
                    <a:pt x="112" y="67"/>
                    <a:pt x="104" y="66"/>
                    <a:pt x="96" y="66"/>
                  </a:cubicBezTo>
                  <a:cubicBezTo>
                    <a:pt x="17" y="66"/>
                    <a:pt x="0" y="196"/>
                    <a:pt x="91" y="231"/>
                  </a:cubicBezTo>
                  <a:cubicBezTo>
                    <a:pt x="113" y="238"/>
                    <a:pt x="138" y="242"/>
                    <a:pt x="164" y="242"/>
                  </a:cubicBezTo>
                  <a:cubicBezTo>
                    <a:pt x="241" y="242"/>
                    <a:pt x="320" y="206"/>
                    <a:pt x="344" y="131"/>
                  </a:cubicBezTo>
                  <a:cubicBezTo>
                    <a:pt x="344" y="70"/>
                    <a:pt x="282" y="1"/>
                    <a:pt x="21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42"/>
            <p:cNvSpPr/>
            <p:nvPr/>
          </p:nvSpPr>
          <p:spPr>
            <a:xfrm>
              <a:off x="7299669" y="4670761"/>
              <a:ext cx="33589" cy="39829"/>
            </a:xfrm>
            <a:custGeom>
              <a:avLst/>
              <a:gdLst/>
              <a:ahLst/>
              <a:cxnLst/>
              <a:rect l="l" t="t" r="r" b="b"/>
              <a:pathLst>
                <a:path w="366" h="434" extrusionOk="0">
                  <a:moveTo>
                    <a:pt x="263" y="0"/>
                  </a:moveTo>
                  <a:cubicBezTo>
                    <a:pt x="244" y="0"/>
                    <a:pt x="225" y="8"/>
                    <a:pt x="214" y="26"/>
                  </a:cubicBezTo>
                  <a:cubicBezTo>
                    <a:pt x="153" y="156"/>
                    <a:pt x="91" y="248"/>
                    <a:pt x="22" y="347"/>
                  </a:cubicBezTo>
                  <a:cubicBezTo>
                    <a:pt x="1" y="391"/>
                    <a:pt x="44" y="434"/>
                    <a:pt x="93" y="434"/>
                  </a:cubicBezTo>
                  <a:cubicBezTo>
                    <a:pt x="114" y="434"/>
                    <a:pt x="135" y="427"/>
                    <a:pt x="153" y="409"/>
                  </a:cubicBezTo>
                  <a:cubicBezTo>
                    <a:pt x="252" y="347"/>
                    <a:pt x="314" y="217"/>
                    <a:pt x="344" y="87"/>
                  </a:cubicBezTo>
                  <a:cubicBezTo>
                    <a:pt x="366" y="44"/>
                    <a:pt x="311" y="0"/>
                    <a:pt x="26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42"/>
            <p:cNvSpPr/>
            <p:nvPr/>
          </p:nvSpPr>
          <p:spPr>
            <a:xfrm>
              <a:off x="7504138" y="4716097"/>
              <a:ext cx="23310" cy="35057"/>
            </a:xfrm>
            <a:custGeom>
              <a:avLst/>
              <a:gdLst/>
              <a:ahLst/>
              <a:cxnLst/>
              <a:rect l="l" t="t" r="r" b="b"/>
              <a:pathLst>
                <a:path w="254" h="382" extrusionOk="0">
                  <a:moveTo>
                    <a:pt x="127" y="1"/>
                  </a:moveTo>
                  <a:cubicBezTo>
                    <a:pt x="87" y="1"/>
                    <a:pt x="47" y="26"/>
                    <a:pt x="31" y="76"/>
                  </a:cubicBezTo>
                  <a:cubicBezTo>
                    <a:pt x="31" y="167"/>
                    <a:pt x="1" y="267"/>
                    <a:pt x="62" y="359"/>
                  </a:cubicBezTo>
                  <a:cubicBezTo>
                    <a:pt x="77" y="374"/>
                    <a:pt x="102" y="382"/>
                    <a:pt x="127" y="382"/>
                  </a:cubicBezTo>
                  <a:cubicBezTo>
                    <a:pt x="152" y="382"/>
                    <a:pt x="177" y="374"/>
                    <a:pt x="192" y="359"/>
                  </a:cubicBezTo>
                  <a:cubicBezTo>
                    <a:pt x="254" y="267"/>
                    <a:pt x="223" y="167"/>
                    <a:pt x="223" y="76"/>
                  </a:cubicBezTo>
                  <a:cubicBezTo>
                    <a:pt x="208" y="26"/>
                    <a:pt x="167" y="1"/>
                    <a:pt x="12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42"/>
            <p:cNvSpPr/>
            <p:nvPr/>
          </p:nvSpPr>
          <p:spPr>
            <a:xfrm>
              <a:off x="7674284" y="4668099"/>
              <a:ext cx="26155" cy="21475"/>
            </a:xfrm>
            <a:custGeom>
              <a:avLst/>
              <a:gdLst/>
              <a:ahLst/>
              <a:cxnLst/>
              <a:rect l="l" t="t" r="r" b="b"/>
              <a:pathLst>
                <a:path w="285" h="234" extrusionOk="0">
                  <a:moveTo>
                    <a:pt x="124" y="1"/>
                  </a:moveTo>
                  <a:cubicBezTo>
                    <a:pt x="93" y="1"/>
                    <a:pt x="62" y="9"/>
                    <a:pt x="31" y="24"/>
                  </a:cubicBezTo>
                  <a:cubicBezTo>
                    <a:pt x="1" y="85"/>
                    <a:pt x="31" y="116"/>
                    <a:pt x="31" y="147"/>
                  </a:cubicBezTo>
                  <a:cubicBezTo>
                    <a:pt x="64" y="200"/>
                    <a:pt x="116" y="233"/>
                    <a:pt x="167" y="233"/>
                  </a:cubicBezTo>
                  <a:cubicBezTo>
                    <a:pt x="212" y="233"/>
                    <a:pt x="256" y="207"/>
                    <a:pt x="284" y="147"/>
                  </a:cubicBezTo>
                  <a:cubicBezTo>
                    <a:pt x="284" y="116"/>
                    <a:pt x="254" y="24"/>
                    <a:pt x="223" y="24"/>
                  </a:cubicBezTo>
                  <a:cubicBezTo>
                    <a:pt x="188" y="9"/>
                    <a:pt x="156" y="1"/>
                    <a:pt x="12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42"/>
            <p:cNvSpPr/>
            <p:nvPr/>
          </p:nvSpPr>
          <p:spPr>
            <a:xfrm>
              <a:off x="7762936" y="4572747"/>
              <a:ext cx="31019" cy="20924"/>
            </a:xfrm>
            <a:custGeom>
              <a:avLst/>
              <a:gdLst/>
              <a:ahLst/>
              <a:cxnLst/>
              <a:rect l="l" t="t" r="r" b="b"/>
              <a:pathLst>
                <a:path w="338" h="228" extrusionOk="0">
                  <a:moveTo>
                    <a:pt x="121" y="0"/>
                  </a:moveTo>
                  <a:cubicBezTo>
                    <a:pt x="63" y="0"/>
                    <a:pt x="0" y="83"/>
                    <a:pt x="54" y="136"/>
                  </a:cubicBezTo>
                  <a:cubicBezTo>
                    <a:pt x="84" y="136"/>
                    <a:pt x="115" y="167"/>
                    <a:pt x="146" y="197"/>
                  </a:cubicBezTo>
                  <a:cubicBezTo>
                    <a:pt x="184" y="228"/>
                    <a:pt x="215" y="228"/>
                    <a:pt x="276" y="228"/>
                  </a:cubicBezTo>
                  <a:cubicBezTo>
                    <a:pt x="306" y="228"/>
                    <a:pt x="337" y="167"/>
                    <a:pt x="306" y="136"/>
                  </a:cubicBezTo>
                  <a:cubicBezTo>
                    <a:pt x="306" y="75"/>
                    <a:pt x="215" y="36"/>
                    <a:pt x="146" y="6"/>
                  </a:cubicBezTo>
                  <a:cubicBezTo>
                    <a:pt x="138" y="2"/>
                    <a:pt x="129" y="0"/>
                    <a:pt x="12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42"/>
            <p:cNvSpPr/>
            <p:nvPr/>
          </p:nvSpPr>
          <p:spPr>
            <a:xfrm>
              <a:off x="7844521" y="4414713"/>
              <a:ext cx="34506" cy="19180"/>
            </a:xfrm>
            <a:custGeom>
              <a:avLst/>
              <a:gdLst/>
              <a:ahLst/>
              <a:cxnLst/>
              <a:rect l="l" t="t" r="r" b="b"/>
              <a:pathLst>
                <a:path w="376" h="209" extrusionOk="0">
                  <a:moveTo>
                    <a:pt x="130" y="0"/>
                  </a:moveTo>
                  <a:cubicBezTo>
                    <a:pt x="50" y="0"/>
                    <a:pt x="1" y="137"/>
                    <a:pt x="92" y="165"/>
                  </a:cubicBezTo>
                  <a:cubicBezTo>
                    <a:pt x="135" y="187"/>
                    <a:pt x="178" y="208"/>
                    <a:pt x="235" y="208"/>
                  </a:cubicBezTo>
                  <a:cubicBezTo>
                    <a:pt x="259" y="208"/>
                    <a:pt x="285" y="205"/>
                    <a:pt x="314" y="196"/>
                  </a:cubicBezTo>
                  <a:cubicBezTo>
                    <a:pt x="375" y="196"/>
                    <a:pt x="375" y="104"/>
                    <a:pt x="314" y="73"/>
                  </a:cubicBezTo>
                  <a:cubicBezTo>
                    <a:pt x="283" y="35"/>
                    <a:pt x="214" y="35"/>
                    <a:pt x="153" y="4"/>
                  </a:cubicBezTo>
                  <a:cubicBezTo>
                    <a:pt x="145" y="1"/>
                    <a:pt x="137" y="0"/>
                    <a:pt x="13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42"/>
            <p:cNvSpPr/>
            <p:nvPr/>
          </p:nvSpPr>
          <p:spPr>
            <a:xfrm>
              <a:off x="7853790" y="4274392"/>
              <a:ext cx="45611" cy="18171"/>
            </a:xfrm>
            <a:custGeom>
              <a:avLst/>
              <a:gdLst/>
              <a:ahLst/>
              <a:cxnLst/>
              <a:rect l="l" t="t" r="r" b="b"/>
              <a:pathLst>
                <a:path w="497" h="198" extrusionOk="0">
                  <a:moveTo>
                    <a:pt x="274" y="1"/>
                  </a:moveTo>
                  <a:cubicBezTo>
                    <a:pt x="213" y="1"/>
                    <a:pt x="152" y="31"/>
                    <a:pt x="83" y="70"/>
                  </a:cubicBezTo>
                  <a:cubicBezTo>
                    <a:pt x="1" y="97"/>
                    <a:pt x="16" y="197"/>
                    <a:pt x="85" y="197"/>
                  </a:cubicBezTo>
                  <a:cubicBezTo>
                    <a:pt x="94" y="197"/>
                    <a:pt x="103" y="196"/>
                    <a:pt x="113" y="192"/>
                  </a:cubicBezTo>
                  <a:lnTo>
                    <a:pt x="274" y="192"/>
                  </a:lnTo>
                  <a:cubicBezTo>
                    <a:pt x="305" y="192"/>
                    <a:pt x="374" y="162"/>
                    <a:pt x="435" y="162"/>
                  </a:cubicBezTo>
                  <a:cubicBezTo>
                    <a:pt x="496" y="131"/>
                    <a:pt x="496" y="31"/>
                    <a:pt x="435" y="31"/>
                  </a:cubicBezTo>
                  <a:cubicBezTo>
                    <a:pt x="374" y="1"/>
                    <a:pt x="305" y="1"/>
                    <a:pt x="27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42"/>
            <p:cNvSpPr/>
            <p:nvPr/>
          </p:nvSpPr>
          <p:spPr>
            <a:xfrm>
              <a:off x="7772572" y="4123241"/>
              <a:ext cx="35424" cy="26706"/>
            </a:xfrm>
            <a:custGeom>
              <a:avLst/>
              <a:gdLst/>
              <a:ahLst/>
              <a:cxnLst/>
              <a:rect l="l" t="t" r="r" b="b"/>
              <a:pathLst>
                <a:path w="386" h="291" extrusionOk="0">
                  <a:moveTo>
                    <a:pt x="313" y="0"/>
                  </a:moveTo>
                  <a:cubicBezTo>
                    <a:pt x="300" y="0"/>
                    <a:pt x="285" y="7"/>
                    <a:pt x="270" y="24"/>
                  </a:cubicBezTo>
                  <a:cubicBezTo>
                    <a:pt x="201" y="54"/>
                    <a:pt x="171" y="85"/>
                    <a:pt x="110" y="116"/>
                  </a:cubicBezTo>
                  <a:cubicBezTo>
                    <a:pt x="0" y="173"/>
                    <a:pt x="53" y="291"/>
                    <a:pt x="127" y="291"/>
                  </a:cubicBezTo>
                  <a:cubicBezTo>
                    <a:pt x="141" y="291"/>
                    <a:pt x="156" y="286"/>
                    <a:pt x="171" y="277"/>
                  </a:cubicBezTo>
                  <a:cubicBezTo>
                    <a:pt x="270" y="246"/>
                    <a:pt x="332" y="185"/>
                    <a:pt x="362" y="116"/>
                  </a:cubicBezTo>
                  <a:cubicBezTo>
                    <a:pt x="386" y="69"/>
                    <a:pt x="356" y="0"/>
                    <a:pt x="31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42"/>
            <p:cNvSpPr/>
            <p:nvPr/>
          </p:nvSpPr>
          <p:spPr>
            <a:xfrm>
              <a:off x="7667951" y="4027247"/>
              <a:ext cx="23127" cy="36342"/>
            </a:xfrm>
            <a:custGeom>
              <a:avLst/>
              <a:gdLst/>
              <a:ahLst/>
              <a:cxnLst/>
              <a:rect l="l" t="t" r="r" b="b"/>
              <a:pathLst>
                <a:path w="252" h="396" extrusionOk="0">
                  <a:moveTo>
                    <a:pt x="166" y="1"/>
                  </a:moveTo>
                  <a:cubicBezTo>
                    <a:pt x="152" y="1"/>
                    <a:pt x="139" y="4"/>
                    <a:pt x="131" y="12"/>
                  </a:cubicBezTo>
                  <a:cubicBezTo>
                    <a:pt x="31" y="81"/>
                    <a:pt x="1" y="204"/>
                    <a:pt x="1" y="304"/>
                  </a:cubicBezTo>
                  <a:cubicBezTo>
                    <a:pt x="1" y="365"/>
                    <a:pt x="41" y="396"/>
                    <a:pt x="81" y="396"/>
                  </a:cubicBezTo>
                  <a:cubicBezTo>
                    <a:pt x="121" y="396"/>
                    <a:pt x="162" y="365"/>
                    <a:pt x="162" y="304"/>
                  </a:cubicBezTo>
                  <a:cubicBezTo>
                    <a:pt x="192" y="235"/>
                    <a:pt x="223" y="143"/>
                    <a:pt x="223" y="81"/>
                  </a:cubicBezTo>
                  <a:cubicBezTo>
                    <a:pt x="251" y="31"/>
                    <a:pt x="205" y="1"/>
                    <a:pt x="16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42"/>
            <p:cNvSpPr/>
            <p:nvPr/>
          </p:nvSpPr>
          <p:spPr>
            <a:xfrm>
              <a:off x="7524603" y="4003294"/>
              <a:ext cx="17620" cy="32396"/>
            </a:xfrm>
            <a:custGeom>
              <a:avLst/>
              <a:gdLst/>
              <a:ahLst/>
              <a:cxnLst/>
              <a:rect l="l" t="t" r="r" b="b"/>
              <a:pathLst>
                <a:path w="192" h="353" extrusionOk="0">
                  <a:moveTo>
                    <a:pt x="69" y="1"/>
                  </a:moveTo>
                  <a:cubicBezTo>
                    <a:pt x="34" y="1"/>
                    <a:pt x="0" y="15"/>
                    <a:pt x="0" y="51"/>
                  </a:cubicBezTo>
                  <a:cubicBezTo>
                    <a:pt x="0" y="151"/>
                    <a:pt x="31" y="212"/>
                    <a:pt x="31" y="304"/>
                  </a:cubicBezTo>
                  <a:cubicBezTo>
                    <a:pt x="45" y="335"/>
                    <a:pt x="79" y="353"/>
                    <a:pt x="112" y="353"/>
                  </a:cubicBezTo>
                  <a:cubicBezTo>
                    <a:pt x="153" y="353"/>
                    <a:pt x="192" y="328"/>
                    <a:pt x="192" y="273"/>
                  </a:cubicBezTo>
                  <a:cubicBezTo>
                    <a:pt x="192" y="182"/>
                    <a:pt x="161" y="113"/>
                    <a:pt x="130" y="21"/>
                  </a:cubicBezTo>
                  <a:cubicBezTo>
                    <a:pt x="118" y="8"/>
                    <a:pt x="93" y="1"/>
                    <a:pt x="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42"/>
            <p:cNvSpPr/>
            <p:nvPr/>
          </p:nvSpPr>
          <p:spPr>
            <a:xfrm>
              <a:off x="7387312" y="4019170"/>
              <a:ext cx="25146" cy="24503"/>
            </a:xfrm>
            <a:custGeom>
              <a:avLst/>
              <a:gdLst/>
              <a:ahLst/>
              <a:cxnLst/>
              <a:rect l="l" t="t" r="r" b="b"/>
              <a:pathLst>
                <a:path w="274" h="267" extrusionOk="0">
                  <a:moveTo>
                    <a:pt x="91" y="0"/>
                  </a:moveTo>
                  <a:cubicBezTo>
                    <a:pt x="41" y="0"/>
                    <a:pt x="0" y="50"/>
                    <a:pt x="25" y="100"/>
                  </a:cubicBezTo>
                  <a:cubicBezTo>
                    <a:pt x="63" y="131"/>
                    <a:pt x="63" y="169"/>
                    <a:pt x="94" y="200"/>
                  </a:cubicBezTo>
                  <a:cubicBezTo>
                    <a:pt x="106" y="246"/>
                    <a:pt x="136" y="266"/>
                    <a:pt x="167" y="266"/>
                  </a:cubicBezTo>
                  <a:cubicBezTo>
                    <a:pt x="219" y="266"/>
                    <a:pt x="274" y="212"/>
                    <a:pt x="255" y="131"/>
                  </a:cubicBezTo>
                  <a:cubicBezTo>
                    <a:pt x="217" y="70"/>
                    <a:pt x="155" y="39"/>
                    <a:pt x="125" y="9"/>
                  </a:cubicBezTo>
                  <a:cubicBezTo>
                    <a:pt x="113" y="3"/>
                    <a:pt x="102" y="0"/>
                    <a:pt x="9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42"/>
            <p:cNvSpPr/>
            <p:nvPr/>
          </p:nvSpPr>
          <p:spPr>
            <a:xfrm>
              <a:off x="7288381" y="4042573"/>
              <a:ext cx="36067" cy="25605"/>
            </a:xfrm>
            <a:custGeom>
              <a:avLst/>
              <a:gdLst/>
              <a:ahLst/>
              <a:cxnLst/>
              <a:rect l="l" t="t" r="r" b="b"/>
              <a:pathLst>
                <a:path w="393" h="279" extrusionOk="0">
                  <a:moveTo>
                    <a:pt x="81" y="0"/>
                  </a:moveTo>
                  <a:cubicBezTo>
                    <a:pt x="16" y="0"/>
                    <a:pt x="1" y="77"/>
                    <a:pt x="54" y="137"/>
                  </a:cubicBezTo>
                  <a:cubicBezTo>
                    <a:pt x="115" y="167"/>
                    <a:pt x="145" y="198"/>
                    <a:pt x="214" y="259"/>
                  </a:cubicBezTo>
                  <a:cubicBezTo>
                    <a:pt x="227" y="273"/>
                    <a:pt x="242" y="279"/>
                    <a:pt x="257" y="279"/>
                  </a:cubicBezTo>
                  <a:cubicBezTo>
                    <a:pt x="320" y="279"/>
                    <a:pt x="392" y="186"/>
                    <a:pt x="337" y="137"/>
                  </a:cubicBezTo>
                  <a:cubicBezTo>
                    <a:pt x="276" y="68"/>
                    <a:pt x="214" y="6"/>
                    <a:pt x="115" y="6"/>
                  </a:cubicBezTo>
                  <a:cubicBezTo>
                    <a:pt x="102" y="2"/>
                    <a:pt x="91" y="0"/>
                    <a:pt x="8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42"/>
            <p:cNvSpPr/>
            <p:nvPr/>
          </p:nvSpPr>
          <p:spPr>
            <a:xfrm>
              <a:off x="7322796" y="4129207"/>
              <a:ext cx="357270" cy="525581"/>
            </a:xfrm>
            <a:custGeom>
              <a:avLst/>
              <a:gdLst/>
              <a:ahLst/>
              <a:cxnLst/>
              <a:rect l="l" t="t" r="r" b="b"/>
              <a:pathLst>
                <a:path w="3893" h="5727" extrusionOk="0">
                  <a:moveTo>
                    <a:pt x="1241" y="595"/>
                  </a:moveTo>
                  <a:cubicBezTo>
                    <a:pt x="1211" y="1077"/>
                    <a:pt x="1211" y="1552"/>
                    <a:pt x="1241" y="2035"/>
                  </a:cubicBezTo>
                  <a:cubicBezTo>
                    <a:pt x="828" y="1843"/>
                    <a:pt x="506" y="1522"/>
                    <a:pt x="797" y="978"/>
                  </a:cubicBezTo>
                  <a:cubicBezTo>
                    <a:pt x="889" y="786"/>
                    <a:pt x="1050" y="694"/>
                    <a:pt x="1241" y="595"/>
                  </a:cubicBezTo>
                  <a:close/>
                  <a:moveTo>
                    <a:pt x="1801" y="541"/>
                  </a:moveTo>
                  <a:cubicBezTo>
                    <a:pt x="1914" y="541"/>
                    <a:pt x="2027" y="549"/>
                    <a:pt x="2138" y="564"/>
                  </a:cubicBezTo>
                  <a:cubicBezTo>
                    <a:pt x="2138" y="1138"/>
                    <a:pt x="2168" y="1682"/>
                    <a:pt x="2168" y="2257"/>
                  </a:cubicBezTo>
                  <a:cubicBezTo>
                    <a:pt x="2069" y="2226"/>
                    <a:pt x="1977" y="2226"/>
                    <a:pt x="1877" y="2188"/>
                  </a:cubicBezTo>
                  <a:cubicBezTo>
                    <a:pt x="1755" y="2188"/>
                    <a:pt x="1655" y="2157"/>
                    <a:pt x="1533" y="2127"/>
                  </a:cubicBezTo>
                  <a:cubicBezTo>
                    <a:pt x="1494" y="1583"/>
                    <a:pt x="1464" y="1077"/>
                    <a:pt x="1464" y="564"/>
                  </a:cubicBezTo>
                  <a:cubicBezTo>
                    <a:pt x="1575" y="549"/>
                    <a:pt x="1688" y="541"/>
                    <a:pt x="1801" y="541"/>
                  </a:cubicBezTo>
                  <a:close/>
                  <a:moveTo>
                    <a:pt x="2490" y="2732"/>
                  </a:moveTo>
                  <a:lnTo>
                    <a:pt x="2490" y="2732"/>
                  </a:lnTo>
                  <a:cubicBezTo>
                    <a:pt x="2712" y="2801"/>
                    <a:pt x="2904" y="2862"/>
                    <a:pt x="3065" y="3023"/>
                  </a:cubicBezTo>
                  <a:cubicBezTo>
                    <a:pt x="3570" y="3406"/>
                    <a:pt x="2934" y="4172"/>
                    <a:pt x="2582" y="4456"/>
                  </a:cubicBezTo>
                  <a:cubicBezTo>
                    <a:pt x="2551" y="3881"/>
                    <a:pt x="2521" y="3307"/>
                    <a:pt x="2490" y="2732"/>
                  </a:cubicBezTo>
                  <a:close/>
                  <a:moveTo>
                    <a:pt x="1563" y="2540"/>
                  </a:moveTo>
                  <a:cubicBezTo>
                    <a:pt x="1785" y="2571"/>
                    <a:pt x="1977" y="2609"/>
                    <a:pt x="2199" y="2671"/>
                  </a:cubicBezTo>
                  <a:lnTo>
                    <a:pt x="2199" y="3023"/>
                  </a:lnTo>
                  <a:cubicBezTo>
                    <a:pt x="2199" y="3567"/>
                    <a:pt x="2168" y="4142"/>
                    <a:pt x="2199" y="4678"/>
                  </a:cubicBezTo>
                  <a:cubicBezTo>
                    <a:pt x="2007" y="4747"/>
                    <a:pt x="1847" y="4747"/>
                    <a:pt x="1686" y="4747"/>
                  </a:cubicBezTo>
                  <a:cubicBezTo>
                    <a:pt x="1655" y="4011"/>
                    <a:pt x="1624" y="3276"/>
                    <a:pt x="1563" y="2540"/>
                  </a:cubicBezTo>
                  <a:close/>
                  <a:moveTo>
                    <a:pt x="1370" y="0"/>
                  </a:moveTo>
                  <a:cubicBezTo>
                    <a:pt x="1329" y="0"/>
                    <a:pt x="1286" y="24"/>
                    <a:pt x="1272" y="81"/>
                  </a:cubicBezTo>
                  <a:lnTo>
                    <a:pt x="1272" y="212"/>
                  </a:lnTo>
                  <a:cubicBezTo>
                    <a:pt x="1149" y="242"/>
                    <a:pt x="989" y="273"/>
                    <a:pt x="858" y="342"/>
                  </a:cubicBezTo>
                  <a:cubicBezTo>
                    <a:pt x="123" y="656"/>
                    <a:pt x="0" y="1744"/>
                    <a:pt x="636" y="2188"/>
                  </a:cubicBezTo>
                  <a:cubicBezTo>
                    <a:pt x="828" y="2349"/>
                    <a:pt x="1050" y="2418"/>
                    <a:pt x="1272" y="2479"/>
                  </a:cubicBezTo>
                  <a:lnTo>
                    <a:pt x="1272" y="2571"/>
                  </a:lnTo>
                  <a:cubicBezTo>
                    <a:pt x="1272" y="3276"/>
                    <a:pt x="1241" y="3981"/>
                    <a:pt x="1303" y="4678"/>
                  </a:cubicBezTo>
                  <a:cubicBezTo>
                    <a:pt x="1180" y="4647"/>
                    <a:pt x="1019" y="4586"/>
                    <a:pt x="889" y="4525"/>
                  </a:cubicBezTo>
                  <a:cubicBezTo>
                    <a:pt x="847" y="4500"/>
                    <a:pt x="805" y="4489"/>
                    <a:pt x="767" y="4489"/>
                  </a:cubicBezTo>
                  <a:cubicBezTo>
                    <a:pt x="606" y="4489"/>
                    <a:pt x="506" y="4684"/>
                    <a:pt x="636" y="4839"/>
                  </a:cubicBezTo>
                  <a:cubicBezTo>
                    <a:pt x="858" y="5099"/>
                    <a:pt x="1111" y="5252"/>
                    <a:pt x="1402" y="5321"/>
                  </a:cubicBezTo>
                  <a:cubicBezTo>
                    <a:pt x="1402" y="5383"/>
                    <a:pt x="1433" y="5444"/>
                    <a:pt x="1433" y="5544"/>
                  </a:cubicBezTo>
                  <a:cubicBezTo>
                    <a:pt x="1446" y="5600"/>
                    <a:pt x="1490" y="5625"/>
                    <a:pt x="1535" y="5625"/>
                  </a:cubicBezTo>
                  <a:cubicBezTo>
                    <a:pt x="1594" y="5625"/>
                    <a:pt x="1655" y="5582"/>
                    <a:pt x="1655" y="5513"/>
                  </a:cubicBezTo>
                  <a:cubicBezTo>
                    <a:pt x="1655" y="5444"/>
                    <a:pt x="1686" y="5383"/>
                    <a:pt x="1686" y="5352"/>
                  </a:cubicBezTo>
                  <a:cubicBezTo>
                    <a:pt x="1877" y="5352"/>
                    <a:pt x="2069" y="5321"/>
                    <a:pt x="2260" y="5252"/>
                  </a:cubicBezTo>
                  <a:cubicBezTo>
                    <a:pt x="2260" y="5383"/>
                    <a:pt x="2299" y="5513"/>
                    <a:pt x="2360" y="5635"/>
                  </a:cubicBezTo>
                  <a:cubicBezTo>
                    <a:pt x="2374" y="5694"/>
                    <a:pt x="2433" y="5727"/>
                    <a:pt x="2494" y="5727"/>
                  </a:cubicBezTo>
                  <a:cubicBezTo>
                    <a:pt x="2567" y="5727"/>
                    <a:pt x="2643" y="5679"/>
                    <a:pt x="2643" y="5574"/>
                  </a:cubicBezTo>
                  <a:cubicBezTo>
                    <a:pt x="2613" y="5413"/>
                    <a:pt x="2613" y="5252"/>
                    <a:pt x="2613" y="5099"/>
                  </a:cubicBezTo>
                  <a:cubicBezTo>
                    <a:pt x="3348" y="4678"/>
                    <a:pt x="3892" y="3850"/>
                    <a:pt x="3639" y="3054"/>
                  </a:cubicBezTo>
                  <a:cubicBezTo>
                    <a:pt x="3509" y="2540"/>
                    <a:pt x="2965" y="2380"/>
                    <a:pt x="2452" y="2288"/>
                  </a:cubicBezTo>
                  <a:cubicBezTo>
                    <a:pt x="2421" y="1744"/>
                    <a:pt x="2391" y="1169"/>
                    <a:pt x="2360" y="625"/>
                  </a:cubicBezTo>
                  <a:lnTo>
                    <a:pt x="2360" y="625"/>
                  </a:lnTo>
                  <a:cubicBezTo>
                    <a:pt x="2613" y="694"/>
                    <a:pt x="2873" y="786"/>
                    <a:pt x="3026" y="886"/>
                  </a:cubicBezTo>
                  <a:cubicBezTo>
                    <a:pt x="3042" y="895"/>
                    <a:pt x="3058" y="899"/>
                    <a:pt x="3075" y="899"/>
                  </a:cubicBezTo>
                  <a:cubicBezTo>
                    <a:pt x="3168" y="899"/>
                    <a:pt x="3267" y="772"/>
                    <a:pt x="3157" y="694"/>
                  </a:cubicBezTo>
                  <a:cubicBezTo>
                    <a:pt x="2904" y="503"/>
                    <a:pt x="2613" y="342"/>
                    <a:pt x="2329" y="273"/>
                  </a:cubicBezTo>
                  <a:cubicBezTo>
                    <a:pt x="2329" y="212"/>
                    <a:pt x="2329" y="181"/>
                    <a:pt x="2299" y="150"/>
                  </a:cubicBezTo>
                  <a:cubicBezTo>
                    <a:pt x="2299" y="85"/>
                    <a:pt x="2266" y="53"/>
                    <a:pt x="2233" y="53"/>
                  </a:cubicBezTo>
                  <a:cubicBezTo>
                    <a:pt x="2201" y="53"/>
                    <a:pt x="2168" y="85"/>
                    <a:pt x="2168" y="150"/>
                  </a:cubicBezTo>
                  <a:cubicBezTo>
                    <a:pt x="2138" y="181"/>
                    <a:pt x="2138" y="181"/>
                    <a:pt x="2138" y="212"/>
                  </a:cubicBezTo>
                  <a:cubicBezTo>
                    <a:pt x="1981" y="190"/>
                    <a:pt x="1820" y="168"/>
                    <a:pt x="1660" y="168"/>
                  </a:cubicBezTo>
                  <a:cubicBezTo>
                    <a:pt x="1594" y="168"/>
                    <a:pt x="1529" y="172"/>
                    <a:pt x="1464" y="181"/>
                  </a:cubicBezTo>
                  <a:lnTo>
                    <a:pt x="1464" y="81"/>
                  </a:lnTo>
                  <a:cubicBezTo>
                    <a:pt x="1464" y="32"/>
                    <a:pt x="1417" y="0"/>
                    <a:pt x="1370"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42"/>
            <p:cNvSpPr/>
            <p:nvPr/>
          </p:nvSpPr>
          <p:spPr>
            <a:xfrm>
              <a:off x="7278470" y="4356712"/>
              <a:ext cx="2937" cy="92"/>
            </a:xfrm>
            <a:custGeom>
              <a:avLst/>
              <a:gdLst/>
              <a:ahLst/>
              <a:cxnLst/>
              <a:rect l="l" t="t" r="r" b="b"/>
              <a:pathLst>
                <a:path w="32" h="1" extrusionOk="0">
                  <a:moveTo>
                    <a:pt x="31" y="0"/>
                  </a:moveTo>
                  <a:lnTo>
                    <a:pt x="1" y="0"/>
                  </a:lnTo>
                  <a:lnTo>
                    <a:pt x="31" y="0"/>
                  </a:ln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42"/>
            <p:cNvSpPr/>
            <p:nvPr/>
          </p:nvSpPr>
          <p:spPr>
            <a:xfrm>
              <a:off x="7246166" y="4353868"/>
              <a:ext cx="76722" cy="53228"/>
            </a:xfrm>
            <a:custGeom>
              <a:avLst/>
              <a:gdLst/>
              <a:ahLst/>
              <a:cxnLst/>
              <a:rect l="l" t="t" r="r" b="b"/>
              <a:pathLst>
                <a:path w="836" h="580" extrusionOk="0">
                  <a:moveTo>
                    <a:pt x="353" y="1"/>
                  </a:moveTo>
                  <a:cubicBezTo>
                    <a:pt x="161" y="1"/>
                    <a:pt x="0" y="92"/>
                    <a:pt x="0" y="284"/>
                  </a:cubicBezTo>
                  <a:cubicBezTo>
                    <a:pt x="0" y="457"/>
                    <a:pt x="131" y="580"/>
                    <a:pt x="297" y="580"/>
                  </a:cubicBezTo>
                  <a:cubicBezTo>
                    <a:pt x="315" y="580"/>
                    <a:pt x="334" y="578"/>
                    <a:pt x="353" y="575"/>
                  </a:cubicBezTo>
                  <a:cubicBezTo>
                    <a:pt x="414" y="544"/>
                    <a:pt x="452" y="544"/>
                    <a:pt x="514" y="506"/>
                  </a:cubicBezTo>
                  <a:cubicBezTo>
                    <a:pt x="605" y="475"/>
                    <a:pt x="705" y="445"/>
                    <a:pt x="736" y="384"/>
                  </a:cubicBezTo>
                  <a:cubicBezTo>
                    <a:pt x="835" y="284"/>
                    <a:pt x="835" y="161"/>
                    <a:pt x="705" y="62"/>
                  </a:cubicBezTo>
                  <a:cubicBezTo>
                    <a:pt x="644" y="31"/>
                    <a:pt x="544" y="31"/>
                    <a:pt x="483" y="31"/>
                  </a:cubicBezTo>
                  <a:lnTo>
                    <a:pt x="383" y="31"/>
                  </a:lnTo>
                  <a:cubicBezTo>
                    <a:pt x="353" y="31"/>
                    <a:pt x="353" y="31"/>
                    <a:pt x="353"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42"/>
            <p:cNvSpPr/>
            <p:nvPr/>
          </p:nvSpPr>
          <p:spPr>
            <a:xfrm>
              <a:off x="7278470" y="4277237"/>
              <a:ext cx="44418" cy="39187"/>
            </a:xfrm>
            <a:custGeom>
              <a:avLst/>
              <a:gdLst/>
              <a:ahLst/>
              <a:cxnLst/>
              <a:rect l="l" t="t" r="r" b="b"/>
              <a:pathLst>
                <a:path w="484" h="427" extrusionOk="0">
                  <a:moveTo>
                    <a:pt x="162" y="0"/>
                  </a:moveTo>
                  <a:cubicBezTo>
                    <a:pt x="62" y="0"/>
                    <a:pt x="1" y="100"/>
                    <a:pt x="31" y="161"/>
                  </a:cubicBezTo>
                  <a:cubicBezTo>
                    <a:pt x="59" y="306"/>
                    <a:pt x="217" y="426"/>
                    <a:pt x="343" y="426"/>
                  </a:cubicBezTo>
                  <a:cubicBezTo>
                    <a:pt x="357" y="426"/>
                    <a:pt x="371" y="425"/>
                    <a:pt x="384" y="422"/>
                  </a:cubicBezTo>
                  <a:cubicBezTo>
                    <a:pt x="445" y="422"/>
                    <a:pt x="483" y="353"/>
                    <a:pt x="483" y="292"/>
                  </a:cubicBezTo>
                  <a:cubicBezTo>
                    <a:pt x="483" y="230"/>
                    <a:pt x="445" y="161"/>
                    <a:pt x="384" y="100"/>
                  </a:cubicBezTo>
                  <a:cubicBezTo>
                    <a:pt x="322" y="39"/>
                    <a:pt x="253" y="0"/>
                    <a:pt x="162"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42"/>
            <p:cNvSpPr/>
            <p:nvPr/>
          </p:nvSpPr>
          <p:spPr>
            <a:xfrm>
              <a:off x="7305176" y="4458214"/>
              <a:ext cx="43684" cy="39187"/>
            </a:xfrm>
            <a:custGeom>
              <a:avLst/>
              <a:gdLst/>
              <a:ahLst/>
              <a:cxnLst/>
              <a:rect l="l" t="t" r="r" b="b"/>
              <a:pathLst>
                <a:path w="476" h="427" extrusionOk="0">
                  <a:moveTo>
                    <a:pt x="342" y="1"/>
                  </a:moveTo>
                  <a:cubicBezTo>
                    <a:pt x="282" y="1"/>
                    <a:pt x="237" y="29"/>
                    <a:pt x="192" y="74"/>
                  </a:cubicBezTo>
                  <a:cubicBezTo>
                    <a:pt x="93" y="105"/>
                    <a:pt x="31" y="174"/>
                    <a:pt x="1" y="265"/>
                  </a:cubicBezTo>
                  <a:cubicBezTo>
                    <a:pt x="1" y="327"/>
                    <a:pt x="31" y="426"/>
                    <a:pt x="123" y="426"/>
                  </a:cubicBezTo>
                  <a:cubicBezTo>
                    <a:pt x="223" y="426"/>
                    <a:pt x="284" y="365"/>
                    <a:pt x="346" y="296"/>
                  </a:cubicBezTo>
                  <a:cubicBezTo>
                    <a:pt x="414" y="235"/>
                    <a:pt x="476" y="174"/>
                    <a:pt x="476" y="74"/>
                  </a:cubicBezTo>
                  <a:cubicBezTo>
                    <a:pt x="476" y="43"/>
                    <a:pt x="445" y="13"/>
                    <a:pt x="414" y="13"/>
                  </a:cubicBezTo>
                  <a:cubicBezTo>
                    <a:pt x="388" y="4"/>
                    <a:pt x="364" y="1"/>
                    <a:pt x="342"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42"/>
            <p:cNvSpPr/>
            <p:nvPr/>
          </p:nvSpPr>
          <p:spPr>
            <a:xfrm>
              <a:off x="7685572" y="4345424"/>
              <a:ext cx="70390" cy="45886"/>
            </a:xfrm>
            <a:custGeom>
              <a:avLst/>
              <a:gdLst/>
              <a:ahLst/>
              <a:cxnLst/>
              <a:rect l="l" t="t" r="r" b="b"/>
              <a:pathLst>
                <a:path w="767" h="500" extrusionOk="0">
                  <a:moveTo>
                    <a:pt x="429" y="1"/>
                  </a:moveTo>
                  <a:cubicBezTo>
                    <a:pt x="331" y="1"/>
                    <a:pt x="236" y="35"/>
                    <a:pt x="161" y="93"/>
                  </a:cubicBezTo>
                  <a:cubicBezTo>
                    <a:pt x="0" y="154"/>
                    <a:pt x="0" y="345"/>
                    <a:pt x="161" y="407"/>
                  </a:cubicBezTo>
                  <a:cubicBezTo>
                    <a:pt x="238" y="465"/>
                    <a:pt x="336" y="500"/>
                    <a:pt x="436" y="500"/>
                  </a:cubicBezTo>
                  <a:cubicBezTo>
                    <a:pt x="506" y="500"/>
                    <a:pt x="578" y="483"/>
                    <a:pt x="644" y="445"/>
                  </a:cubicBezTo>
                  <a:cubicBezTo>
                    <a:pt x="766" y="376"/>
                    <a:pt x="766" y="123"/>
                    <a:pt x="644" y="62"/>
                  </a:cubicBezTo>
                  <a:cubicBezTo>
                    <a:pt x="576" y="20"/>
                    <a:pt x="502" y="1"/>
                    <a:pt x="429"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42"/>
            <p:cNvSpPr/>
            <p:nvPr/>
          </p:nvSpPr>
          <p:spPr>
            <a:xfrm>
              <a:off x="7669236" y="4280082"/>
              <a:ext cx="43133" cy="31386"/>
            </a:xfrm>
            <a:custGeom>
              <a:avLst/>
              <a:gdLst/>
              <a:ahLst/>
              <a:cxnLst/>
              <a:rect l="l" t="t" r="r" b="b"/>
              <a:pathLst>
                <a:path w="470" h="342" extrusionOk="0">
                  <a:moveTo>
                    <a:pt x="314" y="1"/>
                  </a:moveTo>
                  <a:cubicBezTo>
                    <a:pt x="187" y="1"/>
                    <a:pt x="110" y="112"/>
                    <a:pt x="56" y="199"/>
                  </a:cubicBezTo>
                  <a:cubicBezTo>
                    <a:pt x="1" y="248"/>
                    <a:pt x="73" y="341"/>
                    <a:pt x="151" y="341"/>
                  </a:cubicBezTo>
                  <a:cubicBezTo>
                    <a:pt x="171" y="341"/>
                    <a:pt x="191" y="336"/>
                    <a:pt x="209" y="322"/>
                  </a:cubicBezTo>
                  <a:cubicBezTo>
                    <a:pt x="309" y="291"/>
                    <a:pt x="401" y="261"/>
                    <a:pt x="439" y="130"/>
                  </a:cubicBezTo>
                  <a:cubicBezTo>
                    <a:pt x="469" y="69"/>
                    <a:pt x="401" y="8"/>
                    <a:pt x="370" y="8"/>
                  </a:cubicBezTo>
                  <a:cubicBezTo>
                    <a:pt x="350" y="3"/>
                    <a:pt x="331" y="1"/>
                    <a:pt x="314"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42"/>
            <p:cNvSpPr/>
            <p:nvPr/>
          </p:nvSpPr>
          <p:spPr>
            <a:xfrm>
              <a:off x="7696768" y="4432517"/>
              <a:ext cx="38820" cy="44601"/>
            </a:xfrm>
            <a:custGeom>
              <a:avLst/>
              <a:gdLst/>
              <a:ahLst/>
              <a:cxnLst/>
              <a:rect l="l" t="t" r="r" b="b"/>
              <a:pathLst>
                <a:path w="423" h="486" extrusionOk="0">
                  <a:moveTo>
                    <a:pt x="157" y="1"/>
                  </a:moveTo>
                  <a:cubicBezTo>
                    <a:pt x="76" y="1"/>
                    <a:pt x="0" y="93"/>
                    <a:pt x="70" y="162"/>
                  </a:cubicBezTo>
                  <a:cubicBezTo>
                    <a:pt x="101" y="262"/>
                    <a:pt x="139" y="354"/>
                    <a:pt x="200" y="454"/>
                  </a:cubicBezTo>
                  <a:cubicBezTo>
                    <a:pt x="221" y="475"/>
                    <a:pt x="251" y="485"/>
                    <a:pt x="281" y="485"/>
                  </a:cubicBezTo>
                  <a:cubicBezTo>
                    <a:pt x="336" y="485"/>
                    <a:pt x="392" y="449"/>
                    <a:pt x="392" y="385"/>
                  </a:cubicBezTo>
                  <a:cubicBezTo>
                    <a:pt x="422" y="323"/>
                    <a:pt x="392" y="262"/>
                    <a:pt x="361" y="193"/>
                  </a:cubicBezTo>
                  <a:cubicBezTo>
                    <a:pt x="330" y="132"/>
                    <a:pt x="292" y="70"/>
                    <a:pt x="231" y="32"/>
                  </a:cubicBezTo>
                  <a:cubicBezTo>
                    <a:pt x="209" y="10"/>
                    <a:pt x="182" y="1"/>
                    <a:pt x="157"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42"/>
            <p:cNvSpPr/>
            <p:nvPr/>
          </p:nvSpPr>
          <p:spPr>
            <a:xfrm>
              <a:off x="8046236" y="4217309"/>
              <a:ext cx="670765" cy="161153"/>
            </a:xfrm>
            <a:custGeom>
              <a:avLst/>
              <a:gdLst/>
              <a:ahLst/>
              <a:cxnLst/>
              <a:rect l="l" t="t" r="r" b="b"/>
              <a:pathLst>
                <a:path w="7309" h="1756" extrusionOk="0">
                  <a:moveTo>
                    <a:pt x="3837" y="0"/>
                  </a:moveTo>
                  <a:cubicBezTo>
                    <a:pt x="2891" y="0"/>
                    <a:pt x="1940" y="63"/>
                    <a:pt x="989" y="117"/>
                  </a:cubicBezTo>
                  <a:cubicBezTo>
                    <a:pt x="606" y="148"/>
                    <a:pt x="161" y="209"/>
                    <a:pt x="62" y="592"/>
                  </a:cubicBezTo>
                  <a:cubicBezTo>
                    <a:pt x="0" y="845"/>
                    <a:pt x="161" y="1105"/>
                    <a:pt x="383" y="1228"/>
                  </a:cubicBezTo>
                  <a:cubicBezTo>
                    <a:pt x="575" y="1389"/>
                    <a:pt x="858" y="1420"/>
                    <a:pt x="1119" y="1458"/>
                  </a:cubicBezTo>
                  <a:cubicBezTo>
                    <a:pt x="2244" y="1600"/>
                    <a:pt x="3394" y="1755"/>
                    <a:pt x="4537" y="1755"/>
                  </a:cubicBezTo>
                  <a:cubicBezTo>
                    <a:pt x="5177" y="1755"/>
                    <a:pt x="5814" y="1707"/>
                    <a:pt x="6443" y="1580"/>
                  </a:cubicBezTo>
                  <a:cubicBezTo>
                    <a:pt x="6765" y="1519"/>
                    <a:pt x="7179" y="1358"/>
                    <a:pt x="7248" y="1037"/>
                  </a:cubicBezTo>
                  <a:cubicBezTo>
                    <a:pt x="7309" y="784"/>
                    <a:pt x="7148" y="531"/>
                    <a:pt x="6957" y="401"/>
                  </a:cubicBezTo>
                  <a:cubicBezTo>
                    <a:pt x="6734" y="240"/>
                    <a:pt x="6482" y="209"/>
                    <a:pt x="6221" y="178"/>
                  </a:cubicBezTo>
                  <a:cubicBezTo>
                    <a:pt x="5432" y="45"/>
                    <a:pt x="4636" y="0"/>
                    <a:pt x="3837" y="0"/>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42"/>
            <p:cNvSpPr/>
            <p:nvPr/>
          </p:nvSpPr>
          <p:spPr>
            <a:xfrm>
              <a:off x="8057433" y="4400764"/>
              <a:ext cx="671591" cy="114716"/>
            </a:xfrm>
            <a:custGeom>
              <a:avLst/>
              <a:gdLst/>
              <a:ahLst/>
              <a:cxnLst/>
              <a:rect l="l" t="t" r="r" b="b"/>
              <a:pathLst>
                <a:path w="7318" h="1250" extrusionOk="0">
                  <a:moveTo>
                    <a:pt x="3760" y="1"/>
                  </a:moveTo>
                  <a:cubicBezTo>
                    <a:pt x="2842" y="1"/>
                    <a:pt x="1919" y="42"/>
                    <a:pt x="997" y="95"/>
                  </a:cubicBezTo>
                  <a:cubicBezTo>
                    <a:pt x="614" y="95"/>
                    <a:pt x="162" y="156"/>
                    <a:pt x="70" y="416"/>
                  </a:cubicBezTo>
                  <a:cubicBezTo>
                    <a:pt x="1" y="608"/>
                    <a:pt x="162" y="800"/>
                    <a:pt x="384" y="891"/>
                  </a:cubicBezTo>
                  <a:cubicBezTo>
                    <a:pt x="576" y="991"/>
                    <a:pt x="867" y="1022"/>
                    <a:pt x="1119" y="1022"/>
                  </a:cubicBezTo>
                  <a:cubicBezTo>
                    <a:pt x="2218" y="1142"/>
                    <a:pt x="3343" y="1250"/>
                    <a:pt x="4462" y="1250"/>
                  </a:cubicBezTo>
                  <a:cubicBezTo>
                    <a:pt x="5130" y="1250"/>
                    <a:pt x="5796" y="1211"/>
                    <a:pt x="6451" y="1114"/>
                  </a:cubicBezTo>
                  <a:cubicBezTo>
                    <a:pt x="6773" y="1083"/>
                    <a:pt x="7187" y="991"/>
                    <a:pt x="7248" y="731"/>
                  </a:cubicBezTo>
                  <a:cubicBezTo>
                    <a:pt x="7317" y="570"/>
                    <a:pt x="7156" y="378"/>
                    <a:pt x="6965" y="286"/>
                  </a:cubicBezTo>
                  <a:cubicBezTo>
                    <a:pt x="6743" y="187"/>
                    <a:pt x="6482" y="156"/>
                    <a:pt x="6229" y="125"/>
                  </a:cubicBezTo>
                  <a:cubicBezTo>
                    <a:pt x="5412" y="35"/>
                    <a:pt x="4588" y="1"/>
                    <a:pt x="3760"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42"/>
            <p:cNvSpPr/>
            <p:nvPr/>
          </p:nvSpPr>
          <p:spPr>
            <a:xfrm>
              <a:off x="8057433" y="4553383"/>
              <a:ext cx="671591" cy="114165"/>
            </a:xfrm>
            <a:custGeom>
              <a:avLst/>
              <a:gdLst/>
              <a:ahLst/>
              <a:cxnLst/>
              <a:rect l="l" t="t" r="r" b="b"/>
              <a:pathLst>
                <a:path w="7318" h="1244" extrusionOk="0">
                  <a:moveTo>
                    <a:pt x="3760" y="0"/>
                  </a:moveTo>
                  <a:cubicBezTo>
                    <a:pt x="2842" y="0"/>
                    <a:pt x="1919" y="42"/>
                    <a:pt x="997" y="94"/>
                  </a:cubicBezTo>
                  <a:cubicBezTo>
                    <a:pt x="614" y="94"/>
                    <a:pt x="162" y="155"/>
                    <a:pt x="70" y="408"/>
                  </a:cubicBezTo>
                  <a:cubicBezTo>
                    <a:pt x="1" y="600"/>
                    <a:pt x="162" y="791"/>
                    <a:pt x="384" y="891"/>
                  </a:cubicBezTo>
                  <a:cubicBezTo>
                    <a:pt x="576" y="983"/>
                    <a:pt x="867" y="1013"/>
                    <a:pt x="1119" y="1013"/>
                  </a:cubicBezTo>
                  <a:cubicBezTo>
                    <a:pt x="2228" y="1134"/>
                    <a:pt x="3363" y="1243"/>
                    <a:pt x="4491" y="1243"/>
                  </a:cubicBezTo>
                  <a:cubicBezTo>
                    <a:pt x="5150" y="1243"/>
                    <a:pt x="5805" y="1206"/>
                    <a:pt x="6451" y="1113"/>
                  </a:cubicBezTo>
                  <a:cubicBezTo>
                    <a:pt x="6773" y="1082"/>
                    <a:pt x="7187" y="983"/>
                    <a:pt x="7248" y="730"/>
                  </a:cubicBezTo>
                  <a:cubicBezTo>
                    <a:pt x="7317" y="569"/>
                    <a:pt x="7156" y="378"/>
                    <a:pt x="6965" y="286"/>
                  </a:cubicBezTo>
                  <a:cubicBezTo>
                    <a:pt x="6743" y="186"/>
                    <a:pt x="6482" y="155"/>
                    <a:pt x="6229" y="125"/>
                  </a:cubicBezTo>
                  <a:cubicBezTo>
                    <a:pt x="5412" y="34"/>
                    <a:pt x="4588" y="0"/>
                    <a:pt x="3760" y="0"/>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42"/>
            <p:cNvSpPr/>
            <p:nvPr/>
          </p:nvSpPr>
          <p:spPr>
            <a:xfrm>
              <a:off x="8008243" y="4204094"/>
              <a:ext cx="734822" cy="492268"/>
            </a:xfrm>
            <a:custGeom>
              <a:avLst/>
              <a:gdLst/>
              <a:ahLst/>
              <a:cxnLst/>
              <a:rect l="l" t="t" r="r" b="b"/>
              <a:pathLst>
                <a:path w="8007" h="5364" extrusionOk="0">
                  <a:moveTo>
                    <a:pt x="2299" y="131"/>
                  </a:moveTo>
                  <a:cubicBezTo>
                    <a:pt x="4436" y="131"/>
                    <a:pt x="7371" y="223"/>
                    <a:pt x="7562" y="322"/>
                  </a:cubicBezTo>
                  <a:cubicBezTo>
                    <a:pt x="7723" y="384"/>
                    <a:pt x="7884" y="989"/>
                    <a:pt x="7815" y="1472"/>
                  </a:cubicBezTo>
                  <a:cubicBezTo>
                    <a:pt x="7815" y="1633"/>
                    <a:pt x="7723" y="1855"/>
                    <a:pt x="7531" y="1916"/>
                  </a:cubicBezTo>
                  <a:cubicBezTo>
                    <a:pt x="7309" y="1985"/>
                    <a:pt x="6061" y="2016"/>
                    <a:pt x="4467" y="2016"/>
                  </a:cubicBezTo>
                  <a:cubicBezTo>
                    <a:pt x="2299" y="2016"/>
                    <a:pt x="537" y="1916"/>
                    <a:pt x="414" y="1824"/>
                  </a:cubicBezTo>
                  <a:cubicBezTo>
                    <a:pt x="254" y="1663"/>
                    <a:pt x="123" y="866"/>
                    <a:pt x="315" y="414"/>
                  </a:cubicBezTo>
                  <a:cubicBezTo>
                    <a:pt x="384" y="261"/>
                    <a:pt x="476" y="192"/>
                    <a:pt x="606" y="162"/>
                  </a:cubicBezTo>
                  <a:cubicBezTo>
                    <a:pt x="859" y="162"/>
                    <a:pt x="1464" y="131"/>
                    <a:pt x="2299" y="131"/>
                  </a:cubicBezTo>
                  <a:close/>
                  <a:moveTo>
                    <a:pt x="345" y="1947"/>
                  </a:moveTo>
                  <a:cubicBezTo>
                    <a:pt x="797" y="2107"/>
                    <a:pt x="3571" y="2138"/>
                    <a:pt x="4467" y="2138"/>
                  </a:cubicBezTo>
                  <a:cubicBezTo>
                    <a:pt x="5808" y="2138"/>
                    <a:pt x="7309" y="2107"/>
                    <a:pt x="7562" y="2016"/>
                  </a:cubicBezTo>
                  <a:lnTo>
                    <a:pt x="7623" y="2016"/>
                  </a:lnTo>
                  <a:cubicBezTo>
                    <a:pt x="7754" y="2207"/>
                    <a:pt x="7884" y="2682"/>
                    <a:pt x="7815" y="3065"/>
                  </a:cubicBezTo>
                  <a:cubicBezTo>
                    <a:pt x="7815" y="3226"/>
                    <a:pt x="7723" y="3448"/>
                    <a:pt x="7531" y="3517"/>
                  </a:cubicBezTo>
                  <a:cubicBezTo>
                    <a:pt x="7309" y="3578"/>
                    <a:pt x="6061" y="3609"/>
                    <a:pt x="4467" y="3609"/>
                  </a:cubicBezTo>
                  <a:cubicBezTo>
                    <a:pt x="2299" y="3609"/>
                    <a:pt x="537" y="3548"/>
                    <a:pt x="414" y="3418"/>
                  </a:cubicBezTo>
                  <a:cubicBezTo>
                    <a:pt x="254" y="3257"/>
                    <a:pt x="123" y="2491"/>
                    <a:pt x="315" y="2046"/>
                  </a:cubicBezTo>
                  <a:cubicBezTo>
                    <a:pt x="315" y="2016"/>
                    <a:pt x="345" y="1985"/>
                    <a:pt x="345" y="1947"/>
                  </a:cubicBezTo>
                  <a:close/>
                  <a:moveTo>
                    <a:pt x="345" y="3548"/>
                  </a:moveTo>
                  <a:cubicBezTo>
                    <a:pt x="797" y="3739"/>
                    <a:pt x="3601" y="3739"/>
                    <a:pt x="4467" y="3739"/>
                  </a:cubicBezTo>
                  <a:cubicBezTo>
                    <a:pt x="5808" y="3739"/>
                    <a:pt x="7309" y="3709"/>
                    <a:pt x="7562" y="3640"/>
                  </a:cubicBezTo>
                  <a:cubicBezTo>
                    <a:pt x="7593" y="3640"/>
                    <a:pt x="7623" y="3609"/>
                    <a:pt x="7623" y="3609"/>
                  </a:cubicBezTo>
                  <a:cubicBezTo>
                    <a:pt x="7754" y="3801"/>
                    <a:pt x="7884" y="4283"/>
                    <a:pt x="7815" y="4666"/>
                  </a:cubicBezTo>
                  <a:cubicBezTo>
                    <a:pt x="7815" y="4858"/>
                    <a:pt x="7723" y="5080"/>
                    <a:pt x="7531" y="5111"/>
                  </a:cubicBezTo>
                  <a:cubicBezTo>
                    <a:pt x="7309" y="5172"/>
                    <a:pt x="6061" y="5241"/>
                    <a:pt x="4467" y="5241"/>
                  </a:cubicBezTo>
                  <a:cubicBezTo>
                    <a:pt x="2299" y="5241"/>
                    <a:pt x="537" y="5141"/>
                    <a:pt x="414" y="5049"/>
                  </a:cubicBezTo>
                  <a:cubicBezTo>
                    <a:pt x="254" y="4888"/>
                    <a:pt x="123" y="4092"/>
                    <a:pt x="315" y="3640"/>
                  </a:cubicBezTo>
                  <a:cubicBezTo>
                    <a:pt x="315" y="3609"/>
                    <a:pt x="345" y="3578"/>
                    <a:pt x="345" y="3548"/>
                  </a:cubicBezTo>
                  <a:close/>
                  <a:moveTo>
                    <a:pt x="2299" y="1"/>
                  </a:moveTo>
                  <a:cubicBezTo>
                    <a:pt x="1686" y="1"/>
                    <a:pt x="889" y="1"/>
                    <a:pt x="575" y="31"/>
                  </a:cubicBezTo>
                  <a:cubicBezTo>
                    <a:pt x="414" y="70"/>
                    <a:pt x="284" y="192"/>
                    <a:pt x="192" y="384"/>
                  </a:cubicBezTo>
                  <a:cubicBezTo>
                    <a:pt x="31" y="836"/>
                    <a:pt x="123" y="1564"/>
                    <a:pt x="284" y="1855"/>
                  </a:cubicBezTo>
                  <a:cubicBezTo>
                    <a:pt x="254" y="1885"/>
                    <a:pt x="223" y="1947"/>
                    <a:pt x="192" y="1985"/>
                  </a:cubicBezTo>
                  <a:cubicBezTo>
                    <a:pt x="31" y="2429"/>
                    <a:pt x="123" y="3165"/>
                    <a:pt x="284" y="3448"/>
                  </a:cubicBezTo>
                  <a:cubicBezTo>
                    <a:pt x="254" y="3479"/>
                    <a:pt x="223" y="3548"/>
                    <a:pt x="192" y="3609"/>
                  </a:cubicBezTo>
                  <a:cubicBezTo>
                    <a:pt x="1" y="4092"/>
                    <a:pt x="123" y="4919"/>
                    <a:pt x="315" y="5111"/>
                  </a:cubicBezTo>
                  <a:cubicBezTo>
                    <a:pt x="506" y="5333"/>
                    <a:pt x="3540" y="5363"/>
                    <a:pt x="4467" y="5363"/>
                  </a:cubicBezTo>
                  <a:cubicBezTo>
                    <a:pt x="5808" y="5363"/>
                    <a:pt x="7309" y="5333"/>
                    <a:pt x="7562" y="5241"/>
                  </a:cubicBezTo>
                  <a:cubicBezTo>
                    <a:pt x="7784" y="5203"/>
                    <a:pt x="7914" y="5011"/>
                    <a:pt x="7945" y="4697"/>
                  </a:cubicBezTo>
                  <a:cubicBezTo>
                    <a:pt x="8006" y="4314"/>
                    <a:pt x="7914" y="3801"/>
                    <a:pt x="7754" y="3548"/>
                  </a:cubicBezTo>
                  <a:cubicBezTo>
                    <a:pt x="7853" y="3448"/>
                    <a:pt x="7914" y="3287"/>
                    <a:pt x="7945" y="3065"/>
                  </a:cubicBezTo>
                  <a:cubicBezTo>
                    <a:pt x="8006" y="2682"/>
                    <a:pt x="7914" y="2176"/>
                    <a:pt x="7754" y="1947"/>
                  </a:cubicBezTo>
                  <a:cubicBezTo>
                    <a:pt x="7853" y="1855"/>
                    <a:pt x="7914" y="1694"/>
                    <a:pt x="7945" y="1472"/>
                  </a:cubicBezTo>
                  <a:cubicBezTo>
                    <a:pt x="8006" y="989"/>
                    <a:pt x="7853" y="322"/>
                    <a:pt x="7623" y="192"/>
                  </a:cubicBezTo>
                  <a:cubicBezTo>
                    <a:pt x="7401" y="70"/>
                    <a:pt x="4053" y="1"/>
                    <a:pt x="229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42"/>
            <p:cNvSpPr/>
            <p:nvPr/>
          </p:nvSpPr>
          <p:spPr>
            <a:xfrm>
              <a:off x="8069455" y="4243648"/>
              <a:ext cx="26798" cy="81861"/>
            </a:xfrm>
            <a:custGeom>
              <a:avLst/>
              <a:gdLst/>
              <a:ahLst/>
              <a:cxnLst/>
              <a:rect l="l" t="t" r="r" b="b"/>
              <a:pathLst>
                <a:path w="292" h="892" extrusionOk="0">
                  <a:moveTo>
                    <a:pt x="180" y="1"/>
                  </a:moveTo>
                  <a:cubicBezTo>
                    <a:pt x="153" y="1"/>
                    <a:pt x="130" y="18"/>
                    <a:pt x="130" y="52"/>
                  </a:cubicBezTo>
                  <a:cubicBezTo>
                    <a:pt x="100" y="305"/>
                    <a:pt x="0" y="658"/>
                    <a:pt x="161" y="849"/>
                  </a:cubicBezTo>
                  <a:cubicBezTo>
                    <a:pt x="175" y="877"/>
                    <a:pt x="203" y="892"/>
                    <a:pt x="229" y="892"/>
                  </a:cubicBezTo>
                  <a:cubicBezTo>
                    <a:pt x="261" y="892"/>
                    <a:pt x="291" y="869"/>
                    <a:pt x="291" y="818"/>
                  </a:cubicBezTo>
                  <a:cubicBezTo>
                    <a:pt x="291" y="719"/>
                    <a:pt x="253" y="596"/>
                    <a:pt x="253" y="466"/>
                  </a:cubicBezTo>
                  <a:lnTo>
                    <a:pt x="253" y="52"/>
                  </a:lnTo>
                  <a:cubicBezTo>
                    <a:pt x="238" y="18"/>
                    <a:pt x="207" y="1"/>
                    <a:pt x="18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42"/>
            <p:cNvSpPr/>
            <p:nvPr/>
          </p:nvSpPr>
          <p:spPr>
            <a:xfrm>
              <a:off x="8107357" y="4277696"/>
              <a:ext cx="17712" cy="24320"/>
            </a:xfrm>
            <a:custGeom>
              <a:avLst/>
              <a:gdLst/>
              <a:ahLst/>
              <a:cxnLst/>
              <a:rect l="l" t="t" r="r" b="b"/>
              <a:pathLst>
                <a:path w="193" h="265" extrusionOk="0">
                  <a:moveTo>
                    <a:pt x="91" y="1"/>
                  </a:moveTo>
                  <a:cubicBezTo>
                    <a:pt x="59" y="1"/>
                    <a:pt x="32" y="19"/>
                    <a:pt x="32" y="64"/>
                  </a:cubicBezTo>
                  <a:cubicBezTo>
                    <a:pt x="32" y="126"/>
                    <a:pt x="1" y="156"/>
                    <a:pt x="1" y="187"/>
                  </a:cubicBezTo>
                  <a:cubicBezTo>
                    <a:pt x="1" y="218"/>
                    <a:pt x="21" y="264"/>
                    <a:pt x="65" y="264"/>
                  </a:cubicBezTo>
                  <a:cubicBezTo>
                    <a:pt x="76" y="264"/>
                    <a:pt x="87" y="262"/>
                    <a:pt x="101" y="256"/>
                  </a:cubicBezTo>
                  <a:cubicBezTo>
                    <a:pt x="162" y="225"/>
                    <a:pt x="192" y="156"/>
                    <a:pt x="192" y="64"/>
                  </a:cubicBezTo>
                  <a:cubicBezTo>
                    <a:pt x="176" y="27"/>
                    <a:pt x="130" y="1"/>
                    <a:pt x="9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42"/>
            <p:cNvSpPr/>
            <p:nvPr/>
          </p:nvSpPr>
          <p:spPr>
            <a:xfrm>
              <a:off x="8259974" y="4267417"/>
              <a:ext cx="12022" cy="21199"/>
            </a:xfrm>
            <a:custGeom>
              <a:avLst/>
              <a:gdLst/>
              <a:ahLst/>
              <a:cxnLst/>
              <a:rect l="l" t="t" r="r" b="b"/>
              <a:pathLst>
                <a:path w="131" h="231" extrusionOk="0">
                  <a:moveTo>
                    <a:pt x="65" y="0"/>
                  </a:moveTo>
                  <a:cubicBezTo>
                    <a:pt x="33" y="0"/>
                    <a:pt x="0" y="16"/>
                    <a:pt x="0" y="46"/>
                  </a:cubicBezTo>
                  <a:cubicBezTo>
                    <a:pt x="0" y="107"/>
                    <a:pt x="0" y="176"/>
                    <a:pt x="31" y="207"/>
                  </a:cubicBezTo>
                  <a:cubicBezTo>
                    <a:pt x="31" y="222"/>
                    <a:pt x="46" y="230"/>
                    <a:pt x="62" y="230"/>
                  </a:cubicBezTo>
                  <a:cubicBezTo>
                    <a:pt x="77" y="230"/>
                    <a:pt x="92" y="222"/>
                    <a:pt x="92" y="207"/>
                  </a:cubicBezTo>
                  <a:cubicBezTo>
                    <a:pt x="131" y="176"/>
                    <a:pt x="131" y="107"/>
                    <a:pt x="131" y="46"/>
                  </a:cubicBezTo>
                  <a:cubicBezTo>
                    <a:pt x="131" y="16"/>
                    <a:pt x="98" y="0"/>
                    <a:pt x="6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42"/>
            <p:cNvSpPr/>
            <p:nvPr/>
          </p:nvSpPr>
          <p:spPr>
            <a:xfrm>
              <a:off x="8312651" y="4242822"/>
              <a:ext cx="26155" cy="71307"/>
            </a:xfrm>
            <a:custGeom>
              <a:avLst/>
              <a:gdLst/>
              <a:ahLst/>
              <a:cxnLst/>
              <a:rect l="l" t="t" r="r" b="b"/>
              <a:pathLst>
                <a:path w="285" h="777" extrusionOk="0">
                  <a:moveTo>
                    <a:pt x="86" y="0"/>
                  </a:moveTo>
                  <a:cubicBezTo>
                    <a:pt x="44" y="0"/>
                    <a:pt x="1" y="35"/>
                    <a:pt x="1" y="92"/>
                  </a:cubicBezTo>
                  <a:cubicBezTo>
                    <a:pt x="93" y="284"/>
                    <a:pt x="93" y="506"/>
                    <a:pt x="162" y="728"/>
                  </a:cubicBezTo>
                  <a:cubicBezTo>
                    <a:pt x="162" y="759"/>
                    <a:pt x="187" y="776"/>
                    <a:pt x="215" y="776"/>
                  </a:cubicBezTo>
                  <a:cubicBezTo>
                    <a:pt x="248" y="776"/>
                    <a:pt x="284" y="752"/>
                    <a:pt x="284" y="697"/>
                  </a:cubicBezTo>
                  <a:cubicBezTo>
                    <a:pt x="284" y="475"/>
                    <a:pt x="223" y="253"/>
                    <a:pt x="162" y="61"/>
                  </a:cubicBezTo>
                  <a:cubicBezTo>
                    <a:pt x="149" y="19"/>
                    <a:pt x="118" y="0"/>
                    <a:pt x="8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42"/>
            <p:cNvSpPr/>
            <p:nvPr/>
          </p:nvSpPr>
          <p:spPr>
            <a:xfrm>
              <a:off x="8418189" y="4269344"/>
              <a:ext cx="17620" cy="33497"/>
            </a:xfrm>
            <a:custGeom>
              <a:avLst/>
              <a:gdLst/>
              <a:ahLst/>
              <a:cxnLst/>
              <a:rect l="l" t="t" r="r" b="b"/>
              <a:pathLst>
                <a:path w="192" h="365" extrusionOk="0">
                  <a:moveTo>
                    <a:pt x="100" y="0"/>
                  </a:moveTo>
                  <a:cubicBezTo>
                    <a:pt x="54" y="0"/>
                    <a:pt x="0" y="33"/>
                    <a:pt x="0" y="86"/>
                  </a:cubicBezTo>
                  <a:cubicBezTo>
                    <a:pt x="0" y="155"/>
                    <a:pt x="31" y="247"/>
                    <a:pt x="61" y="347"/>
                  </a:cubicBezTo>
                  <a:cubicBezTo>
                    <a:pt x="72" y="358"/>
                    <a:pt x="92" y="365"/>
                    <a:pt x="113" y="365"/>
                  </a:cubicBezTo>
                  <a:cubicBezTo>
                    <a:pt x="150" y="365"/>
                    <a:pt x="192" y="342"/>
                    <a:pt x="192" y="278"/>
                  </a:cubicBezTo>
                  <a:cubicBezTo>
                    <a:pt x="192" y="217"/>
                    <a:pt x="161" y="125"/>
                    <a:pt x="161" y="56"/>
                  </a:cubicBezTo>
                  <a:cubicBezTo>
                    <a:pt x="161" y="17"/>
                    <a:pt x="133" y="0"/>
                    <a:pt x="10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42"/>
            <p:cNvSpPr/>
            <p:nvPr/>
          </p:nvSpPr>
          <p:spPr>
            <a:xfrm>
              <a:off x="8596686" y="4259158"/>
              <a:ext cx="23310" cy="62497"/>
            </a:xfrm>
            <a:custGeom>
              <a:avLst/>
              <a:gdLst/>
              <a:ahLst/>
              <a:cxnLst/>
              <a:rect l="l" t="t" r="r" b="b"/>
              <a:pathLst>
                <a:path w="254" h="681" extrusionOk="0">
                  <a:moveTo>
                    <a:pt x="146" y="0"/>
                  </a:moveTo>
                  <a:cubicBezTo>
                    <a:pt x="123" y="0"/>
                    <a:pt x="101" y="25"/>
                    <a:pt x="101" y="75"/>
                  </a:cubicBezTo>
                  <a:cubicBezTo>
                    <a:pt x="62" y="266"/>
                    <a:pt x="1" y="489"/>
                    <a:pt x="131" y="649"/>
                  </a:cubicBezTo>
                  <a:cubicBezTo>
                    <a:pt x="142" y="671"/>
                    <a:pt x="160" y="681"/>
                    <a:pt x="179" y="681"/>
                  </a:cubicBezTo>
                  <a:cubicBezTo>
                    <a:pt x="215" y="681"/>
                    <a:pt x="254" y="645"/>
                    <a:pt x="254" y="581"/>
                  </a:cubicBezTo>
                  <a:cubicBezTo>
                    <a:pt x="223" y="427"/>
                    <a:pt x="192" y="236"/>
                    <a:pt x="192" y="75"/>
                  </a:cubicBezTo>
                  <a:cubicBezTo>
                    <a:pt x="192" y="25"/>
                    <a:pt x="169" y="0"/>
                    <a:pt x="14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42"/>
            <p:cNvSpPr/>
            <p:nvPr/>
          </p:nvSpPr>
          <p:spPr>
            <a:xfrm>
              <a:off x="8655053" y="4280265"/>
              <a:ext cx="17712" cy="27256"/>
            </a:xfrm>
            <a:custGeom>
              <a:avLst/>
              <a:gdLst/>
              <a:ahLst/>
              <a:cxnLst/>
              <a:rect l="l" t="t" r="r" b="b"/>
              <a:pathLst>
                <a:path w="193" h="297" extrusionOk="0">
                  <a:moveTo>
                    <a:pt x="97" y="0"/>
                  </a:moveTo>
                  <a:cubicBezTo>
                    <a:pt x="49" y="0"/>
                    <a:pt x="1" y="33"/>
                    <a:pt x="1" y="98"/>
                  </a:cubicBezTo>
                  <a:cubicBezTo>
                    <a:pt x="1" y="128"/>
                    <a:pt x="1" y="197"/>
                    <a:pt x="39" y="228"/>
                  </a:cubicBezTo>
                  <a:cubicBezTo>
                    <a:pt x="39" y="274"/>
                    <a:pt x="70" y="297"/>
                    <a:pt x="100" y="297"/>
                  </a:cubicBezTo>
                  <a:cubicBezTo>
                    <a:pt x="131" y="297"/>
                    <a:pt x="162" y="274"/>
                    <a:pt x="162" y="228"/>
                  </a:cubicBezTo>
                  <a:cubicBezTo>
                    <a:pt x="192" y="197"/>
                    <a:pt x="192" y="128"/>
                    <a:pt x="192" y="98"/>
                  </a:cubicBezTo>
                  <a:cubicBezTo>
                    <a:pt x="192" y="33"/>
                    <a:pt x="144" y="0"/>
                    <a:pt x="9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42"/>
            <p:cNvSpPr/>
            <p:nvPr/>
          </p:nvSpPr>
          <p:spPr>
            <a:xfrm>
              <a:off x="8208214" y="4438482"/>
              <a:ext cx="19456" cy="46253"/>
            </a:xfrm>
            <a:custGeom>
              <a:avLst/>
              <a:gdLst/>
              <a:ahLst/>
              <a:cxnLst/>
              <a:rect l="l" t="t" r="r" b="b"/>
              <a:pathLst>
                <a:path w="212" h="504" extrusionOk="0">
                  <a:moveTo>
                    <a:pt x="93" y="1"/>
                  </a:moveTo>
                  <a:cubicBezTo>
                    <a:pt x="48" y="1"/>
                    <a:pt x="1" y="38"/>
                    <a:pt x="20" y="97"/>
                  </a:cubicBezTo>
                  <a:cubicBezTo>
                    <a:pt x="20" y="228"/>
                    <a:pt x="20" y="350"/>
                    <a:pt x="51" y="480"/>
                  </a:cubicBezTo>
                  <a:cubicBezTo>
                    <a:pt x="66" y="496"/>
                    <a:pt x="91" y="503"/>
                    <a:pt x="116" y="503"/>
                  </a:cubicBezTo>
                  <a:cubicBezTo>
                    <a:pt x="141" y="503"/>
                    <a:pt x="166" y="496"/>
                    <a:pt x="181" y="480"/>
                  </a:cubicBezTo>
                  <a:cubicBezTo>
                    <a:pt x="212" y="320"/>
                    <a:pt x="181" y="197"/>
                    <a:pt x="151" y="36"/>
                  </a:cubicBezTo>
                  <a:cubicBezTo>
                    <a:pt x="140" y="12"/>
                    <a:pt x="117" y="1"/>
                    <a:pt x="9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42"/>
            <p:cNvSpPr/>
            <p:nvPr/>
          </p:nvSpPr>
          <p:spPr>
            <a:xfrm>
              <a:off x="8239601" y="4431232"/>
              <a:ext cx="14867" cy="26614"/>
            </a:xfrm>
            <a:custGeom>
              <a:avLst/>
              <a:gdLst/>
              <a:ahLst/>
              <a:cxnLst/>
              <a:rect l="l" t="t" r="r" b="b"/>
              <a:pathLst>
                <a:path w="162" h="290" extrusionOk="0">
                  <a:moveTo>
                    <a:pt x="61" y="0"/>
                  </a:moveTo>
                  <a:cubicBezTo>
                    <a:pt x="31" y="0"/>
                    <a:pt x="0" y="16"/>
                    <a:pt x="0" y="46"/>
                  </a:cubicBezTo>
                  <a:cubicBezTo>
                    <a:pt x="0" y="115"/>
                    <a:pt x="0" y="176"/>
                    <a:pt x="31" y="238"/>
                  </a:cubicBezTo>
                  <a:cubicBezTo>
                    <a:pt x="31" y="272"/>
                    <a:pt x="54" y="289"/>
                    <a:pt x="77" y="289"/>
                  </a:cubicBezTo>
                  <a:cubicBezTo>
                    <a:pt x="100" y="289"/>
                    <a:pt x="123" y="272"/>
                    <a:pt x="123" y="238"/>
                  </a:cubicBezTo>
                  <a:cubicBezTo>
                    <a:pt x="161" y="176"/>
                    <a:pt x="123" y="115"/>
                    <a:pt x="123" y="46"/>
                  </a:cubicBezTo>
                  <a:cubicBezTo>
                    <a:pt x="123" y="16"/>
                    <a:pt x="92" y="0"/>
                    <a:pt x="6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42"/>
            <p:cNvSpPr/>
            <p:nvPr/>
          </p:nvSpPr>
          <p:spPr>
            <a:xfrm>
              <a:off x="8107357" y="4429122"/>
              <a:ext cx="12114" cy="43500"/>
            </a:xfrm>
            <a:custGeom>
              <a:avLst/>
              <a:gdLst/>
              <a:ahLst/>
              <a:cxnLst/>
              <a:rect l="l" t="t" r="r" b="b"/>
              <a:pathLst>
                <a:path w="132" h="474" extrusionOk="0">
                  <a:moveTo>
                    <a:pt x="66" y="0"/>
                  </a:moveTo>
                  <a:cubicBezTo>
                    <a:pt x="33" y="0"/>
                    <a:pt x="1" y="23"/>
                    <a:pt x="1" y="69"/>
                  </a:cubicBezTo>
                  <a:lnTo>
                    <a:pt x="1" y="261"/>
                  </a:lnTo>
                  <a:lnTo>
                    <a:pt x="1" y="422"/>
                  </a:lnTo>
                  <a:cubicBezTo>
                    <a:pt x="16" y="456"/>
                    <a:pt x="41" y="473"/>
                    <a:pt x="66" y="473"/>
                  </a:cubicBezTo>
                  <a:cubicBezTo>
                    <a:pt x="91" y="473"/>
                    <a:pt x="116" y="456"/>
                    <a:pt x="131" y="422"/>
                  </a:cubicBezTo>
                  <a:lnTo>
                    <a:pt x="131" y="261"/>
                  </a:lnTo>
                  <a:lnTo>
                    <a:pt x="131" y="69"/>
                  </a:lnTo>
                  <a:cubicBezTo>
                    <a:pt x="131" y="23"/>
                    <a:pt x="99" y="0"/>
                    <a:pt x="6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42"/>
            <p:cNvSpPr/>
            <p:nvPr/>
          </p:nvSpPr>
          <p:spPr>
            <a:xfrm>
              <a:off x="8482797" y="4426277"/>
              <a:ext cx="11380" cy="31570"/>
            </a:xfrm>
            <a:custGeom>
              <a:avLst/>
              <a:gdLst/>
              <a:ahLst/>
              <a:cxnLst/>
              <a:rect l="l" t="t" r="r" b="b"/>
              <a:pathLst>
                <a:path w="124" h="344" extrusionOk="0">
                  <a:moveTo>
                    <a:pt x="62" y="1"/>
                  </a:moveTo>
                  <a:cubicBezTo>
                    <a:pt x="31" y="1"/>
                    <a:pt x="1" y="24"/>
                    <a:pt x="1" y="70"/>
                  </a:cubicBezTo>
                  <a:cubicBezTo>
                    <a:pt x="1" y="138"/>
                    <a:pt x="1" y="230"/>
                    <a:pt x="31" y="292"/>
                  </a:cubicBezTo>
                  <a:cubicBezTo>
                    <a:pt x="31" y="326"/>
                    <a:pt x="47" y="343"/>
                    <a:pt x="62" y="343"/>
                  </a:cubicBezTo>
                  <a:cubicBezTo>
                    <a:pt x="77" y="343"/>
                    <a:pt x="93" y="326"/>
                    <a:pt x="93" y="292"/>
                  </a:cubicBezTo>
                  <a:cubicBezTo>
                    <a:pt x="123" y="230"/>
                    <a:pt x="123" y="138"/>
                    <a:pt x="123" y="70"/>
                  </a:cubicBezTo>
                  <a:cubicBezTo>
                    <a:pt x="123" y="24"/>
                    <a:pt x="93" y="1"/>
                    <a:pt x="6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42"/>
            <p:cNvSpPr/>
            <p:nvPr/>
          </p:nvSpPr>
          <p:spPr>
            <a:xfrm>
              <a:off x="8555939" y="4422055"/>
              <a:ext cx="23310" cy="72776"/>
            </a:xfrm>
            <a:custGeom>
              <a:avLst/>
              <a:gdLst/>
              <a:ahLst/>
              <a:cxnLst/>
              <a:rect l="l" t="t" r="r" b="b"/>
              <a:pathLst>
                <a:path w="254" h="793" extrusionOk="0">
                  <a:moveTo>
                    <a:pt x="71" y="1"/>
                  </a:moveTo>
                  <a:cubicBezTo>
                    <a:pt x="34" y="1"/>
                    <a:pt x="1" y="25"/>
                    <a:pt x="1" y="85"/>
                  </a:cubicBezTo>
                  <a:cubicBezTo>
                    <a:pt x="1" y="276"/>
                    <a:pt x="1" y="568"/>
                    <a:pt x="93" y="759"/>
                  </a:cubicBezTo>
                  <a:cubicBezTo>
                    <a:pt x="104" y="782"/>
                    <a:pt x="125" y="792"/>
                    <a:pt x="147" y="792"/>
                  </a:cubicBezTo>
                  <a:cubicBezTo>
                    <a:pt x="184" y="792"/>
                    <a:pt x="223" y="764"/>
                    <a:pt x="223" y="721"/>
                  </a:cubicBezTo>
                  <a:cubicBezTo>
                    <a:pt x="253" y="629"/>
                    <a:pt x="223" y="529"/>
                    <a:pt x="192" y="437"/>
                  </a:cubicBezTo>
                  <a:cubicBezTo>
                    <a:pt x="192" y="307"/>
                    <a:pt x="161" y="215"/>
                    <a:pt x="161" y="85"/>
                  </a:cubicBezTo>
                  <a:cubicBezTo>
                    <a:pt x="161" y="35"/>
                    <a:pt x="114" y="1"/>
                    <a:pt x="7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42"/>
            <p:cNvSpPr/>
            <p:nvPr/>
          </p:nvSpPr>
          <p:spPr>
            <a:xfrm>
              <a:off x="8629082" y="4430406"/>
              <a:ext cx="16886" cy="30101"/>
            </a:xfrm>
            <a:custGeom>
              <a:avLst/>
              <a:gdLst/>
              <a:ahLst/>
              <a:cxnLst/>
              <a:rect l="l" t="t" r="r" b="b"/>
              <a:pathLst>
                <a:path w="184" h="328" extrusionOk="0">
                  <a:moveTo>
                    <a:pt x="79" y="0"/>
                  </a:moveTo>
                  <a:cubicBezTo>
                    <a:pt x="53" y="0"/>
                    <a:pt x="31" y="17"/>
                    <a:pt x="31" y="55"/>
                  </a:cubicBezTo>
                  <a:cubicBezTo>
                    <a:pt x="0" y="155"/>
                    <a:pt x="0" y="247"/>
                    <a:pt x="92" y="316"/>
                  </a:cubicBezTo>
                  <a:cubicBezTo>
                    <a:pt x="102" y="324"/>
                    <a:pt x="114" y="328"/>
                    <a:pt x="125" y="328"/>
                  </a:cubicBezTo>
                  <a:cubicBezTo>
                    <a:pt x="156" y="328"/>
                    <a:pt x="184" y="298"/>
                    <a:pt x="161" y="247"/>
                  </a:cubicBezTo>
                  <a:cubicBezTo>
                    <a:pt x="161" y="216"/>
                    <a:pt x="131" y="155"/>
                    <a:pt x="161" y="93"/>
                  </a:cubicBezTo>
                  <a:cubicBezTo>
                    <a:pt x="161" y="35"/>
                    <a:pt x="116" y="0"/>
                    <a:pt x="7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42"/>
            <p:cNvSpPr/>
            <p:nvPr/>
          </p:nvSpPr>
          <p:spPr>
            <a:xfrm>
              <a:off x="8333116" y="4601380"/>
              <a:ext cx="14775" cy="26798"/>
            </a:xfrm>
            <a:custGeom>
              <a:avLst/>
              <a:gdLst/>
              <a:ahLst/>
              <a:cxnLst/>
              <a:rect l="l" t="t" r="r" b="b"/>
              <a:pathLst>
                <a:path w="161" h="292" extrusionOk="0">
                  <a:moveTo>
                    <a:pt x="81" y="0"/>
                  </a:moveTo>
                  <a:cubicBezTo>
                    <a:pt x="56" y="0"/>
                    <a:pt x="31" y="15"/>
                    <a:pt x="31" y="46"/>
                  </a:cubicBezTo>
                  <a:cubicBezTo>
                    <a:pt x="31" y="107"/>
                    <a:pt x="0" y="207"/>
                    <a:pt x="31" y="268"/>
                  </a:cubicBezTo>
                  <a:cubicBezTo>
                    <a:pt x="31" y="284"/>
                    <a:pt x="48" y="291"/>
                    <a:pt x="69" y="291"/>
                  </a:cubicBezTo>
                  <a:cubicBezTo>
                    <a:pt x="90" y="291"/>
                    <a:pt x="115" y="284"/>
                    <a:pt x="130" y="268"/>
                  </a:cubicBezTo>
                  <a:cubicBezTo>
                    <a:pt x="161" y="207"/>
                    <a:pt x="130" y="107"/>
                    <a:pt x="130" y="46"/>
                  </a:cubicBezTo>
                  <a:cubicBezTo>
                    <a:pt x="130" y="15"/>
                    <a:pt x="105" y="0"/>
                    <a:pt x="8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42"/>
            <p:cNvSpPr/>
            <p:nvPr/>
          </p:nvSpPr>
          <p:spPr>
            <a:xfrm>
              <a:off x="8359822" y="4575959"/>
              <a:ext cx="22117" cy="54788"/>
            </a:xfrm>
            <a:custGeom>
              <a:avLst/>
              <a:gdLst/>
              <a:ahLst/>
              <a:cxnLst/>
              <a:rect l="l" t="t" r="r" b="b"/>
              <a:pathLst>
                <a:path w="241" h="597" extrusionOk="0">
                  <a:moveTo>
                    <a:pt x="159" y="1"/>
                  </a:moveTo>
                  <a:cubicBezTo>
                    <a:pt x="132" y="1"/>
                    <a:pt x="104" y="13"/>
                    <a:pt x="92" y="40"/>
                  </a:cubicBezTo>
                  <a:cubicBezTo>
                    <a:pt x="31" y="193"/>
                    <a:pt x="0" y="354"/>
                    <a:pt x="31" y="545"/>
                  </a:cubicBezTo>
                  <a:cubicBezTo>
                    <a:pt x="31" y="580"/>
                    <a:pt x="54" y="597"/>
                    <a:pt x="77" y="597"/>
                  </a:cubicBezTo>
                  <a:cubicBezTo>
                    <a:pt x="100" y="597"/>
                    <a:pt x="123" y="580"/>
                    <a:pt x="123" y="545"/>
                  </a:cubicBezTo>
                  <a:cubicBezTo>
                    <a:pt x="153" y="384"/>
                    <a:pt x="192" y="231"/>
                    <a:pt x="222" y="70"/>
                  </a:cubicBezTo>
                  <a:cubicBezTo>
                    <a:pt x="241" y="29"/>
                    <a:pt x="200" y="1"/>
                    <a:pt x="15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42"/>
            <p:cNvSpPr/>
            <p:nvPr/>
          </p:nvSpPr>
          <p:spPr>
            <a:xfrm>
              <a:off x="8201607" y="4587706"/>
              <a:ext cx="16336" cy="36893"/>
            </a:xfrm>
            <a:custGeom>
              <a:avLst/>
              <a:gdLst/>
              <a:ahLst/>
              <a:cxnLst/>
              <a:rect l="l" t="t" r="r" b="b"/>
              <a:pathLst>
                <a:path w="178" h="402" extrusionOk="0">
                  <a:moveTo>
                    <a:pt x="95" y="1"/>
                  </a:moveTo>
                  <a:cubicBezTo>
                    <a:pt x="69" y="1"/>
                    <a:pt x="43" y="11"/>
                    <a:pt x="31" y="34"/>
                  </a:cubicBezTo>
                  <a:cubicBezTo>
                    <a:pt x="31" y="134"/>
                    <a:pt x="0" y="256"/>
                    <a:pt x="0" y="356"/>
                  </a:cubicBezTo>
                  <a:cubicBezTo>
                    <a:pt x="16" y="387"/>
                    <a:pt x="39" y="402"/>
                    <a:pt x="62" y="402"/>
                  </a:cubicBezTo>
                  <a:cubicBezTo>
                    <a:pt x="85" y="402"/>
                    <a:pt x="108" y="387"/>
                    <a:pt x="123" y="356"/>
                  </a:cubicBezTo>
                  <a:cubicBezTo>
                    <a:pt x="154" y="295"/>
                    <a:pt x="154" y="164"/>
                    <a:pt x="154" y="65"/>
                  </a:cubicBezTo>
                  <a:cubicBezTo>
                    <a:pt x="177" y="27"/>
                    <a:pt x="137" y="1"/>
                    <a:pt x="9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42"/>
            <p:cNvSpPr/>
            <p:nvPr/>
          </p:nvSpPr>
          <p:spPr>
            <a:xfrm>
              <a:off x="8136907" y="4560082"/>
              <a:ext cx="20465" cy="69380"/>
            </a:xfrm>
            <a:custGeom>
              <a:avLst/>
              <a:gdLst/>
              <a:ahLst/>
              <a:cxnLst/>
              <a:rect l="l" t="t" r="r" b="b"/>
              <a:pathLst>
                <a:path w="223" h="756" extrusionOk="0">
                  <a:moveTo>
                    <a:pt x="47" y="0"/>
                  </a:moveTo>
                  <a:cubicBezTo>
                    <a:pt x="24" y="0"/>
                    <a:pt x="1" y="17"/>
                    <a:pt x="1" y="52"/>
                  </a:cubicBezTo>
                  <a:cubicBezTo>
                    <a:pt x="1" y="274"/>
                    <a:pt x="31" y="527"/>
                    <a:pt x="131" y="718"/>
                  </a:cubicBezTo>
                  <a:cubicBezTo>
                    <a:pt x="131" y="744"/>
                    <a:pt x="144" y="755"/>
                    <a:pt x="160" y="755"/>
                  </a:cubicBezTo>
                  <a:cubicBezTo>
                    <a:pt x="187" y="755"/>
                    <a:pt x="223" y="726"/>
                    <a:pt x="223" y="688"/>
                  </a:cubicBezTo>
                  <a:cubicBezTo>
                    <a:pt x="192" y="496"/>
                    <a:pt x="131" y="274"/>
                    <a:pt x="93" y="52"/>
                  </a:cubicBezTo>
                  <a:cubicBezTo>
                    <a:pt x="93" y="17"/>
                    <a:pt x="70" y="0"/>
                    <a:pt x="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42"/>
            <p:cNvSpPr/>
            <p:nvPr/>
          </p:nvSpPr>
          <p:spPr>
            <a:xfrm>
              <a:off x="8096161" y="4583759"/>
              <a:ext cx="11288" cy="29459"/>
            </a:xfrm>
            <a:custGeom>
              <a:avLst/>
              <a:gdLst/>
              <a:ahLst/>
              <a:cxnLst/>
              <a:rect l="l" t="t" r="r" b="b"/>
              <a:pathLst>
                <a:path w="123" h="321" extrusionOk="0">
                  <a:moveTo>
                    <a:pt x="62" y="1"/>
                  </a:moveTo>
                  <a:cubicBezTo>
                    <a:pt x="31" y="1"/>
                    <a:pt x="0" y="16"/>
                    <a:pt x="0" y="47"/>
                  </a:cubicBezTo>
                  <a:lnTo>
                    <a:pt x="0" y="269"/>
                  </a:lnTo>
                  <a:cubicBezTo>
                    <a:pt x="16" y="303"/>
                    <a:pt x="39" y="320"/>
                    <a:pt x="62" y="320"/>
                  </a:cubicBezTo>
                  <a:cubicBezTo>
                    <a:pt x="85" y="320"/>
                    <a:pt x="108" y="303"/>
                    <a:pt x="123" y="269"/>
                  </a:cubicBezTo>
                  <a:lnTo>
                    <a:pt x="123" y="47"/>
                  </a:lnTo>
                  <a:cubicBezTo>
                    <a:pt x="123" y="16"/>
                    <a:pt x="92" y="1"/>
                    <a:pt x="6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42"/>
            <p:cNvSpPr/>
            <p:nvPr/>
          </p:nvSpPr>
          <p:spPr>
            <a:xfrm>
              <a:off x="8506015" y="4578987"/>
              <a:ext cx="14867" cy="31294"/>
            </a:xfrm>
            <a:custGeom>
              <a:avLst/>
              <a:gdLst/>
              <a:ahLst/>
              <a:cxnLst/>
              <a:rect l="l" t="t" r="r" b="b"/>
              <a:pathLst>
                <a:path w="162" h="341" extrusionOk="0">
                  <a:moveTo>
                    <a:pt x="89" y="1"/>
                  </a:moveTo>
                  <a:cubicBezTo>
                    <a:pt x="51" y="1"/>
                    <a:pt x="1" y="30"/>
                    <a:pt x="1" y="68"/>
                  </a:cubicBezTo>
                  <a:cubicBezTo>
                    <a:pt x="1" y="160"/>
                    <a:pt x="1" y="259"/>
                    <a:pt x="62" y="321"/>
                  </a:cubicBezTo>
                  <a:cubicBezTo>
                    <a:pt x="75" y="333"/>
                    <a:pt x="94" y="341"/>
                    <a:pt x="112" y="341"/>
                  </a:cubicBezTo>
                  <a:cubicBezTo>
                    <a:pt x="138" y="341"/>
                    <a:pt x="162" y="326"/>
                    <a:pt x="162" y="290"/>
                  </a:cubicBezTo>
                  <a:cubicBezTo>
                    <a:pt x="162" y="198"/>
                    <a:pt x="131" y="129"/>
                    <a:pt x="131" y="37"/>
                  </a:cubicBezTo>
                  <a:cubicBezTo>
                    <a:pt x="131" y="11"/>
                    <a:pt x="112" y="1"/>
                    <a:pt x="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42"/>
            <p:cNvSpPr/>
            <p:nvPr/>
          </p:nvSpPr>
          <p:spPr>
            <a:xfrm>
              <a:off x="8546762" y="4564120"/>
              <a:ext cx="25972" cy="61488"/>
            </a:xfrm>
            <a:custGeom>
              <a:avLst/>
              <a:gdLst/>
              <a:ahLst/>
              <a:cxnLst/>
              <a:rect l="l" t="t" r="r" b="b"/>
              <a:pathLst>
                <a:path w="283" h="670" extrusionOk="0">
                  <a:moveTo>
                    <a:pt x="97" y="0"/>
                  </a:moveTo>
                  <a:cubicBezTo>
                    <a:pt x="64" y="0"/>
                    <a:pt x="32" y="23"/>
                    <a:pt x="32" y="69"/>
                  </a:cubicBezTo>
                  <a:cubicBezTo>
                    <a:pt x="1" y="261"/>
                    <a:pt x="70" y="483"/>
                    <a:pt x="162" y="644"/>
                  </a:cubicBezTo>
                  <a:cubicBezTo>
                    <a:pt x="171" y="663"/>
                    <a:pt x="188" y="670"/>
                    <a:pt x="204" y="670"/>
                  </a:cubicBezTo>
                  <a:cubicBezTo>
                    <a:pt x="242" y="670"/>
                    <a:pt x="283" y="634"/>
                    <a:pt x="261" y="613"/>
                  </a:cubicBezTo>
                  <a:cubicBezTo>
                    <a:pt x="223" y="421"/>
                    <a:pt x="162" y="261"/>
                    <a:pt x="162" y="69"/>
                  </a:cubicBezTo>
                  <a:cubicBezTo>
                    <a:pt x="162" y="23"/>
                    <a:pt x="129" y="0"/>
                    <a:pt x="9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42"/>
            <p:cNvSpPr/>
            <p:nvPr/>
          </p:nvSpPr>
          <p:spPr>
            <a:xfrm>
              <a:off x="8637525" y="4587247"/>
              <a:ext cx="14867" cy="34598"/>
            </a:xfrm>
            <a:custGeom>
              <a:avLst/>
              <a:gdLst/>
              <a:ahLst/>
              <a:cxnLst/>
              <a:rect l="l" t="t" r="r" b="b"/>
              <a:pathLst>
                <a:path w="162" h="377" extrusionOk="0">
                  <a:moveTo>
                    <a:pt x="65" y="1"/>
                  </a:moveTo>
                  <a:cubicBezTo>
                    <a:pt x="33" y="1"/>
                    <a:pt x="0" y="24"/>
                    <a:pt x="0" y="70"/>
                  </a:cubicBezTo>
                  <a:cubicBezTo>
                    <a:pt x="0" y="139"/>
                    <a:pt x="0" y="231"/>
                    <a:pt x="39" y="330"/>
                  </a:cubicBezTo>
                  <a:cubicBezTo>
                    <a:pt x="39" y="361"/>
                    <a:pt x="62" y="376"/>
                    <a:pt x="85" y="376"/>
                  </a:cubicBezTo>
                  <a:cubicBezTo>
                    <a:pt x="108" y="376"/>
                    <a:pt x="130" y="361"/>
                    <a:pt x="130" y="330"/>
                  </a:cubicBezTo>
                  <a:cubicBezTo>
                    <a:pt x="161" y="231"/>
                    <a:pt x="130" y="139"/>
                    <a:pt x="130" y="70"/>
                  </a:cubicBezTo>
                  <a:cubicBezTo>
                    <a:pt x="130" y="24"/>
                    <a:pt x="98" y="1"/>
                    <a:pt x="6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42"/>
            <p:cNvSpPr/>
            <p:nvPr/>
          </p:nvSpPr>
          <p:spPr>
            <a:xfrm>
              <a:off x="8676161" y="4597158"/>
              <a:ext cx="20465" cy="26798"/>
            </a:xfrm>
            <a:custGeom>
              <a:avLst/>
              <a:gdLst/>
              <a:ahLst/>
              <a:cxnLst/>
              <a:rect l="l" t="t" r="r" b="b"/>
              <a:pathLst>
                <a:path w="223" h="292" extrusionOk="0">
                  <a:moveTo>
                    <a:pt x="123" y="0"/>
                  </a:moveTo>
                  <a:cubicBezTo>
                    <a:pt x="62" y="0"/>
                    <a:pt x="31" y="31"/>
                    <a:pt x="31" y="92"/>
                  </a:cubicBezTo>
                  <a:cubicBezTo>
                    <a:pt x="31" y="123"/>
                    <a:pt x="31" y="153"/>
                    <a:pt x="1" y="192"/>
                  </a:cubicBezTo>
                  <a:cubicBezTo>
                    <a:pt x="1" y="242"/>
                    <a:pt x="41" y="292"/>
                    <a:pt x="73" y="292"/>
                  </a:cubicBezTo>
                  <a:cubicBezTo>
                    <a:pt x="80" y="292"/>
                    <a:pt x="87" y="289"/>
                    <a:pt x="93" y="284"/>
                  </a:cubicBezTo>
                  <a:cubicBezTo>
                    <a:pt x="192" y="253"/>
                    <a:pt x="223" y="192"/>
                    <a:pt x="223" y="92"/>
                  </a:cubicBezTo>
                  <a:cubicBezTo>
                    <a:pt x="223" y="31"/>
                    <a:pt x="192" y="0"/>
                    <a:pt x="12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42"/>
            <p:cNvSpPr/>
            <p:nvPr/>
          </p:nvSpPr>
          <p:spPr>
            <a:xfrm>
              <a:off x="8177746" y="4270537"/>
              <a:ext cx="14775" cy="30927"/>
            </a:xfrm>
            <a:custGeom>
              <a:avLst/>
              <a:gdLst/>
              <a:ahLst/>
              <a:cxnLst/>
              <a:rect l="l" t="t" r="r" b="b"/>
              <a:pathLst>
                <a:path w="161" h="337" extrusionOk="0">
                  <a:moveTo>
                    <a:pt x="75" y="0"/>
                  </a:moveTo>
                  <a:cubicBezTo>
                    <a:pt x="39" y="0"/>
                    <a:pt x="0" y="23"/>
                    <a:pt x="0" y="73"/>
                  </a:cubicBezTo>
                  <a:lnTo>
                    <a:pt x="0" y="173"/>
                  </a:lnTo>
                  <a:cubicBezTo>
                    <a:pt x="0" y="234"/>
                    <a:pt x="31" y="265"/>
                    <a:pt x="69" y="303"/>
                  </a:cubicBezTo>
                  <a:cubicBezTo>
                    <a:pt x="80" y="326"/>
                    <a:pt x="96" y="336"/>
                    <a:pt x="111" y="336"/>
                  </a:cubicBezTo>
                  <a:cubicBezTo>
                    <a:pt x="137" y="336"/>
                    <a:pt x="161" y="308"/>
                    <a:pt x="161" y="265"/>
                  </a:cubicBezTo>
                  <a:cubicBezTo>
                    <a:pt x="161" y="204"/>
                    <a:pt x="161" y="142"/>
                    <a:pt x="130" y="43"/>
                  </a:cubicBezTo>
                  <a:cubicBezTo>
                    <a:pt x="130" y="15"/>
                    <a:pt x="104" y="0"/>
                    <a:pt x="75"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42"/>
            <p:cNvSpPr/>
            <p:nvPr/>
          </p:nvSpPr>
          <p:spPr>
            <a:xfrm>
              <a:off x="8210050" y="4231534"/>
              <a:ext cx="25696" cy="61579"/>
            </a:xfrm>
            <a:custGeom>
              <a:avLst/>
              <a:gdLst/>
              <a:ahLst/>
              <a:cxnLst/>
              <a:rect l="l" t="t" r="r" b="b"/>
              <a:pathLst>
                <a:path w="280" h="671" extrusionOk="0">
                  <a:moveTo>
                    <a:pt x="96" y="1"/>
                  </a:moveTo>
                  <a:cubicBezTo>
                    <a:pt x="48" y="1"/>
                    <a:pt x="0" y="39"/>
                    <a:pt x="0" y="115"/>
                  </a:cubicBezTo>
                  <a:cubicBezTo>
                    <a:pt x="0" y="276"/>
                    <a:pt x="31" y="468"/>
                    <a:pt x="100" y="629"/>
                  </a:cubicBezTo>
                  <a:cubicBezTo>
                    <a:pt x="119" y="659"/>
                    <a:pt x="144" y="671"/>
                    <a:pt x="169" y="671"/>
                  </a:cubicBezTo>
                  <a:cubicBezTo>
                    <a:pt x="225" y="671"/>
                    <a:pt x="280" y="610"/>
                    <a:pt x="253" y="567"/>
                  </a:cubicBezTo>
                  <a:cubicBezTo>
                    <a:pt x="253" y="407"/>
                    <a:pt x="223" y="246"/>
                    <a:pt x="192" y="115"/>
                  </a:cubicBezTo>
                  <a:cubicBezTo>
                    <a:pt x="192" y="39"/>
                    <a:pt x="144" y="1"/>
                    <a:pt x="96"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42"/>
            <p:cNvSpPr/>
            <p:nvPr/>
          </p:nvSpPr>
          <p:spPr>
            <a:xfrm>
              <a:off x="8485642" y="4250531"/>
              <a:ext cx="20465" cy="66719"/>
            </a:xfrm>
            <a:custGeom>
              <a:avLst/>
              <a:gdLst/>
              <a:ahLst/>
              <a:cxnLst/>
              <a:rect l="l" t="t" r="r" b="b"/>
              <a:pathLst>
                <a:path w="223" h="727" extrusionOk="0">
                  <a:moveTo>
                    <a:pt x="62" y="0"/>
                  </a:moveTo>
                  <a:cubicBezTo>
                    <a:pt x="31" y="0"/>
                    <a:pt x="0" y="23"/>
                    <a:pt x="0" y="69"/>
                  </a:cubicBezTo>
                  <a:cubicBezTo>
                    <a:pt x="0" y="291"/>
                    <a:pt x="31" y="483"/>
                    <a:pt x="92" y="675"/>
                  </a:cubicBezTo>
                  <a:cubicBezTo>
                    <a:pt x="108" y="709"/>
                    <a:pt x="140" y="726"/>
                    <a:pt x="169" y="726"/>
                  </a:cubicBezTo>
                  <a:cubicBezTo>
                    <a:pt x="198" y="726"/>
                    <a:pt x="223" y="709"/>
                    <a:pt x="223" y="675"/>
                  </a:cubicBezTo>
                  <a:cubicBezTo>
                    <a:pt x="223" y="452"/>
                    <a:pt x="161" y="261"/>
                    <a:pt x="123" y="69"/>
                  </a:cubicBezTo>
                  <a:cubicBezTo>
                    <a:pt x="123" y="23"/>
                    <a:pt x="92" y="0"/>
                    <a:pt x="62"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42"/>
            <p:cNvSpPr/>
            <p:nvPr/>
          </p:nvSpPr>
          <p:spPr>
            <a:xfrm>
              <a:off x="8544009" y="4294307"/>
              <a:ext cx="14867" cy="31570"/>
            </a:xfrm>
            <a:custGeom>
              <a:avLst/>
              <a:gdLst/>
              <a:ahLst/>
              <a:cxnLst/>
              <a:rect l="l" t="t" r="r" b="b"/>
              <a:pathLst>
                <a:path w="162" h="344" extrusionOk="0">
                  <a:moveTo>
                    <a:pt x="69" y="0"/>
                  </a:moveTo>
                  <a:cubicBezTo>
                    <a:pt x="33" y="0"/>
                    <a:pt x="0" y="25"/>
                    <a:pt x="0" y="75"/>
                  </a:cubicBezTo>
                  <a:lnTo>
                    <a:pt x="0" y="297"/>
                  </a:lnTo>
                  <a:cubicBezTo>
                    <a:pt x="16" y="328"/>
                    <a:pt x="48" y="343"/>
                    <a:pt x="77" y="343"/>
                  </a:cubicBezTo>
                  <a:cubicBezTo>
                    <a:pt x="106" y="343"/>
                    <a:pt x="131" y="328"/>
                    <a:pt x="131" y="297"/>
                  </a:cubicBezTo>
                  <a:cubicBezTo>
                    <a:pt x="161" y="236"/>
                    <a:pt x="161" y="136"/>
                    <a:pt x="161" y="75"/>
                  </a:cubicBezTo>
                  <a:cubicBezTo>
                    <a:pt x="146" y="25"/>
                    <a:pt x="106" y="0"/>
                    <a:pt x="69"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42"/>
            <p:cNvSpPr/>
            <p:nvPr/>
          </p:nvSpPr>
          <p:spPr>
            <a:xfrm>
              <a:off x="8335870" y="4421596"/>
              <a:ext cx="29643" cy="80852"/>
            </a:xfrm>
            <a:custGeom>
              <a:avLst/>
              <a:gdLst/>
              <a:ahLst/>
              <a:cxnLst/>
              <a:rect l="l" t="t" r="r" b="b"/>
              <a:pathLst>
                <a:path w="323" h="881" extrusionOk="0">
                  <a:moveTo>
                    <a:pt x="89" y="0"/>
                  </a:moveTo>
                  <a:cubicBezTo>
                    <a:pt x="46" y="0"/>
                    <a:pt x="1" y="36"/>
                    <a:pt x="1" y="90"/>
                  </a:cubicBezTo>
                  <a:cubicBezTo>
                    <a:pt x="31" y="343"/>
                    <a:pt x="70" y="603"/>
                    <a:pt x="131" y="825"/>
                  </a:cubicBezTo>
                  <a:cubicBezTo>
                    <a:pt x="144" y="864"/>
                    <a:pt x="174" y="881"/>
                    <a:pt x="205" y="881"/>
                  </a:cubicBezTo>
                  <a:cubicBezTo>
                    <a:pt x="248" y="881"/>
                    <a:pt x="292" y="848"/>
                    <a:pt x="292" y="795"/>
                  </a:cubicBezTo>
                  <a:cubicBezTo>
                    <a:pt x="322" y="573"/>
                    <a:pt x="223" y="281"/>
                    <a:pt x="162" y="59"/>
                  </a:cubicBezTo>
                  <a:cubicBezTo>
                    <a:pt x="149" y="18"/>
                    <a:pt x="119" y="0"/>
                    <a:pt x="89"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42"/>
            <p:cNvSpPr/>
            <p:nvPr/>
          </p:nvSpPr>
          <p:spPr>
            <a:xfrm>
              <a:off x="8403414" y="4441052"/>
              <a:ext cx="14867" cy="25421"/>
            </a:xfrm>
            <a:custGeom>
              <a:avLst/>
              <a:gdLst/>
              <a:ahLst/>
              <a:cxnLst/>
              <a:rect l="l" t="t" r="r" b="b"/>
              <a:pathLst>
                <a:path w="162" h="277" extrusionOk="0">
                  <a:moveTo>
                    <a:pt x="81" y="0"/>
                  </a:moveTo>
                  <a:cubicBezTo>
                    <a:pt x="40" y="0"/>
                    <a:pt x="0" y="23"/>
                    <a:pt x="0" y="69"/>
                  </a:cubicBezTo>
                  <a:lnTo>
                    <a:pt x="0" y="230"/>
                  </a:lnTo>
                  <a:cubicBezTo>
                    <a:pt x="15" y="261"/>
                    <a:pt x="48" y="276"/>
                    <a:pt x="77" y="276"/>
                  </a:cubicBezTo>
                  <a:cubicBezTo>
                    <a:pt x="106" y="276"/>
                    <a:pt x="130" y="261"/>
                    <a:pt x="130" y="230"/>
                  </a:cubicBezTo>
                  <a:cubicBezTo>
                    <a:pt x="161" y="169"/>
                    <a:pt x="161" y="131"/>
                    <a:pt x="161" y="69"/>
                  </a:cubicBezTo>
                  <a:cubicBezTo>
                    <a:pt x="161" y="23"/>
                    <a:pt x="121" y="0"/>
                    <a:pt x="81"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42"/>
            <p:cNvSpPr/>
            <p:nvPr/>
          </p:nvSpPr>
          <p:spPr>
            <a:xfrm>
              <a:off x="8277502" y="4577886"/>
              <a:ext cx="22484" cy="33222"/>
            </a:xfrm>
            <a:custGeom>
              <a:avLst/>
              <a:gdLst/>
              <a:ahLst/>
              <a:cxnLst/>
              <a:rect l="l" t="t" r="r" b="b"/>
              <a:pathLst>
                <a:path w="245" h="362" extrusionOk="0">
                  <a:moveTo>
                    <a:pt x="103" y="0"/>
                  </a:moveTo>
                  <a:cubicBezTo>
                    <a:pt x="56" y="0"/>
                    <a:pt x="1" y="51"/>
                    <a:pt x="1" y="111"/>
                  </a:cubicBezTo>
                  <a:cubicBezTo>
                    <a:pt x="32" y="210"/>
                    <a:pt x="62" y="302"/>
                    <a:pt x="131" y="333"/>
                  </a:cubicBezTo>
                  <a:cubicBezTo>
                    <a:pt x="149" y="353"/>
                    <a:pt x="167" y="362"/>
                    <a:pt x="183" y="362"/>
                  </a:cubicBezTo>
                  <a:cubicBezTo>
                    <a:pt x="221" y="362"/>
                    <a:pt x="245" y="315"/>
                    <a:pt x="223" y="271"/>
                  </a:cubicBezTo>
                  <a:cubicBezTo>
                    <a:pt x="223" y="210"/>
                    <a:pt x="192" y="141"/>
                    <a:pt x="162" y="49"/>
                  </a:cubicBezTo>
                  <a:cubicBezTo>
                    <a:pt x="151" y="15"/>
                    <a:pt x="128" y="0"/>
                    <a:pt x="103"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42"/>
            <p:cNvSpPr/>
            <p:nvPr/>
          </p:nvSpPr>
          <p:spPr>
            <a:xfrm>
              <a:off x="8447648" y="4602022"/>
              <a:ext cx="20465" cy="52402"/>
            </a:xfrm>
            <a:custGeom>
              <a:avLst/>
              <a:gdLst/>
              <a:ahLst/>
              <a:cxnLst/>
              <a:rect l="l" t="t" r="r" b="b"/>
              <a:pathLst>
                <a:path w="223" h="571" extrusionOk="0">
                  <a:moveTo>
                    <a:pt x="112" y="1"/>
                  </a:moveTo>
                  <a:cubicBezTo>
                    <a:pt x="72" y="1"/>
                    <a:pt x="31" y="24"/>
                    <a:pt x="31" y="70"/>
                  </a:cubicBezTo>
                  <a:cubicBezTo>
                    <a:pt x="1" y="200"/>
                    <a:pt x="1" y="422"/>
                    <a:pt x="93" y="552"/>
                  </a:cubicBezTo>
                  <a:cubicBezTo>
                    <a:pt x="104" y="563"/>
                    <a:pt x="123" y="570"/>
                    <a:pt x="144" y="570"/>
                  </a:cubicBezTo>
                  <a:cubicBezTo>
                    <a:pt x="182" y="570"/>
                    <a:pt x="223" y="548"/>
                    <a:pt x="223" y="483"/>
                  </a:cubicBezTo>
                  <a:cubicBezTo>
                    <a:pt x="223" y="422"/>
                    <a:pt x="192" y="361"/>
                    <a:pt x="192" y="292"/>
                  </a:cubicBezTo>
                  <a:lnTo>
                    <a:pt x="192" y="70"/>
                  </a:lnTo>
                  <a:cubicBezTo>
                    <a:pt x="192" y="24"/>
                    <a:pt x="152" y="1"/>
                    <a:pt x="112"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42"/>
            <p:cNvSpPr/>
            <p:nvPr/>
          </p:nvSpPr>
          <p:spPr>
            <a:xfrm>
              <a:off x="8473711" y="4599269"/>
              <a:ext cx="13399" cy="22576"/>
            </a:xfrm>
            <a:custGeom>
              <a:avLst/>
              <a:gdLst/>
              <a:ahLst/>
              <a:cxnLst/>
              <a:rect l="l" t="t" r="r" b="b"/>
              <a:pathLst>
                <a:path w="146" h="246" extrusionOk="0">
                  <a:moveTo>
                    <a:pt x="77" y="0"/>
                  </a:moveTo>
                  <a:cubicBezTo>
                    <a:pt x="40" y="0"/>
                    <a:pt x="0" y="23"/>
                    <a:pt x="0" y="69"/>
                  </a:cubicBezTo>
                  <a:cubicBezTo>
                    <a:pt x="0" y="130"/>
                    <a:pt x="31" y="169"/>
                    <a:pt x="31" y="199"/>
                  </a:cubicBezTo>
                  <a:cubicBezTo>
                    <a:pt x="31" y="230"/>
                    <a:pt x="56" y="245"/>
                    <a:pt x="81" y="245"/>
                  </a:cubicBezTo>
                  <a:cubicBezTo>
                    <a:pt x="106" y="245"/>
                    <a:pt x="130" y="230"/>
                    <a:pt x="130" y="199"/>
                  </a:cubicBezTo>
                  <a:lnTo>
                    <a:pt x="130" y="69"/>
                  </a:lnTo>
                  <a:cubicBezTo>
                    <a:pt x="146" y="23"/>
                    <a:pt x="113" y="0"/>
                    <a:pt x="77"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1" name="Google Shape;4121;p42"/>
          <p:cNvGrpSpPr/>
          <p:nvPr/>
        </p:nvGrpSpPr>
        <p:grpSpPr>
          <a:xfrm>
            <a:off x="6405300" y="345975"/>
            <a:ext cx="1560812" cy="775729"/>
            <a:chOff x="6405300" y="345975"/>
            <a:chExt cx="1560812" cy="775729"/>
          </a:xfrm>
        </p:grpSpPr>
        <p:sp>
          <p:nvSpPr>
            <p:cNvPr id="4122" name="Google Shape;4122;p42"/>
            <p:cNvSpPr/>
            <p:nvPr/>
          </p:nvSpPr>
          <p:spPr>
            <a:xfrm>
              <a:off x="6731589" y="452925"/>
              <a:ext cx="1078285" cy="637645"/>
            </a:xfrm>
            <a:custGeom>
              <a:avLst/>
              <a:gdLst/>
              <a:ahLst/>
              <a:cxnLst/>
              <a:rect l="l" t="t" r="r" b="b"/>
              <a:pathLst>
                <a:path w="7723" h="4567" extrusionOk="0">
                  <a:moveTo>
                    <a:pt x="0" y="1"/>
                  </a:moveTo>
                  <a:cubicBezTo>
                    <a:pt x="1563" y="798"/>
                    <a:pt x="3218" y="1464"/>
                    <a:pt x="4942" y="1947"/>
                  </a:cubicBezTo>
                  <a:cubicBezTo>
                    <a:pt x="5233" y="2039"/>
                    <a:pt x="5555" y="2138"/>
                    <a:pt x="5746" y="2361"/>
                  </a:cubicBezTo>
                  <a:cubicBezTo>
                    <a:pt x="5938" y="2613"/>
                    <a:pt x="5899" y="3035"/>
                    <a:pt x="5647" y="3157"/>
                  </a:cubicBezTo>
                  <a:cubicBezTo>
                    <a:pt x="5734" y="3117"/>
                    <a:pt x="5827" y="3099"/>
                    <a:pt x="5921" y="3099"/>
                  </a:cubicBezTo>
                  <a:cubicBezTo>
                    <a:pt x="6210" y="3099"/>
                    <a:pt x="6515" y="3268"/>
                    <a:pt x="6734" y="3510"/>
                  </a:cubicBezTo>
                  <a:cubicBezTo>
                    <a:pt x="7018" y="3801"/>
                    <a:pt x="7148" y="4184"/>
                    <a:pt x="7309" y="4567"/>
                  </a:cubicBezTo>
                  <a:cubicBezTo>
                    <a:pt x="7562" y="3510"/>
                    <a:pt x="7692" y="2422"/>
                    <a:pt x="7723" y="1342"/>
                  </a:cubicBezTo>
                  <a:cubicBezTo>
                    <a:pt x="5202" y="606"/>
                    <a:pt x="2613" y="162"/>
                    <a:pt x="0"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42"/>
            <p:cNvSpPr/>
            <p:nvPr/>
          </p:nvSpPr>
          <p:spPr>
            <a:xfrm>
              <a:off x="6503731" y="389816"/>
              <a:ext cx="1199196" cy="557503"/>
            </a:xfrm>
            <a:custGeom>
              <a:avLst/>
              <a:gdLst/>
              <a:ahLst/>
              <a:cxnLst/>
              <a:rect l="l" t="t" r="r" b="b"/>
              <a:pathLst>
                <a:path w="8589" h="3993" extrusionOk="0">
                  <a:moveTo>
                    <a:pt x="1" y="1"/>
                  </a:moveTo>
                  <a:cubicBezTo>
                    <a:pt x="1786" y="1571"/>
                    <a:pt x="3770" y="2843"/>
                    <a:pt x="5938" y="3801"/>
                  </a:cubicBezTo>
                  <a:cubicBezTo>
                    <a:pt x="6160" y="3900"/>
                    <a:pt x="6421" y="3992"/>
                    <a:pt x="6673" y="3992"/>
                  </a:cubicBezTo>
                  <a:cubicBezTo>
                    <a:pt x="7470" y="3962"/>
                    <a:pt x="7792" y="2843"/>
                    <a:pt x="8589" y="2590"/>
                  </a:cubicBezTo>
                  <a:cubicBezTo>
                    <a:pt x="5716" y="1725"/>
                    <a:pt x="2874" y="867"/>
                    <a:pt x="1" y="1"/>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42"/>
            <p:cNvSpPr/>
            <p:nvPr/>
          </p:nvSpPr>
          <p:spPr>
            <a:xfrm>
              <a:off x="6668481" y="408107"/>
              <a:ext cx="1256999" cy="219064"/>
            </a:xfrm>
            <a:custGeom>
              <a:avLst/>
              <a:gdLst/>
              <a:ahLst/>
              <a:cxnLst/>
              <a:rect l="l" t="t" r="r" b="b"/>
              <a:pathLst>
                <a:path w="9003" h="1569" extrusionOk="0">
                  <a:moveTo>
                    <a:pt x="0" y="0"/>
                  </a:moveTo>
                  <a:lnTo>
                    <a:pt x="0" y="0"/>
                  </a:lnTo>
                  <a:cubicBezTo>
                    <a:pt x="1946" y="445"/>
                    <a:pt x="3900" y="897"/>
                    <a:pt x="5876" y="1371"/>
                  </a:cubicBezTo>
                  <a:cubicBezTo>
                    <a:pt x="6322" y="1485"/>
                    <a:pt x="6763" y="1569"/>
                    <a:pt x="7228" y="1569"/>
                  </a:cubicBezTo>
                  <a:cubicBezTo>
                    <a:pt x="7297" y="1569"/>
                    <a:pt x="7368" y="1567"/>
                    <a:pt x="7439" y="1563"/>
                  </a:cubicBezTo>
                  <a:cubicBezTo>
                    <a:pt x="7983" y="1532"/>
                    <a:pt x="8527" y="1310"/>
                    <a:pt x="8811" y="866"/>
                  </a:cubicBezTo>
                  <a:cubicBezTo>
                    <a:pt x="8941" y="674"/>
                    <a:pt x="9002" y="445"/>
                    <a:pt x="8879" y="291"/>
                  </a:cubicBezTo>
                  <a:cubicBezTo>
                    <a:pt x="8780" y="100"/>
                    <a:pt x="8496" y="61"/>
                    <a:pt x="8305" y="61"/>
                  </a:cubicBezTo>
                  <a:cubicBezTo>
                    <a:pt x="5524" y="31"/>
                    <a:pt x="2751" y="31"/>
                    <a:pt x="0" y="0"/>
                  </a:cubicBezTo>
                  <a:close/>
                </a:path>
              </a:pathLst>
            </a:custGeom>
            <a:solidFill>
              <a:srgbClr val="35B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42"/>
            <p:cNvSpPr/>
            <p:nvPr/>
          </p:nvSpPr>
          <p:spPr>
            <a:xfrm>
              <a:off x="6405300" y="345975"/>
              <a:ext cx="1560812" cy="775729"/>
            </a:xfrm>
            <a:custGeom>
              <a:avLst/>
              <a:gdLst/>
              <a:ahLst/>
              <a:cxnLst/>
              <a:rect l="l" t="t" r="r" b="b"/>
              <a:pathLst>
                <a:path w="11179" h="5556" extrusionOk="0">
                  <a:moveTo>
                    <a:pt x="767" y="162"/>
                  </a:moveTo>
                  <a:cubicBezTo>
                    <a:pt x="4919" y="353"/>
                    <a:pt x="10573" y="698"/>
                    <a:pt x="11048" y="890"/>
                  </a:cubicBezTo>
                  <a:cubicBezTo>
                    <a:pt x="10987" y="1181"/>
                    <a:pt x="10282" y="2169"/>
                    <a:pt x="10029" y="2200"/>
                  </a:cubicBezTo>
                  <a:cubicBezTo>
                    <a:pt x="9615" y="2200"/>
                    <a:pt x="2943" y="667"/>
                    <a:pt x="767" y="162"/>
                  </a:cubicBezTo>
                  <a:close/>
                  <a:moveTo>
                    <a:pt x="353" y="192"/>
                  </a:moveTo>
                  <a:cubicBezTo>
                    <a:pt x="3801" y="1211"/>
                    <a:pt x="8688" y="2713"/>
                    <a:pt x="9163" y="2996"/>
                  </a:cubicBezTo>
                  <a:cubicBezTo>
                    <a:pt x="8849" y="3318"/>
                    <a:pt x="7409" y="4467"/>
                    <a:pt x="7126" y="4467"/>
                  </a:cubicBezTo>
                  <a:lnTo>
                    <a:pt x="7087" y="4467"/>
                  </a:lnTo>
                  <a:cubicBezTo>
                    <a:pt x="6804" y="4406"/>
                    <a:pt x="1502" y="1050"/>
                    <a:pt x="353" y="192"/>
                  </a:cubicBezTo>
                  <a:close/>
                  <a:moveTo>
                    <a:pt x="2207" y="606"/>
                  </a:moveTo>
                  <a:lnTo>
                    <a:pt x="2207" y="606"/>
                  </a:lnTo>
                  <a:cubicBezTo>
                    <a:pt x="4919" y="1242"/>
                    <a:pt x="9355" y="2268"/>
                    <a:pt x="9998" y="2330"/>
                  </a:cubicBezTo>
                  <a:cubicBezTo>
                    <a:pt x="9960" y="2652"/>
                    <a:pt x="9807" y="3801"/>
                    <a:pt x="9677" y="4597"/>
                  </a:cubicBezTo>
                  <a:cubicBezTo>
                    <a:pt x="9577" y="4023"/>
                    <a:pt x="9386" y="3318"/>
                    <a:pt x="9324" y="2996"/>
                  </a:cubicBezTo>
                  <a:cubicBezTo>
                    <a:pt x="9294" y="2904"/>
                    <a:pt x="9263" y="2774"/>
                    <a:pt x="4666" y="1372"/>
                  </a:cubicBezTo>
                  <a:cubicBezTo>
                    <a:pt x="3801" y="1081"/>
                    <a:pt x="2943" y="828"/>
                    <a:pt x="2207" y="606"/>
                  </a:cubicBezTo>
                  <a:close/>
                  <a:moveTo>
                    <a:pt x="9232" y="3127"/>
                  </a:moveTo>
                  <a:cubicBezTo>
                    <a:pt x="9485" y="4145"/>
                    <a:pt x="9707" y="5264"/>
                    <a:pt x="9646" y="5425"/>
                  </a:cubicBezTo>
                  <a:cubicBezTo>
                    <a:pt x="9516" y="5364"/>
                    <a:pt x="8750" y="4950"/>
                    <a:pt x="7662" y="4337"/>
                  </a:cubicBezTo>
                  <a:cubicBezTo>
                    <a:pt x="8236" y="3992"/>
                    <a:pt x="8972" y="3349"/>
                    <a:pt x="9232" y="3127"/>
                  </a:cubicBezTo>
                  <a:close/>
                  <a:moveTo>
                    <a:pt x="39" y="1"/>
                  </a:moveTo>
                  <a:lnTo>
                    <a:pt x="39" y="31"/>
                  </a:lnTo>
                  <a:lnTo>
                    <a:pt x="1" y="31"/>
                  </a:lnTo>
                  <a:lnTo>
                    <a:pt x="1" y="62"/>
                  </a:lnTo>
                  <a:cubicBezTo>
                    <a:pt x="1" y="62"/>
                    <a:pt x="1" y="93"/>
                    <a:pt x="39" y="93"/>
                  </a:cubicBezTo>
                  <a:cubicBezTo>
                    <a:pt x="292" y="445"/>
                    <a:pt x="6704" y="4528"/>
                    <a:pt x="7087" y="4597"/>
                  </a:cubicBezTo>
                  <a:lnTo>
                    <a:pt x="7126" y="4597"/>
                  </a:lnTo>
                  <a:cubicBezTo>
                    <a:pt x="7217" y="4597"/>
                    <a:pt x="7378" y="4528"/>
                    <a:pt x="7539" y="4406"/>
                  </a:cubicBezTo>
                  <a:cubicBezTo>
                    <a:pt x="8688" y="5072"/>
                    <a:pt x="9516" y="5524"/>
                    <a:pt x="9615" y="5555"/>
                  </a:cubicBezTo>
                  <a:lnTo>
                    <a:pt x="9646" y="5555"/>
                  </a:lnTo>
                  <a:cubicBezTo>
                    <a:pt x="9677" y="5555"/>
                    <a:pt x="9707" y="5555"/>
                    <a:pt x="9738" y="5524"/>
                  </a:cubicBezTo>
                  <a:cubicBezTo>
                    <a:pt x="9769" y="5455"/>
                    <a:pt x="9769" y="5264"/>
                    <a:pt x="9738" y="5042"/>
                  </a:cubicBezTo>
                  <a:cubicBezTo>
                    <a:pt x="9868" y="4245"/>
                    <a:pt x="10090" y="2682"/>
                    <a:pt x="10121" y="2330"/>
                  </a:cubicBezTo>
                  <a:cubicBezTo>
                    <a:pt x="10473" y="2169"/>
                    <a:pt x="11178" y="1119"/>
                    <a:pt x="11178" y="859"/>
                  </a:cubicBezTo>
                  <a:cubicBezTo>
                    <a:pt x="11178" y="767"/>
                    <a:pt x="11178" y="637"/>
                    <a:pt x="5593" y="284"/>
                  </a:cubicBezTo>
                  <a:cubicBezTo>
                    <a:pt x="2874" y="123"/>
                    <a:pt x="100" y="1"/>
                    <a:pt x="7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42"/>
            <p:cNvSpPr/>
            <p:nvPr/>
          </p:nvSpPr>
          <p:spPr>
            <a:xfrm>
              <a:off x="7356940" y="841351"/>
              <a:ext cx="37977" cy="77768"/>
            </a:xfrm>
            <a:custGeom>
              <a:avLst/>
              <a:gdLst/>
              <a:ahLst/>
              <a:cxnLst/>
              <a:rect l="l" t="t" r="r" b="b"/>
              <a:pathLst>
                <a:path w="272" h="557" extrusionOk="0">
                  <a:moveTo>
                    <a:pt x="209" y="0"/>
                  </a:moveTo>
                  <a:cubicBezTo>
                    <a:pt x="186" y="0"/>
                    <a:pt x="162" y="19"/>
                    <a:pt x="149" y="61"/>
                  </a:cubicBezTo>
                  <a:cubicBezTo>
                    <a:pt x="80" y="184"/>
                    <a:pt x="18" y="345"/>
                    <a:pt x="18" y="505"/>
                  </a:cubicBezTo>
                  <a:cubicBezTo>
                    <a:pt x="0" y="541"/>
                    <a:pt x="25" y="556"/>
                    <a:pt x="61" y="556"/>
                  </a:cubicBezTo>
                  <a:cubicBezTo>
                    <a:pt x="88" y="556"/>
                    <a:pt x="120" y="549"/>
                    <a:pt x="149" y="536"/>
                  </a:cubicBezTo>
                  <a:cubicBezTo>
                    <a:pt x="210" y="406"/>
                    <a:pt x="241" y="214"/>
                    <a:pt x="271" y="92"/>
                  </a:cubicBezTo>
                  <a:cubicBezTo>
                    <a:pt x="271" y="35"/>
                    <a:pt x="241" y="0"/>
                    <a:pt x="20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42"/>
            <p:cNvSpPr/>
            <p:nvPr/>
          </p:nvSpPr>
          <p:spPr>
            <a:xfrm>
              <a:off x="7404410" y="871928"/>
              <a:ext cx="26807" cy="41746"/>
            </a:xfrm>
            <a:custGeom>
              <a:avLst/>
              <a:gdLst/>
              <a:ahLst/>
              <a:cxnLst/>
              <a:rect l="l" t="t" r="r" b="b"/>
              <a:pathLst>
                <a:path w="192" h="299" extrusionOk="0">
                  <a:moveTo>
                    <a:pt x="118" y="1"/>
                  </a:moveTo>
                  <a:cubicBezTo>
                    <a:pt x="89" y="1"/>
                    <a:pt x="61" y="19"/>
                    <a:pt x="61" y="64"/>
                  </a:cubicBezTo>
                  <a:cubicBezTo>
                    <a:pt x="31" y="126"/>
                    <a:pt x="31" y="156"/>
                    <a:pt x="0" y="225"/>
                  </a:cubicBezTo>
                  <a:cubicBezTo>
                    <a:pt x="0" y="276"/>
                    <a:pt x="28" y="299"/>
                    <a:pt x="58" y="299"/>
                  </a:cubicBezTo>
                  <a:cubicBezTo>
                    <a:pt x="83" y="299"/>
                    <a:pt x="109" y="283"/>
                    <a:pt x="123" y="256"/>
                  </a:cubicBezTo>
                  <a:cubicBezTo>
                    <a:pt x="161" y="225"/>
                    <a:pt x="192" y="126"/>
                    <a:pt x="192" y="64"/>
                  </a:cubicBezTo>
                  <a:cubicBezTo>
                    <a:pt x="192" y="27"/>
                    <a:pt x="153" y="1"/>
                    <a:pt x="11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42"/>
            <p:cNvSpPr/>
            <p:nvPr/>
          </p:nvSpPr>
          <p:spPr>
            <a:xfrm>
              <a:off x="7739913" y="565739"/>
              <a:ext cx="20803" cy="54871"/>
            </a:xfrm>
            <a:custGeom>
              <a:avLst/>
              <a:gdLst/>
              <a:ahLst/>
              <a:cxnLst/>
              <a:rect l="l" t="t" r="r" b="b"/>
              <a:pathLst>
                <a:path w="149" h="393" extrusionOk="0">
                  <a:moveTo>
                    <a:pt x="52" y="0"/>
                  </a:moveTo>
                  <a:cubicBezTo>
                    <a:pt x="27" y="0"/>
                    <a:pt x="0" y="15"/>
                    <a:pt x="18" y="51"/>
                  </a:cubicBezTo>
                  <a:lnTo>
                    <a:pt x="18" y="342"/>
                  </a:lnTo>
                  <a:cubicBezTo>
                    <a:pt x="18" y="378"/>
                    <a:pt x="42" y="393"/>
                    <a:pt x="61" y="393"/>
                  </a:cubicBezTo>
                  <a:cubicBezTo>
                    <a:pt x="75" y="393"/>
                    <a:pt x="87" y="385"/>
                    <a:pt x="87" y="373"/>
                  </a:cubicBezTo>
                  <a:cubicBezTo>
                    <a:pt x="148" y="242"/>
                    <a:pt x="118" y="151"/>
                    <a:pt x="87" y="20"/>
                  </a:cubicBezTo>
                  <a:cubicBezTo>
                    <a:pt x="87" y="8"/>
                    <a:pt x="70" y="0"/>
                    <a:pt x="5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42"/>
            <p:cNvSpPr/>
            <p:nvPr/>
          </p:nvSpPr>
          <p:spPr>
            <a:xfrm>
              <a:off x="7787244" y="549543"/>
              <a:ext cx="22618" cy="48588"/>
            </a:xfrm>
            <a:custGeom>
              <a:avLst/>
              <a:gdLst/>
              <a:ahLst/>
              <a:cxnLst/>
              <a:rect l="l" t="t" r="r" b="b"/>
              <a:pathLst>
                <a:path w="162" h="348" extrusionOk="0">
                  <a:moveTo>
                    <a:pt x="97" y="0"/>
                  </a:moveTo>
                  <a:cubicBezTo>
                    <a:pt x="64" y="0"/>
                    <a:pt x="31" y="25"/>
                    <a:pt x="31" y="75"/>
                  </a:cubicBezTo>
                  <a:cubicBezTo>
                    <a:pt x="31" y="136"/>
                    <a:pt x="1" y="236"/>
                    <a:pt x="1" y="297"/>
                  </a:cubicBezTo>
                  <a:cubicBezTo>
                    <a:pt x="1" y="333"/>
                    <a:pt x="22" y="348"/>
                    <a:pt x="47" y="348"/>
                  </a:cubicBezTo>
                  <a:cubicBezTo>
                    <a:pt x="65" y="348"/>
                    <a:pt x="85" y="341"/>
                    <a:pt x="100" y="328"/>
                  </a:cubicBezTo>
                  <a:cubicBezTo>
                    <a:pt x="162" y="236"/>
                    <a:pt x="162" y="167"/>
                    <a:pt x="162" y="75"/>
                  </a:cubicBezTo>
                  <a:cubicBezTo>
                    <a:pt x="162" y="25"/>
                    <a:pt x="129" y="0"/>
                    <a:pt x="9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42"/>
            <p:cNvSpPr/>
            <p:nvPr/>
          </p:nvSpPr>
          <p:spPr>
            <a:xfrm>
              <a:off x="7626822" y="879189"/>
              <a:ext cx="40769" cy="21083"/>
            </a:xfrm>
            <a:custGeom>
              <a:avLst/>
              <a:gdLst/>
              <a:ahLst/>
              <a:cxnLst/>
              <a:rect l="l" t="t" r="r" b="b"/>
              <a:pathLst>
                <a:path w="292" h="151" extrusionOk="0">
                  <a:moveTo>
                    <a:pt x="199" y="0"/>
                  </a:moveTo>
                  <a:cubicBezTo>
                    <a:pt x="145" y="0"/>
                    <a:pt x="82" y="29"/>
                    <a:pt x="31" y="74"/>
                  </a:cubicBezTo>
                  <a:lnTo>
                    <a:pt x="31" y="104"/>
                  </a:lnTo>
                  <a:cubicBezTo>
                    <a:pt x="1" y="104"/>
                    <a:pt x="31" y="135"/>
                    <a:pt x="31" y="135"/>
                  </a:cubicBezTo>
                  <a:lnTo>
                    <a:pt x="62" y="135"/>
                  </a:lnTo>
                  <a:cubicBezTo>
                    <a:pt x="81" y="146"/>
                    <a:pt x="104" y="150"/>
                    <a:pt x="129" y="150"/>
                  </a:cubicBezTo>
                  <a:cubicBezTo>
                    <a:pt x="192" y="150"/>
                    <a:pt x="264" y="118"/>
                    <a:pt x="292" y="74"/>
                  </a:cubicBezTo>
                  <a:cubicBezTo>
                    <a:pt x="292" y="43"/>
                    <a:pt x="292" y="12"/>
                    <a:pt x="253" y="12"/>
                  </a:cubicBezTo>
                  <a:cubicBezTo>
                    <a:pt x="237" y="4"/>
                    <a:pt x="218" y="0"/>
                    <a:pt x="19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42"/>
            <p:cNvSpPr/>
            <p:nvPr/>
          </p:nvSpPr>
          <p:spPr>
            <a:xfrm>
              <a:off x="7591499" y="915211"/>
              <a:ext cx="75395" cy="41746"/>
            </a:xfrm>
            <a:custGeom>
              <a:avLst/>
              <a:gdLst/>
              <a:ahLst/>
              <a:cxnLst/>
              <a:rect l="l" t="t" r="r" b="b"/>
              <a:pathLst>
                <a:path w="540" h="299" extrusionOk="0">
                  <a:moveTo>
                    <a:pt x="489" y="1"/>
                  </a:moveTo>
                  <a:cubicBezTo>
                    <a:pt x="484" y="1"/>
                    <a:pt x="480" y="3"/>
                    <a:pt x="476" y="7"/>
                  </a:cubicBezTo>
                  <a:cubicBezTo>
                    <a:pt x="315" y="38"/>
                    <a:pt x="192" y="107"/>
                    <a:pt x="62" y="168"/>
                  </a:cubicBezTo>
                  <a:cubicBezTo>
                    <a:pt x="1" y="199"/>
                    <a:pt x="62" y="298"/>
                    <a:pt x="123" y="298"/>
                  </a:cubicBezTo>
                  <a:cubicBezTo>
                    <a:pt x="254" y="229"/>
                    <a:pt x="384" y="168"/>
                    <a:pt x="506" y="107"/>
                  </a:cubicBezTo>
                  <a:cubicBezTo>
                    <a:pt x="539" y="74"/>
                    <a:pt x="516" y="1"/>
                    <a:pt x="48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42"/>
            <p:cNvSpPr/>
            <p:nvPr/>
          </p:nvSpPr>
          <p:spPr>
            <a:xfrm>
              <a:off x="6803632" y="549683"/>
              <a:ext cx="242660" cy="153303"/>
            </a:xfrm>
            <a:custGeom>
              <a:avLst/>
              <a:gdLst/>
              <a:ahLst/>
              <a:cxnLst/>
              <a:rect l="l" t="t" r="r" b="b"/>
              <a:pathLst>
                <a:path w="1738" h="1098" extrusionOk="0">
                  <a:moveTo>
                    <a:pt x="131" y="0"/>
                  </a:moveTo>
                  <a:cubicBezTo>
                    <a:pt x="71" y="0"/>
                    <a:pt x="0" y="108"/>
                    <a:pt x="90" y="135"/>
                  </a:cubicBezTo>
                  <a:cubicBezTo>
                    <a:pt x="634" y="426"/>
                    <a:pt x="1078" y="871"/>
                    <a:pt x="1622" y="1093"/>
                  </a:cubicBezTo>
                  <a:cubicBezTo>
                    <a:pt x="1632" y="1096"/>
                    <a:pt x="1641" y="1098"/>
                    <a:pt x="1649" y="1098"/>
                  </a:cubicBezTo>
                  <a:cubicBezTo>
                    <a:pt x="1719" y="1098"/>
                    <a:pt x="1738" y="994"/>
                    <a:pt x="1683" y="932"/>
                  </a:cubicBezTo>
                  <a:cubicBezTo>
                    <a:pt x="1208" y="618"/>
                    <a:pt x="695" y="266"/>
                    <a:pt x="151" y="5"/>
                  </a:cubicBezTo>
                  <a:cubicBezTo>
                    <a:pt x="145" y="2"/>
                    <a:pt x="138" y="0"/>
                    <a:pt x="131"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42"/>
            <p:cNvSpPr/>
            <p:nvPr/>
          </p:nvSpPr>
          <p:spPr>
            <a:xfrm>
              <a:off x="7085522" y="721835"/>
              <a:ext cx="46493" cy="34905"/>
            </a:xfrm>
            <a:custGeom>
              <a:avLst/>
              <a:gdLst/>
              <a:ahLst/>
              <a:cxnLst/>
              <a:rect l="l" t="t" r="r" b="b"/>
              <a:pathLst>
                <a:path w="333" h="250" extrusionOk="0">
                  <a:moveTo>
                    <a:pt x="110" y="1"/>
                  </a:moveTo>
                  <a:cubicBezTo>
                    <a:pt x="61" y="1"/>
                    <a:pt x="0" y="66"/>
                    <a:pt x="47" y="113"/>
                  </a:cubicBezTo>
                  <a:cubicBezTo>
                    <a:pt x="108" y="182"/>
                    <a:pt x="177" y="212"/>
                    <a:pt x="269" y="243"/>
                  </a:cubicBezTo>
                  <a:cubicBezTo>
                    <a:pt x="274" y="247"/>
                    <a:pt x="278" y="249"/>
                    <a:pt x="282" y="249"/>
                  </a:cubicBezTo>
                  <a:cubicBezTo>
                    <a:pt x="309" y="249"/>
                    <a:pt x="333" y="177"/>
                    <a:pt x="300" y="151"/>
                  </a:cubicBezTo>
                  <a:cubicBezTo>
                    <a:pt x="239" y="113"/>
                    <a:pt x="177" y="82"/>
                    <a:pt x="147" y="21"/>
                  </a:cubicBezTo>
                  <a:cubicBezTo>
                    <a:pt x="138" y="7"/>
                    <a:pt x="124" y="1"/>
                    <a:pt x="110"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4" name="Google Shape;4134;p42"/>
          <p:cNvGrpSpPr/>
          <p:nvPr/>
        </p:nvGrpSpPr>
        <p:grpSpPr>
          <a:xfrm>
            <a:off x="5475293" y="631726"/>
            <a:ext cx="1251972" cy="984603"/>
            <a:chOff x="4596951" y="1105150"/>
            <a:chExt cx="1251972" cy="984603"/>
          </a:xfrm>
        </p:grpSpPr>
        <p:sp>
          <p:nvSpPr>
            <p:cNvPr id="4135" name="Google Shape;4135;p42"/>
            <p:cNvSpPr/>
            <p:nvPr/>
          </p:nvSpPr>
          <p:spPr>
            <a:xfrm>
              <a:off x="4617146" y="1522047"/>
              <a:ext cx="302403" cy="237888"/>
            </a:xfrm>
            <a:custGeom>
              <a:avLst/>
              <a:gdLst/>
              <a:ahLst/>
              <a:cxnLst/>
              <a:rect l="l" t="t" r="r" b="b"/>
              <a:pathLst>
                <a:path w="2306" h="1814" extrusionOk="0">
                  <a:moveTo>
                    <a:pt x="1231" y="1"/>
                  </a:moveTo>
                  <a:cubicBezTo>
                    <a:pt x="1071" y="1"/>
                    <a:pt x="918" y="41"/>
                    <a:pt x="804" y="115"/>
                  </a:cubicBezTo>
                  <a:lnTo>
                    <a:pt x="651" y="215"/>
                  </a:lnTo>
                  <a:cubicBezTo>
                    <a:pt x="1" y="865"/>
                    <a:pt x="615" y="1814"/>
                    <a:pt x="1284" y="1814"/>
                  </a:cubicBezTo>
                  <a:cubicBezTo>
                    <a:pt x="1403" y="1814"/>
                    <a:pt x="1524" y="1784"/>
                    <a:pt x="1639" y="1717"/>
                  </a:cubicBezTo>
                  <a:cubicBezTo>
                    <a:pt x="2084" y="1425"/>
                    <a:pt x="2306" y="759"/>
                    <a:pt x="1923" y="307"/>
                  </a:cubicBezTo>
                  <a:cubicBezTo>
                    <a:pt x="1750" y="97"/>
                    <a:pt x="1481" y="1"/>
                    <a:pt x="1231"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42"/>
            <p:cNvSpPr/>
            <p:nvPr/>
          </p:nvSpPr>
          <p:spPr>
            <a:xfrm>
              <a:off x="4735564" y="1733839"/>
              <a:ext cx="343711" cy="347914"/>
            </a:xfrm>
            <a:custGeom>
              <a:avLst/>
              <a:gdLst/>
              <a:ahLst/>
              <a:cxnLst/>
              <a:rect l="l" t="t" r="r" b="b"/>
              <a:pathLst>
                <a:path w="2621" h="2653" extrusionOk="0">
                  <a:moveTo>
                    <a:pt x="1097" y="1"/>
                  </a:moveTo>
                  <a:cubicBezTo>
                    <a:pt x="584" y="1"/>
                    <a:pt x="81" y="512"/>
                    <a:pt x="32" y="1029"/>
                  </a:cubicBezTo>
                  <a:cubicBezTo>
                    <a:pt x="1" y="1565"/>
                    <a:pt x="353" y="2178"/>
                    <a:pt x="606" y="2653"/>
                  </a:cubicBezTo>
                  <a:lnTo>
                    <a:pt x="798" y="2561"/>
                  </a:lnTo>
                  <a:cubicBezTo>
                    <a:pt x="1342" y="2369"/>
                    <a:pt x="2621" y="1825"/>
                    <a:pt x="2621" y="1825"/>
                  </a:cubicBezTo>
                  <a:cubicBezTo>
                    <a:pt x="2491" y="1565"/>
                    <a:pt x="2361" y="1312"/>
                    <a:pt x="2200" y="1059"/>
                  </a:cubicBezTo>
                  <a:cubicBezTo>
                    <a:pt x="2046" y="707"/>
                    <a:pt x="1817" y="293"/>
                    <a:pt x="1472" y="102"/>
                  </a:cubicBezTo>
                  <a:cubicBezTo>
                    <a:pt x="1351" y="32"/>
                    <a:pt x="1224" y="1"/>
                    <a:pt x="1097"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42"/>
            <p:cNvSpPr/>
            <p:nvPr/>
          </p:nvSpPr>
          <p:spPr>
            <a:xfrm>
              <a:off x="5027083" y="1353269"/>
              <a:ext cx="303452" cy="238937"/>
            </a:xfrm>
            <a:custGeom>
              <a:avLst/>
              <a:gdLst/>
              <a:ahLst/>
              <a:cxnLst/>
              <a:rect l="l" t="t" r="r" b="b"/>
              <a:pathLst>
                <a:path w="2314" h="1822" extrusionOk="0">
                  <a:moveTo>
                    <a:pt x="1252" y="1"/>
                  </a:moveTo>
                  <a:cubicBezTo>
                    <a:pt x="1098" y="1"/>
                    <a:pt x="953" y="44"/>
                    <a:pt x="842" y="131"/>
                  </a:cubicBezTo>
                  <a:lnTo>
                    <a:pt x="651" y="223"/>
                  </a:lnTo>
                  <a:cubicBezTo>
                    <a:pt x="0" y="873"/>
                    <a:pt x="636" y="1821"/>
                    <a:pt x="1293" y="1821"/>
                  </a:cubicBezTo>
                  <a:cubicBezTo>
                    <a:pt x="1410" y="1821"/>
                    <a:pt x="1528" y="1791"/>
                    <a:pt x="1639" y="1724"/>
                  </a:cubicBezTo>
                  <a:cubicBezTo>
                    <a:pt x="2122" y="1441"/>
                    <a:pt x="2313" y="767"/>
                    <a:pt x="1930" y="322"/>
                  </a:cubicBezTo>
                  <a:cubicBezTo>
                    <a:pt x="1753" y="107"/>
                    <a:pt x="1492" y="1"/>
                    <a:pt x="1252"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42"/>
            <p:cNvSpPr/>
            <p:nvPr/>
          </p:nvSpPr>
          <p:spPr>
            <a:xfrm>
              <a:off x="5149566" y="1566110"/>
              <a:ext cx="339646" cy="347914"/>
            </a:xfrm>
            <a:custGeom>
              <a:avLst/>
              <a:gdLst/>
              <a:ahLst/>
              <a:cxnLst/>
              <a:rect l="l" t="t" r="r" b="b"/>
              <a:pathLst>
                <a:path w="2590" h="2653" extrusionOk="0">
                  <a:moveTo>
                    <a:pt x="1087" y="1"/>
                  </a:moveTo>
                  <a:cubicBezTo>
                    <a:pt x="562" y="1"/>
                    <a:pt x="63" y="512"/>
                    <a:pt x="39" y="998"/>
                  </a:cubicBezTo>
                  <a:cubicBezTo>
                    <a:pt x="0" y="1572"/>
                    <a:pt x="353" y="2177"/>
                    <a:pt x="613" y="2652"/>
                  </a:cubicBezTo>
                  <a:lnTo>
                    <a:pt x="766" y="2560"/>
                  </a:lnTo>
                  <a:cubicBezTo>
                    <a:pt x="1341" y="2369"/>
                    <a:pt x="2590" y="1825"/>
                    <a:pt x="2590" y="1825"/>
                  </a:cubicBezTo>
                  <a:cubicBezTo>
                    <a:pt x="2459" y="1572"/>
                    <a:pt x="2337" y="1312"/>
                    <a:pt x="2207" y="1059"/>
                  </a:cubicBezTo>
                  <a:cubicBezTo>
                    <a:pt x="2015" y="706"/>
                    <a:pt x="1824" y="293"/>
                    <a:pt x="1471" y="101"/>
                  </a:cubicBezTo>
                  <a:cubicBezTo>
                    <a:pt x="1346" y="32"/>
                    <a:pt x="1215" y="1"/>
                    <a:pt x="1087" y="1"/>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42"/>
            <p:cNvSpPr/>
            <p:nvPr/>
          </p:nvSpPr>
          <p:spPr>
            <a:xfrm>
              <a:off x="5386794" y="1198129"/>
              <a:ext cx="303321" cy="239331"/>
            </a:xfrm>
            <a:custGeom>
              <a:avLst/>
              <a:gdLst/>
              <a:ahLst/>
              <a:cxnLst/>
              <a:rect l="l" t="t" r="r" b="b"/>
              <a:pathLst>
                <a:path w="2313" h="1825" extrusionOk="0">
                  <a:moveTo>
                    <a:pt x="1233" y="0"/>
                  </a:moveTo>
                  <a:cubicBezTo>
                    <a:pt x="1074" y="0"/>
                    <a:pt x="924" y="45"/>
                    <a:pt x="811" y="134"/>
                  </a:cubicBezTo>
                  <a:lnTo>
                    <a:pt x="650" y="226"/>
                  </a:lnTo>
                  <a:cubicBezTo>
                    <a:pt x="0" y="876"/>
                    <a:pt x="614" y="1825"/>
                    <a:pt x="1283" y="1825"/>
                  </a:cubicBezTo>
                  <a:cubicBezTo>
                    <a:pt x="1402" y="1825"/>
                    <a:pt x="1523" y="1795"/>
                    <a:pt x="1639" y="1727"/>
                  </a:cubicBezTo>
                  <a:cubicBezTo>
                    <a:pt x="2091" y="1436"/>
                    <a:pt x="2313" y="770"/>
                    <a:pt x="1930" y="325"/>
                  </a:cubicBezTo>
                  <a:cubicBezTo>
                    <a:pt x="1752" y="110"/>
                    <a:pt x="1482" y="0"/>
                    <a:pt x="1233" y="0"/>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42"/>
            <p:cNvSpPr/>
            <p:nvPr/>
          </p:nvSpPr>
          <p:spPr>
            <a:xfrm>
              <a:off x="5506130" y="1411364"/>
              <a:ext cx="342793" cy="347914"/>
            </a:xfrm>
            <a:custGeom>
              <a:avLst/>
              <a:gdLst/>
              <a:ahLst/>
              <a:cxnLst/>
              <a:rect l="l" t="t" r="r" b="b"/>
              <a:pathLst>
                <a:path w="2614" h="2653" extrusionOk="0">
                  <a:moveTo>
                    <a:pt x="1092" y="0"/>
                  </a:moveTo>
                  <a:cubicBezTo>
                    <a:pt x="584" y="0"/>
                    <a:pt x="87" y="506"/>
                    <a:pt x="62" y="998"/>
                  </a:cubicBezTo>
                  <a:cubicBezTo>
                    <a:pt x="1" y="1534"/>
                    <a:pt x="346" y="2178"/>
                    <a:pt x="606" y="2652"/>
                  </a:cubicBezTo>
                  <a:lnTo>
                    <a:pt x="798" y="2561"/>
                  </a:lnTo>
                  <a:cubicBezTo>
                    <a:pt x="1342" y="2369"/>
                    <a:pt x="2613" y="1825"/>
                    <a:pt x="2613" y="1825"/>
                  </a:cubicBezTo>
                  <a:cubicBezTo>
                    <a:pt x="2491" y="1572"/>
                    <a:pt x="2360" y="1312"/>
                    <a:pt x="2230" y="1059"/>
                  </a:cubicBezTo>
                  <a:cubicBezTo>
                    <a:pt x="2039" y="707"/>
                    <a:pt x="1817" y="293"/>
                    <a:pt x="1464" y="101"/>
                  </a:cubicBezTo>
                  <a:cubicBezTo>
                    <a:pt x="1344" y="31"/>
                    <a:pt x="1218" y="0"/>
                    <a:pt x="1092" y="0"/>
                  </a:cubicBezTo>
                  <a:close/>
                </a:path>
              </a:pathLst>
            </a:custGeom>
            <a:solidFill>
              <a:srgbClr val="FE7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42"/>
            <p:cNvSpPr/>
            <p:nvPr/>
          </p:nvSpPr>
          <p:spPr>
            <a:xfrm>
              <a:off x="4596951" y="1524276"/>
              <a:ext cx="268438" cy="246805"/>
            </a:xfrm>
            <a:custGeom>
              <a:avLst/>
              <a:gdLst/>
              <a:ahLst/>
              <a:cxnLst/>
              <a:rect l="l" t="t" r="r" b="b"/>
              <a:pathLst>
                <a:path w="2047" h="1882" extrusionOk="0">
                  <a:moveTo>
                    <a:pt x="994" y="0"/>
                  </a:moveTo>
                  <a:cubicBezTo>
                    <a:pt x="831" y="0"/>
                    <a:pt x="672" y="51"/>
                    <a:pt x="545" y="167"/>
                  </a:cubicBezTo>
                  <a:lnTo>
                    <a:pt x="575" y="198"/>
                  </a:lnTo>
                  <a:cubicBezTo>
                    <a:pt x="724" y="135"/>
                    <a:pt x="872" y="103"/>
                    <a:pt x="1012" y="103"/>
                  </a:cubicBezTo>
                  <a:cubicBezTo>
                    <a:pt x="1299" y="103"/>
                    <a:pt x="1555" y="237"/>
                    <a:pt x="1724" y="520"/>
                  </a:cubicBezTo>
                  <a:cubicBezTo>
                    <a:pt x="2016" y="964"/>
                    <a:pt x="1694" y="1508"/>
                    <a:pt x="1311" y="1730"/>
                  </a:cubicBezTo>
                  <a:cubicBezTo>
                    <a:pt x="1219" y="1780"/>
                    <a:pt x="1124" y="1802"/>
                    <a:pt x="1028" y="1802"/>
                  </a:cubicBezTo>
                  <a:cubicBezTo>
                    <a:pt x="757" y="1802"/>
                    <a:pt x="487" y="1624"/>
                    <a:pt x="323" y="1408"/>
                  </a:cubicBezTo>
                  <a:cubicBezTo>
                    <a:pt x="70" y="1056"/>
                    <a:pt x="131" y="612"/>
                    <a:pt x="422" y="290"/>
                  </a:cubicBezTo>
                  <a:cubicBezTo>
                    <a:pt x="422" y="268"/>
                    <a:pt x="403" y="247"/>
                    <a:pt x="392" y="247"/>
                  </a:cubicBezTo>
                  <a:cubicBezTo>
                    <a:pt x="387" y="247"/>
                    <a:pt x="384" y="250"/>
                    <a:pt x="384" y="259"/>
                  </a:cubicBezTo>
                  <a:cubicBezTo>
                    <a:pt x="39" y="612"/>
                    <a:pt x="1" y="1094"/>
                    <a:pt x="323" y="1508"/>
                  </a:cubicBezTo>
                  <a:cubicBezTo>
                    <a:pt x="495" y="1748"/>
                    <a:pt x="760" y="1882"/>
                    <a:pt x="1032" y="1882"/>
                  </a:cubicBezTo>
                  <a:cubicBezTo>
                    <a:pt x="1159" y="1882"/>
                    <a:pt x="1288" y="1852"/>
                    <a:pt x="1410" y="1791"/>
                  </a:cubicBezTo>
                  <a:cubicBezTo>
                    <a:pt x="1855" y="1539"/>
                    <a:pt x="2046" y="933"/>
                    <a:pt x="1824" y="481"/>
                  </a:cubicBezTo>
                  <a:cubicBezTo>
                    <a:pt x="1676" y="205"/>
                    <a:pt x="1325" y="0"/>
                    <a:pt x="99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42"/>
            <p:cNvSpPr/>
            <p:nvPr/>
          </p:nvSpPr>
          <p:spPr>
            <a:xfrm>
              <a:off x="4627113" y="1737118"/>
              <a:ext cx="401936" cy="352635"/>
            </a:xfrm>
            <a:custGeom>
              <a:avLst/>
              <a:gdLst/>
              <a:ahLst/>
              <a:cxnLst/>
              <a:rect l="l" t="t" r="r" b="b"/>
              <a:pathLst>
                <a:path w="3065" h="2689" extrusionOk="0">
                  <a:moveTo>
                    <a:pt x="1535" y="0"/>
                  </a:moveTo>
                  <a:cubicBezTo>
                    <a:pt x="1387" y="0"/>
                    <a:pt x="1233" y="37"/>
                    <a:pt x="1081" y="107"/>
                  </a:cubicBezTo>
                  <a:cubicBezTo>
                    <a:pt x="1" y="620"/>
                    <a:pt x="506" y="1961"/>
                    <a:pt x="1019" y="2689"/>
                  </a:cubicBezTo>
                  <a:cubicBezTo>
                    <a:pt x="1050" y="2689"/>
                    <a:pt x="1050" y="2689"/>
                    <a:pt x="1050" y="2658"/>
                  </a:cubicBezTo>
                  <a:cubicBezTo>
                    <a:pt x="728" y="1862"/>
                    <a:pt x="93" y="873"/>
                    <a:pt x="1081" y="199"/>
                  </a:cubicBezTo>
                  <a:cubicBezTo>
                    <a:pt x="1243" y="94"/>
                    <a:pt x="1392" y="48"/>
                    <a:pt x="1529" y="48"/>
                  </a:cubicBezTo>
                  <a:cubicBezTo>
                    <a:pt x="2264" y="48"/>
                    <a:pt x="2678" y="1352"/>
                    <a:pt x="3027" y="1862"/>
                  </a:cubicBezTo>
                  <a:cubicBezTo>
                    <a:pt x="3027" y="1877"/>
                    <a:pt x="3036" y="1885"/>
                    <a:pt x="3046" y="1885"/>
                  </a:cubicBezTo>
                  <a:cubicBezTo>
                    <a:pt x="3055" y="1885"/>
                    <a:pt x="3065" y="1877"/>
                    <a:pt x="3065" y="1862"/>
                  </a:cubicBezTo>
                  <a:cubicBezTo>
                    <a:pt x="2873" y="1348"/>
                    <a:pt x="2582" y="774"/>
                    <a:pt x="2230" y="329"/>
                  </a:cubicBezTo>
                  <a:cubicBezTo>
                    <a:pt x="2032" y="107"/>
                    <a:pt x="1790" y="0"/>
                    <a:pt x="153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42"/>
            <p:cNvSpPr/>
            <p:nvPr/>
          </p:nvSpPr>
          <p:spPr>
            <a:xfrm>
              <a:off x="4785921" y="1979990"/>
              <a:ext cx="217819" cy="101765"/>
            </a:xfrm>
            <a:custGeom>
              <a:avLst/>
              <a:gdLst/>
              <a:ahLst/>
              <a:cxnLst/>
              <a:rect l="l" t="t" r="r" b="b"/>
              <a:pathLst>
                <a:path w="1661" h="776" extrusionOk="0">
                  <a:moveTo>
                    <a:pt x="1643" y="1"/>
                  </a:moveTo>
                  <a:cubicBezTo>
                    <a:pt x="1638" y="1"/>
                    <a:pt x="1632" y="3"/>
                    <a:pt x="1624" y="10"/>
                  </a:cubicBezTo>
                  <a:cubicBezTo>
                    <a:pt x="1088" y="232"/>
                    <a:pt x="544" y="492"/>
                    <a:pt x="0" y="745"/>
                  </a:cubicBezTo>
                  <a:lnTo>
                    <a:pt x="0" y="776"/>
                  </a:lnTo>
                  <a:cubicBezTo>
                    <a:pt x="575" y="584"/>
                    <a:pt x="1149" y="362"/>
                    <a:pt x="1624" y="40"/>
                  </a:cubicBezTo>
                  <a:cubicBezTo>
                    <a:pt x="1655" y="40"/>
                    <a:pt x="1661" y="1"/>
                    <a:pt x="164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42"/>
            <p:cNvSpPr/>
            <p:nvPr/>
          </p:nvSpPr>
          <p:spPr>
            <a:xfrm>
              <a:off x="4990758" y="1360744"/>
              <a:ext cx="268438" cy="247330"/>
            </a:xfrm>
            <a:custGeom>
              <a:avLst/>
              <a:gdLst/>
              <a:ahLst/>
              <a:cxnLst/>
              <a:rect l="l" t="t" r="r" b="b"/>
              <a:pathLst>
                <a:path w="2047" h="1886" extrusionOk="0">
                  <a:moveTo>
                    <a:pt x="987" y="0"/>
                  </a:moveTo>
                  <a:cubicBezTo>
                    <a:pt x="826" y="0"/>
                    <a:pt x="670" y="50"/>
                    <a:pt x="545" y="166"/>
                  </a:cubicBezTo>
                  <a:lnTo>
                    <a:pt x="575" y="196"/>
                  </a:lnTo>
                  <a:cubicBezTo>
                    <a:pt x="720" y="134"/>
                    <a:pt x="865" y="103"/>
                    <a:pt x="1004" y="103"/>
                  </a:cubicBezTo>
                  <a:cubicBezTo>
                    <a:pt x="1292" y="103"/>
                    <a:pt x="1554" y="239"/>
                    <a:pt x="1725" y="518"/>
                  </a:cubicBezTo>
                  <a:cubicBezTo>
                    <a:pt x="2016" y="962"/>
                    <a:pt x="1694" y="1506"/>
                    <a:pt x="1311" y="1728"/>
                  </a:cubicBezTo>
                  <a:cubicBezTo>
                    <a:pt x="1219" y="1778"/>
                    <a:pt x="1123" y="1800"/>
                    <a:pt x="1028" y="1800"/>
                  </a:cubicBezTo>
                  <a:cubicBezTo>
                    <a:pt x="756" y="1800"/>
                    <a:pt x="487" y="1624"/>
                    <a:pt x="323" y="1414"/>
                  </a:cubicBezTo>
                  <a:cubicBezTo>
                    <a:pt x="62" y="1062"/>
                    <a:pt x="131" y="618"/>
                    <a:pt x="415" y="296"/>
                  </a:cubicBezTo>
                  <a:cubicBezTo>
                    <a:pt x="415" y="274"/>
                    <a:pt x="399" y="253"/>
                    <a:pt x="390" y="253"/>
                  </a:cubicBezTo>
                  <a:cubicBezTo>
                    <a:pt x="387" y="253"/>
                    <a:pt x="384" y="256"/>
                    <a:pt x="384" y="265"/>
                  </a:cubicBezTo>
                  <a:cubicBezTo>
                    <a:pt x="31" y="618"/>
                    <a:pt x="1" y="1093"/>
                    <a:pt x="323" y="1506"/>
                  </a:cubicBezTo>
                  <a:cubicBezTo>
                    <a:pt x="496" y="1748"/>
                    <a:pt x="761" y="1886"/>
                    <a:pt x="1033" y="1886"/>
                  </a:cubicBezTo>
                  <a:cubicBezTo>
                    <a:pt x="1157" y="1886"/>
                    <a:pt x="1283" y="1857"/>
                    <a:pt x="1403" y="1797"/>
                  </a:cubicBezTo>
                  <a:cubicBezTo>
                    <a:pt x="1855" y="1537"/>
                    <a:pt x="2046" y="932"/>
                    <a:pt x="1824" y="487"/>
                  </a:cubicBezTo>
                  <a:cubicBezTo>
                    <a:pt x="1670" y="209"/>
                    <a:pt x="1318" y="0"/>
                    <a:pt x="98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42"/>
            <p:cNvSpPr/>
            <p:nvPr/>
          </p:nvSpPr>
          <p:spPr>
            <a:xfrm>
              <a:off x="5020002" y="1573585"/>
              <a:ext cx="401936" cy="353422"/>
            </a:xfrm>
            <a:custGeom>
              <a:avLst/>
              <a:gdLst/>
              <a:ahLst/>
              <a:cxnLst/>
              <a:rect l="l" t="t" r="r" b="b"/>
              <a:pathLst>
                <a:path w="3065" h="2695" extrusionOk="0">
                  <a:moveTo>
                    <a:pt x="1533" y="1"/>
                  </a:moveTo>
                  <a:cubicBezTo>
                    <a:pt x="1387" y="1"/>
                    <a:pt x="1238" y="36"/>
                    <a:pt x="1088" y="105"/>
                  </a:cubicBezTo>
                  <a:cubicBezTo>
                    <a:pt x="0" y="619"/>
                    <a:pt x="513" y="1959"/>
                    <a:pt x="1027" y="2695"/>
                  </a:cubicBezTo>
                  <a:cubicBezTo>
                    <a:pt x="1057" y="2695"/>
                    <a:pt x="1057" y="2695"/>
                    <a:pt x="1057" y="2664"/>
                  </a:cubicBezTo>
                  <a:cubicBezTo>
                    <a:pt x="735" y="1867"/>
                    <a:pt x="100" y="872"/>
                    <a:pt x="1088" y="236"/>
                  </a:cubicBezTo>
                  <a:cubicBezTo>
                    <a:pt x="1256" y="119"/>
                    <a:pt x="1410" y="69"/>
                    <a:pt x="1553" y="69"/>
                  </a:cubicBezTo>
                  <a:cubicBezTo>
                    <a:pt x="2273" y="69"/>
                    <a:pt x="2688" y="1356"/>
                    <a:pt x="3034" y="1867"/>
                  </a:cubicBezTo>
                  <a:cubicBezTo>
                    <a:pt x="3034" y="1883"/>
                    <a:pt x="3041" y="1890"/>
                    <a:pt x="3049" y="1890"/>
                  </a:cubicBezTo>
                  <a:cubicBezTo>
                    <a:pt x="3057" y="1890"/>
                    <a:pt x="3064" y="1883"/>
                    <a:pt x="3064" y="1867"/>
                  </a:cubicBezTo>
                  <a:cubicBezTo>
                    <a:pt x="2873" y="1354"/>
                    <a:pt x="2589" y="780"/>
                    <a:pt x="2237" y="335"/>
                  </a:cubicBezTo>
                  <a:cubicBezTo>
                    <a:pt x="2032" y="110"/>
                    <a:pt x="1789" y="1"/>
                    <a:pt x="153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42"/>
            <p:cNvSpPr/>
            <p:nvPr/>
          </p:nvSpPr>
          <p:spPr>
            <a:xfrm>
              <a:off x="5179728" y="1816851"/>
              <a:ext cx="216901" cy="102158"/>
            </a:xfrm>
            <a:custGeom>
              <a:avLst/>
              <a:gdLst/>
              <a:ahLst/>
              <a:cxnLst/>
              <a:rect l="l" t="t" r="r" b="b"/>
              <a:pathLst>
                <a:path w="1654" h="779" extrusionOk="0">
                  <a:moveTo>
                    <a:pt x="1640" y="1"/>
                  </a:moveTo>
                  <a:cubicBezTo>
                    <a:pt x="1636" y="1"/>
                    <a:pt x="1631" y="4"/>
                    <a:pt x="1624" y="12"/>
                  </a:cubicBezTo>
                  <a:cubicBezTo>
                    <a:pt x="1080" y="235"/>
                    <a:pt x="536" y="487"/>
                    <a:pt x="0" y="740"/>
                  </a:cubicBezTo>
                  <a:lnTo>
                    <a:pt x="0" y="779"/>
                  </a:lnTo>
                  <a:cubicBezTo>
                    <a:pt x="575" y="587"/>
                    <a:pt x="1149" y="357"/>
                    <a:pt x="1624" y="43"/>
                  </a:cubicBezTo>
                  <a:cubicBezTo>
                    <a:pt x="1648" y="43"/>
                    <a:pt x="1653" y="1"/>
                    <a:pt x="164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42"/>
            <p:cNvSpPr/>
            <p:nvPr/>
          </p:nvSpPr>
          <p:spPr>
            <a:xfrm>
              <a:off x="5367517" y="1204293"/>
              <a:ext cx="264373" cy="249035"/>
            </a:xfrm>
            <a:custGeom>
              <a:avLst/>
              <a:gdLst/>
              <a:ahLst/>
              <a:cxnLst/>
              <a:rect l="l" t="t" r="r" b="b"/>
              <a:pathLst>
                <a:path w="2016" h="1899" extrusionOk="0">
                  <a:moveTo>
                    <a:pt x="973" y="0"/>
                  </a:moveTo>
                  <a:cubicBezTo>
                    <a:pt x="813" y="0"/>
                    <a:pt x="660" y="53"/>
                    <a:pt x="545" y="179"/>
                  </a:cubicBezTo>
                  <a:cubicBezTo>
                    <a:pt x="514" y="179"/>
                    <a:pt x="545" y="209"/>
                    <a:pt x="575" y="209"/>
                  </a:cubicBezTo>
                  <a:cubicBezTo>
                    <a:pt x="710" y="147"/>
                    <a:pt x="851" y="116"/>
                    <a:pt x="990" y="116"/>
                  </a:cubicBezTo>
                  <a:cubicBezTo>
                    <a:pt x="1278" y="116"/>
                    <a:pt x="1554" y="252"/>
                    <a:pt x="1724" y="531"/>
                  </a:cubicBezTo>
                  <a:cubicBezTo>
                    <a:pt x="1977" y="976"/>
                    <a:pt x="1694" y="1520"/>
                    <a:pt x="1280" y="1742"/>
                  </a:cubicBezTo>
                  <a:cubicBezTo>
                    <a:pt x="1188" y="1792"/>
                    <a:pt x="1092" y="1813"/>
                    <a:pt x="997" y="1813"/>
                  </a:cubicBezTo>
                  <a:cubicBezTo>
                    <a:pt x="727" y="1813"/>
                    <a:pt x="464" y="1637"/>
                    <a:pt x="322" y="1428"/>
                  </a:cubicBezTo>
                  <a:cubicBezTo>
                    <a:pt x="31" y="1075"/>
                    <a:pt x="100" y="623"/>
                    <a:pt x="384" y="278"/>
                  </a:cubicBezTo>
                  <a:cubicBezTo>
                    <a:pt x="414" y="278"/>
                    <a:pt x="384" y="240"/>
                    <a:pt x="353" y="240"/>
                  </a:cubicBezTo>
                  <a:cubicBezTo>
                    <a:pt x="1" y="623"/>
                    <a:pt x="1" y="1106"/>
                    <a:pt x="292" y="1520"/>
                  </a:cubicBezTo>
                  <a:cubicBezTo>
                    <a:pt x="466" y="1762"/>
                    <a:pt x="744" y="1899"/>
                    <a:pt x="1016" y="1899"/>
                  </a:cubicBezTo>
                  <a:cubicBezTo>
                    <a:pt x="1140" y="1899"/>
                    <a:pt x="1262" y="1871"/>
                    <a:pt x="1372" y="1811"/>
                  </a:cubicBezTo>
                  <a:cubicBezTo>
                    <a:pt x="1855" y="1550"/>
                    <a:pt x="2016" y="945"/>
                    <a:pt x="1786" y="501"/>
                  </a:cubicBezTo>
                  <a:cubicBezTo>
                    <a:pt x="1657" y="223"/>
                    <a:pt x="1300" y="0"/>
                    <a:pt x="97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42"/>
            <p:cNvSpPr/>
            <p:nvPr/>
          </p:nvSpPr>
          <p:spPr>
            <a:xfrm>
              <a:off x="5396630" y="1418839"/>
              <a:ext cx="402068" cy="353553"/>
            </a:xfrm>
            <a:custGeom>
              <a:avLst/>
              <a:gdLst/>
              <a:ahLst/>
              <a:cxnLst/>
              <a:rect l="l" t="t" r="r" b="b"/>
              <a:pathLst>
                <a:path w="3066" h="2696" extrusionOk="0">
                  <a:moveTo>
                    <a:pt x="1534" y="1"/>
                  </a:moveTo>
                  <a:cubicBezTo>
                    <a:pt x="1390" y="1"/>
                    <a:pt x="1239" y="36"/>
                    <a:pt x="1089" y="106"/>
                  </a:cubicBezTo>
                  <a:cubicBezTo>
                    <a:pt x="1" y="619"/>
                    <a:pt x="514" y="1960"/>
                    <a:pt x="1027" y="2695"/>
                  </a:cubicBezTo>
                  <a:cubicBezTo>
                    <a:pt x="1027" y="2695"/>
                    <a:pt x="1058" y="2695"/>
                    <a:pt x="1058" y="2664"/>
                  </a:cubicBezTo>
                  <a:cubicBezTo>
                    <a:pt x="706" y="1860"/>
                    <a:pt x="70" y="872"/>
                    <a:pt x="1058" y="205"/>
                  </a:cubicBezTo>
                  <a:cubicBezTo>
                    <a:pt x="1220" y="98"/>
                    <a:pt x="1370" y="51"/>
                    <a:pt x="1510" y="51"/>
                  </a:cubicBezTo>
                  <a:cubicBezTo>
                    <a:pt x="2246" y="51"/>
                    <a:pt x="2682" y="1351"/>
                    <a:pt x="3004" y="1860"/>
                  </a:cubicBezTo>
                  <a:cubicBezTo>
                    <a:pt x="3019" y="1879"/>
                    <a:pt x="3035" y="1889"/>
                    <a:pt x="3046" y="1889"/>
                  </a:cubicBezTo>
                  <a:cubicBezTo>
                    <a:pt x="3058" y="1889"/>
                    <a:pt x="3065" y="1879"/>
                    <a:pt x="3065" y="1860"/>
                  </a:cubicBezTo>
                  <a:cubicBezTo>
                    <a:pt x="2874" y="1354"/>
                    <a:pt x="2590" y="749"/>
                    <a:pt x="2207" y="328"/>
                  </a:cubicBezTo>
                  <a:cubicBezTo>
                    <a:pt x="2022" y="109"/>
                    <a:pt x="1787" y="1"/>
                    <a:pt x="153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42"/>
            <p:cNvSpPr/>
            <p:nvPr/>
          </p:nvSpPr>
          <p:spPr>
            <a:xfrm>
              <a:off x="5551897" y="1661056"/>
              <a:ext cx="220442" cy="100060"/>
            </a:xfrm>
            <a:custGeom>
              <a:avLst/>
              <a:gdLst/>
              <a:ahLst/>
              <a:cxnLst/>
              <a:rect l="l" t="t" r="r" b="b"/>
              <a:pathLst>
                <a:path w="1681" h="763" extrusionOk="0">
                  <a:moveTo>
                    <a:pt x="1653" y="1"/>
                  </a:moveTo>
                  <a:cubicBezTo>
                    <a:pt x="1646" y="1"/>
                    <a:pt x="1637" y="4"/>
                    <a:pt x="1628" y="13"/>
                  </a:cubicBezTo>
                  <a:cubicBezTo>
                    <a:pt x="1084" y="243"/>
                    <a:pt x="571" y="496"/>
                    <a:pt x="35" y="748"/>
                  </a:cubicBezTo>
                  <a:cubicBezTo>
                    <a:pt x="571" y="588"/>
                    <a:pt x="1184" y="365"/>
                    <a:pt x="1659" y="51"/>
                  </a:cubicBezTo>
                  <a:cubicBezTo>
                    <a:pt x="1681" y="24"/>
                    <a:pt x="1672" y="1"/>
                    <a:pt x="1653" y="1"/>
                  </a:cubicBezTo>
                  <a:close/>
                  <a:moveTo>
                    <a:pt x="35" y="748"/>
                  </a:moveTo>
                  <a:cubicBezTo>
                    <a:pt x="9" y="748"/>
                    <a:pt x="1" y="762"/>
                    <a:pt x="9" y="762"/>
                  </a:cubicBezTo>
                  <a:cubicBezTo>
                    <a:pt x="14" y="762"/>
                    <a:pt x="22" y="759"/>
                    <a:pt x="35" y="748"/>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42"/>
            <p:cNvSpPr/>
            <p:nvPr/>
          </p:nvSpPr>
          <p:spPr>
            <a:xfrm>
              <a:off x="4668290" y="1486901"/>
              <a:ext cx="13245" cy="34228"/>
            </a:xfrm>
            <a:custGeom>
              <a:avLst/>
              <a:gdLst/>
              <a:ahLst/>
              <a:cxnLst/>
              <a:rect l="l" t="t" r="r" b="b"/>
              <a:pathLst>
                <a:path w="101" h="261" extrusionOk="0">
                  <a:moveTo>
                    <a:pt x="31" y="0"/>
                  </a:moveTo>
                  <a:cubicBezTo>
                    <a:pt x="1" y="69"/>
                    <a:pt x="31" y="161"/>
                    <a:pt x="70" y="261"/>
                  </a:cubicBezTo>
                  <a:cubicBezTo>
                    <a:pt x="70" y="261"/>
                    <a:pt x="100" y="261"/>
                    <a:pt x="100" y="230"/>
                  </a:cubicBezTo>
                  <a:cubicBezTo>
                    <a:pt x="100" y="161"/>
                    <a:pt x="100" y="69"/>
                    <a:pt x="7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42"/>
            <p:cNvSpPr/>
            <p:nvPr/>
          </p:nvSpPr>
          <p:spPr>
            <a:xfrm>
              <a:off x="4672355" y="1425658"/>
              <a:ext cx="11934" cy="33834"/>
            </a:xfrm>
            <a:custGeom>
              <a:avLst/>
              <a:gdLst/>
              <a:ahLst/>
              <a:cxnLst/>
              <a:rect l="l" t="t" r="r" b="b"/>
              <a:pathLst>
                <a:path w="91" h="258" extrusionOk="0">
                  <a:moveTo>
                    <a:pt x="54" y="0"/>
                  </a:moveTo>
                  <a:cubicBezTo>
                    <a:pt x="46" y="0"/>
                    <a:pt x="39" y="8"/>
                    <a:pt x="39" y="23"/>
                  </a:cubicBezTo>
                  <a:cubicBezTo>
                    <a:pt x="0" y="84"/>
                    <a:pt x="0" y="153"/>
                    <a:pt x="39" y="245"/>
                  </a:cubicBezTo>
                  <a:cubicBezTo>
                    <a:pt x="39" y="254"/>
                    <a:pt x="44" y="258"/>
                    <a:pt x="51" y="258"/>
                  </a:cubicBezTo>
                  <a:cubicBezTo>
                    <a:pt x="67" y="258"/>
                    <a:pt x="91" y="236"/>
                    <a:pt x="69" y="215"/>
                  </a:cubicBezTo>
                  <a:lnTo>
                    <a:pt x="69" y="23"/>
                  </a:lnTo>
                  <a:cubicBezTo>
                    <a:pt x="69" y="8"/>
                    <a:pt x="62" y="0"/>
                    <a:pt x="5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42"/>
            <p:cNvSpPr/>
            <p:nvPr/>
          </p:nvSpPr>
          <p:spPr>
            <a:xfrm>
              <a:off x="4685338" y="1368612"/>
              <a:ext cx="15605" cy="30031"/>
            </a:xfrm>
            <a:custGeom>
              <a:avLst/>
              <a:gdLst/>
              <a:ahLst/>
              <a:cxnLst/>
              <a:rect l="l" t="t" r="r" b="b"/>
              <a:pathLst>
                <a:path w="119" h="229" extrusionOk="0">
                  <a:moveTo>
                    <a:pt x="101" y="0"/>
                  </a:moveTo>
                  <a:cubicBezTo>
                    <a:pt x="97" y="0"/>
                    <a:pt x="93" y="3"/>
                    <a:pt x="93" y="14"/>
                  </a:cubicBezTo>
                  <a:cubicBezTo>
                    <a:pt x="118" y="14"/>
                    <a:pt x="110" y="0"/>
                    <a:pt x="101" y="0"/>
                  </a:cubicBezTo>
                  <a:close/>
                  <a:moveTo>
                    <a:pt x="93" y="14"/>
                  </a:moveTo>
                  <a:cubicBezTo>
                    <a:pt x="32" y="44"/>
                    <a:pt x="1" y="136"/>
                    <a:pt x="1" y="205"/>
                  </a:cubicBezTo>
                  <a:cubicBezTo>
                    <a:pt x="1" y="221"/>
                    <a:pt x="9" y="228"/>
                    <a:pt x="16" y="228"/>
                  </a:cubicBezTo>
                  <a:cubicBezTo>
                    <a:pt x="24" y="228"/>
                    <a:pt x="32" y="221"/>
                    <a:pt x="32" y="205"/>
                  </a:cubicBezTo>
                  <a:cubicBezTo>
                    <a:pt x="32" y="136"/>
                    <a:pt x="93" y="75"/>
                    <a:pt x="93" y="14"/>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42"/>
            <p:cNvSpPr/>
            <p:nvPr/>
          </p:nvSpPr>
          <p:spPr>
            <a:xfrm>
              <a:off x="4711697" y="1316156"/>
              <a:ext cx="28063" cy="26884"/>
            </a:xfrm>
            <a:custGeom>
              <a:avLst/>
              <a:gdLst/>
              <a:ahLst/>
              <a:cxnLst/>
              <a:rect l="l" t="t" r="r" b="b"/>
              <a:pathLst>
                <a:path w="214" h="205" extrusionOk="0">
                  <a:moveTo>
                    <a:pt x="183" y="0"/>
                  </a:moveTo>
                  <a:cubicBezTo>
                    <a:pt x="122" y="31"/>
                    <a:pt x="53" y="92"/>
                    <a:pt x="22" y="153"/>
                  </a:cubicBezTo>
                  <a:cubicBezTo>
                    <a:pt x="0" y="181"/>
                    <a:pt x="25" y="204"/>
                    <a:pt x="41" y="204"/>
                  </a:cubicBezTo>
                  <a:cubicBezTo>
                    <a:pt x="48" y="204"/>
                    <a:pt x="53" y="200"/>
                    <a:pt x="53" y="192"/>
                  </a:cubicBezTo>
                  <a:cubicBezTo>
                    <a:pt x="83" y="123"/>
                    <a:pt x="183" y="92"/>
                    <a:pt x="214" y="31"/>
                  </a:cubicBezTo>
                  <a:cubicBezTo>
                    <a:pt x="214" y="0"/>
                    <a:pt x="214" y="0"/>
                    <a:pt x="1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42"/>
            <p:cNvSpPr/>
            <p:nvPr/>
          </p:nvSpPr>
          <p:spPr>
            <a:xfrm>
              <a:off x="4760873" y="1277863"/>
              <a:ext cx="42226" cy="18360"/>
            </a:xfrm>
            <a:custGeom>
              <a:avLst/>
              <a:gdLst/>
              <a:ahLst/>
              <a:cxnLst/>
              <a:rect l="l" t="t" r="r" b="b"/>
              <a:pathLst>
                <a:path w="322" h="140" extrusionOk="0">
                  <a:moveTo>
                    <a:pt x="283" y="1"/>
                  </a:moveTo>
                  <a:cubicBezTo>
                    <a:pt x="191" y="1"/>
                    <a:pt x="91" y="62"/>
                    <a:pt x="30" y="100"/>
                  </a:cubicBezTo>
                  <a:cubicBezTo>
                    <a:pt x="6" y="100"/>
                    <a:pt x="1" y="140"/>
                    <a:pt x="15" y="140"/>
                  </a:cubicBezTo>
                  <a:cubicBezTo>
                    <a:pt x="19" y="140"/>
                    <a:pt x="24" y="137"/>
                    <a:pt x="30" y="131"/>
                  </a:cubicBezTo>
                  <a:cubicBezTo>
                    <a:pt x="130" y="131"/>
                    <a:pt x="222" y="100"/>
                    <a:pt x="283" y="32"/>
                  </a:cubicBezTo>
                  <a:cubicBezTo>
                    <a:pt x="321" y="32"/>
                    <a:pt x="283" y="1"/>
                    <a:pt x="28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42"/>
            <p:cNvSpPr/>
            <p:nvPr/>
          </p:nvSpPr>
          <p:spPr>
            <a:xfrm>
              <a:off x="4832081" y="1263568"/>
              <a:ext cx="33309" cy="8262"/>
            </a:xfrm>
            <a:custGeom>
              <a:avLst/>
              <a:gdLst/>
              <a:ahLst/>
              <a:cxnLst/>
              <a:rect l="l" t="t" r="r" b="b"/>
              <a:pathLst>
                <a:path w="254" h="63" extrusionOk="0">
                  <a:moveTo>
                    <a:pt x="182" y="1"/>
                  </a:moveTo>
                  <a:cubicBezTo>
                    <a:pt x="130" y="1"/>
                    <a:pt x="72" y="18"/>
                    <a:pt x="31" y="18"/>
                  </a:cubicBezTo>
                  <a:cubicBezTo>
                    <a:pt x="0" y="18"/>
                    <a:pt x="0" y="49"/>
                    <a:pt x="31" y="49"/>
                  </a:cubicBezTo>
                  <a:cubicBezTo>
                    <a:pt x="72" y="49"/>
                    <a:pt x="130" y="62"/>
                    <a:pt x="182" y="62"/>
                  </a:cubicBezTo>
                  <a:cubicBezTo>
                    <a:pt x="208" y="62"/>
                    <a:pt x="233" y="59"/>
                    <a:pt x="253" y="49"/>
                  </a:cubicBezTo>
                  <a:lnTo>
                    <a:pt x="253" y="18"/>
                  </a:lnTo>
                  <a:cubicBezTo>
                    <a:pt x="233" y="5"/>
                    <a:pt x="208" y="1"/>
                    <a:pt x="18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42"/>
            <p:cNvSpPr/>
            <p:nvPr/>
          </p:nvSpPr>
          <p:spPr>
            <a:xfrm>
              <a:off x="4882307" y="1260814"/>
              <a:ext cx="46292" cy="17179"/>
            </a:xfrm>
            <a:custGeom>
              <a:avLst/>
              <a:gdLst/>
              <a:ahLst/>
              <a:cxnLst/>
              <a:rect l="l" t="t" r="r" b="b"/>
              <a:pathLst>
                <a:path w="353" h="131" extrusionOk="0">
                  <a:moveTo>
                    <a:pt x="31" y="1"/>
                  </a:moveTo>
                  <a:cubicBezTo>
                    <a:pt x="31" y="1"/>
                    <a:pt x="0" y="70"/>
                    <a:pt x="31" y="70"/>
                  </a:cubicBezTo>
                  <a:cubicBezTo>
                    <a:pt x="92" y="70"/>
                    <a:pt x="123" y="70"/>
                    <a:pt x="192" y="100"/>
                  </a:cubicBezTo>
                  <a:cubicBezTo>
                    <a:pt x="223" y="100"/>
                    <a:pt x="284" y="131"/>
                    <a:pt x="315" y="131"/>
                  </a:cubicBezTo>
                  <a:cubicBezTo>
                    <a:pt x="353" y="131"/>
                    <a:pt x="353" y="100"/>
                    <a:pt x="353" y="100"/>
                  </a:cubicBezTo>
                  <a:cubicBezTo>
                    <a:pt x="284" y="1"/>
                    <a:pt x="123" y="1"/>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42"/>
            <p:cNvSpPr/>
            <p:nvPr/>
          </p:nvSpPr>
          <p:spPr>
            <a:xfrm>
              <a:off x="4944729" y="1284944"/>
              <a:ext cx="42226" cy="31342"/>
            </a:xfrm>
            <a:custGeom>
              <a:avLst/>
              <a:gdLst/>
              <a:ahLst/>
              <a:cxnLst/>
              <a:rect l="l" t="t" r="r" b="b"/>
              <a:pathLst>
                <a:path w="322" h="239" extrusionOk="0">
                  <a:moveTo>
                    <a:pt x="16" y="0"/>
                  </a:moveTo>
                  <a:cubicBezTo>
                    <a:pt x="0" y="0"/>
                    <a:pt x="5" y="46"/>
                    <a:pt x="30" y="46"/>
                  </a:cubicBezTo>
                  <a:cubicBezTo>
                    <a:pt x="99" y="108"/>
                    <a:pt x="191" y="169"/>
                    <a:pt x="291" y="238"/>
                  </a:cubicBezTo>
                  <a:cubicBezTo>
                    <a:pt x="291" y="238"/>
                    <a:pt x="321" y="200"/>
                    <a:pt x="291" y="200"/>
                  </a:cubicBezTo>
                  <a:cubicBezTo>
                    <a:pt x="260" y="108"/>
                    <a:pt x="130" y="46"/>
                    <a:pt x="30" y="8"/>
                  </a:cubicBezTo>
                  <a:cubicBezTo>
                    <a:pt x="25" y="3"/>
                    <a:pt x="20" y="0"/>
                    <a:pt x="1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42"/>
            <p:cNvSpPr/>
            <p:nvPr/>
          </p:nvSpPr>
          <p:spPr>
            <a:xfrm>
              <a:off x="5005052" y="1330450"/>
              <a:ext cx="28063" cy="22950"/>
            </a:xfrm>
            <a:custGeom>
              <a:avLst/>
              <a:gdLst/>
              <a:ahLst/>
              <a:cxnLst/>
              <a:rect l="l" t="t" r="r" b="b"/>
              <a:pathLst>
                <a:path w="214" h="175" extrusionOk="0">
                  <a:moveTo>
                    <a:pt x="27" y="1"/>
                  </a:moveTo>
                  <a:cubicBezTo>
                    <a:pt x="9" y="1"/>
                    <a:pt x="0" y="23"/>
                    <a:pt x="22" y="44"/>
                  </a:cubicBezTo>
                  <a:cubicBezTo>
                    <a:pt x="53" y="83"/>
                    <a:pt x="83" y="144"/>
                    <a:pt x="145" y="174"/>
                  </a:cubicBezTo>
                  <a:cubicBezTo>
                    <a:pt x="183" y="174"/>
                    <a:pt x="214" y="144"/>
                    <a:pt x="183" y="144"/>
                  </a:cubicBezTo>
                  <a:cubicBezTo>
                    <a:pt x="183" y="83"/>
                    <a:pt x="114" y="44"/>
                    <a:pt x="53" y="14"/>
                  </a:cubicBezTo>
                  <a:cubicBezTo>
                    <a:pt x="44" y="5"/>
                    <a:pt x="35" y="1"/>
                    <a:pt x="27"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42"/>
            <p:cNvSpPr/>
            <p:nvPr/>
          </p:nvSpPr>
          <p:spPr>
            <a:xfrm>
              <a:off x="5034165" y="1355629"/>
              <a:ext cx="28063" cy="30949"/>
            </a:xfrm>
            <a:custGeom>
              <a:avLst/>
              <a:gdLst/>
              <a:ahLst/>
              <a:cxnLst/>
              <a:rect l="l" t="t" r="r" b="b"/>
              <a:pathLst>
                <a:path w="214" h="236" extrusionOk="0">
                  <a:moveTo>
                    <a:pt x="28" y="0"/>
                  </a:moveTo>
                  <a:cubicBezTo>
                    <a:pt x="10" y="0"/>
                    <a:pt x="1" y="22"/>
                    <a:pt x="22" y="44"/>
                  </a:cubicBezTo>
                  <a:cubicBezTo>
                    <a:pt x="53" y="113"/>
                    <a:pt x="84" y="235"/>
                    <a:pt x="152" y="235"/>
                  </a:cubicBezTo>
                  <a:lnTo>
                    <a:pt x="183" y="235"/>
                  </a:lnTo>
                  <a:cubicBezTo>
                    <a:pt x="214" y="143"/>
                    <a:pt x="114" y="82"/>
                    <a:pt x="53" y="13"/>
                  </a:cubicBezTo>
                  <a:cubicBezTo>
                    <a:pt x="44" y="4"/>
                    <a:pt x="35" y="0"/>
                    <a:pt x="2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42"/>
            <p:cNvSpPr/>
            <p:nvPr/>
          </p:nvSpPr>
          <p:spPr>
            <a:xfrm>
              <a:off x="5045049" y="1329139"/>
              <a:ext cx="17179" cy="36064"/>
            </a:xfrm>
            <a:custGeom>
              <a:avLst/>
              <a:gdLst/>
              <a:ahLst/>
              <a:cxnLst/>
              <a:rect l="l" t="t" r="r" b="b"/>
              <a:pathLst>
                <a:path w="131" h="275" extrusionOk="0">
                  <a:moveTo>
                    <a:pt x="69" y="1"/>
                  </a:moveTo>
                  <a:cubicBezTo>
                    <a:pt x="60" y="1"/>
                    <a:pt x="50" y="8"/>
                    <a:pt x="31" y="24"/>
                  </a:cubicBezTo>
                  <a:cubicBezTo>
                    <a:pt x="1" y="93"/>
                    <a:pt x="69" y="184"/>
                    <a:pt x="69" y="246"/>
                  </a:cubicBezTo>
                  <a:cubicBezTo>
                    <a:pt x="85" y="265"/>
                    <a:pt x="100" y="274"/>
                    <a:pt x="112" y="274"/>
                  </a:cubicBezTo>
                  <a:cubicBezTo>
                    <a:pt x="123" y="274"/>
                    <a:pt x="131" y="265"/>
                    <a:pt x="131" y="246"/>
                  </a:cubicBezTo>
                  <a:cubicBezTo>
                    <a:pt x="100" y="184"/>
                    <a:pt x="131" y="93"/>
                    <a:pt x="100" y="24"/>
                  </a:cubicBezTo>
                  <a:cubicBezTo>
                    <a:pt x="85" y="8"/>
                    <a:pt x="77" y="1"/>
                    <a:pt x="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42"/>
            <p:cNvSpPr/>
            <p:nvPr/>
          </p:nvSpPr>
          <p:spPr>
            <a:xfrm>
              <a:off x="5049114" y="1269863"/>
              <a:ext cx="13114" cy="32260"/>
            </a:xfrm>
            <a:custGeom>
              <a:avLst/>
              <a:gdLst/>
              <a:ahLst/>
              <a:cxnLst/>
              <a:rect l="l" t="t" r="r" b="b"/>
              <a:pathLst>
                <a:path w="100" h="246" extrusionOk="0">
                  <a:moveTo>
                    <a:pt x="69" y="1"/>
                  </a:moveTo>
                  <a:cubicBezTo>
                    <a:pt x="0" y="62"/>
                    <a:pt x="38" y="161"/>
                    <a:pt x="38" y="223"/>
                  </a:cubicBezTo>
                  <a:cubicBezTo>
                    <a:pt x="54" y="238"/>
                    <a:pt x="69" y="246"/>
                    <a:pt x="81" y="246"/>
                  </a:cubicBezTo>
                  <a:cubicBezTo>
                    <a:pt x="92" y="246"/>
                    <a:pt x="100" y="238"/>
                    <a:pt x="100" y="223"/>
                  </a:cubicBezTo>
                  <a:lnTo>
                    <a:pt x="100"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42"/>
            <p:cNvSpPr/>
            <p:nvPr/>
          </p:nvSpPr>
          <p:spPr>
            <a:xfrm>
              <a:off x="5062097" y="1210588"/>
              <a:ext cx="17179" cy="31867"/>
            </a:xfrm>
            <a:custGeom>
              <a:avLst/>
              <a:gdLst/>
              <a:ahLst/>
              <a:cxnLst/>
              <a:rect l="l" t="t" r="r" b="b"/>
              <a:pathLst>
                <a:path w="131" h="243" extrusionOk="0">
                  <a:moveTo>
                    <a:pt x="93" y="1"/>
                  </a:moveTo>
                  <a:cubicBezTo>
                    <a:pt x="31" y="39"/>
                    <a:pt x="31" y="131"/>
                    <a:pt x="1" y="192"/>
                  </a:cubicBezTo>
                  <a:cubicBezTo>
                    <a:pt x="1" y="219"/>
                    <a:pt x="16" y="243"/>
                    <a:pt x="37" y="243"/>
                  </a:cubicBezTo>
                  <a:cubicBezTo>
                    <a:pt x="45" y="243"/>
                    <a:pt x="53" y="239"/>
                    <a:pt x="62" y="230"/>
                  </a:cubicBezTo>
                  <a:cubicBezTo>
                    <a:pt x="62" y="131"/>
                    <a:pt x="93" y="100"/>
                    <a:pt x="131" y="39"/>
                  </a:cubicBezTo>
                  <a:cubicBezTo>
                    <a:pt x="131" y="1"/>
                    <a:pt x="131" y="1"/>
                    <a:pt x="9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42"/>
            <p:cNvSpPr/>
            <p:nvPr/>
          </p:nvSpPr>
          <p:spPr>
            <a:xfrm>
              <a:off x="5091210" y="1158525"/>
              <a:ext cx="27932" cy="26097"/>
            </a:xfrm>
            <a:custGeom>
              <a:avLst/>
              <a:gdLst/>
              <a:ahLst/>
              <a:cxnLst/>
              <a:rect l="l" t="t" r="r" b="b"/>
              <a:pathLst>
                <a:path w="213" h="199" extrusionOk="0">
                  <a:moveTo>
                    <a:pt x="199" y="1"/>
                  </a:moveTo>
                  <a:cubicBezTo>
                    <a:pt x="196" y="1"/>
                    <a:pt x="192" y="4"/>
                    <a:pt x="192" y="15"/>
                  </a:cubicBezTo>
                  <a:cubicBezTo>
                    <a:pt x="213" y="15"/>
                    <a:pt x="206" y="1"/>
                    <a:pt x="199" y="1"/>
                  </a:cubicBezTo>
                  <a:close/>
                  <a:moveTo>
                    <a:pt x="192" y="15"/>
                  </a:moveTo>
                  <a:cubicBezTo>
                    <a:pt x="101" y="15"/>
                    <a:pt x="62" y="114"/>
                    <a:pt x="1" y="175"/>
                  </a:cubicBezTo>
                  <a:cubicBezTo>
                    <a:pt x="1" y="191"/>
                    <a:pt x="9" y="198"/>
                    <a:pt x="20" y="198"/>
                  </a:cubicBezTo>
                  <a:cubicBezTo>
                    <a:pt x="32" y="198"/>
                    <a:pt x="47" y="191"/>
                    <a:pt x="62" y="175"/>
                  </a:cubicBezTo>
                  <a:cubicBezTo>
                    <a:pt x="101" y="145"/>
                    <a:pt x="162" y="84"/>
                    <a:pt x="192" y="15"/>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42"/>
            <p:cNvSpPr/>
            <p:nvPr/>
          </p:nvSpPr>
          <p:spPr>
            <a:xfrm>
              <a:off x="5137501" y="1122068"/>
              <a:ext cx="42357" cy="18360"/>
            </a:xfrm>
            <a:custGeom>
              <a:avLst/>
              <a:gdLst/>
              <a:ahLst/>
              <a:cxnLst/>
              <a:rect l="l" t="t" r="r" b="b"/>
              <a:pathLst>
                <a:path w="323" h="140" extrusionOk="0">
                  <a:moveTo>
                    <a:pt x="245" y="1"/>
                  </a:moveTo>
                  <a:cubicBezTo>
                    <a:pt x="187" y="1"/>
                    <a:pt x="112" y="46"/>
                    <a:pt x="31" y="70"/>
                  </a:cubicBezTo>
                  <a:cubicBezTo>
                    <a:pt x="0" y="101"/>
                    <a:pt x="31" y="139"/>
                    <a:pt x="62" y="139"/>
                  </a:cubicBezTo>
                  <a:cubicBezTo>
                    <a:pt x="131" y="101"/>
                    <a:pt x="253" y="101"/>
                    <a:pt x="322" y="40"/>
                  </a:cubicBezTo>
                  <a:cubicBezTo>
                    <a:pt x="322" y="9"/>
                    <a:pt x="322" y="9"/>
                    <a:pt x="284" y="9"/>
                  </a:cubicBezTo>
                  <a:cubicBezTo>
                    <a:pt x="272" y="3"/>
                    <a:pt x="259" y="1"/>
                    <a:pt x="24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42"/>
            <p:cNvSpPr/>
            <p:nvPr/>
          </p:nvSpPr>
          <p:spPr>
            <a:xfrm>
              <a:off x="5208840" y="1105150"/>
              <a:ext cx="37243" cy="10098"/>
            </a:xfrm>
            <a:custGeom>
              <a:avLst/>
              <a:gdLst/>
              <a:ahLst/>
              <a:cxnLst/>
              <a:rect l="l" t="t" r="r" b="b"/>
              <a:pathLst>
                <a:path w="284" h="77" extrusionOk="0">
                  <a:moveTo>
                    <a:pt x="142" y="0"/>
                  </a:moveTo>
                  <a:cubicBezTo>
                    <a:pt x="102" y="0"/>
                    <a:pt x="62" y="8"/>
                    <a:pt x="31" y="8"/>
                  </a:cubicBezTo>
                  <a:cubicBezTo>
                    <a:pt x="0" y="39"/>
                    <a:pt x="31" y="77"/>
                    <a:pt x="31" y="77"/>
                  </a:cubicBezTo>
                  <a:lnTo>
                    <a:pt x="253" y="77"/>
                  </a:lnTo>
                  <a:cubicBezTo>
                    <a:pt x="284" y="77"/>
                    <a:pt x="284" y="39"/>
                    <a:pt x="253" y="39"/>
                  </a:cubicBezTo>
                  <a:cubicBezTo>
                    <a:pt x="222" y="8"/>
                    <a:pt x="182" y="0"/>
                    <a:pt x="14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42"/>
            <p:cNvSpPr/>
            <p:nvPr/>
          </p:nvSpPr>
          <p:spPr>
            <a:xfrm>
              <a:off x="5263000" y="1106068"/>
              <a:ext cx="46423" cy="14950"/>
            </a:xfrm>
            <a:custGeom>
              <a:avLst/>
              <a:gdLst/>
              <a:ahLst/>
              <a:cxnLst/>
              <a:rect l="l" t="t" r="r" b="b"/>
              <a:pathLst>
                <a:path w="354" h="114" extrusionOk="0">
                  <a:moveTo>
                    <a:pt x="32" y="1"/>
                  </a:moveTo>
                  <a:cubicBezTo>
                    <a:pt x="1" y="1"/>
                    <a:pt x="1" y="32"/>
                    <a:pt x="32" y="32"/>
                  </a:cubicBezTo>
                  <a:cubicBezTo>
                    <a:pt x="62" y="32"/>
                    <a:pt x="131" y="70"/>
                    <a:pt x="162" y="70"/>
                  </a:cubicBezTo>
                  <a:cubicBezTo>
                    <a:pt x="205" y="91"/>
                    <a:pt x="233" y="113"/>
                    <a:pt x="270" y="113"/>
                  </a:cubicBezTo>
                  <a:cubicBezTo>
                    <a:pt x="286" y="113"/>
                    <a:pt x="303" y="109"/>
                    <a:pt x="323" y="100"/>
                  </a:cubicBezTo>
                  <a:cubicBezTo>
                    <a:pt x="323" y="100"/>
                    <a:pt x="353" y="100"/>
                    <a:pt x="323" y="70"/>
                  </a:cubicBezTo>
                  <a:cubicBezTo>
                    <a:pt x="284" y="1"/>
                    <a:pt x="131" y="1"/>
                    <a:pt x="3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42"/>
            <p:cNvSpPr/>
            <p:nvPr/>
          </p:nvSpPr>
          <p:spPr>
            <a:xfrm>
              <a:off x="5321357" y="1127182"/>
              <a:ext cx="42357" cy="29244"/>
            </a:xfrm>
            <a:custGeom>
              <a:avLst/>
              <a:gdLst/>
              <a:ahLst/>
              <a:cxnLst/>
              <a:rect l="l" t="t" r="r" b="b"/>
              <a:pathLst>
                <a:path w="323" h="223" extrusionOk="0">
                  <a:moveTo>
                    <a:pt x="69" y="1"/>
                  </a:moveTo>
                  <a:cubicBezTo>
                    <a:pt x="31" y="1"/>
                    <a:pt x="0" y="31"/>
                    <a:pt x="31" y="62"/>
                  </a:cubicBezTo>
                  <a:cubicBezTo>
                    <a:pt x="131" y="100"/>
                    <a:pt x="192" y="192"/>
                    <a:pt x="291" y="223"/>
                  </a:cubicBezTo>
                  <a:cubicBezTo>
                    <a:pt x="322" y="223"/>
                    <a:pt x="322" y="223"/>
                    <a:pt x="322" y="192"/>
                  </a:cubicBezTo>
                  <a:cubicBezTo>
                    <a:pt x="261" y="100"/>
                    <a:pt x="161" y="31"/>
                    <a:pt x="6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42"/>
            <p:cNvSpPr/>
            <p:nvPr/>
          </p:nvSpPr>
          <p:spPr>
            <a:xfrm>
              <a:off x="5384565" y="1173475"/>
              <a:ext cx="25310" cy="21245"/>
            </a:xfrm>
            <a:custGeom>
              <a:avLst/>
              <a:gdLst/>
              <a:ahLst/>
              <a:cxnLst/>
              <a:rect l="l" t="t" r="r" b="b"/>
              <a:pathLst>
                <a:path w="193" h="162" extrusionOk="0">
                  <a:moveTo>
                    <a:pt x="62" y="0"/>
                  </a:moveTo>
                  <a:cubicBezTo>
                    <a:pt x="32" y="0"/>
                    <a:pt x="1" y="31"/>
                    <a:pt x="1" y="31"/>
                  </a:cubicBezTo>
                  <a:cubicBezTo>
                    <a:pt x="62" y="92"/>
                    <a:pt x="93" y="161"/>
                    <a:pt x="162" y="161"/>
                  </a:cubicBezTo>
                  <a:cubicBezTo>
                    <a:pt x="192" y="161"/>
                    <a:pt x="192" y="161"/>
                    <a:pt x="192" y="130"/>
                  </a:cubicBezTo>
                  <a:cubicBezTo>
                    <a:pt x="162" y="61"/>
                    <a:pt x="93" y="31"/>
                    <a:pt x="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42"/>
            <p:cNvSpPr/>
            <p:nvPr/>
          </p:nvSpPr>
          <p:spPr>
            <a:xfrm>
              <a:off x="5413809" y="1200883"/>
              <a:ext cx="29244" cy="28720"/>
            </a:xfrm>
            <a:custGeom>
              <a:avLst/>
              <a:gdLst/>
              <a:ahLst/>
              <a:cxnLst/>
              <a:rect l="l" t="t" r="r" b="b"/>
              <a:pathLst>
                <a:path w="223" h="219" extrusionOk="0">
                  <a:moveTo>
                    <a:pt x="35" y="1"/>
                  </a:moveTo>
                  <a:cubicBezTo>
                    <a:pt x="15" y="1"/>
                    <a:pt x="0" y="22"/>
                    <a:pt x="0" y="44"/>
                  </a:cubicBezTo>
                  <a:cubicBezTo>
                    <a:pt x="31" y="75"/>
                    <a:pt x="92" y="205"/>
                    <a:pt x="161" y="205"/>
                  </a:cubicBezTo>
                  <a:cubicBezTo>
                    <a:pt x="161" y="215"/>
                    <a:pt x="161" y="218"/>
                    <a:pt x="162" y="218"/>
                  </a:cubicBezTo>
                  <a:cubicBezTo>
                    <a:pt x="164" y="218"/>
                    <a:pt x="171" y="205"/>
                    <a:pt x="192" y="205"/>
                  </a:cubicBezTo>
                  <a:cubicBezTo>
                    <a:pt x="222" y="144"/>
                    <a:pt x="92" y="44"/>
                    <a:pt x="61" y="13"/>
                  </a:cubicBezTo>
                  <a:cubicBezTo>
                    <a:pt x="52" y="4"/>
                    <a:pt x="43" y="1"/>
                    <a:pt x="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0" name="Google Shape;4170;p42"/>
          <p:cNvGrpSpPr/>
          <p:nvPr/>
        </p:nvGrpSpPr>
        <p:grpSpPr>
          <a:xfrm>
            <a:off x="6645607" y="3041253"/>
            <a:ext cx="1498619" cy="1055223"/>
            <a:chOff x="5740599" y="2126310"/>
            <a:chExt cx="1498619" cy="1055223"/>
          </a:xfrm>
        </p:grpSpPr>
        <p:sp>
          <p:nvSpPr>
            <p:cNvPr id="4171" name="Google Shape;4171;p42"/>
            <p:cNvSpPr/>
            <p:nvPr/>
          </p:nvSpPr>
          <p:spPr>
            <a:xfrm>
              <a:off x="6326243" y="2695033"/>
              <a:ext cx="347976" cy="486500"/>
            </a:xfrm>
            <a:custGeom>
              <a:avLst/>
              <a:gdLst/>
              <a:ahLst/>
              <a:cxnLst/>
              <a:rect l="l" t="t" r="r" b="b"/>
              <a:pathLst>
                <a:path w="2713" h="3793" extrusionOk="0">
                  <a:moveTo>
                    <a:pt x="1119" y="0"/>
                  </a:moveTo>
                  <a:cubicBezTo>
                    <a:pt x="1119" y="0"/>
                    <a:pt x="1020" y="253"/>
                    <a:pt x="506" y="445"/>
                  </a:cubicBezTo>
                  <a:cubicBezTo>
                    <a:pt x="315" y="506"/>
                    <a:pt x="1" y="506"/>
                    <a:pt x="1" y="506"/>
                  </a:cubicBezTo>
                  <a:lnTo>
                    <a:pt x="123" y="3793"/>
                  </a:lnTo>
                  <a:lnTo>
                    <a:pt x="2713" y="3731"/>
                  </a:lnTo>
                  <a:lnTo>
                    <a:pt x="2552" y="192"/>
                  </a:lnTo>
                  <a:cubicBezTo>
                    <a:pt x="2552" y="192"/>
                    <a:pt x="2268" y="445"/>
                    <a:pt x="1947" y="445"/>
                  </a:cubicBezTo>
                  <a:cubicBezTo>
                    <a:pt x="1272" y="445"/>
                    <a:pt x="1119" y="0"/>
                    <a:pt x="1119"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42"/>
            <p:cNvSpPr/>
            <p:nvPr/>
          </p:nvSpPr>
          <p:spPr>
            <a:xfrm>
              <a:off x="5814349" y="2136828"/>
              <a:ext cx="1396394" cy="428397"/>
            </a:xfrm>
            <a:custGeom>
              <a:avLst/>
              <a:gdLst/>
              <a:ahLst/>
              <a:cxnLst/>
              <a:rect l="l" t="t" r="r" b="b"/>
              <a:pathLst>
                <a:path w="10887" h="3340" extrusionOk="0">
                  <a:moveTo>
                    <a:pt x="7394" y="0"/>
                  </a:moveTo>
                  <a:cubicBezTo>
                    <a:pt x="5461" y="0"/>
                    <a:pt x="2098" y="58"/>
                    <a:pt x="2077" y="101"/>
                  </a:cubicBezTo>
                  <a:cubicBezTo>
                    <a:pt x="2008" y="139"/>
                    <a:pt x="575" y="2085"/>
                    <a:pt x="0" y="3165"/>
                  </a:cubicBezTo>
                  <a:lnTo>
                    <a:pt x="353" y="3265"/>
                  </a:lnTo>
                  <a:cubicBezTo>
                    <a:pt x="2133" y="3294"/>
                    <a:pt x="3780" y="3340"/>
                    <a:pt x="5422" y="3340"/>
                  </a:cubicBezTo>
                  <a:cubicBezTo>
                    <a:pt x="7195" y="3340"/>
                    <a:pt x="8962" y="3287"/>
                    <a:pt x="10887" y="3104"/>
                  </a:cubicBezTo>
                  <a:cubicBezTo>
                    <a:pt x="10312" y="1924"/>
                    <a:pt x="8558" y="101"/>
                    <a:pt x="8711" y="39"/>
                  </a:cubicBezTo>
                  <a:cubicBezTo>
                    <a:pt x="8809" y="11"/>
                    <a:pt x="8237" y="0"/>
                    <a:pt x="7394" y="0"/>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42"/>
            <p:cNvSpPr/>
            <p:nvPr/>
          </p:nvSpPr>
          <p:spPr>
            <a:xfrm>
              <a:off x="5789723" y="2572156"/>
              <a:ext cx="1449495" cy="45533"/>
            </a:xfrm>
            <a:custGeom>
              <a:avLst/>
              <a:gdLst/>
              <a:ahLst/>
              <a:cxnLst/>
              <a:rect l="l" t="t" r="r" b="b"/>
              <a:pathLst>
                <a:path w="11301" h="355" extrusionOk="0">
                  <a:moveTo>
                    <a:pt x="11239" y="1"/>
                  </a:moveTo>
                  <a:cubicBezTo>
                    <a:pt x="9067" y="183"/>
                    <a:pt x="6897" y="229"/>
                    <a:pt x="4726" y="229"/>
                  </a:cubicBezTo>
                  <a:cubicBezTo>
                    <a:pt x="3162" y="229"/>
                    <a:pt x="1597" y="205"/>
                    <a:pt x="32" y="192"/>
                  </a:cubicBezTo>
                  <a:cubicBezTo>
                    <a:pt x="1" y="192"/>
                    <a:pt x="1" y="223"/>
                    <a:pt x="32" y="223"/>
                  </a:cubicBezTo>
                  <a:cubicBezTo>
                    <a:pt x="1826" y="300"/>
                    <a:pt x="3618" y="355"/>
                    <a:pt x="5411" y="355"/>
                  </a:cubicBezTo>
                  <a:cubicBezTo>
                    <a:pt x="7353" y="355"/>
                    <a:pt x="9295" y="291"/>
                    <a:pt x="11239" y="123"/>
                  </a:cubicBezTo>
                  <a:cubicBezTo>
                    <a:pt x="11301" y="93"/>
                    <a:pt x="11301" y="1"/>
                    <a:pt x="1123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42"/>
            <p:cNvSpPr/>
            <p:nvPr/>
          </p:nvSpPr>
          <p:spPr>
            <a:xfrm>
              <a:off x="5740599" y="2126310"/>
              <a:ext cx="1494771" cy="465721"/>
            </a:xfrm>
            <a:custGeom>
              <a:avLst/>
              <a:gdLst/>
              <a:ahLst/>
              <a:cxnLst/>
              <a:rect l="l" t="t" r="r" b="b"/>
              <a:pathLst>
                <a:path w="11654" h="3631" extrusionOk="0">
                  <a:moveTo>
                    <a:pt x="7415" y="1"/>
                  </a:moveTo>
                  <a:cubicBezTo>
                    <a:pt x="6158" y="1"/>
                    <a:pt x="4905" y="48"/>
                    <a:pt x="3670" y="91"/>
                  </a:cubicBezTo>
                  <a:cubicBezTo>
                    <a:pt x="3257" y="91"/>
                    <a:pt x="2843" y="91"/>
                    <a:pt x="2429" y="121"/>
                  </a:cubicBezTo>
                  <a:cubicBezTo>
                    <a:pt x="2390" y="121"/>
                    <a:pt x="2325" y="116"/>
                    <a:pt x="2258" y="116"/>
                  </a:cubicBezTo>
                  <a:cubicBezTo>
                    <a:pt x="2157" y="116"/>
                    <a:pt x="2049" y="128"/>
                    <a:pt x="2008" y="183"/>
                  </a:cubicBezTo>
                  <a:cubicBezTo>
                    <a:pt x="1663" y="604"/>
                    <a:pt x="1433" y="1110"/>
                    <a:pt x="1150" y="1592"/>
                  </a:cubicBezTo>
                  <a:lnTo>
                    <a:pt x="1" y="3599"/>
                  </a:lnTo>
                  <a:cubicBezTo>
                    <a:pt x="1" y="3630"/>
                    <a:pt x="32" y="3630"/>
                    <a:pt x="32" y="3630"/>
                  </a:cubicBezTo>
                  <a:cubicBezTo>
                    <a:pt x="667" y="2581"/>
                    <a:pt x="1280" y="1523"/>
                    <a:pt x="1916" y="474"/>
                  </a:cubicBezTo>
                  <a:cubicBezTo>
                    <a:pt x="2046" y="282"/>
                    <a:pt x="2008" y="221"/>
                    <a:pt x="2238" y="221"/>
                  </a:cubicBezTo>
                  <a:cubicBezTo>
                    <a:pt x="2491" y="183"/>
                    <a:pt x="2774" y="183"/>
                    <a:pt x="3065" y="183"/>
                  </a:cubicBezTo>
                  <a:cubicBezTo>
                    <a:pt x="4565" y="158"/>
                    <a:pt x="6060" y="113"/>
                    <a:pt x="7558" y="113"/>
                  </a:cubicBezTo>
                  <a:cubicBezTo>
                    <a:pt x="7912" y="113"/>
                    <a:pt x="8265" y="116"/>
                    <a:pt x="8619" y="121"/>
                  </a:cubicBezTo>
                  <a:cubicBezTo>
                    <a:pt x="8768" y="121"/>
                    <a:pt x="8902" y="108"/>
                    <a:pt x="9041" y="108"/>
                  </a:cubicBezTo>
                  <a:cubicBezTo>
                    <a:pt x="9101" y="108"/>
                    <a:pt x="9161" y="110"/>
                    <a:pt x="9224" y="117"/>
                  </a:cubicBezTo>
                  <a:lnTo>
                    <a:pt x="9224" y="117"/>
                  </a:lnTo>
                  <a:cubicBezTo>
                    <a:pt x="9224" y="119"/>
                    <a:pt x="9224" y="120"/>
                    <a:pt x="9225" y="121"/>
                  </a:cubicBezTo>
                  <a:cubicBezTo>
                    <a:pt x="9255" y="252"/>
                    <a:pt x="9355" y="374"/>
                    <a:pt x="9416" y="474"/>
                  </a:cubicBezTo>
                  <a:cubicBezTo>
                    <a:pt x="10152" y="1493"/>
                    <a:pt x="10918" y="2481"/>
                    <a:pt x="11584" y="3538"/>
                  </a:cubicBezTo>
                  <a:cubicBezTo>
                    <a:pt x="11584" y="3553"/>
                    <a:pt x="11601" y="3561"/>
                    <a:pt x="11619" y="3561"/>
                  </a:cubicBezTo>
                  <a:cubicBezTo>
                    <a:pt x="11636" y="3561"/>
                    <a:pt x="11653" y="3553"/>
                    <a:pt x="11653" y="3538"/>
                  </a:cubicBezTo>
                  <a:cubicBezTo>
                    <a:pt x="11431" y="2994"/>
                    <a:pt x="11048" y="2481"/>
                    <a:pt x="10726" y="2037"/>
                  </a:cubicBezTo>
                  <a:cubicBezTo>
                    <a:pt x="10343" y="1523"/>
                    <a:pt x="9991" y="1048"/>
                    <a:pt x="9608" y="566"/>
                  </a:cubicBezTo>
                  <a:cubicBezTo>
                    <a:pt x="9516" y="443"/>
                    <a:pt x="9416" y="313"/>
                    <a:pt x="9355" y="152"/>
                  </a:cubicBezTo>
                  <a:lnTo>
                    <a:pt x="9286" y="121"/>
                  </a:lnTo>
                  <a:cubicBezTo>
                    <a:pt x="9324" y="121"/>
                    <a:pt x="9324" y="91"/>
                    <a:pt x="9324" y="91"/>
                  </a:cubicBezTo>
                  <a:cubicBezTo>
                    <a:pt x="9303" y="34"/>
                    <a:pt x="9222" y="22"/>
                    <a:pt x="9145" y="22"/>
                  </a:cubicBezTo>
                  <a:cubicBezTo>
                    <a:pt x="9086" y="22"/>
                    <a:pt x="9029" y="29"/>
                    <a:pt x="9002" y="29"/>
                  </a:cubicBezTo>
                  <a:cubicBezTo>
                    <a:pt x="8473" y="9"/>
                    <a:pt x="7944" y="1"/>
                    <a:pt x="741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42"/>
            <p:cNvSpPr/>
            <p:nvPr/>
          </p:nvSpPr>
          <p:spPr>
            <a:xfrm>
              <a:off x="5969546" y="2140034"/>
              <a:ext cx="195344" cy="462386"/>
            </a:xfrm>
            <a:custGeom>
              <a:avLst/>
              <a:gdLst/>
              <a:ahLst/>
              <a:cxnLst/>
              <a:rect l="l" t="t" r="r" b="b"/>
              <a:pathLst>
                <a:path w="1523" h="3605" extrusionOk="0">
                  <a:moveTo>
                    <a:pt x="1500" y="1"/>
                  </a:moveTo>
                  <a:cubicBezTo>
                    <a:pt x="1492" y="1"/>
                    <a:pt x="1482" y="4"/>
                    <a:pt x="1472" y="14"/>
                  </a:cubicBezTo>
                  <a:cubicBezTo>
                    <a:pt x="1181" y="558"/>
                    <a:pt x="989" y="1164"/>
                    <a:pt x="767" y="1738"/>
                  </a:cubicBezTo>
                  <a:cubicBezTo>
                    <a:pt x="514" y="2343"/>
                    <a:pt x="261" y="2949"/>
                    <a:pt x="1" y="3561"/>
                  </a:cubicBezTo>
                  <a:cubicBezTo>
                    <a:pt x="1" y="3583"/>
                    <a:pt x="35" y="3605"/>
                    <a:pt x="56" y="3605"/>
                  </a:cubicBezTo>
                  <a:cubicBezTo>
                    <a:pt x="64" y="3605"/>
                    <a:pt x="70" y="3601"/>
                    <a:pt x="70" y="3592"/>
                  </a:cubicBezTo>
                  <a:cubicBezTo>
                    <a:pt x="323" y="3017"/>
                    <a:pt x="545" y="2443"/>
                    <a:pt x="767" y="1868"/>
                  </a:cubicBezTo>
                  <a:cubicBezTo>
                    <a:pt x="1027" y="1263"/>
                    <a:pt x="1311" y="650"/>
                    <a:pt x="1502" y="14"/>
                  </a:cubicBezTo>
                  <a:cubicBezTo>
                    <a:pt x="1523" y="14"/>
                    <a:pt x="1516" y="1"/>
                    <a:pt x="15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42"/>
            <p:cNvSpPr/>
            <p:nvPr/>
          </p:nvSpPr>
          <p:spPr>
            <a:xfrm>
              <a:off x="6186694" y="2138880"/>
              <a:ext cx="141730" cy="456358"/>
            </a:xfrm>
            <a:custGeom>
              <a:avLst/>
              <a:gdLst/>
              <a:ahLst/>
              <a:cxnLst/>
              <a:rect l="l" t="t" r="r" b="b"/>
              <a:pathLst>
                <a:path w="1105" h="3558" extrusionOk="0">
                  <a:moveTo>
                    <a:pt x="1096" y="0"/>
                  </a:moveTo>
                  <a:cubicBezTo>
                    <a:pt x="1089" y="0"/>
                    <a:pt x="1073" y="8"/>
                    <a:pt x="1058" y="23"/>
                  </a:cubicBezTo>
                  <a:cubicBezTo>
                    <a:pt x="706" y="1173"/>
                    <a:pt x="384" y="2352"/>
                    <a:pt x="1" y="3501"/>
                  </a:cubicBezTo>
                  <a:cubicBezTo>
                    <a:pt x="1" y="3541"/>
                    <a:pt x="21" y="3558"/>
                    <a:pt x="38" y="3558"/>
                  </a:cubicBezTo>
                  <a:cubicBezTo>
                    <a:pt x="51" y="3558"/>
                    <a:pt x="62" y="3548"/>
                    <a:pt x="62" y="3532"/>
                  </a:cubicBezTo>
                  <a:cubicBezTo>
                    <a:pt x="445" y="2383"/>
                    <a:pt x="828" y="1203"/>
                    <a:pt x="1089" y="23"/>
                  </a:cubicBezTo>
                  <a:cubicBezTo>
                    <a:pt x="1104" y="8"/>
                    <a:pt x="1104" y="0"/>
                    <a:pt x="109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2"/>
            <p:cNvSpPr/>
            <p:nvPr/>
          </p:nvSpPr>
          <p:spPr>
            <a:xfrm>
              <a:off x="6449117" y="2134904"/>
              <a:ext cx="32579" cy="477650"/>
            </a:xfrm>
            <a:custGeom>
              <a:avLst/>
              <a:gdLst/>
              <a:ahLst/>
              <a:cxnLst/>
              <a:rect l="l" t="t" r="r" b="b"/>
              <a:pathLst>
                <a:path w="254" h="3724" extrusionOk="0">
                  <a:moveTo>
                    <a:pt x="238" y="1"/>
                  </a:moveTo>
                  <a:cubicBezTo>
                    <a:pt x="230" y="1"/>
                    <a:pt x="223" y="8"/>
                    <a:pt x="223" y="24"/>
                  </a:cubicBezTo>
                  <a:cubicBezTo>
                    <a:pt x="123" y="1234"/>
                    <a:pt x="62" y="2483"/>
                    <a:pt x="0" y="3724"/>
                  </a:cubicBezTo>
                  <a:lnTo>
                    <a:pt x="31" y="3724"/>
                  </a:lnTo>
                  <a:cubicBezTo>
                    <a:pt x="92" y="2483"/>
                    <a:pt x="223" y="1234"/>
                    <a:pt x="253" y="24"/>
                  </a:cubicBezTo>
                  <a:cubicBezTo>
                    <a:pt x="253" y="8"/>
                    <a:pt x="246" y="1"/>
                    <a:pt x="23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42"/>
            <p:cNvSpPr/>
            <p:nvPr/>
          </p:nvSpPr>
          <p:spPr>
            <a:xfrm>
              <a:off x="6608290" y="2134006"/>
              <a:ext cx="90553" cy="469826"/>
            </a:xfrm>
            <a:custGeom>
              <a:avLst/>
              <a:gdLst/>
              <a:ahLst/>
              <a:cxnLst/>
              <a:rect l="l" t="t" r="r" b="b"/>
              <a:pathLst>
                <a:path w="706" h="3663" extrusionOk="0">
                  <a:moveTo>
                    <a:pt x="31" y="0"/>
                  </a:moveTo>
                  <a:cubicBezTo>
                    <a:pt x="31" y="0"/>
                    <a:pt x="0" y="0"/>
                    <a:pt x="0" y="31"/>
                  </a:cubicBezTo>
                  <a:cubicBezTo>
                    <a:pt x="100" y="1241"/>
                    <a:pt x="452" y="2421"/>
                    <a:pt x="644" y="3639"/>
                  </a:cubicBezTo>
                  <a:cubicBezTo>
                    <a:pt x="644" y="3654"/>
                    <a:pt x="659" y="3662"/>
                    <a:pt x="675" y="3662"/>
                  </a:cubicBezTo>
                  <a:cubicBezTo>
                    <a:pt x="690" y="3662"/>
                    <a:pt x="705" y="3654"/>
                    <a:pt x="705" y="3639"/>
                  </a:cubicBezTo>
                  <a:cubicBezTo>
                    <a:pt x="514" y="2421"/>
                    <a:pt x="322" y="1211"/>
                    <a:pt x="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2"/>
            <p:cNvSpPr/>
            <p:nvPr/>
          </p:nvSpPr>
          <p:spPr>
            <a:xfrm>
              <a:off x="6768489" y="2127849"/>
              <a:ext cx="211120" cy="466234"/>
            </a:xfrm>
            <a:custGeom>
              <a:avLst/>
              <a:gdLst/>
              <a:ahLst/>
              <a:cxnLst/>
              <a:rect l="l" t="t" r="r" b="b"/>
              <a:pathLst>
                <a:path w="1646" h="3635" extrusionOk="0">
                  <a:moveTo>
                    <a:pt x="23" y="0"/>
                  </a:moveTo>
                  <a:cubicBezTo>
                    <a:pt x="14" y="0"/>
                    <a:pt x="0" y="17"/>
                    <a:pt x="0" y="17"/>
                  </a:cubicBezTo>
                  <a:cubicBezTo>
                    <a:pt x="506" y="1228"/>
                    <a:pt x="1050" y="2408"/>
                    <a:pt x="1594" y="3618"/>
                  </a:cubicBezTo>
                  <a:cubicBezTo>
                    <a:pt x="1594" y="3630"/>
                    <a:pt x="1599" y="3634"/>
                    <a:pt x="1606" y="3634"/>
                  </a:cubicBezTo>
                  <a:cubicBezTo>
                    <a:pt x="1622" y="3634"/>
                    <a:pt x="1646" y="3609"/>
                    <a:pt x="1624" y="3587"/>
                  </a:cubicBezTo>
                  <a:cubicBezTo>
                    <a:pt x="1119" y="2377"/>
                    <a:pt x="575" y="1197"/>
                    <a:pt x="31" y="17"/>
                  </a:cubicBezTo>
                  <a:cubicBezTo>
                    <a:pt x="31" y="5"/>
                    <a:pt x="27" y="0"/>
                    <a:pt x="2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2"/>
            <p:cNvSpPr/>
            <p:nvPr/>
          </p:nvSpPr>
          <p:spPr>
            <a:xfrm>
              <a:off x="5740599" y="2602683"/>
              <a:ext cx="237927" cy="137369"/>
            </a:xfrm>
            <a:custGeom>
              <a:avLst/>
              <a:gdLst/>
              <a:ahLst/>
              <a:cxnLst/>
              <a:rect l="l" t="t" r="r" b="b"/>
              <a:pathLst>
                <a:path w="1855" h="1071" extrusionOk="0">
                  <a:moveTo>
                    <a:pt x="1805" y="0"/>
                  </a:moveTo>
                  <a:cubicBezTo>
                    <a:pt x="1780" y="0"/>
                    <a:pt x="1755" y="16"/>
                    <a:pt x="1755" y="46"/>
                  </a:cubicBezTo>
                  <a:cubicBezTo>
                    <a:pt x="1725" y="529"/>
                    <a:pt x="1564" y="973"/>
                    <a:pt x="989" y="1004"/>
                  </a:cubicBezTo>
                  <a:cubicBezTo>
                    <a:pt x="514" y="1004"/>
                    <a:pt x="93" y="491"/>
                    <a:pt x="32" y="77"/>
                  </a:cubicBezTo>
                  <a:lnTo>
                    <a:pt x="32" y="77"/>
                  </a:lnTo>
                  <a:cubicBezTo>
                    <a:pt x="1" y="590"/>
                    <a:pt x="514" y="1035"/>
                    <a:pt x="989" y="1065"/>
                  </a:cubicBezTo>
                  <a:cubicBezTo>
                    <a:pt x="1021" y="1069"/>
                    <a:pt x="1052" y="1071"/>
                    <a:pt x="1082" y="1071"/>
                  </a:cubicBezTo>
                  <a:cubicBezTo>
                    <a:pt x="1614" y="1071"/>
                    <a:pt x="1790" y="503"/>
                    <a:pt x="1855" y="46"/>
                  </a:cubicBezTo>
                  <a:cubicBezTo>
                    <a:pt x="1855" y="16"/>
                    <a:pt x="1830" y="0"/>
                    <a:pt x="180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2"/>
            <p:cNvSpPr/>
            <p:nvPr/>
          </p:nvSpPr>
          <p:spPr>
            <a:xfrm>
              <a:off x="5969546" y="2598707"/>
              <a:ext cx="230103" cy="129545"/>
            </a:xfrm>
            <a:custGeom>
              <a:avLst/>
              <a:gdLst/>
              <a:ahLst/>
              <a:cxnLst/>
              <a:rect l="l" t="t" r="r" b="b"/>
              <a:pathLst>
                <a:path w="1794" h="1010" extrusionOk="0">
                  <a:moveTo>
                    <a:pt x="1759" y="1"/>
                  </a:moveTo>
                  <a:cubicBezTo>
                    <a:pt x="1742" y="1"/>
                    <a:pt x="1725" y="16"/>
                    <a:pt x="1725" y="47"/>
                  </a:cubicBezTo>
                  <a:cubicBezTo>
                    <a:pt x="1694" y="522"/>
                    <a:pt x="1472" y="943"/>
                    <a:pt x="928" y="943"/>
                  </a:cubicBezTo>
                  <a:cubicBezTo>
                    <a:pt x="415" y="943"/>
                    <a:pt x="162" y="460"/>
                    <a:pt x="32" y="47"/>
                  </a:cubicBezTo>
                  <a:cubicBezTo>
                    <a:pt x="32" y="31"/>
                    <a:pt x="24" y="24"/>
                    <a:pt x="16" y="24"/>
                  </a:cubicBezTo>
                  <a:cubicBezTo>
                    <a:pt x="9" y="24"/>
                    <a:pt x="1" y="31"/>
                    <a:pt x="1" y="47"/>
                  </a:cubicBezTo>
                  <a:cubicBezTo>
                    <a:pt x="32" y="560"/>
                    <a:pt x="415" y="943"/>
                    <a:pt x="928" y="1004"/>
                  </a:cubicBezTo>
                  <a:cubicBezTo>
                    <a:pt x="960" y="1008"/>
                    <a:pt x="991" y="1009"/>
                    <a:pt x="1021" y="1009"/>
                  </a:cubicBezTo>
                  <a:cubicBezTo>
                    <a:pt x="1534" y="1009"/>
                    <a:pt x="1794" y="531"/>
                    <a:pt x="1794" y="47"/>
                  </a:cubicBezTo>
                  <a:cubicBezTo>
                    <a:pt x="1794" y="16"/>
                    <a:pt x="1776" y="1"/>
                    <a:pt x="175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42"/>
            <p:cNvSpPr/>
            <p:nvPr/>
          </p:nvSpPr>
          <p:spPr>
            <a:xfrm>
              <a:off x="6190670" y="2601657"/>
              <a:ext cx="273969" cy="138010"/>
            </a:xfrm>
            <a:custGeom>
              <a:avLst/>
              <a:gdLst/>
              <a:ahLst/>
              <a:cxnLst/>
              <a:rect l="l" t="t" r="r" b="b"/>
              <a:pathLst>
                <a:path w="2136" h="1076" extrusionOk="0">
                  <a:moveTo>
                    <a:pt x="2035" y="1"/>
                  </a:moveTo>
                  <a:cubicBezTo>
                    <a:pt x="2015" y="1"/>
                    <a:pt x="2000" y="8"/>
                    <a:pt x="2015" y="24"/>
                  </a:cubicBezTo>
                  <a:cubicBezTo>
                    <a:pt x="2077" y="568"/>
                    <a:pt x="1663" y="981"/>
                    <a:pt x="1150" y="1012"/>
                  </a:cubicBezTo>
                  <a:cubicBezTo>
                    <a:pt x="1132" y="1013"/>
                    <a:pt x="1115" y="1013"/>
                    <a:pt x="1097" y="1013"/>
                  </a:cubicBezTo>
                  <a:cubicBezTo>
                    <a:pt x="552" y="1013"/>
                    <a:pt x="187" y="552"/>
                    <a:pt x="31" y="54"/>
                  </a:cubicBezTo>
                  <a:lnTo>
                    <a:pt x="1" y="54"/>
                  </a:lnTo>
                  <a:cubicBezTo>
                    <a:pt x="100" y="660"/>
                    <a:pt x="575" y="1073"/>
                    <a:pt x="1150" y="1073"/>
                  </a:cubicBezTo>
                  <a:cubicBezTo>
                    <a:pt x="1169" y="1075"/>
                    <a:pt x="1188" y="1075"/>
                    <a:pt x="1207" y="1075"/>
                  </a:cubicBezTo>
                  <a:cubicBezTo>
                    <a:pt x="1751" y="1075"/>
                    <a:pt x="2136" y="549"/>
                    <a:pt x="2077" y="24"/>
                  </a:cubicBezTo>
                  <a:cubicBezTo>
                    <a:pt x="2077" y="8"/>
                    <a:pt x="2054" y="1"/>
                    <a:pt x="20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42"/>
            <p:cNvSpPr/>
            <p:nvPr/>
          </p:nvSpPr>
          <p:spPr>
            <a:xfrm>
              <a:off x="6453094" y="2594090"/>
              <a:ext cx="237799" cy="137626"/>
            </a:xfrm>
            <a:custGeom>
              <a:avLst/>
              <a:gdLst/>
              <a:ahLst/>
              <a:cxnLst/>
              <a:rect l="l" t="t" r="r" b="b"/>
              <a:pathLst>
                <a:path w="1854" h="1073" extrusionOk="0">
                  <a:moveTo>
                    <a:pt x="1804" y="0"/>
                  </a:moveTo>
                  <a:cubicBezTo>
                    <a:pt x="1779" y="0"/>
                    <a:pt x="1754" y="18"/>
                    <a:pt x="1754" y="52"/>
                  </a:cubicBezTo>
                  <a:cubicBezTo>
                    <a:pt x="1726" y="491"/>
                    <a:pt x="1449" y="989"/>
                    <a:pt x="953" y="989"/>
                  </a:cubicBezTo>
                  <a:cubicBezTo>
                    <a:pt x="913" y="989"/>
                    <a:pt x="871" y="986"/>
                    <a:pt x="827" y="979"/>
                  </a:cubicBezTo>
                  <a:cubicBezTo>
                    <a:pt x="414" y="941"/>
                    <a:pt x="130" y="527"/>
                    <a:pt x="31" y="144"/>
                  </a:cubicBezTo>
                  <a:lnTo>
                    <a:pt x="0" y="144"/>
                  </a:lnTo>
                  <a:cubicBezTo>
                    <a:pt x="31" y="596"/>
                    <a:pt x="444" y="1071"/>
                    <a:pt x="927" y="1071"/>
                  </a:cubicBezTo>
                  <a:cubicBezTo>
                    <a:pt x="942" y="1072"/>
                    <a:pt x="956" y="1072"/>
                    <a:pt x="971" y="1072"/>
                  </a:cubicBezTo>
                  <a:cubicBezTo>
                    <a:pt x="1489" y="1072"/>
                    <a:pt x="1817" y="544"/>
                    <a:pt x="1854" y="52"/>
                  </a:cubicBezTo>
                  <a:cubicBezTo>
                    <a:pt x="1854" y="18"/>
                    <a:pt x="1829" y="0"/>
                    <a:pt x="180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2"/>
            <p:cNvSpPr/>
            <p:nvPr/>
          </p:nvSpPr>
          <p:spPr>
            <a:xfrm>
              <a:off x="6682041" y="2586009"/>
              <a:ext cx="298723" cy="141602"/>
            </a:xfrm>
            <a:custGeom>
              <a:avLst/>
              <a:gdLst/>
              <a:ahLst/>
              <a:cxnLst/>
              <a:rect l="l" t="t" r="r" b="b"/>
              <a:pathLst>
                <a:path w="2329" h="1104" extrusionOk="0">
                  <a:moveTo>
                    <a:pt x="2283" y="0"/>
                  </a:moveTo>
                  <a:cubicBezTo>
                    <a:pt x="2260" y="0"/>
                    <a:pt x="2237" y="15"/>
                    <a:pt x="2237" y="46"/>
                  </a:cubicBezTo>
                  <a:cubicBezTo>
                    <a:pt x="2137" y="559"/>
                    <a:pt x="1693" y="1004"/>
                    <a:pt x="1149" y="1004"/>
                  </a:cubicBezTo>
                  <a:cubicBezTo>
                    <a:pt x="927" y="1004"/>
                    <a:pt x="735" y="1004"/>
                    <a:pt x="513" y="912"/>
                  </a:cubicBezTo>
                  <a:cubicBezTo>
                    <a:pt x="261" y="751"/>
                    <a:pt x="130" y="368"/>
                    <a:pt x="69" y="115"/>
                  </a:cubicBezTo>
                  <a:cubicBezTo>
                    <a:pt x="50" y="100"/>
                    <a:pt x="33" y="92"/>
                    <a:pt x="20" y="92"/>
                  </a:cubicBezTo>
                  <a:cubicBezTo>
                    <a:pt x="8" y="92"/>
                    <a:pt x="0" y="100"/>
                    <a:pt x="0" y="115"/>
                  </a:cubicBezTo>
                  <a:cubicBezTo>
                    <a:pt x="69" y="398"/>
                    <a:pt x="192" y="690"/>
                    <a:pt x="383" y="881"/>
                  </a:cubicBezTo>
                  <a:cubicBezTo>
                    <a:pt x="575" y="1103"/>
                    <a:pt x="927" y="1103"/>
                    <a:pt x="1149" y="1103"/>
                  </a:cubicBezTo>
                  <a:cubicBezTo>
                    <a:pt x="1724" y="1103"/>
                    <a:pt x="2237" y="621"/>
                    <a:pt x="2329" y="46"/>
                  </a:cubicBezTo>
                  <a:cubicBezTo>
                    <a:pt x="2329" y="15"/>
                    <a:pt x="2306" y="0"/>
                    <a:pt x="228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2"/>
            <p:cNvSpPr/>
            <p:nvPr/>
          </p:nvSpPr>
          <p:spPr>
            <a:xfrm>
              <a:off x="6976787" y="2601657"/>
              <a:ext cx="209453" cy="125441"/>
            </a:xfrm>
            <a:custGeom>
              <a:avLst/>
              <a:gdLst/>
              <a:ahLst/>
              <a:cxnLst/>
              <a:rect l="l" t="t" r="r" b="b"/>
              <a:pathLst>
                <a:path w="1633" h="978" extrusionOk="0">
                  <a:moveTo>
                    <a:pt x="16" y="1"/>
                  </a:moveTo>
                  <a:cubicBezTo>
                    <a:pt x="8" y="1"/>
                    <a:pt x="0" y="8"/>
                    <a:pt x="0" y="24"/>
                  </a:cubicBezTo>
                  <a:cubicBezTo>
                    <a:pt x="31" y="437"/>
                    <a:pt x="291" y="759"/>
                    <a:pt x="705" y="920"/>
                  </a:cubicBezTo>
                  <a:cubicBezTo>
                    <a:pt x="792" y="958"/>
                    <a:pt x="900" y="978"/>
                    <a:pt x="1012" y="978"/>
                  </a:cubicBezTo>
                  <a:cubicBezTo>
                    <a:pt x="1267" y="978"/>
                    <a:pt x="1542" y="873"/>
                    <a:pt x="1632" y="629"/>
                  </a:cubicBezTo>
                  <a:cubicBezTo>
                    <a:pt x="1632" y="598"/>
                    <a:pt x="1601" y="598"/>
                    <a:pt x="1563" y="598"/>
                  </a:cubicBezTo>
                  <a:cubicBezTo>
                    <a:pt x="1440" y="805"/>
                    <a:pt x="1254" y="879"/>
                    <a:pt x="1051" y="879"/>
                  </a:cubicBezTo>
                  <a:cubicBezTo>
                    <a:pt x="938" y="879"/>
                    <a:pt x="820" y="856"/>
                    <a:pt x="705" y="820"/>
                  </a:cubicBezTo>
                  <a:cubicBezTo>
                    <a:pt x="322" y="728"/>
                    <a:pt x="131" y="376"/>
                    <a:pt x="31" y="24"/>
                  </a:cubicBezTo>
                  <a:cubicBezTo>
                    <a:pt x="31" y="8"/>
                    <a:pt x="23" y="1"/>
                    <a:pt x="1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42"/>
            <p:cNvSpPr/>
            <p:nvPr/>
          </p:nvSpPr>
          <p:spPr>
            <a:xfrm>
              <a:off x="7197910" y="2584983"/>
              <a:ext cx="28603" cy="72853"/>
            </a:xfrm>
            <a:custGeom>
              <a:avLst/>
              <a:gdLst/>
              <a:ahLst/>
              <a:cxnLst/>
              <a:rect l="l" t="t" r="r" b="b"/>
              <a:pathLst>
                <a:path w="223" h="568" extrusionOk="0">
                  <a:moveTo>
                    <a:pt x="176" y="0"/>
                  </a:moveTo>
                  <a:cubicBezTo>
                    <a:pt x="169" y="0"/>
                    <a:pt x="161" y="8"/>
                    <a:pt x="161" y="23"/>
                  </a:cubicBezTo>
                  <a:cubicBezTo>
                    <a:pt x="130" y="92"/>
                    <a:pt x="130" y="184"/>
                    <a:pt x="130" y="246"/>
                  </a:cubicBezTo>
                  <a:cubicBezTo>
                    <a:pt x="130" y="345"/>
                    <a:pt x="100" y="475"/>
                    <a:pt x="31" y="537"/>
                  </a:cubicBezTo>
                  <a:cubicBezTo>
                    <a:pt x="0" y="567"/>
                    <a:pt x="31" y="567"/>
                    <a:pt x="31" y="567"/>
                  </a:cubicBezTo>
                  <a:cubicBezTo>
                    <a:pt x="130" y="506"/>
                    <a:pt x="161" y="406"/>
                    <a:pt x="192" y="315"/>
                  </a:cubicBezTo>
                  <a:cubicBezTo>
                    <a:pt x="192" y="215"/>
                    <a:pt x="222" y="123"/>
                    <a:pt x="192" y="23"/>
                  </a:cubicBezTo>
                  <a:cubicBezTo>
                    <a:pt x="192" y="8"/>
                    <a:pt x="184" y="0"/>
                    <a:pt x="17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42"/>
            <p:cNvSpPr/>
            <p:nvPr/>
          </p:nvSpPr>
          <p:spPr>
            <a:xfrm>
              <a:off x="5895924" y="2700934"/>
              <a:ext cx="1179245" cy="470339"/>
            </a:xfrm>
            <a:custGeom>
              <a:avLst/>
              <a:gdLst/>
              <a:ahLst/>
              <a:cxnLst/>
              <a:rect l="l" t="t" r="r" b="b"/>
              <a:pathLst>
                <a:path w="9194" h="3667" extrusionOk="0">
                  <a:moveTo>
                    <a:pt x="9002" y="0"/>
                  </a:moveTo>
                  <a:cubicBezTo>
                    <a:pt x="8987" y="0"/>
                    <a:pt x="8971" y="16"/>
                    <a:pt x="8971" y="46"/>
                  </a:cubicBezTo>
                  <a:cubicBezTo>
                    <a:pt x="9002" y="843"/>
                    <a:pt x="9002" y="1640"/>
                    <a:pt x="9002" y="2444"/>
                  </a:cubicBezTo>
                  <a:lnTo>
                    <a:pt x="9002" y="3050"/>
                  </a:lnTo>
                  <a:cubicBezTo>
                    <a:pt x="9002" y="3111"/>
                    <a:pt x="8971" y="3364"/>
                    <a:pt x="9002" y="3364"/>
                  </a:cubicBezTo>
                  <a:cubicBezTo>
                    <a:pt x="8841" y="3433"/>
                    <a:pt x="8619" y="3433"/>
                    <a:pt x="8458" y="3433"/>
                  </a:cubicBezTo>
                  <a:cubicBezTo>
                    <a:pt x="6581" y="3555"/>
                    <a:pt x="4666" y="3555"/>
                    <a:pt x="2751" y="3593"/>
                  </a:cubicBezTo>
                  <a:cubicBezTo>
                    <a:pt x="1946" y="3593"/>
                    <a:pt x="1149" y="3593"/>
                    <a:pt x="383" y="3524"/>
                  </a:cubicBezTo>
                  <a:cubicBezTo>
                    <a:pt x="291" y="3524"/>
                    <a:pt x="222" y="3524"/>
                    <a:pt x="161" y="3463"/>
                  </a:cubicBezTo>
                  <a:cubicBezTo>
                    <a:pt x="31" y="3241"/>
                    <a:pt x="100" y="2858"/>
                    <a:pt x="69" y="2598"/>
                  </a:cubicBezTo>
                  <a:cubicBezTo>
                    <a:pt x="69" y="1870"/>
                    <a:pt x="131" y="1134"/>
                    <a:pt x="31" y="368"/>
                  </a:cubicBezTo>
                  <a:lnTo>
                    <a:pt x="0" y="368"/>
                  </a:lnTo>
                  <a:cubicBezTo>
                    <a:pt x="31" y="1035"/>
                    <a:pt x="31" y="1709"/>
                    <a:pt x="31" y="2375"/>
                  </a:cubicBezTo>
                  <a:cubicBezTo>
                    <a:pt x="31" y="2636"/>
                    <a:pt x="31" y="2919"/>
                    <a:pt x="69" y="3210"/>
                  </a:cubicBezTo>
                  <a:cubicBezTo>
                    <a:pt x="69" y="3302"/>
                    <a:pt x="69" y="3463"/>
                    <a:pt x="161" y="3555"/>
                  </a:cubicBezTo>
                  <a:cubicBezTo>
                    <a:pt x="222" y="3624"/>
                    <a:pt x="452" y="3624"/>
                    <a:pt x="544" y="3624"/>
                  </a:cubicBezTo>
                  <a:cubicBezTo>
                    <a:pt x="866" y="3655"/>
                    <a:pt x="1180" y="3655"/>
                    <a:pt x="1502" y="3655"/>
                  </a:cubicBezTo>
                  <a:cubicBezTo>
                    <a:pt x="2031" y="3663"/>
                    <a:pt x="2564" y="3667"/>
                    <a:pt x="3097" y="3667"/>
                  </a:cubicBezTo>
                  <a:cubicBezTo>
                    <a:pt x="4555" y="3667"/>
                    <a:pt x="6023" y="3638"/>
                    <a:pt x="7470" y="3593"/>
                  </a:cubicBezTo>
                  <a:cubicBezTo>
                    <a:pt x="7922" y="3593"/>
                    <a:pt x="8335" y="3555"/>
                    <a:pt x="8749" y="3524"/>
                  </a:cubicBezTo>
                  <a:cubicBezTo>
                    <a:pt x="8971" y="3494"/>
                    <a:pt x="9071" y="3524"/>
                    <a:pt x="9101" y="3272"/>
                  </a:cubicBezTo>
                  <a:cubicBezTo>
                    <a:pt x="9193" y="2214"/>
                    <a:pt x="9071" y="1104"/>
                    <a:pt x="9033" y="46"/>
                  </a:cubicBezTo>
                  <a:cubicBezTo>
                    <a:pt x="9033" y="16"/>
                    <a:pt x="9017" y="0"/>
                    <a:pt x="900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2"/>
            <p:cNvSpPr/>
            <p:nvPr/>
          </p:nvSpPr>
          <p:spPr>
            <a:xfrm>
              <a:off x="6288918" y="2732358"/>
              <a:ext cx="28603" cy="431219"/>
            </a:xfrm>
            <a:custGeom>
              <a:avLst/>
              <a:gdLst/>
              <a:ahLst/>
              <a:cxnLst/>
              <a:rect l="l" t="t" r="r" b="b"/>
              <a:pathLst>
                <a:path w="223" h="3362" extrusionOk="0">
                  <a:moveTo>
                    <a:pt x="35" y="1"/>
                  </a:moveTo>
                  <a:cubicBezTo>
                    <a:pt x="18" y="1"/>
                    <a:pt x="1" y="8"/>
                    <a:pt x="1" y="24"/>
                  </a:cubicBezTo>
                  <a:cubicBezTo>
                    <a:pt x="1" y="1111"/>
                    <a:pt x="70" y="2230"/>
                    <a:pt x="162" y="3310"/>
                  </a:cubicBezTo>
                  <a:cubicBezTo>
                    <a:pt x="162" y="3345"/>
                    <a:pt x="177" y="3362"/>
                    <a:pt x="192" y="3362"/>
                  </a:cubicBezTo>
                  <a:cubicBezTo>
                    <a:pt x="208" y="3362"/>
                    <a:pt x="223" y="3345"/>
                    <a:pt x="223" y="3310"/>
                  </a:cubicBezTo>
                  <a:cubicBezTo>
                    <a:pt x="162" y="2230"/>
                    <a:pt x="100" y="1142"/>
                    <a:pt x="70" y="24"/>
                  </a:cubicBezTo>
                  <a:cubicBezTo>
                    <a:pt x="70" y="8"/>
                    <a:pt x="52" y="1"/>
                    <a:pt x="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2"/>
            <p:cNvSpPr/>
            <p:nvPr/>
          </p:nvSpPr>
          <p:spPr>
            <a:xfrm>
              <a:off x="6628941" y="2723508"/>
              <a:ext cx="37453" cy="428525"/>
            </a:xfrm>
            <a:custGeom>
              <a:avLst/>
              <a:gdLst/>
              <a:ahLst/>
              <a:cxnLst/>
              <a:rect l="l" t="t" r="r" b="b"/>
              <a:pathLst>
                <a:path w="292" h="3341" extrusionOk="0">
                  <a:moveTo>
                    <a:pt x="31" y="1"/>
                  </a:moveTo>
                  <a:cubicBezTo>
                    <a:pt x="0" y="1119"/>
                    <a:pt x="131" y="2199"/>
                    <a:pt x="192" y="3318"/>
                  </a:cubicBezTo>
                  <a:cubicBezTo>
                    <a:pt x="207" y="3333"/>
                    <a:pt x="232" y="3341"/>
                    <a:pt x="253" y="3341"/>
                  </a:cubicBezTo>
                  <a:cubicBezTo>
                    <a:pt x="274" y="3341"/>
                    <a:pt x="291" y="3333"/>
                    <a:pt x="291" y="3318"/>
                  </a:cubicBezTo>
                  <a:cubicBezTo>
                    <a:pt x="223" y="2199"/>
                    <a:pt x="192" y="1119"/>
                    <a:pt x="6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2"/>
            <p:cNvSpPr/>
            <p:nvPr/>
          </p:nvSpPr>
          <p:spPr>
            <a:xfrm>
              <a:off x="6587640" y="2931809"/>
              <a:ext cx="20779" cy="16931"/>
            </a:xfrm>
            <a:custGeom>
              <a:avLst/>
              <a:gdLst/>
              <a:ahLst/>
              <a:cxnLst/>
              <a:rect l="l" t="t" r="r" b="b"/>
              <a:pathLst>
                <a:path w="162" h="132" extrusionOk="0">
                  <a:moveTo>
                    <a:pt x="70" y="1"/>
                  </a:moveTo>
                  <a:cubicBezTo>
                    <a:pt x="1" y="1"/>
                    <a:pt x="1" y="131"/>
                    <a:pt x="70" y="131"/>
                  </a:cubicBezTo>
                  <a:cubicBezTo>
                    <a:pt x="161" y="131"/>
                    <a:pt x="161" y="1"/>
                    <a:pt x="7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2"/>
            <p:cNvSpPr/>
            <p:nvPr/>
          </p:nvSpPr>
          <p:spPr>
            <a:xfrm>
              <a:off x="6379343" y="2763783"/>
              <a:ext cx="85551" cy="111204"/>
            </a:xfrm>
            <a:custGeom>
              <a:avLst/>
              <a:gdLst/>
              <a:ahLst/>
              <a:cxnLst/>
              <a:rect l="l" t="t" r="r" b="b"/>
              <a:pathLst>
                <a:path w="667" h="867" extrusionOk="0">
                  <a:moveTo>
                    <a:pt x="636" y="1"/>
                  </a:moveTo>
                  <a:cubicBezTo>
                    <a:pt x="384" y="261"/>
                    <a:pt x="192" y="545"/>
                    <a:pt x="0" y="836"/>
                  </a:cubicBezTo>
                  <a:cubicBezTo>
                    <a:pt x="0" y="866"/>
                    <a:pt x="31" y="866"/>
                    <a:pt x="31" y="866"/>
                  </a:cubicBezTo>
                  <a:cubicBezTo>
                    <a:pt x="223" y="575"/>
                    <a:pt x="445" y="323"/>
                    <a:pt x="667" y="39"/>
                  </a:cubicBezTo>
                  <a:cubicBezTo>
                    <a:pt x="667" y="1"/>
                    <a:pt x="636" y="1"/>
                    <a:pt x="63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42"/>
            <p:cNvSpPr/>
            <p:nvPr/>
          </p:nvSpPr>
          <p:spPr>
            <a:xfrm>
              <a:off x="6330219" y="2791103"/>
              <a:ext cx="188802" cy="259732"/>
            </a:xfrm>
            <a:custGeom>
              <a:avLst/>
              <a:gdLst/>
              <a:ahLst/>
              <a:cxnLst/>
              <a:rect l="l" t="t" r="r" b="b"/>
              <a:pathLst>
                <a:path w="1472" h="2025" extrusionOk="0">
                  <a:moveTo>
                    <a:pt x="1443" y="1"/>
                  </a:moveTo>
                  <a:cubicBezTo>
                    <a:pt x="1437" y="1"/>
                    <a:pt x="1433" y="5"/>
                    <a:pt x="1433" y="18"/>
                  </a:cubicBezTo>
                  <a:cubicBezTo>
                    <a:pt x="927" y="623"/>
                    <a:pt x="445" y="1320"/>
                    <a:pt x="0" y="1994"/>
                  </a:cubicBezTo>
                  <a:cubicBezTo>
                    <a:pt x="0" y="2025"/>
                    <a:pt x="0" y="2025"/>
                    <a:pt x="31" y="2025"/>
                  </a:cubicBezTo>
                  <a:cubicBezTo>
                    <a:pt x="475" y="1358"/>
                    <a:pt x="989" y="684"/>
                    <a:pt x="1471" y="18"/>
                  </a:cubicBezTo>
                  <a:cubicBezTo>
                    <a:pt x="1471" y="18"/>
                    <a:pt x="1454" y="1"/>
                    <a:pt x="144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42"/>
            <p:cNvSpPr/>
            <p:nvPr/>
          </p:nvSpPr>
          <p:spPr>
            <a:xfrm>
              <a:off x="6362669" y="2811241"/>
              <a:ext cx="209324" cy="309369"/>
            </a:xfrm>
            <a:custGeom>
              <a:avLst/>
              <a:gdLst/>
              <a:ahLst/>
              <a:cxnLst/>
              <a:rect l="l" t="t" r="r" b="b"/>
              <a:pathLst>
                <a:path w="1632" h="2412" extrusionOk="0">
                  <a:moveTo>
                    <a:pt x="1623" y="0"/>
                  </a:moveTo>
                  <a:cubicBezTo>
                    <a:pt x="1618" y="0"/>
                    <a:pt x="1612" y="4"/>
                    <a:pt x="1601" y="14"/>
                  </a:cubicBezTo>
                  <a:cubicBezTo>
                    <a:pt x="1027" y="749"/>
                    <a:pt x="544" y="1615"/>
                    <a:pt x="0" y="2412"/>
                  </a:cubicBezTo>
                  <a:lnTo>
                    <a:pt x="31" y="2412"/>
                  </a:lnTo>
                  <a:cubicBezTo>
                    <a:pt x="575" y="1646"/>
                    <a:pt x="1180" y="849"/>
                    <a:pt x="1632" y="14"/>
                  </a:cubicBezTo>
                  <a:cubicBezTo>
                    <a:pt x="1632" y="14"/>
                    <a:pt x="1632" y="0"/>
                    <a:pt x="162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2"/>
            <p:cNvSpPr/>
            <p:nvPr/>
          </p:nvSpPr>
          <p:spPr>
            <a:xfrm>
              <a:off x="6453094" y="3001585"/>
              <a:ext cx="69775" cy="111204"/>
            </a:xfrm>
            <a:custGeom>
              <a:avLst/>
              <a:gdLst/>
              <a:ahLst/>
              <a:cxnLst/>
              <a:rect l="l" t="t" r="r" b="b"/>
              <a:pathLst>
                <a:path w="544" h="867" extrusionOk="0">
                  <a:moveTo>
                    <a:pt x="513" y="1"/>
                  </a:moveTo>
                  <a:cubicBezTo>
                    <a:pt x="322" y="292"/>
                    <a:pt x="192" y="575"/>
                    <a:pt x="0" y="828"/>
                  </a:cubicBezTo>
                  <a:cubicBezTo>
                    <a:pt x="0" y="866"/>
                    <a:pt x="31" y="866"/>
                    <a:pt x="31" y="866"/>
                  </a:cubicBezTo>
                  <a:cubicBezTo>
                    <a:pt x="222" y="575"/>
                    <a:pt x="414" y="322"/>
                    <a:pt x="54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42"/>
            <p:cNvSpPr/>
            <p:nvPr/>
          </p:nvSpPr>
          <p:spPr>
            <a:xfrm>
              <a:off x="6520046" y="3026212"/>
              <a:ext cx="51946" cy="67594"/>
            </a:xfrm>
            <a:custGeom>
              <a:avLst/>
              <a:gdLst/>
              <a:ahLst/>
              <a:cxnLst/>
              <a:rect l="l" t="t" r="r" b="b"/>
              <a:pathLst>
                <a:path w="405" h="527" extrusionOk="0">
                  <a:moveTo>
                    <a:pt x="374" y="0"/>
                  </a:moveTo>
                  <a:cubicBezTo>
                    <a:pt x="244" y="161"/>
                    <a:pt x="145" y="322"/>
                    <a:pt x="22" y="483"/>
                  </a:cubicBezTo>
                  <a:cubicBezTo>
                    <a:pt x="0" y="505"/>
                    <a:pt x="25" y="526"/>
                    <a:pt x="41" y="526"/>
                  </a:cubicBezTo>
                  <a:cubicBezTo>
                    <a:pt x="47" y="526"/>
                    <a:pt x="53" y="522"/>
                    <a:pt x="53" y="514"/>
                  </a:cubicBezTo>
                  <a:cubicBezTo>
                    <a:pt x="183" y="353"/>
                    <a:pt x="305" y="192"/>
                    <a:pt x="405"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42"/>
            <p:cNvSpPr/>
            <p:nvPr/>
          </p:nvSpPr>
          <p:spPr>
            <a:xfrm>
              <a:off x="6727189" y="2955282"/>
              <a:ext cx="253575" cy="17957"/>
            </a:xfrm>
            <a:custGeom>
              <a:avLst/>
              <a:gdLst/>
              <a:ahLst/>
              <a:cxnLst/>
              <a:rect l="l" t="t" r="r" b="b"/>
              <a:pathLst>
                <a:path w="1977" h="140" extrusionOk="0">
                  <a:moveTo>
                    <a:pt x="1800" y="1"/>
                  </a:moveTo>
                  <a:cubicBezTo>
                    <a:pt x="1555" y="1"/>
                    <a:pt x="1284" y="40"/>
                    <a:pt x="1058" y="40"/>
                  </a:cubicBezTo>
                  <a:cubicBezTo>
                    <a:pt x="705" y="78"/>
                    <a:pt x="383" y="78"/>
                    <a:pt x="31" y="109"/>
                  </a:cubicBezTo>
                  <a:cubicBezTo>
                    <a:pt x="0" y="109"/>
                    <a:pt x="0" y="140"/>
                    <a:pt x="31" y="140"/>
                  </a:cubicBezTo>
                  <a:cubicBezTo>
                    <a:pt x="353" y="140"/>
                    <a:pt x="675" y="140"/>
                    <a:pt x="989" y="109"/>
                  </a:cubicBezTo>
                  <a:cubicBezTo>
                    <a:pt x="1111" y="109"/>
                    <a:pt x="1238" y="113"/>
                    <a:pt x="1366" y="113"/>
                  </a:cubicBezTo>
                  <a:cubicBezTo>
                    <a:pt x="1573" y="113"/>
                    <a:pt x="1783" y="102"/>
                    <a:pt x="1977" y="40"/>
                  </a:cubicBezTo>
                  <a:lnTo>
                    <a:pt x="1977" y="9"/>
                  </a:lnTo>
                  <a:cubicBezTo>
                    <a:pt x="1920" y="3"/>
                    <a:pt x="1861" y="1"/>
                    <a:pt x="18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42"/>
            <p:cNvSpPr/>
            <p:nvPr/>
          </p:nvSpPr>
          <p:spPr>
            <a:xfrm>
              <a:off x="6727189" y="2993761"/>
              <a:ext cx="253575" cy="19624"/>
            </a:xfrm>
            <a:custGeom>
              <a:avLst/>
              <a:gdLst/>
              <a:ahLst/>
              <a:cxnLst/>
              <a:rect l="l" t="t" r="r" b="b"/>
              <a:pathLst>
                <a:path w="1977" h="153" extrusionOk="0">
                  <a:moveTo>
                    <a:pt x="1977" y="0"/>
                  </a:moveTo>
                  <a:cubicBezTo>
                    <a:pt x="1632" y="31"/>
                    <a:pt x="1310" y="31"/>
                    <a:pt x="989" y="31"/>
                  </a:cubicBezTo>
                  <a:cubicBezTo>
                    <a:pt x="705" y="62"/>
                    <a:pt x="322" y="31"/>
                    <a:pt x="31" y="92"/>
                  </a:cubicBezTo>
                  <a:cubicBezTo>
                    <a:pt x="0" y="92"/>
                    <a:pt x="0" y="123"/>
                    <a:pt x="31" y="123"/>
                  </a:cubicBezTo>
                  <a:cubicBezTo>
                    <a:pt x="122" y="145"/>
                    <a:pt x="215" y="153"/>
                    <a:pt x="309" y="153"/>
                  </a:cubicBezTo>
                  <a:cubicBezTo>
                    <a:pt x="516" y="153"/>
                    <a:pt x="727" y="113"/>
                    <a:pt x="927" y="92"/>
                  </a:cubicBezTo>
                  <a:cubicBezTo>
                    <a:pt x="1280" y="92"/>
                    <a:pt x="1632" y="62"/>
                    <a:pt x="1977" y="31"/>
                  </a:cubicBezTo>
                  <a:lnTo>
                    <a:pt x="1977"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42"/>
            <p:cNvSpPr/>
            <p:nvPr/>
          </p:nvSpPr>
          <p:spPr>
            <a:xfrm>
              <a:off x="6727189" y="2728382"/>
              <a:ext cx="12955" cy="235746"/>
            </a:xfrm>
            <a:custGeom>
              <a:avLst/>
              <a:gdLst/>
              <a:ahLst/>
              <a:cxnLst/>
              <a:rect l="l" t="t" r="r" b="b"/>
              <a:pathLst>
                <a:path w="101" h="1838" extrusionOk="0">
                  <a:moveTo>
                    <a:pt x="16" y="1"/>
                  </a:moveTo>
                  <a:cubicBezTo>
                    <a:pt x="8" y="1"/>
                    <a:pt x="0" y="9"/>
                    <a:pt x="0" y="24"/>
                  </a:cubicBezTo>
                  <a:cubicBezTo>
                    <a:pt x="0" y="629"/>
                    <a:pt x="31" y="1204"/>
                    <a:pt x="31" y="1809"/>
                  </a:cubicBezTo>
                  <a:cubicBezTo>
                    <a:pt x="31" y="1828"/>
                    <a:pt x="48" y="1838"/>
                    <a:pt x="66" y="1838"/>
                  </a:cubicBezTo>
                  <a:cubicBezTo>
                    <a:pt x="83" y="1838"/>
                    <a:pt x="100" y="1828"/>
                    <a:pt x="100" y="1809"/>
                  </a:cubicBezTo>
                  <a:cubicBezTo>
                    <a:pt x="62" y="1204"/>
                    <a:pt x="62" y="599"/>
                    <a:pt x="31" y="24"/>
                  </a:cubicBezTo>
                  <a:cubicBezTo>
                    <a:pt x="31" y="9"/>
                    <a:pt x="23" y="1"/>
                    <a:pt x="1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42"/>
            <p:cNvSpPr/>
            <p:nvPr/>
          </p:nvSpPr>
          <p:spPr>
            <a:xfrm>
              <a:off x="6964987" y="2719660"/>
              <a:ext cx="15776" cy="231899"/>
            </a:xfrm>
            <a:custGeom>
              <a:avLst/>
              <a:gdLst/>
              <a:ahLst/>
              <a:cxnLst/>
              <a:rect l="l" t="t" r="r" b="b"/>
              <a:pathLst>
                <a:path w="123" h="1808" extrusionOk="0">
                  <a:moveTo>
                    <a:pt x="0" y="0"/>
                  </a:moveTo>
                  <a:lnTo>
                    <a:pt x="0" y="0"/>
                  </a:lnTo>
                  <a:cubicBezTo>
                    <a:pt x="31" y="605"/>
                    <a:pt x="62" y="1210"/>
                    <a:pt x="62" y="1785"/>
                  </a:cubicBezTo>
                  <a:cubicBezTo>
                    <a:pt x="62" y="1800"/>
                    <a:pt x="77" y="1808"/>
                    <a:pt x="92" y="1808"/>
                  </a:cubicBezTo>
                  <a:cubicBezTo>
                    <a:pt x="108" y="1808"/>
                    <a:pt x="123" y="1800"/>
                    <a:pt x="123" y="1785"/>
                  </a:cubicBezTo>
                  <a:cubicBezTo>
                    <a:pt x="123" y="1210"/>
                    <a:pt x="62" y="605"/>
                    <a:pt x="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42"/>
            <p:cNvSpPr/>
            <p:nvPr/>
          </p:nvSpPr>
          <p:spPr>
            <a:xfrm>
              <a:off x="6773492" y="2748135"/>
              <a:ext cx="114025" cy="136343"/>
            </a:xfrm>
            <a:custGeom>
              <a:avLst/>
              <a:gdLst/>
              <a:ahLst/>
              <a:cxnLst/>
              <a:rect l="l" t="t" r="r" b="b"/>
              <a:pathLst>
                <a:path w="889" h="1063" extrusionOk="0">
                  <a:moveTo>
                    <a:pt x="850" y="0"/>
                  </a:moveTo>
                  <a:cubicBezTo>
                    <a:pt x="536" y="284"/>
                    <a:pt x="245" y="667"/>
                    <a:pt x="22" y="1019"/>
                  </a:cubicBezTo>
                  <a:cubicBezTo>
                    <a:pt x="1" y="1041"/>
                    <a:pt x="10" y="1062"/>
                    <a:pt x="28" y="1062"/>
                  </a:cubicBezTo>
                  <a:cubicBezTo>
                    <a:pt x="35" y="1062"/>
                    <a:pt x="44" y="1059"/>
                    <a:pt x="53" y="1050"/>
                  </a:cubicBezTo>
                  <a:cubicBezTo>
                    <a:pt x="314" y="667"/>
                    <a:pt x="597" y="353"/>
                    <a:pt x="850" y="31"/>
                  </a:cubicBezTo>
                  <a:cubicBezTo>
                    <a:pt x="888" y="0"/>
                    <a:pt x="850" y="0"/>
                    <a:pt x="85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42"/>
            <p:cNvSpPr/>
            <p:nvPr/>
          </p:nvSpPr>
          <p:spPr>
            <a:xfrm>
              <a:off x="6846088" y="2807265"/>
              <a:ext cx="57077" cy="77214"/>
            </a:xfrm>
            <a:custGeom>
              <a:avLst/>
              <a:gdLst/>
              <a:ahLst/>
              <a:cxnLst/>
              <a:rect l="l" t="t" r="r" b="b"/>
              <a:pathLst>
                <a:path w="445" h="602" extrusionOk="0">
                  <a:moveTo>
                    <a:pt x="422" y="1"/>
                  </a:moveTo>
                  <a:cubicBezTo>
                    <a:pt x="418" y="1"/>
                    <a:pt x="414" y="4"/>
                    <a:pt x="414" y="14"/>
                  </a:cubicBezTo>
                  <a:cubicBezTo>
                    <a:pt x="253" y="175"/>
                    <a:pt x="131" y="367"/>
                    <a:pt x="0" y="558"/>
                  </a:cubicBezTo>
                  <a:cubicBezTo>
                    <a:pt x="0" y="580"/>
                    <a:pt x="16" y="601"/>
                    <a:pt x="36" y="601"/>
                  </a:cubicBezTo>
                  <a:cubicBezTo>
                    <a:pt x="44" y="601"/>
                    <a:pt x="53" y="598"/>
                    <a:pt x="62" y="589"/>
                  </a:cubicBezTo>
                  <a:cubicBezTo>
                    <a:pt x="192" y="397"/>
                    <a:pt x="322" y="236"/>
                    <a:pt x="445" y="14"/>
                  </a:cubicBezTo>
                  <a:cubicBezTo>
                    <a:pt x="445" y="14"/>
                    <a:pt x="431" y="1"/>
                    <a:pt x="4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42"/>
            <p:cNvSpPr/>
            <p:nvPr/>
          </p:nvSpPr>
          <p:spPr>
            <a:xfrm>
              <a:off x="6900214" y="2850233"/>
              <a:ext cx="31424" cy="43096"/>
            </a:xfrm>
            <a:custGeom>
              <a:avLst/>
              <a:gdLst/>
              <a:ahLst/>
              <a:cxnLst/>
              <a:rect l="l" t="t" r="r" b="b"/>
              <a:pathLst>
                <a:path w="245" h="336" extrusionOk="0">
                  <a:moveTo>
                    <a:pt x="214" y="1"/>
                  </a:moveTo>
                  <a:cubicBezTo>
                    <a:pt x="153" y="93"/>
                    <a:pt x="92" y="192"/>
                    <a:pt x="23" y="284"/>
                  </a:cubicBezTo>
                  <a:cubicBezTo>
                    <a:pt x="1" y="312"/>
                    <a:pt x="26" y="335"/>
                    <a:pt x="42" y="335"/>
                  </a:cubicBezTo>
                  <a:cubicBezTo>
                    <a:pt x="48" y="335"/>
                    <a:pt x="53" y="331"/>
                    <a:pt x="53" y="323"/>
                  </a:cubicBezTo>
                  <a:cubicBezTo>
                    <a:pt x="122" y="223"/>
                    <a:pt x="184" y="131"/>
                    <a:pt x="24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42"/>
            <p:cNvSpPr/>
            <p:nvPr/>
          </p:nvSpPr>
          <p:spPr>
            <a:xfrm>
              <a:off x="5978396" y="2965414"/>
              <a:ext cx="253703" cy="19624"/>
            </a:xfrm>
            <a:custGeom>
              <a:avLst/>
              <a:gdLst/>
              <a:ahLst/>
              <a:cxnLst/>
              <a:rect l="l" t="t" r="r" b="b"/>
              <a:pathLst>
                <a:path w="1978" h="153" extrusionOk="0">
                  <a:moveTo>
                    <a:pt x="1669" y="0"/>
                  </a:moveTo>
                  <a:cubicBezTo>
                    <a:pt x="1462" y="0"/>
                    <a:pt x="1251" y="39"/>
                    <a:pt x="1050" y="61"/>
                  </a:cubicBezTo>
                  <a:cubicBezTo>
                    <a:pt x="698" y="61"/>
                    <a:pt x="346" y="91"/>
                    <a:pt x="1" y="122"/>
                  </a:cubicBezTo>
                  <a:lnTo>
                    <a:pt x="1" y="152"/>
                  </a:lnTo>
                  <a:cubicBezTo>
                    <a:pt x="346" y="122"/>
                    <a:pt x="667" y="122"/>
                    <a:pt x="989" y="91"/>
                  </a:cubicBezTo>
                  <a:cubicBezTo>
                    <a:pt x="1131" y="91"/>
                    <a:pt x="1297" y="99"/>
                    <a:pt x="1465" y="99"/>
                  </a:cubicBezTo>
                  <a:cubicBezTo>
                    <a:pt x="1633" y="99"/>
                    <a:pt x="1801" y="91"/>
                    <a:pt x="1947" y="61"/>
                  </a:cubicBezTo>
                  <a:cubicBezTo>
                    <a:pt x="1977" y="61"/>
                    <a:pt x="1977" y="30"/>
                    <a:pt x="1947" y="30"/>
                  </a:cubicBezTo>
                  <a:cubicBezTo>
                    <a:pt x="1856" y="8"/>
                    <a:pt x="1763" y="0"/>
                    <a:pt x="16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42"/>
            <p:cNvSpPr/>
            <p:nvPr/>
          </p:nvSpPr>
          <p:spPr>
            <a:xfrm>
              <a:off x="5978396" y="3005561"/>
              <a:ext cx="253703" cy="17957"/>
            </a:xfrm>
            <a:custGeom>
              <a:avLst/>
              <a:gdLst/>
              <a:ahLst/>
              <a:cxnLst/>
              <a:rect l="l" t="t" r="r" b="b"/>
              <a:pathLst>
                <a:path w="1978" h="140" extrusionOk="0">
                  <a:moveTo>
                    <a:pt x="1947" y="0"/>
                  </a:moveTo>
                  <a:cubicBezTo>
                    <a:pt x="1625" y="0"/>
                    <a:pt x="1303" y="0"/>
                    <a:pt x="989" y="31"/>
                  </a:cubicBezTo>
                  <a:cubicBezTo>
                    <a:pt x="866" y="31"/>
                    <a:pt x="739" y="27"/>
                    <a:pt x="612" y="27"/>
                  </a:cubicBezTo>
                  <a:cubicBezTo>
                    <a:pt x="404" y="27"/>
                    <a:pt x="195" y="38"/>
                    <a:pt x="1" y="100"/>
                  </a:cubicBezTo>
                  <a:lnTo>
                    <a:pt x="1" y="131"/>
                  </a:lnTo>
                  <a:cubicBezTo>
                    <a:pt x="58" y="137"/>
                    <a:pt x="117" y="139"/>
                    <a:pt x="178" y="139"/>
                  </a:cubicBezTo>
                  <a:cubicBezTo>
                    <a:pt x="422" y="139"/>
                    <a:pt x="693" y="100"/>
                    <a:pt x="920" y="100"/>
                  </a:cubicBezTo>
                  <a:cubicBezTo>
                    <a:pt x="1273" y="69"/>
                    <a:pt x="1594" y="31"/>
                    <a:pt x="1947" y="31"/>
                  </a:cubicBezTo>
                  <a:cubicBezTo>
                    <a:pt x="1977" y="31"/>
                    <a:pt x="1977" y="0"/>
                    <a:pt x="19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42"/>
            <p:cNvSpPr/>
            <p:nvPr/>
          </p:nvSpPr>
          <p:spPr>
            <a:xfrm>
              <a:off x="5978396" y="2739285"/>
              <a:ext cx="8081" cy="235875"/>
            </a:xfrm>
            <a:custGeom>
              <a:avLst/>
              <a:gdLst/>
              <a:ahLst/>
              <a:cxnLst/>
              <a:rect l="l" t="t" r="r" b="b"/>
              <a:pathLst>
                <a:path w="63" h="1839" extrusionOk="0">
                  <a:moveTo>
                    <a:pt x="1" y="0"/>
                  </a:moveTo>
                  <a:lnTo>
                    <a:pt x="1" y="1793"/>
                  </a:lnTo>
                  <a:cubicBezTo>
                    <a:pt x="1" y="1824"/>
                    <a:pt x="16" y="1839"/>
                    <a:pt x="31" y="1839"/>
                  </a:cubicBezTo>
                  <a:cubicBezTo>
                    <a:pt x="47" y="1839"/>
                    <a:pt x="62" y="1824"/>
                    <a:pt x="62" y="1793"/>
                  </a:cubicBezTo>
                  <a:cubicBezTo>
                    <a:pt x="62" y="1218"/>
                    <a:pt x="62" y="613"/>
                    <a:pt x="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42"/>
            <p:cNvSpPr/>
            <p:nvPr/>
          </p:nvSpPr>
          <p:spPr>
            <a:xfrm>
              <a:off x="6211320" y="2728382"/>
              <a:ext cx="16802" cy="235746"/>
            </a:xfrm>
            <a:custGeom>
              <a:avLst/>
              <a:gdLst/>
              <a:ahLst/>
              <a:cxnLst/>
              <a:rect l="l" t="t" r="r" b="b"/>
              <a:pathLst>
                <a:path w="131" h="1838" extrusionOk="0">
                  <a:moveTo>
                    <a:pt x="16" y="1"/>
                  </a:moveTo>
                  <a:cubicBezTo>
                    <a:pt x="8" y="1"/>
                    <a:pt x="0" y="9"/>
                    <a:pt x="0" y="24"/>
                  </a:cubicBezTo>
                  <a:cubicBezTo>
                    <a:pt x="62" y="599"/>
                    <a:pt x="62" y="1204"/>
                    <a:pt x="62" y="1809"/>
                  </a:cubicBezTo>
                  <a:cubicBezTo>
                    <a:pt x="62" y="1828"/>
                    <a:pt x="79" y="1838"/>
                    <a:pt x="96" y="1838"/>
                  </a:cubicBezTo>
                  <a:cubicBezTo>
                    <a:pt x="113" y="1838"/>
                    <a:pt x="131" y="1828"/>
                    <a:pt x="131" y="1809"/>
                  </a:cubicBezTo>
                  <a:cubicBezTo>
                    <a:pt x="131" y="1204"/>
                    <a:pt x="100" y="599"/>
                    <a:pt x="31" y="24"/>
                  </a:cubicBezTo>
                  <a:cubicBezTo>
                    <a:pt x="31" y="9"/>
                    <a:pt x="23" y="1"/>
                    <a:pt x="16"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42"/>
            <p:cNvSpPr/>
            <p:nvPr/>
          </p:nvSpPr>
          <p:spPr>
            <a:xfrm>
              <a:off x="6043297" y="2807265"/>
              <a:ext cx="111204" cy="137497"/>
            </a:xfrm>
            <a:custGeom>
              <a:avLst/>
              <a:gdLst/>
              <a:ahLst/>
              <a:cxnLst/>
              <a:rect l="l" t="t" r="r" b="b"/>
              <a:pathLst>
                <a:path w="867" h="1072" extrusionOk="0">
                  <a:moveTo>
                    <a:pt x="843" y="1"/>
                  </a:moveTo>
                  <a:cubicBezTo>
                    <a:pt x="839" y="1"/>
                    <a:pt x="835" y="4"/>
                    <a:pt x="835" y="14"/>
                  </a:cubicBezTo>
                  <a:cubicBezTo>
                    <a:pt x="514" y="305"/>
                    <a:pt x="261" y="688"/>
                    <a:pt x="0" y="1041"/>
                  </a:cubicBezTo>
                  <a:cubicBezTo>
                    <a:pt x="0" y="1071"/>
                    <a:pt x="31" y="1071"/>
                    <a:pt x="31" y="1071"/>
                  </a:cubicBezTo>
                  <a:cubicBezTo>
                    <a:pt x="292" y="688"/>
                    <a:pt x="575" y="367"/>
                    <a:pt x="866" y="14"/>
                  </a:cubicBezTo>
                  <a:cubicBezTo>
                    <a:pt x="866" y="14"/>
                    <a:pt x="852" y="1"/>
                    <a:pt x="84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42"/>
            <p:cNvSpPr/>
            <p:nvPr/>
          </p:nvSpPr>
          <p:spPr>
            <a:xfrm>
              <a:off x="6043297" y="2772633"/>
              <a:ext cx="58103" cy="77727"/>
            </a:xfrm>
            <a:custGeom>
              <a:avLst/>
              <a:gdLst/>
              <a:ahLst/>
              <a:cxnLst/>
              <a:rect l="l" t="t" r="r" b="b"/>
              <a:pathLst>
                <a:path w="453" h="606" extrusionOk="0">
                  <a:moveTo>
                    <a:pt x="414" y="1"/>
                  </a:moveTo>
                  <a:cubicBezTo>
                    <a:pt x="292" y="192"/>
                    <a:pt x="161" y="384"/>
                    <a:pt x="31" y="575"/>
                  </a:cubicBezTo>
                  <a:cubicBezTo>
                    <a:pt x="0" y="606"/>
                    <a:pt x="31" y="606"/>
                    <a:pt x="69" y="606"/>
                  </a:cubicBezTo>
                  <a:cubicBezTo>
                    <a:pt x="192" y="414"/>
                    <a:pt x="353" y="223"/>
                    <a:pt x="452" y="31"/>
                  </a:cubicBezTo>
                  <a:cubicBezTo>
                    <a:pt x="452" y="1"/>
                    <a:pt x="452" y="1"/>
                    <a:pt x="4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42"/>
            <p:cNvSpPr/>
            <p:nvPr/>
          </p:nvSpPr>
          <p:spPr>
            <a:xfrm>
              <a:off x="6150396" y="2858186"/>
              <a:ext cx="28603" cy="44251"/>
            </a:xfrm>
            <a:custGeom>
              <a:avLst/>
              <a:gdLst/>
              <a:ahLst/>
              <a:cxnLst/>
              <a:rect l="l" t="t" r="r" b="b"/>
              <a:pathLst>
                <a:path w="223" h="345" extrusionOk="0">
                  <a:moveTo>
                    <a:pt x="223" y="0"/>
                  </a:moveTo>
                  <a:cubicBezTo>
                    <a:pt x="123" y="100"/>
                    <a:pt x="62" y="192"/>
                    <a:pt x="0" y="322"/>
                  </a:cubicBezTo>
                  <a:cubicBezTo>
                    <a:pt x="0" y="337"/>
                    <a:pt x="8" y="345"/>
                    <a:pt x="20" y="345"/>
                  </a:cubicBezTo>
                  <a:cubicBezTo>
                    <a:pt x="31" y="345"/>
                    <a:pt x="46" y="337"/>
                    <a:pt x="62" y="322"/>
                  </a:cubicBezTo>
                  <a:cubicBezTo>
                    <a:pt x="123" y="222"/>
                    <a:pt x="192" y="130"/>
                    <a:pt x="223" y="31"/>
                  </a:cubicBezTo>
                  <a:lnTo>
                    <a:pt x="223"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42"/>
            <p:cNvSpPr/>
            <p:nvPr/>
          </p:nvSpPr>
          <p:spPr>
            <a:xfrm>
              <a:off x="6199520" y="2165302"/>
              <a:ext cx="102353" cy="14494"/>
            </a:xfrm>
            <a:custGeom>
              <a:avLst/>
              <a:gdLst/>
              <a:ahLst/>
              <a:cxnLst/>
              <a:rect l="l" t="t" r="r" b="b"/>
              <a:pathLst>
                <a:path w="798" h="113" extrusionOk="0">
                  <a:moveTo>
                    <a:pt x="626" y="0"/>
                  </a:moveTo>
                  <a:cubicBezTo>
                    <a:pt x="436" y="0"/>
                    <a:pt x="233" y="40"/>
                    <a:pt x="31" y="40"/>
                  </a:cubicBezTo>
                  <a:cubicBezTo>
                    <a:pt x="1" y="40"/>
                    <a:pt x="1" y="108"/>
                    <a:pt x="31" y="108"/>
                  </a:cubicBezTo>
                  <a:cubicBezTo>
                    <a:pt x="116" y="108"/>
                    <a:pt x="209" y="113"/>
                    <a:pt x="305" y="113"/>
                  </a:cubicBezTo>
                  <a:cubicBezTo>
                    <a:pt x="462" y="113"/>
                    <a:pt x="624" y="101"/>
                    <a:pt x="767" y="40"/>
                  </a:cubicBezTo>
                  <a:cubicBezTo>
                    <a:pt x="797" y="40"/>
                    <a:pt x="797" y="9"/>
                    <a:pt x="767" y="9"/>
                  </a:cubicBezTo>
                  <a:cubicBezTo>
                    <a:pt x="721" y="3"/>
                    <a:pt x="674" y="0"/>
                    <a:pt x="62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42"/>
            <p:cNvSpPr/>
            <p:nvPr/>
          </p:nvSpPr>
          <p:spPr>
            <a:xfrm>
              <a:off x="6203496" y="2194290"/>
              <a:ext cx="89527" cy="13468"/>
            </a:xfrm>
            <a:custGeom>
              <a:avLst/>
              <a:gdLst/>
              <a:ahLst/>
              <a:cxnLst/>
              <a:rect l="l" t="t" r="r" b="b"/>
              <a:pathLst>
                <a:path w="698" h="105" extrusionOk="0">
                  <a:moveTo>
                    <a:pt x="290" y="1"/>
                  </a:moveTo>
                  <a:cubicBezTo>
                    <a:pt x="212" y="1"/>
                    <a:pt x="134" y="5"/>
                    <a:pt x="61" y="5"/>
                  </a:cubicBezTo>
                  <a:cubicBezTo>
                    <a:pt x="0" y="36"/>
                    <a:pt x="0" y="105"/>
                    <a:pt x="61" y="105"/>
                  </a:cubicBezTo>
                  <a:cubicBezTo>
                    <a:pt x="125" y="94"/>
                    <a:pt x="189" y="91"/>
                    <a:pt x="254" y="91"/>
                  </a:cubicBezTo>
                  <a:cubicBezTo>
                    <a:pt x="384" y="91"/>
                    <a:pt x="519" y="105"/>
                    <a:pt x="667" y="105"/>
                  </a:cubicBezTo>
                  <a:cubicBezTo>
                    <a:pt x="667" y="105"/>
                    <a:pt x="697" y="74"/>
                    <a:pt x="667" y="74"/>
                  </a:cubicBezTo>
                  <a:cubicBezTo>
                    <a:pt x="548" y="12"/>
                    <a:pt x="418" y="1"/>
                    <a:pt x="29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42"/>
            <p:cNvSpPr/>
            <p:nvPr/>
          </p:nvSpPr>
          <p:spPr>
            <a:xfrm>
              <a:off x="6207344" y="2239054"/>
              <a:ext cx="66055" cy="13981"/>
            </a:xfrm>
            <a:custGeom>
              <a:avLst/>
              <a:gdLst/>
              <a:ahLst/>
              <a:cxnLst/>
              <a:rect l="l" t="t" r="r" b="b"/>
              <a:pathLst>
                <a:path w="515" h="109" extrusionOk="0">
                  <a:moveTo>
                    <a:pt x="273" y="1"/>
                  </a:moveTo>
                  <a:cubicBezTo>
                    <a:pt x="192" y="1"/>
                    <a:pt x="112" y="8"/>
                    <a:pt x="31" y="8"/>
                  </a:cubicBezTo>
                  <a:cubicBezTo>
                    <a:pt x="1" y="8"/>
                    <a:pt x="1" y="108"/>
                    <a:pt x="31" y="108"/>
                  </a:cubicBezTo>
                  <a:cubicBezTo>
                    <a:pt x="112" y="89"/>
                    <a:pt x="192" y="89"/>
                    <a:pt x="273" y="89"/>
                  </a:cubicBezTo>
                  <a:cubicBezTo>
                    <a:pt x="353" y="89"/>
                    <a:pt x="434" y="89"/>
                    <a:pt x="514" y="70"/>
                  </a:cubicBezTo>
                  <a:lnTo>
                    <a:pt x="514" y="39"/>
                  </a:lnTo>
                  <a:cubicBezTo>
                    <a:pt x="434" y="8"/>
                    <a:pt x="353" y="1"/>
                    <a:pt x="2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42"/>
            <p:cNvSpPr/>
            <p:nvPr/>
          </p:nvSpPr>
          <p:spPr>
            <a:xfrm>
              <a:off x="6219144" y="2294080"/>
              <a:ext cx="12955" cy="8081"/>
            </a:xfrm>
            <a:custGeom>
              <a:avLst/>
              <a:gdLst/>
              <a:ahLst/>
              <a:cxnLst/>
              <a:rect l="l" t="t" r="r" b="b"/>
              <a:pathLst>
                <a:path w="101" h="63" extrusionOk="0">
                  <a:moveTo>
                    <a:pt x="53" y="1"/>
                  </a:moveTo>
                  <a:cubicBezTo>
                    <a:pt x="37" y="1"/>
                    <a:pt x="20" y="8"/>
                    <a:pt x="1" y="24"/>
                  </a:cubicBezTo>
                  <a:lnTo>
                    <a:pt x="1" y="62"/>
                  </a:lnTo>
                  <a:cubicBezTo>
                    <a:pt x="39" y="24"/>
                    <a:pt x="70" y="24"/>
                    <a:pt x="100" y="24"/>
                  </a:cubicBezTo>
                  <a:cubicBezTo>
                    <a:pt x="85" y="8"/>
                    <a:pt x="70" y="1"/>
                    <a:pt x="5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42"/>
            <p:cNvSpPr/>
            <p:nvPr/>
          </p:nvSpPr>
          <p:spPr>
            <a:xfrm>
              <a:off x="6322395" y="2538808"/>
              <a:ext cx="114025" cy="16802"/>
            </a:xfrm>
            <a:custGeom>
              <a:avLst/>
              <a:gdLst/>
              <a:ahLst/>
              <a:cxnLst/>
              <a:rect l="l" t="t" r="r" b="b"/>
              <a:pathLst>
                <a:path w="889" h="131" extrusionOk="0">
                  <a:moveTo>
                    <a:pt x="858" y="0"/>
                  </a:moveTo>
                  <a:cubicBezTo>
                    <a:pt x="605" y="0"/>
                    <a:pt x="314" y="69"/>
                    <a:pt x="31" y="100"/>
                  </a:cubicBezTo>
                  <a:cubicBezTo>
                    <a:pt x="0" y="100"/>
                    <a:pt x="0" y="100"/>
                    <a:pt x="31" y="131"/>
                  </a:cubicBezTo>
                  <a:lnTo>
                    <a:pt x="61" y="131"/>
                  </a:lnTo>
                  <a:cubicBezTo>
                    <a:pt x="92" y="131"/>
                    <a:pt x="92" y="100"/>
                    <a:pt x="61" y="100"/>
                  </a:cubicBezTo>
                  <a:lnTo>
                    <a:pt x="61" y="100"/>
                  </a:lnTo>
                  <a:cubicBezTo>
                    <a:pt x="92" y="100"/>
                    <a:pt x="192" y="131"/>
                    <a:pt x="222" y="131"/>
                  </a:cubicBezTo>
                  <a:cubicBezTo>
                    <a:pt x="314" y="131"/>
                    <a:pt x="414" y="131"/>
                    <a:pt x="475" y="100"/>
                  </a:cubicBezTo>
                  <a:cubicBezTo>
                    <a:pt x="605" y="100"/>
                    <a:pt x="728" y="69"/>
                    <a:pt x="858" y="31"/>
                  </a:cubicBezTo>
                  <a:cubicBezTo>
                    <a:pt x="889" y="31"/>
                    <a:pt x="889" y="0"/>
                    <a:pt x="858"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42"/>
            <p:cNvSpPr/>
            <p:nvPr/>
          </p:nvSpPr>
          <p:spPr>
            <a:xfrm>
              <a:off x="6342019" y="2510333"/>
              <a:ext cx="86577" cy="20779"/>
            </a:xfrm>
            <a:custGeom>
              <a:avLst/>
              <a:gdLst/>
              <a:ahLst/>
              <a:cxnLst/>
              <a:rect l="l" t="t" r="r" b="b"/>
              <a:pathLst>
                <a:path w="675" h="162" extrusionOk="0">
                  <a:moveTo>
                    <a:pt x="644" y="0"/>
                  </a:moveTo>
                  <a:cubicBezTo>
                    <a:pt x="452" y="0"/>
                    <a:pt x="261" y="62"/>
                    <a:pt x="69" y="62"/>
                  </a:cubicBezTo>
                  <a:cubicBezTo>
                    <a:pt x="0" y="100"/>
                    <a:pt x="0" y="161"/>
                    <a:pt x="69" y="161"/>
                  </a:cubicBezTo>
                  <a:cubicBezTo>
                    <a:pt x="261" y="130"/>
                    <a:pt x="452" y="130"/>
                    <a:pt x="644" y="31"/>
                  </a:cubicBezTo>
                  <a:cubicBezTo>
                    <a:pt x="675" y="31"/>
                    <a:pt x="644" y="0"/>
                    <a:pt x="6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42"/>
            <p:cNvSpPr/>
            <p:nvPr/>
          </p:nvSpPr>
          <p:spPr>
            <a:xfrm>
              <a:off x="6362669" y="2464030"/>
              <a:ext cx="73751" cy="17957"/>
            </a:xfrm>
            <a:custGeom>
              <a:avLst/>
              <a:gdLst/>
              <a:ahLst/>
              <a:cxnLst/>
              <a:rect l="l" t="t" r="r" b="b"/>
              <a:pathLst>
                <a:path w="575" h="140" extrusionOk="0">
                  <a:moveTo>
                    <a:pt x="450" y="1"/>
                  </a:moveTo>
                  <a:cubicBezTo>
                    <a:pt x="312" y="1"/>
                    <a:pt x="161" y="47"/>
                    <a:pt x="31" y="78"/>
                  </a:cubicBezTo>
                  <a:cubicBezTo>
                    <a:pt x="0" y="78"/>
                    <a:pt x="31" y="139"/>
                    <a:pt x="69" y="139"/>
                  </a:cubicBezTo>
                  <a:cubicBezTo>
                    <a:pt x="222" y="108"/>
                    <a:pt x="414" y="108"/>
                    <a:pt x="544" y="39"/>
                  </a:cubicBezTo>
                  <a:cubicBezTo>
                    <a:pt x="575" y="39"/>
                    <a:pt x="575" y="9"/>
                    <a:pt x="544" y="9"/>
                  </a:cubicBezTo>
                  <a:cubicBezTo>
                    <a:pt x="514" y="3"/>
                    <a:pt x="482" y="1"/>
                    <a:pt x="45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42"/>
            <p:cNvSpPr/>
            <p:nvPr/>
          </p:nvSpPr>
          <p:spPr>
            <a:xfrm>
              <a:off x="6334195" y="2162481"/>
              <a:ext cx="126852" cy="12955"/>
            </a:xfrm>
            <a:custGeom>
              <a:avLst/>
              <a:gdLst/>
              <a:ahLst/>
              <a:cxnLst/>
              <a:rect l="l" t="t" r="r" b="b"/>
              <a:pathLst>
                <a:path w="989" h="101" extrusionOk="0">
                  <a:moveTo>
                    <a:pt x="31" y="0"/>
                  </a:moveTo>
                  <a:cubicBezTo>
                    <a:pt x="0" y="0"/>
                    <a:pt x="0" y="62"/>
                    <a:pt x="31" y="62"/>
                  </a:cubicBezTo>
                  <a:cubicBezTo>
                    <a:pt x="202" y="80"/>
                    <a:pt x="394" y="100"/>
                    <a:pt x="581" y="100"/>
                  </a:cubicBezTo>
                  <a:cubicBezTo>
                    <a:pt x="712" y="100"/>
                    <a:pt x="841" y="90"/>
                    <a:pt x="958" y="62"/>
                  </a:cubicBezTo>
                  <a:cubicBezTo>
                    <a:pt x="988" y="62"/>
                    <a:pt x="988" y="31"/>
                    <a:pt x="958" y="31"/>
                  </a:cubicBezTo>
                  <a:cubicBezTo>
                    <a:pt x="797" y="31"/>
                    <a:pt x="646" y="39"/>
                    <a:pt x="494" y="39"/>
                  </a:cubicBezTo>
                  <a:cubicBezTo>
                    <a:pt x="343" y="39"/>
                    <a:pt x="192" y="31"/>
                    <a:pt x="3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42"/>
            <p:cNvSpPr/>
            <p:nvPr/>
          </p:nvSpPr>
          <p:spPr>
            <a:xfrm>
              <a:off x="6383319" y="2188005"/>
              <a:ext cx="77727" cy="8722"/>
            </a:xfrm>
            <a:custGeom>
              <a:avLst/>
              <a:gdLst/>
              <a:ahLst/>
              <a:cxnLst/>
              <a:rect l="l" t="t" r="r" b="b"/>
              <a:pathLst>
                <a:path w="606" h="68" extrusionOk="0">
                  <a:moveTo>
                    <a:pt x="303" y="0"/>
                  </a:moveTo>
                  <a:cubicBezTo>
                    <a:pt x="207" y="0"/>
                    <a:pt x="111" y="8"/>
                    <a:pt x="31" y="23"/>
                  </a:cubicBezTo>
                  <a:cubicBezTo>
                    <a:pt x="0" y="23"/>
                    <a:pt x="0" y="54"/>
                    <a:pt x="31" y="54"/>
                  </a:cubicBezTo>
                  <a:cubicBezTo>
                    <a:pt x="138" y="54"/>
                    <a:pt x="273" y="68"/>
                    <a:pt x="398" y="68"/>
                  </a:cubicBezTo>
                  <a:cubicBezTo>
                    <a:pt x="461" y="68"/>
                    <a:pt x="521" y="64"/>
                    <a:pt x="575" y="54"/>
                  </a:cubicBezTo>
                  <a:cubicBezTo>
                    <a:pt x="605" y="54"/>
                    <a:pt x="605" y="23"/>
                    <a:pt x="575" y="23"/>
                  </a:cubicBezTo>
                  <a:cubicBezTo>
                    <a:pt x="494" y="8"/>
                    <a:pt x="398" y="0"/>
                    <a:pt x="30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42"/>
            <p:cNvSpPr/>
            <p:nvPr/>
          </p:nvSpPr>
          <p:spPr>
            <a:xfrm>
              <a:off x="6415641" y="2223406"/>
              <a:ext cx="33605" cy="8978"/>
            </a:xfrm>
            <a:custGeom>
              <a:avLst/>
              <a:gdLst/>
              <a:ahLst/>
              <a:cxnLst/>
              <a:rect l="l" t="t" r="r" b="b"/>
              <a:pathLst>
                <a:path w="262" h="70" extrusionOk="0">
                  <a:moveTo>
                    <a:pt x="1" y="0"/>
                  </a:moveTo>
                  <a:lnTo>
                    <a:pt x="1" y="69"/>
                  </a:lnTo>
                  <a:cubicBezTo>
                    <a:pt x="101" y="69"/>
                    <a:pt x="162" y="69"/>
                    <a:pt x="261" y="39"/>
                  </a:cubicBezTo>
                  <a:lnTo>
                    <a:pt x="261" y="0"/>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42"/>
            <p:cNvSpPr/>
            <p:nvPr/>
          </p:nvSpPr>
          <p:spPr>
            <a:xfrm>
              <a:off x="6383319" y="2279714"/>
              <a:ext cx="65927" cy="13596"/>
            </a:xfrm>
            <a:custGeom>
              <a:avLst/>
              <a:gdLst/>
              <a:ahLst/>
              <a:cxnLst/>
              <a:rect l="l" t="t" r="r" b="b"/>
              <a:pathLst>
                <a:path w="514" h="106" extrusionOk="0">
                  <a:moveTo>
                    <a:pt x="372" y="1"/>
                  </a:moveTo>
                  <a:cubicBezTo>
                    <a:pt x="258" y="1"/>
                    <a:pt x="145" y="22"/>
                    <a:pt x="31" y="44"/>
                  </a:cubicBezTo>
                  <a:cubicBezTo>
                    <a:pt x="0" y="44"/>
                    <a:pt x="31" y="105"/>
                    <a:pt x="61" y="105"/>
                  </a:cubicBezTo>
                  <a:cubicBezTo>
                    <a:pt x="192" y="75"/>
                    <a:pt x="353" y="75"/>
                    <a:pt x="513" y="44"/>
                  </a:cubicBezTo>
                  <a:lnTo>
                    <a:pt x="513" y="13"/>
                  </a:lnTo>
                  <a:cubicBezTo>
                    <a:pt x="466" y="4"/>
                    <a:pt x="419" y="1"/>
                    <a:pt x="37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42"/>
            <p:cNvSpPr/>
            <p:nvPr/>
          </p:nvSpPr>
          <p:spPr>
            <a:xfrm>
              <a:off x="6399993" y="2355005"/>
              <a:ext cx="28603" cy="8081"/>
            </a:xfrm>
            <a:custGeom>
              <a:avLst/>
              <a:gdLst/>
              <a:ahLst/>
              <a:cxnLst/>
              <a:rect l="l" t="t" r="r" b="b"/>
              <a:pathLst>
                <a:path w="223" h="63" extrusionOk="0">
                  <a:moveTo>
                    <a:pt x="31" y="1"/>
                  </a:moveTo>
                  <a:cubicBezTo>
                    <a:pt x="0" y="1"/>
                    <a:pt x="0" y="62"/>
                    <a:pt x="31" y="62"/>
                  </a:cubicBezTo>
                  <a:cubicBezTo>
                    <a:pt x="92" y="62"/>
                    <a:pt x="161" y="62"/>
                    <a:pt x="223" y="31"/>
                  </a:cubicBezTo>
                  <a:lnTo>
                    <a:pt x="223" y="1"/>
                  </a:ln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42"/>
            <p:cNvSpPr/>
            <p:nvPr/>
          </p:nvSpPr>
          <p:spPr>
            <a:xfrm>
              <a:off x="6518892" y="2156709"/>
              <a:ext cx="73751" cy="9748"/>
            </a:xfrm>
            <a:custGeom>
              <a:avLst/>
              <a:gdLst/>
              <a:ahLst/>
              <a:cxnLst/>
              <a:rect l="l" t="t" r="r" b="b"/>
              <a:pathLst>
                <a:path w="575" h="76" extrusionOk="0">
                  <a:moveTo>
                    <a:pt x="373" y="1"/>
                  </a:moveTo>
                  <a:cubicBezTo>
                    <a:pt x="259" y="1"/>
                    <a:pt x="138" y="15"/>
                    <a:pt x="31" y="15"/>
                  </a:cubicBezTo>
                  <a:cubicBezTo>
                    <a:pt x="0" y="15"/>
                    <a:pt x="0" y="76"/>
                    <a:pt x="31" y="76"/>
                  </a:cubicBezTo>
                  <a:cubicBezTo>
                    <a:pt x="192" y="76"/>
                    <a:pt x="383" y="76"/>
                    <a:pt x="537" y="45"/>
                  </a:cubicBezTo>
                  <a:cubicBezTo>
                    <a:pt x="575" y="45"/>
                    <a:pt x="575" y="15"/>
                    <a:pt x="537" y="15"/>
                  </a:cubicBezTo>
                  <a:cubicBezTo>
                    <a:pt x="486" y="4"/>
                    <a:pt x="430" y="1"/>
                    <a:pt x="373"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42"/>
            <p:cNvSpPr/>
            <p:nvPr/>
          </p:nvSpPr>
          <p:spPr>
            <a:xfrm>
              <a:off x="6547366" y="2201473"/>
              <a:ext cx="53229" cy="10261"/>
            </a:xfrm>
            <a:custGeom>
              <a:avLst/>
              <a:gdLst/>
              <a:ahLst/>
              <a:cxnLst/>
              <a:rect l="l" t="t" r="r" b="b"/>
              <a:pathLst>
                <a:path w="415" h="80" extrusionOk="0">
                  <a:moveTo>
                    <a:pt x="268" y="1"/>
                  </a:moveTo>
                  <a:cubicBezTo>
                    <a:pt x="184" y="1"/>
                    <a:pt x="92" y="18"/>
                    <a:pt x="31" y="18"/>
                  </a:cubicBezTo>
                  <a:cubicBezTo>
                    <a:pt x="0" y="18"/>
                    <a:pt x="0" y="79"/>
                    <a:pt x="31" y="79"/>
                  </a:cubicBezTo>
                  <a:lnTo>
                    <a:pt x="223" y="79"/>
                  </a:lnTo>
                  <a:cubicBezTo>
                    <a:pt x="284" y="79"/>
                    <a:pt x="353" y="79"/>
                    <a:pt x="384" y="49"/>
                  </a:cubicBezTo>
                  <a:cubicBezTo>
                    <a:pt x="414" y="49"/>
                    <a:pt x="414" y="18"/>
                    <a:pt x="384" y="18"/>
                  </a:cubicBezTo>
                  <a:cubicBezTo>
                    <a:pt x="350" y="5"/>
                    <a:pt x="310" y="1"/>
                    <a:pt x="268"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42"/>
            <p:cNvSpPr/>
            <p:nvPr/>
          </p:nvSpPr>
          <p:spPr>
            <a:xfrm>
              <a:off x="6551342" y="2247905"/>
              <a:ext cx="57077" cy="12955"/>
            </a:xfrm>
            <a:custGeom>
              <a:avLst/>
              <a:gdLst/>
              <a:ahLst/>
              <a:cxnLst/>
              <a:rect l="l" t="t" r="r" b="b"/>
              <a:pathLst>
                <a:path w="445" h="101" extrusionOk="0">
                  <a:moveTo>
                    <a:pt x="31" y="1"/>
                  </a:moveTo>
                  <a:cubicBezTo>
                    <a:pt x="0" y="1"/>
                    <a:pt x="0" y="70"/>
                    <a:pt x="31" y="70"/>
                  </a:cubicBezTo>
                  <a:cubicBezTo>
                    <a:pt x="161" y="70"/>
                    <a:pt x="284" y="100"/>
                    <a:pt x="414" y="100"/>
                  </a:cubicBezTo>
                  <a:cubicBezTo>
                    <a:pt x="444" y="100"/>
                    <a:pt x="444" y="70"/>
                    <a:pt x="414" y="70"/>
                  </a:cubicBezTo>
                  <a:cubicBezTo>
                    <a:pt x="284" y="1"/>
                    <a:pt x="161" y="1"/>
                    <a:pt x="3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42"/>
            <p:cNvSpPr/>
            <p:nvPr/>
          </p:nvSpPr>
          <p:spPr>
            <a:xfrm>
              <a:off x="6780290" y="2373475"/>
              <a:ext cx="77727" cy="10133"/>
            </a:xfrm>
            <a:custGeom>
              <a:avLst/>
              <a:gdLst/>
              <a:ahLst/>
              <a:cxnLst/>
              <a:rect l="l" t="t" r="r" b="b"/>
              <a:pathLst>
                <a:path w="606" h="79" extrusionOk="0">
                  <a:moveTo>
                    <a:pt x="405" y="1"/>
                  </a:moveTo>
                  <a:cubicBezTo>
                    <a:pt x="286" y="1"/>
                    <a:pt x="158" y="18"/>
                    <a:pt x="31" y="18"/>
                  </a:cubicBezTo>
                  <a:cubicBezTo>
                    <a:pt x="0" y="48"/>
                    <a:pt x="0" y="79"/>
                    <a:pt x="31" y="79"/>
                  </a:cubicBezTo>
                  <a:cubicBezTo>
                    <a:pt x="222" y="79"/>
                    <a:pt x="414" y="79"/>
                    <a:pt x="575" y="48"/>
                  </a:cubicBezTo>
                  <a:cubicBezTo>
                    <a:pt x="605" y="48"/>
                    <a:pt x="605" y="18"/>
                    <a:pt x="575" y="18"/>
                  </a:cubicBezTo>
                  <a:cubicBezTo>
                    <a:pt x="521" y="5"/>
                    <a:pt x="464" y="1"/>
                    <a:pt x="40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42"/>
            <p:cNvSpPr/>
            <p:nvPr/>
          </p:nvSpPr>
          <p:spPr>
            <a:xfrm>
              <a:off x="6813638" y="2434914"/>
              <a:ext cx="57077" cy="18470"/>
            </a:xfrm>
            <a:custGeom>
              <a:avLst/>
              <a:gdLst/>
              <a:ahLst/>
              <a:cxnLst/>
              <a:rect l="l" t="t" r="r" b="b"/>
              <a:pathLst>
                <a:path w="445" h="144" extrusionOk="0">
                  <a:moveTo>
                    <a:pt x="314" y="1"/>
                  </a:moveTo>
                  <a:cubicBezTo>
                    <a:pt x="226" y="1"/>
                    <a:pt x="127" y="23"/>
                    <a:pt x="62" y="44"/>
                  </a:cubicBezTo>
                  <a:cubicBezTo>
                    <a:pt x="1" y="44"/>
                    <a:pt x="31" y="144"/>
                    <a:pt x="93" y="144"/>
                  </a:cubicBezTo>
                  <a:cubicBezTo>
                    <a:pt x="192" y="113"/>
                    <a:pt x="315" y="113"/>
                    <a:pt x="414" y="75"/>
                  </a:cubicBezTo>
                  <a:cubicBezTo>
                    <a:pt x="445" y="44"/>
                    <a:pt x="445" y="44"/>
                    <a:pt x="414" y="14"/>
                  </a:cubicBezTo>
                  <a:cubicBezTo>
                    <a:pt x="385" y="5"/>
                    <a:pt x="351" y="1"/>
                    <a:pt x="31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42"/>
            <p:cNvSpPr/>
            <p:nvPr/>
          </p:nvSpPr>
          <p:spPr>
            <a:xfrm>
              <a:off x="6821462" y="2477882"/>
              <a:ext cx="36555" cy="7952"/>
            </a:xfrm>
            <a:custGeom>
              <a:avLst/>
              <a:gdLst/>
              <a:ahLst/>
              <a:cxnLst/>
              <a:rect l="l" t="t" r="r" b="b"/>
              <a:pathLst>
                <a:path w="285" h="62" extrusionOk="0">
                  <a:moveTo>
                    <a:pt x="62" y="0"/>
                  </a:moveTo>
                  <a:cubicBezTo>
                    <a:pt x="1" y="0"/>
                    <a:pt x="1" y="62"/>
                    <a:pt x="62" y="62"/>
                  </a:cubicBezTo>
                  <a:lnTo>
                    <a:pt x="254" y="62"/>
                  </a:lnTo>
                  <a:cubicBezTo>
                    <a:pt x="284" y="62"/>
                    <a:pt x="284" y="31"/>
                    <a:pt x="284" y="31"/>
                  </a:cubicBezTo>
                  <a:cubicBezTo>
                    <a:pt x="192" y="0"/>
                    <a:pt x="131" y="0"/>
                    <a:pt x="6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42"/>
            <p:cNvSpPr/>
            <p:nvPr/>
          </p:nvSpPr>
          <p:spPr>
            <a:xfrm>
              <a:off x="6838777" y="2510333"/>
              <a:ext cx="73238" cy="17572"/>
            </a:xfrm>
            <a:custGeom>
              <a:avLst/>
              <a:gdLst/>
              <a:ahLst/>
              <a:cxnLst/>
              <a:rect l="l" t="t" r="r" b="b"/>
              <a:pathLst>
                <a:path w="571" h="137" extrusionOk="0">
                  <a:moveTo>
                    <a:pt x="532" y="0"/>
                  </a:moveTo>
                  <a:cubicBezTo>
                    <a:pt x="379" y="0"/>
                    <a:pt x="218" y="31"/>
                    <a:pt x="27" y="62"/>
                  </a:cubicBezTo>
                  <a:cubicBezTo>
                    <a:pt x="0" y="62"/>
                    <a:pt x="20" y="136"/>
                    <a:pt x="45" y="136"/>
                  </a:cubicBezTo>
                  <a:cubicBezTo>
                    <a:pt x="49" y="136"/>
                    <a:pt x="53" y="135"/>
                    <a:pt x="57" y="130"/>
                  </a:cubicBezTo>
                  <a:cubicBezTo>
                    <a:pt x="218" y="100"/>
                    <a:pt x="379" y="100"/>
                    <a:pt x="532" y="31"/>
                  </a:cubicBezTo>
                  <a:cubicBezTo>
                    <a:pt x="571" y="31"/>
                    <a:pt x="571" y="0"/>
                    <a:pt x="532"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42"/>
            <p:cNvSpPr/>
            <p:nvPr/>
          </p:nvSpPr>
          <p:spPr>
            <a:xfrm>
              <a:off x="7018087" y="2520979"/>
              <a:ext cx="134676" cy="42455"/>
            </a:xfrm>
            <a:custGeom>
              <a:avLst/>
              <a:gdLst/>
              <a:ahLst/>
              <a:cxnLst/>
              <a:rect l="l" t="t" r="r" b="b"/>
              <a:pathLst>
                <a:path w="1050" h="331" extrusionOk="0">
                  <a:moveTo>
                    <a:pt x="1039" y="1"/>
                  </a:moveTo>
                  <a:cubicBezTo>
                    <a:pt x="1035" y="1"/>
                    <a:pt x="1028" y="5"/>
                    <a:pt x="1019" y="17"/>
                  </a:cubicBezTo>
                  <a:cubicBezTo>
                    <a:pt x="896" y="17"/>
                    <a:pt x="766" y="78"/>
                    <a:pt x="605" y="139"/>
                  </a:cubicBezTo>
                  <a:cubicBezTo>
                    <a:pt x="444" y="208"/>
                    <a:pt x="253" y="239"/>
                    <a:pt x="61" y="239"/>
                  </a:cubicBezTo>
                  <a:cubicBezTo>
                    <a:pt x="0" y="239"/>
                    <a:pt x="0" y="331"/>
                    <a:pt x="61" y="331"/>
                  </a:cubicBezTo>
                  <a:cubicBezTo>
                    <a:pt x="383" y="300"/>
                    <a:pt x="766" y="239"/>
                    <a:pt x="1050" y="47"/>
                  </a:cubicBezTo>
                  <a:cubicBezTo>
                    <a:pt x="1050" y="26"/>
                    <a:pt x="1050" y="1"/>
                    <a:pt x="103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42"/>
            <p:cNvSpPr/>
            <p:nvPr/>
          </p:nvSpPr>
          <p:spPr>
            <a:xfrm>
              <a:off x="7021935" y="2498661"/>
              <a:ext cx="151478" cy="16289"/>
            </a:xfrm>
            <a:custGeom>
              <a:avLst/>
              <a:gdLst/>
              <a:ahLst/>
              <a:cxnLst/>
              <a:rect l="l" t="t" r="r" b="b"/>
              <a:pathLst>
                <a:path w="1181" h="127" extrusionOk="0">
                  <a:moveTo>
                    <a:pt x="813" y="0"/>
                  </a:moveTo>
                  <a:cubicBezTo>
                    <a:pt x="561" y="0"/>
                    <a:pt x="304" y="40"/>
                    <a:pt x="62" y="61"/>
                  </a:cubicBezTo>
                  <a:cubicBezTo>
                    <a:pt x="1" y="61"/>
                    <a:pt x="1" y="122"/>
                    <a:pt x="62" y="122"/>
                  </a:cubicBezTo>
                  <a:cubicBezTo>
                    <a:pt x="203" y="122"/>
                    <a:pt x="349" y="127"/>
                    <a:pt x="496" y="127"/>
                  </a:cubicBezTo>
                  <a:cubicBezTo>
                    <a:pt x="716" y="127"/>
                    <a:pt x="938" y="116"/>
                    <a:pt x="1150" y="61"/>
                  </a:cubicBezTo>
                  <a:cubicBezTo>
                    <a:pt x="1181" y="61"/>
                    <a:pt x="1181" y="30"/>
                    <a:pt x="1150" y="30"/>
                  </a:cubicBezTo>
                  <a:cubicBezTo>
                    <a:pt x="1040" y="8"/>
                    <a:pt x="927" y="0"/>
                    <a:pt x="813"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42"/>
            <p:cNvSpPr/>
            <p:nvPr/>
          </p:nvSpPr>
          <p:spPr>
            <a:xfrm>
              <a:off x="7005261" y="2428757"/>
              <a:ext cx="115051" cy="15776"/>
            </a:xfrm>
            <a:custGeom>
              <a:avLst/>
              <a:gdLst/>
              <a:ahLst/>
              <a:cxnLst/>
              <a:rect l="l" t="t" r="r" b="b"/>
              <a:pathLst>
                <a:path w="897" h="123" extrusionOk="0">
                  <a:moveTo>
                    <a:pt x="866" y="0"/>
                  </a:moveTo>
                  <a:cubicBezTo>
                    <a:pt x="575" y="0"/>
                    <a:pt x="322" y="62"/>
                    <a:pt x="39" y="62"/>
                  </a:cubicBezTo>
                  <a:cubicBezTo>
                    <a:pt x="0" y="62"/>
                    <a:pt x="0" y="123"/>
                    <a:pt x="39" y="123"/>
                  </a:cubicBezTo>
                  <a:cubicBezTo>
                    <a:pt x="292" y="123"/>
                    <a:pt x="613" y="123"/>
                    <a:pt x="866" y="31"/>
                  </a:cubicBezTo>
                  <a:cubicBezTo>
                    <a:pt x="897" y="31"/>
                    <a:pt x="897" y="0"/>
                    <a:pt x="866"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42"/>
            <p:cNvSpPr/>
            <p:nvPr/>
          </p:nvSpPr>
          <p:spPr>
            <a:xfrm>
              <a:off x="7051692" y="2382710"/>
              <a:ext cx="64773" cy="19239"/>
            </a:xfrm>
            <a:custGeom>
              <a:avLst/>
              <a:gdLst/>
              <a:ahLst/>
              <a:cxnLst/>
              <a:rect l="l" t="t" r="r" b="b"/>
              <a:pathLst>
                <a:path w="505" h="150" extrusionOk="0">
                  <a:moveTo>
                    <a:pt x="64" y="1"/>
                  </a:moveTo>
                  <a:cubicBezTo>
                    <a:pt x="15" y="1"/>
                    <a:pt x="1" y="73"/>
                    <a:pt x="60" y="99"/>
                  </a:cubicBezTo>
                  <a:cubicBezTo>
                    <a:pt x="169" y="126"/>
                    <a:pt x="267" y="150"/>
                    <a:pt x="361" y="150"/>
                  </a:cubicBezTo>
                  <a:cubicBezTo>
                    <a:pt x="399" y="150"/>
                    <a:pt x="436" y="146"/>
                    <a:pt x="474" y="137"/>
                  </a:cubicBezTo>
                  <a:cubicBezTo>
                    <a:pt x="504" y="137"/>
                    <a:pt x="504" y="99"/>
                    <a:pt x="504" y="99"/>
                  </a:cubicBezTo>
                  <a:cubicBezTo>
                    <a:pt x="343" y="68"/>
                    <a:pt x="213" y="38"/>
                    <a:pt x="90" y="7"/>
                  </a:cubicBezTo>
                  <a:cubicBezTo>
                    <a:pt x="81" y="3"/>
                    <a:pt x="72" y="1"/>
                    <a:pt x="64"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3" name="Google Shape;4233;p42"/>
          <p:cNvGrpSpPr/>
          <p:nvPr/>
        </p:nvGrpSpPr>
        <p:grpSpPr>
          <a:xfrm>
            <a:off x="4086075" y="3663062"/>
            <a:ext cx="1338678" cy="1118699"/>
            <a:chOff x="4086075" y="3663062"/>
            <a:chExt cx="1338678" cy="1118699"/>
          </a:xfrm>
        </p:grpSpPr>
        <p:sp>
          <p:nvSpPr>
            <p:cNvPr id="4234" name="Google Shape;4234;p42"/>
            <p:cNvSpPr/>
            <p:nvPr/>
          </p:nvSpPr>
          <p:spPr>
            <a:xfrm>
              <a:off x="4226917" y="3880786"/>
              <a:ext cx="591473" cy="859040"/>
            </a:xfrm>
            <a:custGeom>
              <a:avLst/>
              <a:gdLst/>
              <a:ahLst/>
              <a:cxnLst/>
              <a:rect l="l" t="t" r="r" b="b"/>
              <a:pathLst>
                <a:path w="3893" h="5654" extrusionOk="0">
                  <a:moveTo>
                    <a:pt x="2207" y="0"/>
                  </a:moveTo>
                  <a:cubicBezTo>
                    <a:pt x="2138" y="0"/>
                    <a:pt x="736" y="1341"/>
                    <a:pt x="1" y="2176"/>
                  </a:cubicBezTo>
                  <a:lnTo>
                    <a:pt x="100" y="2367"/>
                  </a:lnTo>
                  <a:cubicBezTo>
                    <a:pt x="866" y="3547"/>
                    <a:pt x="1502" y="4566"/>
                    <a:pt x="2330" y="5654"/>
                  </a:cubicBezTo>
                  <a:cubicBezTo>
                    <a:pt x="2812" y="5210"/>
                    <a:pt x="3257" y="4758"/>
                    <a:pt x="3892" y="4152"/>
                  </a:cubicBezTo>
                  <a:lnTo>
                    <a:pt x="2935" y="2651"/>
                  </a:lnTo>
                  <a:cubicBezTo>
                    <a:pt x="2935" y="2651"/>
                    <a:pt x="2460" y="2490"/>
                    <a:pt x="2398" y="2337"/>
                  </a:cubicBezTo>
                  <a:cubicBezTo>
                    <a:pt x="2330" y="2176"/>
                    <a:pt x="2429" y="1793"/>
                    <a:pt x="2621" y="1693"/>
                  </a:cubicBezTo>
                  <a:cubicBezTo>
                    <a:pt x="2812" y="1571"/>
                    <a:pt x="3701" y="1149"/>
                    <a:pt x="3701" y="1149"/>
                  </a:cubicBezTo>
                  <a:cubicBezTo>
                    <a:pt x="2782" y="452"/>
                    <a:pt x="2207" y="0"/>
                    <a:pt x="2207" y="0"/>
                  </a:cubicBezTo>
                  <a:close/>
                </a:path>
              </a:pathLst>
            </a:custGeom>
            <a:solidFill>
              <a:srgbClr val="F8D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42"/>
            <p:cNvSpPr/>
            <p:nvPr/>
          </p:nvSpPr>
          <p:spPr>
            <a:xfrm>
              <a:off x="4145633" y="4227958"/>
              <a:ext cx="676555" cy="553803"/>
            </a:xfrm>
            <a:custGeom>
              <a:avLst/>
              <a:gdLst/>
              <a:ahLst/>
              <a:cxnLst/>
              <a:rect l="l" t="t" r="r" b="b"/>
              <a:pathLst>
                <a:path w="4453" h="3645" extrusionOk="0">
                  <a:moveTo>
                    <a:pt x="4436" y="1854"/>
                  </a:moveTo>
                  <a:cubicBezTo>
                    <a:pt x="4432" y="1854"/>
                    <a:pt x="4427" y="1857"/>
                    <a:pt x="4427" y="1867"/>
                  </a:cubicBezTo>
                  <a:cubicBezTo>
                    <a:pt x="4453" y="1867"/>
                    <a:pt x="4444" y="1854"/>
                    <a:pt x="4436" y="1854"/>
                  </a:cubicBezTo>
                  <a:close/>
                  <a:moveTo>
                    <a:pt x="59" y="1"/>
                  </a:moveTo>
                  <a:cubicBezTo>
                    <a:pt x="29" y="1"/>
                    <a:pt x="0" y="24"/>
                    <a:pt x="22" y="52"/>
                  </a:cubicBezTo>
                  <a:cubicBezTo>
                    <a:pt x="344" y="688"/>
                    <a:pt x="788" y="1262"/>
                    <a:pt x="1210" y="1837"/>
                  </a:cubicBezTo>
                  <a:cubicBezTo>
                    <a:pt x="1654" y="2442"/>
                    <a:pt x="2098" y="3017"/>
                    <a:pt x="2581" y="3622"/>
                  </a:cubicBezTo>
                  <a:cubicBezTo>
                    <a:pt x="2581" y="3637"/>
                    <a:pt x="2596" y="3645"/>
                    <a:pt x="2616" y="3645"/>
                  </a:cubicBezTo>
                  <a:cubicBezTo>
                    <a:pt x="2635" y="3645"/>
                    <a:pt x="2658" y="3637"/>
                    <a:pt x="2673" y="3622"/>
                  </a:cubicBezTo>
                  <a:cubicBezTo>
                    <a:pt x="3248" y="3078"/>
                    <a:pt x="3891" y="2503"/>
                    <a:pt x="4427" y="1867"/>
                  </a:cubicBezTo>
                  <a:lnTo>
                    <a:pt x="4427" y="1867"/>
                  </a:lnTo>
                  <a:cubicBezTo>
                    <a:pt x="3780" y="2366"/>
                    <a:pt x="3219" y="2951"/>
                    <a:pt x="2633" y="3511"/>
                  </a:cubicBezTo>
                  <a:lnTo>
                    <a:pt x="2633" y="3511"/>
                  </a:lnTo>
                  <a:cubicBezTo>
                    <a:pt x="2204" y="2982"/>
                    <a:pt x="1801" y="2425"/>
                    <a:pt x="1363" y="1867"/>
                  </a:cubicBezTo>
                  <a:cubicBezTo>
                    <a:pt x="919" y="1262"/>
                    <a:pt x="536" y="626"/>
                    <a:pt x="91" y="13"/>
                  </a:cubicBezTo>
                  <a:cubicBezTo>
                    <a:pt x="83" y="5"/>
                    <a:pt x="71" y="1"/>
                    <a:pt x="5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42"/>
            <p:cNvSpPr/>
            <p:nvPr/>
          </p:nvSpPr>
          <p:spPr>
            <a:xfrm>
              <a:off x="4130287" y="3836421"/>
              <a:ext cx="669415" cy="367075"/>
            </a:xfrm>
            <a:custGeom>
              <a:avLst/>
              <a:gdLst/>
              <a:ahLst/>
              <a:cxnLst/>
              <a:rect l="l" t="t" r="r" b="b"/>
              <a:pathLst>
                <a:path w="4406" h="2416" extrusionOk="0">
                  <a:moveTo>
                    <a:pt x="2481" y="1"/>
                  </a:moveTo>
                  <a:cubicBezTo>
                    <a:pt x="2422" y="1"/>
                    <a:pt x="2375" y="50"/>
                    <a:pt x="2268" y="139"/>
                  </a:cubicBezTo>
                  <a:cubicBezTo>
                    <a:pt x="1885" y="484"/>
                    <a:pt x="1533" y="805"/>
                    <a:pt x="1181" y="1158"/>
                  </a:cubicBezTo>
                  <a:cubicBezTo>
                    <a:pt x="797" y="1541"/>
                    <a:pt x="353" y="1955"/>
                    <a:pt x="1" y="2399"/>
                  </a:cubicBezTo>
                  <a:cubicBezTo>
                    <a:pt x="1" y="2399"/>
                    <a:pt x="14" y="2416"/>
                    <a:pt x="23" y="2416"/>
                  </a:cubicBezTo>
                  <a:cubicBezTo>
                    <a:pt x="28" y="2416"/>
                    <a:pt x="31" y="2412"/>
                    <a:pt x="31" y="2399"/>
                  </a:cubicBezTo>
                  <a:cubicBezTo>
                    <a:pt x="797" y="1763"/>
                    <a:pt x="1502" y="1028"/>
                    <a:pt x="2199" y="330"/>
                  </a:cubicBezTo>
                  <a:cubicBezTo>
                    <a:pt x="2299" y="261"/>
                    <a:pt x="2391" y="170"/>
                    <a:pt x="2491" y="101"/>
                  </a:cubicBezTo>
                  <a:cubicBezTo>
                    <a:pt x="2552" y="139"/>
                    <a:pt x="2613" y="170"/>
                    <a:pt x="2682" y="231"/>
                  </a:cubicBezTo>
                  <a:cubicBezTo>
                    <a:pt x="3226" y="645"/>
                    <a:pt x="3732" y="1097"/>
                    <a:pt x="4306" y="1480"/>
                  </a:cubicBezTo>
                  <a:cubicBezTo>
                    <a:pt x="4337" y="1480"/>
                    <a:pt x="4406" y="1441"/>
                    <a:pt x="4375" y="1411"/>
                  </a:cubicBezTo>
                  <a:cubicBezTo>
                    <a:pt x="3831" y="936"/>
                    <a:pt x="3257" y="522"/>
                    <a:pt x="2682" y="101"/>
                  </a:cubicBezTo>
                  <a:cubicBezTo>
                    <a:pt x="2583" y="32"/>
                    <a:pt x="2528" y="1"/>
                    <a:pt x="2481"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42"/>
            <p:cNvSpPr/>
            <p:nvPr/>
          </p:nvSpPr>
          <p:spPr>
            <a:xfrm>
              <a:off x="4439926" y="3994282"/>
              <a:ext cx="82803" cy="63965"/>
            </a:xfrm>
            <a:custGeom>
              <a:avLst/>
              <a:gdLst/>
              <a:ahLst/>
              <a:cxnLst/>
              <a:rect l="l" t="t" r="r" b="b"/>
              <a:pathLst>
                <a:path w="545" h="421" extrusionOk="0">
                  <a:moveTo>
                    <a:pt x="249" y="0"/>
                  </a:moveTo>
                  <a:cubicBezTo>
                    <a:pt x="227" y="0"/>
                    <a:pt x="207" y="6"/>
                    <a:pt x="192" y="19"/>
                  </a:cubicBezTo>
                  <a:lnTo>
                    <a:pt x="192" y="58"/>
                  </a:lnTo>
                  <a:cubicBezTo>
                    <a:pt x="230" y="88"/>
                    <a:pt x="261" y="88"/>
                    <a:pt x="322" y="119"/>
                  </a:cubicBezTo>
                  <a:cubicBezTo>
                    <a:pt x="353" y="119"/>
                    <a:pt x="453" y="211"/>
                    <a:pt x="384" y="280"/>
                  </a:cubicBezTo>
                  <a:cubicBezTo>
                    <a:pt x="362" y="301"/>
                    <a:pt x="327" y="337"/>
                    <a:pt x="287" y="337"/>
                  </a:cubicBezTo>
                  <a:cubicBezTo>
                    <a:pt x="268" y="337"/>
                    <a:pt x="249" y="329"/>
                    <a:pt x="230" y="310"/>
                  </a:cubicBezTo>
                  <a:cubicBezTo>
                    <a:pt x="192" y="280"/>
                    <a:pt x="100" y="149"/>
                    <a:pt x="161" y="119"/>
                  </a:cubicBezTo>
                  <a:cubicBezTo>
                    <a:pt x="183" y="97"/>
                    <a:pt x="159" y="75"/>
                    <a:pt x="143" y="75"/>
                  </a:cubicBezTo>
                  <a:cubicBezTo>
                    <a:pt x="136" y="75"/>
                    <a:pt x="131" y="79"/>
                    <a:pt x="131" y="88"/>
                  </a:cubicBezTo>
                  <a:cubicBezTo>
                    <a:pt x="1" y="119"/>
                    <a:pt x="100" y="249"/>
                    <a:pt x="131" y="341"/>
                  </a:cubicBezTo>
                  <a:cubicBezTo>
                    <a:pt x="164" y="395"/>
                    <a:pt x="218" y="420"/>
                    <a:pt x="277" y="420"/>
                  </a:cubicBezTo>
                  <a:cubicBezTo>
                    <a:pt x="325" y="420"/>
                    <a:pt x="377" y="403"/>
                    <a:pt x="422" y="372"/>
                  </a:cubicBezTo>
                  <a:cubicBezTo>
                    <a:pt x="483" y="310"/>
                    <a:pt x="544" y="211"/>
                    <a:pt x="483" y="119"/>
                  </a:cubicBezTo>
                  <a:cubicBezTo>
                    <a:pt x="435" y="71"/>
                    <a:pt x="327" y="0"/>
                    <a:pt x="24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42"/>
            <p:cNvSpPr/>
            <p:nvPr/>
          </p:nvSpPr>
          <p:spPr>
            <a:xfrm>
              <a:off x="4274775" y="4162018"/>
              <a:ext cx="77941" cy="56064"/>
            </a:xfrm>
            <a:custGeom>
              <a:avLst/>
              <a:gdLst/>
              <a:ahLst/>
              <a:cxnLst/>
              <a:rect l="l" t="t" r="r" b="b"/>
              <a:pathLst>
                <a:path w="513" h="369" extrusionOk="0">
                  <a:moveTo>
                    <a:pt x="230" y="34"/>
                  </a:moveTo>
                  <a:lnTo>
                    <a:pt x="230" y="64"/>
                  </a:lnTo>
                  <a:cubicBezTo>
                    <a:pt x="291" y="64"/>
                    <a:pt x="321" y="64"/>
                    <a:pt x="360" y="103"/>
                  </a:cubicBezTo>
                  <a:cubicBezTo>
                    <a:pt x="421" y="164"/>
                    <a:pt x="390" y="225"/>
                    <a:pt x="360" y="294"/>
                  </a:cubicBezTo>
                  <a:cubicBezTo>
                    <a:pt x="347" y="306"/>
                    <a:pt x="334" y="311"/>
                    <a:pt x="319" y="311"/>
                  </a:cubicBezTo>
                  <a:cubicBezTo>
                    <a:pt x="218" y="311"/>
                    <a:pt x="89" y="61"/>
                    <a:pt x="230" y="34"/>
                  </a:cubicBezTo>
                  <a:close/>
                  <a:moveTo>
                    <a:pt x="321" y="0"/>
                  </a:moveTo>
                  <a:cubicBezTo>
                    <a:pt x="296" y="0"/>
                    <a:pt x="273" y="5"/>
                    <a:pt x="252" y="17"/>
                  </a:cubicBezTo>
                  <a:lnTo>
                    <a:pt x="252" y="17"/>
                  </a:lnTo>
                  <a:cubicBezTo>
                    <a:pt x="251" y="10"/>
                    <a:pt x="244" y="3"/>
                    <a:pt x="230" y="3"/>
                  </a:cubicBezTo>
                  <a:cubicBezTo>
                    <a:pt x="0" y="3"/>
                    <a:pt x="105" y="368"/>
                    <a:pt x="297" y="368"/>
                  </a:cubicBezTo>
                  <a:cubicBezTo>
                    <a:pt x="317" y="368"/>
                    <a:pt x="338" y="364"/>
                    <a:pt x="360" y="355"/>
                  </a:cubicBezTo>
                  <a:cubicBezTo>
                    <a:pt x="482" y="325"/>
                    <a:pt x="513" y="195"/>
                    <a:pt x="452" y="64"/>
                  </a:cubicBezTo>
                  <a:cubicBezTo>
                    <a:pt x="433" y="26"/>
                    <a:pt x="376" y="0"/>
                    <a:pt x="321"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42"/>
            <p:cNvSpPr/>
            <p:nvPr/>
          </p:nvSpPr>
          <p:spPr>
            <a:xfrm>
              <a:off x="4086075" y="3800564"/>
              <a:ext cx="381806" cy="377103"/>
            </a:xfrm>
            <a:custGeom>
              <a:avLst/>
              <a:gdLst/>
              <a:ahLst/>
              <a:cxnLst/>
              <a:rect l="l" t="t" r="r" b="b"/>
              <a:pathLst>
                <a:path w="2513" h="2482" extrusionOk="0">
                  <a:moveTo>
                    <a:pt x="725" y="1"/>
                  </a:moveTo>
                  <a:cubicBezTo>
                    <a:pt x="536" y="1"/>
                    <a:pt x="362" y="88"/>
                    <a:pt x="223" y="306"/>
                  </a:cubicBezTo>
                  <a:cubicBezTo>
                    <a:pt x="1" y="628"/>
                    <a:pt x="131" y="980"/>
                    <a:pt x="322" y="1294"/>
                  </a:cubicBezTo>
                  <a:cubicBezTo>
                    <a:pt x="575" y="1746"/>
                    <a:pt x="989" y="2160"/>
                    <a:pt x="1410" y="2482"/>
                  </a:cubicBezTo>
                  <a:cubicBezTo>
                    <a:pt x="1441" y="2482"/>
                    <a:pt x="1441" y="2443"/>
                    <a:pt x="1441" y="2443"/>
                  </a:cubicBezTo>
                  <a:cubicBezTo>
                    <a:pt x="1180" y="2160"/>
                    <a:pt x="897" y="1907"/>
                    <a:pt x="675" y="1616"/>
                  </a:cubicBezTo>
                  <a:cubicBezTo>
                    <a:pt x="414" y="1333"/>
                    <a:pt x="131" y="949"/>
                    <a:pt x="192" y="566"/>
                  </a:cubicBezTo>
                  <a:cubicBezTo>
                    <a:pt x="249" y="299"/>
                    <a:pt x="523" y="122"/>
                    <a:pt x="776" y="122"/>
                  </a:cubicBezTo>
                  <a:cubicBezTo>
                    <a:pt x="828" y="122"/>
                    <a:pt x="879" y="129"/>
                    <a:pt x="928" y="145"/>
                  </a:cubicBezTo>
                  <a:cubicBezTo>
                    <a:pt x="1150" y="214"/>
                    <a:pt x="1372" y="436"/>
                    <a:pt x="1563" y="566"/>
                  </a:cubicBezTo>
                  <a:cubicBezTo>
                    <a:pt x="1855" y="819"/>
                    <a:pt x="2138" y="1141"/>
                    <a:pt x="2429" y="1394"/>
                  </a:cubicBezTo>
                  <a:cubicBezTo>
                    <a:pt x="2438" y="1412"/>
                    <a:pt x="2450" y="1419"/>
                    <a:pt x="2461" y="1419"/>
                  </a:cubicBezTo>
                  <a:cubicBezTo>
                    <a:pt x="2488" y="1419"/>
                    <a:pt x="2512" y="1376"/>
                    <a:pt x="2490" y="1333"/>
                  </a:cubicBezTo>
                  <a:cubicBezTo>
                    <a:pt x="2195" y="1007"/>
                    <a:pt x="1369" y="1"/>
                    <a:pt x="72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42"/>
            <p:cNvSpPr/>
            <p:nvPr/>
          </p:nvSpPr>
          <p:spPr>
            <a:xfrm>
              <a:off x="4750780" y="3992458"/>
              <a:ext cx="664705" cy="519314"/>
            </a:xfrm>
            <a:custGeom>
              <a:avLst/>
              <a:gdLst/>
              <a:ahLst/>
              <a:cxnLst/>
              <a:rect l="l" t="t" r="r" b="b"/>
              <a:pathLst>
                <a:path w="4375" h="3418" extrusionOk="0">
                  <a:moveTo>
                    <a:pt x="3769" y="1"/>
                  </a:moveTo>
                  <a:lnTo>
                    <a:pt x="0" y="1632"/>
                  </a:lnTo>
                  <a:cubicBezTo>
                    <a:pt x="383" y="2238"/>
                    <a:pt x="1180" y="3417"/>
                    <a:pt x="1180" y="3417"/>
                  </a:cubicBezTo>
                  <a:lnTo>
                    <a:pt x="4344" y="1946"/>
                  </a:lnTo>
                  <a:cubicBezTo>
                    <a:pt x="4374" y="1916"/>
                    <a:pt x="3769" y="1"/>
                    <a:pt x="3769" y="1"/>
                  </a:cubicBezTo>
                  <a:close/>
                </a:path>
              </a:pathLst>
            </a:custGeom>
            <a:solidFill>
              <a:srgbClr val="D3D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42"/>
            <p:cNvSpPr/>
            <p:nvPr/>
          </p:nvSpPr>
          <p:spPr>
            <a:xfrm>
              <a:off x="4611914" y="3887319"/>
              <a:ext cx="769842" cy="362821"/>
            </a:xfrm>
            <a:custGeom>
              <a:avLst/>
              <a:gdLst/>
              <a:ahLst/>
              <a:cxnLst/>
              <a:rect l="l" t="t" r="r" b="b"/>
              <a:pathLst>
                <a:path w="5067" h="2388" extrusionOk="0">
                  <a:moveTo>
                    <a:pt x="4747" y="0"/>
                  </a:moveTo>
                  <a:cubicBezTo>
                    <a:pt x="4607" y="0"/>
                    <a:pt x="4435" y="69"/>
                    <a:pt x="4300" y="118"/>
                  </a:cubicBezTo>
                  <a:cubicBezTo>
                    <a:pt x="3886" y="340"/>
                    <a:pt x="3434" y="532"/>
                    <a:pt x="2990" y="723"/>
                  </a:cubicBezTo>
                  <a:cubicBezTo>
                    <a:pt x="2990" y="723"/>
                    <a:pt x="2990" y="762"/>
                    <a:pt x="3021" y="762"/>
                  </a:cubicBezTo>
                  <a:cubicBezTo>
                    <a:pt x="3373" y="631"/>
                    <a:pt x="3726" y="470"/>
                    <a:pt x="4109" y="310"/>
                  </a:cubicBezTo>
                  <a:cubicBezTo>
                    <a:pt x="4170" y="279"/>
                    <a:pt x="4270" y="248"/>
                    <a:pt x="4361" y="218"/>
                  </a:cubicBezTo>
                  <a:cubicBezTo>
                    <a:pt x="4423" y="187"/>
                    <a:pt x="4492" y="149"/>
                    <a:pt x="4553" y="118"/>
                  </a:cubicBezTo>
                  <a:cubicBezTo>
                    <a:pt x="4614" y="118"/>
                    <a:pt x="4683" y="87"/>
                    <a:pt x="4745" y="87"/>
                  </a:cubicBezTo>
                  <a:cubicBezTo>
                    <a:pt x="4905" y="279"/>
                    <a:pt x="4905" y="378"/>
                    <a:pt x="4714" y="440"/>
                  </a:cubicBezTo>
                  <a:cubicBezTo>
                    <a:pt x="4392" y="662"/>
                    <a:pt x="3948" y="762"/>
                    <a:pt x="3595" y="915"/>
                  </a:cubicBezTo>
                  <a:cubicBezTo>
                    <a:pt x="2990" y="1206"/>
                    <a:pt x="2385" y="1459"/>
                    <a:pt x="1780" y="1750"/>
                  </a:cubicBezTo>
                  <a:cubicBezTo>
                    <a:pt x="1519" y="1842"/>
                    <a:pt x="1266" y="1972"/>
                    <a:pt x="975" y="2064"/>
                  </a:cubicBezTo>
                  <a:cubicBezTo>
                    <a:pt x="914" y="2133"/>
                    <a:pt x="822" y="2163"/>
                    <a:pt x="723" y="2194"/>
                  </a:cubicBezTo>
                  <a:cubicBezTo>
                    <a:pt x="692" y="2225"/>
                    <a:pt x="661" y="2225"/>
                    <a:pt x="631" y="2255"/>
                  </a:cubicBezTo>
                  <a:lnTo>
                    <a:pt x="592" y="2255"/>
                  </a:lnTo>
                  <a:cubicBezTo>
                    <a:pt x="537" y="2280"/>
                    <a:pt x="492" y="2293"/>
                    <a:pt x="456" y="2293"/>
                  </a:cubicBezTo>
                  <a:cubicBezTo>
                    <a:pt x="347" y="2293"/>
                    <a:pt x="324" y="2178"/>
                    <a:pt x="370" y="1941"/>
                  </a:cubicBezTo>
                  <a:cubicBezTo>
                    <a:pt x="395" y="1916"/>
                    <a:pt x="358" y="1865"/>
                    <a:pt x="310" y="1865"/>
                  </a:cubicBezTo>
                  <a:cubicBezTo>
                    <a:pt x="300" y="1865"/>
                    <a:pt x="289" y="1867"/>
                    <a:pt x="278" y="1872"/>
                  </a:cubicBezTo>
                  <a:cubicBezTo>
                    <a:pt x="0" y="2092"/>
                    <a:pt x="134" y="2388"/>
                    <a:pt x="480" y="2388"/>
                  </a:cubicBezTo>
                  <a:cubicBezTo>
                    <a:pt x="496" y="2388"/>
                    <a:pt x="513" y="2387"/>
                    <a:pt x="531" y="2386"/>
                  </a:cubicBezTo>
                  <a:cubicBezTo>
                    <a:pt x="723" y="2386"/>
                    <a:pt x="975" y="2194"/>
                    <a:pt x="1167" y="2102"/>
                  </a:cubicBezTo>
                  <a:cubicBezTo>
                    <a:pt x="1971" y="1750"/>
                    <a:pt x="2768" y="1397"/>
                    <a:pt x="3565" y="1045"/>
                  </a:cubicBezTo>
                  <a:cubicBezTo>
                    <a:pt x="3886" y="915"/>
                    <a:pt x="4170" y="792"/>
                    <a:pt x="4492" y="662"/>
                  </a:cubicBezTo>
                  <a:cubicBezTo>
                    <a:pt x="4683" y="570"/>
                    <a:pt x="5066" y="470"/>
                    <a:pt x="4997" y="218"/>
                  </a:cubicBezTo>
                  <a:cubicBezTo>
                    <a:pt x="4969" y="53"/>
                    <a:pt x="4870" y="0"/>
                    <a:pt x="4747"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42"/>
            <p:cNvSpPr/>
            <p:nvPr/>
          </p:nvSpPr>
          <p:spPr>
            <a:xfrm>
              <a:off x="4683170" y="4064932"/>
              <a:ext cx="231545" cy="102252"/>
            </a:xfrm>
            <a:custGeom>
              <a:avLst/>
              <a:gdLst/>
              <a:ahLst/>
              <a:cxnLst/>
              <a:rect l="l" t="t" r="r" b="b"/>
              <a:pathLst>
                <a:path w="1524" h="673" extrusionOk="0">
                  <a:moveTo>
                    <a:pt x="1460" y="0"/>
                  </a:moveTo>
                  <a:cubicBezTo>
                    <a:pt x="1452" y="0"/>
                    <a:pt x="1443" y="2"/>
                    <a:pt x="1433" y="6"/>
                  </a:cubicBezTo>
                  <a:cubicBezTo>
                    <a:pt x="958" y="198"/>
                    <a:pt x="414" y="359"/>
                    <a:pt x="1" y="642"/>
                  </a:cubicBezTo>
                  <a:cubicBezTo>
                    <a:pt x="1" y="673"/>
                    <a:pt x="1" y="673"/>
                    <a:pt x="31" y="673"/>
                  </a:cubicBezTo>
                  <a:cubicBezTo>
                    <a:pt x="506" y="581"/>
                    <a:pt x="1020" y="290"/>
                    <a:pt x="1464" y="98"/>
                  </a:cubicBezTo>
                  <a:cubicBezTo>
                    <a:pt x="1523" y="72"/>
                    <a:pt x="1509" y="0"/>
                    <a:pt x="146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42"/>
            <p:cNvSpPr/>
            <p:nvPr/>
          </p:nvSpPr>
          <p:spPr>
            <a:xfrm>
              <a:off x="4712341" y="3988964"/>
              <a:ext cx="712411" cy="542560"/>
            </a:xfrm>
            <a:custGeom>
              <a:avLst/>
              <a:gdLst/>
              <a:ahLst/>
              <a:cxnLst/>
              <a:rect l="l" t="t" r="r" b="b"/>
              <a:pathLst>
                <a:path w="4689" h="3571" extrusionOk="0">
                  <a:moveTo>
                    <a:pt x="4022" y="1"/>
                  </a:moveTo>
                  <a:cubicBezTo>
                    <a:pt x="4007" y="1"/>
                    <a:pt x="3992" y="8"/>
                    <a:pt x="3992" y="24"/>
                  </a:cubicBezTo>
                  <a:cubicBezTo>
                    <a:pt x="4183" y="629"/>
                    <a:pt x="4375" y="1272"/>
                    <a:pt x="4497" y="1908"/>
                  </a:cubicBezTo>
                  <a:cubicBezTo>
                    <a:pt x="4528" y="1969"/>
                    <a:pt x="4566" y="1939"/>
                    <a:pt x="4467" y="1969"/>
                  </a:cubicBezTo>
                  <a:cubicBezTo>
                    <a:pt x="4405" y="2008"/>
                    <a:pt x="4306" y="2069"/>
                    <a:pt x="4214" y="2100"/>
                  </a:cubicBezTo>
                  <a:cubicBezTo>
                    <a:pt x="3861" y="2261"/>
                    <a:pt x="3509" y="2421"/>
                    <a:pt x="3187" y="2582"/>
                  </a:cubicBezTo>
                  <a:cubicBezTo>
                    <a:pt x="2551" y="2866"/>
                    <a:pt x="1915" y="3157"/>
                    <a:pt x="1272" y="3471"/>
                  </a:cubicBezTo>
                  <a:cubicBezTo>
                    <a:pt x="1249" y="3471"/>
                    <a:pt x="1226" y="3471"/>
                    <a:pt x="1216" y="3484"/>
                  </a:cubicBezTo>
                  <a:lnTo>
                    <a:pt x="1216" y="3484"/>
                  </a:lnTo>
                  <a:cubicBezTo>
                    <a:pt x="1215" y="3480"/>
                    <a:pt x="1213" y="3476"/>
                    <a:pt x="1211" y="3471"/>
                  </a:cubicBezTo>
                  <a:cubicBezTo>
                    <a:pt x="1119" y="3348"/>
                    <a:pt x="1019" y="3188"/>
                    <a:pt x="927" y="3057"/>
                  </a:cubicBezTo>
                  <a:cubicBezTo>
                    <a:pt x="636" y="2613"/>
                    <a:pt x="353" y="2161"/>
                    <a:pt x="31" y="1747"/>
                  </a:cubicBezTo>
                  <a:lnTo>
                    <a:pt x="0" y="1778"/>
                  </a:lnTo>
                  <a:cubicBezTo>
                    <a:pt x="353" y="2391"/>
                    <a:pt x="797" y="2965"/>
                    <a:pt x="1180" y="3540"/>
                  </a:cubicBezTo>
                  <a:cubicBezTo>
                    <a:pt x="1180" y="3571"/>
                    <a:pt x="1211" y="3571"/>
                    <a:pt x="1211" y="3571"/>
                  </a:cubicBezTo>
                  <a:cubicBezTo>
                    <a:pt x="2230" y="3119"/>
                    <a:pt x="3225" y="2674"/>
                    <a:pt x="4214" y="2199"/>
                  </a:cubicBezTo>
                  <a:cubicBezTo>
                    <a:pt x="4336" y="2130"/>
                    <a:pt x="4467" y="2100"/>
                    <a:pt x="4597" y="2038"/>
                  </a:cubicBezTo>
                  <a:cubicBezTo>
                    <a:pt x="4689" y="2008"/>
                    <a:pt x="4566" y="1686"/>
                    <a:pt x="4528" y="1625"/>
                  </a:cubicBezTo>
                  <a:cubicBezTo>
                    <a:pt x="4405" y="1081"/>
                    <a:pt x="4214" y="568"/>
                    <a:pt x="4053" y="24"/>
                  </a:cubicBezTo>
                  <a:cubicBezTo>
                    <a:pt x="4053" y="8"/>
                    <a:pt x="4038" y="1"/>
                    <a:pt x="4022"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42"/>
            <p:cNvSpPr/>
            <p:nvPr/>
          </p:nvSpPr>
          <p:spPr>
            <a:xfrm>
              <a:off x="4818238" y="4258953"/>
              <a:ext cx="136283" cy="209670"/>
            </a:xfrm>
            <a:custGeom>
              <a:avLst/>
              <a:gdLst/>
              <a:ahLst/>
              <a:cxnLst/>
              <a:rect l="l" t="t" r="r" b="b"/>
              <a:pathLst>
                <a:path w="897" h="1380" extrusionOk="0">
                  <a:moveTo>
                    <a:pt x="39" y="1"/>
                  </a:moveTo>
                  <a:cubicBezTo>
                    <a:pt x="39" y="1"/>
                    <a:pt x="0" y="1"/>
                    <a:pt x="0" y="39"/>
                  </a:cubicBezTo>
                  <a:cubicBezTo>
                    <a:pt x="131" y="292"/>
                    <a:pt x="291" y="545"/>
                    <a:pt x="422" y="836"/>
                  </a:cubicBezTo>
                  <a:cubicBezTo>
                    <a:pt x="544" y="997"/>
                    <a:pt x="644" y="1280"/>
                    <a:pt x="835" y="1380"/>
                  </a:cubicBezTo>
                  <a:cubicBezTo>
                    <a:pt x="835" y="1380"/>
                    <a:pt x="866" y="1380"/>
                    <a:pt x="866" y="1342"/>
                  </a:cubicBezTo>
                  <a:cubicBezTo>
                    <a:pt x="897" y="1280"/>
                    <a:pt x="897" y="1280"/>
                    <a:pt x="866" y="1250"/>
                  </a:cubicBezTo>
                  <a:cubicBezTo>
                    <a:pt x="866" y="1234"/>
                    <a:pt x="858" y="1227"/>
                    <a:pt x="851" y="1227"/>
                  </a:cubicBezTo>
                  <a:cubicBezTo>
                    <a:pt x="843" y="1227"/>
                    <a:pt x="835" y="1234"/>
                    <a:pt x="835" y="1250"/>
                  </a:cubicBezTo>
                  <a:cubicBezTo>
                    <a:pt x="835" y="1250"/>
                    <a:pt x="675" y="1058"/>
                    <a:pt x="644" y="1028"/>
                  </a:cubicBezTo>
                  <a:cubicBezTo>
                    <a:pt x="575" y="928"/>
                    <a:pt x="514" y="805"/>
                    <a:pt x="452" y="706"/>
                  </a:cubicBezTo>
                  <a:cubicBezTo>
                    <a:pt x="291" y="484"/>
                    <a:pt x="161" y="231"/>
                    <a:pt x="39"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42"/>
            <p:cNvSpPr/>
            <p:nvPr/>
          </p:nvSpPr>
          <p:spPr>
            <a:xfrm>
              <a:off x="4923072" y="4200610"/>
              <a:ext cx="147830" cy="212557"/>
            </a:xfrm>
            <a:custGeom>
              <a:avLst/>
              <a:gdLst/>
              <a:ahLst/>
              <a:cxnLst/>
              <a:rect l="l" t="t" r="r" b="b"/>
              <a:pathLst>
                <a:path w="973" h="1399" extrusionOk="0">
                  <a:moveTo>
                    <a:pt x="135" y="1"/>
                  </a:moveTo>
                  <a:cubicBezTo>
                    <a:pt x="1" y="1"/>
                    <a:pt x="338" y="615"/>
                    <a:pt x="368" y="645"/>
                  </a:cubicBezTo>
                  <a:cubicBezTo>
                    <a:pt x="498" y="868"/>
                    <a:pt x="620" y="1090"/>
                    <a:pt x="781" y="1312"/>
                  </a:cubicBezTo>
                  <a:cubicBezTo>
                    <a:pt x="798" y="1365"/>
                    <a:pt x="842" y="1398"/>
                    <a:pt x="885" y="1398"/>
                  </a:cubicBezTo>
                  <a:cubicBezTo>
                    <a:pt x="922" y="1398"/>
                    <a:pt x="958" y="1373"/>
                    <a:pt x="973" y="1312"/>
                  </a:cubicBezTo>
                  <a:cubicBezTo>
                    <a:pt x="973" y="1281"/>
                    <a:pt x="942" y="1281"/>
                    <a:pt x="942" y="1281"/>
                  </a:cubicBezTo>
                  <a:lnTo>
                    <a:pt x="881" y="1281"/>
                  </a:lnTo>
                  <a:cubicBezTo>
                    <a:pt x="881" y="1284"/>
                    <a:pt x="880" y="1285"/>
                    <a:pt x="879" y="1285"/>
                  </a:cubicBezTo>
                  <a:cubicBezTo>
                    <a:pt x="864" y="1285"/>
                    <a:pt x="779" y="1151"/>
                    <a:pt x="751" y="1151"/>
                  </a:cubicBezTo>
                  <a:cubicBezTo>
                    <a:pt x="720" y="1090"/>
                    <a:pt x="689" y="1059"/>
                    <a:pt x="651" y="998"/>
                  </a:cubicBezTo>
                  <a:cubicBezTo>
                    <a:pt x="590" y="868"/>
                    <a:pt x="498" y="737"/>
                    <a:pt x="429" y="615"/>
                  </a:cubicBezTo>
                  <a:cubicBezTo>
                    <a:pt x="398" y="576"/>
                    <a:pt x="115" y="40"/>
                    <a:pt x="145" y="40"/>
                  </a:cubicBezTo>
                  <a:cubicBezTo>
                    <a:pt x="145" y="40"/>
                    <a:pt x="176" y="2"/>
                    <a:pt x="145" y="2"/>
                  </a:cubicBezTo>
                  <a:cubicBezTo>
                    <a:pt x="142" y="1"/>
                    <a:pt x="138" y="1"/>
                    <a:pt x="13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42"/>
            <p:cNvSpPr/>
            <p:nvPr/>
          </p:nvSpPr>
          <p:spPr>
            <a:xfrm>
              <a:off x="5041731" y="4142571"/>
              <a:ext cx="121090" cy="214380"/>
            </a:xfrm>
            <a:custGeom>
              <a:avLst/>
              <a:gdLst/>
              <a:ahLst/>
              <a:cxnLst/>
              <a:rect l="l" t="t" r="r" b="b"/>
              <a:pathLst>
                <a:path w="797" h="1411" extrusionOk="0">
                  <a:moveTo>
                    <a:pt x="131" y="39"/>
                  </a:moveTo>
                  <a:cubicBezTo>
                    <a:pt x="131" y="49"/>
                    <a:pt x="134" y="53"/>
                    <a:pt x="137" y="53"/>
                  </a:cubicBezTo>
                  <a:cubicBezTo>
                    <a:pt x="144" y="53"/>
                    <a:pt x="151" y="39"/>
                    <a:pt x="131" y="39"/>
                  </a:cubicBezTo>
                  <a:close/>
                  <a:moveTo>
                    <a:pt x="100" y="1"/>
                  </a:moveTo>
                  <a:cubicBezTo>
                    <a:pt x="0" y="70"/>
                    <a:pt x="62" y="231"/>
                    <a:pt x="131" y="323"/>
                  </a:cubicBezTo>
                  <a:cubicBezTo>
                    <a:pt x="222" y="545"/>
                    <a:pt x="322" y="767"/>
                    <a:pt x="445" y="997"/>
                  </a:cubicBezTo>
                  <a:cubicBezTo>
                    <a:pt x="514" y="1119"/>
                    <a:pt x="544" y="1380"/>
                    <a:pt x="705" y="1410"/>
                  </a:cubicBezTo>
                  <a:cubicBezTo>
                    <a:pt x="766" y="1410"/>
                    <a:pt x="797" y="1342"/>
                    <a:pt x="797" y="1280"/>
                  </a:cubicBezTo>
                  <a:cubicBezTo>
                    <a:pt x="797" y="1265"/>
                    <a:pt x="789" y="1257"/>
                    <a:pt x="778" y="1257"/>
                  </a:cubicBezTo>
                  <a:cubicBezTo>
                    <a:pt x="766" y="1257"/>
                    <a:pt x="751" y="1265"/>
                    <a:pt x="736" y="1280"/>
                  </a:cubicBezTo>
                  <a:cubicBezTo>
                    <a:pt x="733" y="1286"/>
                    <a:pt x="729" y="1289"/>
                    <a:pt x="723" y="1289"/>
                  </a:cubicBezTo>
                  <a:cubicBezTo>
                    <a:pt x="675" y="1289"/>
                    <a:pt x="544" y="1058"/>
                    <a:pt x="544" y="1058"/>
                  </a:cubicBezTo>
                  <a:cubicBezTo>
                    <a:pt x="483" y="928"/>
                    <a:pt x="445" y="836"/>
                    <a:pt x="383" y="706"/>
                  </a:cubicBezTo>
                  <a:cubicBezTo>
                    <a:pt x="353" y="614"/>
                    <a:pt x="291" y="545"/>
                    <a:pt x="253" y="453"/>
                  </a:cubicBezTo>
                  <a:cubicBezTo>
                    <a:pt x="224" y="387"/>
                    <a:pt x="111" y="36"/>
                    <a:pt x="127" y="36"/>
                  </a:cubicBezTo>
                  <a:lnTo>
                    <a:pt x="127" y="36"/>
                  </a:lnTo>
                  <a:cubicBezTo>
                    <a:pt x="128" y="36"/>
                    <a:pt x="129" y="37"/>
                    <a:pt x="131" y="39"/>
                  </a:cubicBezTo>
                  <a:cubicBezTo>
                    <a:pt x="131" y="39"/>
                    <a:pt x="131" y="1"/>
                    <a:pt x="100"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42"/>
            <p:cNvSpPr/>
            <p:nvPr/>
          </p:nvSpPr>
          <p:spPr>
            <a:xfrm>
              <a:off x="5162822" y="4090305"/>
              <a:ext cx="116532" cy="214988"/>
            </a:xfrm>
            <a:custGeom>
              <a:avLst/>
              <a:gdLst/>
              <a:ahLst/>
              <a:cxnLst/>
              <a:rect l="l" t="t" r="r" b="b"/>
              <a:pathLst>
                <a:path w="767" h="1415" extrusionOk="0">
                  <a:moveTo>
                    <a:pt x="31" y="0"/>
                  </a:moveTo>
                  <a:cubicBezTo>
                    <a:pt x="0" y="0"/>
                    <a:pt x="0" y="0"/>
                    <a:pt x="0" y="31"/>
                  </a:cubicBezTo>
                  <a:cubicBezTo>
                    <a:pt x="0" y="253"/>
                    <a:pt x="192" y="536"/>
                    <a:pt x="291" y="766"/>
                  </a:cubicBezTo>
                  <a:cubicBezTo>
                    <a:pt x="383" y="988"/>
                    <a:pt x="452" y="1241"/>
                    <a:pt x="674" y="1402"/>
                  </a:cubicBezTo>
                  <a:cubicBezTo>
                    <a:pt x="683" y="1411"/>
                    <a:pt x="692" y="1415"/>
                    <a:pt x="700" y="1415"/>
                  </a:cubicBezTo>
                  <a:cubicBezTo>
                    <a:pt x="720" y="1415"/>
                    <a:pt x="735" y="1393"/>
                    <a:pt x="735" y="1371"/>
                  </a:cubicBezTo>
                  <a:cubicBezTo>
                    <a:pt x="766" y="1341"/>
                    <a:pt x="766" y="1341"/>
                    <a:pt x="735" y="1272"/>
                  </a:cubicBezTo>
                  <a:cubicBezTo>
                    <a:pt x="735" y="1263"/>
                    <a:pt x="730" y="1259"/>
                    <a:pt x="723" y="1259"/>
                  </a:cubicBezTo>
                  <a:cubicBezTo>
                    <a:pt x="705" y="1259"/>
                    <a:pt x="674" y="1281"/>
                    <a:pt x="674" y="1302"/>
                  </a:cubicBezTo>
                  <a:cubicBezTo>
                    <a:pt x="674" y="1302"/>
                    <a:pt x="544" y="1111"/>
                    <a:pt x="513" y="1080"/>
                  </a:cubicBezTo>
                  <a:cubicBezTo>
                    <a:pt x="452" y="958"/>
                    <a:pt x="414" y="827"/>
                    <a:pt x="352" y="697"/>
                  </a:cubicBezTo>
                  <a:cubicBezTo>
                    <a:pt x="291" y="605"/>
                    <a:pt x="222" y="475"/>
                    <a:pt x="192" y="345"/>
                  </a:cubicBezTo>
                  <a:cubicBezTo>
                    <a:pt x="161" y="253"/>
                    <a:pt x="31" y="92"/>
                    <a:pt x="6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42"/>
            <p:cNvSpPr/>
            <p:nvPr/>
          </p:nvSpPr>
          <p:spPr>
            <a:xfrm>
              <a:off x="5265224" y="4047155"/>
              <a:ext cx="82803" cy="222737"/>
            </a:xfrm>
            <a:custGeom>
              <a:avLst/>
              <a:gdLst/>
              <a:ahLst/>
              <a:cxnLst/>
              <a:rect l="l" t="t" r="r" b="b"/>
              <a:pathLst>
                <a:path w="545" h="1466" extrusionOk="0">
                  <a:moveTo>
                    <a:pt x="15" y="1"/>
                  </a:moveTo>
                  <a:cubicBezTo>
                    <a:pt x="8" y="1"/>
                    <a:pt x="0" y="8"/>
                    <a:pt x="0" y="24"/>
                  </a:cubicBezTo>
                  <a:cubicBezTo>
                    <a:pt x="31" y="376"/>
                    <a:pt x="161" y="728"/>
                    <a:pt x="253" y="1081"/>
                  </a:cubicBezTo>
                  <a:cubicBezTo>
                    <a:pt x="282" y="1169"/>
                    <a:pt x="346" y="1466"/>
                    <a:pt x="486" y="1466"/>
                  </a:cubicBezTo>
                  <a:cubicBezTo>
                    <a:pt x="492" y="1466"/>
                    <a:pt x="499" y="1465"/>
                    <a:pt x="506" y="1464"/>
                  </a:cubicBezTo>
                  <a:cubicBezTo>
                    <a:pt x="506" y="1464"/>
                    <a:pt x="544" y="1433"/>
                    <a:pt x="544" y="1395"/>
                  </a:cubicBezTo>
                  <a:lnTo>
                    <a:pt x="506" y="1364"/>
                  </a:lnTo>
                  <a:lnTo>
                    <a:pt x="475" y="1364"/>
                  </a:lnTo>
                  <a:cubicBezTo>
                    <a:pt x="475" y="1364"/>
                    <a:pt x="353" y="1081"/>
                    <a:pt x="353" y="1050"/>
                  </a:cubicBezTo>
                  <a:cubicBezTo>
                    <a:pt x="284" y="951"/>
                    <a:pt x="253" y="859"/>
                    <a:pt x="222" y="728"/>
                  </a:cubicBezTo>
                  <a:cubicBezTo>
                    <a:pt x="161" y="506"/>
                    <a:pt x="123" y="246"/>
                    <a:pt x="31" y="24"/>
                  </a:cubicBezTo>
                  <a:cubicBezTo>
                    <a:pt x="31" y="8"/>
                    <a:pt x="23" y="1"/>
                    <a:pt x="15" y="1"/>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42"/>
            <p:cNvSpPr/>
            <p:nvPr/>
          </p:nvSpPr>
          <p:spPr>
            <a:xfrm>
              <a:off x="4629690" y="3840827"/>
              <a:ext cx="357649" cy="234436"/>
            </a:xfrm>
            <a:custGeom>
              <a:avLst/>
              <a:gdLst/>
              <a:ahLst/>
              <a:cxnLst/>
              <a:rect l="l" t="t" r="r" b="b"/>
              <a:pathLst>
                <a:path w="2354" h="1543" extrusionOk="0">
                  <a:moveTo>
                    <a:pt x="249" y="0"/>
                  </a:moveTo>
                  <a:cubicBezTo>
                    <a:pt x="210" y="0"/>
                    <a:pt x="179" y="13"/>
                    <a:pt x="161" y="41"/>
                  </a:cubicBezTo>
                  <a:cubicBezTo>
                    <a:pt x="0" y="301"/>
                    <a:pt x="575" y="554"/>
                    <a:pt x="736" y="646"/>
                  </a:cubicBezTo>
                  <a:cubicBezTo>
                    <a:pt x="1180" y="968"/>
                    <a:pt x="1663" y="1290"/>
                    <a:pt x="2138" y="1543"/>
                  </a:cubicBezTo>
                  <a:cubicBezTo>
                    <a:pt x="2168" y="1543"/>
                    <a:pt x="2199" y="1512"/>
                    <a:pt x="2168" y="1512"/>
                  </a:cubicBezTo>
                  <a:cubicBezTo>
                    <a:pt x="1563" y="1098"/>
                    <a:pt x="927" y="684"/>
                    <a:pt x="322" y="232"/>
                  </a:cubicBezTo>
                  <a:cubicBezTo>
                    <a:pt x="353" y="202"/>
                    <a:pt x="383" y="171"/>
                    <a:pt x="383" y="141"/>
                  </a:cubicBezTo>
                  <a:cubicBezTo>
                    <a:pt x="445" y="171"/>
                    <a:pt x="475" y="202"/>
                    <a:pt x="544" y="232"/>
                  </a:cubicBezTo>
                  <a:cubicBezTo>
                    <a:pt x="606" y="263"/>
                    <a:pt x="705" y="332"/>
                    <a:pt x="766" y="393"/>
                  </a:cubicBezTo>
                  <a:cubicBezTo>
                    <a:pt x="958" y="493"/>
                    <a:pt x="1119" y="585"/>
                    <a:pt x="1310" y="715"/>
                  </a:cubicBezTo>
                  <a:cubicBezTo>
                    <a:pt x="1624" y="907"/>
                    <a:pt x="1946" y="1159"/>
                    <a:pt x="2299" y="1320"/>
                  </a:cubicBezTo>
                  <a:cubicBezTo>
                    <a:pt x="2305" y="1326"/>
                    <a:pt x="2311" y="1329"/>
                    <a:pt x="2316" y="1329"/>
                  </a:cubicBezTo>
                  <a:cubicBezTo>
                    <a:pt x="2339" y="1329"/>
                    <a:pt x="2354" y="1290"/>
                    <a:pt x="2329" y="1290"/>
                  </a:cubicBezTo>
                  <a:cubicBezTo>
                    <a:pt x="1977" y="968"/>
                    <a:pt x="1502" y="715"/>
                    <a:pt x="1088" y="455"/>
                  </a:cubicBezTo>
                  <a:cubicBezTo>
                    <a:pt x="977" y="402"/>
                    <a:pt x="472" y="0"/>
                    <a:pt x="249"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42"/>
            <p:cNvSpPr/>
            <p:nvPr/>
          </p:nvSpPr>
          <p:spPr>
            <a:xfrm>
              <a:off x="4988099" y="3663062"/>
              <a:ext cx="127016" cy="381965"/>
            </a:xfrm>
            <a:custGeom>
              <a:avLst/>
              <a:gdLst/>
              <a:ahLst/>
              <a:cxnLst/>
              <a:rect l="l" t="t" r="r" b="b"/>
              <a:pathLst>
                <a:path w="836" h="2514" extrusionOk="0">
                  <a:moveTo>
                    <a:pt x="670" y="0"/>
                  </a:moveTo>
                  <a:cubicBezTo>
                    <a:pt x="409" y="0"/>
                    <a:pt x="31" y="2140"/>
                    <a:pt x="1" y="2429"/>
                  </a:cubicBezTo>
                  <a:cubicBezTo>
                    <a:pt x="1" y="2429"/>
                    <a:pt x="14" y="2443"/>
                    <a:pt x="24" y="2443"/>
                  </a:cubicBezTo>
                  <a:cubicBezTo>
                    <a:pt x="28" y="2443"/>
                    <a:pt x="32" y="2439"/>
                    <a:pt x="32" y="2429"/>
                  </a:cubicBezTo>
                  <a:cubicBezTo>
                    <a:pt x="223" y="1663"/>
                    <a:pt x="384" y="897"/>
                    <a:pt x="606" y="161"/>
                  </a:cubicBezTo>
                  <a:cubicBezTo>
                    <a:pt x="644" y="192"/>
                    <a:pt x="706" y="223"/>
                    <a:pt x="736" y="253"/>
                  </a:cubicBezTo>
                  <a:cubicBezTo>
                    <a:pt x="706" y="322"/>
                    <a:pt x="706" y="384"/>
                    <a:pt x="675" y="445"/>
                  </a:cubicBezTo>
                  <a:cubicBezTo>
                    <a:pt x="675" y="544"/>
                    <a:pt x="644" y="636"/>
                    <a:pt x="606" y="705"/>
                  </a:cubicBezTo>
                  <a:cubicBezTo>
                    <a:pt x="575" y="928"/>
                    <a:pt x="545" y="1119"/>
                    <a:pt x="514" y="1311"/>
                  </a:cubicBezTo>
                  <a:cubicBezTo>
                    <a:pt x="415" y="1694"/>
                    <a:pt x="292" y="2077"/>
                    <a:pt x="261" y="2490"/>
                  </a:cubicBezTo>
                  <a:cubicBezTo>
                    <a:pt x="261" y="2506"/>
                    <a:pt x="269" y="2513"/>
                    <a:pt x="280" y="2513"/>
                  </a:cubicBezTo>
                  <a:cubicBezTo>
                    <a:pt x="292" y="2513"/>
                    <a:pt x="307" y="2506"/>
                    <a:pt x="323" y="2490"/>
                  </a:cubicBezTo>
                  <a:cubicBezTo>
                    <a:pt x="514" y="2008"/>
                    <a:pt x="545" y="1433"/>
                    <a:pt x="675" y="928"/>
                  </a:cubicBezTo>
                  <a:cubicBezTo>
                    <a:pt x="706" y="705"/>
                    <a:pt x="767" y="445"/>
                    <a:pt x="836" y="223"/>
                  </a:cubicBezTo>
                  <a:cubicBezTo>
                    <a:pt x="836" y="92"/>
                    <a:pt x="767" y="31"/>
                    <a:pt x="675" y="1"/>
                  </a:cubicBezTo>
                  <a:cubicBezTo>
                    <a:pt x="673" y="0"/>
                    <a:pt x="671" y="0"/>
                    <a:pt x="670"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42"/>
            <p:cNvSpPr/>
            <p:nvPr/>
          </p:nvSpPr>
          <p:spPr>
            <a:xfrm>
              <a:off x="4969563" y="4039558"/>
              <a:ext cx="62900" cy="55608"/>
            </a:xfrm>
            <a:custGeom>
              <a:avLst/>
              <a:gdLst/>
              <a:ahLst/>
              <a:cxnLst/>
              <a:rect l="l" t="t" r="r" b="b"/>
              <a:pathLst>
                <a:path w="414" h="366" extrusionOk="0">
                  <a:moveTo>
                    <a:pt x="244" y="0"/>
                  </a:moveTo>
                  <a:cubicBezTo>
                    <a:pt x="205" y="0"/>
                    <a:pt x="171" y="15"/>
                    <a:pt x="154" y="43"/>
                  </a:cubicBezTo>
                  <a:cubicBezTo>
                    <a:pt x="123" y="74"/>
                    <a:pt x="154" y="104"/>
                    <a:pt x="154" y="104"/>
                  </a:cubicBezTo>
                  <a:cubicBezTo>
                    <a:pt x="188" y="89"/>
                    <a:pt x="221" y="81"/>
                    <a:pt x="248" y="81"/>
                  </a:cubicBezTo>
                  <a:cubicBezTo>
                    <a:pt x="276" y="81"/>
                    <a:pt x="299" y="89"/>
                    <a:pt x="314" y="104"/>
                  </a:cubicBezTo>
                  <a:cubicBezTo>
                    <a:pt x="345" y="173"/>
                    <a:pt x="314" y="235"/>
                    <a:pt x="284" y="265"/>
                  </a:cubicBezTo>
                  <a:cubicBezTo>
                    <a:pt x="266" y="274"/>
                    <a:pt x="247" y="278"/>
                    <a:pt x="229" y="278"/>
                  </a:cubicBezTo>
                  <a:cubicBezTo>
                    <a:pt x="185" y="278"/>
                    <a:pt x="145" y="256"/>
                    <a:pt x="123" y="235"/>
                  </a:cubicBezTo>
                  <a:cubicBezTo>
                    <a:pt x="62" y="173"/>
                    <a:pt x="62" y="104"/>
                    <a:pt x="92" y="74"/>
                  </a:cubicBezTo>
                  <a:cubicBezTo>
                    <a:pt x="123" y="74"/>
                    <a:pt x="92" y="43"/>
                    <a:pt x="92" y="43"/>
                  </a:cubicBezTo>
                  <a:cubicBezTo>
                    <a:pt x="31" y="104"/>
                    <a:pt x="0" y="204"/>
                    <a:pt x="62" y="265"/>
                  </a:cubicBezTo>
                  <a:cubicBezTo>
                    <a:pt x="102" y="330"/>
                    <a:pt x="171" y="366"/>
                    <a:pt x="239" y="366"/>
                  </a:cubicBezTo>
                  <a:cubicBezTo>
                    <a:pt x="276" y="366"/>
                    <a:pt x="313" y="355"/>
                    <a:pt x="345" y="334"/>
                  </a:cubicBezTo>
                  <a:cubicBezTo>
                    <a:pt x="414" y="265"/>
                    <a:pt x="414" y="143"/>
                    <a:pt x="383" y="74"/>
                  </a:cubicBezTo>
                  <a:cubicBezTo>
                    <a:pt x="345" y="23"/>
                    <a:pt x="291" y="0"/>
                    <a:pt x="244" y="0"/>
                  </a:cubicBezTo>
                  <a:close/>
                </a:path>
              </a:pathLst>
            </a:custGeom>
            <a:solidFill>
              <a:srgbClr val="003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m Building Center by Slidesgo">
  <a:themeElements>
    <a:clrScheme name="Simple Light">
      <a:dk1>
        <a:srgbClr val="003D73"/>
      </a:dk1>
      <a:lt1>
        <a:srgbClr val="FFFFFF"/>
      </a:lt1>
      <a:dk2>
        <a:srgbClr val="FE7A15"/>
      </a:dk2>
      <a:lt2>
        <a:srgbClr val="F8D90F"/>
      </a:lt2>
      <a:accent1>
        <a:srgbClr val="D3DD18"/>
      </a:accent1>
      <a:accent2>
        <a:srgbClr val="D7F7F9"/>
      </a:accent2>
      <a:accent3>
        <a:srgbClr val="0191B4"/>
      </a:accent3>
      <a:accent4>
        <a:srgbClr val="35BBCA"/>
      </a:accent4>
      <a:accent5>
        <a:srgbClr val="FFFFFF"/>
      </a:accent5>
      <a:accent6>
        <a:srgbClr val="FFFFFF"/>
      </a:accent6>
      <a:hlink>
        <a:srgbClr val="003D7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321</Words>
  <Application>Microsoft Office PowerPoint</Application>
  <PresentationFormat>On-screen Show (16:9)</PresentationFormat>
  <Paragraphs>32</Paragraphs>
  <Slides>17</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Nunito</vt:lpstr>
      <vt:lpstr>Arial</vt:lpstr>
      <vt:lpstr>Roboto</vt:lpstr>
      <vt:lpstr>Roboto Condensed Light</vt:lpstr>
      <vt:lpstr>Patrick Hand</vt:lpstr>
      <vt:lpstr>Caveat Brush</vt:lpstr>
      <vt:lpstr>Anaheim</vt:lpstr>
      <vt:lpstr>Lato</vt:lpstr>
      <vt:lpstr>Times New Roman</vt:lpstr>
      <vt:lpstr>Open Sans</vt:lpstr>
      <vt:lpstr>Team Building Center by Slidesgo</vt:lpstr>
      <vt:lpstr>Đọc to nghe chung</vt:lpstr>
      <vt:lpstr>Yêu cầu cần đạt</vt:lpstr>
      <vt:lpstr>Quan sát bức tranh</vt:lpstr>
      <vt:lpstr>PowerPoint Presentation</vt:lpstr>
      <vt:lpstr>PowerPoint Presentation</vt:lpstr>
      <vt:lpstr>PowerPoint Presentation</vt:lpstr>
      <vt:lpstr>Tác giả</vt:lpstr>
      <vt:lpstr>Bàn tay vàng</vt:lpstr>
      <vt:lpstr>Câu chuyện kể về ai?</vt:lpstr>
      <vt:lpstr>Hoàn cảnh của người đàn ông như thế nào?</vt:lpstr>
      <vt:lpstr>Người đàn ông giúp đỡ ai ?</vt:lpstr>
      <vt:lpstr>Người đàn ông yêu cầu cô tiên làm gì?</vt:lpstr>
      <vt:lpstr>Người đàn ông ước điều gì ?</vt:lpstr>
      <vt:lpstr>PowerPoint Presentation</vt:lpstr>
      <vt:lpstr>Hoạt động theo nhóm 4 Cùng đọc cho nhau nghe câu chuyện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Đọc to nghe chung</dc:title>
  <dc:creator>NGOC</dc:creator>
  <cp:lastModifiedBy>Windows User</cp:lastModifiedBy>
  <cp:revision>5</cp:revision>
  <dcterms:modified xsi:type="dcterms:W3CDTF">2025-12-01T02:28:48Z</dcterms:modified>
</cp:coreProperties>
</file>