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FDAFE-2E77-47BE-81E0-A2FBD1133A7E}" type="datetimeFigureOut">
              <a:rPr lang="en-US" smtClean="0"/>
              <a:t>27/11/2025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72D7F-53DC-4D40-88C9-DC1C77DD0EDF}" type="slidenum">
              <a:rPr lang="en-US" smtClean="0"/>
              <a:t>‹#›</a:t>
            </a:fld>
            <a:endParaRPr lang="en-US"/>
          </a:p>
        </p:txBody>
      </p:sp>
    </p:spTree>
    <p:extLst>
      <p:ext uri="{BB962C8B-B14F-4D97-AF65-F5344CB8AC3E}">
        <p14:creationId xmlns:p14="http://schemas.microsoft.com/office/powerpoint/2010/main" val="362966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73BDEBCA-E86D-43BE-AC34-39D8BF491433}" type="slidenum">
              <a:rPr lang="en-US" smtClean="0"/>
              <a:t>2</a:t>
            </a:fld>
            <a:endParaRPr lang="en-US"/>
          </a:p>
        </p:txBody>
      </p:sp>
    </p:spTree>
    <p:extLst>
      <p:ext uri="{BB962C8B-B14F-4D97-AF65-F5344CB8AC3E}">
        <p14:creationId xmlns:p14="http://schemas.microsoft.com/office/powerpoint/2010/main" val="1107686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73BDEBCA-E86D-43BE-AC34-39D8BF491433}" type="slidenum">
              <a:rPr lang="en-US" smtClean="0"/>
              <a:t>19</a:t>
            </a:fld>
            <a:endParaRPr lang="en-US"/>
          </a:p>
        </p:txBody>
      </p:sp>
    </p:spTree>
    <p:extLst>
      <p:ext uri="{BB962C8B-B14F-4D97-AF65-F5344CB8AC3E}">
        <p14:creationId xmlns:p14="http://schemas.microsoft.com/office/powerpoint/2010/main" val="330010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73BDEBCA-E86D-43BE-AC34-39D8BF491433}" type="slidenum">
              <a:rPr lang="en-US" smtClean="0"/>
              <a:t>4</a:t>
            </a:fld>
            <a:endParaRPr lang="en-US"/>
          </a:p>
        </p:txBody>
      </p:sp>
    </p:spTree>
    <p:extLst>
      <p:ext uri="{BB962C8B-B14F-4D97-AF65-F5344CB8AC3E}">
        <p14:creationId xmlns:p14="http://schemas.microsoft.com/office/powerpoint/2010/main" val="199666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DEBCA-E86D-43BE-AC34-39D8BF491433}" type="slidenum">
              <a:rPr lang="en-US" smtClean="0"/>
              <a:t>9</a:t>
            </a:fld>
            <a:endParaRPr lang="en-US"/>
          </a:p>
        </p:txBody>
      </p:sp>
    </p:spTree>
    <p:extLst>
      <p:ext uri="{BB962C8B-B14F-4D97-AF65-F5344CB8AC3E}">
        <p14:creationId xmlns:p14="http://schemas.microsoft.com/office/powerpoint/2010/main" val="1635339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73BDEBCA-E86D-43BE-AC34-39D8BF491433}" type="slidenum">
              <a:rPr lang="en-US" smtClean="0"/>
              <a:t>10</a:t>
            </a:fld>
            <a:endParaRPr lang="en-US"/>
          </a:p>
        </p:txBody>
      </p:sp>
    </p:spTree>
    <p:extLst>
      <p:ext uri="{BB962C8B-B14F-4D97-AF65-F5344CB8AC3E}">
        <p14:creationId xmlns:p14="http://schemas.microsoft.com/office/powerpoint/2010/main" val="183849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DEBCA-E86D-43BE-AC34-39D8BF4914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107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p>
        </p:txBody>
      </p:sp>
      <p:sp>
        <p:nvSpPr>
          <p:cNvPr id="4" name="Slide Number Placeholder 3"/>
          <p:cNvSpPr>
            <a:spLocks noGrp="1"/>
          </p:cNvSpPr>
          <p:nvPr>
            <p:ph type="sldNum" sz="quarter" idx="5"/>
          </p:nvPr>
        </p:nvSpPr>
        <p:spPr/>
        <p:txBody>
          <a:bodyPr/>
          <a:lstStyle/>
          <a:p>
            <a:fld id="{73BDEBCA-E86D-43BE-AC34-39D8BF491433}" type="slidenum">
              <a:rPr lang="en-US" smtClean="0"/>
              <a:t>12</a:t>
            </a:fld>
            <a:endParaRPr lang="en-US"/>
          </a:p>
        </p:txBody>
      </p:sp>
    </p:spTree>
    <p:extLst>
      <p:ext uri="{BB962C8B-B14F-4D97-AF65-F5344CB8AC3E}">
        <p14:creationId xmlns:p14="http://schemas.microsoft.com/office/powerpoint/2010/main" val="232674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73BDEBCA-E86D-43BE-AC34-39D8BF491433}" type="slidenum">
              <a:rPr lang="en-US" smtClean="0"/>
              <a:t>14</a:t>
            </a:fld>
            <a:endParaRPr lang="en-US"/>
          </a:p>
        </p:txBody>
      </p:sp>
    </p:spTree>
    <p:extLst>
      <p:ext uri="{BB962C8B-B14F-4D97-AF65-F5344CB8AC3E}">
        <p14:creationId xmlns:p14="http://schemas.microsoft.com/office/powerpoint/2010/main" val="2015523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nhà</a:t>
            </a:r>
            <a:r>
              <a:rPr lang="en-US" dirty="0"/>
              <a:t> du </a:t>
            </a:r>
            <a:r>
              <a:rPr lang="en-US" dirty="0" err="1"/>
              <a:t>hành</a:t>
            </a:r>
            <a:r>
              <a:rPr lang="en-US" dirty="0"/>
              <a:t> </a:t>
            </a:r>
            <a:r>
              <a:rPr lang="en-US" dirty="0" err="1"/>
              <a:t>để</a:t>
            </a:r>
            <a:r>
              <a:rPr lang="en-US" dirty="0"/>
              <a:t> quay </a:t>
            </a:r>
            <a:r>
              <a:rPr lang="en-US" dirty="0" err="1"/>
              <a:t>về</a:t>
            </a:r>
            <a:endParaRPr lang="en-US" dirty="0"/>
          </a:p>
        </p:txBody>
      </p:sp>
      <p:sp>
        <p:nvSpPr>
          <p:cNvPr id="4" name="Slide Number Placeholder 3"/>
          <p:cNvSpPr>
            <a:spLocks noGrp="1"/>
          </p:cNvSpPr>
          <p:nvPr>
            <p:ph type="sldNum" sz="quarter" idx="5"/>
          </p:nvPr>
        </p:nvSpPr>
        <p:spPr/>
        <p:txBody>
          <a:bodyPr/>
          <a:lstStyle/>
          <a:p>
            <a:fld id="{73BDEBCA-E86D-43BE-AC34-39D8BF491433}" type="slidenum">
              <a:rPr lang="en-US" smtClean="0"/>
              <a:t>15</a:t>
            </a:fld>
            <a:endParaRPr lang="en-US"/>
          </a:p>
        </p:txBody>
      </p:sp>
    </p:spTree>
    <p:extLst>
      <p:ext uri="{BB962C8B-B14F-4D97-AF65-F5344CB8AC3E}">
        <p14:creationId xmlns:p14="http://schemas.microsoft.com/office/powerpoint/2010/main" val="361430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73BDEBCA-E86D-43BE-AC34-39D8BF491433}" type="slidenum">
              <a:rPr lang="en-US" smtClean="0"/>
              <a:t>17</a:t>
            </a:fld>
            <a:endParaRPr lang="en-US"/>
          </a:p>
        </p:txBody>
      </p:sp>
    </p:spTree>
    <p:extLst>
      <p:ext uri="{BB962C8B-B14F-4D97-AF65-F5344CB8AC3E}">
        <p14:creationId xmlns:p14="http://schemas.microsoft.com/office/powerpoint/2010/main" val="24083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923473-21AE-4C1D-BB61-977DA7A83840}" type="datetimeFigureOut">
              <a:rPr lang="en-US" smtClean="0"/>
              <a:t>27/11/2025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B5D-987A-4EF9-8172-85B517B712EF}" type="slidenum">
              <a:rPr lang="en-US" smtClean="0"/>
              <a:t>‹#›</a:t>
            </a:fld>
            <a:endParaRPr lang="en-US"/>
          </a:p>
        </p:txBody>
      </p:sp>
    </p:spTree>
    <p:extLst>
      <p:ext uri="{BB962C8B-B14F-4D97-AF65-F5344CB8AC3E}">
        <p14:creationId xmlns:p14="http://schemas.microsoft.com/office/powerpoint/2010/main" val="341591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923473-21AE-4C1D-BB61-977DA7A83840}" type="datetimeFigureOut">
              <a:rPr lang="en-US" smtClean="0"/>
              <a:t>27/11/2025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B5D-987A-4EF9-8172-85B517B712EF}" type="slidenum">
              <a:rPr lang="en-US" smtClean="0"/>
              <a:t>‹#›</a:t>
            </a:fld>
            <a:endParaRPr lang="en-US"/>
          </a:p>
        </p:txBody>
      </p:sp>
    </p:spTree>
    <p:extLst>
      <p:ext uri="{BB962C8B-B14F-4D97-AF65-F5344CB8AC3E}">
        <p14:creationId xmlns:p14="http://schemas.microsoft.com/office/powerpoint/2010/main" val="334544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923473-21AE-4C1D-BB61-977DA7A83840}" type="datetimeFigureOut">
              <a:rPr lang="en-US" smtClean="0"/>
              <a:t>27/11/2025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B5D-987A-4EF9-8172-85B517B712EF}" type="slidenum">
              <a:rPr lang="en-US" smtClean="0"/>
              <a:t>‹#›</a:t>
            </a:fld>
            <a:endParaRPr lang="en-US"/>
          </a:p>
        </p:txBody>
      </p:sp>
    </p:spTree>
    <p:extLst>
      <p:ext uri="{BB962C8B-B14F-4D97-AF65-F5344CB8AC3E}">
        <p14:creationId xmlns:p14="http://schemas.microsoft.com/office/powerpoint/2010/main" val="165462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923473-21AE-4C1D-BB61-977DA7A83840}" type="datetimeFigureOut">
              <a:rPr lang="en-US" smtClean="0"/>
              <a:t>27/11/2025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B5D-987A-4EF9-8172-85B517B712EF}" type="slidenum">
              <a:rPr lang="en-US" smtClean="0"/>
              <a:t>‹#›</a:t>
            </a:fld>
            <a:endParaRPr lang="en-US"/>
          </a:p>
        </p:txBody>
      </p:sp>
    </p:spTree>
    <p:extLst>
      <p:ext uri="{BB962C8B-B14F-4D97-AF65-F5344CB8AC3E}">
        <p14:creationId xmlns:p14="http://schemas.microsoft.com/office/powerpoint/2010/main" val="222421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923473-21AE-4C1D-BB61-977DA7A83840}" type="datetimeFigureOut">
              <a:rPr lang="en-US" smtClean="0"/>
              <a:t>27/11/2025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B5D-987A-4EF9-8172-85B517B712EF}" type="slidenum">
              <a:rPr lang="en-US" smtClean="0"/>
              <a:t>‹#›</a:t>
            </a:fld>
            <a:endParaRPr lang="en-US"/>
          </a:p>
        </p:txBody>
      </p:sp>
    </p:spTree>
    <p:extLst>
      <p:ext uri="{BB962C8B-B14F-4D97-AF65-F5344CB8AC3E}">
        <p14:creationId xmlns:p14="http://schemas.microsoft.com/office/powerpoint/2010/main" val="82290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923473-21AE-4C1D-BB61-977DA7A83840}" type="datetimeFigureOut">
              <a:rPr lang="en-US" smtClean="0"/>
              <a:t>27/11/2025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B5D-987A-4EF9-8172-85B517B712EF}" type="slidenum">
              <a:rPr lang="en-US" smtClean="0"/>
              <a:t>‹#›</a:t>
            </a:fld>
            <a:endParaRPr lang="en-US"/>
          </a:p>
        </p:txBody>
      </p:sp>
    </p:spTree>
    <p:extLst>
      <p:ext uri="{BB962C8B-B14F-4D97-AF65-F5344CB8AC3E}">
        <p14:creationId xmlns:p14="http://schemas.microsoft.com/office/powerpoint/2010/main" val="327140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923473-21AE-4C1D-BB61-977DA7A83840}" type="datetimeFigureOut">
              <a:rPr lang="en-US" smtClean="0"/>
              <a:t>27/11/2025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47B5D-987A-4EF9-8172-85B517B712EF}" type="slidenum">
              <a:rPr lang="en-US" smtClean="0"/>
              <a:t>‹#›</a:t>
            </a:fld>
            <a:endParaRPr lang="en-US"/>
          </a:p>
        </p:txBody>
      </p:sp>
    </p:spTree>
    <p:extLst>
      <p:ext uri="{BB962C8B-B14F-4D97-AF65-F5344CB8AC3E}">
        <p14:creationId xmlns:p14="http://schemas.microsoft.com/office/powerpoint/2010/main" val="14459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923473-21AE-4C1D-BB61-977DA7A83840}" type="datetimeFigureOut">
              <a:rPr lang="en-US" smtClean="0"/>
              <a:t>27/11/2025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47B5D-987A-4EF9-8172-85B517B712EF}" type="slidenum">
              <a:rPr lang="en-US" smtClean="0"/>
              <a:t>‹#›</a:t>
            </a:fld>
            <a:endParaRPr lang="en-US"/>
          </a:p>
        </p:txBody>
      </p:sp>
    </p:spTree>
    <p:extLst>
      <p:ext uri="{BB962C8B-B14F-4D97-AF65-F5344CB8AC3E}">
        <p14:creationId xmlns:p14="http://schemas.microsoft.com/office/powerpoint/2010/main" val="366721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23473-21AE-4C1D-BB61-977DA7A83840}" type="datetimeFigureOut">
              <a:rPr lang="en-US" smtClean="0"/>
              <a:t>27/11/2025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47B5D-987A-4EF9-8172-85B517B712EF}" type="slidenum">
              <a:rPr lang="en-US" smtClean="0"/>
              <a:t>‹#›</a:t>
            </a:fld>
            <a:endParaRPr lang="en-US"/>
          </a:p>
        </p:txBody>
      </p:sp>
    </p:spTree>
    <p:extLst>
      <p:ext uri="{BB962C8B-B14F-4D97-AF65-F5344CB8AC3E}">
        <p14:creationId xmlns:p14="http://schemas.microsoft.com/office/powerpoint/2010/main" val="350677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923473-21AE-4C1D-BB61-977DA7A83840}" type="datetimeFigureOut">
              <a:rPr lang="en-US" smtClean="0"/>
              <a:t>27/11/2025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B5D-987A-4EF9-8172-85B517B712EF}" type="slidenum">
              <a:rPr lang="en-US" smtClean="0"/>
              <a:t>‹#›</a:t>
            </a:fld>
            <a:endParaRPr lang="en-US"/>
          </a:p>
        </p:txBody>
      </p:sp>
    </p:spTree>
    <p:extLst>
      <p:ext uri="{BB962C8B-B14F-4D97-AF65-F5344CB8AC3E}">
        <p14:creationId xmlns:p14="http://schemas.microsoft.com/office/powerpoint/2010/main" val="146597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923473-21AE-4C1D-BB61-977DA7A83840}" type="datetimeFigureOut">
              <a:rPr lang="en-US" smtClean="0"/>
              <a:t>27/11/2025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B5D-987A-4EF9-8172-85B517B712EF}" type="slidenum">
              <a:rPr lang="en-US" smtClean="0"/>
              <a:t>‹#›</a:t>
            </a:fld>
            <a:endParaRPr lang="en-US"/>
          </a:p>
        </p:txBody>
      </p:sp>
    </p:spTree>
    <p:extLst>
      <p:ext uri="{BB962C8B-B14F-4D97-AF65-F5344CB8AC3E}">
        <p14:creationId xmlns:p14="http://schemas.microsoft.com/office/powerpoint/2010/main" val="261602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23473-21AE-4C1D-BB61-977DA7A83840}" type="datetimeFigureOut">
              <a:rPr lang="en-US" smtClean="0"/>
              <a:t>27/11/2025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47B5D-987A-4EF9-8172-85B517B712EF}" type="slidenum">
              <a:rPr lang="en-US" smtClean="0"/>
              <a:t>‹#›</a:t>
            </a:fld>
            <a:endParaRPr lang="en-US"/>
          </a:p>
        </p:txBody>
      </p:sp>
    </p:spTree>
    <p:extLst>
      <p:ext uri="{BB962C8B-B14F-4D97-AF65-F5344CB8AC3E}">
        <p14:creationId xmlns:p14="http://schemas.microsoft.com/office/powerpoint/2010/main" val="1304078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38.jpe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43.png"/><Relationship Id="rId5" Type="http://schemas.openxmlformats.org/officeDocument/2006/relationships/slide" Target="slide1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Layout" Target="../slideLayouts/slideLayout7.xml"/><Relationship Id="rId1" Type="http://schemas.openxmlformats.org/officeDocument/2006/relationships/tags" Target="../tags/tag10.xml"/><Relationship Id="rId5" Type="http://schemas.microsoft.com/office/2007/relationships/hdphoto" Target="../media/hdphoto1.wdp"/><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audio" Target="../media/media1.wav"/><Relationship Id="rId7" Type="http://schemas.openxmlformats.org/officeDocument/2006/relationships/image" Target="../media/image45.jpeg"/><Relationship Id="rId12" Type="http://schemas.microsoft.com/office/2007/relationships/hdphoto" Target="../media/hdphoto1.wdp"/><Relationship Id="rId2" Type="http://schemas.microsoft.com/office/2007/relationships/media" Target="../media/media1.wav"/><Relationship Id="rId1" Type="http://schemas.openxmlformats.org/officeDocument/2006/relationships/tags" Target="../tags/tag11.xml"/><Relationship Id="rId6" Type="http://schemas.openxmlformats.org/officeDocument/2006/relationships/image" Target="../media/image44.png"/><Relationship Id="rId11" Type="http://schemas.openxmlformats.org/officeDocument/2006/relationships/image" Target="../media/image43.png"/><Relationship Id="rId5" Type="http://schemas.openxmlformats.org/officeDocument/2006/relationships/notesSlide" Target="../notesSlides/notesSlide9.xml"/><Relationship Id="rId10" Type="http://schemas.openxmlformats.org/officeDocument/2006/relationships/slide" Target="slide17.xml"/><Relationship Id="rId4" Type="http://schemas.openxmlformats.org/officeDocument/2006/relationships/slideLayout" Target="../slideLayouts/slideLayout7.xml"/><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6.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23.svg"/><Relationship Id="rId12"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7.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20.svg"/><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40.svg"/><Relationship Id="rId17" Type="http://schemas.openxmlformats.org/officeDocument/2006/relationships/image" Target="../media/image23.png"/><Relationship Id="rId2" Type="http://schemas.openxmlformats.org/officeDocument/2006/relationships/image" Target="../media/image6.jpe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1.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17.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22" y="95250"/>
            <a:ext cx="11998222" cy="6667500"/>
          </a:xfrm>
          <a:prstGeom prst="rect">
            <a:avLst/>
          </a:prstGeom>
        </p:spPr>
      </p:pic>
    </p:spTree>
    <p:extLst>
      <p:ext uri="{BB962C8B-B14F-4D97-AF65-F5344CB8AC3E}">
        <p14:creationId xmlns:p14="http://schemas.microsoft.com/office/powerpoint/2010/main" val="1618559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A7FF52-5DCC-B451-6CAD-1635DEDF2B25}"/>
              </a:ext>
            </a:extLst>
          </p:cNvPr>
          <p:cNvSpPr txBox="1"/>
          <p:nvPr/>
        </p:nvSpPr>
        <p:spPr>
          <a:xfrm>
            <a:off x="733425" y="1104900"/>
            <a:ext cx="5372100" cy="5262979"/>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Màu đỏ cánh hoa hồng</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Nhuộm bừng cho đôi má</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Còn màu xanh chiếc lá</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Làm mát những rặng cây.</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Bình minh treo trên mây</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Thả nắng vàng xuống đất</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Gió mang theo hương ngát</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Cho ong giỏ mật đầy.</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Còn chiếc áo tím này</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Tặng hoàng hôn s</a:t>
            </a:r>
            <a:r>
              <a:rPr lang="en-US" sz="2400" dirty="0">
                <a:solidFill>
                  <a:srgbClr val="000000"/>
                </a:solidFill>
                <a:latin typeface="Cambria" panose="02040503050406030204" pitchFamily="18" charset="0"/>
                <a:ea typeface="Cambria" panose="02040503050406030204" pitchFamily="18" charset="0"/>
                <a:cs typeface="Calibri" panose="020F0502020204030204" pitchFamily="34" charset="0"/>
              </a:rPr>
              <a:t>ẫ</a:t>
            </a:r>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 tối</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Những đôi mắt biết nói</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Vẽ màu biển biếc trong</a:t>
            </a:r>
            <a:r>
              <a:rPr lang="en-US"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endPar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1499FBBE-7BFB-B879-9C34-E2F8E807A039}"/>
              </a:ext>
            </a:extLst>
          </p:cNvPr>
          <p:cNvPicPr>
            <a:picLocks noChangeAspect="1"/>
          </p:cNvPicPr>
          <p:nvPr/>
        </p:nvPicPr>
        <p:blipFill>
          <a:blip r:embed="rId4"/>
          <a:stretch>
            <a:fillRect/>
          </a:stretch>
        </p:blipFill>
        <p:spPr>
          <a:xfrm>
            <a:off x="4592865" y="337524"/>
            <a:ext cx="2072820" cy="963251"/>
          </a:xfrm>
          <a:prstGeom prst="rect">
            <a:avLst/>
          </a:prstGeom>
        </p:spPr>
      </p:pic>
      <p:pic>
        <p:nvPicPr>
          <p:cNvPr id="11" name="Picture 10">
            <a:extLst>
              <a:ext uri="{FF2B5EF4-FFF2-40B4-BE49-F238E27FC236}">
                <a16:creationId xmlns:a16="http://schemas.microsoft.com/office/drawing/2014/main" id="{235DD13F-36C8-EC42-9817-3DEEE67FB0EE}"/>
              </a:ext>
            </a:extLst>
          </p:cNvPr>
          <p:cNvPicPr>
            <a:picLocks noChangeAspect="1"/>
          </p:cNvPicPr>
          <p:nvPr/>
        </p:nvPicPr>
        <p:blipFill>
          <a:blip r:embed="rId5"/>
          <a:stretch>
            <a:fillRect/>
          </a:stretch>
        </p:blipFill>
        <p:spPr>
          <a:xfrm>
            <a:off x="5334000" y="4176712"/>
            <a:ext cx="6438900" cy="2276475"/>
          </a:xfrm>
          <a:prstGeom prst="rect">
            <a:avLst/>
          </a:prstGeom>
        </p:spPr>
      </p:pic>
      <p:sp>
        <p:nvSpPr>
          <p:cNvPr id="12" name="TextBox 11">
            <a:extLst>
              <a:ext uri="{FF2B5EF4-FFF2-40B4-BE49-F238E27FC236}">
                <a16:creationId xmlns:a16="http://schemas.microsoft.com/office/drawing/2014/main" id="{8F5D4AE7-73BC-1FD5-314F-26058D0A9573}"/>
              </a:ext>
            </a:extLst>
          </p:cNvPr>
          <p:cNvSpPr txBox="1"/>
          <p:nvPr/>
        </p:nvSpPr>
        <p:spPr>
          <a:xfrm>
            <a:off x="6086475" y="990600"/>
            <a:ext cx="537210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Màu nâu này biết không</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Từ đại ngàn xa thẳm</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Riêng đêm như màu mực</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Để thắp sao lên trời.</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Mắt nhìn khắp muôn nơi</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Sắc màu không kể hết</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Em tô thêm màu trắng</a:t>
            </a:r>
          </a:p>
          <a:p>
            <a:pPr algn="just"/>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Trên tóc mẹ sương </a:t>
            </a:r>
            <a:r>
              <a:rPr lang="en-US" sz="2400" b="0"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rơi</a:t>
            </a:r>
            <a:endPar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r"/>
            <a:r>
              <a:rPr lang="vi-VN" sz="24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(Bảo Ngọc)</a:t>
            </a:r>
          </a:p>
        </p:txBody>
      </p:sp>
    </p:spTree>
    <p:custDataLst>
      <p:tags r:id="rId1"/>
    </p:custDataLst>
    <p:extLst>
      <p:ext uri="{BB962C8B-B14F-4D97-AF65-F5344CB8AC3E}">
        <p14:creationId xmlns:p14="http://schemas.microsoft.com/office/powerpoint/2010/main" val="340062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CA4B7-3275-A8BE-5636-021051F3FACD}"/>
              </a:ext>
            </a:extLst>
          </p:cNvPr>
          <p:cNvPicPr>
            <a:picLocks noChangeAspect="1"/>
          </p:cNvPicPr>
          <p:nvPr/>
        </p:nvPicPr>
        <p:blipFill>
          <a:blip r:embed="rId4"/>
          <a:stretch>
            <a:fillRect/>
          </a:stretch>
        </p:blipFill>
        <p:spPr>
          <a:xfrm>
            <a:off x="1417601" y="1108954"/>
            <a:ext cx="9620322" cy="3835111"/>
          </a:xfrm>
          <a:prstGeom prst="rect">
            <a:avLst/>
          </a:prstGeom>
        </p:spPr>
      </p:pic>
    </p:spTree>
    <p:custDataLst>
      <p:tags r:id="rId1"/>
    </p:custDataLst>
    <p:extLst>
      <p:ext uri="{BB962C8B-B14F-4D97-AF65-F5344CB8AC3E}">
        <p14:creationId xmlns:p14="http://schemas.microsoft.com/office/powerpoint/2010/main" val="1705743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2">
            <a:extLst>
              <a:ext uri="{FF2B5EF4-FFF2-40B4-BE49-F238E27FC236}">
                <a16:creationId xmlns:a16="http://schemas.microsoft.com/office/drawing/2014/main" id="{B63E8124-ADDE-777F-C94E-28E9A71E32D6}"/>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grpSp>
        <p:nvGrpSpPr>
          <p:cNvPr id="3" name="Nhóm 6">
            <a:extLst>
              <a:ext uri="{FF2B5EF4-FFF2-40B4-BE49-F238E27FC236}">
                <a16:creationId xmlns:a16="http://schemas.microsoft.com/office/drawing/2014/main" id="{F2D0CFA8-6F72-4F5C-9DD4-7882DB926F2F}"/>
              </a:ext>
            </a:extLst>
          </p:cNvPr>
          <p:cNvGrpSpPr/>
          <p:nvPr/>
        </p:nvGrpSpPr>
        <p:grpSpPr>
          <a:xfrm>
            <a:off x="9126195" y="2849165"/>
            <a:ext cx="3619503" cy="3619503"/>
            <a:chOff x="5438349" y="1420589"/>
            <a:chExt cx="2714627" cy="2714627"/>
          </a:xfrm>
        </p:grpSpPr>
        <p:sp>
          <p:nvSpPr>
            <p:cNvPr id="4" name="Hình Bầu dục 4">
              <a:extLst>
                <a:ext uri="{FF2B5EF4-FFF2-40B4-BE49-F238E27FC236}">
                  <a16:creationId xmlns:a16="http://schemas.microsoft.com/office/drawing/2014/main" id="{D21187C5-49C5-FD57-AFDC-A2A75538D93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5" name="Hình ảnh 3" descr="Ảnh có chứa đồ chơi, búp bê, đồ họa véc-tơ&#10;&#10;Mô tả được tạo tự động">
              <a:extLst>
                <a:ext uri="{FF2B5EF4-FFF2-40B4-BE49-F238E27FC236}">
                  <a16:creationId xmlns:a16="http://schemas.microsoft.com/office/drawing/2014/main" id="{0789D5B3-3789-ADA4-6644-CEF50A66DAD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12" name="Google Shape;1768;p26">
            <a:extLst>
              <a:ext uri="{FF2B5EF4-FFF2-40B4-BE49-F238E27FC236}">
                <a16:creationId xmlns:a16="http://schemas.microsoft.com/office/drawing/2014/main" id="{020E1B6E-40ED-F9DC-8B7B-532AB33BCBEF}"/>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i="0" u="none" strike="noStrike" kern="0" cap="none" spc="0" normalizeH="0" baseline="0" noProof="0" dirty="0">
                <a:ln>
                  <a:noFill/>
                </a:ln>
                <a:solidFill>
                  <a:srgbClr val="002060"/>
                </a:solidFill>
                <a:effectLst/>
                <a:uLnTx/>
                <a:uFillTx/>
                <a:latin typeface="+mj-lt"/>
                <a:ea typeface="Cambria" panose="02040503050406030204" pitchFamily="18" charset="0"/>
                <a:sym typeface="Jua"/>
              </a:rPr>
              <a:t>Giải nghĩa từ khó</a:t>
            </a:r>
          </a:p>
        </p:txBody>
      </p:sp>
      <p:sp>
        <p:nvSpPr>
          <p:cNvPr id="13" name="Hình chữ nhật: Góc Tròn 11">
            <a:extLst>
              <a:ext uri="{FF2B5EF4-FFF2-40B4-BE49-F238E27FC236}">
                <a16:creationId xmlns:a16="http://schemas.microsoft.com/office/drawing/2014/main" id="{DC9831EB-ECB6-3862-7DC3-835CFDEF83CA}"/>
              </a:ext>
            </a:extLst>
          </p:cNvPr>
          <p:cNvSpPr/>
          <p:nvPr/>
        </p:nvSpPr>
        <p:spPr>
          <a:xfrm>
            <a:off x="1386390" y="1811906"/>
            <a:ext cx="8304980"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4" name="Hộp Văn bản 5">
            <a:extLst>
              <a:ext uri="{FF2B5EF4-FFF2-40B4-BE49-F238E27FC236}">
                <a16:creationId xmlns:a16="http://schemas.microsoft.com/office/drawing/2014/main" id="{86C04FCB-6596-6834-503E-74A3266AE9FF}"/>
              </a:ext>
            </a:extLst>
          </p:cNvPr>
          <p:cNvSpPr txBox="1"/>
          <p:nvPr/>
        </p:nvSpPr>
        <p:spPr>
          <a:xfrm>
            <a:off x="3298004" y="1826177"/>
            <a:ext cx="4176221" cy="913007"/>
          </a:xfrm>
          <a:prstGeom prst="rect">
            <a:avLst/>
          </a:prstGeom>
          <a:noFill/>
        </p:spPr>
        <p:txBody>
          <a:bodyPr wrap="square" rtlCol="0">
            <a:spAutoFit/>
          </a:bodyPr>
          <a:lstStyle/>
          <a:p>
            <a:pPr algn="ctr" defTabSz="1219170">
              <a:buClr>
                <a:srgbClr val="000000"/>
              </a:buClr>
            </a:pPr>
            <a:r>
              <a:rPr lang="en-US" sz="5333"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Đại</a:t>
            </a:r>
            <a:r>
              <a:rPr lang="en-US" sz="5333"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5333"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ngàn</a:t>
            </a:r>
            <a:endParaRPr lang="en-US" sz="5333"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5" name="Hộp Văn bản 12">
            <a:extLst>
              <a:ext uri="{FF2B5EF4-FFF2-40B4-BE49-F238E27FC236}">
                <a16:creationId xmlns:a16="http://schemas.microsoft.com/office/drawing/2014/main" id="{19882C0A-21A7-4F31-1CC9-3B5AFD7A0666}"/>
              </a:ext>
            </a:extLst>
          </p:cNvPr>
          <p:cNvSpPr txBox="1"/>
          <p:nvPr/>
        </p:nvSpPr>
        <p:spPr>
          <a:xfrm>
            <a:off x="1659835" y="2779051"/>
            <a:ext cx="7861852" cy="2308324"/>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Chỉ</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rừng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hùng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lớn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hoang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dạng</a:t>
            </a:r>
            <a:endParaRPr lang="en-US" sz="3600" dirty="0">
              <a:latin typeface="Times New Roman" panose="02020603050405020304" pitchFamily="18" charset="0"/>
              <a:cs typeface="Times New Roman" panose="02020603050405020304" pitchFamily="18" charset="0"/>
            </a:endParaRPr>
          </a:p>
        </p:txBody>
      </p:sp>
      <p:pic>
        <p:nvPicPr>
          <p:cNvPr id="1026" name="Picture 2" descr="Vẻ đẹp Tam Đường giữa đại ngàn Tây Bắc | Báo Dân tộc và Phát triển">
            <a:extLst>
              <a:ext uri="{FF2B5EF4-FFF2-40B4-BE49-F238E27FC236}">
                <a16:creationId xmlns:a16="http://schemas.microsoft.com/office/drawing/2014/main" id="{A4C7D929-64B5-3BBA-25E0-137C8E5EE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90" y="1537898"/>
            <a:ext cx="9549557" cy="46567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944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34E1EAE-ECD2-4795-B1A0-59474A496E71}"/>
              </a:ext>
            </a:extLst>
          </p:cNvPr>
          <p:cNvPicPr>
            <a:picLocks noChangeAspect="1"/>
          </p:cNvPicPr>
          <p:nvPr/>
        </p:nvPicPr>
        <p:blipFill rotWithShape="1">
          <a:blip r:embed="rId3">
            <a:extLst>
              <a:ext uri="{28A0092B-C50C-407E-A947-70E740481C1C}">
                <a14:useLocalDpi xmlns:a14="http://schemas.microsoft.com/office/drawing/2010/main" val="0"/>
              </a:ext>
            </a:extLst>
          </a:blip>
          <a:srcRect l="37750" r="14625"/>
          <a:stretch/>
        </p:blipFill>
        <p:spPr>
          <a:xfrm>
            <a:off x="335359" y="332656"/>
            <a:ext cx="11058681" cy="6456744"/>
          </a:xfrm>
          <a:prstGeom prst="rect">
            <a:avLst/>
          </a:prstGeom>
        </p:spPr>
      </p:pic>
      <p:pic>
        <p:nvPicPr>
          <p:cNvPr id="11" name="图片 10">
            <a:extLst>
              <a:ext uri="{FF2B5EF4-FFF2-40B4-BE49-F238E27FC236}">
                <a16:creationId xmlns:a16="http://schemas.microsoft.com/office/drawing/2014/main" id="{E0FBF53A-FD50-4135-B2EF-3A516E546A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65" t="5074" r="12177" b="15106"/>
          <a:stretch/>
        </p:blipFill>
        <p:spPr>
          <a:xfrm>
            <a:off x="7911101" y="2738672"/>
            <a:ext cx="4973493" cy="4119327"/>
          </a:xfrm>
          <a:prstGeom prst="rect">
            <a:avLst/>
          </a:prstGeom>
        </p:spPr>
      </p:pic>
      <p:pic>
        <p:nvPicPr>
          <p:cNvPr id="3" name="Picture 2">
            <a:extLst>
              <a:ext uri="{FF2B5EF4-FFF2-40B4-BE49-F238E27FC236}">
                <a16:creationId xmlns:a16="http://schemas.microsoft.com/office/drawing/2014/main" id="{926CC8D6-BAF9-A965-EFF2-A275A9AACD6B}"/>
              </a:ext>
            </a:extLst>
          </p:cNvPr>
          <p:cNvPicPr>
            <a:picLocks noChangeAspect="1"/>
          </p:cNvPicPr>
          <p:nvPr/>
        </p:nvPicPr>
        <p:blipFill>
          <a:blip r:embed="rId5"/>
          <a:stretch>
            <a:fillRect/>
          </a:stretch>
        </p:blipFill>
        <p:spPr>
          <a:xfrm>
            <a:off x="146365" y="1179106"/>
            <a:ext cx="10022693" cy="2121592"/>
          </a:xfrm>
          <a:prstGeom prst="rect">
            <a:avLst/>
          </a:prstGeom>
        </p:spPr>
      </p:pic>
    </p:spTree>
    <p:custDataLst>
      <p:tags r:id="rId1"/>
    </p:custDataLst>
    <p:extLst>
      <p:ext uri="{BB962C8B-B14F-4D97-AF65-F5344CB8AC3E}">
        <p14:creationId xmlns:p14="http://schemas.microsoft.com/office/powerpoint/2010/main" val="1347858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11;p27">
            <a:extLst>
              <a:ext uri="{FF2B5EF4-FFF2-40B4-BE49-F238E27FC236}">
                <a16:creationId xmlns:a16="http://schemas.microsoft.com/office/drawing/2014/main" id="{B068B431-2EDA-0996-6B68-26E0C6D6681C}"/>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4" name="Google Shape;2332;p29">
            <a:extLst>
              <a:ext uri="{FF2B5EF4-FFF2-40B4-BE49-F238E27FC236}">
                <a16:creationId xmlns:a16="http://schemas.microsoft.com/office/drawing/2014/main" id="{ACF1036F-22D1-9EF5-868D-60FE34616081}"/>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5" name="Nhóm 27">
            <a:extLst>
              <a:ext uri="{FF2B5EF4-FFF2-40B4-BE49-F238E27FC236}">
                <a16:creationId xmlns:a16="http://schemas.microsoft.com/office/drawing/2014/main" id="{03857438-7851-3972-8385-9DA28DBEB54D}"/>
              </a:ext>
            </a:extLst>
          </p:cNvPr>
          <p:cNvGrpSpPr/>
          <p:nvPr/>
        </p:nvGrpSpPr>
        <p:grpSpPr>
          <a:xfrm>
            <a:off x="724739" y="536830"/>
            <a:ext cx="10671262" cy="1397946"/>
            <a:chOff x="892407" y="3197816"/>
            <a:chExt cx="8003446" cy="1604985"/>
          </a:xfrm>
        </p:grpSpPr>
        <p:grpSp>
          <p:nvGrpSpPr>
            <p:cNvPr id="15" name="Nhóm 50">
              <a:extLst>
                <a:ext uri="{FF2B5EF4-FFF2-40B4-BE49-F238E27FC236}">
                  <a16:creationId xmlns:a16="http://schemas.microsoft.com/office/drawing/2014/main" id="{0B5CF4E1-8767-D9FE-37D6-BA9F3C5DD12C}"/>
                </a:ext>
              </a:extLst>
            </p:cNvPr>
            <p:cNvGrpSpPr/>
            <p:nvPr/>
          </p:nvGrpSpPr>
          <p:grpSpPr>
            <a:xfrm flipH="1">
              <a:off x="892407" y="3197816"/>
              <a:ext cx="8003446" cy="1604985"/>
              <a:chOff x="320222" y="1316901"/>
              <a:chExt cx="7306499" cy="1604985"/>
            </a:xfrm>
          </p:grpSpPr>
          <p:sp>
            <p:nvSpPr>
              <p:cNvPr id="17" name="Hình chữ nhật: Góc Tròn 52">
                <a:extLst>
                  <a:ext uri="{FF2B5EF4-FFF2-40B4-BE49-F238E27FC236}">
                    <a16:creationId xmlns:a16="http://schemas.microsoft.com/office/drawing/2014/main" id="{10831D9B-4DA7-3D0A-0D69-30021CA22A2D}"/>
                  </a:ext>
                </a:extLst>
              </p:cNvPr>
              <p:cNvSpPr/>
              <p:nvPr/>
            </p:nvSpPr>
            <p:spPr>
              <a:xfrm>
                <a:off x="320222" y="1447275"/>
                <a:ext cx="7111050" cy="1313114"/>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18" name="Hình chữ nhật: Góc Tròn 53">
                <a:extLst>
                  <a:ext uri="{FF2B5EF4-FFF2-40B4-BE49-F238E27FC236}">
                    <a16:creationId xmlns:a16="http://schemas.microsoft.com/office/drawing/2014/main" id="{B0885A91-2DB6-BE1F-CF0D-6295AAAA896A}"/>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grpSp>
        <p:sp>
          <p:nvSpPr>
            <p:cNvPr id="16" name="Google Shape;1768;p26">
              <a:extLst>
                <a:ext uri="{FF2B5EF4-FFF2-40B4-BE49-F238E27FC236}">
                  <a16:creationId xmlns:a16="http://schemas.microsoft.com/office/drawing/2014/main" id="{E0172658-8D36-F43D-1315-CA800AC15837}"/>
                </a:ext>
              </a:extLst>
            </p:cNvPr>
            <p:cNvSpPr txBox="1">
              <a:spLocks/>
            </p:cNvSpPr>
            <p:nvPr/>
          </p:nvSpPr>
          <p:spPr>
            <a:xfrm>
              <a:off x="1508401" y="3326798"/>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en-US" sz="3333" kern="0" dirty="0">
                  <a:solidFill>
                    <a:srgbClr val="000000">
                      <a:lumMod val="95000"/>
                      <a:lumOff val="5000"/>
                    </a:srgbClr>
                  </a:solidFill>
                  <a:latin typeface="Times New Roman" panose="02020603050405020304" pitchFamily="18" charset="0"/>
                  <a:ea typeface="Cambria" panose="02040503050406030204" pitchFamily="18" charset="0"/>
                  <a:cs typeface="Times New Roman" panose="02020603050405020304" pitchFamily="18" charset="0"/>
                </a:rPr>
                <a:t>1. </a:t>
              </a:r>
              <a:r>
                <a:rPr lang="vi-VN" sz="3333" kern="0" dirty="0">
                  <a:solidFill>
                    <a:srgbClr val="000000">
                      <a:lumMod val="95000"/>
                      <a:lumOff val="5000"/>
                    </a:srgbClr>
                  </a:solidFill>
                  <a:latin typeface="Times New Roman" panose="02020603050405020304" pitchFamily="18" charset="0"/>
                  <a:ea typeface="Cambria" panose="02040503050406030204" pitchFamily="18" charset="0"/>
                  <a:cs typeface="Times New Roman" panose="02020603050405020304" pitchFamily="18" charset="0"/>
                </a:rPr>
                <a:t>Tìm trong bài thơ những từ ngữ chỉ màu sắc của mỗi sự vật dưới đây:</a:t>
              </a:r>
              <a:endParaRPr lang="pt-BR" sz="3333" kern="0" dirty="0">
                <a:solidFill>
                  <a:srgbClr val="000000">
                    <a:lumMod val="95000"/>
                    <a:lumOff val="5000"/>
                  </a:srgbClr>
                </a:solidFill>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32" name="Picture 31">
            <a:extLst>
              <a:ext uri="{FF2B5EF4-FFF2-40B4-BE49-F238E27FC236}">
                <a16:creationId xmlns:a16="http://schemas.microsoft.com/office/drawing/2014/main" id="{744C7DF4-6D08-238A-9A91-4BBEECCABB9C}"/>
              </a:ext>
            </a:extLst>
          </p:cNvPr>
          <p:cNvPicPr>
            <a:picLocks noChangeAspect="1"/>
          </p:cNvPicPr>
          <p:nvPr/>
        </p:nvPicPr>
        <p:blipFill>
          <a:blip r:embed="rId4"/>
          <a:stretch>
            <a:fillRect/>
          </a:stretch>
        </p:blipFill>
        <p:spPr>
          <a:xfrm>
            <a:off x="1226577" y="2045344"/>
            <a:ext cx="9154007" cy="993561"/>
          </a:xfrm>
          <a:prstGeom prst="rect">
            <a:avLst/>
          </a:prstGeom>
        </p:spPr>
      </p:pic>
      <p:pic>
        <p:nvPicPr>
          <p:cNvPr id="12" name="Picture 11">
            <a:extLst>
              <a:ext uri="{FF2B5EF4-FFF2-40B4-BE49-F238E27FC236}">
                <a16:creationId xmlns:a16="http://schemas.microsoft.com/office/drawing/2014/main" id="{953A1349-0B17-3070-2F64-907B07637E88}"/>
              </a:ext>
            </a:extLst>
          </p:cNvPr>
          <p:cNvPicPr>
            <a:picLocks noChangeAspect="1"/>
          </p:cNvPicPr>
          <p:nvPr/>
        </p:nvPicPr>
        <p:blipFill>
          <a:blip r:embed="rId5"/>
          <a:stretch>
            <a:fillRect/>
          </a:stretch>
        </p:blipFill>
        <p:spPr>
          <a:xfrm>
            <a:off x="365865" y="3038905"/>
            <a:ext cx="11389010" cy="2896343"/>
          </a:xfrm>
          <a:prstGeom prst="rect">
            <a:avLst/>
          </a:prstGeom>
        </p:spPr>
      </p:pic>
    </p:spTree>
    <p:custDataLst>
      <p:tags r:id="rId1"/>
    </p:custDataLst>
    <p:extLst>
      <p:ext uri="{BB962C8B-B14F-4D97-AF65-F5344CB8AC3E}">
        <p14:creationId xmlns:p14="http://schemas.microsoft.com/office/powerpoint/2010/main" val="3339403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6F87-585D-4D3E-0BB5-4308537477A8}"/>
              </a:ext>
            </a:extLst>
          </p:cNvPr>
          <p:cNvSpPr txBox="1"/>
          <p:nvPr/>
        </p:nvSpPr>
        <p:spPr>
          <a:xfrm>
            <a:off x="733425" y="1104900"/>
            <a:ext cx="5372100"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Màu đỏ cánh hoa hồng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Nhuộm bừng cho đôi má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Còn màu xanh chiếc lá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Làm mát những rặng cây.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Bình minh treo trên mây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Thả nắng vàng xuống đất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Gió mang theo hương ngát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Cho ong giỏ mật đầy.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Còn chiếc áo tím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Tặng hoàng hôn s</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ẫ</a:t>
            </a: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 tối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Những đôi mắt biết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Vẽ màu biển biếc trong</a:t>
            </a:r>
          </a:p>
        </p:txBody>
      </p:sp>
      <p:pic>
        <p:nvPicPr>
          <p:cNvPr id="3" name="Picture 2">
            <a:extLst>
              <a:ext uri="{FF2B5EF4-FFF2-40B4-BE49-F238E27FC236}">
                <a16:creationId xmlns:a16="http://schemas.microsoft.com/office/drawing/2014/main" id="{4CCCF813-A43F-06B3-BA84-A446B98A5B8F}"/>
              </a:ext>
            </a:extLst>
          </p:cNvPr>
          <p:cNvPicPr>
            <a:picLocks noChangeAspect="1"/>
          </p:cNvPicPr>
          <p:nvPr/>
        </p:nvPicPr>
        <p:blipFill>
          <a:blip r:embed="rId4"/>
          <a:stretch>
            <a:fillRect/>
          </a:stretch>
        </p:blipFill>
        <p:spPr>
          <a:xfrm>
            <a:off x="4592865" y="337524"/>
            <a:ext cx="2072820" cy="963251"/>
          </a:xfrm>
          <a:prstGeom prst="rect">
            <a:avLst/>
          </a:prstGeom>
        </p:spPr>
      </p:pic>
      <p:sp>
        <p:nvSpPr>
          <p:cNvPr id="4" name="TextBox 3">
            <a:extLst>
              <a:ext uri="{FF2B5EF4-FFF2-40B4-BE49-F238E27FC236}">
                <a16:creationId xmlns:a16="http://schemas.microsoft.com/office/drawing/2014/main" id="{B18C2356-DB2D-D69F-76F8-C37B404E3462}"/>
              </a:ext>
            </a:extLst>
          </p:cNvPr>
          <p:cNvSpPr txBox="1"/>
          <p:nvPr/>
        </p:nvSpPr>
        <p:spPr>
          <a:xfrm>
            <a:off x="5182349" y="1052245"/>
            <a:ext cx="5372100"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Màu nâu này biết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Từ đại ngàn xa thẳm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Riêng đêm như màu mực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Để thắp sao lên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Mắt nhìn khắp muôn nơi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Sắc màu không kể hết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 tô thêm màu trắng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Trên tóc mẹ sương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rơi</a:t>
            </a: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(Bảo Ngọc)</a:t>
            </a:r>
          </a:p>
        </p:txBody>
      </p:sp>
      <p:cxnSp>
        <p:nvCxnSpPr>
          <p:cNvPr id="19" name="Straight Connector 18">
            <a:extLst>
              <a:ext uri="{FF2B5EF4-FFF2-40B4-BE49-F238E27FC236}">
                <a16:creationId xmlns:a16="http://schemas.microsoft.com/office/drawing/2014/main" id="{357D5CCA-C06F-5919-88F9-80435EBF4243}"/>
              </a:ext>
            </a:extLst>
          </p:cNvPr>
          <p:cNvCxnSpPr/>
          <p:nvPr/>
        </p:nvCxnSpPr>
        <p:spPr>
          <a:xfrm>
            <a:off x="2547991" y="1500026"/>
            <a:ext cx="115070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D32D1D-BC8C-1366-062F-B443D6C6E3E3}"/>
              </a:ext>
            </a:extLst>
          </p:cNvPr>
          <p:cNvCxnSpPr>
            <a:cxnSpLocks/>
          </p:cNvCxnSpPr>
          <p:nvPr/>
        </p:nvCxnSpPr>
        <p:spPr>
          <a:xfrm>
            <a:off x="791110" y="1510301"/>
            <a:ext cx="10993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9779737-0834-C6AA-F588-E7EAA2243EE9}"/>
              </a:ext>
            </a:extLst>
          </p:cNvPr>
          <p:cNvCxnSpPr>
            <a:cxnSpLocks/>
          </p:cNvCxnSpPr>
          <p:nvPr/>
        </p:nvCxnSpPr>
        <p:spPr>
          <a:xfrm>
            <a:off x="2640459" y="2239765"/>
            <a:ext cx="914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26734A7-1215-7A01-ED14-A5E29DE0CE63}"/>
              </a:ext>
            </a:extLst>
          </p:cNvPr>
          <p:cNvCxnSpPr/>
          <p:nvPr/>
        </p:nvCxnSpPr>
        <p:spPr>
          <a:xfrm>
            <a:off x="1407560" y="2208943"/>
            <a:ext cx="115070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0E038A-7609-B284-27DF-12F761D09A02}"/>
              </a:ext>
            </a:extLst>
          </p:cNvPr>
          <p:cNvCxnSpPr>
            <a:cxnSpLocks/>
          </p:cNvCxnSpPr>
          <p:nvPr/>
        </p:nvCxnSpPr>
        <p:spPr>
          <a:xfrm>
            <a:off x="1304818" y="3688421"/>
            <a:ext cx="606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70EAA43-F20E-4AC8-E004-301243D3536C}"/>
              </a:ext>
            </a:extLst>
          </p:cNvPr>
          <p:cNvCxnSpPr>
            <a:cxnSpLocks/>
          </p:cNvCxnSpPr>
          <p:nvPr/>
        </p:nvCxnSpPr>
        <p:spPr>
          <a:xfrm>
            <a:off x="1993187" y="3678147"/>
            <a:ext cx="606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9AE0A31-90C1-43B7-B7B1-5909A33A14C6}"/>
              </a:ext>
            </a:extLst>
          </p:cNvPr>
          <p:cNvCxnSpPr>
            <a:cxnSpLocks/>
          </p:cNvCxnSpPr>
          <p:nvPr/>
        </p:nvCxnSpPr>
        <p:spPr>
          <a:xfrm>
            <a:off x="1438383" y="5496673"/>
            <a:ext cx="12637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2AD2CC3-7EAA-BAE8-EFDC-960BBA305AC0}"/>
              </a:ext>
            </a:extLst>
          </p:cNvPr>
          <p:cNvCxnSpPr>
            <a:cxnSpLocks/>
          </p:cNvCxnSpPr>
          <p:nvPr/>
        </p:nvCxnSpPr>
        <p:spPr>
          <a:xfrm>
            <a:off x="2434976" y="5147352"/>
            <a:ext cx="4417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85287D1-1A75-00E1-BEA5-A5796381CDEF}"/>
              </a:ext>
            </a:extLst>
          </p:cNvPr>
          <p:cNvCxnSpPr>
            <a:cxnSpLocks/>
          </p:cNvCxnSpPr>
          <p:nvPr/>
        </p:nvCxnSpPr>
        <p:spPr>
          <a:xfrm>
            <a:off x="5645317" y="1813053"/>
            <a:ext cx="11301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6358B57-4C4D-24AB-EF0D-275DE9E4FC8F}"/>
              </a:ext>
            </a:extLst>
          </p:cNvPr>
          <p:cNvCxnSpPr>
            <a:cxnSpLocks/>
          </p:cNvCxnSpPr>
          <p:nvPr/>
        </p:nvCxnSpPr>
        <p:spPr>
          <a:xfrm>
            <a:off x="5270644" y="1438381"/>
            <a:ext cx="11301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DF76DC8-49BF-93CA-4FB2-486E028BF868}"/>
              </a:ext>
            </a:extLst>
          </p:cNvPr>
          <p:cNvCxnSpPr>
            <a:cxnSpLocks/>
          </p:cNvCxnSpPr>
          <p:nvPr/>
        </p:nvCxnSpPr>
        <p:spPr>
          <a:xfrm>
            <a:off x="6030931" y="2167846"/>
            <a:ext cx="5794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14FF560-D2E2-855C-698E-F85ACA72F6CB}"/>
              </a:ext>
            </a:extLst>
          </p:cNvPr>
          <p:cNvCxnSpPr>
            <a:cxnSpLocks/>
          </p:cNvCxnSpPr>
          <p:nvPr/>
        </p:nvCxnSpPr>
        <p:spPr>
          <a:xfrm>
            <a:off x="7284378" y="2157571"/>
            <a:ext cx="11609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hlinkClick r:id="rId5" action="ppaction://hlinksldjump"/>
            <a:extLst>
              <a:ext uri="{FF2B5EF4-FFF2-40B4-BE49-F238E27FC236}">
                <a16:creationId xmlns:a16="http://schemas.microsoft.com/office/drawing/2014/main" id="{A1524126-4EA7-A6BD-C97B-9E6F0F96E3C6}"/>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7100" b="94175" l="9891" r="89988">
                        <a14:foregroundMark x1="66869" y1="56432" x2="68265" y2="54490"/>
                        <a14:foregroundMark x1="70813" y1="58677" x2="70813" y2="60680"/>
                      </a14:backgroundRemoval>
                    </a14:imgEffect>
                  </a14:imgLayer>
                </a14:imgProps>
              </a:ext>
              <a:ext uri="{28A0092B-C50C-407E-A947-70E740481C1C}">
                <a14:useLocalDpi xmlns:a14="http://schemas.microsoft.com/office/drawing/2010/main" val="0"/>
              </a:ext>
            </a:extLst>
          </a:blip>
          <a:stretch>
            <a:fillRect/>
          </a:stretch>
        </p:blipFill>
        <p:spPr>
          <a:xfrm>
            <a:off x="9666514" y="-449448"/>
            <a:ext cx="3213666" cy="3309901"/>
          </a:xfrm>
          <a:prstGeom prst="rect">
            <a:avLst/>
          </a:prstGeom>
        </p:spPr>
      </p:pic>
    </p:spTree>
    <p:custDataLst>
      <p:tags r:id="rId1"/>
    </p:custDataLst>
    <p:extLst>
      <p:ext uri="{BB962C8B-B14F-4D97-AF65-F5344CB8AC3E}">
        <p14:creationId xmlns:p14="http://schemas.microsoft.com/office/powerpoint/2010/main" val="207926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75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75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75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75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75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5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75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750"/>
                                        <p:tgtEl>
                                          <p:spTgt spid="37"/>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75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750"/>
                                        <p:tgtEl>
                                          <p:spTgt spid="38"/>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11;p27">
            <a:extLst>
              <a:ext uri="{FF2B5EF4-FFF2-40B4-BE49-F238E27FC236}">
                <a16:creationId xmlns:a16="http://schemas.microsoft.com/office/drawing/2014/main" id="{6DD7FFFA-8C5A-1BEA-FAE6-B41D9ACF638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 name="Google Shape;2332;p29">
            <a:extLst>
              <a:ext uri="{FF2B5EF4-FFF2-40B4-BE49-F238E27FC236}">
                <a16:creationId xmlns:a16="http://schemas.microsoft.com/office/drawing/2014/main" id="{6FFC8D85-DDF4-02B9-8E4E-ECF912DE91B6}"/>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nvGrpSpPr>
          <p:cNvPr id="5" name="Nhóm 27">
            <a:extLst>
              <a:ext uri="{FF2B5EF4-FFF2-40B4-BE49-F238E27FC236}">
                <a16:creationId xmlns:a16="http://schemas.microsoft.com/office/drawing/2014/main" id="{0D9FEAD9-AA64-5262-631B-374556F1A226}"/>
              </a:ext>
            </a:extLst>
          </p:cNvPr>
          <p:cNvGrpSpPr/>
          <p:nvPr/>
        </p:nvGrpSpPr>
        <p:grpSpPr>
          <a:xfrm>
            <a:off x="625836" y="798721"/>
            <a:ext cx="10671262" cy="1397946"/>
            <a:chOff x="892407" y="3197816"/>
            <a:chExt cx="8003446" cy="1604985"/>
          </a:xfrm>
        </p:grpSpPr>
        <p:grpSp>
          <p:nvGrpSpPr>
            <p:cNvPr id="15" name="Nhóm 50">
              <a:extLst>
                <a:ext uri="{FF2B5EF4-FFF2-40B4-BE49-F238E27FC236}">
                  <a16:creationId xmlns:a16="http://schemas.microsoft.com/office/drawing/2014/main" id="{76F14F77-DFCF-1F63-71CD-FD530F72FC8C}"/>
                </a:ext>
              </a:extLst>
            </p:cNvPr>
            <p:cNvGrpSpPr/>
            <p:nvPr/>
          </p:nvGrpSpPr>
          <p:grpSpPr>
            <a:xfrm flipH="1">
              <a:off x="892407" y="3197816"/>
              <a:ext cx="8003446" cy="1604985"/>
              <a:chOff x="320222" y="1316901"/>
              <a:chExt cx="7306499" cy="1604985"/>
            </a:xfrm>
          </p:grpSpPr>
          <p:sp>
            <p:nvSpPr>
              <p:cNvPr id="17" name="Hình chữ nhật: Góc Tròn 52">
                <a:extLst>
                  <a:ext uri="{FF2B5EF4-FFF2-40B4-BE49-F238E27FC236}">
                    <a16:creationId xmlns:a16="http://schemas.microsoft.com/office/drawing/2014/main" id="{4BFE7885-1E1B-51F7-59DF-100FE8C71E0F}"/>
                  </a:ext>
                </a:extLst>
              </p:cNvPr>
              <p:cNvSpPr/>
              <p:nvPr/>
            </p:nvSpPr>
            <p:spPr>
              <a:xfrm>
                <a:off x="320222" y="1447275"/>
                <a:ext cx="7111050" cy="1313114"/>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8" name="Hình chữ nhật: Góc Tròn 53">
                <a:extLst>
                  <a:ext uri="{FF2B5EF4-FFF2-40B4-BE49-F238E27FC236}">
                    <a16:creationId xmlns:a16="http://schemas.microsoft.com/office/drawing/2014/main" id="{F1BC430B-0A23-4F07-0D36-AF288FE23CD9}"/>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16" name="Google Shape;1768;p26">
              <a:extLst>
                <a:ext uri="{FF2B5EF4-FFF2-40B4-BE49-F238E27FC236}">
                  <a16:creationId xmlns:a16="http://schemas.microsoft.com/office/drawing/2014/main" id="{470F6BFD-F3A6-2876-AABC-C2275A338377}"/>
                </a:ext>
              </a:extLst>
            </p:cNvPr>
            <p:cNvSpPr txBox="1">
              <a:spLocks/>
            </p:cNvSpPr>
            <p:nvPr/>
          </p:nvSpPr>
          <p:spPr>
            <a:xfrm>
              <a:off x="1239286" y="3326798"/>
              <a:ext cx="7440827"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lnSpc>
                  <a:spcPct val="100000"/>
                </a:lnSpc>
                <a:buClr>
                  <a:srgbClr val="85A8CE"/>
                </a:buClr>
              </a:pPr>
              <a:r>
                <a:rPr lang="en-US" sz="3333" kern="0" dirty="0">
                  <a:solidFill>
                    <a:srgbClr val="000000">
                      <a:lumMod val="95000"/>
                      <a:lumOff val="5000"/>
                    </a:srgbClr>
                  </a:solidFill>
                  <a:latin typeface="Times New Roman" panose="02020603050405020304" pitchFamily="18" charset="0"/>
                  <a:ea typeface="Cambria" panose="02040503050406030204" pitchFamily="18" charset="0"/>
                  <a:cs typeface="Times New Roman" panose="02020603050405020304" pitchFamily="18" charset="0"/>
                </a:rPr>
                <a:t>3. </a:t>
              </a:r>
              <a:r>
                <a:rPr lang="vi-VN" sz="3333" kern="0" dirty="0">
                  <a:solidFill>
                    <a:srgbClr val="000000">
                      <a:lumMod val="95000"/>
                      <a:lumOff val="5000"/>
                    </a:srgbClr>
                  </a:solidFill>
                  <a:latin typeface="Times New Roman" panose="02020603050405020304" pitchFamily="18" charset="0"/>
                  <a:ea typeface="Cambria" panose="02040503050406030204" pitchFamily="18" charset="0"/>
                  <a:cs typeface="Times New Roman" panose="02020603050405020304" pitchFamily="18" charset="0"/>
                </a:rPr>
                <a:t>Theo em bạn nhỏ muốn nói gì qua 2 dòng thơ: “Em tô thêm màu trắng/ Trên tóc mẹ sương rơi.”?</a:t>
              </a:r>
              <a:endParaRPr lang="pt-BR" sz="3333" kern="0" dirty="0">
                <a:solidFill>
                  <a:srgbClr val="000000">
                    <a:lumMod val="95000"/>
                    <a:lumOff val="5000"/>
                  </a:srgbClr>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26" name="Rectangle: Rounded Corners 25">
            <a:extLst>
              <a:ext uri="{FF2B5EF4-FFF2-40B4-BE49-F238E27FC236}">
                <a16:creationId xmlns:a16="http://schemas.microsoft.com/office/drawing/2014/main" id="{FFAC1929-B198-FBD1-F611-656EAA0BFD40}"/>
              </a:ext>
            </a:extLst>
          </p:cNvPr>
          <p:cNvSpPr/>
          <p:nvPr/>
        </p:nvSpPr>
        <p:spPr>
          <a:xfrm>
            <a:off x="1123267" y="2405270"/>
            <a:ext cx="9308386" cy="3152382"/>
          </a:xfrm>
          <a:prstGeom prst="roundRect">
            <a:avLst/>
          </a:prstGeom>
          <a:solidFill>
            <a:schemeClr val="accent4">
              <a:lumMod val="20000"/>
              <a:lumOff val="80000"/>
            </a:schemeClr>
          </a:solidFill>
          <a:ln w="5715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2800" b="1" dirty="0">
                <a:solidFill>
                  <a:srgbClr val="FF0000"/>
                </a:solidFill>
                <a:latin typeface="+mj-lt"/>
                <a:ea typeface="Cambria" panose="02040503050406030204" pitchFamily="18" charset="0"/>
                <a:cs typeface="Calibri" panose="020F0502020204030204" pitchFamily="34" charset="0"/>
              </a:rPr>
              <a:t>Khi bạn nhỏ tô thêm màu trắng trên tóc mẹ có lẽ bạn nhỏ đã nghĩ rằng mẹ bạn nhỏ đã già, tóc đã điểm bạc, mái tóc mẹ nói lên sự vất vả của mẹ. </a:t>
            </a:r>
            <a:r>
              <a:rPr lang="fr-FR" sz="2800" b="1" dirty="0" err="1">
                <a:solidFill>
                  <a:srgbClr val="FF0000"/>
                </a:solidFill>
                <a:latin typeface="Times New Roman" panose="02020603050405020304" pitchFamily="18" charset="0"/>
                <a:cs typeface="Times New Roman" panose="02020603050405020304" pitchFamily="18" charset="0"/>
              </a:rPr>
              <a:t>Các</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hình</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ảnh</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smtClean="0">
                <a:solidFill>
                  <a:srgbClr val="FF0000"/>
                </a:solidFill>
                <a:latin typeface="Times New Roman" panose="02020603050405020304" pitchFamily="18" charset="0"/>
                <a:cs typeface="Times New Roman" panose="02020603050405020304" pitchFamily="18" charset="0"/>
              </a:rPr>
              <a:t>trong</a:t>
            </a:r>
            <a:r>
              <a:rPr lang="fr-FR" sz="2800" b="1" dirty="0" smtClean="0">
                <a:solidFill>
                  <a:srgbClr val="FF0000"/>
                </a:solidFill>
                <a:latin typeface="Times New Roman" panose="02020603050405020304" pitchFamily="18" charset="0"/>
                <a:cs typeface="Times New Roman" panose="02020603050405020304" pitchFamily="18" charset="0"/>
              </a:rPr>
              <a:t> </a:t>
            </a:r>
            <a:r>
              <a:rPr lang="fr-FR" sz="2800" b="1" dirty="0" err="1" smtClean="0">
                <a:solidFill>
                  <a:srgbClr val="FF0000"/>
                </a:solidFill>
                <a:latin typeface="Times New Roman" panose="02020603050405020304" pitchFamily="18" charset="0"/>
                <a:cs typeface="Times New Roman" panose="02020603050405020304" pitchFamily="18" charset="0"/>
              </a:rPr>
              <a:t>bài</a:t>
            </a:r>
            <a:r>
              <a:rPr lang="fr-FR" sz="2800" b="1" dirty="0" smtClean="0">
                <a:solidFill>
                  <a:srgbClr val="FF0000"/>
                </a:solidFill>
                <a:latin typeface="Times New Roman" panose="02020603050405020304" pitchFamily="18" charset="0"/>
                <a:cs typeface="Times New Roman" panose="02020603050405020304" pitchFamily="18" charset="0"/>
              </a:rPr>
              <a:t> </a:t>
            </a:r>
            <a:r>
              <a:rPr lang="fr-FR" sz="2800" b="1" dirty="0" err="1" smtClean="0">
                <a:solidFill>
                  <a:srgbClr val="FF0000"/>
                </a:solidFill>
                <a:latin typeface="Times New Roman" panose="02020603050405020304" pitchFamily="18" charset="0"/>
                <a:cs typeface="Times New Roman" panose="02020603050405020304" pitchFamily="18" charset="0"/>
              </a:rPr>
              <a:t>thơ</a:t>
            </a:r>
            <a:r>
              <a:rPr lang="fr-FR" sz="2800" b="1" dirty="0" smtClean="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cho</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thấy</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bạn</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nhỏ</a:t>
            </a:r>
            <a:r>
              <a:rPr lang="fr-FR" sz="2800" b="1" dirty="0">
                <a:solidFill>
                  <a:srgbClr val="FF0000"/>
                </a:solidFill>
                <a:latin typeface="Times New Roman" panose="02020603050405020304" pitchFamily="18" charset="0"/>
                <a:cs typeface="Times New Roman" panose="02020603050405020304" pitchFamily="18" charset="0"/>
              </a:rPr>
              <a:t> là </a:t>
            </a:r>
            <a:r>
              <a:rPr lang="fr-FR" sz="2800" b="1" dirty="0" err="1">
                <a:solidFill>
                  <a:srgbClr val="FF0000"/>
                </a:solidFill>
                <a:latin typeface="Times New Roman" panose="02020603050405020304" pitchFamily="18" charset="0"/>
                <a:cs typeface="Times New Roman" panose="02020603050405020304" pitchFamily="18" charset="0"/>
              </a:rPr>
              <a:t>người</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smtClean="0">
                <a:solidFill>
                  <a:srgbClr val="FF0000"/>
                </a:solidFill>
                <a:latin typeface="Times New Roman" panose="02020603050405020304" pitchFamily="18" charset="0"/>
                <a:cs typeface="Times New Roman" panose="02020603050405020304" pitchFamily="18" charset="0"/>
              </a:rPr>
              <a:t>thương</a:t>
            </a:r>
            <a:r>
              <a:rPr lang="fr-FR" sz="2800" b="1" dirty="0" smtClean="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mẹ</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quan</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tâm</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đến</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mẹ</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thấu</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hiểu</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nỗi</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vất</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vả</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của</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mẹ</a:t>
            </a:r>
            <a:r>
              <a:rPr lang="fr-FR"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hlinkClick r:id="rId3" action="ppaction://hlinksldjump"/>
            <a:extLst>
              <a:ext uri="{FF2B5EF4-FFF2-40B4-BE49-F238E27FC236}">
                <a16:creationId xmlns:a16="http://schemas.microsoft.com/office/drawing/2014/main" id="{7BF9FAF4-044A-94F6-8B17-5D29B855317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100" b="94175" l="9891" r="89988">
                        <a14:foregroundMark x1="66869" y1="56432" x2="68265" y2="54490"/>
                        <a14:foregroundMark x1="70813" y1="58677" x2="70813" y2="60680"/>
                      </a14:backgroundRemoval>
                    </a14:imgEffect>
                  </a14:imgLayer>
                </a14:imgProps>
              </a:ext>
              <a:ext uri="{28A0092B-C50C-407E-A947-70E740481C1C}">
                <a14:useLocalDpi xmlns:a14="http://schemas.microsoft.com/office/drawing/2010/main" val="0"/>
              </a:ext>
            </a:extLst>
          </a:blip>
          <a:stretch>
            <a:fillRect/>
          </a:stretch>
        </p:blipFill>
        <p:spPr>
          <a:xfrm>
            <a:off x="9690265" y="3813793"/>
            <a:ext cx="3213666" cy="3309901"/>
          </a:xfrm>
          <a:prstGeom prst="rect">
            <a:avLst/>
          </a:prstGeom>
        </p:spPr>
      </p:pic>
    </p:spTree>
    <p:custDataLst>
      <p:tags r:id="rId1"/>
    </p:custDataLst>
    <p:extLst>
      <p:ext uri="{BB962C8B-B14F-4D97-AF65-F5344CB8AC3E}">
        <p14:creationId xmlns:p14="http://schemas.microsoft.com/office/powerpoint/2010/main" val="4181729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11;p27">
            <a:extLst>
              <a:ext uri="{FF2B5EF4-FFF2-40B4-BE49-F238E27FC236}">
                <a16:creationId xmlns:a16="http://schemas.microsoft.com/office/drawing/2014/main" id="{6DD7FFFA-8C5A-1BEA-FAE6-B41D9ACF638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 name="Google Shape;2332;p29">
            <a:extLst>
              <a:ext uri="{FF2B5EF4-FFF2-40B4-BE49-F238E27FC236}">
                <a16:creationId xmlns:a16="http://schemas.microsoft.com/office/drawing/2014/main" id="{6FFC8D85-DDF4-02B9-8E4E-ECF912DE91B6}"/>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nvGrpSpPr>
          <p:cNvPr id="5" name="Nhóm 27">
            <a:extLst>
              <a:ext uri="{FF2B5EF4-FFF2-40B4-BE49-F238E27FC236}">
                <a16:creationId xmlns:a16="http://schemas.microsoft.com/office/drawing/2014/main" id="{0D9FEAD9-AA64-5262-631B-374556F1A226}"/>
              </a:ext>
            </a:extLst>
          </p:cNvPr>
          <p:cNvGrpSpPr/>
          <p:nvPr/>
        </p:nvGrpSpPr>
        <p:grpSpPr>
          <a:xfrm>
            <a:off x="803912" y="677141"/>
            <a:ext cx="10671262" cy="1397946"/>
            <a:chOff x="892407" y="3197816"/>
            <a:chExt cx="8003446" cy="1604985"/>
          </a:xfrm>
        </p:grpSpPr>
        <p:grpSp>
          <p:nvGrpSpPr>
            <p:cNvPr id="15" name="Nhóm 50">
              <a:extLst>
                <a:ext uri="{FF2B5EF4-FFF2-40B4-BE49-F238E27FC236}">
                  <a16:creationId xmlns:a16="http://schemas.microsoft.com/office/drawing/2014/main" id="{76F14F77-DFCF-1F63-71CD-FD530F72FC8C}"/>
                </a:ext>
              </a:extLst>
            </p:cNvPr>
            <p:cNvGrpSpPr/>
            <p:nvPr/>
          </p:nvGrpSpPr>
          <p:grpSpPr>
            <a:xfrm flipH="1">
              <a:off x="892407" y="3197816"/>
              <a:ext cx="8003446" cy="1604985"/>
              <a:chOff x="320222" y="1316901"/>
              <a:chExt cx="7306499" cy="1604985"/>
            </a:xfrm>
          </p:grpSpPr>
          <p:sp>
            <p:nvSpPr>
              <p:cNvPr id="17" name="Hình chữ nhật: Góc Tròn 52">
                <a:extLst>
                  <a:ext uri="{FF2B5EF4-FFF2-40B4-BE49-F238E27FC236}">
                    <a16:creationId xmlns:a16="http://schemas.microsoft.com/office/drawing/2014/main" id="{4BFE7885-1E1B-51F7-59DF-100FE8C71E0F}"/>
                  </a:ext>
                </a:extLst>
              </p:cNvPr>
              <p:cNvSpPr/>
              <p:nvPr/>
            </p:nvSpPr>
            <p:spPr>
              <a:xfrm>
                <a:off x="320222" y="1447275"/>
                <a:ext cx="7111050" cy="1313114"/>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8" name="Hình chữ nhật: Góc Tròn 53">
                <a:extLst>
                  <a:ext uri="{FF2B5EF4-FFF2-40B4-BE49-F238E27FC236}">
                    <a16:creationId xmlns:a16="http://schemas.microsoft.com/office/drawing/2014/main" id="{F1BC430B-0A23-4F07-0D36-AF288FE23CD9}"/>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16" name="Google Shape;1768;p26">
              <a:extLst>
                <a:ext uri="{FF2B5EF4-FFF2-40B4-BE49-F238E27FC236}">
                  <a16:creationId xmlns:a16="http://schemas.microsoft.com/office/drawing/2014/main" id="{470F6BFD-F3A6-2876-AABC-C2275A338377}"/>
                </a:ext>
              </a:extLst>
            </p:cNvPr>
            <p:cNvSpPr txBox="1">
              <a:spLocks/>
            </p:cNvSpPr>
            <p:nvPr/>
          </p:nvSpPr>
          <p:spPr>
            <a:xfrm>
              <a:off x="1239286" y="3326798"/>
              <a:ext cx="7440827"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lvl="0" indent="0" algn="l" defTabSz="1219170" rtl="0" eaLnBrk="1" fontAlgn="auto" latinLnBrk="0" hangingPunct="1">
                <a:lnSpc>
                  <a:spcPct val="100000"/>
                </a:lnSpc>
                <a:spcBef>
                  <a:spcPts val="0"/>
                </a:spcBef>
                <a:spcAft>
                  <a:spcPts val="0"/>
                </a:spcAft>
                <a:buClr>
                  <a:srgbClr val="85A8CE"/>
                </a:buClr>
                <a:buSzPts val="2800"/>
                <a:buFont typeface="Jua"/>
                <a:buNone/>
                <a:tabLst/>
                <a:defRPr/>
              </a:pPr>
              <a:r>
                <a:rPr kumimoji="0" lang="en-US" sz="3333" b="1" i="0" u="none" strike="noStrike" kern="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Calibri" panose="020F0502020204030204" pitchFamily="34" charset="0"/>
                  <a:sym typeface="Jua"/>
                </a:rPr>
                <a:t>4. </a:t>
              </a:r>
              <a:r>
                <a:rPr kumimoji="0" lang="vi-VN" sz="3333" b="1" i="0" u="none" strike="noStrike" kern="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Calibri" panose="020F0502020204030204" pitchFamily="34" charset="0"/>
                  <a:sym typeface="Jua"/>
                </a:rPr>
                <a:t>Nếu được vẽ một bức tranh với đề tài tự chọn em sẽ vẽ gì? Em sẽ chọn màu nào để vẽ? Vì sao?</a:t>
              </a:r>
              <a:endParaRPr kumimoji="0" lang="pt-BR" sz="3333" b="1" i="0" u="none" strike="noStrike" kern="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Calibri" panose="020F0502020204030204" pitchFamily="34" charset="0"/>
                <a:sym typeface="Jua"/>
              </a:endParaRPr>
            </a:p>
          </p:txBody>
        </p:sp>
      </p:grpSp>
      <p:pic>
        <p:nvPicPr>
          <p:cNvPr id="7" name="图片 18">
            <a:extLst>
              <a:ext uri="{FF2B5EF4-FFF2-40B4-BE49-F238E27FC236}">
                <a16:creationId xmlns:a16="http://schemas.microsoft.com/office/drawing/2014/main" id="{D128F158-91AC-49B6-2EAA-ABADE2502B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1341" y="2275861"/>
            <a:ext cx="4181510" cy="4167360"/>
          </a:xfrm>
          <a:prstGeom prst="rect">
            <a:avLst/>
          </a:prstGeom>
          <a:effectLst>
            <a:outerShdw blurRad="254000" sx="102000" sy="102000" algn="ctr" rotWithShape="0">
              <a:prstClr val="black">
                <a:alpha val="40000"/>
              </a:prstClr>
            </a:outerShdw>
          </a:effectLst>
        </p:spPr>
      </p:pic>
      <p:sp>
        <p:nvSpPr>
          <p:cNvPr id="8" name="Speech Bubble: Rectangle with Corners Rounded 7">
            <a:extLst>
              <a:ext uri="{FF2B5EF4-FFF2-40B4-BE49-F238E27FC236}">
                <a16:creationId xmlns:a16="http://schemas.microsoft.com/office/drawing/2014/main" id="{46509EE5-2410-1EAC-A105-BA061A9FDF11}"/>
              </a:ext>
            </a:extLst>
          </p:cNvPr>
          <p:cNvSpPr/>
          <p:nvPr/>
        </p:nvSpPr>
        <p:spPr>
          <a:xfrm>
            <a:off x="3196399" y="2425413"/>
            <a:ext cx="2933205" cy="4017808"/>
          </a:xfrm>
          <a:prstGeom prst="wedgeRoundRectCallout">
            <a:avLst>
              <a:gd name="adj1" fmla="val -66436"/>
              <a:gd name="adj2" fmla="val 856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mj-lt"/>
                <a:ea typeface="Cambria" panose="02040503050406030204" pitchFamily="18" charset="0"/>
              </a:rPr>
              <a:t>Tớ muốn vẽ biển nước ta. Tớ tô màu xanh lam cho nước biển. Những sinh vật biển đủ màu sắc. Màu vàng là đáy biển đầy cát.</a:t>
            </a:r>
            <a:endParaRPr lang="en-US" sz="2800" dirty="0">
              <a:latin typeface="+mj-lt"/>
              <a:ea typeface="Cambria" panose="02040503050406030204" pitchFamily="18" charset="0"/>
            </a:endParaRPr>
          </a:p>
        </p:txBody>
      </p:sp>
      <p:pic>
        <p:nvPicPr>
          <p:cNvPr id="1026" name="Picture 2" descr="Hướng dẫn vẽ sinh vật biển | Vẽ con vật dưới đại dương | Vẽ con vật dưới  biển #smileart - YouTube">
            <a:extLst>
              <a:ext uri="{FF2B5EF4-FFF2-40B4-BE49-F238E27FC236}">
                <a16:creationId xmlns:a16="http://schemas.microsoft.com/office/drawing/2014/main" id="{BC2760BF-887B-A17C-68B9-804F331C2E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954" r="7533"/>
          <a:stretch/>
        </p:blipFill>
        <p:spPr bwMode="auto">
          <a:xfrm>
            <a:off x="6387504" y="2366521"/>
            <a:ext cx="4203865" cy="30128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white underwear on a black background&#10;&#10;AI-generated content may be incorrect.">
            <a:extLst>
              <a:ext uri="{FF2B5EF4-FFF2-40B4-BE49-F238E27FC236}">
                <a16:creationId xmlns:a16="http://schemas.microsoft.com/office/drawing/2014/main" id="{451957AE-327F-F9B2-D4C2-B5F2FBE632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32430">
            <a:off x="1854106" y="3722656"/>
            <a:ext cx="475909" cy="182273"/>
          </a:xfrm>
          <a:prstGeom prst="rect">
            <a:avLst/>
          </a:prstGeom>
        </p:spPr>
      </p:pic>
      <p:pic>
        <p:nvPicPr>
          <p:cNvPr id="11" name="tải xuống (1)">
            <a:hlinkClick r:id="" action="ppaction://media"/>
            <a:extLst>
              <a:ext uri="{FF2B5EF4-FFF2-40B4-BE49-F238E27FC236}">
                <a16:creationId xmlns:a16="http://schemas.microsoft.com/office/drawing/2014/main" id="{D87C3ED5-502C-6592-A267-47A6CB132C80}"/>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686130" y="589478"/>
            <a:ext cx="406400" cy="406400"/>
          </a:xfrm>
          <a:prstGeom prst="rect">
            <a:avLst/>
          </a:prstGeom>
        </p:spPr>
      </p:pic>
      <p:pic>
        <p:nvPicPr>
          <p:cNvPr id="12" name="Picture 11">
            <a:hlinkClick r:id="rId10" action="ppaction://hlinksldjump"/>
            <a:extLst>
              <a:ext uri="{FF2B5EF4-FFF2-40B4-BE49-F238E27FC236}">
                <a16:creationId xmlns:a16="http://schemas.microsoft.com/office/drawing/2014/main" id="{96222AB7-5D17-70A8-ADC2-3323340E2057}"/>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7100" b="94175" l="9891" r="89988">
                        <a14:foregroundMark x1="66869" y1="56432" x2="68265" y2="54490"/>
                        <a14:foregroundMark x1="70813" y1="58677" x2="70813" y2="60680"/>
                      </a14:backgroundRemoval>
                    </a14:imgEffect>
                  </a14:imgLayer>
                </a14:imgProps>
              </a:ext>
              <a:ext uri="{28A0092B-C50C-407E-A947-70E740481C1C}">
                <a14:useLocalDpi xmlns:a14="http://schemas.microsoft.com/office/drawing/2010/main" val="0"/>
              </a:ext>
            </a:extLst>
          </a:blip>
          <a:stretch>
            <a:fillRect/>
          </a:stretch>
        </p:blipFill>
        <p:spPr>
          <a:xfrm>
            <a:off x="9690265" y="3813793"/>
            <a:ext cx="3213666" cy="3309901"/>
          </a:xfrm>
          <a:prstGeom prst="rect">
            <a:avLst/>
          </a:prstGeom>
        </p:spPr>
      </p:pic>
    </p:spTree>
    <p:custDataLst>
      <p:tags r:id="rId1"/>
    </p:custDataLst>
    <p:extLst>
      <p:ext uri="{BB962C8B-B14F-4D97-AF65-F5344CB8AC3E}">
        <p14:creationId xmlns:p14="http://schemas.microsoft.com/office/powerpoint/2010/main" val="4037568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 presetClass="mediacall" presetSubtype="0" fill="hold" nodeType="withEffect">
                                  <p:stCondLst>
                                    <p:cond delay="0"/>
                                  </p:stCondLst>
                                  <p:childTnLst>
                                    <p:cmd type="call" cmd="playFrom(0.0)">
                                      <p:cBhvr>
                                        <p:cTn id="12" dur="11090" fill="hold"/>
                                        <p:tgtEl>
                                          <p:spTgt spid="11"/>
                                        </p:tgtEl>
                                      </p:cBhvr>
                                    </p:cmd>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1"/>
                </p:tgtEl>
              </p:cMediaNode>
            </p:audio>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8E42FE-3BE0-BAC4-E077-0AE1B26BC8C1}"/>
              </a:ext>
            </a:extLst>
          </p:cNvPr>
          <p:cNvPicPr>
            <a:picLocks noChangeAspect="1"/>
          </p:cNvPicPr>
          <p:nvPr/>
        </p:nvPicPr>
        <p:blipFill>
          <a:blip r:embed="rId2"/>
          <a:stretch>
            <a:fillRect/>
          </a:stretch>
        </p:blipFill>
        <p:spPr>
          <a:xfrm>
            <a:off x="1057064" y="2381575"/>
            <a:ext cx="10701219" cy="1803281"/>
          </a:xfrm>
          <a:prstGeom prst="rect">
            <a:avLst/>
          </a:prstGeom>
        </p:spPr>
      </p:pic>
    </p:spTree>
    <p:extLst>
      <p:ext uri="{BB962C8B-B14F-4D97-AF65-F5344CB8AC3E}">
        <p14:creationId xmlns:p14="http://schemas.microsoft.com/office/powerpoint/2010/main" val="64086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A7FF52-5DCC-B451-6CAD-1635DEDF2B25}"/>
              </a:ext>
            </a:extLst>
          </p:cNvPr>
          <p:cNvSpPr txBox="1"/>
          <p:nvPr/>
        </p:nvSpPr>
        <p:spPr>
          <a:xfrm>
            <a:off x="733425" y="1104900"/>
            <a:ext cx="5372100"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Màu đỏ cánh hoa hồng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Nhuộm bừng cho đôi má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Còn màu xanh chiếc lá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Làm mát những rặng cây.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Bình minh treo trên mây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Thả nắng vàng xuống đất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Gió mang theo hương ngát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Cho ong giỏ mật đầy.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Còn chiếc áo tím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Tặng hoàng hôn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sẫm</a:t>
            </a: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Những đôi mắt biết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Vẽ màu biển biếc trong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1499FBBE-7BFB-B879-9C34-E2F8E807A039}"/>
              </a:ext>
            </a:extLst>
          </p:cNvPr>
          <p:cNvPicPr>
            <a:picLocks noChangeAspect="1"/>
          </p:cNvPicPr>
          <p:nvPr/>
        </p:nvPicPr>
        <p:blipFill>
          <a:blip r:embed="rId4"/>
          <a:stretch>
            <a:fillRect/>
          </a:stretch>
        </p:blipFill>
        <p:spPr>
          <a:xfrm>
            <a:off x="4592865" y="337524"/>
            <a:ext cx="2072820" cy="963251"/>
          </a:xfrm>
          <a:prstGeom prst="rect">
            <a:avLst/>
          </a:prstGeom>
        </p:spPr>
      </p:pic>
      <p:pic>
        <p:nvPicPr>
          <p:cNvPr id="11" name="Picture 10">
            <a:extLst>
              <a:ext uri="{FF2B5EF4-FFF2-40B4-BE49-F238E27FC236}">
                <a16:creationId xmlns:a16="http://schemas.microsoft.com/office/drawing/2014/main" id="{235DD13F-36C8-EC42-9817-3DEEE67FB0EE}"/>
              </a:ext>
            </a:extLst>
          </p:cNvPr>
          <p:cNvPicPr>
            <a:picLocks noChangeAspect="1"/>
          </p:cNvPicPr>
          <p:nvPr/>
        </p:nvPicPr>
        <p:blipFill>
          <a:blip r:embed="rId5"/>
          <a:stretch>
            <a:fillRect/>
          </a:stretch>
        </p:blipFill>
        <p:spPr>
          <a:xfrm>
            <a:off x="5334000" y="4176712"/>
            <a:ext cx="6438900" cy="2276475"/>
          </a:xfrm>
          <a:prstGeom prst="rect">
            <a:avLst/>
          </a:prstGeom>
        </p:spPr>
      </p:pic>
      <p:sp>
        <p:nvSpPr>
          <p:cNvPr id="12" name="TextBox 11">
            <a:extLst>
              <a:ext uri="{FF2B5EF4-FFF2-40B4-BE49-F238E27FC236}">
                <a16:creationId xmlns:a16="http://schemas.microsoft.com/office/drawing/2014/main" id="{8F5D4AE7-73BC-1FD5-314F-26058D0A9573}"/>
              </a:ext>
            </a:extLst>
          </p:cNvPr>
          <p:cNvSpPr txBox="1"/>
          <p:nvPr/>
        </p:nvSpPr>
        <p:spPr>
          <a:xfrm>
            <a:off x="6086475" y="990600"/>
            <a:ext cx="5372100"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Màu nâu này biết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Từ đại ngàn xa thẳm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Riêng đêm như màu mực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Để thắp sao lên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Mắt nhìn khắp muôn nơi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Sắc màu không kể hết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 tô thêm màu trắng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Trên tóc mẹ sương </a:t>
            </a:r>
            <a:r>
              <a:rPr lang="en-US" sz="2400" dirty="0" err="1">
                <a:solidFill>
                  <a:srgbClr val="000000"/>
                </a:solidFill>
                <a:latin typeface="Calibri" panose="020F0502020204030204" pitchFamily="34" charset="0"/>
                <a:cs typeface="Calibri" panose="020F0502020204030204" pitchFamily="34" charset="0"/>
              </a:rPr>
              <a:t>rơi</a:t>
            </a: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(Bảo Ngọc)</a:t>
            </a:r>
          </a:p>
        </p:txBody>
      </p:sp>
    </p:spTree>
    <p:custDataLst>
      <p:tags r:id="rId1"/>
    </p:custDataLst>
    <p:extLst>
      <p:ext uri="{BB962C8B-B14F-4D97-AF65-F5344CB8AC3E}">
        <p14:creationId xmlns:p14="http://schemas.microsoft.com/office/powerpoint/2010/main" val="226276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D85F5-2C23-4EB5-7FC2-6D6BD817BFB9}"/>
              </a:ext>
            </a:extLst>
          </p:cNvPr>
          <p:cNvPicPr>
            <a:picLocks noChangeAspect="1"/>
          </p:cNvPicPr>
          <p:nvPr/>
        </p:nvPicPr>
        <p:blipFill>
          <a:blip r:embed="rId3"/>
          <a:stretch>
            <a:fillRect/>
          </a:stretch>
        </p:blipFill>
        <p:spPr>
          <a:xfrm>
            <a:off x="3745150" y="0"/>
            <a:ext cx="8348746" cy="6858000"/>
          </a:xfrm>
          <a:prstGeom prst="rect">
            <a:avLst/>
          </a:prstGeom>
        </p:spPr>
      </p:pic>
      <p:pic>
        <p:nvPicPr>
          <p:cNvPr id="7" name="Picture 5">
            <a:extLst>
              <a:ext uri="{FF2B5EF4-FFF2-40B4-BE49-F238E27FC236}">
                <a16:creationId xmlns:a16="http://schemas.microsoft.com/office/drawing/2014/main" id="{C48EE4B1-03E6-DE7F-0E5D-135D248001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65617" y="-625553"/>
            <a:ext cx="6146345" cy="3964157"/>
          </a:xfrm>
          <a:prstGeom prst="rect">
            <a:avLst/>
          </a:prstGeom>
        </p:spPr>
      </p:pic>
      <p:pic>
        <p:nvPicPr>
          <p:cNvPr id="8" name="Picture 10">
            <a:extLst>
              <a:ext uri="{FF2B5EF4-FFF2-40B4-BE49-F238E27FC236}">
                <a16:creationId xmlns:a16="http://schemas.microsoft.com/office/drawing/2014/main" id="{5897DD48-3BE1-8BDC-1C33-7F07ED41F61D}"/>
              </a:ext>
            </a:extLst>
          </p:cNvPr>
          <p:cNvPicPr>
            <a:picLocks noChangeAspect="1"/>
          </p:cNvPicPr>
          <p:nvPr/>
        </p:nvPicPr>
        <p:blipFill>
          <a:blip r:embed="rId6"/>
          <a:srcRect/>
          <a:stretch>
            <a:fillRect/>
          </a:stretch>
        </p:blipFill>
        <p:spPr>
          <a:xfrm>
            <a:off x="92323" y="3017367"/>
            <a:ext cx="3722296" cy="3592371"/>
          </a:xfrm>
          <a:prstGeom prst="rect">
            <a:avLst/>
          </a:prstGeom>
        </p:spPr>
      </p:pic>
      <p:pic>
        <p:nvPicPr>
          <p:cNvPr id="9" name="Picture 8">
            <a:extLst>
              <a:ext uri="{FF2B5EF4-FFF2-40B4-BE49-F238E27FC236}">
                <a16:creationId xmlns:a16="http://schemas.microsoft.com/office/drawing/2014/main" id="{516745E7-1725-C192-6D44-918CA6BC9743}"/>
              </a:ext>
            </a:extLst>
          </p:cNvPr>
          <p:cNvPicPr>
            <a:picLocks noChangeAspect="1"/>
          </p:cNvPicPr>
          <p:nvPr/>
        </p:nvPicPr>
        <p:blipFill>
          <a:blip r:embed="rId7"/>
          <a:stretch>
            <a:fillRect/>
          </a:stretch>
        </p:blipFill>
        <p:spPr>
          <a:xfrm>
            <a:off x="-527816" y="19277"/>
            <a:ext cx="4962574" cy="2353260"/>
          </a:xfrm>
          <a:prstGeom prst="rect">
            <a:avLst/>
          </a:prstGeom>
        </p:spPr>
      </p:pic>
    </p:spTree>
    <p:extLst>
      <p:ext uri="{BB962C8B-B14F-4D97-AF65-F5344CB8AC3E}">
        <p14:creationId xmlns:p14="http://schemas.microsoft.com/office/powerpoint/2010/main" val="3062739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pPr defTabSz="609630"/>
            <a:endParaRPr lang="en-US" sz="1200">
              <a:solidFill>
                <a:prstClr val="black"/>
              </a:solidFill>
              <a:latin typeface="Calibri"/>
            </a:endParaRPr>
          </a:p>
        </p:txBody>
      </p:sp>
      <p:sp>
        <p:nvSpPr>
          <p:cNvPr id="3" name="Freeform 3"/>
          <p:cNvSpPr/>
          <p:nvPr/>
        </p:nvSpPr>
        <p:spPr>
          <a:xfrm>
            <a:off x="402006" y="-56199"/>
            <a:ext cx="11387988" cy="6970397"/>
          </a:xfrm>
          <a:custGeom>
            <a:avLst/>
            <a:gdLst/>
            <a:ahLst/>
            <a:cxnLst/>
            <a:rect l="l" t="t" r="r" b="b"/>
            <a:pathLst>
              <a:path w="17081982" h="10455596">
                <a:moveTo>
                  <a:pt x="0" y="0"/>
                </a:moveTo>
                <a:lnTo>
                  <a:pt x="17081982" y="0"/>
                </a:lnTo>
                <a:lnTo>
                  <a:pt x="17081982" y="10455596"/>
                </a:lnTo>
                <a:lnTo>
                  <a:pt x="0" y="104555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11065042" y="275127"/>
            <a:ext cx="882317" cy="821347"/>
          </a:xfrm>
          <a:custGeom>
            <a:avLst/>
            <a:gdLst/>
            <a:ahLst/>
            <a:cxnLst/>
            <a:rect l="l" t="t" r="r" b="b"/>
            <a:pathLst>
              <a:path w="1323476" h="1232021">
                <a:moveTo>
                  <a:pt x="0" y="0"/>
                </a:moveTo>
                <a:lnTo>
                  <a:pt x="1323476" y="0"/>
                </a:lnTo>
                <a:lnTo>
                  <a:pt x="1323476" y="1232022"/>
                </a:lnTo>
                <a:lnTo>
                  <a:pt x="0" y="1232022"/>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flipH="1">
            <a:off x="10502752" y="5107595"/>
            <a:ext cx="2175543" cy="1750405"/>
          </a:xfrm>
          <a:custGeom>
            <a:avLst/>
            <a:gdLst/>
            <a:ahLst/>
            <a:cxnLst/>
            <a:rect l="l" t="t" r="r" b="b"/>
            <a:pathLst>
              <a:path w="3263314" h="2625608">
                <a:moveTo>
                  <a:pt x="3263314" y="0"/>
                </a:moveTo>
                <a:lnTo>
                  <a:pt x="0" y="0"/>
                </a:lnTo>
                <a:lnTo>
                  <a:pt x="0" y="2625608"/>
                </a:lnTo>
                <a:lnTo>
                  <a:pt x="3263314" y="2625608"/>
                </a:lnTo>
                <a:lnTo>
                  <a:pt x="3263314"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219329" y="518231"/>
            <a:ext cx="932943" cy="843536"/>
          </a:xfrm>
          <a:custGeom>
            <a:avLst/>
            <a:gdLst/>
            <a:ahLst/>
            <a:cxnLst/>
            <a:rect l="l" t="t" r="r" b="b"/>
            <a:pathLst>
              <a:path w="1399414" h="1265304">
                <a:moveTo>
                  <a:pt x="0" y="0"/>
                </a:moveTo>
                <a:lnTo>
                  <a:pt x="1399414" y="0"/>
                </a:lnTo>
                <a:lnTo>
                  <a:pt x="1399414" y="1265303"/>
                </a:lnTo>
                <a:lnTo>
                  <a:pt x="0" y="126530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129159" y="4546280"/>
            <a:ext cx="1629918" cy="2367919"/>
          </a:xfrm>
          <a:custGeom>
            <a:avLst/>
            <a:gdLst/>
            <a:ahLst/>
            <a:cxnLst/>
            <a:rect l="l" t="t" r="r" b="b"/>
            <a:pathLst>
              <a:path w="2444877" h="3551879">
                <a:moveTo>
                  <a:pt x="0" y="0"/>
                </a:moveTo>
                <a:lnTo>
                  <a:pt x="2444877" y="0"/>
                </a:lnTo>
                <a:lnTo>
                  <a:pt x="2444877" y="3551879"/>
                </a:lnTo>
                <a:lnTo>
                  <a:pt x="0" y="355187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14" name="TextBox 14"/>
          <p:cNvSpPr txBox="1"/>
          <p:nvPr/>
        </p:nvSpPr>
        <p:spPr>
          <a:xfrm>
            <a:off x="3196940" y="1368116"/>
            <a:ext cx="5798121" cy="1795363"/>
          </a:xfrm>
          <a:prstGeom prst="rect">
            <a:avLst/>
          </a:prstGeom>
        </p:spPr>
        <p:txBody>
          <a:bodyPr lIns="0" tIns="0" rIns="0" bIns="0" rtlCol="0" anchor="t">
            <a:spAutoFit/>
          </a:bodyPr>
          <a:lstStyle/>
          <a:p>
            <a:pPr algn="ctr" defTabSz="609630">
              <a:lnSpc>
                <a:spcPts val="6970"/>
              </a:lnSpc>
            </a:pPr>
            <a:r>
              <a:rPr lang="en-US" sz="5957" spc="845">
                <a:solidFill>
                  <a:srgbClr val="FFFFFF"/>
                </a:solidFill>
                <a:latin typeface="Ma Shan Zheng"/>
                <a:ea typeface="Ma Shan Zheng"/>
                <a:cs typeface="Ma Shan Zheng"/>
                <a:sym typeface="Ma Shan Zheng"/>
              </a:rPr>
              <a:t>Team Structure</a:t>
            </a:r>
          </a:p>
        </p:txBody>
      </p:sp>
      <p:sp>
        <p:nvSpPr>
          <p:cNvPr id="15" name="TextBox 15"/>
          <p:cNvSpPr txBox="1"/>
          <p:nvPr/>
        </p:nvSpPr>
        <p:spPr>
          <a:xfrm>
            <a:off x="1778885" y="5363710"/>
            <a:ext cx="2662808" cy="435697"/>
          </a:xfrm>
          <a:prstGeom prst="rect">
            <a:avLst/>
          </a:prstGeom>
        </p:spPr>
        <p:txBody>
          <a:bodyPr lIns="0" tIns="0" rIns="0" bIns="0" rtlCol="0" anchor="t">
            <a:spAutoFit/>
          </a:bodyPr>
          <a:lstStyle/>
          <a:p>
            <a:pPr algn="ctr" defTabSz="609630">
              <a:lnSpc>
                <a:spcPts val="3748"/>
              </a:lnSpc>
            </a:pPr>
            <a:r>
              <a:rPr lang="en-US" sz="2735" spc="155">
                <a:solidFill>
                  <a:srgbClr val="FFFFFF"/>
                </a:solidFill>
                <a:latin typeface="Clear Sans"/>
                <a:ea typeface="Clear Sans"/>
                <a:cs typeface="Clear Sans"/>
                <a:sym typeface="Clear Sans"/>
              </a:rPr>
              <a:t>Estelle Darcy</a:t>
            </a:r>
          </a:p>
        </p:txBody>
      </p:sp>
      <p:sp>
        <p:nvSpPr>
          <p:cNvPr id="16" name="TextBox 16"/>
          <p:cNvSpPr txBox="1"/>
          <p:nvPr/>
        </p:nvSpPr>
        <p:spPr>
          <a:xfrm>
            <a:off x="4555046" y="5363710"/>
            <a:ext cx="3081908" cy="435697"/>
          </a:xfrm>
          <a:prstGeom prst="rect">
            <a:avLst/>
          </a:prstGeom>
        </p:spPr>
        <p:txBody>
          <a:bodyPr lIns="0" tIns="0" rIns="0" bIns="0" rtlCol="0" anchor="t">
            <a:spAutoFit/>
          </a:bodyPr>
          <a:lstStyle/>
          <a:p>
            <a:pPr algn="ctr" defTabSz="609630">
              <a:lnSpc>
                <a:spcPts val="3748"/>
              </a:lnSpc>
            </a:pPr>
            <a:r>
              <a:rPr lang="en-US" sz="2735" spc="155">
                <a:solidFill>
                  <a:srgbClr val="FFFFFF"/>
                </a:solidFill>
                <a:latin typeface="Clear Sans"/>
                <a:ea typeface="Clear Sans"/>
                <a:cs typeface="Clear Sans"/>
                <a:sym typeface="Clear Sans"/>
              </a:rPr>
              <a:t>Francois Mercer</a:t>
            </a:r>
          </a:p>
        </p:txBody>
      </p:sp>
      <p:sp>
        <p:nvSpPr>
          <p:cNvPr id="17" name="TextBox 17"/>
          <p:cNvSpPr txBox="1"/>
          <p:nvPr/>
        </p:nvSpPr>
        <p:spPr>
          <a:xfrm>
            <a:off x="7723696" y="5363710"/>
            <a:ext cx="3081908" cy="435697"/>
          </a:xfrm>
          <a:prstGeom prst="rect">
            <a:avLst/>
          </a:prstGeom>
        </p:spPr>
        <p:txBody>
          <a:bodyPr lIns="0" tIns="0" rIns="0" bIns="0" rtlCol="0" anchor="t">
            <a:spAutoFit/>
          </a:bodyPr>
          <a:lstStyle/>
          <a:p>
            <a:pPr algn="ctr" defTabSz="609630">
              <a:lnSpc>
                <a:spcPts val="3748"/>
              </a:lnSpc>
            </a:pPr>
            <a:r>
              <a:rPr lang="en-US" sz="2735" spc="155">
                <a:solidFill>
                  <a:srgbClr val="FFFFFF"/>
                </a:solidFill>
                <a:latin typeface="Clear Sans"/>
                <a:ea typeface="Clear Sans"/>
                <a:cs typeface="Clear Sans"/>
                <a:sym typeface="Clear Sans"/>
              </a:rPr>
              <a:t>Harper Russo</a:t>
            </a:r>
          </a:p>
        </p:txBody>
      </p:sp>
      <p:pic>
        <p:nvPicPr>
          <p:cNvPr id="19" name="Picture 18" descr="A green and yellow text&#10;&#10;AI-generated content may be incorrect.">
            <a:extLst>
              <a:ext uri="{FF2B5EF4-FFF2-40B4-BE49-F238E27FC236}">
                <a16:creationId xmlns:a16="http://schemas.microsoft.com/office/drawing/2014/main" id="{E9FA1244-A8E6-E48D-C4DE-4DFF314A71B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94462" y="1327248"/>
            <a:ext cx="5837872" cy="4925110"/>
          </a:xfrm>
          <a:prstGeom prst="rect">
            <a:avLst/>
          </a:prstGeom>
        </p:spPr>
      </p:pic>
    </p:spTree>
    <p:extLst>
      <p:ext uri="{BB962C8B-B14F-4D97-AF65-F5344CB8AC3E}">
        <p14:creationId xmlns:p14="http://schemas.microsoft.com/office/powerpoint/2010/main" val="105341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3266F25-A589-4FBB-8430-C9C530ED0544}"/>
              </a:ext>
            </a:extLst>
          </p:cNvPr>
          <p:cNvPicPr>
            <a:picLocks noChangeAspect="1"/>
          </p:cNvPicPr>
          <p:nvPr/>
        </p:nvPicPr>
        <p:blipFill rotWithShape="1">
          <a:blip r:embed="rId4">
            <a:extLst>
              <a:ext uri="{28A0092B-C50C-407E-A947-70E740481C1C}">
                <a14:useLocalDpi xmlns:a14="http://schemas.microsoft.com/office/drawing/2010/main" val="0"/>
              </a:ext>
            </a:extLst>
          </a:blip>
          <a:srcRect l="19915" t="3555" r="21450"/>
          <a:stretch/>
        </p:blipFill>
        <p:spPr>
          <a:xfrm flipH="1">
            <a:off x="6906390" y="397828"/>
            <a:ext cx="5620724" cy="6523672"/>
          </a:xfrm>
          <a:prstGeom prst="rect">
            <a:avLst/>
          </a:prstGeom>
        </p:spPr>
      </p:pic>
      <p:grpSp>
        <p:nvGrpSpPr>
          <p:cNvPr id="11" name="组合 10">
            <a:extLst>
              <a:ext uri="{FF2B5EF4-FFF2-40B4-BE49-F238E27FC236}">
                <a16:creationId xmlns:a16="http://schemas.microsoft.com/office/drawing/2014/main" id="{6782932A-B3A8-482D-ABD9-BF7C59C9C0FF}"/>
              </a:ext>
            </a:extLst>
          </p:cNvPr>
          <p:cNvGrpSpPr/>
          <p:nvPr/>
        </p:nvGrpSpPr>
        <p:grpSpPr>
          <a:xfrm>
            <a:off x="3664278" y="2432795"/>
            <a:ext cx="4277087" cy="1638229"/>
            <a:chOff x="4529749" y="2727247"/>
            <a:chExt cx="3274961" cy="1864833"/>
          </a:xfrm>
        </p:grpSpPr>
        <p:sp>
          <p:nvSpPr>
            <p:cNvPr id="12" name="矩形: 圆角 11">
              <a:extLst>
                <a:ext uri="{FF2B5EF4-FFF2-40B4-BE49-F238E27FC236}">
                  <a16:creationId xmlns:a16="http://schemas.microsoft.com/office/drawing/2014/main" id="{9648094F-8B13-476C-B11B-2CBDEAF21FA6}"/>
                </a:ext>
              </a:extLst>
            </p:cNvPr>
            <p:cNvSpPr/>
            <p:nvPr/>
          </p:nvSpPr>
          <p:spPr>
            <a:xfrm>
              <a:off x="4529749" y="2727247"/>
              <a:ext cx="3274961" cy="1864833"/>
            </a:xfrm>
            <a:prstGeom prst="roundRect">
              <a:avLst/>
            </a:prstGeom>
            <a:solidFill>
              <a:srgbClr val="FDB76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1"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13" name="矩形 12">
              <a:extLst>
                <a:ext uri="{FF2B5EF4-FFF2-40B4-BE49-F238E27FC236}">
                  <a16:creationId xmlns:a16="http://schemas.microsoft.com/office/drawing/2014/main" id="{F3F1E5F2-AA6A-4E4E-B504-FD45468B40E7}"/>
                </a:ext>
              </a:extLst>
            </p:cNvPr>
            <p:cNvSpPr/>
            <p:nvPr/>
          </p:nvSpPr>
          <p:spPr>
            <a:xfrm>
              <a:off x="4743898" y="3108813"/>
              <a:ext cx="2870447" cy="1226222"/>
            </a:xfrm>
            <a:prstGeom prst="rect">
              <a:avLst/>
            </a:prstGeom>
          </p:spPr>
          <p:txBody>
            <a:bodyPr vert="horz" wrap="square">
              <a:spAutoFit/>
            </a:bodyPr>
            <a:lstStyle/>
            <a:p>
              <a:pPr marL="0" marR="0" lvl="0" indent="0" algn="ctr" defTabSz="914400" rtl="0" eaLnBrk="1" fontAlgn="auto" latinLnBrk="0" hangingPunct="1">
                <a:spcBef>
                  <a:spcPts val="0"/>
                </a:spcBef>
                <a:spcAft>
                  <a:spcPts val="0"/>
                </a:spcAft>
                <a:buClrTx/>
                <a:buSzTx/>
                <a:buFontTx/>
                <a:buNone/>
                <a:tabLst/>
                <a:defRPr/>
              </a:pPr>
              <a:r>
                <a:rPr lang="en-US" altLang="zh-CN" sz="3200" b="1"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Bức</a:t>
              </a:r>
              <a:r>
                <a:rPr lang="en-US" altLang="zh-CN" sz="3200" b="1"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tranh</a:t>
              </a:r>
              <a:r>
                <a:rPr lang="en-US" altLang="zh-CN" sz="3200" b="1"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em</a:t>
              </a:r>
              <a:r>
                <a:rPr lang="en-US" altLang="zh-CN" sz="3200" b="1"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vẽ</a:t>
              </a:r>
              <a:r>
                <a:rPr lang="en-US" altLang="zh-CN" sz="3200" b="1"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về</a:t>
              </a:r>
              <a:r>
                <a:rPr lang="en-US" altLang="zh-CN" sz="3200" b="1"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chủ</a:t>
              </a:r>
              <a:r>
                <a:rPr lang="en-US" altLang="zh-CN" sz="3200" b="1"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đề</a:t>
              </a:r>
              <a:r>
                <a:rPr lang="en-US" altLang="zh-CN" sz="3200" b="1"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gì</a:t>
              </a:r>
              <a:r>
                <a:rPr lang="en-US" altLang="zh-CN" sz="3200" b="1" dirty="0" smtClean="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包图简圆体" panose="02010601030101010101" pitchFamily="2" charset="-122"/>
                <a:cs typeface="Calibri" panose="020F0502020204030204" pitchFamily="34" charset="0"/>
              </a:endParaRPr>
            </a:p>
          </p:txBody>
        </p:sp>
      </p:grpSp>
      <p:grpSp>
        <p:nvGrpSpPr>
          <p:cNvPr id="14" name="组合 13">
            <a:extLst>
              <a:ext uri="{FF2B5EF4-FFF2-40B4-BE49-F238E27FC236}">
                <a16:creationId xmlns:a16="http://schemas.microsoft.com/office/drawing/2014/main" id="{3B530301-CB19-4E51-9202-1BD4EEFA01A5}"/>
              </a:ext>
            </a:extLst>
          </p:cNvPr>
          <p:cNvGrpSpPr/>
          <p:nvPr/>
        </p:nvGrpSpPr>
        <p:grpSpPr>
          <a:xfrm>
            <a:off x="626934" y="1050467"/>
            <a:ext cx="3675961" cy="1600200"/>
            <a:chOff x="985846" y="1631484"/>
            <a:chExt cx="3675961" cy="1600200"/>
          </a:xfrm>
        </p:grpSpPr>
        <p:sp>
          <p:nvSpPr>
            <p:cNvPr id="15" name="矩形: 圆角 14">
              <a:extLst>
                <a:ext uri="{FF2B5EF4-FFF2-40B4-BE49-F238E27FC236}">
                  <a16:creationId xmlns:a16="http://schemas.microsoft.com/office/drawing/2014/main" id="{54969F58-0269-4A5F-8C98-F84B983A2654}"/>
                </a:ext>
              </a:extLst>
            </p:cNvPr>
            <p:cNvSpPr/>
            <p:nvPr/>
          </p:nvSpPr>
          <p:spPr>
            <a:xfrm rot="20660443">
              <a:off x="985846" y="1631484"/>
              <a:ext cx="3675961" cy="1600200"/>
            </a:xfrm>
            <a:prstGeom prst="roundRect">
              <a:avLst/>
            </a:prstGeom>
            <a:solidFill>
              <a:srgbClr val="FDB76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1"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16" name="矩形 15">
              <a:extLst>
                <a:ext uri="{FF2B5EF4-FFF2-40B4-BE49-F238E27FC236}">
                  <a16:creationId xmlns:a16="http://schemas.microsoft.com/office/drawing/2014/main" id="{F716C57F-5E44-4CB9-A1D1-D9AABFD7F9E9}"/>
                </a:ext>
              </a:extLst>
            </p:cNvPr>
            <p:cNvSpPr/>
            <p:nvPr/>
          </p:nvSpPr>
          <p:spPr>
            <a:xfrm rot="20680490">
              <a:off x="1012366" y="1911100"/>
              <a:ext cx="3503171" cy="1077218"/>
            </a:xfrm>
            <a:prstGeom prst="rect">
              <a:avLst/>
            </a:prstGeom>
          </p:spPr>
          <p:txBody>
            <a:bodyPr vert="horz"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Em</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có</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thích</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vẽ</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tranh</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không</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包图简圆体" panose="02010601030101010101" pitchFamily="2" charset="-122"/>
                <a:cs typeface="Calibri" panose="020F0502020204030204" pitchFamily="34" charset="0"/>
              </a:endParaRPr>
            </a:p>
          </p:txBody>
        </p:sp>
      </p:grpSp>
      <p:grpSp>
        <p:nvGrpSpPr>
          <p:cNvPr id="17" name="组合 16">
            <a:extLst>
              <a:ext uri="{FF2B5EF4-FFF2-40B4-BE49-F238E27FC236}">
                <a16:creationId xmlns:a16="http://schemas.microsoft.com/office/drawing/2014/main" id="{C8EA4E7D-BAF1-4554-AC0D-B677AD462A3A}"/>
              </a:ext>
            </a:extLst>
          </p:cNvPr>
          <p:cNvGrpSpPr/>
          <p:nvPr/>
        </p:nvGrpSpPr>
        <p:grpSpPr>
          <a:xfrm>
            <a:off x="1101879" y="4429518"/>
            <a:ext cx="4483912" cy="1461750"/>
            <a:chOff x="896513" y="4488025"/>
            <a:chExt cx="3456412" cy="1685879"/>
          </a:xfrm>
        </p:grpSpPr>
        <p:sp>
          <p:nvSpPr>
            <p:cNvPr id="18" name="矩形: 圆角 17">
              <a:extLst>
                <a:ext uri="{FF2B5EF4-FFF2-40B4-BE49-F238E27FC236}">
                  <a16:creationId xmlns:a16="http://schemas.microsoft.com/office/drawing/2014/main" id="{707686DE-3108-42A3-A1B4-B184C632BE9F}"/>
                </a:ext>
              </a:extLst>
            </p:cNvPr>
            <p:cNvSpPr/>
            <p:nvPr/>
          </p:nvSpPr>
          <p:spPr>
            <a:xfrm>
              <a:off x="1020900" y="4488025"/>
              <a:ext cx="3274961" cy="1685879"/>
            </a:xfrm>
            <a:prstGeom prst="roundRect">
              <a:avLst/>
            </a:prstGeom>
            <a:solidFill>
              <a:srgbClr val="FDB76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1"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19" name="矩形 18">
              <a:extLst>
                <a:ext uri="{FF2B5EF4-FFF2-40B4-BE49-F238E27FC236}">
                  <a16:creationId xmlns:a16="http://schemas.microsoft.com/office/drawing/2014/main" id="{C7123102-AD68-4186-B838-B9DC8D4A876E}"/>
                </a:ext>
              </a:extLst>
            </p:cNvPr>
            <p:cNvSpPr/>
            <p:nvPr/>
          </p:nvSpPr>
          <p:spPr>
            <a:xfrm>
              <a:off x="896513" y="4658755"/>
              <a:ext cx="3456412" cy="1242387"/>
            </a:xfrm>
            <a:prstGeom prst="rect">
              <a:avLst/>
            </a:prstGeom>
          </p:spPr>
          <p:txBody>
            <a:bodyPr vert="horz" wrap="square">
              <a:spAutoFit/>
            </a:bodyPr>
            <a:lstStyle/>
            <a:p>
              <a:pPr marL="0" marR="0" lvl="0" indent="0" algn="ctr" defTabSz="914400" rtl="0" eaLnBrk="1" fontAlgn="auto" latinLnBrk="0" hangingPunct="1">
                <a:spcBef>
                  <a:spcPts val="0"/>
                </a:spcBef>
                <a:spcAft>
                  <a:spcPts val="0"/>
                </a:spcAft>
                <a:buClrTx/>
                <a:buSzTx/>
                <a:buFontTx/>
                <a:buNone/>
                <a:tabLst/>
                <a:defRPr/>
              </a:pPr>
              <a:r>
                <a:rPr lang="en-US" altLang="zh-CN" sz="3200" b="1" noProof="0"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Em</a:t>
              </a:r>
              <a:r>
                <a:rPr lang="en-US" altLang="zh-CN" sz="3200" b="1" noProof="0"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noProof="0"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sẽ</a:t>
              </a:r>
              <a:r>
                <a:rPr lang="en-US" altLang="zh-CN" sz="3200" b="1" noProof="0"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noProof="0"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tặng</a:t>
              </a:r>
              <a:r>
                <a:rPr lang="en-US" altLang="zh-CN" sz="3200" b="1" noProof="0"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noProof="0"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bức</a:t>
              </a:r>
              <a:r>
                <a:rPr lang="en-US" altLang="zh-CN" sz="3200" b="1" noProof="0"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noProof="0"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tranh</a:t>
              </a:r>
              <a:r>
                <a:rPr lang="en-US" altLang="zh-CN" sz="3200" b="1" noProof="0"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noProof="0"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đó</a:t>
              </a:r>
              <a:r>
                <a:rPr lang="en-US" altLang="zh-CN" sz="3200" b="1" noProof="0"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noProof="0"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cho</a:t>
              </a:r>
              <a:r>
                <a:rPr lang="en-US" altLang="zh-CN" sz="3200" b="1" noProof="0" dirty="0" smtClean="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200" b="1" noProof="0" dirty="0" err="1" smtClean="0">
                  <a:solidFill>
                    <a:prstClr val="black"/>
                  </a:solidFill>
                  <a:latin typeface="Cambria" panose="02040503050406030204" pitchFamily="18" charset="0"/>
                  <a:ea typeface="Cambria" panose="02040503050406030204" pitchFamily="18" charset="0"/>
                  <a:cs typeface="Calibri" panose="020F0502020204030204" pitchFamily="34" charset="0"/>
                </a:rPr>
                <a:t>ai</a:t>
              </a:r>
              <a:r>
                <a:rPr lang="en-US" altLang="zh-CN" sz="3200" b="1" noProof="0" dirty="0" smtClean="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包图简圆体" panose="02010601030101010101" pitchFamily="2" charset="-122"/>
                <a:cs typeface="Calibri" panose="020F0502020204030204" pitchFamily="34" charset="0"/>
              </a:endParaRPr>
            </a:p>
          </p:txBody>
        </p:sp>
      </p:grpSp>
      <p:sp>
        <p:nvSpPr>
          <p:cNvPr id="2" name="矩形: 圆角 1">
            <a:extLst>
              <a:ext uri="{FF2B5EF4-FFF2-40B4-BE49-F238E27FC236}">
                <a16:creationId xmlns:a16="http://schemas.microsoft.com/office/drawing/2014/main" id="{635E10C0-8111-4F7B-BC2F-410A7F55479A}"/>
              </a:ext>
            </a:extLst>
          </p:cNvPr>
          <p:cNvSpPr/>
          <p:nvPr/>
        </p:nvSpPr>
        <p:spPr>
          <a:xfrm>
            <a:off x="4007768" y="-891480"/>
            <a:ext cx="1296144" cy="416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1"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Tree>
    <p:custDataLst>
      <p:tags r:id="rId1"/>
    </p:custDataLst>
    <p:extLst>
      <p:ext uri="{BB962C8B-B14F-4D97-AF65-F5344CB8AC3E}">
        <p14:creationId xmlns:p14="http://schemas.microsoft.com/office/powerpoint/2010/main" val="1192303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pPr defTabSz="609630"/>
            <a:endParaRPr lang="en-US" sz="1200">
              <a:solidFill>
                <a:prstClr val="black"/>
              </a:solidFill>
              <a:latin typeface="Calibri"/>
            </a:endParaRPr>
          </a:p>
        </p:txBody>
      </p:sp>
      <p:sp>
        <p:nvSpPr>
          <p:cNvPr id="3" name="Freeform 3"/>
          <p:cNvSpPr/>
          <p:nvPr/>
        </p:nvSpPr>
        <p:spPr>
          <a:xfrm>
            <a:off x="520565" y="899147"/>
            <a:ext cx="11150870" cy="5059707"/>
          </a:xfrm>
          <a:custGeom>
            <a:avLst/>
            <a:gdLst/>
            <a:ahLst/>
            <a:cxnLst/>
            <a:rect l="l" t="t" r="r" b="b"/>
            <a:pathLst>
              <a:path w="16726305" h="7589561">
                <a:moveTo>
                  <a:pt x="0" y="0"/>
                </a:moveTo>
                <a:lnTo>
                  <a:pt x="16726306" y="0"/>
                </a:lnTo>
                <a:lnTo>
                  <a:pt x="16726306" y="7589562"/>
                </a:lnTo>
                <a:lnTo>
                  <a:pt x="0" y="758956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628029">
            <a:off x="9347005" y="1764389"/>
            <a:ext cx="956554" cy="797527"/>
          </a:xfrm>
          <a:custGeom>
            <a:avLst/>
            <a:gdLst/>
            <a:ahLst/>
            <a:cxnLst/>
            <a:rect l="l" t="t" r="r" b="b"/>
            <a:pathLst>
              <a:path w="1434831" h="1196290">
                <a:moveTo>
                  <a:pt x="0" y="0"/>
                </a:moveTo>
                <a:lnTo>
                  <a:pt x="1434831" y="0"/>
                </a:lnTo>
                <a:lnTo>
                  <a:pt x="1434831" y="1196290"/>
                </a:lnTo>
                <a:lnTo>
                  <a:pt x="0" y="119629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0" y="4114800"/>
            <a:ext cx="2520315" cy="2743200"/>
          </a:xfrm>
          <a:custGeom>
            <a:avLst/>
            <a:gdLst/>
            <a:ahLst/>
            <a:cxnLst/>
            <a:rect l="l" t="t" r="r" b="b"/>
            <a:pathLst>
              <a:path w="3780472" h="4114800">
                <a:moveTo>
                  <a:pt x="0" y="0"/>
                </a:moveTo>
                <a:lnTo>
                  <a:pt x="3780472" y="0"/>
                </a:lnTo>
                <a:lnTo>
                  <a:pt x="3780472"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213626">
            <a:off x="7665410" y="-156888"/>
            <a:ext cx="4876800" cy="1328928"/>
          </a:xfrm>
          <a:custGeom>
            <a:avLst/>
            <a:gdLst/>
            <a:ahLst/>
            <a:cxnLst/>
            <a:rect l="l" t="t" r="r" b="b"/>
            <a:pathLst>
              <a:path w="7315200" h="1993392">
                <a:moveTo>
                  <a:pt x="0" y="0"/>
                </a:moveTo>
                <a:lnTo>
                  <a:pt x="7315200" y="0"/>
                </a:lnTo>
                <a:lnTo>
                  <a:pt x="7315200" y="1993392"/>
                </a:lnTo>
                <a:lnTo>
                  <a:pt x="0" y="199339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294511" y="319566"/>
            <a:ext cx="1436748" cy="869233"/>
          </a:xfrm>
          <a:custGeom>
            <a:avLst/>
            <a:gdLst/>
            <a:ahLst/>
            <a:cxnLst/>
            <a:rect l="l" t="t" r="r" b="b"/>
            <a:pathLst>
              <a:path w="2155122" h="1303849">
                <a:moveTo>
                  <a:pt x="0" y="0"/>
                </a:moveTo>
                <a:lnTo>
                  <a:pt x="2155121" y="0"/>
                </a:lnTo>
                <a:lnTo>
                  <a:pt x="2155121" y="1303848"/>
                </a:lnTo>
                <a:lnTo>
                  <a:pt x="0" y="130384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9059697" y="5958854"/>
            <a:ext cx="2963605" cy="674220"/>
          </a:xfrm>
          <a:custGeom>
            <a:avLst/>
            <a:gdLst/>
            <a:ahLst/>
            <a:cxnLst/>
            <a:rect l="l" t="t" r="r" b="b"/>
            <a:pathLst>
              <a:path w="4445408" h="1011330">
                <a:moveTo>
                  <a:pt x="0" y="0"/>
                </a:moveTo>
                <a:lnTo>
                  <a:pt x="4445408" y="0"/>
                </a:lnTo>
                <a:lnTo>
                  <a:pt x="4445408" y="1011330"/>
                </a:lnTo>
                <a:lnTo>
                  <a:pt x="0" y="1011330"/>
                </a:lnTo>
                <a:lnTo>
                  <a:pt x="0" y="0"/>
                </a:lnTo>
                <a:close/>
              </a:path>
            </a:pathLst>
          </a:custGeom>
          <a:blipFill>
            <a:blip r:embed="rId13"/>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8968093" y="3004120"/>
            <a:ext cx="3029306" cy="3804465"/>
          </a:xfrm>
          <a:custGeom>
            <a:avLst/>
            <a:gdLst/>
            <a:ahLst/>
            <a:cxnLst/>
            <a:rect l="l" t="t" r="r" b="b"/>
            <a:pathLst>
              <a:path w="4543959" h="5706698">
                <a:moveTo>
                  <a:pt x="0" y="0"/>
                </a:moveTo>
                <a:lnTo>
                  <a:pt x="4543959" y="0"/>
                </a:lnTo>
                <a:lnTo>
                  <a:pt x="4543959" y="5706698"/>
                </a:lnTo>
                <a:lnTo>
                  <a:pt x="0" y="5706698"/>
                </a:lnTo>
                <a:lnTo>
                  <a:pt x="0" y="0"/>
                </a:lnTo>
                <a:close/>
              </a:path>
            </a:pathLst>
          </a:custGeom>
          <a:blipFill>
            <a:blip r:embed="rId14"/>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4302257" y="4661748"/>
            <a:ext cx="3587486" cy="551433"/>
          </a:xfrm>
          <a:prstGeom prst="rect">
            <a:avLst/>
          </a:prstGeom>
        </p:spPr>
        <p:txBody>
          <a:bodyPr lIns="0" tIns="0" rIns="0" bIns="0" rtlCol="0" anchor="t">
            <a:spAutoFit/>
          </a:bodyPr>
          <a:lstStyle/>
          <a:p>
            <a:pPr algn="ctr" defTabSz="609630">
              <a:lnSpc>
                <a:spcPts val="4312"/>
              </a:lnSpc>
            </a:pPr>
            <a:r>
              <a:rPr lang="en-US" sz="3686" spc="523">
                <a:solidFill>
                  <a:srgbClr val="FFFFFF"/>
                </a:solidFill>
                <a:latin typeface="Ma Shan Zheng"/>
                <a:ea typeface="Ma Shan Zheng"/>
                <a:cs typeface="Ma Shan Zheng"/>
                <a:sym typeface="Ma Shan Zheng"/>
              </a:rPr>
              <a:t>Presentation</a:t>
            </a:r>
          </a:p>
        </p:txBody>
      </p:sp>
      <p:pic>
        <p:nvPicPr>
          <p:cNvPr id="12" name="Picture 11">
            <a:extLst>
              <a:ext uri="{FF2B5EF4-FFF2-40B4-BE49-F238E27FC236}">
                <a16:creationId xmlns:a16="http://schemas.microsoft.com/office/drawing/2014/main" id="{8827C28D-867D-A3E1-9A18-DA4459CC11BD}"/>
              </a:ext>
            </a:extLst>
          </p:cNvPr>
          <p:cNvPicPr>
            <a:picLocks noChangeAspect="1"/>
          </p:cNvPicPr>
          <p:nvPr/>
        </p:nvPicPr>
        <p:blipFill>
          <a:blip r:embed="rId15"/>
          <a:stretch>
            <a:fillRect/>
          </a:stretch>
        </p:blipFill>
        <p:spPr>
          <a:xfrm>
            <a:off x="4680000" y="2227692"/>
            <a:ext cx="3084843" cy="1237595"/>
          </a:xfrm>
          <a:prstGeom prst="rect">
            <a:avLst/>
          </a:prstGeom>
        </p:spPr>
      </p:pic>
      <p:sp>
        <p:nvSpPr>
          <p:cNvPr id="13" name="TextBox 12">
            <a:extLst>
              <a:ext uri="{FF2B5EF4-FFF2-40B4-BE49-F238E27FC236}">
                <a16:creationId xmlns:a16="http://schemas.microsoft.com/office/drawing/2014/main" id="{A636FEDE-F68B-8BC7-447D-B5739AEAB8F3}"/>
              </a:ext>
            </a:extLst>
          </p:cNvPr>
          <p:cNvSpPr txBox="1"/>
          <p:nvPr/>
        </p:nvSpPr>
        <p:spPr>
          <a:xfrm>
            <a:off x="3176514" y="1674205"/>
            <a:ext cx="7879404" cy="584775"/>
          </a:xfrm>
          <a:prstGeom prst="rect">
            <a:avLst/>
          </a:prstGeom>
          <a:noFill/>
        </p:spPr>
        <p:txBody>
          <a:bodyPr wrap="square" rtlCol="0">
            <a:spAutoFit/>
          </a:bodyPr>
          <a:lstStyle/>
          <a:p>
            <a:r>
              <a:rPr lang="en-US" sz="32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Thứ</a:t>
            </a:r>
            <a:r>
              <a:rPr lang="en-US" sz="32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Hai </a:t>
            </a:r>
            <a:r>
              <a:rPr lang="en-US" sz="32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ngày</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10 </a:t>
            </a:r>
            <a:r>
              <a:rPr lang="en-US" sz="32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tháng</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11 </a:t>
            </a:r>
            <a:r>
              <a:rPr lang="en-US" sz="32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năm</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2025</a:t>
            </a:r>
            <a:endPar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B030B86D-5627-8B23-E080-9040BCC77009}"/>
              </a:ext>
            </a:extLst>
          </p:cNvPr>
          <p:cNvPicPr>
            <a:picLocks noChangeAspect="1"/>
          </p:cNvPicPr>
          <p:nvPr/>
        </p:nvPicPr>
        <p:blipFill>
          <a:blip r:embed="rId16"/>
          <a:stretch>
            <a:fillRect/>
          </a:stretch>
        </p:blipFill>
        <p:spPr>
          <a:xfrm>
            <a:off x="3625375" y="3263383"/>
            <a:ext cx="6199907" cy="1749442"/>
          </a:xfrm>
          <a:prstGeom prst="rect">
            <a:avLst/>
          </a:prstGeom>
        </p:spPr>
      </p:pic>
      <p:pic>
        <p:nvPicPr>
          <p:cNvPr id="15" name="Picture 14" descr="A yellow circles with red lines&#10;&#10;AI-generated content may be incorrect.">
            <a:extLst>
              <a:ext uri="{FF2B5EF4-FFF2-40B4-BE49-F238E27FC236}">
                <a16:creationId xmlns:a16="http://schemas.microsoft.com/office/drawing/2014/main" id="{8AE13ABC-04B4-C244-7193-F87F44AA3CD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40719" y="2553194"/>
            <a:ext cx="2273140" cy="1360776"/>
          </a:xfrm>
          <a:prstGeom prst="rect">
            <a:avLst/>
          </a:prstGeom>
        </p:spPr>
      </p:pic>
      <p:sp>
        <p:nvSpPr>
          <p:cNvPr id="16" name="TextBox 15">
            <a:extLst>
              <a:ext uri="{FF2B5EF4-FFF2-40B4-BE49-F238E27FC236}">
                <a16:creationId xmlns:a16="http://schemas.microsoft.com/office/drawing/2014/main" id="{A636FEDE-F68B-8BC7-447D-B5739AEAB8F3}"/>
              </a:ext>
            </a:extLst>
          </p:cNvPr>
          <p:cNvSpPr txBox="1"/>
          <p:nvPr/>
        </p:nvSpPr>
        <p:spPr>
          <a:xfrm>
            <a:off x="1445197" y="3881232"/>
            <a:ext cx="2721413"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BÀI 17: TIẾT 1</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5141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352425" y="152399"/>
            <a:ext cx="11839575" cy="6553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latin typeface="Arial"/>
            </a:endParaRPr>
          </a:p>
        </p:txBody>
      </p:sp>
      <p:sp>
        <p:nvSpPr>
          <p:cNvPr id="40" name="Google Shape;643;p39">
            <a:extLst>
              <a:ext uri="{FF2B5EF4-FFF2-40B4-BE49-F238E27FC236}">
                <a16:creationId xmlns:a16="http://schemas.microsoft.com/office/drawing/2014/main" id="{DEF581A4-FD55-745C-DC4A-213CDB569AFB}"/>
              </a:ext>
            </a:extLst>
          </p:cNvPr>
          <p:cNvSpPr txBox="1">
            <a:spLocks/>
          </p:cNvSpPr>
          <p:nvPr/>
        </p:nvSpPr>
        <p:spPr>
          <a:xfrm>
            <a:off x="1901231" y="1554184"/>
            <a:ext cx="9529332" cy="2237317"/>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vi-VN" sz="3200" dirty="0" smtClean="0">
                <a:latin typeface="+mj-lt"/>
              </a:rPr>
              <a:t>Đọc </a:t>
            </a:r>
            <a:r>
              <a:rPr lang="vi-VN" sz="3200" dirty="0">
                <a:latin typeface="+mj-lt"/>
              </a:rPr>
              <a:t>đúng và diễn cảm bài thơ </a:t>
            </a:r>
            <a:r>
              <a:rPr lang="vi-VN" sz="3200" i="1" dirty="0">
                <a:latin typeface="+mj-lt"/>
              </a:rPr>
              <a:t>Vẽ màu</a:t>
            </a:r>
            <a:r>
              <a:rPr lang="vi-VN" sz="3200" dirty="0">
                <a:latin typeface="+mj-lt"/>
              </a:rPr>
              <a:t>, biết nhấn giọng vào những từ ngữ cần thiết để thể hiện cảm xúc, suy nghĩ của bạn nhỏ khi vẽ tranh.</a:t>
            </a:r>
            <a:endParaRPr lang="en-US" sz="3200" dirty="0">
              <a:latin typeface="+mj-lt"/>
            </a:endParaRPr>
          </a:p>
        </p:txBody>
      </p:sp>
      <p:grpSp>
        <p:nvGrpSpPr>
          <p:cNvPr id="43" name="Google Shape;2188;p71">
            <a:extLst>
              <a:ext uri="{FF2B5EF4-FFF2-40B4-BE49-F238E27FC236}">
                <a16:creationId xmlns:a16="http://schemas.microsoft.com/office/drawing/2014/main" id="{D4638F9B-97A1-74F3-82E7-856DC3384376}"/>
              </a:ext>
            </a:extLst>
          </p:cNvPr>
          <p:cNvGrpSpPr/>
          <p:nvPr/>
        </p:nvGrpSpPr>
        <p:grpSpPr>
          <a:xfrm>
            <a:off x="533017" y="1853969"/>
            <a:ext cx="1151637" cy="1027031"/>
            <a:chOff x="1492450" y="2713557"/>
            <a:chExt cx="411283" cy="411284"/>
          </a:xfrm>
        </p:grpSpPr>
        <p:sp>
          <p:nvSpPr>
            <p:cNvPr id="44" name="Google Shape;2189;p71">
              <a:extLst>
                <a:ext uri="{FF2B5EF4-FFF2-40B4-BE49-F238E27FC236}">
                  <a16:creationId xmlns:a16="http://schemas.microsoft.com/office/drawing/2014/main" id="{29A32139-EC17-E060-6702-569DBFE6994B}"/>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90;p71">
              <a:extLst>
                <a:ext uri="{FF2B5EF4-FFF2-40B4-BE49-F238E27FC236}">
                  <a16:creationId xmlns:a16="http://schemas.microsoft.com/office/drawing/2014/main" id="{E9DF7A46-7B0C-16F1-B69D-898841E5507C}"/>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91;p71">
              <a:extLst>
                <a:ext uri="{FF2B5EF4-FFF2-40B4-BE49-F238E27FC236}">
                  <a16:creationId xmlns:a16="http://schemas.microsoft.com/office/drawing/2014/main" id="{09DDB349-D65A-9A96-4A21-E293123118C3}"/>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92;p71">
              <a:extLst>
                <a:ext uri="{FF2B5EF4-FFF2-40B4-BE49-F238E27FC236}">
                  <a16:creationId xmlns:a16="http://schemas.microsoft.com/office/drawing/2014/main" id="{F1267C5E-37EA-532E-2F29-B13308BA2602}"/>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93;p71">
              <a:extLst>
                <a:ext uri="{FF2B5EF4-FFF2-40B4-BE49-F238E27FC236}">
                  <a16:creationId xmlns:a16="http://schemas.microsoft.com/office/drawing/2014/main" id="{67818F8E-8795-85C3-D45F-C1F87AE3E265}"/>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94;p71">
              <a:extLst>
                <a:ext uri="{FF2B5EF4-FFF2-40B4-BE49-F238E27FC236}">
                  <a16:creationId xmlns:a16="http://schemas.microsoft.com/office/drawing/2014/main" id="{EAF00A2D-8688-0534-75C1-5B4D7917C84F}"/>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0" name="Google Shape;2188;p71">
            <a:extLst>
              <a:ext uri="{FF2B5EF4-FFF2-40B4-BE49-F238E27FC236}">
                <a16:creationId xmlns:a16="http://schemas.microsoft.com/office/drawing/2014/main" id="{CA286892-9DFB-03B3-9F17-AA366343FA7D}"/>
              </a:ext>
            </a:extLst>
          </p:cNvPr>
          <p:cNvGrpSpPr/>
          <p:nvPr/>
        </p:nvGrpSpPr>
        <p:grpSpPr>
          <a:xfrm>
            <a:off x="494203" y="3945484"/>
            <a:ext cx="1151637" cy="1027031"/>
            <a:chOff x="1492450" y="2713557"/>
            <a:chExt cx="411283" cy="411284"/>
          </a:xfrm>
        </p:grpSpPr>
        <p:sp>
          <p:nvSpPr>
            <p:cNvPr id="51" name="Google Shape;2189;p71">
              <a:extLst>
                <a:ext uri="{FF2B5EF4-FFF2-40B4-BE49-F238E27FC236}">
                  <a16:creationId xmlns:a16="http://schemas.microsoft.com/office/drawing/2014/main" id="{984BFAB4-CE6C-211A-64BA-41828FF4EDDC}"/>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90;p71">
              <a:extLst>
                <a:ext uri="{FF2B5EF4-FFF2-40B4-BE49-F238E27FC236}">
                  <a16:creationId xmlns:a16="http://schemas.microsoft.com/office/drawing/2014/main" id="{04133EEC-9345-1821-EDD5-FD6DA6129BC8}"/>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91;p71">
              <a:extLst>
                <a:ext uri="{FF2B5EF4-FFF2-40B4-BE49-F238E27FC236}">
                  <a16:creationId xmlns:a16="http://schemas.microsoft.com/office/drawing/2014/main" id="{AE3E73E8-510E-CE3D-A9E8-AF2D9CDC742C}"/>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92;p71">
              <a:extLst>
                <a:ext uri="{FF2B5EF4-FFF2-40B4-BE49-F238E27FC236}">
                  <a16:creationId xmlns:a16="http://schemas.microsoft.com/office/drawing/2014/main" id="{2BBA49DD-B897-F857-2D2C-A93C9045BD4A}"/>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93;p71">
              <a:extLst>
                <a:ext uri="{FF2B5EF4-FFF2-40B4-BE49-F238E27FC236}">
                  <a16:creationId xmlns:a16="http://schemas.microsoft.com/office/drawing/2014/main" id="{89CCB94E-0016-BE29-86A6-BE0928AE6806}"/>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94;p71">
              <a:extLst>
                <a:ext uri="{FF2B5EF4-FFF2-40B4-BE49-F238E27FC236}">
                  <a16:creationId xmlns:a16="http://schemas.microsoft.com/office/drawing/2014/main" id="{326AB3E4-05AB-2DFB-A7EE-C119D09B7DBF}"/>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Rectangle 56">
            <a:extLst>
              <a:ext uri="{FF2B5EF4-FFF2-40B4-BE49-F238E27FC236}">
                <a16:creationId xmlns:a16="http://schemas.microsoft.com/office/drawing/2014/main" id="{0B1B4D70-5877-0259-6D1A-A9A4FD4962B4}"/>
              </a:ext>
            </a:extLst>
          </p:cNvPr>
          <p:cNvSpPr/>
          <p:nvPr/>
        </p:nvSpPr>
        <p:spPr>
          <a:xfrm>
            <a:off x="783152" y="1643980"/>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1</a:t>
            </a:r>
            <a:endParaRPr lang="en-US" sz="8000" b="1" kern="0" dirty="0">
              <a:solidFill>
                <a:srgbClr val="FFFFFF"/>
              </a:solidFill>
              <a:latin typeface="Arial"/>
              <a:cs typeface="Arial"/>
              <a:sym typeface="Arial"/>
            </a:endParaRPr>
          </a:p>
        </p:txBody>
      </p:sp>
      <p:sp>
        <p:nvSpPr>
          <p:cNvPr id="58" name="Rectangle 57">
            <a:extLst>
              <a:ext uri="{FF2B5EF4-FFF2-40B4-BE49-F238E27FC236}">
                <a16:creationId xmlns:a16="http://schemas.microsoft.com/office/drawing/2014/main" id="{FF3C70E1-4F83-CC08-F6E1-99C0E3116B01}"/>
              </a:ext>
            </a:extLst>
          </p:cNvPr>
          <p:cNvSpPr/>
          <p:nvPr/>
        </p:nvSpPr>
        <p:spPr>
          <a:xfrm>
            <a:off x="752951" y="3705166"/>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2</a:t>
            </a:r>
            <a:endParaRPr lang="en-US" sz="8000" b="1" kern="0" dirty="0">
              <a:solidFill>
                <a:srgbClr val="FFFFFF"/>
              </a:solidFill>
              <a:latin typeface="Arial"/>
              <a:cs typeface="Arial"/>
              <a:sym typeface="Arial"/>
            </a:endParaRPr>
          </a:p>
        </p:txBody>
      </p:sp>
      <p:sp>
        <p:nvSpPr>
          <p:cNvPr id="59" name="Rectangle 58">
            <a:extLst>
              <a:ext uri="{FF2B5EF4-FFF2-40B4-BE49-F238E27FC236}">
                <a16:creationId xmlns:a16="http://schemas.microsoft.com/office/drawing/2014/main" id="{2B439D0F-6517-DA17-2347-DB96707D0D89}"/>
              </a:ext>
            </a:extLst>
          </p:cNvPr>
          <p:cNvSpPr/>
          <p:nvPr/>
        </p:nvSpPr>
        <p:spPr>
          <a:xfrm>
            <a:off x="1974340" y="3527436"/>
            <a:ext cx="9054733" cy="2062103"/>
          </a:xfrm>
          <a:prstGeom prst="rect">
            <a:avLst/>
          </a:prstGeom>
        </p:spPr>
        <p:txBody>
          <a:bodyPr wrap="square">
            <a:spAutoFit/>
          </a:bodyPr>
          <a:lstStyle/>
          <a:p>
            <a:pPr lvl="0"/>
            <a:r>
              <a:rPr lang="vi-VN" sz="3200" dirty="0">
                <a:latin typeface="+mj-lt"/>
              </a:rPr>
              <a:t>Nhận biết được màu sắc của các sự vật, cách gọi màu sắc của sự vật trong bài thơ, nhận xét được đặc điểm, cách gọi màu sắc của sự vật cũng những cảm xúc, suy nghĩ của bạn nhỏ.</a:t>
            </a:r>
            <a:endParaRPr lang="en-US" sz="3200" dirty="0">
              <a:latin typeface="+mj-lt"/>
            </a:endParaRPr>
          </a:p>
        </p:txBody>
      </p:sp>
      <p:sp>
        <p:nvSpPr>
          <p:cNvPr id="67" name="Rectangle 66">
            <a:extLst>
              <a:ext uri="{FF2B5EF4-FFF2-40B4-BE49-F238E27FC236}">
                <a16:creationId xmlns:a16="http://schemas.microsoft.com/office/drawing/2014/main" id="{E476191B-637D-4D6D-A1B4-452B32A3A129}"/>
              </a:ext>
            </a:extLst>
          </p:cNvPr>
          <p:cNvSpPr/>
          <p:nvPr/>
        </p:nvSpPr>
        <p:spPr>
          <a:xfrm>
            <a:off x="598332" y="4583686"/>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3</a:t>
            </a:r>
            <a:endParaRPr lang="en-US" sz="8000" b="1" kern="0" dirty="0">
              <a:solidFill>
                <a:srgbClr val="FFFFFF"/>
              </a:solidFill>
              <a:latin typeface="Arial"/>
              <a:cs typeface="Arial"/>
              <a:sym typeface="Arial"/>
            </a:endParaRPr>
          </a:p>
        </p:txBody>
      </p:sp>
      <p:pic>
        <p:nvPicPr>
          <p:cNvPr id="70" name="Picture 69">
            <a:extLst>
              <a:ext uri="{FF2B5EF4-FFF2-40B4-BE49-F238E27FC236}">
                <a16:creationId xmlns:a16="http://schemas.microsoft.com/office/drawing/2014/main" id="{E49D2F89-DE4D-C99A-64C5-2846862B2196}"/>
              </a:ext>
            </a:extLst>
          </p:cNvPr>
          <p:cNvPicPr>
            <a:picLocks noChangeAspect="1"/>
          </p:cNvPicPr>
          <p:nvPr/>
        </p:nvPicPr>
        <p:blipFill>
          <a:blip r:embed="rId3"/>
          <a:stretch>
            <a:fillRect/>
          </a:stretch>
        </p:blipFill>
        <p:spPr>
          <a:xfrm>
            <a:off x="1273312" y="442281"/>
            <a:ext cx="10272650" cy="1609483"/>
          </a:xfrm>
          <a:prstGeom prst="rect">
            <a:avLst/>
          </a:prstGeom>
        </p:spPr>
      </p:pic>
    </p:spTree>
    <p:extLst>
      <p:ext uri="{BB962C8B-B14F-4D97-AF65-F5344CB8AC3E}">
        <p14:creationId xmlns:p14="http://schemas.microsoft.com/office/powerpoint/2010/main" val="1511285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inVertical)">
                                      <p:cBhvr>
                                        <p:cTn id="18" dur="500"/>
                                        <p:tgtEl>
                                          <p:spTgt spid="6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barn(inVertical)">
                                      <p:cBhvr>
                                        <p:cTn id="2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9"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3182" y="606287"/>
            <a:ext cx="10316817" cy="5526156"/>
          </a:xfrm>
          <a:prstGeom prst="rect">
            <a:avLst/>
          </a:prstGeom>
        </p:spPr>
      </p:pic>
    </p:spTree>
    <p:extLst>
      <p:ext uri="{BB962C8B-B14F-4D97-AF65-F5344CB8AC3E}">
        <p14:creationId xmlns:p14="http://schemas.microsoft.com/office/powerpoint/2010/main" val="2207553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34E1EAE-ECD2-4795-B1A0-59474A496E71}"/>
              </a:ext>
            </a:extLst>
          </p:cNvPr>
          <p:cNvPicPr>
            <a:picLocks noChangeAspect="1"/>
          </p:cNvPicPr>
          <p:nvPr/>
        </p:nvPicPr>
        <p:blipFill rotWithShape="1">
          <a:blip r:embed="rId3">
            <a:extLst>
              <a:ext uri="{28A0092B-C50C-407E-A947-70E740481C1C}">
                <a14:useLocalDpi xmlns:a14="http://schemas.microsoft.com/office/drawing/2010/main" val="0"/>
              </a:ext>
            </a:extLst>
          </a:blip>
          <a:srcRect l="37750" r="14625"/>
          <a:stretch/>
        </p:blipFill>
        <p:spPr>
          <a:xfrm>
            <a:off x="471216" y="401256"/>
            <a:ext cx="9819767" cy="6456744"/>
          </a:xfrm>
          <a:prstGeom prst="rect">
            <a:avLst/>
          </a:prstGeom>
        </p:spPr>
      </p:pic>
      <p:pic>
        <p:nvPicPr>
          <p:cNvPr id="11" name="图片 10">
            <a:extLst>
              <a:ext uri="{FF2B5EF4-FFF2-40B4-BE49-F238E27FC236}">
                <a16:creationId xmlns:a16="http://schemas.microsoft.com/office/drawing/2014/main" id="{E0FBF53A-FD50-4135-B2EF-3A516E546A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65" t="5074" r="12177" b="15106"/>
          <a:stretch/>
        </p:blipFill>
        <p:spPr>
          <a:xfrm>
            <a:off x="7121861" y="506896"/>
            <a:ext cx="6609145" cy="5859765"/>
          </a:xfrm>
          <a:prstGeom prst="rect">
            <a:avLst/>
          </a:prstGeom>
        </p:spPr>
      </p:pic>
      <p:pic>
        <p:nvPicPr>
          <p:cNvPr id="2" name="Picture 1">
            <a:extLst>
              <a:ext uri="{FF2B5EF4-FFF2-40B4-BE49-F238E27FC236}">
                <a16:creationId xmlns:a16="http://schemas.microsoft.com/office/drawing/2014/main" id="{536E9AD3-DE12-FAE8-6854-C3671CC81187}"/>
              </a:ext>
            </a:extLst>
          </p:cNvPr>
          <p:cNvPicPr>
            <a:picLocks noChangeAspect="1"/>
          </p:cNvPicPr>
          <p:nvPr/>
        </p:nvPicPr>
        <p:blipFill>
          <a:blip r:embed="rId5"/>
          <a:stretch>
            <a:fillRect/>
          </a:stretch>
        </p:blipFill>
        <p:spPr>
          <a:xfrm>
            <a:off x="471217" y="332656"/>
            <a:ext cx="6844366" cy="1770454"/>
          </a:xfrm>
          <a:prstGeom prst="rect">
            <a:avLst/>
          </a:prstGeom>
        </p:spPr>
      </p:pic>
      <p:grpSp>
        <p:nvGrpSpPr>
          <p:cNvPr id="5" name="Group 4">
            <a:extLst>
              <a:ext uri="{FF2B5EF4-FFF2-40B4-BE49-F238E27FC236}">
                <a16:creationId xmlns:a16="http://schemas.microsoft.com/office/drawing/2014/main" id="{DC745660-DB46-4B12-7161-5C53777D8442}"/>
              </a:ext>
            </a:extLst>
          </p:cNvPr>
          <p:cNvGrpSpPr/>
          <p:nvPr/>
        </p:nvGrpSpPr>
        <p:grpSpPr>
          <a:xfrm>
            <a:off x="373573" y="1733269"/>
            <a:ext cx="3466497" cy="1576314"/>
            <a:chOff x="139959" y="1387023"/>
            <a:chExt cx="3466497" cy="1576314"/>
          </a:xfrm>
        </p:grpSpPr>
        <p:sp>
          <p:nvSpPr>
            <p:cNvPr id="7" name="Rectangle: Rounded Corners 14">
              <a:extLst>
                <a:ext uri="{FF2B5EF4-FFF2-40B4-BE49-F238E27FC236}">
                  <a16:creationId xmlns:a16="http://schemas.microsoft.com/office/drawing/2014/main" id="{A4691B12-3620-9D3E-DD17-D4E9D59D10B9}"/>
                </a:ext>
              </a:extLst>
            </p:cNvPr>
            <p:cNvSpPr/>
            <p:nvPr/>
          </p:nvSpPr>
          <p:spPr>
            <a:xfrm>
              <a:off x="750821" y="1800771"/>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Mắt</a:t>
              </a:r>
              <a:r>
                <a:rPr kumimoji="0" lang="en-US" sz="4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dõi</a:t>
              </a:r>
              <a:endParaRPr kumimoji="0" lang="en-US" sz="4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C4AE050-6210-EBA6-3AE4-5903A156745C}"/>
                </a:ext>
              </a:extLst>
            </p:cNvPr>
            <p:cNvPicPr>
              <a:picLocks noChangeAspect="1"/>
            </p:cNvPicPr>
            <p:nvPr/>
          </p:nvPicPr>
          <p:blipFill>
            <a:blip r:embed="rId6"/>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id="{E1F16112-0325-E204-D54D-D47BB7D76EFB}"/>
              </a:ext>
            </a:extLst>
          </p:cNvPr>
          <p:cNvGrpSpPr/>
          <p:nvPr/>
        </p:nvGrpSpPr>
        <p:grpSpPr>
          <a:xfrm>
            <a:off x="4110970" y="1809906"/>
            <a:ext cx="3397434" cy="1559458"/>
            <a:chOff x="4424729" y="3902060"/>
            <a:chExt cx="3397434" cy="1559458"/>
          </a:xfrm>
        </p:grpSpPr>
        <p:sp>
          <p:nvSpPr>
            <p:cNvPr id="10" name="Rectangle: Rounded Corners 20">
              <a:extLst>
                <a:ext uri="{FF2B5EF4-FFF2-40B4-BE49-F238E27FC236}">
                  <a16:creationId xmlns:a16="http://schemas.microsoft.com/office/drawing/2014/main" id="{D92645C3-0ACA-B49B-D1D5-DE47E0D29681}"/>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Tai </a:t>
              </a:r>
              <a:r>
                <a:rPr kumimoji="0" lang="en-US" sz="48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nghe</a:t>
              </a:r>
              <a:endParaRPr kumimoji="0" lang="en-US" sz="4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AA97B0B-1458-E40D-06B1-8164FDDD4054}"/>
                </a:ext>
              </a:extLst>
            </p:cNvPr>
            <p:cNvPicPr>
              <a:picLocks noChangeAspect="1"/>
            </p:cNvPicPr>
            <p:nvPr/>
          </p:nvPicPr>
          <p:blipFill>
            <a:blip r:embed="rId7"/>
            <a:stretch>
              <a:fillRect/>
            </a:stretch>
          </p:blipFill>
          <p:spPr>
            <a:xfrm>
              <a:off x="4424729" y="3902060"/>
              <a:ext cx="1083597" cy="1083597"/>
            </a:xfrm>
            <a:prstGeom prst="rect">
              <a:avLst/>
            </a:prstGeom>
          </p:spPr>
        </p:pic>
      </p:grpSp>
      <p:grpSp>
        <p:nvGrpSpPr>
          <p:cNvPr id="13" name="Group 12">
            <a:extLst>
              <a:ext uri="{FF2B5EF4-FFF2-40B4-BE49-F238E27FC236}">
                <a16:creationId xmlns:a16="http://schemas.microsoft.com/office/drawing/2014/main" id="{817EF0F2-0268-F476-634E-2EC497748137}"/>
              </a:ext>
            </a:extLst>
          </p:cNvPr>
          <p:cNvGrpSpPr/>
          <p:nvPr/>
        </p:nvGrpSpPr>
        <p:grpSpPr>
          <a:xfrm>
            <a:off x="1563327" y="3629628"/>
            <a:ext cx="3416365" cy="1343806"/>
            <a:chOff x="1563327" y="3629628"/>
            <a:chExt cx="3416365" cy="1343806"/>
          </a:xfrm>
        </p:grpSpPr>
        <p:sp>
          <p:nvSpPr>
            <p:cNvPr id="14" name="Rectangle: Rounded Corners 26">
              <a:extLst>
                <a:ext uri="{FF2B5EF4-FFF2-40B4-BE49-F238E27FC236}">
                  <a16:creationId xmlns:a16="http://schemas.microsoft.com/office/drawing/2014/main" id="{2A17407F-E6DA-22F3-EE40-C7DB552452AE}"/>
                </a:ext>
              </a:extLst>
            </p:cNvPr>
            <p:cNvSpPr/>
            <p:nvPr/>
          </p:nvSpPr>
          <p:spPr>
            <a:xfrm>
              <a:off x="2124057" y="3810868"/>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Tay </a:t>
              </a:r>
              <a:r>
                <a:rPr kumimoji="0" lang="en-US" sz="48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dò</a:t>
              </a:r>
              <a:endParaRPr kumimoji="0" lang="en-US" sz="4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C246AD54-AA4E-78F6-6D0C-234D74E1273F}"/>
                </a:ext>
              </a:extLst>
            </p:cNvPr>
            <p:cNvPicPr>
              <a:picLocks noChangeAspect="1"/>
            </p:cNvPicPr>
            <p:nvPr/>
          </p:nvPicPr>
          <p:blipFill>
            <a:blip r:embed="rId8"/>
            <a:stretch>
              <a:fillRect/>
            </a:stretch>
          </p:blipFill>
          <p:spPr>
            <a:xfrm>
              <a:off x="1563327" y="3629628"/>
              <a:ext cx="1023707" cy="1023707"/>
            </a:xfrm>
            <a:prstGeom prst="rect">
              <a:avLst/>
            </a:prstGeom>
          </p:spPr>
        </p:pic>
      </p:grpSp>
    </p:spTree>
    <p:custDataLst>
      <p:tags r:id="rId1"/>
    </p:custDataLst>
    <p:extLst>
      <p:ext uri="{BB962C8B-B14F-4D97-AF65-F5344CB8AC3E}">
        <p14:creationId xmlns:p14="http://schemas.microsoft.com/office/powerpoint/2010/main" val="608361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B06CE19-CC33-5AED-1A58-074AB3B0B2C1}"/>
              </a:ext>
            </a:extLst>
          </p:cNvPr>
          <p:cNvPicPr>
            <a:picLocks noChangeAspect="1"/>
          </p:cNvPicPr>
          <p:nvPr/>
        </p:nvPicPr>
        <p:blipFill>
          <a:blip r:embed="rId4"/>
          <a:stretch>
            <a:fillRect/>
          </a:stretch>
        </p:blipFill>
        <p:spPr>
          <a:xfrm>
            <a:off x="3952494" y="655626"/>
            <a:ext cx="4785775" cy="1176630"/>
          </a:xfrm>
          <a:prstGeom prst="rect">
            <a:avLst/>
          </a:prstGeom>
        </p:spPr>
      </p:pic>
      <p:sp>
        <p:nvSpPr>
          <p:cNvPr id="19" name="TextBox 18">
            <a:extLst>
              <a:ext uri="{FF2B5EF4-FFF2-40B4-BE49-F238E27FC236}">
                <a16:creationId xmlns:a16="http://schemas.microsoft.com/office/drawing/2014/main" id="{B69D1CAD-39F2-FC1E-2BEE-26E80EAA0D2E}"/>
              </a:ext>
            </a:extLst>
          </p:cNvPr>
          <p:cNvSpPr txBox="1"/>
          <p:nvPr/>
        </p:nvSpPr>
        <p:spPr>
          <a:xfrm>
            <a:off x="2386940" y="2149434"/>
            <a:ext cx="8597735" cy="3046988"/>
          </a:xfrm>
          <a:prstGeom prst="rect">
            <a:avLst/>
          </a:prstGeom>
          <a:noFill/>
        </p:spPr>
        <p:txBody>
          <a:bodyPr wrap="square" rtlCol="0">
            <a:spAutoFit/>
          </a:bodyPr>
          <a:lstStyle/>
          <a:p>
            <a:pPr algn="just"/>
            <a:r>
              <a:rPr lang="vi-VN" sz="4800" dirty="0">
                <a:solidFill>
                  <a:srgbClr val="000000"/>
                </a:solidFill>
                <a:latin typeface="Cambria" panose="02040503050406030204" pitchFamily="18" charset="0"/>
                <a:ea typeface="Cambria" panose="02040503050406030204" pitchFamily="18" charset="0"/>
                <a:cs typeface="Calibri" panose="020F0502020204030204" pitchFamily="34" charset="0"/>
              </a:rPr>
              <a:t>Màu đỏ</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4800" dirty="0">
                <a:solidFill>
                  <a:srgbClr val="000000"/>
                </a:solidFill>
                <a:latin typeface="Cambria" panose="02040503050406030204" pitchFamily="18" charset="0"/>
                <a:ea typeface="Cambria" panose="02040503050406030204" pitchFamily="18" charset="0"/>
                <a:cs typeface="Calibri" panose="020F0502020204030204" pitchFamily="34" charset="0"/>
              </a:rPr>
              <a:t> cánh hoa hồng</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lang="vi-VN" sz="4800"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algn="just"/>
            <a:r>
              <a:rPr lang="vi-VN" sz="4800" dirty="0">
                <a:solidFill>
                  <a:srgbClr val="000000"/>
                </a:solidFill>
                <a:latin typeface="Cambria" panose="02040503050406030204" pitchFamily="18" charset="0"/>
                <a:ea typeface="Cambria" panose="02040503050406030204" pitchFamily="18" charset="0"/>
                <a:cs typeface="Calibri" panose="020F0502020204030204" pitchFamily="34" charset="0"/>
              </a:rPr>
              <a:t>Nhuộm bừng</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4800" dirty="0">
                <a:solidFill>
                  <a:srgbClr val="000000"/>
                </a:solidFill>
                <a:latin typeface="Cambria" panose="02040503050406030204" pitchFamily="18" charset="0"/>
                <a:ea typeface="Cambria" panose="02040503050406030204" pitchFamily="18" charset="0"/>
                <a:cs typeface="Calibri" panose="020F0502020204030204" pitchFamily="34" charset="0"/>
              </a:rPr>
              <a:t> cho đôi má</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lang="vi-VN" sz="4800"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algn="just"/>
            <a:r>
              <a:rPr lang="vi-VN" sz="4800" dirty="0">
                <a:solidFill>
                  <a:srgbClr val="000000"/>
                </a:solidFill>
                <a:latin typeface="Cambria" panose="02040503050406030204" pitchFamily="18" charset="0"/>
                <a:ea typeface="Cambria" panose="02040503050406030204" pitchFamily="18" charset="0"/>
                <a:cs typeface="Calibri" panose="020F0502020204030204" pitchFamily="34" charset="0"/>
              </a:rPr>
              <a:t>Còn màu xanh</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4800" dirty="0">
                <a:solidFill>
                  <a:srgbClr val="000000"/>
                </a:solidFill>
                <a:latin typeface="Cambria" panose="02040503050406030204" pitchFamily="18" charset="0"/>
                <a:ea typeface="Cambria" panose="02040503050406030204" pitchFamily="18" charset="0"/>
                <a:cs typeface="Calibri" panose="020F0502020204030204" pitchFamily="34" charset="0"/>
              </a:rPr>
              <a:t> chiếc lá</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lang="vi-VN" sz="4800"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algn="just"/>
            <a:r>
              <a:rPr lang="vi-VN" sz="4800" dirty="0">
                <a:solidFill>
                  <a:srgbClr val="000000"/>
                </a:solidFill>
                <a:latin typeface="Cambria" panose="02040503050406030204" pitchFamily="18" charset="0"/>
                <a:ea typeface="Cambria" panose="02040503050406030204" pitchFamily="18" charset="0"/>
                <a:cs typeface="Calibri" panose="020F0502020204030204" pitchFamily="34" charset="0"/>
              </a:rPr>
              <a:t>Làm mát</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4800" dirty="0">
                <a:solidFill>
                  <a:srgbClr val="000000"/>
                </a:solidFill>
                <a:latin typeface="Cambria" panose="02040503050406030204" pitchFamily="18" charset="0"/>
                <a:ea typeface="Cambria" panose="02040503050406030204" pitchFamily="18" charset="0"/>
                <a:cs typeface="Calibri" panose="020F0502020204030204" pitchFamily="34" charset="0"/>
              </a:rPr>
              <a:t> những rặng cây.</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lang="vi-VN" sz="480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1763546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0.2|0.2|0.2"/>
</p:tagLst>
</file>

<file path=ppt/tags/tag10.xml><?xml version="1.0" encoding="utf-8"?>
<p:tagLst xmlns:a="http://schemas.openxmlformats.org/drawingml/2006/main" xmlns:r="http://schemas.openxmlformats.org/officeDocument/2006/relationships" xmlns:p="http://schemas.openxmlformats.org/presentationml/2006/main">
  <p:tag name="TIMING" val="|0.1|0|0.4|0.2"/>
</p:tagLst>
</file>

<file path=ppt/tags/tag11.xml><?xml version="1.0" encoding="utf-8"?>
<p:tagLst xmlns:a="http://schemas.openxmlformats.org/drawingml/2006/main" xmlns:r="http://schemas.openxmlformats.org/officeDocument/2006/relationships" xmlns:p="http://schemas.openxmlformats.org/presentationml/2006/main">
  <p:tag name="TIMING" val="|0.1|0|0.4|0.2"/>
</p:tagLst>
</file>

<file path=ppt/tags/tag12.xml><?xml version="1.0" encoding="utf-8"?>
<p:tagLst xmlns:a="http://schemas.openxmlformats.org/drawingml/2006/main" xmlns:r="http://schemas.openxmlformats.org/officeDocument/2006/relationships" xmlns:p="http://schemas.openxmlformats.org/presentationml/2006/main">
  <p:tag name="TIMING" val="|0.2|0.2|0.3"/>
</p:tagLst>
</file>

<file path=ppt/tags/tag2.xml><?xml version="1.0" encoding="utf-8"?>
<p:tagLst xmlns:a="http://schemas.openxmlformats.org/drawingml/2006/main" xmlns:r="http://schemas.openxmlformats.org/officeDocument/2006/relationships" xmlns:p="http://schemas.openxmlformats.org/presentationml/2006/main">
  <p:tag name="TIMING" val="|0.3|0.2|0.3|0.3"/>
</p:tagLst>
</file>

<file path=ppt/tags/tag3.xml><?xml version="1.0" encoding="utf-8"?>
<p:tagLst xmlns:a="http://schemas.openxmlformats.org/drawingml/2006/main" xmlns:r="http://schemas.openxmlformats.org/officeDocument/2006/relationships" xmlns:p="http://schemas.openxmlformats.org/presentationml/2006/main">
  <p:tag name="TIMING" val="|0.2|0.2|0.3"/>
</p:tagLst>
</file>

<file path=ppt/tags/tag4.xml><?xml version="1.0" encoding="utf-8"?>
<p:tagLst xmlns:a="http://schemas.openxmlformats.org/drawingml/2006/main" xmlns:r="http://schemas.openxmlformats.org/officeDocument/2006/relationships" xmlns:p="http://schemas.openxmlformats.org/presentationml/2006/main">
  <p:tag name="TIMING" val="|0.2|0.2|0.3"/>
</p:tagLst>
</file>

<file path=ppt/tags/tag5.xml><?xml version="1.0" encoding="utf-8"?>
<p:tagLst xmlns:a="http://schemas.openxmlformats.org/drawingml/2006/main" xmlns:r="http://schemas.openxmlformats.org/officeDocument/2006/relationships" xmlns:p="http://schemas.openxmlformats.org/presentationml/2006/main">
  <p:tag name="TIMING" val="|0.2|0.2|0.3"/>
</p:tagLst>
</file>

<file path=ppt/tags/tag6.xml><?xml version="1.0" encoding="utf-8"?>
<p:tagLst xmlns:a="http://schemas.openxmlformats.org/drawingml/2006/main" xmlns:r="http://schemas.openxmlformats.org/officeDocument/2006/relationships" xmlns:p="http://schemas.openxmlformats.org/presentationml/2006/main">
  <p:tag name="TIMING" val="|0.2|0.3|0.2"/>
</p:tagLst>
</file>

<file path=ppt/tags/tag7.xml><?xml version="1.0" encoding="utf-8"?>
<p:tagLst xmlns:a="http://schemas.openxmlformats.org/drawingml/2006/main" xmlns:r="http://schemas.openxmlformats.org/officeDocument/2006/relationships" xmlns:p="http://schemas.openxmlformats.org/presentationml/2006/main">
  <p:tag name="TIMING" val="|0.3|0.2|0.3|0.3"/>
</p:tagLst>
</file>

<file path=ppt/tags/tag8.xml><?xml version="1.0" encoding="utf-8"?>
<p:tagLst xmlns:a="http://schemas.openxmlformats.org/drawingml/2006/main" xmlns:r="http://schemas.openxmlformats.org/officeDocument/2006/relationships" xmlns:p="http://schemas.openxmlformats.org/presentationml/2006/main">
  <p:tag name="TIMING" val="|0.2|0.1|0.1|0.2"/>
</p:tagLst>
</file>

<file path=ppt/tags/tag9.xml><?xml version="1.0" encoding="utf-8"?>
<p:tagLst xmlns:a="http://schemas.openxmlformats.org/drawingml/2006/main" xmlns:r="http://schemas.openxmlformats.org/officeDocument/2006/relationships" xmlns:p="http://schemas.openxmlformats.org/presentationml/2006/main">
  <p:tag name="TIMING" val="|0.2|0.2|0.1|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646</Words>
  <Application>Microsoft Office PowerPoint</Application>
  <PresentationFormat>Widescreen</PresentationFormat>
  <Paragraphs>119</Paragraphs>
  <Slides>19</Slides>
  <Notes>10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#9Slide03 Arima Madurai Black</vt:lpstr>
      <vt:lpstr>Arial</vt:lpstr>
      <vt:lpstr>Calibri</vt:lpstr>
      <vt:lpstr>Calibri Light</vt:lpstr>
      <vt:lpstr>Cambria</vt:lpstr>
      <vt:lpstr>Clear Sans</vt:lpstr>
      <vt:lpstr>等线</vt:lpstr>
      <vt:lpstr>Jua</vt:lpstr>
      <vt:lpstr>Ma Shan Zheng</vt:lpstr>
      <vt:lpstr>Times New Roman</vt:lpstr>
      <vt:lpstr>包图简圆体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2025-11-27T08:37:18Z</dcterms:created>
  <dcterms:modified xsi:type="dcterms:W3CDTF">2025-11-27T08:37:33Z</dcterms:modified>
</cp:coreProperties>
</file>