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</p:sldMasterIdLst>
  <p:notesMasterIdLst>
    <p:notesMasterId r:id="rId32"/>
  </p:notesMasterIdLst>
  <p:sldIdLst>
    <p:sldId id="327" r:id="rId3"/>
    <p:sldId id="479" r:id="rId4"/>
    <p:sldId id="439" r:id="rId5"/>
    <p:sldId id="452" r:id="rId6"/>
    <p:sldId id="454" r:id="rId7"/>
    <p:sldId id="453" r:id="rId8"/>
    <p:sldId id="455" r:id="rId9"/>
    <p:sldId id="456" r:id="rId10"/>
    <p:sldId id="458" r:id="rId11"/>
    <p:sldId id="460" r:id="rId12"/>
    <p:sldId id="461" r:id="rId13"/>
    <p:sldId id="462" r:id="rId14"/>
    <p:sldId id="465" r:id="rId15"/>
    <p:sldId id="481" r:id="rId16"/>
    <p:sldId id="463" r:id="rId17"/>
    <p:sldId id="467" r:id="rId18"/>
    <p:sldId id="483" r:id="rId19"/>
    <p:sldId id="330" r:id="rId20"/>
    <p:sldId id="468" r:id="rId21"/>
    <p:sldId id="470" r:id="rId22"/>
    <p:sldId id="469" r:id="rId23"/>
    <p:sldId id="471" r:id="rId24"/>
    <p:sldId id="472" r:id="rId25"/>
    <p:sldId id="473" r:id="rId26"/>
    <p:sldId id="474" r:id="rId27"/>
    <p:sldId id="475" r:id="rId28"/>
    <p:sldId id="478" r:id="rId29"/>
    <p:sldId id="476" r:id="rId30"/>
    <p:sldId id="340" r:id="rId31"/>
  </p:sldIdLst>
  <p:sldSz cx="16276638" cy="9144000"/>
  <p:notesSz cx="6858000" cy="9144000"/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0000CC"/>
    <a:srgbClr val="6600CC"/>
    <a:srgbClr val="FF7C80"/>
    <a:srgbClr val="FF6600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48" d="100"/>
          <a:sy n="48" d="100"/>
        </p:scale>
        <p:origin x="604" y="5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2608" y="0"/>
            <a:ext cx="16328918" cy="9141619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4422" y="2494842"/>
            <a:ext cx="9099096" cy="2020711"/>
          </a:xfrm>
        </p:spPr>
        <p:txBody>
          <a:bodyPr anchor="b">
            <a:noAutofit/>
          </a:bodyPr>
          <a:lstStyle>
            <a:lvl1pPr algn="ctr">
              <a:defRPr sz="7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4422" y="4876796"/>
            <a:ext cx="9099096" cy="1761069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7824" y="6716884"/>
            <a:ext cx="1198142" cy="37253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94421" y="6716884"/>
            <a:ext cx="6961674" cy="37253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57696" y="6716884"/>
            <a:ext cx="735822" cy="372533"/>
          </a:xfrm>
        </p:spPr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594423" y="4696175"/>
            <a:ext cx="90990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8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4" y="6420553"/>
            <a:ext cx="12829155" cy="755651"/>
          </a:xfrm>
        </p:spPr>
        <p:txBody>
          <a:bodyPr anchor="b">
            <a:norm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0332" y="1388533"/>
            <a:ext cx="13491736" cy="4447825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9394" y="7176204"/>
            <a:ext cx="12829155" cy="658283"/>
          </a:xfrm>
        </p:spPr>
        <p:txBody>
          <a:bodyPr>
            <a:normAutofit/>
          </a:bodyPr>
          <a:lstStyle>
            <a:lvl1pPr marL="0" indent="0" algn="ctr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16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698" y="1309509"/>
            <a:ext cx="12806547" cy="3939824"/>
          </a:xfrm>
        </p:spPr>
        <p:txBody>
          <a:bodyPr anchor="ctr">
            <a:normAutofit/>
          </a:bodyPr>
          <a:lstStyle>
            <a:lvl1pPr algn="ctr">
              <a:defRPr sz="42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0698" y="5791200"/>
            <a:ext cx="12806547" cy="20432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63922" y="5520265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019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732" y="1309509"/>
            <a:ext cx="12410934" cy="3160891"/>
          </a:xfrm>
        </p:spPr>
        <p:txBody>
          <a:bodyPr anchor="ctr">
            <a:normAutofit/>
          </a:bodyPr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35918" y="4470400"/>
            <a:ext cx="11800565" cy="778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667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5791200"/>
            <a:ext cx="12829155" cy="204328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150810" y="117328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51633" y="3770494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863922" y="5520265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73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6" y="4411441"/>
            <a:ext cx="12829157" cy="1958400"/>
          </a:xfrm>
        </p:spPr>
        <p:txBody>
          <a:bodyPr anchor="b">
            <a:normAutofit/>
          </a:bodyPr>
          <a:lstStyle>
            <a:lvl1pPr algn="l">
              <a:defRPr sz="42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6369841"/>
            <a:ext cx="12829157" cy="1147200"/>
          </a:xfrm>
        </p:spPr>
        <p:txBody>
          <a:bodyPr anchor="t">
            <a:norm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38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732" y="1309510"/>
            <a:ext cx="12410934" cy="2991557"/>
          </a:xfrm>
        </p:spPr>
        <p:txBody>
          <a:bodyPr anchor="ctr">
            <a:normAutofit/>
          </a:bodyPr>
          <a:lstStyle>
            <a:lvl1pPr algn="ctr">
              <a:defRPr sz="4267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729394" y="4852416"/>
            <a:ext cx="12829157" cy="118262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6039556"/>
            <a:ext cx="12829157" cy="179493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150810" y="117328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51633" y="346568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863922" y="4572000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428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4" y="1309510"/>
            <a:ext cx="12829155" cy="299155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729394" y="4840224"/>
            <a:ext cx="12829157" cy="1121664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733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3" y="5960533"/>
            <a:ext cx="12829160" cy="1873956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63922" y="4572000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98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297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14376" y="1309509"/>
            <a:ext cx="2524394" cy="65249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29391" y="1309509"/>
            <a:ext cx="9923282" cy="6524979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1833524" y="1320800"/>
            <a:ext cx="0" cy="65024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791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EACBFC-A261-5774-7D9D-3123D67435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60707F-834A-E334-9032-34996BB13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E28A25-D12C-8513-743E-06392BA987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5B24E-F2B9-42EC-A98C-9B11B438D1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934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DCB726-83C9-3D93-DCCC-6F0F6CEFD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F41D16-4264-D964-DA55-A20E0BB2EF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D3E133-3E7A-B03D-6E40-40EC19E0D1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4E52E-8704-43CF-B8DF-A4C59CFCF2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88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630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ACAEBB-45FA-3FFB-8F91-3F75704300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8F45C7-998A-28CF-D35C-C4CD8F698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45888C-2FE3-FBCB-64C8-635E5666BE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FF28E-3546-4CE0-9421-CC351BC21A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726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1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1"/>
            <a:ext cx="7188848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B4CA0-62B6-E6D4-6B11-22A2AD4DB7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7F9A8-C304-AEB3-B92F-2FCB73B128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D4B24-F760-3E71-0AF9-73D31C5063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2C9DB-3CB7-4E9D-BE7F-F354D0410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1566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EFAAAF-C6CC-D438-FB13-848162ED58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0D746E-0B58-DBD2-C9D1-8C75EC1751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0F6FED6-65C7-ECA2-CD1E-A59365A5D1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5812F-F3FA-43BF-A206-D44AB8C10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296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5F8C01-2BC0-03B4-6B7B-E5D4F2C9C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5125146-2E50-6F0D-5E31-498AFCA912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CA9BDE-BEB4-E44C-C0B7-EB8BEE5D26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CED68-E377-4CD4-8A0D-136BC4FD6E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475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79E53A-8C66-202D-9A89-96BA64DD29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5B708D-B573-6648-BCE3-E460F4E6A1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7B3BD4-1592-1175-DC3E-3DF00A254C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BDD5-6883-45AB-849D-AD3A0856E9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992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4295E-421F-39C1-EFFF-4692BE115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B7FE2-BD7A-9E73-C071-52C775D19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1463E-35C9-89D3-99C4-3FA1066CD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2976-5F1C-44F2-B0BB-027F06B78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23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028E5-BA29-921F-8889-786C57F09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81544-4377-BA21-0835-BC579E3A1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DF886-6586-BEFF-0A4B-2FC40E3797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6966A-0D43-4981-8803-D614AC5607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596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2A4D8F-4B4C-3F65-EAD9-8E31AC519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6AB0E8-4225-EE41-E07F-D95630411D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22B0F6-F5A7-E0B5-C1C6-95351B0949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3102F-6DC2-47E0-BE91-FF73C64A88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914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5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5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2FDDEA-C142-4030-4988-A8AA9C753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FA1313-2B1D-B5DF-1C26-D7D5B5A3FC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3E2622-E63A-3208-4EE8-4F279E045F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9C2DA-84B3-41AF-8EA7-96CA7DE442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915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3832" y="366185"/>
            <a:ext cx="14648974" cy="7802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F18E6C-3BBC-5B65-103A-BBE967E9E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9FD316-6DD1-F9F3-2DBC-489BA47953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1684B6-F1B5-497E-2E27-CADA9B31A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4E316-ECAE-4A3E-9F7A-474E293742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46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170" y="2336808"/>
            <a:ext cx="10892061" cy="2430019"/>
          </a:xfrm>
        </p:spPr>
        <p:txBody>
          <a:bodyPr anchor="b">
            <a:normAutofit/>
          </a:bodyPr>
          <a:lstStyle>
            <a:lvl1pPr algn="ctr">
              <a:defRPr sz="58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0167" y="5128069"/>
            <a:ext cx="10892064" cy="1272729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687038" y="4947447"/>
            <a:ext cx="108983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83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7107222" y="2166658"/>
            <a:ext cx="9169416" cy="67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3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3462" y="3413760"/>
            <a:ext cx="6299059" cy="441350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2255" y="3413760"/>
            <a:ext cx="6299059" cy="441350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739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3" y="3544711"/>
            <a:ext cx="6299059" cy="768349"/>
          </a:xfrm>
        </p:spPr>
        <p:txBody>
          <a:bodyPr anchor="b">
            <a:noAutofit/>
          </a:bodyPr>
          <a:lstStyle>
            <a:lvl1pPr marL="0" indent="0">
              <a:spcBef>
                <a:spcPts val="896"/>
              </a:spcBef>
              <a:spcAft>
                <a:spcPts val="800"/>
              </a:spcAft>
              <a:buNone/>
              <a:defRPr sz="3733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9393" y="4324350"/>
            <a:ext cx="6299059" cy="351014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1356" y="3544711"/>
            <a:ext cx="6299059" cy="768349"/>
          </a:xfrm>
        </p:spPr>
        <p:txBody>
          <a:bodyPr anchor="b">
            <a:noAutofit/>
          </a:bodyPr>
          <a:lstStyle>
            <a:lvl1pPr marL="0" indent="0">
              <a:spcBef>
                <a:spcPts val="896"/>
              </a:spcBef>
              <a:spcAft>
                <a:spcPts val="800"/>
              </a:spcAft>
              <a:buNone/>
              <a:defRPr sz="3733" b="0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1356" y="4324350"/>
            <a:ext cx="6299059" cy="351014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36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863922" y="3228621"/>
            <a:ext cx="125589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56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80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72" y="1851379"/>
            <a:ext cx="4964234" cy="1828800"/>
          </a:xfrm>
        </p:spPr>
        <p:txBody>
          <a:bodyPr anchor="b">
            <a:norm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4063" y="1309509"/>
            <a:ext cx="7301880" cy="652498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7272" y="4041420"/>
            <a:ext cx="4964234" cy="3251205"/>
          </a:xfrm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863922" y="3883377"/>
            <a:ext cx="469194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33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392" y="2511776"/>
            <a:ext cx="8332987" cy="1828800"/>
          </a:xfrm>
        </p:spPr>
        <p:txBody>
          <a:bodyPr anchor="b">
            <a:normAutofit/>
          </a:bodyPr>
          <a:lstStyle>
            <a:lvl1pPr algn="ctr">
              <a:defRPr sz="373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06811" y="1388534"/>
            <a:ext cx="4089648" cy="636693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9392" y="4340576"/>
            <a:ext cx="8332987" cy="2438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00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1008" y="0"/>
            <a:ext cx="16327318" cy="9141619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9396" y="1309510"/>
            <a:ext cx="12817847" cy="17384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394" y="3409243"/>
            <a:ext cx="12817847" cy="44252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84690" y="7958667"/>
            <a:ext cx="2136309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94" y="7958667"/>
            <a:ext cx="9753567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822728" y="7958667"/>
            <a:ext cx="724515" cy="372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5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099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3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6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60016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057349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2133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666933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accent1"/>
        </a:buClr>
        <a:buSzPct val="115000"/>
        <a:buFont typeface="Arial"/>
        <a:buChar char="•"/>
        <a:defRPr sz="18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E85DA44-601C-9F75-70A2-CFF2C46250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184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6D7CD11-ED4C-1CB0-F7FA-CC01B52A4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1"/>
            <a:ext cx="14648974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86C611-D60D-12A4-30A0-7EB5FD699A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967"/>
            <a:ext cx="379788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867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EBEE27-BC4A-F6F1-D960-3DB23A6BC7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967"/>
            <a:ext cx="5154269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67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5F2A1DE-97BD-7B3C-0FCB-AA63EB9416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967"/>
            <a:ext cx="379788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67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39FF868-5E02-49D6-9E93-40CA57AA5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4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YÊN SƠN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492525" y="4343401"/>
            <a:ext cx="11375719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TIA NẮNG BÉ NHỎ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Trần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Như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Quỳnh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32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3D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6165874"/>
            <a:ext cx="4334745" cy="203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257E-EB31-3437-0F72-AB40BDA4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2305962-18C3-D778-C317-C1724373D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6" y="-29817"/>
            <a:ext cx="16276638" cy="9144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D7874A-C33A-517A-BE47-364DC6F73E99}"/>
              </a:ext>
            </a:extLst>
          </p:cNvPr>
          <p:cNvSpPr/>
          <p:nvPr/>
        </p:nvSpPr>
        <p:spPr>
          <a:xfrm>
            <a:off x="3109119" y="3465444"/>
            <a:ext cx="11049000" cy="14113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Xổ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Mở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tung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tháo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tung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ra.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F714E6-207F-1E43-D8B4-FF51497FBBF5}"/>
              </a:ext>
            </a:extLst>
          </p:cNvPr>
          <p:cNvSpPr/>
          <p:nvPr/>
        </p:nvSpPr>
        <p:spPr>
          <a:xfrm>
            <a:off x="3109119" y="5145156"/>
            <a:ext cx="11049000" cy="18652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4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3EEA-AB2C-A91A-7606-880DADFB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flower, plant, decorated&#10;&#10;Description automatically generated">
            <a:extLst>
              <a:ext uri="{FF2B5EF4-FFF2-40B4-BE49-F238E27FC236}">
                <a16:creationId xmlns:a16="http://schemas.microsoft.com/office/drawing/2014/main" id="{F8A0D36B-7AF3-93B5-5645-74D58B191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6276638" cy="92964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06B67E-EDC4-4652-688C-18A5E23B66D5}"/>
              </a:ext>
            </a:extLst>
          </p:cNvPr>
          <p:cNvSpPr/>
          <p:nvPr/>
        </p:nvSpPr>
        <p:spPr>
          <a:xfrm>
            <a:off x="1508919" y="1473566"/>
            <a:ext cx="5715000" cy="29717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1: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5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đem nắng cho bà</a:t>
            </a:r>
            <a:r>
              <a:rPr lang="en-US" sz="5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7B3B85-74EE-509A-4932-B76EAC517D6A}"/>
              </a:ext>
            </a:extLst>
          </p:cNvPr>
          <p:cNvSpPr/>
          <p:nvPr/>
        </p:nvSpPr>
        <p:spPr>
          <a:xfrm>
            <a:off x="5699919" y="5105400"/>
            <a:ext cx="5715000" cy="2438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3: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Còn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lại</a:t>
            </a:r>
            <a:r>
              <a:rPr lang="en-US" sz="5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2C639-776A-09D3-5876-15E03BE1614E}"/>
              </a:ext>
            </a:extLst>
          </p:cNvPr>
          <p:cNvSpPr/>
          <p:nvPr/>
        </p:nvSpPr>
        <p:spPr>
          <a:xfrm>
            <a:off x="8953314" y="1473566"/>
            <a:ext cx="6119205" cy="29717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Đoạn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2: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5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itchFamily="18" charset="0"/>
              </a:rPr>
              <a:t>chẳng có tia nắng nào ở đó cả</a:t>
            </a:r>
            <a:r>
              <a:rPr lang="en-US" sz="5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2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A71D87FF-A11C-49F7-8BCF-E2444CC8120B}"/>
              </a:ext>
            </a:extLst>
          </p:cNvPr>
          <p:cNvSpPr/>
          <p:nvPr/>
        </p:nvSpPr>
        <p:spPr>
          <a:xfrm>
            <a:off x="1813719" y="685800"/>
            <a:ext cx="13563600" cy="7543800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1" name="Group 5">
            <a:extLst>
              <a:ext uri="{FF2B5EF4-FFF2-40B4-BE49-F238E27FC236}">
                <a16:creationId xmlns:a16="http://schemas.microsoft.com/office/drawing/2014/main" id="{422EE159-6C01-E0F8-22E5-F9F1DDE86A25}"/>
              </a:ext>
            </a:extLst>
          </p:cNvPr>
          <p:cNvGrpSpPr>
            <a:grpSpLocks/>
          </p:cNvGrpSpPr>
          <p:nvPr/>
        </p:nvGrpSpPr>
        <p:grpSpPr bwMode="auto">
          <a:xfrm>
            <a:off x="2228586" y="6532034"/>
            <a:ext cx="11988800" cy="1468967"/>
            <a:chOff x="96" y="3394"/>
            <a:chExt cx="5664" cy="926"/>
          </a:xfrm>
        </p:grpSpPr>
        <p:pic>
          <p:nvPicPr>
            <p:cNvPr id="78857" name="Picture 6" descr="GRANS024">
              <a:extLst>
                <a:ext uri="{FF2B5EF4-FFF2-40B4-BE49-F238E27FC236}">
                  <a16:creationId xmlns:a16="http://schemas.microsoft.com/office/drawing/2014/main" id="{836176F3-6B69-2A2F-BA3E-09BDF170B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8" name="Picture 7" descr="GRANS024">
              <a:extLst>
                <a:ext uri="{FF2B5EF4-FFF2-40B4-BE49-F238E27FC236}">
                  <a16:creationId xmlns:a16="http://schemas.microsoft.com/office/drawing/2014/main" id="{0970F271-8D2D-41EA-7C26-7A2D930A7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53" name="Picture 14" descr="floral">
            <a:extLst>
              <a:ext uri="{FF2B5EF4-FFF2-40B4-BE49-F238E27FC236}">
                <a16:creationId xmlns:a16="http://schemas.microsoft.com/office/drawing/2014/main" id="{B83C9CD9-8B30-6751-2F8C-3B2138D29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3532">
            <a:off x="2201071" y="4419601"/>
            <a:ext cx="1426633" cy="131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9F80AAF-FD9C-79BF-FC58-7769CE9F2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919" y="5964768"/>
            <a:ext cx="3175000" cy="2569633"/>
          </a:xfrm>
          <a:prstGeom prst="ellipse">
            <a:avLst/>
          </a:prstGeom>
          <a:solidFill>
            <a:srgbClr val="FA320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ct val="0"/>
              </a:spcBef>
              <a:buNone/>
            </a:pPr>
            <a:endParaRPr lang="vi-VN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1219170" eaLnBrk="1" hangingPunct="1">
              <a:spcBef>
                <a:spcPct val="0"/>
              </a:spcBef>
              <a:buNone/>
            </a:pPr>
            <a:r>
              <a:rPr lang="vi-VN" altLang="en-US" sz="4267" b="1" dirty="0">
                <a:solidFill>
                  <a:srgbClr val="000000"/>
                </a:solidFill>
                <a:cs typeface="Arial" panose="020B0604020202020204" pitchFamily="34" charset="0"/>
              </a:rPr>
              <a:t>5 phút</a:t>
            </a:r>
            <a:endParaRPr lang="en-US" altLang="en-US" sz="4267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92D30-A4E9-7C1A-8CE6-9893292E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321">
            <a:off x="3898637" y="5918200"/>
            <a:ext cx="2671233" cy="24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D75EA40-5922-D82E-CBA6-74DE2E200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5770" y="6108701"/>
            <a:ext cx="2440516" cy="1731433"/>
          </a:xfrm>
          <a:prstGeom prst="rightArrow">
            <a:avLst>
              <a:gd name="adj1" fmla="val 50000"/>
              <a:gd name="adj2" fmla="val 4998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vi-VN" altLang="en-US" sz="2667" b="1" dirty="0">
                <a:solidFill>
                  <a:srgbClr val="000000"/>
                </a:solidFill>
                <a:cs typeface="Arial" panose="020B0604020202020204" pitchFamily="34" charset="0"/>
              </a:rPr>
              <a:t>BẮT ĐẦU</a:t>
            </a:r>
            <a:endParaRPr lang="en-US" altLang="en-US" sz="2667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FE12D9-29B0-3A3C-4CFA-71CF7C0878D3}"/>
              </a:ext>
            </a:extLst>
          </p:cNvPr>
          <p:cNvSpPr/>
          <p:nvPr/>
        </p:nvSpPr>
        <p:spPr>
          <a:xfrm>
            <a:off x="3846055" y="1746788"/>
            <a:ext cx="9720513" cy="13253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8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FD0402-F66B-E143-940C-A4A0BBCAA3B8}"/>
              </a:ext>
            </a:extLst>
          </p:cNvPr>
          <p:cNvSpPr txBox="1">
            <a:spLocks/>
          </p:cNvSpPr>
          <p:nvPr/>
        </p:nvSpPr>
        <p:spPr>
          <a:xfrm>
            <a:off x="3566319" y="4265622"/>
            <a:ext cx="10145184" cy="17499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  <a:defRPr/>
            </a:pPr>
            <a:r>
              <a:rPr lang="vi-VN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hoạt động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775620" y="1930400"/>
            <a:ext cx="4025900" cy="661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2038086" y="2313517"/>
            <a:ext cx="3505200" cy="58420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777737" y="1932517"/>
            <a:ext cx="4025900" cy="38100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37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777737" y="8155518"/>
            <a:ext cx="4025900" cy="38523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777737" y="8310034"/>
            <a:ext cx="4025900" cy="230717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2194719" y="3177118"/>
            <a:ext cx="3194051" cy="1993900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2177786" y="6743701"/>
            <a:ext cx="3223684" cy="141181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3733537" y="5140326"/>
            <a:ext cx="116417" cy="3013076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button: start timer"/>
          <p:cNvGrpSpPr/>
          <p:nvPr/>
        </p:nvGrpSpPr>
        <p:grpSpPr>
          <a:xfrm>
            <a:off x="2026319" y="247812"/>
            <a:ext cx="3515784" cy="1066616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733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2026319" y="247812"/>
            <a:ext cx="3515784" cy="1066616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733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4F00925-F877-46BA-AA80-B12B939C79F4}"/>
              </a:ext>
            </a:extLst>
          </p:cNvPr>
          <p:cNvSpPr txBox="1"/>
          <p:nvPr/>
        </p:nvSpPr>
        <p:spPr>
          <a:xfrm>
            <a:off x="10621952" y="247813"/>
            <a:ext cx="3744936" cy="1651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7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A71D87FF-A11C-49F7-8BCF-E2444CC8120B}"/>
              </a:ext>
            </a:extLst>
          </p:cNvPr>
          <p:cNvSpPr/>
          <p:nvPr/>
        </p:nvSpPr>
        <p:spPr>
          <a:xfrm>
            <a:off x="1813719" y="685800"/>
            <a:ext cx="13563600" cy="7543800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2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1" name="Group 5">
            <a:extLst>
              <a:ext uri="{FF2B5EF4-FFF2-40B4-BE49-F238E27FC236}">
                <a16:creationId xmlns:a16="http://schemas.microsoft.com/office/drawing/2014/main" id="{422EE159-6C01-E0F8-22E5-F9F1DDE86A25}"/>
              </a:ext>
            </a:extLst>
          </p:cNvPr>
          <p:cNvGrpSpPr>
            <a:grpSpLocks/>
          </p:cNvGrpSpPr>
          <p:nvPr/>
        </p:nvGrpSpPr>
        <p:grpSpPr bwMode="auto">
          <a:xfrm>
            <a:off x="2228586" y="6532034"/>
            <a:ext cx="11988800" cy="1468967"/>
            <a:chOff x="96" y="3394"/>
            <a:chExt cx="5664" cy="926"/>
          </a:xfrm>
        </p:grpSpPr>
        <p:pic>
          <p:nvPicPr>
            <p:cNvPr id="78857" name="Picture 6" descr="GRANS024">
              <a:extLst>
                <a:ext uri="{FF2B5EF4-FFF2-40B4-BE49-F238E27FC236}">
                  <a16:creationId xmlns:a16="http://schemas.microsoft.com/office/drawing/2014/main" id="{836176F3-6B69-2A2F-BA3E-09BDF170B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8" name="Picture 7" descr="GRANS024">
              <a:extLst>
                <a:ext uri="{FF2B5EF4-FFF2-40B4-BE49-F238E27FC236}">
                  <a16:creationId xmlns:a16="http://schemas.microsoft.com/office/drawing/2014/main" id="{0970F271-8D2D-41EA-7C26-7A2D930A7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853" name="Picture 14" descr="floral">
            <a:extLst>
              <a:ext uri="{FF2B5EF4-FFF2-40B4-BE49-F238E27FC236}">
                <a16:creationId xmlns:a16="http://schemas.microsoft.com/office/drawing/2014/main" id="{B83C9CD9-8B30-6751-2F8C-3B2138D29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3532">
            <a:off x="2201071" y="4419601"/>
            <a:ext cx="1426633" cy="131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9F80AAF-FD9C-79BF-FC58-7769CE9F2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919" y="5964768"/>
            <a:ext cx="3175000" cy="2569633"/>
          </a:xfrm>
          <a:prstGeom prst="ellipse">
            <a:avLst/>
          </a:prstGeom>
          <a:solidFill>
            <a:srgbClr val="FA320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267" b="1" noProof="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kumimoji="0" lang="vi-VN" alt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92D30-A4E9-7C1A-8CE6-9893292E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321">
            <a:off x="3862608" y="6069323"/>
            <a:ext cx="2671233" cy="244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D75EA40-5922-D82E-CBA6-74DE2E200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5770" y="6108701"/>
            <a:ext cx="2440516" cy="1731433"/>
          </a:xfrm>
          <a:prstGeom prst="rightArrow">
            <a:avLst>
              <a:gd name="adj1" fmla="val 50000"/>
              <a:gd name="adj2" fmla="val 4998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 ĐẦU</a:t>
            </a: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CD6270-654C-1252-BCE5-10F1D54FD994}"/>
              </a:ext>
            </a:extLst>
          </p:cNvPr>
          <p:cNvSpPr/>
          <p:nvPr/>
        </p:nvSpPr>
        <p:spPr>
          <a:xfrm>
            <a:off x="3846055" y="1746788"/>
            <a:ext cx="9720513" cy="13253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8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8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8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A72CF0-26D3-DF40-863C-B71F41D4E9A0}"/>
              </a:ext>
            </a:extLst>
          </p:cNvPr>
          <p:cNvSpPr txBox="1">
            <a:spLocks/>
          </p:cNvSpPr>
          <p:nvPr/>
        </p:nvSpPr>
        <p:spPr>
          <a:xfrm>
            <a:off x="3566319" y="4265622"/>
            <a:ext cx="10145184" cy="17499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  <a:defRPr/>
            </a:pPr>
            <a:r>
              <a:rPr lang="vi-VN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hoạt động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kern="0" dirty="0">
                <a:ln>
                  <a:solidFill>
                    <a:srgbClr val="00B0F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8748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775620" y="1930400"/>
            <a:ext cx="4025900" cy="661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2038086" y="2313517"/>
            <a:ext cx="3505200" cy="58420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777737" y="1932517"/>
            <a:ext cx="4025900" cy="38100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37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777737" y="8155518"/>
            <a:ext cx="4025900" cy="385233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777737" y="8310034"/>
            <a:ext cx="4025900" cy="230717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op sand"/>
          <p:cNvSpPr>
            <a:spLocks/>
          </p:cNvSpPr>
          <p:nvPr/>
        </p:nvSpPr>
        <p:spPr bwMode="auto">
          <a:xfrm>
            <a:off x="2194719" y="3177118"/>
            <a:ext cx="3194051" cy="1993900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bottom sand"/>
          <p:cNvSpPr>
            <a:spLocks/>
          </p:cNvSpPr>
          <p:nvPr/>
        </p:nvSpPr>
        <p:spPr bwMode="auto">
          <a:xfrm>
            <a:off x="2177786" y="6743701"/>
            <a:ext cx="3223684" cy="1411817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straight connector"/>
          <p:cNvSpPr>
            <a:spLocks noChangeArrowheads="1"/>
          </p:cNvSpPr>
          <p:nvPr/>
        </p:nvSpPr>
        <p:spPr bwMode="auto">
          <a:xfrm>
            <a:off x="3733537" y="5140326"/>
            <a:ext cx="116417" cy="3013076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button: start timer"/>
          <p:cNvGrpSpPr/>
          <p:nvPr/>
        </p:nvGrpSpPr>
        <p:grpSpPr>
          <a:xfrm>
            <a:off x="2026319" y="247812"/>
            <a:ext cx="3515784" cy="1066616"/>
            <a:chOff x="1332706" y="185859"/>
            <a:chExt cx="2636838" cy="799962"/>
          </a:xfrm>
        </p:grpSpPr>
        <p:sp>
          <p:nvSpPr>
            <p:cNvPr id="13" name="Rounded Rectangle 12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733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5" name="times up"/>
          <p:cNvGrpSpPr/>
          <p:nvPr/>
        </p:nvGrpSpPr>
        <p:grpSpPr>
          <a:xfrm>
            <a:off x="2026319" y="247812"/>
            <a:ext cx="3515784" cy="1066616"/>
            <a:chOff x="4321176" y="185859"/>
            <a:chExt cx="2636838" cy="799962"/>
          </a:xfrm>
        </p:grpSpPr>
        <p:sp>
          <p:nvSpPr>
            <p:cNvPr id="16" name="Rounded Rectangle 1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733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97F8153-8496-4443-A258-B4728722B5C5}"/>
              </a:ext>
            </a:extLst>
          </p:cNvPr>
          <p:cNvSpPr txBox="1"/>
          <p:nvPr/>
        </p:nvSpPr>
        <p:spPr>
          <a:xfrm>
            <a:off x="10621952" y="247813"/>
            <a:ext cx="3744936" cy="1651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LIMIT: </a:t>
            </a:r>
          </a:p>
          <a:p>
            <a:pPr algn="ctr"/>
            <a:r>
              <a:rPr lang="en-GB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7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7" name="Group 5">
            <a:extLst>
              <a:ext uri="{FF2B5EF4-FFF2-40B4-BE49-F238E27FC236}">
                <a16:creationId xmlns:a16="http://schemas.microsoft.com/office/drawing/2014/main" id="{48AF1999-43FF-416B-98A8-396EC48AF894}"/>
              </a:ext>
            </a:extLst>
          </p:cNvPr>
          <p:cNvGrpSpPr>
            <a:grpSpLocks/>
          </p:cNvGrpSpPr>
          <p:nvPr/>
        </p:nvGrpSpPr>
        <p:grpSpPr bwMode="auto">
          <a:xfrm>
            <a:off x="2228586" y="6532034"/>
            <a:ext cx="11988800" cy="1468967"/>
            <a:chOff x="96" y="3394"/>
            <a:chExt cx="5664" cy="926"/>
          </a:xfrm>
        </p:grpSpPr>
        <p:pic>
          <p:nvPicPr>
            <p:cNvPr id="88069" name="Picture 6" descr="GRANS024">
              <a:extLst>
                <a:ext uri="{FF2B5EF4-FFF2-40B4-BE49-F238E27FC236}">
                  <a16:creationId xmlns:a16="http://schemas.microsoft.com/office/drawing/2014/main" id="{5E007E7A-1D64-D186-77EE-DF906BA84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0" name="Picture 7" descr="GRANS024">
              <a:extLst>
                <a:ext uri="{FF2B5EF4-FFF2-40B4-BE49-F238E27FC236}">
                  <a16:creationId xmlns:a16="http://schemas.microsoft.com/office/drawing/2014/main" id="{7FF0CAC5-501E-6353-5890-25D156492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93D13BF-2775-CBCF-96E4-C8AEE18AA411}"/>
              </a:ext>
            </a:extLst>
          </p:cNvPr>
          <p:cNvSpPr/>
          <p:nvPr/>
        </p:nvSpPr>
        <p:spPr bwMode="auto">
          <a:xfrm>
            <a:off x="4785519" y="2971800"/>
            <a:ext cx="10515600" cy="2895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TriangleInverted">
              <a:avLst/>
            </a:prstTxWarp>
          </a:bodyPr>
          <a:lstStyle/>
          <a:p>
            <a:pPr algn="ctr" defTabSz="1219170" eaLnBrk="1" hangingPunct="1">
              <a:defRPr/>
            </a:pPr>
            <a:r>
              <a:rPr lang="en-US" sz="800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latin typeface="Ti,mes New Roman"/>
                <a:cs typeface="Arial" panose="020B0604020202020204" pitchFamily="34" charset="0"/>
              </a:rPr>
              <a:t>Trả</a:t>
            </a:r>
            <a:r>
              <a:rPr lang="en-US" sz="8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latin typeface="Ti,mes New Roman"/>
                <a:cs typeface="Arial" panose="020B0604020202020204" pitchFamily="34" charset="0"/>
              </a:rPr>
              <a:t> </a:t>
            </a:r>
            <a:r>
              <a:rPr lang="en-US" sz="800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latin typeface="Ti,mes New Roman"/>
                <a:cs typeface="Arial" panose="020B0604020202020204" pitchFamily="34" charset="0"/>
              </a:rPr>
              <a:t>lời</a:t>
            </a:r>
            <a:r>
              <a:rPr lang="en-US" sz="8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latin typeface="Ti,mes New Roman"/>
                <a:cs typeface="Arial" panose="020B0604020202020204" pitchFamily="34" charset="0"/>
              </a:rPr>
              <a:t> </a:t>
            </a:r>
            <a:r>
              <a:rPr lang="en-US" sz="800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latin typeface="Ti,mes New Roman"/>
                <a:cs typeface="Arial" panose="020B0604020202020204" pitchFamily="34" charset="0"/>
              </a:rPr>
              <a:t>câu</a:t>
            </a:r>
            <a:r>
              <a:rPr lang="en-US" sz="8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latin typeface="Ti,mes New Roman"/>
                <a:cs typeface="Arial" panose="020B0604020202020204" pitchFamily="34" charset="0"/>
              </a:rPr>
              <a:t> </a:t>
            </a:r>
            <a:r>
              <a:rPr lang="en-US" sz="800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0000FF"/>
                </a:solidFill>
                <a:latin typeface="Ti,mes New Roman"/>
                <a:cs typeface="Arial" panose="020B0604020202020204" pitchFamily="34" charset="0"/>
              </a:rPr>
              <a:t>hỏi</a:t>
            </a:r>
            <a:endParaRPr lang="en-US" sz="800" b="1" dirty="0">
              <a:ln w="22225">
                <a:solidFill>
                  <a:srgbClr val="333399"/>
                </a:solidFill>
                <a:prstDash val="solid"/>
              </a:ln>
              <a:solidFill>
                <a:srgbClr val="0000FF"/>
              </a:solidFill>
              <a:latin typeface="Ti,mes New Roman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2650801E-C3D2-5129-84EC-F8D3EBEDC31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7536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A12CE5-AF0B-472B-3D4E-38447157EDE8}"/>
              </a:ext>
            </a:extLst>
          </p:cNvPr>
          <p:cNvSpPr/>
          <p:nvPr/>
        </p:nvSpPr>
        <p:spPr bwMode="auto">
          <a:xfrm>
            <a:off x="746919" y="5105400"/>
            <a:ext cx="15011400" cy="1676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32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21098703002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47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919" y="838200"/>
            <a:ext cx="13487400" cy="740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13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2650801E-C3D2-5129-84EC-F8D3EBEDC31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7536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A12CE5-AF0B-472B-3D4E-38447157EDE8}"/>
              </a:ext>
            </a:extLst>
          </p:cNvPr>
          <p:cNvSpPr/>
          <p:nvPr/>
        </p:nvSpPr>
        <p:spPr bwMode="auto">
          <a:xfrm>
            <a:off x="746919" y="5105400"/>
            <a:ext cx="15011400" cy="2667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5400" b="1" dirty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>N</a:t>
            </a:r>
            <a:r>
              <a:rPr lang="nl-NL" sz="5400" b="1" dirty="0">
                <a:solidFill>
                  <a:schemeClr val="tx1"/>
                </a:solidFill>
                <a:latin typeface="Times New Roman"/>
                <a:ea typeface="Times New Roman"/>
              </a:rPr>
              <a:t>ắng không lọt vào phòng bà, bà lại già yếu, khó đi lại nên không đi ra chỗ có nắng được.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6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ape, square&#10;&#10;Description automatically generated">
            <a:extLst>
              <a:ext uri="{FF2B5EF4-FFF2-40B4-BE49-F238E27FC236}">
                <a16:creationId xmlns:a16="http://schemas.microsoft.com/office/drawing/2014/main" id="{67CF3BE6-B33D-56AE-F6E1-D597CA51A94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10210800"/>
          </a:xfr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DED7908B-3070-E582-6D8C-A8146C50C8D7}"/>
              </a:ext>
            </a:extLst>
          </p:cNvPr>
          <p:cNvSpPr/>
          <p:nvPr/>
        </p:nvSpPr>
        <p:spPr bwMode="auto">
          <a:xfrm>
            <a:off x="1356518" y="762000"/>
            <a:ext cx="14920119" cy="8382000"/>
          </a:xfrm>
          <a:prstGeom prst="irregularSeal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Na </a:t>
            </a:r>
            <a:r>
              <a:rPr lang="en-US" sz="6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nghĩ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ra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cách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nào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để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mang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nắng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cho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kumimoji="0" lang="en-US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0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ape, square&#10;&#10;Description automatically generated">
            <a:extLst>
              <a:ext uri="{FF2B5EF4-FFF2-40B4-BE49-F238E27FC236}">
                <a16:creationId xmlns:a16="http://schemas.microsoft.com/office/drawing/2014/main" id="{67CF3BE6-B33D-56AE-F6E1-D597CA51A94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7" cy="10210800"/>
          </a:xfr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DED7908B-3070-E582-6D8C-A8146C50C8D7}"/>
              </a:ext>
            </a:extLst>
          </p:cNvPr>
          <p:cNvSpPr/>
          <p:nvPr/>
        </p:nvSpPr>
        <p:spPr bwMode="auto">
          <a:xfrm>
            <a:off x="1356518" y="762000"/>
            <a:ext cx="14920119" cy="8915400"/>
          </a:xfrm>
          <a:prstGeom prst="irregularSeal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6600" b="1" dirty="0">
                <a:solidFill>
                  <a:srgbClr val="0000CC"/>
                </a:solidFill>
                <a:latin typeface="Times New Roman"/>
                <a:ea typeface="Times New Roman"/>
              </a:rPr>
              <a:t>Na nghĩ ra cách bắt nắng trên vạt áo mang về cho bà.</a:t>
            </a:r>
            <a:endParaRPr kumimoji="0" lang="en-US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7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1D8E-85C6-4619-1408-29759D17E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506E549B-8098-B2C9-ED9B-AA8BACEC6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220200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8F9B7D9-812E-E1EA-3EB2-24B946AB1AB5}"/>
              </a:ext>
            </a:extLst>
          </p:cNvPr>
          <p:cNvSpPr/>
          <p:nvPr/>
        </p:nvSpPr>
        <p:spPr bwMode="auto">
          <a:xfrm>
            <a:off x="3185319" y="1890184"/>
            <a:ext cx="10668000" cy="4586816"/>
          </a:xfrm>
          <a:prstGeom prst="wedgeEllipseCallout">
            <a:avLst>
              <a:gd name="adj1" fmla="val -67259"/>
              <a:gd name="adj2" fmla="val 74635"/>
            </a:avLst>
          </a:prstGeom>
          <a:solidFill>
            <a:schemeClr val="accent5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Na </a:t>
            </a:r>
            <a:r>
              <a:rPr lang="en-US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có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mang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được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nắng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cho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bà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không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Vì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sao</a:t>
            </a:r>
            <a:r>
              <a:rPr lang="en-US" sz="6000" b="1" dirty="0">
                <a:solidFill>
                  <a:srgbClr val="FFFF00"/>
                </a:solidFill>
                <a:latin typeface="Times New Roman"/>
                <a:ea typeface="Times New Roman"/>
              </a:rPr>
              <a:t>?</a:t>
            </a:r>
            <a:endParaRPr kumimoji="0" lang="en-US" sz="6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1D8E-85C6-4619-1408-29759D17E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hape&#10;&#10;Description automatically generated">
            <a:extLst>
              <a:ext uri="{FF2B5EF4-FFF2-40B4-BE49-F238E27FC236}">
                <a16:creationId xmlns:a16="http://schemas.microsoft.com/office/drawing/2014/main" id="{506E549B-8098-B2C9-ED9B-AA8BACEC6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220200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8F9B7D9-812E-E1EA-3EB2-24B946AB1AB5}"/>
              </a:ext>
            </a:extLst>
          </p:cNvPr>
          <p:cNvSpPr/>
          <p:nvPr/>
        </p:nvSpPr>
        <p:spPr bwMode="auto">
          <a:xfrm>
            <a:off x="3109119" y="1447800"/>
            <a:ext cx="11049000" cy="5943600"/>
          </a:xfrm>
          <a:prstGeom prst="wedgeEllipseCallout">
            <a:avLst>
              <a:gd name="adj1" fmla="val -64029"/>
              <a:gd name="adj2" fmla="val 49582"/>
            </a:avLst>
          </a:prstGeom>
          <a:solidFill>
            <a:schemeClr val="accent5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nl-NL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Na không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mang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được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nắng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cho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bà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vì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nắng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là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thứ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không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thể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bắt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được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.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Nắng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chỉ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chiếu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vào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vạt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áo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na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chứ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không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ở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đó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/>
                <a:ea typeface="Times New Roman"/>
              </a:rPr>
              <a:t>mãi</a:t>
            </a:r>
            <a:r>
              <a:rPr lang="en-US" sz="5400" b="1" dirty="0">
                <a:solidFill>
                  <a:srgbClr val="FFFF00"/>
                </a:solidFill>
                <a:latin typeface="Times New Roman"/>
                <a:ea typeface="Times New Roman"/>
              </a:rPr>
              <a:t>.</a:t>
            </a:r>
            <a:endParaRPr kumimoji="0" lang="en-US" sz="6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A2FE-2FF8-6B92-067F-D3347B5A646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cs typeface="Times New Roman" pitchFamily="18" charset="0"/>
              </a:rPr>
              <a:t>4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cho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BD9F8-15DA-1CE0-8895-B9E996F6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32" y="2590800"/>
            <a:ext cx="14648974" cy="4572000"/>
          </a:xfrm>
        </p:spPr>
        <p:txBody>
          <a:bodyPr/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Chọn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câu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trả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lời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hoặc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nêu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ý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kiến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khác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của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em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5400" b="1" dirty="0"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A</a:t>
            </a:r>
            <a:r>
              <a:rPr lang="en-US" sz="5400" b="1" i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.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Bà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hiểu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tình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cảm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của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Na</a:t>
            </a:r>
            <a:endParaRPr lang="en-US" sz="5400" b="1" dirty="0"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B</a:t>
            </a:r>
            <a:r>
              <a:rPr lang="en-US" sz="5400" b="1" i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.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Bà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không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muốn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Na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buồn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5400" b="1" dirty="0">
              <a:solidFill>
                <a:srgbClr val="0000CC"/>
              </a:solidFill>
              <a:latin typeface="Times New Roman"/>
              <a:ea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C</a:t>
            </a:r>
            <a:r>
              <a:rPr lang="en-US" sz="5400" b="1" i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.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Bà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rất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5400" b="1" i="1" dirty="0" err="1">
                <a:solidFill>
                  <a:srgbClr val="0000CC"/>
                </a:solidFill>
                <a:latin typeface="Times New Roman"/>
                <a:ea typeface="Times New Roman"/>
              </a:rPr>
              <a:t>yêu</a:t>
            </a:r>
            <a:r>
              <a:rPr lang="en-US" sz="5400" b="1" i="1" dirty="0">
                <a:solidFill>
                  <a:srgbClr val="0000CC"/>
                </a:solidFill>
                <a:latin typeface="Times New Roman"/>
                <a:ea typeface="Times New Roman"/>
              </a:rPr>
              <a:t> Na</a:t>
            </a:r>
          </a:p>
          <a:p>
            <a:endParaRPr lang="en-US" dirty="0"/>
          </a:p>
        </p:txBody>
      </p:sp>
      <p:sp>
        <p:nvSpPr>
          <p:cNvPr id="5" name="5-Point Star 4"/>
          <p:cNvSpPr/>
          <p:nvPr/>
        </p:nvSpPr>
        <p:spPr bwMode="auto">
          <a:xfrm>
            <a:off x="9509919" y="3657600"/>
            <a:ext cx="1219200" cy="9906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5C7B-3295-6F69-347E-354CC80D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207221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Nếu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Na,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sẽ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để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giúp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nhìn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thấy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nắng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E7251-8418-242E-ED08-EF64260F6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32" y="2971800"/>
            <a:ext cx="14648974" cy="519641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vi-VN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 nắng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chụp ảnh nắng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nhờ bố/ người thân cùng đưa bà ra ngoài ngắm nắng,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...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8629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71A90-6549-95D8-29F4-F8CAAE47D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32" y="685801"/>
            <a:ext cx="14648974" cy="7482418"/>
          </a:xfrm>
        </p:spPr>
        <p:txBody>
          <a:bodyPr/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nói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cô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Na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ngoan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ngoãn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hiếu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thảo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Vì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không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thể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ra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ngoài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để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nhìn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được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nắng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nên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Na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đã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nghĩ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lấy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vạt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áo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bắt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nắng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cho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</a:p>
          <a:p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Qua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đó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cho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thấy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khi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biết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yêu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thương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quan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tâm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người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thân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gia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đình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thì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họ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sẽ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rất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vui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hạnh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phúc</a:t>
            </a:r>
            <a:r>
              <a:rPr lang="en-US" sz="6000" b="1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endParaRPr lang="en-US" sz="60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A71D87FF-A11C-49F7-8BCF-E2444CC8120B}"/>
              </a:ext>
            </a:extLst>
          </p:cNvPr>
          <p:cNvSpPr/>
          <p:nvPr/>
        </p:nvSpPr>
        <p:spPr>
          <a:xfrm>
            <a:off x="1813719" y="685800"/>
            <a:ext cx="13563600" cy="7543800"/>
          </a:xfrm>
          <a:prstGeom prst="irregularSeal2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9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96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5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47219" y="3048000"/>
            <a:ext cx="9982200" cy="320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43012" t="43710" r="27101" b="36479"/>
          <a:stretch/>
        </p:blipFill>
        <p:spPr bwMode="auto">
          <a:xfrm>
            <a:off x="37928" y="-304800"/>
            <a:ext cx="16238710" cy="960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43035" t="43735" r="27078" b="37711"/>
          <a:stretch/>
        </p:blipFill>
        <p:spPr bwMode="auto">
          <a:xfrm>
            <a:off x="0" y="0"/>
            <a:ext cx="16276638" cy="883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F40DE42D-4FE8-13A1-68F9-6B9F6B78D004}"/>
              </a:ext>
            </a:extLst>
          </p:cNvPr>
          <p:cNvSpPr/>
          <p:nvPr/>
        </p:nvSpPr>
        <p:spPr>
          <a:xfrm>
            <a:off x="61119" y="685800"/>
            <a:ext cx="4419600" cy="25908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36001F-BD3F-6495-2A65-0CE808FFD6E1}"/>
              </a:ext>
            </a:extLst>
          </p:cNvPr>
          <p:cNvSpPr/>
          <p:nvPr/>
        </p:nvSpPr>
        <p:spPr>
          <a:xfrm>
            <a:off x="4480719" y="838200"/>
            <a:ext cx="11506200" cy="7924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98499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A38D-1371-814F-3D70-A4A096930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bedroom&#10;&#10;Description automatically generated">
            <a:extLst>
              <a:ext uri="{FF2B5EF4-FFF2-40B4-BE49-F238E27FC236}">
                <a16:creationId xmlns:a16="http://schemas.microsoft.com/office/drawing/2014/main" id="{274B57F5-73B5-9516-6087-EB55BAA4D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9" y="647700"/>
            <a:ext cx="15011399" cy="7848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523B52-280D-BF19-8180-EBB6AFD2759E}"/>
              </a:ext>
            </a:extLst>
          </p:cNvPr>
          <p:cNvSpPr txBox="1"/>
          <p:nvPr/>
        </p:nvSpPr>
        <p:spPr>
          <a:xfrm>
            <a:off x="3947319" y="4267200"/>
            <a:ext cx="883920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04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F1239-983B-52F0-76D6-701EE961E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bedroom&#10;&#10;Description automatically generated">
            <a:extLst>
              <a:ext uri="{FF2B5EF4-FFF2-40B4-BE49-F238E27FC236}">
                <a16:creationId xmlns:a16="http://schemas.microsoft.com/office/drawing/2014/main" id="{6F601FAD-A92A-9937-1D89-85B863841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6276638" cy="10820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855A2-A1D6-5C33-210E-B9AEC6BEE1BE}"/>
              </a:ext>
            </a:extLst>
          </p:cNvPr>
          <p:cNvSpPr txBox="1"/>
          <p:nvPr/>
        </p:nvSpPr>
        <p:spPr>
          <a:xfrm>
            <a:off x="5471319" y="533400"/>
            <a:ext cx="4953000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BA28FF18-0D03-E82C-F62F-3F2303483505}"/>
              </a:ext>
            </a:extLst>
          </p:cNvPr>
          <p:cNvSpPr/>
          <p:nvPr/>
        </p:nvSpPr>
        <p:spPr>
          <a:xfrm>
            <a:off x="4861719" y="2756060"/>
            <a:ext cx="9144000" cy="4025740"/>
          </a:xfrm>
          <a:prstGeom prst="cloudCallout">
            <a:avLst>
              <a:gd name="adj1" fmla="val -54218"/>
              <a:gd name="adj2" fmla="val 73753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6265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42CF-D0E7-84D1-22DA-7E6E1045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83E4FB3-2B03-E619-1EB8-0DF1C9D3F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</p:spPr>
      </p:pic>
      <p:sp>
        <p:nvSpPr>
          <p:cNvPr id="7" name="Star: 6 Points 6">
            <a:extLst>
              <a:ext uri="{FF2B5EF4-FFF2-40B4-BE49-F238E27FC236}">
                <a16:creationId xmlns:a16="http://schemas.microsoft.com/office/drawing/2014/main" id="{D7F2F87C-EB9A-306A-9C85-0D4FF4EA9F2F}"/>
              </a:ext>
            </a:extLst>
          </p:cNvPr>
          <p:cNvSpPr/>
          <p:nvPr/>
        </p:nvSpPr>
        <p:spPr>
          <a:xfrm>
            <a:off x="1661318" y="883354"/>
            <a:ext cx="3505201" cy="2317046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49B3302E-0543-43A7-AC88-4B467F70F0FE}"/>
              </a:ext>
            </a:extLst>
          </p:cNvPr>
          <p:cNvSpPr/>
          <p:nvPr/>
        </p:nvSpPr>
        <p:spPr>
          <a:xfrm>
            <a:off x="4480719" y="6710140"/>
            <a:ext cx="3505201" cy="2317046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88FE021B-605F-504A-E405-B9861175D0E9}"/>
              </a:ext>
            </a:extLst>
          </p:cNvPr>
          <p:cNvSpPr/>
          <p:nvPr/>
        </p:nvSpPr>
        <p:spPr>
          <a:xfrm>
            <a:off x="471478" y="3770059"/>
            <a:ext cx="3505201" cy="2317046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DC6F29BA-7AD4-8637-C834-8F29EF2BEB48}"/>
              </a:ext>
            </a:extLst>
          </p:cNvPr>
          <p:cNvSpPr/>
          <p:nvPr/>
        </p:nvSpPr>
        <p:spPr>
          <a:xfrm>
            <a:off x="5905312" y="3580171"/>
            <a:ext cx="3505201" cy="2317046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id="{FD1FA2B7-728A-52BE-F1E7-D8DA1480B87D}"/>
              </a:ext>
            </a:extLst>
          </p:cNvPr>
          <p:cNvSpPr/>
          <p:nvPr/>
        </p:nvSpPr>
        <p:spPr>
          <a:xfrm>
            <a:off x="10195719" y="5348815"/>
            <a:ext cx="3505201" cy="2317046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BF8E4DAB-42E5-BE75-7A5D-C362B9E5AD25}"/>
              </a:ext>
            </a:extLst>
          </p:cNvPr>
          <p:cNvSpPr/>
          <p:nvPr/>
        </p:nvSpPr>
        <p:spPr>
          <a:xfrm>
            <a:off x="10195718" y="2000984"/>
            <a:ext cx="3505201" cy="2317046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lóng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id="{EEA6B605-EA30-B326-5C53-079A8FAC2664}"/>
              </a:ext>
            </a:extLst>
          </p:cNvPr>
          <p:cNvSpPr/>
          <p:nvPr/>
        </p:nvSpPr>
        <p:spPr>
          <a:xfrm>
            <a:off x="6016144" y="207446"/>
            <a:ext cx="3505201" cy="2317046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6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D80A4-2F47-683C-4BE2-537E95E6A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">
            <a:extLst>
              <a:ext uri="{FF2B5EF4-FFF2-40B4-BE49-F238E27FC236}">
                <a16:creationId xmlns:a16="http://schemas.microsoft.com/office/drawing/2014/main" id="{EE74E4E1-6772-4440-CF46-19F4F695B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FA0D94-D515-1A98-8BA7-19331249F51E}"/>
              </a:ext>
            </a:extLst>
          </p:cNvPr>
          <p:cNvSpPr/>
          <p:nvPr/>
        </p:nvSpPr>
        <p:spPr>
          <a:xfrm>
            <a:off x="1729395" y="2590800"/>
            <a:ext cx="13190724" cy="56246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623719" y="3879145"/>
            <a:ext cx="381000" cy="90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271919" y="6019800"/>
            <a:ext cx="381000" cy="90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1414919" y="4953001"/>
            <a:ext cx="381000" cy="90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7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D80A4-2F47-683C-4BE2-537E95E6A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">
            <a:extLst>
              <a:ext uri="{FF2B5EF4-FFF2-40B4-BE49-F238E27FC236}">
                <a16:creationId xmlns:a16="http://schemas.microsoft.com/office/drawing/2014/main" id="{EE74E4E1-6772-4440-CF46-19F4F695B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FA0D94-D515-1A98-8BA7-19331249F51E}"/>
              </a:ext>
            </a:extLst>
          </p:cNvPr>
          <p:cNvSpPr/>
          <p:nvPr/>
        </p:nvSpPr>
        <p:spPr>
          <a:xfrm>
            <a:off x="1729395" y="2590800"/>
            <a:ext cx="13190724" cy="56246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919119" y="3907365"/>
            <a:ext cx="381000" cy="90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785519" y="4953001"/>
            <a:ext cx="381000" cy="90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662319" y="4931833"/>
            <a:ext cx="381000" cy="90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157119" y="6047317"/>
            <a:ext cx="381000" cy="900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4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10602</TotalTime>
  <Words>601</Words>
  <Application>Microsoft Office PowerPoint</Application>
  <PresentationFormat>Custom</PresentationFormat>
  <Paragraphs>69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Garamond</vt:lpstr>
      <vt:lpstr>Tahoma</vt:lpstr>
      <vt:lpstr>Ti,mes New Roman</vt:lpstr>
      <vt:lpstr>Times New Roman</vt:lpstr>
      <vt:lpstr>Organic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4: Câu nói của bà cho em biết điều gì?</vt:lpstr>
      <vt:lpstr>Câu 5: Nếu là Na, em sẽ làm gì để giúp bà nhìn thấy nắng?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1171</cp:revision>
  <dcterms:created xsi:type="dcterms:W3CDTF">2008-09-09T22:52:10Z</dcterms:created>
  <dcterms:modified xsi:type="dcterms:W3CDTF">2025-11-14T02:30:34Z</dcterms:modified>
</cp:coreProperties>
</file>