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1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7"/>
  </p:notesMasterIdLst>
  <p:sldIdLst>
    <p:sldId id="687" r:id="rId2"/>
    <p:sldId id="686" r:id="rId3"/>
    <p:sldId id="256" r:id="rId4"/>
    <p:sldId id="683" r:id="rId5"/>
    <p:sldId id="684" r:id="rId6"/>
    <p:sldId id="292" r:id="rId7"/>
    <p:sldId id="680" r:id="rId8"/>
    <p:sldId id="317" r:id="rId9"/>
    <p:sldId id="316" r:id="rId10"/>
    <p:sldId id="320" r:id="rId11"/>
    <p:sldId id="318" r:id="rId12"/>
    <p:sldId id="334" r:id="rId13"/>
    <p:sldId id="306" r:id="rId14"/>
    <p:sldId id="675" r:id="rId15"/>
    <p:sldId id="676" r:id="rId16"/>
    <p:sldId id="681" r:id="rId17"/>
    <p:sldId id="682" r:id="rId18"/>
    <p:sldId id="417" r:id="rId19"/>
    <p:sldId id="373" r:id="rId20"/>
    <p:sldId id="690" r:id="rId21"/>
    <p:sldId id="434" r:id="rId22"/>
    <p:sldId id="433" r:id="rId23"/>
    <p:sldId id="322" r:id="rId24"/>
    <p:sldId id="326" r:id="rId25"/>
    <p:sldId id="327" r:id="rId26"/>
    <p:sldId id="328" r:id="rId27"/>
    <p:sldId id="329" r:id="rId28"/>
    <p:sldId id="330" r:id="rId29"/>
    <p:sldId id="378" r:id="rId30"/>
    <p:sldId id="377" r:id="rId31"/>
    <p:sldId id="665" r:id="rId32"/>
    <p:sldId id="315" r:id="rId33"/>
    <p:sldId id="420" r:id="rId34"/>
    <p:sldId id="396" r:id="rId35"/>
    <p:sldId id="688" r:id="rId36"/>
  </p:sldIdLst>
  <p:sldSz cx="12192000" cy="6858000"/>
  <p:notesSz cx="6858000" cy="9144000"/>
  <p:embeddedFontLst>
    <p:embeddedFont>
      <p:font typeface=".VnRevueH" panose="020B7200000000000000" pitchFamily="34" charset="0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FF40FF"/>
    <a:srgbClr val="EF5288"/>
    <a:srgbClr val="EECAF2"/>
    <a:srgbClr val="EF578A"/>
    <a:srgbClr val="B597EA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 autoAdjust="0"/>
    <p:restoredTop sz="84947"/>
  </p:normalViewPr>
  <p:slideViewPr>
    <p:cSldViewPr snapToGrid="0" snapToObjects="1">
      <p:cViewPr varScale="1">
        <p:scale>
          <a:sx n="58" d="100"/>
          <a:sy n="58" d="100"/>
        </p:scale>
        <p:origin x="8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952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7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82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8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4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8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19" y="0"/>
            <a:ext cx="182412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</a:t>
            </a:r>
            <a:r>
              <a:rPr lang="en-US" sz="1800" b="1" baseline="0" dirty="0">
                <a:solidFill>
                  <a:schemeClr val="bg1"/>
                </a:solidFill>
              </a:rPr>
              <a:t> Colors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65" r:id="rId1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9.jp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jp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30.png"/><Relationship Id="rId5" Type="http://schemas.openxmlformats.org/officeDocument/2006/relationships/audio" Target="../media/audio6.wav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11" Type="http://schemas.openxmlformats.org/officeDocument/2006/relationships/image" Target="../media/image41.png"/><Relationship Id="rId5" Type="http://schemas.openxmlformats.org/officeDocument/2006/relationships/audio" Target="../media/audio11.wav"/><Relationship Id="rId10" Type="http://schemas.openxmlformats.org/officeDocument/2006/relationships/image" Target="../media/image40.png"/><Relationship Id="rId4" Type="http://schemas.openxmlformats.org/officeDocument/2006/relationships/audio" Target="../media/audio10.wav"/><Relationship Id="rId9" Type="http://schemas.openxmlformats.org/officeDocument/2006/relationships/audio" Target="../media/audio15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10" Type="http://schemas.microsoft.com/office/2007/relationships/hdphoto" Target="../media/hdphoto8.wdp"/><Relationship Id="rId4" Type="http://schemas.microsoft.com/office/2007/relationships/hdphoto" Target="../media/hdphoto4.wdp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emf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9.jp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jp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Hình nền mở đầu về học t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2192000" cy="600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01710" y="1378406"/>
            <a:ext cx="6988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YEN SON PRIMARY SCHOOL</a:t>
            </a:r>
            <a:endParaRPr lang="vi-VN" sz="4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557" y="4001294"/>
            <a:ext cx="48221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dirty="0">
                <a:solidFill>
                  <a:srgbClr val="54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8650" y="5059561"/>
            <a:ext cx="5170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Ngo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Thuy</a:t>
            </a:r>
          </a:p>
        </p:txBody>
      </p:sp>
    </p:spTree>
    <p:extLst>
      <p:ext uri="{BB962C8B-B14F-4D97-AF65-F5344CB8AC3E}">
        <p14:creationId xmlns:p14="http://schemas.microsoft.com/office/powerpoint/2010/main" val="38296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205018"/>
            <a:ext cx="12230957" cy="6105828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229317"/>
            <a:ext cx="12230016" cy="3822729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548166" y="520904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747202" y="3860774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308249" y="5326045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282848" y="5468096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97945" y="5060923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467944" y="3596554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64016" y="3662701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cap.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64016" y="5115827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bag.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70614" y="5267206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98950" y="3837216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368662" y="204970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94556" y="615212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it?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364016" y="2209575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door.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42279" y="2358993"/>
            <a:ext cx="1013311" cy="102509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 b="8978"/>
          <a:stretch/>
        </p:blipFill>
        <p:spPr>
          <a:xfrm>
            <a:off x="2816159" y="1525083"/>
            <a:ext cx="2801372" cy="157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945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95833E-6 2.22222E-6 L -0.03529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229316"/>
            <a:ext cx="12230957" cy="6168098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229317"/>
            <a:ext cx="12230016" cy="3822729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66720" y="52090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730391" y="3751750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91438" y="5217021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266037" y="5359072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242921" y="3004366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81134" y="4951899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451133" y="3487530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33845" y="3662701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bag.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33845" y="5115827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door.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14578" y="19694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9254" y="551265"/>
              <a:ext cx="5106405" cy="49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it?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66961" y="3796479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95296" y="5264918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33845" y="220957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book.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66961" y="2328040"/>
            <a:ext cx="1013311" cy="1025095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b="10986"/>
          <a:stretch/>
        </p:blipFill>
        <p:spPr>
          <a:xfrm>
            <a:off x="3610672" y="1289904"/>
            <a:ext cx="1732400" cy="20234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901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75E-6 4.44444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30357" y="624584"/>
            <a:ext cx="5654351" cy="543549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red, yellow, blue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002D6-6416-76BE-8752-0BA91B2A4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76" y="1567945"/>
            <a:ext cx="4045009" cy="39660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84" y="110462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7C0BD-CC1C-AB16-7662-66B81A13C7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2" y="1443121"/>
            <a:ext cx="3826207" cy="3838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3A5C4-0B4A-ACE4-0C41-C64526F66E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3637" y="1600196"/>
            <a:ext cx="3808596" cy="38387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5CD934-A19E-E9B9-6F88-03222802B9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7898" y="4371975"/>
            <a:ext cx="1236477" cy="7688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5D55480-7659-EDB6-6B05-3AC1AEB738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4105" y="4488968"/>
            <a:ext cx="1781629" cy="76883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5072B26-193A-65AE-FDF4-2CF5C1B271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8990" y="4550344"/>
            <a:ext cx="1315112" cy="6461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990994-ABE7-5E67-F72A-7F39AC1D8605}"/>
              </a:ext>
            </a:extLst>
          </p:cNvPr>
          <p:cNvSpPr txBox="1"/>
          <p:nvPr/>
        </p:nvSpPr>
        <p:spPr>
          <a:xfrm>
            <a:off x="325041" y="5414879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/red/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màu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23D2-7824-8C87-CC8C-A4B5E2EF226F}"/>
              </a:ext>
            </a:extLst>
          </p:cNvPr>
          <p:cNvSpPr txBox="1"/>
          <p:nvPr/>
        </p:nvSpPr>
        <p:spPr>
          <a:xfrm>
            <a:off x="4655185" y="5414878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/ˈ</a:t>
            </a:r>
            <a:r>
              <a:rPr lang="en-US" sz="2800" dirty="0" err="1">
                <a:solidFill>
                  <a:srgbClr val="FF0000"/>
                </a:solidFill>
              </a:rPr>
              <a:t>jeloʊ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màu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8233652" y="5534025"/>
            <a:ext cx="3633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blu</a:t>
            </a:r>
            <a:r>
              <a:rPr lang="en-US" sz="2800" dirty="0">
                <a:solidFill>
                  <a:srgbClr val="FF0000"/>
                </a:solidFill>
              </a:rPr>
              <a:t>ː/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lvl="0" algn="ctr">
              <a:defRPr/>
            </a:pPr>
            <a:r>
              <a:rPr lang="vi-VN" sz="2800" dirty="0">
                <a:solidFill>
                  <a:srgbClr val="FF0000"/>
                </a:solidFill>
              </a:rPr>
              <a:t>màu xanh dương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cd1">
            <a:extLst>
              <a:ext uri="{FF2B5EF4-FFF2-40B4-BE49-F238E27FC236}">
                <a16:creationId xmlns:a16="http://schemas.microsoft.com/office/drawing/2014/main" id="{D628B9DD-2A3A-7D16-3810-F691F0192B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27" y="289829"/>
            <a:ext cx="6177148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1596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BCF66-829A-F1F3-C905-35A9C6F47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252" y="1325357"/>
            <a:ext cx="4891648" cy="4881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65D6E-47B5-0CF5-9DD9-485829114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8198" y="2249288"/>
            <a:ext cx="1643902" cy="1022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C383A1-CA08-09E1-0411-EA67AE3E1478}"/>
              </a:ext>
            </a:extLst>
          </p:cNvPr>
          <p:cNvSpPr txBox="1"/>
          <p:nvPr/>
        </p:nvSpPr>
        <p:spPr>
          <a:xfrm>
            <a:off x="6763941" y="3547979"/>
            <a:ext cx="32226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/red/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cd1">
            <a:extLst>
              <a:ext uri="{FF2B5EF4-FFF2-40B4-BE49-F238E27FC236}">
                <a16:creationId xmlns:a16="http://schemas.microsoft.com/office/drawing/2014/main" id="{5FDE1A5C-D9E0-F183-D020-8A22B52EC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27" y="289829"/>
            <a:ext cx="6177148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BE59A-0FAF-F2F2-59B8-D722D193CEED}"/>
              </a:ext>
            </a:extLst>
          </p:cNvPr>
          <p:cNvSpPr txBox="1"/>
          <p:nvPr/>
        </p:nvSpPr>
        <p:spPr>
          <a:xfrm>
            <a:off x="6759139" y="629614"/>
            <a:ext cx="41241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on color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to hear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sound</a:t>
            </a: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728C2-4831-EDB6-3B25-8625A7248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46" y="1038541"/>
            <a:ext cx="4829017" cy="4780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92582C-7A5F-6387-311B-2BF659E82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305" y="2095500"/>
            <a:ext cx="2736980" cy="1181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9447C8-0B78-FFFC-D4BB-4E393182B358}"/>
              </a:ext>
            </a:extLst>
          </p:cNvPr>
          <p:cNvSpPr txBox="1"/>
          <p:nvPr/>
        </p:nvSpPr>
        <p:spPr>
          <a:xfrm>
            <a:off x="6929138" y="3690853"/>
            <a:ext cx="29431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jeloʊ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cd1">
            <a:extLst>
              <a:ext uri="{FF2B5EF4-FFF2-40B4-BE49-F238E27FC236}">
                <a16:creationId xmlns:a16="http://schemas.microsoft.com/office/drawing/2014/main" id="{76B2F558-01DB-A8D3-DD66-AA07F3AE7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27" y="289829"/>
            <a:ext cx="6177148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7FF89D-E3E6-D674-4979-356AC9F60CEA}"/>
              </a:ext>
            </a:extLst>
          </p:cNvPr>
          <p:cNvSpPr txBox="1"/>
          <p:nvPr/>
        </p:nvSpPr>
        <p:spPr>
          <a:xfrm>
            <a:off x="6759139" y="629614"/>
            <a:ext cx="41241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on color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to hear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sound</a:t>
            </a:r>
          </a:p>
        </p:txBody>
      </p:sp>
    </p:spTree>
    <p:extLst>
      <p:ext uri="{BB962C8B-B14F-4D97-AF65-F5344CB8AC3E}">
        <p14:creationId xmlns:p14="http://schemas.microsoft.com/office/powerpoint/2010/main" val="195261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8207F0-4A13-047A-4653-E0E4E1CBB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451" y="1333500"/>
            <a:ext cx="4577233" cy="445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CE90F-CDB5-BAC4-BA74-C0D7E8C65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652" y="2347303"/>
            <a:ext cx="2201573" cy="1081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41F47-B2C9-527D-2B79-E0E364E7A6A7}"/>
              </a:ext>
            </a:extLst>
          </p:cNvPr>
          <p:cNvSpPr txBox="1"/>
          <p:nvPr/>
        </p:nvSpPr>
        <p:spPr>
          <a:xfrm>
            <a:off x="7309727" y="4114800"/>
            <a:ext cx="3633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blu</a:t>
            </a:r>
            <a:r>
              <a:rPr lang="en-US" sz="3200" dirty="0">
                <a:solidFill>
                  <a:srgbClr val="FF0000"/>
                </a:solidFill>
              </a:rPr>
              <a:t>ː/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3200" dirty="0">
                <a:solidFill>
                  <a:srgbClr val="FF0000"/>
                </a:solidFill>
              </a:rPr>
              <a:t>màu xanh dương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cd1">
            <a:extLst>
              <a:ext uri="{FF2B5EF4-FFF2-40B4-BE49-F238E27FC236}">
                <a16:creationId xmlns:a16="http://schemas.microsoft.com/office/drawing/2014/main" id="{14A230C7-F4EA-074D-25D5-93B1B91CD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27" y="289829"/>
            <a:ext cx="6177148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359C14-2726-71BC-E88F-2A8176511BB9}"/>
              </a:ext>
            </a:extLst>
          </p:cNvPr>
          <p:cNvSpPr txBox="1"/>
          <p:nvPr/>
        </p:nvSpPr>
        <p:spPr>
          <a:xfrm>
            <a:off x="6759139" y="629614"/>
            <a:ext cx="41241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on color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to hear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sound</a:t>
            </a:r>
          </a:p>
        </p:txBody>
      </p:sp>
    </p:spTree>
    <p:extLst>
      <p:ext uri="{BB962C8B-B14F-4D97-AF65-F5344CB8AC3E}">
        <p14:creationId xmlns:p14="http://schemas.microsoft.com/office/powerpoint/2010/main" val="1265630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25" r="15611"/>
          <a:stretch/>
        </p:blipFill>
        <p:spPr>
          <a:xfrm>
            <a:off x="2712204" y="409575"/>
            <a:ext cx="6589540" cy="59912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2952113" y="690763"/>
            <a:ext cx="5839462" cy="542884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69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</a:p>
          <a:p>
            <a:pPr lvl="0" algn="ctr" defTabSz="914400">
              <a:defRPr/>
            </a:pPr>
            <a:r>
              <a:rPr lang="en-US" sz="69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(</a:t>
            </a:r>
            <a:r>
              <a:rPr lang="en-US" sz="69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sz="69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877" y="1009651"/>
            <a:ext cx="8302930" cy="530883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27" y="324168"/>
            <a:ext cx="3973597" cy="582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8621" y="4308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B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14588963455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5125"/>
            <a:ext cx="12192000" cy="5991950"/>
          </a:xfrm>
        </p:spPr>
      </p:pic>
    </p:spTree>
    <p:extLst>
      <p:ext uri="{BB962C8B-B14F-4D97-AF65-F5344CB8AC3E}">
        <p14:creationId xmlns:p14="http://schemas.microsoft.com/office/powerpoint/2010/main" val="407923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" y="0"/>
            <a:ext cx="11942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Single Corner Rectangle 17">
            <a:extLst>
              <a:ext uri="{FF2B5EF4-FFF2-40B4-BE49-F238E27FC236}">
                <a16:creationId xmlns:a16="http://schemas.microsoft.com/office/drawing/2014/main" id="{1F584993-3FFA-072E-E95D-5FB599E08F6E}"/>
              </a:ext>
            </a:extLst>
          </p:cNvPr>
          <p:cNvSpPr/>
          <p:nvPr/>
        </p:nvSpPr>
        <p:spPr>
          <a:xfrm>
            <a:off x="1121441" y="1681568"/>
            <a:ext cx="3819168" cy="4472858"/>
          </a:xfrm>
          <a:prstGeom prst="snip1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37538"/>
            <a:ext cx="6057993" cy="1344030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07" y="328214"/>
            <a:ext cx="3519678" cy="7742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C73FA0B-CBDD-7936-4880-2B9B5D8B27A2}"/>
              </a:ext>
            </a:extLst>
          </p:cNvPr>
          <p:cNvSpPr txBox="1"/>
          <p:nvPr/>
        </p:nvSpPr>
        <p:spPr>
          <a:xfrm>
            <a:off x="1288560" y="1694753"/>
            <a:ext cx="1742466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It's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red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1A14F4-A290-44E4-4122-C25164B6DD8D}"/>
              </a:ext>
            </a:extLst>
          </p:cNvPr>
          <p:cNvSpPr txBox="1"/>
          <p:nvPr/>
        </p:nvSpPr>
        <p:spPr>
          <a:xfrm>
            <a:off x="1288560" y="2385838"/>
            <a:ext cx="176650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</a:rPr>
              <a:t>It's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red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AFF182-18D9-83BB-4C12-275D77CE686B}"/>
              </a:ext>
            </a:extLst>
          </p:cNvPr>
          <p:cNvSpPr txBox="1"/>
          <p:nvPr/>
        </p:nvSpPr>
        <p:spPr>
          <a:xfrm>
            <a:off x="1288560" y="3093724"/>
            <a:ext cx="2474973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</a:rPr>
              <a:t>It's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</a:rPr>
              <a:t>yellow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33A7FC-F4A3-0CB3-6E71-0BDFD6784D3F}"/>
              </a:ext>
            </a:extLst>
          </p:cNvPr>
          <p:cNvSpPr txBox="1"/>
          <p:nvPr/>
        </p:nvSpPr>
        <p:spPr>
          <a:xfrm>
            <a:off x="1288560" y="3770065"/>
            <a:ext cx="2474973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C000"/>
                </a:solidFill>
              </a:rPr>
              <a:t>It's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FFC000"/>
                </a:solidFill>
              </a:rPr>
              <a:t>yellow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0AD00-EFE4-3C51-665F-1772F88E6A91}"/>
              </a:ext>
            </a:extLst>
          </p:cNvPr>
          <p:cNvSpPr txBox="1"/>
          <p:nvPr/>
        </p:nvSpPr>
        <p:spPr>
          <a:xfrm>
            <a:off x="1288560" y="4505880"/>
            <a:ext cx="2005677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It's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blue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F6F20C-A5B7-12AA-C45A-1C7837B46EC0}"/>
              </a:ext>
            </a:extLst>
          </p:cNvPr>
          <p:cNvSpPr txBox="1"/>
          <p:nvPr/>
        </p:nvSpPr>
        <p:spPr>
          <a:xfrm>
            <a:off x="1288559" y="5213766"/>
            <a:ext cx="2005677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It's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blue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7" name="Snip Single Corner Rectangle 17">
            <a:extLst>
              <a:ext uri="{FF2B5EF4-FFF2-40B4-BE49-F238E27FC236}">
                <a16:creationId xmlns:a16="http://schemas.microsoft.com/office/drawing/2014/main" id="{D85F6D8E-FBEA-C0E5-358F-879F513C6BE5}"/>
              </a:ext>
            </a:extLst>
          </p:cNvPr>
          <p:cNvSpPr/>
          <p:nvPr/>
        </p:nvSpPr>
        <p:spPr>
          <a:xfrm>
            <a:off x="7093616" y="1681568"/>
            <a:ext cx="3819168" cy="4472858"/>
          </a:xfrm>
          <a:prstGeom prst="snip1Rect">
            <a:avLst/>
          </a:prstGeom>
          <a:solidFill>
            <a:srgbClr val="EA6CE4"/>
          </a:solidFill>
          <a:ln>
            <a:solidFill>
              <a:srgbClr val="EA6C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78817C-D3F8-49EB-C22C-B8A19E732C57}"/>
              </a:ext>
            </a:extLst>
          </p:cNvPr>
          <p:cNvSpPr txBox="1"/>
          <p:nvPr/>
        </p:nvSpPr>
        <p:spPr>
          <a:xfrm>
            <a:off x="7260735" y="1694753"/>
            <a:ext cx="176650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It's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red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81B986-5FD7-F5F5-6488-57FD7ACB6B39}"/>
              </a:ext>
            </a:extLst>
          </p:cNvPr>
          <p:cNvSpPr txBox="1"/>
          <p:nvPr/>
        </p:nvSpPr>
        <p:spPr>
          <a:xfrm>
            <a:off x="7260735" y="2385838"/>
            <a:ext cx="176650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</a:rPr>
              <a:t>It's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</a:rPr>
              <a:t>red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1E763A-0E83-1A24-F78A-99C916D032C0}"/>
              </a:ext>
            </a:extLst>
          </p:cNvPr>
          <p:cNvSpPr txBox="1"/>
          <p:nvPr/>
        </p:nvSpPr>
        <p:spPr>
          <a:xfrm>
            <a:off x="7260735" y="3093724"/>
            <a:ext cx="2474973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</a:rPr>
              <a:t>It's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</a:rPr>
              <a:t>yellow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0F99CA-CDAA-7954-A7E1-EC946FB2BD93}"/>
              </a:ext>
            </a:extLst>
          </p:cNvPr>
          <p:cNvSpPr txBox="1"/>
          <p:nvPr/>
        </p:nvSpPr>
        <p:spPr>
          <a:xfrm>
            <a:off x="7260735" y="3770065"/>
            <a:ext cx="2474973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C000"/>
                </a:solidFill>
              </a:rPr>
              <a:t>It's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FFC000"/>
                </a:solidFill>
              </a:rPr>
              <a:t>yellow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E69F6F-AAFA-1C57-0924-1613AB188AAC}"/>
              </a:ext>
            </a:extLst>
          </p:cNvPr>
          <p:cNvSpPr txBox="1"/>
          <p:nvPr/>
        </p:nvSpPr>
        <p:spPr>
          <a:xfrm>
            <a:off x="7260735" y="4505880"/>
            <a:ext cx="2005677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It's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blue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0E75B2-D344-29DA-D824-F032F969282D}"/>
              </a:ext>
            </a:extLst>
          </p:cNvPr>
          <p:cNvSpPr txBox="1"/>
          <p:nvPr/>
        </p:nvSpPr>
        <p:spPr>
          <a:xfrm>
            <a:off x="7260734" y="5213766"/>
            <a:ext cx="2005677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It's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</a:rPr>
              <a:t>blue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7685" y="38361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C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173085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4" grpId="0"/>
      <p:bldP spid="5" grpId="0"/>
      <p:bldP spid="18" grpId="0"/>
      <p:bldP spid="19" grpId="0"/>
      <p:bldP spid="20" grpId="0"/>
      <p:bldP spid="33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478128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281782" y="984390"/>
            <a:ext cx="4988859" cy="95474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one is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028" name="Picture 4" descr="Cute ant cartoon | Ant: /ænt/: Kiến côn trùng tiếng anh Kiến… | Flick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75" y="4239144"/>
            <a:ext cx="1937483" cy="162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2036" y="2476558"/>
            <a:ext cx="2421927" cy="2235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787" y="2531755"/>
            <a:ext cx="1772951" cy="2303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443" y="3589774"/>
            <a:ext cx="2293999" cy="169632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449904" y="3939684"/>
            <a:ext cx="2555743" cy="21918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6C1B85-D91A-12C6-DBEF-6F0AF99A3FCF}"/>
              </a:ext>
            </a:extLst>
          </p:cNvPr>
          <p:cNvSpPr/>
          <p:nvPr/>
        </p:nvSpPr>
        <p:spPr>
          <a:xfrm>
            <a:off x="676275" y="504825"/>
            <a:ext cx="10782300" cy="5781675"/>
          </a:xfrm>
          <a:prstGeom prst="rect">
            <a:avLst/>
          </a:prstGeom>
          <a:noFill/>
          <a:ln w="28575">
            <a:solidFill>
              <a:srgbClr val="EF528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838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281782" y="984390"/>
            <a:ext cx="4988859" cy="95474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one is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yellow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028" name="Picture 4" descr="Cute ant cartoon | Ant: /ænt/: Kiến côn trùng tiếng anh Kiến… | Flick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11" y="2567247"/>
            <a:ext cx="1937483" cy="162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6434" y="2731682"/>
            <a:ext cx="1772951" cy="2303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443" y="3589774"/>
            <a:ext cx="2293999" cy="1696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9921" r="8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629" y="3589774"/>
            <a:ext cx="2695830" cy="213954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747362" y="2567247"/>
            <a:ext cx="2916156" cy="2659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1E4730-5FFD-A945-7B29-8FCABBA4DAEB}"/>
              </a:ext>
            </a:extLst>
          </p:cNvPr>
          <p:cNvSpPr/>
          <p:nvPr/>
        </p:nvSpPr>
        <p:spPr>
          <a:xfrm>
            <a:off x="676275" y="504825"/>
            <a:ext cx="10782300" cy="5781675"/>
          </a:xfrm>
          <a:prstGeom prst="rect">
            <a:avLst/>
          </a:prstGeom>
          <a:noFill/>
          <a:ln w="28575">
            <a:solidFill>
              <a:srgbClr val="EF528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450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281782" y="984390"/>
            <a:ext cx="4988859" cy="95474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one is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028" name="Picture 4" descr="Cute ant cartoon | Ant: /ænt/: Kiến côn trùng tiếng anh Kiến… | Flick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84" y="1939131"/>
            <a:ext cx="1937483" cy="162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4603103" y="3248586"/>
            <a:ext cx="2916156" cy="2659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Blue Backpack Cartoon Backpack Ladies Bag Travel Bag Illustration, Backpack  Clipart, Student Bag, Satchel PNG Transparent Clipart Image and PSD File  for Free Downloa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26" y="3367462"/>
            <a:ext cx="2384046" cy="238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8" b="9619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5971" y="2491162"/>
            <a:ext cx="2600325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1638" y="3487021"/>
            <a:ext cx="1772951" cy="23039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F404FF-AD7A-47BC-6A72-B32274623668}"/>
              </a:ext>
            </a:extLst>
          </p:cNvPr>
          <p:cNvSpPr/>
          <p:nvPr/>
        </p:nvSpPr>
        <p:spPr>
          <a:xfrm>
            <a:off x="676275" y="504825"/>
            <a:ext cx="10782300" cy="5781675"/>
          </a:xfrm>
          <a:prstGeom prst="rect">
            <a:avLst/>
          </a:prstGeom>
          <a:noFill/>
          <a:ln w="28575">
            <a:solidFill>
              <a:srgbClr val="EF528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44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281782" y="984390"/>
            <a:ext cx="4988859" cy="95474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one is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9312" y="2187029"/>
            <a:ext cx="1772951" cy="2303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443" y="3589774"/>
            <a:ext cx="2293999" cy="169632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449904" y="3939684"/>
            <a:ext cx="2555743" cy="21918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48" b="9619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2511" y="1715011"/>
            <a:ext cx="2600325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1" b="9909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1311" y="4117147"/>
            <a:ext cx="1843088" cy="18024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F11B52-8F44-F4A1-3E83-AF41337D67DD}"/>
              </a:ext>
            </a:extLst>
          </p:cNvPr>
          <p:cNvSpPr/>
          <p:nvPr/>
        </p:nvSpPr>
        <p:spPr>
          <a:xfrm>
            <a:off x="676275" y="504825"/>
            <a:ext cx="10782300" cy="5781675"/>
          </a:xfrm>
          <a:prstGeom prst="rect">
            <a:avLst/>
          </a:prstGeom>
          <a:noFill/>
          <a:ln w="28575">
            <a:solidFill>
              <a:srgbClr val="EF528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252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281782" y="984390"/>
            <a:ext cx="4988859" cy="95474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one is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yellow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028" name="Picture 4" descr="Cute ant cartoon | Ant: /ænt/: Kiến côn trùng tiếng anh Kiến… | Flick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54" y="2567247"/>
            <a:ext cx="1937483" cy="162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1376206" y="3052567"/>
            <a:ext cx="2916156" cy="2659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9159" y="3218142"/>
            <a:ext cx="3215476" cy="22352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9503" y="2824635"/>
            <a:ext cx="2021376" cy="1865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8681" y="3816452"/>
            <a:ext cx="3137720" cy="2042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4F3717-493C-1D8E-8417-A8B8B19F84EA}"/>
              </a:ext>
            </a:extLst>
          </p:cNvPr>
          <p:cNvSpPr/>
          <p:nvPr/>
        </p:nvSpPr>
        <p:spPr>
          <a:xfrm>
            <a:off x="676275" y="504825"/>
            <a:ext cx="10782300" cy="5781675"/>
          </a:xfrm>
          <a:prstGeom prst="rect">
            <a:avLst/>
          </a:prstGeom>
          <a:noFill/>
          <a:ln w="28575">
            <a:solidFill>
              <a:srgbClr val="EF528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161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281782" y="984390"/>
            <a:ext cx="4988859" cy="95474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one is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028" name="Picture 4" descr="Cute ant cartoon | Ant: /ænt/: Kiến côn trùng tiếng anh Kiến… | Flick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54" y="2567247"/>
            <a:ext cx="1937483" cy="162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8247413" y="2362801"/>
            <a:ext cx="2916156" cy="2659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9159" y="3218142"/>
            <a:ext cx="3215476" cy="22352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9503" y="2824635"/>
            <a:ext cx="2021376" cy="1865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8681" y="3816452"/>
            <a:ext cx="3137720" cy="20429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074B-C72A-D299-0D85-EB15594205A1}"/>
              </a:ext>
            </a:extLst>
          </p:cNvPr>
          <p:cNvSpPr/>
          <p:nvPr/>
        </p:nvSpPr>
        <p:spPr>
          <a:xfrm>
            <a:off x="676275" y="504825"/>
            <a:ext cx="10782300" cy="5781675"/>
          </a:xfrm>
          <a:prstGeom prst="rect">
            <a:avLst/>
          </a:prstGeom>
          <a:noFill/>
          <a:ln w="28575">
            <a:solidFill>
              <a:srgbClr val="EF528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791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510" y="367863"/>
            <a:ext cx="8939044" cy="5959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4065" y="349826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908016-4FC5-2FCD-C42E-779AADBBEFBB}"/>
              </a:ext>
            </a:extLst>
          </p:cNvPr>
          <p:cNvSpPr txBox="1"/>
          <p:nvPr/>
        </p:nvSpPr>
        <p:spPr>
          <a:xfrm>
            <a:off x="5364867" y="2389726"/>
            <a:ext cx="61924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/>
              </a:rPr>
              <a:t>Unit 3: Colors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1.1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20 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034" y="850536"/>
            <a:ext cx="9682222" cy="54612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85" y="345917"/>
            <a:ext cx="2209698" cy="50461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F96A1E-A28B-9B83-2D0D-BB97221C7AF6}"/>
              </a:ext>
            </a:extLst>
          </p:cNvPr>
          <p:cNvCxnSpPr>
            <a:cxnSpLocks/>
          </p:cNvCxnSpPr>
          <p:nvPr/>
        </p:nvCxnSpPr>
        <p:spPr>
          <a:xfrm>
            <a:off x="4367893" y="1663628"/>
            <a:ext cx="3394982" cy="19177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1CC106-A825-36EA-2C5B-122975013194}"/>
              </a:ext>
            </a:extLst>
          </p:cNvPr>
          <p:cNvCxnSpPr>
            <a:cxnSpLocks/>
          </p:cNvCxnSpPr>
          <p:nvPr/>
        </p:nvCxnSpPr>
        <p:spPr>
          <a:xfrm flipV="1">
            <a:off x="4367893" y="1663628"/>
            <a:ext cx="3471182" cy="19304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470663-14E2-99F8-335D-FEF5462A637C}"/>
              </a:ext>
            </a:extLst>
          </p:cNvPr>
          <p:cNvCxnSpPr>
            <a:cxnSpLocks/>
          </p:cNvCxnSpPr>
          <p:nvPr/>
        </p:nvCxnSpPr>
        <p:spPr>
          <a:xfrm flipH="1">
            <a:off x="4367893" y="5418818"/>
            <a:ext cx="34711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6209" y="1070598"/>
            <a:ext cx="10302421" cy="48869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41949"/>
            <a:ext cx="4683292" cy="604586"/>
          </a:xfrm>
          <a:prstGeom prst="rect">
            <a:avLst/>
          </a:prstGeom>
        </p:spPr>
      </p:pic>
      <p:pic>
        <p:nvPicPr>
          <p:cNvPr id="5" name="11 Imagen">
            <a:extLst>
              <a:ext uri="{FF2B5EF4-FFF2-40B4-BE49-F238E27FC236}">
                <a16:creationId xmlns:a16="http://schemas.microsoft.com/office/drawing/2014/main" id="{B1AD8509-96F6-4D03-8BE7-F5BABFB530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2139609" y="458834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7F9AA7F6-3964-12BB-115C-59ACFA887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5711484" y="380729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9AA78567-E544-7EAD-A3C3-F92E6E78A8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283359" y="3724922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441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205372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red, yellow, blue</a:t>
            </a:r>
          </a:p>
        </p:txBody>
      </p:sp>
      <p:sp>
        <p:nvSpPr>
          <p:cNvPr id="6" name="Plaque 5"/>
          <p:cNvSpPr/>
          <p:nvPr/>
        </p:nvSpPr>
        <p:spPr>
          <a:xfrm>
            <a:off x="5728187" y="177668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(red).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29482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Homelink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14)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21 SB)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thuthuattinhoc.vn/uploads/2019/03/07/thuthuattinhoc-slide-cam-on-dep-33_1132446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2"/>
          <a:stretch/>
        </p:blipFill>
        <p:spPr bwMode="auto">
          <a:xfrm>
            <a:off x="0" y="419018"/>
            <a:ext cx="12128126" cy="59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9864" y="3115160"/>
            <a:ext cx="104458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en-US" sz="1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sz="1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</a:t>
            </a:r>
            <a:endParaRPr lang="vi-VN" sz="13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713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009" y="432601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4833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and use vocabulary for colors, using the target language.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red, yellow, blue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It’s (red).</a:t>
            </a:r>
          </a:p>
        </p:txBody>
      </p:sp>
    </p:spTree>
    <p:extLst>
      <p:ext uri="{BB962C8B-B14F-4D97-AF65-F5344CB8AC3E}">
        <p14:creationId xmlns:p14="http://schemas.microsoft.com/office/powerpoint/2010/main" val="3953151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500"/>
            <a:ext cx="9398524" cy="6084276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266700"/>
            <a:ext cx="12230957" cy="612140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266700"/>
            <a:ext cx="12230016" cy="3785347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745412" y="3782138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121614" y="5043141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73296" y="4970990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67421" y="4998022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uLnTx/>
                <a:uFillTx/>
                <a:latin typeface=".VnRevueH" panose="020B7200000000000000" pitchFamily="34" charset="0"/>
                <a:ea typeface="+mn-ea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THẦN CHÚ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786339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45833E-6 -4.07407E-6 L -0.03528 -0.080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274510"/>
            <a:ext cx="12230957" cy="6082245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274511"/>
            <a:ext cx="12230016" cy="3777535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88257" y="578489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23150" y="3946754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184197" y="5412025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58796" y="5554076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35680" y="3199370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73893" y="5146903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43892" y="3682534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5186" y="3720286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bag.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5186" y="5173412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cat.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6977" y="533166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5313" y="390167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74119" y="65618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1228" y="540426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it?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215186" y="2267160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dog.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28642" y="2423447"/>
            <a:ext cx="1013311" cy="1025095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50057">
            <a:off x="3100281" y="1426027"/>
            <a:ext cx="2160289" cy="16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575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08333E-7 2.22222E-6 L -0.03529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229950"/>
            <a:ext cx="12230957" cy="6166243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219923"/>
            <a:ext cx="12230016" cy="383212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2421" y="461807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52354" y="391342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13401" y="537869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88000" y="552074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03097" y="511357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73096" y="364920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51541" y="3603604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bag.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1541" y="5056730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door.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5837" y="376606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5837" y="521991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8929" y="145224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1595" y="658459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it?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351541" y="2150478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book.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5511" y="2335299"/>
            <a:ext cx="956640" cy="967765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913" y="1687847"/>
            <a:ext cx="1993378" cy="12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449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54167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3221</TotalTime>
  <Words>455</Words>
  <Application>Microsoft Office PowerPoint</Application>
  <PresentationFormat>Widescreen</PresentationFormat>
  <Paragraphs>114</Paragraphs>
  <Slides>35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.VnRevueH</vt:lpstr>
      <vt:lpstr>Calibri Light</vt:lpstr>
      <vt:lpstr>Calibri</vt:lpstr>
      <vt:lpstr>Times New Roman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223</cp:revision>
  <dcterms:created xsi:type="dcterms:W3CDTF">2019-07-02T02:13:33Z</dcterms:created>
  <dcterms:modified xsi:type="dcterms:W3CDTF">2025-11-27T13:57:46Z</dcterms:modified>
</cp:coreProperties>
</file>