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702" r:id="rId3"/>
  </p:sldMasterIdLst>
  <p:notesMasterIdLst>
    <p:notesMasterId r:id="rId19"/>
  </p:notesMasterIdLst>
  <p:sldIdLst>
    <p:sldId id="882" r:id="rId4"/>
    <p:sldId id="4267" r:id="rId5"/>
    <p:sldId id="4249" r:id="rId6"/>
    <p:sldId id="4251" r:id="rId7"/>
    <p:sldId id="4268" r:id="rId8"/>
    <p:sldId id="4257" r:id="rId9"/>
    <p:sldId id="4260" r:id="rId10"/>
    <p:sldId id="4261" r:id="rId11"/>
    <p:sldId id="4262" r:id="rId12"/>
    <p:sldId id="4263" r:id="rId13"/>
    <p:sldId id="4255" r:id="rId14"/>
    <p:sldId id="4270" r:id="rId15"/>
    <p:sldId id="4264" r:id="rId16"/>
    <p:sldId id="4265" r:id="rId17"/>
    <p:sldId id="4242" r:id="rId18"/>
  </p:sldIdLst>
  <p:sldSz cx="12192000" cy="6858000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Pangolin" panose="020B0604020202020204" charset="0"/>
      <p:regular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Roboto Black" panose="02000000000000000000" pitchFamily="2" charset="0"/>
      <p:regular r:id="rId26"/>
      <p:bold r:id="rId27"/>
      <p:boldItalic r:id="rId2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19054"/>
    <a:srgbClr val="AAE1FA"/>
    <a:srgbClr val="81A7D4"/>
    <a:srgbClr val="95624C"/>
    <a:srgbClr val="BB8CBF"/>
    <a:srgbClr val="FEF26C"/>
    <a:srgbClr val="31B778"/>
    <a:srgbClr val="EF6624"/>
    <a:srgbClr val="69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6" autoAdjust="0"/>
    <p:restoredTop sz="83192" autoAdjust="0"/>
  </p:normalViewPr>
  <p:slideViewPr>
    <p:cSldViewPr snapToGrid="0">
      <p:cViewPr varScale="1">
        <p:scale>
          <a:sx n="54" d="100"/>
          <a:sy n="54" d="100"/>
        </p:scale>
        <p:origin x="13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431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32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62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17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67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2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93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82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713B8-AC37-7FA4-B371-4AE05B704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E03C8F-C170-2A92-F71F-A4B740721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4B9949-DE59-8CC0-A7C5-80BFECB32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7C0FE-FFAF-CFCE-3991-34F84054CC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82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52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5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cách làm,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23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8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85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06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22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65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78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10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165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74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39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595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2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0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45" y="453812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219119" y="4137901"/>
            <a:ext cx="1246612" cy="1877969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330" y="4163569"/>
            <a:ext cx="972635" cy="18779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FA12DC-B468-0EED-86AB-284C9D31BE46}"/>
              </a:ext>
            </a:extLst>
          </p:cNvPr>
          <p:cNvSpPr/>
          <p:nvPr/>
        </p:nvSpPr>
        <p:spPr>
          <a:xfrm>
            <a:off x="3967528" y="1960784"/>
            <a:ext cx="4256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1CCA73-1557-302E-8060-0249E12C0637}"/>
              </a:ext>
            </a:extLst>
          </p:cNvPr>
          <p:cNvSpPr/>
          <p:nvPr/>
        </p:nvSpPr>
        <p:spPr>
          <a:xfrm>
            <a:off x="1369806" y="3019779"/>
            <a:ext cx="9516902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</a:t>
            </a:r>
          </a:p>
          <a:p>
            <a:pPr algn="ctr"/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3. TRẢI NGHIỆM CÙNG</a:t>
            </a:r>
          </a:p>
          <a:p>
            <a:pPr algn="ctr"/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PHẦN MẤY</a:t>
            </a:r>
          </a:p>
          <a:p>
            <a:pPr algn="ctr"/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pPr algn="ctr"/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092EB-7646-D5D1-AB49-629B7E644279}"/>
              </a:ext>
            </a:extLst>
          </p:cNvPr>
          <p:cNvSpPr/>
          <p:nvPr/>
        </p:nvSpPr>
        <p:spPr>
          <a:xfrm>
            <a:off x="1209360" y="206458"/>
            <a:ext cx="97732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4AD9F-6407-0B1D-6749-5A14708934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28" t="1402" r="4034" b="3563"/>
          <a:stretch/>
        </p:blipFill>
        <p:spPr>
          <a:xfrm>
            <a:off x="491012" y="1624727"/>
            <a:ext cx="1829661" cy="1877969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CD2F3-CD3C-D544-A5C4-6F22BC63D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6071" y="1372390"/>
            <a:ext cx="1758518" cy="254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9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55164" y="407324"/>
            <a:ext cx="7551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74584" y="1941780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97" y="2575313"/>
            <a:ext cx="2323961" cy="3117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664" y="2738443"/>
            <a:ext cx="2324566" cy="23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9072" y="1287284"/>
            <a:ext cx="11923059" cy="54203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3778" y="1798413"/>
                <a:ext cx="7557289" cy="2011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- </a:t>
                </a:r>
                <a:r>
                  <a:rPr lang="vi-VN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Sản phẩm có sử dụng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en-US" altLang="zh-CN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altLang="zh-CN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en-US" altLang="zh-CN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altLang="zh-CN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; </a:t>
                </a:r>
                <a:r>
                  <a:rPr lang="vi-VN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...;</a:t>
                </a:r>
                <a:r>
                  <a:rPr lang="en-US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en-US" altLang="zh-CN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altLang="zh-CN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của</a:t>
                </a:r>
                <a:r>
                  <a:rPr lang="en-US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một</a:t>
                </a:r>
                <a:r>
                  <a:rPr lang="en-US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hình</a:t>
                </a:r>
                <a:r>
                  <a:rPr lang="en-US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để</a:t>
                </a:r>
                <a:r>
                  <a:rPr lang="en-US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trang</a:t>
                </a:r>
                <a:r>
                  <a:rPr lang="en-US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44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trí</a:t>
                </a:r>
                <a:r>
                  <a:rPr lang="en-US" altLang="zh-CN" sz="4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.</a:t>
                </a:r>
                <a:endParaRPr lang="vi-VN" altLang="zh-CN" sz="4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78" y="1798413"/>
                <a:ext cx="7557289" cy="2011576"/>
              </a:xfrm>
              <a:prstGeom prst="rect">
                <a:avLst/>
              </a:prstGeom>
              <a:blipFill>
                <a:blip r:embed="rId3"/>
                <a:stretch>
                  <a:fillRect l="-3309" r="-4843" b="-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22828" y="4321118"/>
            <a:ext cx="7279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- Trang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trí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tính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thẩm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9072957" y="1582215"/>
            <a:ext cx="2835265" cy="2205362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847941" y="4100416"/>
            <a:ext cx="3060281" cy="2350737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824343" y="290179"/>
            <a:ext cx="6463092" cy="85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</p:spTree>
    <p:extLst>
      <p:ext uri="{BB962C8B-B14F-4D97-AF65-F5344CB8AC3E}">
        <p14:creationId xmlns:p14="http://schemas.microsoft.com/office/powerpoint/2010/main" val="30676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89494174789">
            <a:hlinkClick r:id="" action="ppaction://media"/>
            <a:extLst>
              <a:ext uri="{FF2B5EF4-FFF2-40B4-BE49-F238E27FC236}">
                <a16:creationId xmlns:a16="http://schemas.microsoft.com/office/drawing/2014/main" id="{44378BED-42B5-1D08-F889-218EAF9B5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3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1142409"/>
            <a:ext cx="5135525" cy="373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1728353" y="1002924"/>
            <a:ext cx="5135525" cy="4890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60" y="4079817"/>
            <a:ext cx="1986548" cy="203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0" y="2203563"/>
            <a:ext cx="1856249" cy="24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9490701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7038605" y="3606171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8618670" y="4656132"/>
            <a:ext cx="848933" cy="848933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24397" y="3766880"/>
                <a:ext cx="3955387" cy="836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vi-VN" altLang="zh-CN" sz="20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Sản phẩm có sử dụng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altLang="zh-CN" sz="20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;</a:t>
                </a:r>
                <a:r>
                  <a:rPr lang="en-US" altLang="zh-CN" sz="20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0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;</a:t>
                </a:r>
                <a:r>
                  <a:rPr lang="vi-VN" altLang="zh-CN" sz="20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...;</a:t>
                </a:r>
                <a:r>
                  <a:rPr lang="en-US" altLang="zh-CN" sz="20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altLang="zh-CN" sz="20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20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của</a:t>
                </a:r>
                <a:r>
                  <a:rPr lang="en-US" altLang="zh-CN" sz="20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20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một</a:t>
                </a:r>
                <a:r>
                  <a:rPr lang="en-US" altLang="zh-CN" sz="20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20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hình</a:t>
                </a:r>
                <a:r>
                  <a:rPr lang="en-US" altLang="zh-CN" sz="20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20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để</a:t>
                </a:r>
                <a:r>
                  <a:rPr lang="en-US" altLang="zh-CN" sz="20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20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trang</a:t>
                </a:r>
                <a:r>
                  <a:rPr lang="en-US" altLang="zh-CN" sz="20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20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trí</a:t>
                </a:r>
                <a:endParaRPr lang="vi-VN" altLang="zh-CN" sz="20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397" y="3766880"/>
                <a:ext cx="3955387" cy="836383"/>
              </a:xfrm>
              <a:prstGeom prst="rect">
                <a:avLst/>
              </a:prstGeom>
              <a:blipFill>
                <a:blip r:embed="rId7"/>
                <a:stretch>
                  <a:fillRect l="-1695" b="-12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724397" y="4656132"/>
            <a:ext cx="321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trí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sáng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tính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thẩm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5326912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61180" y="994620"/>
            <a:ext cx="5669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  <p:pic>
        <p:nvPicPr>
          <p:cNvPr id="2" name="video cd">
            <a:hlinkClick r:id="" action="ppaction://media"/>
            <a:extLst>
              <a:ext uri="{FF2B5EF4-FFF2-40B4-BE49-F238E27FC236}">
                <a16:creationId xmlns:a16="http://schemas.microsoft.com/office/drawing/2014/main" id="{DF45B918-189D-7D23-A1DB-9502C0A258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18" y="125506"/>
            <a:ext cx="1211408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1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04984" y="2351653"/>
            <a:ext cx="651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tròn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chia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mấy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nhau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</a:p>
          <a:p>
            <a:pPr lvl="0" algn="ctr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mấy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04" y="2258004"/>
            <a:ext cx="17811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804" y="4407559"/>
            <a:ext cx="1819275" cy="2289511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98499" y="4542377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nhật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chia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b="1" noProof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noProof="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nhau</a:t>
            </a:r>
            <a:r>
              <a:rPr lang="en-US" altLang="zh-CN" sz="2400" noProof="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04984" y="2998354"/>
            <a:ext cx="395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tròn.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1855" y="5275960"/>
            <a:ext cx="487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chữ nhật.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92429" y="5109465"/>
            <a:ext cx="611257" cy="1083585"/>
            <a:chOff x="4698498" y="3459871"/>
            <a:chExt cx="611257" cy="1083585"/>
          </a:xfrm>
        </p:grpSpPr>
        <p:sp>
          <p:nvSpPr>
            <p:cNvPr id="25" name="TextBox 24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279303" y="2812565"/>
            <a:ext cx="611257" cy="1083585"/>
            <a:chOff x="4698498" y="3459871"/>
            <a:chExt cx="611257" cy="1083585"/>
          </a:xfrm>
        </p:grpSpPr>
        <p:sp>
          <p:nvSpPr>
            <p:cNvPr id="29" name="TextBox 28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38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6" grpId="0"/>
      <p:bldP spid="17" grpId="0" animBg="1"/>
      <p:bldP spid="19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hoa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6" y="2151497"/>
            <a:ext cx="1809750" cy="172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21" y="4226571"/>
            <a:ext cx="1800225" cy="1647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337" y="3304435"/>
            <a:ext cx="449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2843" y="3135394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54315" y="5379400"/>
            <a:ext cx="481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 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hoa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17936" y="5212668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79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7FE4-491A-766D-8AA7-AE0FA5A2B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B933E7-2D3C-9006-0534-B5774F13C28B}"/>
              </a:ext>
            </a:extLst>
          </p:cNvPr>
          <p:cNvSpPr/>
          <p:nvPr/>
        </p:nvSpPr>
        <p:spPr>
          <a:xfrm>
            <a:off x="1330974" y="1873779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58BA27-1934-C284-6325-06B58D2842D9}"/>
              </a:ext>
            </a:extLst>
          </p:cNvPr>
          <p:cNvSpPr txBox="1"/>
          <p:nvPr/>
        </p:nvSpPr>
        <p:spPr>
          <a:xfrm>
            <a:off x="1524001" y="2705558"/>
            <a:ext cx="9197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phẩm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trí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bằng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cách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phần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mấy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D9072E-8EF6-C5E6-F2CB-73A4A68C7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84CC8-67C7-3AE0-ED94-AFED632628D9}"/>
              </a:ext>
            </a:extLst>
          </p:cNvPr>
          <p:cNvSpPr txBox="1"/>
          <p:nvPr/>
        </p:nvSpPr>
        <p:spPr>
          <a:xfrm>
            <a:off x="2548170" y="18525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3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4" y="1573619"/>
            <a:ext cx="10719955" cy="477568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78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927762"/>
            <a:ext cx="603884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………..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gì? Mấy hình?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thể sử dụng để nhận biết một phần mấy?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Nêu ngắn gọn các bước làm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0" b="98873" l="1080" r="97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1" y="2681995"/>
            <a:ext cx="2323961" cy="3117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731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39606" y="4080613"/>
            <a:ext cx="532886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đĩa giấy và các mảnh giấy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 những phần bằng 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66746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67284" y="2419030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5387" y="3412911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93CC0DD-2476-97A0-20E3-4E8A194C643A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EDC76-93E4-69B2-B3EB-FFBB9F9285CB}"/>
                  </a:ext>
                </a:extLst>
              </p:cNvPr>
              <p:cNvSpPr txBox="1"/>
              <p:nvPr/>
            </p:nvSpPr>
            <p:spPr>
              <a:xfrm>
                <a:off x="648374" y="4080613"/>
                <a:ext cx="5017320" cy="14880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 </a:t>
                </a:r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V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, …,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 panose="02000000000000000000" pitchFamily="2" charset="0"/>
                            <a:cs typeface="+mn-cs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vào các phần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tương ứng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EDC76-93E4-69B2-B3EB-FFBB9F928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74" y="4080613"/>
                <a:ext cx="5017320" cy="1488036"/>
              </a:xfrm>
              <a:prstGeom prst="rect">
                <a:avLst/>
              </a:prstGeom>
              <a:blipFill>
                <a:blip r:embed="rId3"/>
                <a:stretch>
                  <a:fillRect l="-6075" t="-2049" r="-6197" b="-20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842979" y="1518262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79935" y="2440295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18038" y="3434176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1702" y="3327850"/>
            <a:ext cx="241359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10AFE7D-4959-77CA-134A-93327DD908E7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52383" y="4449945"/>
            <a:ext cx="513552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hình, trang trí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213404" y="307643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9" y="1759098"/>
            <a:ext cx="5135525" cy="3733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6" y="1611196"/>
            <a:ext cx="2683490" cy="2745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A0D5B-5DD7-BC87-DA8F-9343DE2B3EE8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1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3965</TotalTime>
  <Words>691</Words>
  <Application>Microsoft Office PowerPoint</Application>
  <PresentationFormat>Widescreen</PresentationFormat>
  <Paragraphs>88</Paragraphs>
  <Slides>15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Roboto Black</vt:lpstr>
      <vt:lpstr>Calibri Light</vt:lpstr>
      <vt:lpstr>Roboto</vt:lpstr>
      <vt:lpstr>Cambria Math</vt:lpstr>
      <vt:lpstr>Calibri</vt:lpstr>
      <vt:lpstr>Arial</vt:lpstr>
      <vt:lpstr>Pangolin</vt:lpstr>
      <vt:lpstr>Times New Roman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203</cp:revision>
  <dcterms:created xsi:type="dcterms:W3CDTF">2023-04-01T23:44:56Z</dcterms:created>
  <dcterms:modified xsi:type="dcterms:W3CDTF">2025-11-26T13:47:09Z</dcterms:modified>
</cp:coreProperties>
</file>