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22" r:id="rId2"/>
  </p:sldMasterIdLst>
  <p:notesMasterIdLst>
    <p:notesMasterId r:id="rId16"/>
  </p:notes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82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4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9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36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24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42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99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73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9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9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31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6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33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855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1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9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9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5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91205" y="1720850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26: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tứ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365" y="1543050"/>
            <a:ext cx="9324340" cy="3772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8350" y="554037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 hình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6235" y="544893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 hình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93480" y="544893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90" y="0"/>
            <a:ext cx="9259570" cy="436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4547235"/>
            <a:ext cx="6957060" cy="21450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95540" y="4474845"/>
            <a:ext cx="4553585" cy="2130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/>
              <a:t>a.Đường chạy: AB, CDEG, HIK</a:t>
            </a:r>
          </a:p>
          <a:p>
            <a:pPr algn="just"/>
            <a:r>
              <a:rPr lang="en-US" sz="2400"/>
              <a:t>b. Bạn nam và nữ chạy theo đường gấp khúc</a:t>
            </a:r>
          </a:p>
          <a:p>
            <a:pPr algn="just"/>
            <a:r>
              <a:rPr lang="en-US" sz="2400"/>
              <a:t>c. Đường chạy của bạn nữ gồm 2 đoạn thẳng, đường chạy của bạn nam gồm 3 đoạn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260" y="440690"/>
            <a:ext cx="10174605" cy="406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3455" y="4504689"/>
            <a:ext cx="9747250" cy="1999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lphaLcPeriod"/>
            </a:pP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</a:p>
          <a:p>
            <a:pPr algn="ctr"/>
            <a:r>
              <a:rPr lang="en-US" sz="3200" dirty="0"/>
              <a:t>3 + 6 = 9 (cm)</a:t>
            </a:r>
          </a:p>
          <a:p>
            <a:pPr algn="just"/>
            <a:r>
              <a:rPr lang="en-US" sz="3200" dirty="0"/>
              <a:t>b.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MNPQ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</a:p>
          <a:p>
            <a:pPr algn="ctr"/>
            <a:r>
              <a:rPr lang="en-US" sz="3200" dirty="0"/>
              <a:t>4 + 4 + 4 = 12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55" y="1176020"/>
            <a:ext cx="9471025" cy="395351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12890" y="1780540"/>
            <a:ext cx="3691890" cy="3184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6114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37460" cy="982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191770"/>
            <a:ext cx="8820150" cy="56997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172335" y="5803900"/>
            <a:ext cx="9085580" cy="1054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Đường gấp khúc là đường gồm nhiều đoạn thẳng kế tiếp nhau và không thẳng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520" y="112395"/>
            <a:ext cx="9202420" cy="5208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6450" y="5464175"/>
            <a:ext cx="5700395" cy="102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Kết luận: Hình tứ giác là một đa giác có 4 cạnh và 4 đỉnh.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1500505"/>
            <a:ext cx="9253220" cy="34759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99080" y="5189855"/>
            <a:ext cx="5963920" cy="13595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gấp</a:t>
            </a:r>
            <a:r>
              <a:rPr lang="en-US" sz="3600" dirty="0"/>
              <a:t> </a:t>
            </a:r>
            <a:r>
              <a:rPr lang="en-US" sz="3600" dirty="0" err="1"/>
              <a:t>khúc</a:t>
            </a:r>
            <a:r>
              <a:rPr lang="en-US" sz="3600" dirty="0"/>
              <a:t>: ABC</a:t>
            </a:r>
          </a:p>
          <a:p>
            <a:pPr algn="ctr"/>
            <a:r>
              <a:rPr lang="en-US" sz="3600" dirty="0"/>
              <a:t>b.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gấp</a:t>
            </a:r>
            <a:r>
              <a:rPr lang="en-US" sz="3600" dirty="0"/>
              <a:t> </a:t>
            </a:r>
            <a:r>
              <a:rPr lang="en-US" sz="3600" dirty="0" err="1"/>
              <a:t>khúc</a:t>
            </a:r>
            <a:r>
              <a:rPr lang="en-US" sz="3600" dirty="0"/>
              <a:t>: DEGH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55" y="473710"/>
            <a:ext cx="8968105" cy="43630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9010" y="5109210"/>
            <a:ext cx="6045200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Có tất cả 4 hình tứ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" y="492125"/>
            <a:ext cx="9858375" cy="603123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3166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7840" y="523557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337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48270" y="5205095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83375" y="5793740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5868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171700" cy="96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60" y="228600"/>
            <a:ext cx="6622415" cy="117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5" y="1406525"/>
            <a:ext cx="5722620" cy="54483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43940" y="2484755"/>
            <a:ext cx="2200910" cy="1106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Đường gấp khúc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244850" y="3037840"/>
            <a:ext cx="974090" cy="3397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3244850" y="3037840"/>
            <a:ext cx="2465070" cy="5226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43940" y="4837430"/>
            <a:ext cx="2200910" cy="1106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Hình tứ giác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3244850" y="2830195"/>
            <a:ext cx="4341495" cy="25603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3244850" y="5390515"/>
            <a:ext cx="831850" cy="6242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168</Words>
  <Application>Microsoft Office PowerPoint</Application>
  <PresentationFormat>Widescreen</PresentationFormat>
  <Paragraphs>29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ITC Avant Garde Std Bk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Surface Pro</cp:lastModifiedBy>
  <cp:revision>4</cp:revision>
  <dcterms:created xsi:type="dcterms:W3CDTF">2021-05-19T13:36:44Z</dcterms:created>
  <dcterms:modified xsi:type="dcterms:W3CDTF">2024-12-23T07:55:16Z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