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59" r:id="rId5"/>
    <p:sldId id="268" r:id="rId6"/>
    <p:sldId id="267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334552"/>
    <a:srgbClr val="69554D"/>
    <a:srgbClr val="533C2F"/>
    <a:srgbClr val="8B746A"/>
    <a:srgbClr val="31170C"/>
    <a:srgbClr val="E1CCC1"/>
    <a:srgbClr val="EAD0C0"/>
    <a:srgbClr val="EDD0B7"/>
    <a:srgbClr val="F3D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28F13E-8E4D-4370-891C-F7C3FEA5A7EE}" v="279" dt="2022-07-21T11:05:41.6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34" y="150"/>
      </p:cViewPr>
      <p:guideLst>
        <p:guide orient="horz" pos="2880"/>
        <p:guide pos="512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6428F13E-8E4D-4370-891C-F7C3FEA5A7EE}"/>
    <pc:docChg chg="undo custSel addSld delSld modSld">
      <pc:chgData name="Trang Ha" userId="270efafb50020bd6" providerId="LiveId" clId="{6428F13E-8E4D-4370-891C-F7C3FEA5A7EE}" dt="2022-07-21T11:08:56.763" v="2606" actId="2696"/>
      <pc:docMkLst>
        <pc:docMk/>
      </pc:docMkLst>
      <pc:sldChg chg="modSp mod">
        <pc:chgData name="Trang Ha" userId="270efafb50020bd6" providerId="LiveId" clId="{6428F13E-8E4D-4370-891C-F7C3FEA5A7EE}" dt="2022-07-21T07:05:34.717" v="37" actId="20577"/>
        <pc:sldMkLst>
          <pc:docMk/>
          <pc:sldMk cId="562573195" sldId="256"/>
        </pc:sldMkLst>
        <pc:spChg chg="mod">
          <ac:chgData name="Trang Ha" userId="270efafb50020bd6" providerId="LiveId" clId="{6428F13E-8E4D-4370-891C-F7C3FEA5A7EE}" dt="2022-07-21T07:05:34.717" v="37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6428F13E-8E4D-4370-891C-F7C3FEA5A7EE}" dt="2022-07-21T08:42:24.747" v="796" actId="1038"/>
        <pc:sldMkLst>
          <pc:docMk/>
          <pc:sldMk cId="2365650238" sldId="258"/>
        </pc:sldMkLst>
        <pc:spChg chg="mod">
          <ac:chgData name="Trang Ha" userId="270efafb50020bd6" providerId="LiveId" clId="{6428F13E-8E4D-4370-891C-F7C3FEA5A7EE}" dt="2022-07-21T07:34:51.652" v="332" actId="108"/>
          <ac:spMkLst>
            <pc:docMk/>
            <pc:sldMk cId="2365650238" sldId="258"/>
            <ac:spMk id="7" creationId="{00000000-0000-0000-0000-000000000000}"/>
          </ac:spMkLst>
        </pc:spChg>
        <pc:spChg chg="mod">
          <ac:chgData name="Trang Ha" userId="270efafb50020bd6" providerId="LiveId" clId="{6428F13E-8E4D-4370-891C-F7C3FEA5A7EE}" dt="2022-07-21T07:19:51.996" v="104" actId="20577"/>
          <ac:spMkLst>
            <pc:docMk/>
            <pc:sldMk cId="2365650238" sldId="258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3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07:20:41.224" v="107"/>
          <ac:spMkLst>
            <pc:docMk/>
            <pc:sldMk cId="2365650238" sldId="258"/>
            <ac:spMk id="14" creationId="{1CF9F5D1-CD5F-57F4-B289-CBAB43C1004F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5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6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7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6428F13E-8E4D-4370-891C-F7C3FEA5A7EE}" dt="2022-07-21T07:18:06.670" v="40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07:21:00.209" v="110" actId="478"/>
          <ac:spMkLst>
            <pc:docMk/>
            <pc:sldMk cId="2365650238" sldId="258"/>
            <ac:spMk id="22" creationId="{75FAB2E7-3D1A-1775-264C-A9221964ED58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23" creationId="{4CA646C3-9929-5104-C759-F18D1858389A}"/>
          </ac:spMkLst>
        </pc:spChg>
        <pc:spChg chg="add del mod">
          <ac:chgData name="Trang Ha" userId="270efafb50020bd6" providerId="LiveId" clId="{6428F13E-8E4D-4370-891C-F7C3FEA5A7EE}" dt="2022-07-21T07:35:23.978" v="337" actId="478"/>
          <ac:spMkLst>
            <pc:docMk/>
            <pc:sldMk cId="2365650238" sldId="258"/>
            <ac:spMk id="24" creationId="{C156A2D3-F879-CA78-30F3-4DB6C20F14B0}"/>
          </ac:spMkLst>
        </pc:spChg>
        <pc:spChg chg="add mod">
          <ac:chgData name="Trang Ha" userId="270efafb50020bd6" providerId="LiveId" clId="{6428F13E-8E4D-4370-891C-F7C3FEA5A7EE}" dt="2022-07-21T08:42:11.089" v="791" actId="20577"/>
          <ac:spMkLst>
            <pc:docMk/>
            <pc:sldMk cId="2365650238" sldId="258"/>
            <ac:spMk id="25" creationId="{1C210FBC-6F90-E6F8-6F36-40E25BDD58A7}"/>
          </ac:spMkLst>
        </pc:spChg>
        <pc:spChg chg="add del mod">
          <ac:chgData name="Trang Ha" userId="270efafb50020bd6" providerId="LiveId" clId="{6428F13E-8E4D-4370-891C-F7C3FEA5A7EE}" dt="2022-07-21T07:38:55.845" v="379" actId="478"/>
          <ac:spMkLst>
            <pc:docMk/>
            <pc:sldMk cId="2365650238" sldId="258"/>
            <ac:spMk id="26" creationId="{C03FECCD-5412-A655-8E85-EF0A9FF0AC7B}"/>
          </ac:spMkLst>
        </pc:spChg>
        <pc:spChg chg="add mod">
          <ac:chgData name="Trang Ha" userId="270efafb50020bd6" providerId="LiveId" clId="{6428F13E-8E4D-4370-891C-F7C3FEA5A7EE}" dt="2022-07-21T08:41:24.982" v="787" actId="1037"/>
          <ac:spMkLst>
            <pc:docMk/>
            <pc:sldMk cId="2365650238" sldId="258"/>
            <ac:spMk id="27" creationId="{53BEF38B-1A4F-3E35-8835-4BB5FA32280A}"/>
          </ac:spMkLst>
        </pc:spChg>
        <pc:spChg chg="add del mod">
          <ac:chgData name="Trang Ha" userId="270efafb50020bd6" providerId="LiveId" clId="{6428F13E-8E4D-4370-891C-F7C3FEA5A7EE}" dt="2022-07-21T07:38:11.273" v="367" actId="478"/>
          <ac:spMkLst>
            <pc:docMk/>
            <pc:sldMk cId="2365650238" sldId="258"/>
            <ac:spMk id="28" creationId="{DFF230F0-1B56-D69B-2DED-218F2CC4C91E}"/>
          </ac:spMkLst>
        </pc:spChg>
        <pc:spChg chg="add del mod">
          <ac:chgData name="Trang Ha" userId="270efafb50020bd6" providerId="LiveId" clId="{6428F13E-8E4D-4370-891C-F7C3FEA5A7EE}" dt="2022-07-21T07:38:44.821" v="375" actId="478"/>
          <ac:spMkLst>
            <pc:docMk/>
            <pc:sldMk cId="2365650238" sldId="258"/>
            <ac:spMk id="29" creationId="{80152198-BE42-7F17-23B3-E3B8DF0C915A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31" creationId="{81A80196-322A-DD40-CC28-93F83F57960E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32" creationId="{81885FE0-961D-212F-CD76-D80C9D2648CB}"/>
          </ac:spMkLst>
        </pc:spChg>
        <pc:spChg chg="add mod">
          <ac:chgData name="Trang Ha" userId="270efafb50020bd6" providerId="LiveId" clId="{6428F13E-8E4D-4370-891C-F7C3FEA5A7EE}" dt="2022-07-21T08:06:25.007" v="497" actId="1036"/>
          <ac:spMkLst>
            <pc:docMk/>
            <pc:sldMk cId="2365650238" sldId="258"/>
            <ac:spMk id="33" creationId="{1FAA11D9-8520-BC62-0A3B-52E749D03EA1}"/>
          </ac:spMkLst>
        </pc:spChg>
        <pc:spChg chg="add mod">
          <ac:chgData name="Trang Ha" userId="270efafb50020bd6" providerId="LiveId" clId="{6428F13E-8E4D-4370-891C-F7C3FEA5A7EE}" dt="2022-07-21T08:41:47.888" v="789" actId="1038"/>
          <ac:spMkLst>
            <pc:docMk/>
            <pc:sldMk cId="2365650238" sldId="258"/>
            <ac:spMk id="34" creationId="{781AA6E9-F42A-52A4-81CC-27A0434BA70C}"/>
          </ac:spMkLst>
        </pc:spChg>
        <pc:spChg chg="add mod">
          <ac:chgData name="Trang Ha" userId="270efafb50020bd6" providerId="LiveId" clId="{6428F13E-8E4D-4370-891C-F7C3FEA5A7EE}" dt="2022-07-21T08:42:24.747" v="796" actId="1038"/>
          <ac:spMkLst>
            <pc:docMk/>
            <pc:sldMk cId="2365650238" sldId="258"/>
            <ac:spMk id="35" creationId="{D40452EE-9A7C-63A8-BF6E-D31C7F526331}"/>
          </ac:spMkLst>
        </pc:spChg>
        <pc:spChg chg="add mod">
          <ac:chgData name="Trang Ha" userId="270efafb50020bd6" providerId="LiveId" clId="{6428F13E-8E4D-4370-891C-F7C3FEA5A7EE}" dt="2022-07-21T08:42:24.747" v="796" actId="1038"/>
          <ac:spMkLst>
            <pc:docMk/>
            <pc:sldMk cId="2365650238" sldId="258"/>
            <ac:spMk id="36" creationId="{0A6FB890-ED06-48D1-59EA-1F3AC338720C}"/>
          </ac:spMkLst>
        </pc:spChg>
        <pc:spChg chg="add mod">
          <ac:chgData name="Trang Ha" userId="270efafb50020bd6" providerId="LiveId" clId="{6428F13E-8E4D-4370-891C-F7C3FEA5A7EE}" dt="2022-07-21T08:42:24.747" v="796" actId="1038"/>
          <ac:spMkLst>
            <pc:docMk/>
            <pc:sldMk cId="2365650238" sldId="258"/>
            <ac:spMk id="37" creationId="{1586541B-877B-EF8E-3E7C-95FE5BA0C0D0}"/>
          </ac:spMkLst>
        </pc:spChg>
        <pc:spChg chg="add mod">
          <ac:chgData name="Trang Ha" userId="270efafb50020bd6" providerId="LiveId" clId="{6428F13E-8E4D-4370-891C-F7C3FEA5A7EE}" dt="2022-07-21T08:40:55.813" v="782"/>
          <ac:spMkLst>
            <pc:docMk/>
            <pc:sldMk cId="2365650238" sldId="258"/>
            <ac:spMk id="38" creationId="{48608802-73A0-806E-E506-FECBF75BB5DD}"/>
          </ac:spMkLst>
        </pc:spChg>
        <pc:spChg chg="add mod">
          <ac:chgData name="Trang Ha" userId="270efafb50020bd6" providerId="LiveId" clId="{6428F13E-8E4D-4370-891C-F7C3FEA5A7EE}" dt="2022-07-21T08:41:00.093" v="784" actId="20577"/>
          <ac:spMkLst>
            <pc:docMk/>
            <pc:sldMk cId="2365650238" sldId="258"/>
            <ac:spMk id="39" creationId="{8157BFE0-E365-5AE5-7B7A-A22956B842DD}"/>
          </ac:spMkLst>
        </pc:spChg>
        <pc:grpChg chg="mod">
          <ac:chgData name="Trang Ha" userId="270efafb50020bd6" providerId="LiveId" clId="{6428F13E-8E4D-4370-891C-F7C3FEA5A7EE}" dt="2022-07-21T07:36:21.201" v="348" actId="1076"/>
          <ac:grpSpMkLst>
            <pc:docMk/>
            <pc:sldMk cId="2365650238" sldId="258"/>
            <ac:grpSpMk id="12" creationId="{00000000-0000-0000-0000-000000000000}"/>
          </ac:grpSpMkLst>
        </pc:grpChg>
        <pc:picChg chg="add del">
          <ac:chgData name="Trang Ha" userId="270efafb50020bd6" providerId="LiveId" clId="{6428F13E-8E4D-4370-891C-F7C3FEA5A7EE}" dt="2022-07-21T07:18:08.595" v="41" actId="478"/>
          <ac:picMkLst>
            <pc:docMk/>
            <pc:sldMk cId="2365650238" sldId="258"/>
            <ac:picMk id="2050" creationId="{00000000-0000-0000-0000-000000000000}"/>
          </ac:picMkLst>
        </pc:picChg>
      </pc:sldChg>
      <pc:sldChg chg="addSp delSp modSp mod delAnim modAnim">
        <pc:chgData name="Trang Ha" userId="270efafb50020bd6" providerId="LiveId" clId="{6428F13E-8E4D-4370-891C-F7C3FEA5A7EE}" dt="2022-07-21T09:04:20.107" v="947" actId="20577"/>
        <pc:sldMkLst>
          <pc:docMk/>
          <pc:sldMk cId="2720404043" sldId="259"/>
        </pc:sldMkLst>
        <pc:spChg chg="del">
          <ac:chgData name="Trang Ha" userId="270efafb50020bd6" providerId="LiveId" clId="{6428F13E-8E4D-4370-891C-F7C3FEA5A7EE}" dt="2022-07-21T08:38:03.273" v="767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6428F13E-8E4D-4370-891C-F7C3FEA5A7EE}" dt="2022-07-21T08:40:36.576" v="781" actId="1036"/>
          <ac:spMkLst>
            <pc:docMk/>
            <pc:sldMk cId="2720404043" sldId="259"/>
            <ac:spMk id="8" creationId="{00000000-0000-0000-0000-000000000000}"/>
          </ac:spMkLst>
        </pc:spChg>
        <pc:spChg chg="mod">
          <ac:chgData name="Trang Ha" userId="270efafb50020bd6" providerId="LiveId" clId="{6428F13E-8E4D-4370-891C-F7C3FEA5A7EE}" dt="2022-07-21T08:40:36.576" v="781" actId="1036"/>
          <ac:spMkLst>
            <pc:docMk/>
            <pc:sldMk cId="2720404043" sldId="259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09:04:20.107" v="947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08:06:58.224" v="502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08:22:18.147" v="674" actId="478"/>
          <ac:spMkLst>
            <pc:docMk/>
            <pc:sldMk cId="2720404043" sldId="259"/>
            <ac:spMk id="17" creationId="{2771509F-0BF1-2DA4-8212-4AADBEF35A70}"/>
          </ac:spMkLst>
        </pc:spChg>
        <pc:spChg chg="add mod">
          <ac:chgData name="Trang Ha" userId="270efafb50020bd6" providerId="LiveId" clId="{6428F13E-8E4D-4370-891C-F7C3FEA5A7EE}" dt="2022-07-21T08:27:19.145" v="754" actId="14100"/>
          <ac:spMkLst>
            <pc:docMk/>
            <pc:sldMk cId="2720404043" sldId="259"/>
            <ac:spMk id="18" creationId="{76A3B7F3-6219-214B-961A-DADA0FC79351}"/>
          </ac:spMkLst>
        </pc:spChg>
        <pc:spChg chg="add mod">
          <ac:chgData name="Trang Ha" userId="270efafb50020bd6" providerId="LiveId" clId="{6428F13E-8E4D-4370-891C-F7C3FEA5A7EE}" dt="2022-07-21T08:49:17.725" v="861" actId="1076"/>
          <ac:spMkLst>
            <pc:docMk/>
            <pc:sldMk cId="2720404043" sldId="259"/>
            <ac:spMk id="19" creationId="{947B8AFA-7E28-43EE-B756-AEC0D7BDF9C2}"/>
          </ac:spMkLst>
        </pc:spChg>
        <pc:spChg chg="add mod">
          <ac:chgData name="Trang Ha" userId="270efafb50020bd6" providerId="LiveId" clId="{6428F13E-8E4D-4370-891C-F7C3FEA5A7EE}" dt="2022-07-21T09:00:14.391" v="929" actId="1038"/>
          <ac:spMkLst>
            <pc:docMk/>
            <pc:sldMk cId="2720404043" sldId="259"/>
            <ac:spMk id="23" creationId="{0AB53CA7-513F-2695-9DD5-6FD44EF05452}"/>
          </ac:spMkLst>
        </pc:spChg>
        <pc:spChg chg="del">
          <ac:chgData name="Trang Ha" userId="270efafb50020bd6" providerId="LiveId" clId="{6428F13E-8E4D-4370-891C-F7C3FEA5A7EE}" dt="2022-07-21T08:06:54.482" v="500" actId="478"/>
          <ac:spMkLst>
            <pc:docMk/>
            <pc:sldMk cId="2720404043" sldId="259"/>
            <ac:spMk id="24" creationId="{00000000-0000-0000-0000-000000000000}"/>
          </ac:spMkLst>
        </pc:spChg>
        <pc:spChg chg="del">
          <ac:chgData name="Trang Ha" userId="270efafb50020bd6" providerId="LiveId" clId="{6428F13E-8E4D-4370-891C-F7C3FEA5A7EE}" dt="2022-07-21T08:06:54.482" v="500" actId="478"/>
          <ac:spMkLst>
            <pc:docMk/>
            <pc:sldMk cId="2720404043" sldId="259"/>
            <ac:spMk id="25" creationId="{00000000-0000-0000-0000-000000000000}"/>
          </ac:spMkLst>
        </pc:spChg>
        <pc:spChg chg="add mod">
          <ac:chgData name="Trang Ha" userId="270efafb50020bd6" providerId="LiveId" clId="{6428F13E-8E4D-4370-891C-F7C3FEA5A7EE}" dt="2022-07-21T08:33:45.422" v="766" actId="1076"/>
          <ac:spMkLst>
            <pc:docMk/>
            <pc:sldMk cId="2720404043" sldId="259"/>
            <ac:spMk id="27" creationId="{63AE7176-4B2B-EC66-D7F5-82AFC7C06A58}"/>
          </ac:spMkLst>
        </pc:spChg>
        <pc:spChg chg="add mod">
          <ac:chgData name="Trang Ha" userId="270efafb50020bd6" providerId="LiveId" clId="{6428F13E-8E4D-4370-891C-F7C3FEA5A7EE}" dt="2022-07-21T08:26:31.442" v="745" actId="1076"/>
          <ac:spMkLst>
            <pc:docMk/>
            <pc:sldMk cId="2720404043" sldId="259"/>
            <ac:spMk id="29" creationId="{0E025EE9-1FD7-D356-6D5C-891345B34813}"/>
          </ac:spMkLst>
        </pc:spChg>
        <pc:spChg chg="add mod">
          <ac:chgData name="Trang Ha" userId="270efafb50020bd6" providerId="LiveId" clId="{6428F13E-8E4D-4370-891C-F7C3FEA5A7EE}" dt="2022-07-21T08:26:27.260" v="744" actId="1076"/>
          <ac:spMkLst>
            <pc:docMk/>
            <pc:sldMk cId="2720404043" sldId="259"/>
            <ac:spMk id="31" creationId="{9456C37E-A195-45DD-1147-DB9BF3D6DCE8}"/>
          </ac:spMkLst>
        </pc:spChg>
        <pc:spChg chg="add mod">
          <ac:chgData name="Trang Ha" userId="270efafb50020bd6" providerId="LiveId" clId="{6428F13E-8E4D-4370-891C-F7C3FEA5A7EE}" dt="2022-07-21T08:26:18.781" v="743" actId="571"/>
          <ac:spMkLst>
            <pc:docMk/>
            <pc:sldMk cId="2720404043" sldId="259"/>
            <ac:spMk id="33" creationId="{4BCCD859-FF5C-2040-F3F8-4440A2EDC23E}"/>
          </ac:spMkLst>
        </pc:spChg>
        <pc:spChg chg="add mod">
          <ac:chgData name="Trang Ha" userId="270efafb50020bd6" providerId="LiveId" clId="{6428F13E-8E4D-4370-891C-F7C3FEA5A7EE}" dt="2022-07-21T08:38:04.093" v="768"/>
          <ac:spMkLst>
            <pc:docMk/>
            <pc:sldMk cId="2720404043" sldId="259"/>
            <ac:spMk id="34" creationId="{8A49A8B1-5465-DB35-33CC-8AEBAF2BD6B7}"/>
          </ac:spMkLst>
        </pc:spChg>
        <pc:spChg chg="add mod">
          <ac:chgData name="Trang Ha" userId="270efafb50020bd6" providerId="LiveId" clId="{6428F13E-8E4D-4370-891C-F7C3FEA5A7EE}" dt="2022-07-21T08:48:08.900" v="840" actId="1076"/>
          <ac:spMkLst>
            <pc:docMk/>
            <pc:sldMk cId="2720404043" sldId="259"/>
            <ac:spMk id="35" creationId="{CD42ACEA-AAB5-2470-37E5-03BADD541A06}"/>
          </ac:spMkLst>
        </pc:spChg>
        <pc:spChg chg="add mod">
          <ac:chgData name="Trang Ha" userId="270efafb50020bd6" providerId="LiveId" clId="{6428F13E-8E4D-4370-891C-F7C3FEA5A7EE}" dt="2022-07-21T09:00:14.391" v="929" actId="1038"/>
          <ac:spMkLst>
            <pc:docMk/>
            <pc:sldMk cId="2720404043" sldId="259"/>
            <ac:spMk id="36" creationId="{407AD580-2D81-F579-1C86-66A165BE4989}"/>
          </ac:spMkLst>
        </pc:spChg>
        <pc:spChg chg="add mod">
          <ac:chgData name="Trang Ha" userId="270efafb50020bd6" providerId="LiveId" clId="{6428F13E-8E4D-4370-891C-F7C3FEA5A7EE}" dt="2022-07-21T08:53:25.410" v="863" actId="207"/>
          <ac:spMkLst>
            <pc:docMk/>
            <pc:sldMk cId="2720404043" sldId="259"/>
            <ac:spMk id="37" creationId="{CE73113E-F157-DAD1-FB48-09FDAAB40036}"/>
          </ac:spMkLst>
        </pc:spChg>
        <pc:spChg chg="add mod">
          <ac:chgData name="Trang Ha" userId="270efafb50020bd6" providerId="LiveId" clId="{6428F13E-8E4D-4370-891C-F7C3FEA5A7EE}" dt="2022-07-21T08:54:34.148" v="879" actId="1076"/>
          <ac:spMkLst>
            <pc:docMk/>
            <pc:sldMk cId="2720404043" sldId="259"/>
            <ac:spMk id="38" creationId="{70BF5640-ABBC-58D1-F598-0C07E45F0B6C}"/>
          </ac:spMkLst>
        </pc:spChg>
        <pc:picChg chg="add del mod">
          <ac:chgData name="Trang Ha" userId="270efafb50020bd6" providerId="LiveId" clId="{6428F13E-8E4D-4370-891C-F7C3FEA5A7EE}" dt="2022-07-21T08:25:05.810" v="732" actId="478"/>
          <ac:picMkLst>
            <pc:docMk/>
            <pc:sldMk cId="2720404043" sldId="259"/>
            <ac:picMk id="15" creationId="{82EE08F8-CFF2-8EE2-4DB1-2F48578F335A}"/>
          </ac:picMkLst>
        </pc:picChg>
        <pc:picChg chg="add mod">
          <ac:chgData name="Trang Ha" userId="270efafb50020bd6" providerId="LiveId" clId="{6428F13E-8E4D-4370-891C-F7C3FEA5A7EE}" dt="2022-07-21T08:27:13.297" v="752" actId="1076"/>
          <ac:picMkLst>
            <pc:docMk/>
            <pc:sldMk cId="2720404043" sldId="259"/>
            <ac:picMk id="16" creationId="{3810EC30-F6BE-7F93-F9A1-1752A33EE2C6}"/>
          </ac:picMkLst>
        </pc:picChg>
        <pc:picChg chg="add mod">
          <ac:chgData name="Trang Ha" userId="270efafb50020bd6" providerId="LiveId" clId="{6428F13E-8E4D-4370-891C-F7C3FEA5A7EE}" dt="2022-07-21T09:00:45.008" v="930" actId="14100"/>
          <ac:picMkLst>
            <pc:docMk/>
            <pc:sldMk cId="2720404043" sldId="259"/>
            <ac:picMk id="22" creationId="{05143B40-8320-F7AF-2F66-7BEE8E392AB2}"/>
          </ac:picMkLst>
        </pc:picChg>
        <pc:picChg chg="add mod">
          <ac:chgData name="Trang Ha" userId="270efafb50020bd6" providerId="LiveId" clId="{6428F13E-8E4D-4370-891C-F7C3FEA5A7EE}" dt="2022-07-21T08:27:25.322" v="755" actId="1076"/>
          <ac:picMkLst>
            <pc:docMk/>
            <pc:sldMk cId="2720404043" sldId="259"/>
            <ac:picMk id="26" creationId="{1A52D8A6-C109-0220-30D9-E9E19DC623E1}"/>
          </ac:picMkLst>
        </pc:picChg>
        <pc:picChg chg="add mod">
          <ac:chgData name="Trang Ha" userId="270efafb50020bd6" providerId="LiveId" clId="{6428F13E-8E4D-4370-891C-F7C3FEA5A7EE}" dt="2022-07-21T08:26:31.442" v="745" actId="1076"/>
          <ac:picMkLst>
            <pc:docMk/>
            <pc:sldMk cId="2720404043" sldId="259"/>
            <ac:picMk id="28" creationId="{7F386C5A-1325-D32C-A18D-82296642E5BD}"/>
          </ac:picMkLst>
        </pc:picChg>
        <pc:picChg chg="add mod">
          <ac:chgData name="Trang Ha" userId="270efafb50020bd6" providerId="LiveId" clId="{6428F13E-8E4D-4370-891C-F7C3FEA5A7EE}" dt="2022-07-21T08:26:27.260" v="744" actId="1076"/>
          <ac:picMkLst>
            <pc:docMk/>
            <pc:sldMk cId="2720404043" sldId="259"/>
            <ac:picMk id="30" creationId="{5A535B1A-ACA8-D191-A713-AFFC99EF60F5}"/>
          </ac:picMkLst>
        </pc:picChg>
        <pc:picChg chg="add mod">
          <ac:chgData name="Trang Ha" userId="270efafb50020bd6" providerId="LiveId" clId="{6428F13E-8E4D-4370-891C-F7C3FEA5A7EE}" dt="2022-07-21T08:26:18.781" v="743" actId="571"/>
          <ac:picMkLst>
            <pc:docMk/>
            <pc:sldMk cId="2720404043" sldId="259"/>
            <ac:picMk id="32" creationId="{5E828BB0-125C-C5D9-E22E-9A8E5CA55E4A}"/>
          </ac:picMkLst>
        </pc:picChg>
        <pc:picChg chg="add del">
          <ac:chgData name="Trang Ha" userId="270efafb50020bd6" providerId="LiveId" clId="{6428F13E-8E4D-4370-891C-F7C3FEA5A7EE}" dt="2022-07-21T08:06:55.875" v="501" actId="478"/>
          <ac:picMkLst>
            <pc:docMk/>
            <pc:sldMk cId="2720404043" sldId="259"/>
            <ac:picMk id="3074" creationId="{00000000-0000-0000-0000-000000000000}"/>
          </ac:picMkLst>
        </pc:picChg>
        <pc:cxnChg chg="add mod">
          <ac:chgData name="Trang Ha" userId="270efafb50020bd6" providerId="LiveId" clId="{6428F13E-8E4D-4370-891C-F7C3FEA5A7EE}" dt="2022-07-21T08:58:58.111" v="913" actId="1582"/>
          <ac:cxnSpMkLst>
            <pc:docMk/>
            <pc:sldMk cId="2720404043" sldId="259"/>
            <ac:cxnSpMk id="21" creationId="{3749724D-7001-FD40-A6CB-F316BE14A046}"/>
          </ac:cxnSpMkLst>
        </pc:cxnChg>
      </pc:sldChg>
      <pc:sldChg chg="del">
        <pc:chgData name="Trang Ha" userId="270efafb50020bd6" providerId="LiveId" clId="{6428F13E-8E4D-4370-891C-F7C3FEA5A7EE}" dt="2022-07-21T11:07:52.490" v="2597" actId="2696"/>
        <pc:sldMkLst>
          <pc:docMk/>
          <pc:sldMk cId="445810230" sldId="260"/>
        </pc:sldMkLst>
      </pc:sldChg>
      <pc:sldChg chg="del">
        <pc:chgData name="Trang Ha" userId="270efafb50020bd6" providerId="LiveId" clId="{6428F13E-8E4D-4370-891C-F7C3FEA5A7EE}" dt="2022-07-21T11:07:56.637" v="2598" actId="2696"/>
        <pc:sldMkLst>
          <pc:docMk/>
          <pc:sldMk cId="2184236482" sldId="261"/>
        </pc:sldMkLst>
      </pc:sldChg>
      <pc:sldChg chg="add del">
        <pc:chgData name="Trang Ha" userId="270efafb50020bd6" providerId="LiveId" clId="{6428F13E-8E4D-4370-891C-F7C3FEA5A7EE}" dt="2022-07-21T11:08:51.399" v="2605" actId="2696"/>
        <pc:sldMkLst>
          <pc:docMk/>
          <pc:sldMk cId="1175197886" sldId="262"/>
        </pc:sldMkLst>
      </pc:sldChg>
      <pc:sldChg chg="add del">
        <pc:chgData name="Trang Ha" userId="270efafb50020bd6" providerId="LiveId" clId="{6428F13E-8E4D-4370-891C-F7C3FEA5A7EE}" dt="2022-07-21T11:08:56.763" v="2606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6428F13E-8E4D-4370-891C-F7C3FEA5A7EE}" dt="2022-07-21T10:34:53.259" v="2115" actId="14100"/>
        <pc:sldMkLst>
          <pc:docMk/>
          <pc:sldMk cId="821643870" sldId="265"/>
        </pc:sldMkLst>
        <pc:spChg chg="mod">
          <ac:chgData name="Trang Ha" userId="270efafb50020bd6" providerId="LiveId" clId="{6428F13E-8E4D-4370-891C-F7C3FEA5A7EE}" dt="2022-07-21T09:04:35.626" v="950" actId="20577"/>
          <ac:spMkLst>
            <pc:docMk/>
            <pc:sldMk cId="821643870" sldId="265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09:04:13.880" v="945" actId="20577"/>
          <ac:spMkLst>
            <pc:docMk/>
            <pc:sldMk cId="821643870" sldId="265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09:01:28.977" v="934" actId="478"/>
          <ac:spMkLst>
            <pc:docMk/>
            <pc:sldMk cId="821643870" sldId="265"/>
            <ac:spMk id="18" creationId="{76A3B7F3-6219-214B-961A-DADA0FC79351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19" creationId="{947B8AFA-7E28-43EE-B756-AEC0D7BDF9C2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23" creationId="{0AB53CA7-513F-2695-9DD5-6FD44EF05452}"/>
          </ac:spMkLst>
        </pc:spChg>
        <pc:spChg chg="del">
          <ac:chgData name="Trang Ha" userId="270efafb50020bd6" providerId="LiveId" clId="{6428F13E-8E4D-4370-891C-F7C3FEA5A7EE}" dt="2022-07-21T09:01:28.977" v="934" actId="478"/>
          <ac:spMkLst>
            <pc:docMk/>
            <pc:sldMk cId="821643870" sldId="265"/>
            <ac:spMk id="27" creationId="{63AE7176-4B2B-EC66-D7F5-82AFC7C06A58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29" creationId="{0E025EE9-1FD7-D356-6D5C-891345B34813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1" creationId="{9456C37E-A195-45DD-1147-DB9BF3D6DCE8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5" creationId="{CD42ACEA-AAB5-2470-37E5-03BADD541A06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6" creationId="{407AD580-2D81-F579-1C86-66A165BE4989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7" creationId="{CE73113E-F157-DAD1-FB48-09FDAAB40036}"/>
          </ac:spMkLst>
        </pc:spChg>
        <pc:spChg chg="del">
          <ac:chgData name="Trang Ha" userId="270efafb50020bd6" providerId="LiveId" clId="{6428F13E-8E4D-4370-891C-F7C3FEA5A7EE}" dt="2022-07-21T09:01:22.284" v="932" actId="478"/>
          <ac:spMkLst>
            <pc:docMk/>
            <pc:sldMk cId="821643870" sldId="265"/>
            <ac:spMk id="38" creationId="{70BF5640-ABBC-58D1-F598-0C07E45F0B6C}"/>
          </ac:spMkLst>
        </pc:spChg>
        <pc:spChg chg="add mod">
          <ac:chgData name="Trang Ha" userId="270efafb50020bd6" providerId="LiveId" clId="{6428F13E-8E4D-4370-891C-F7C3FEA5A7EE}" dt="2022-07-21T10:14:07.628" v="1459" actId="255"/>
          <ac:spMkLst>
            <pc:docMk/>
            <pc:sldMk cId="821643870" sldId="265"/>
            <ac:spMk id="53" creationId="{8882C84C-FCF4-040D-B37B-C5FE4F955131}"/>
          </ac:spMkLst>
        </pc:spChg>
        <pc:spChg chg="add mod">
          <ac:chgData name="Trang Ha" userId="270efafb50020bd6" providerId="LiveId" clId="{6428F13E-8E4D-4370-891C-F7C3FEA5A7EE}" dt="2022-07-21T10:34:37.390" v="2111" actId="14100"/>
          <ac:spMkLst>
            <pc:docMk/>
            <pc:sldMk cId="821643870" sldId="265"/>
            <ac:spMk id="54" creationId="{5A942AE1-3EE8-7EFF-8FFA-1982A420ED4E}"/>
          </ac:spMkLst>
        </pc:spChg>
        <pc:spChg chg="add del mod">
          <ac:chgData name="Trang Ha" userId="270efafb50020bd6" providerId="LiveId" clId="{6428F13E-8E4D-4370-891C-F7C3FEA5A7EE}" dt="2022-07-21T09:29:48.882" v="1149" actId="478"/>
          <ac:spMkLst>
            <pc:docMk/>
            <pc:sldMk cId="821643870" sldId="265"/>
            <ac:spMk id="55" creationId="{9E137AA3-EB82-6DE7-1A52-809E05EB5DA5}"/>
          </ac:spMkLst>
        </pc:spChg>
        <pc:spChg chg="add mod">
          <ac:chgData name="Trang Ha" userId="270efafb50020bd6" providerId="LiveId" clId="{6428F13E-8E4D-4370-891C-F7C3FEA5A7EE}" dt="2022-07-21T10:14:07.628" v="1459" actId="255"/>
          <ac:spMkLst>
            <pc:docMk/>
            <pc:sldMk cId="821643870" sldId="265"/>
            <ac:spMk id="56" creationId="{76117934-9485-5842-3690-0BA3D7779327}"/>
          </ac:spMkLst>
        </pc:spChg>
        <pc:spChg chg="add mod">
          <ac:chgData name="Trang Ha" userId="270efafb50020bd6" providerId="LiveId" clId="{6428F13E-8E4D-4370-891C-F7C3FEA5A7EE}" dt="2022-07-21T10:14:07.628" v="1459" actId="255"/>
          <ac:spMkLst>
            <pc:docMk/>
            <pc:sldMk cId="821643870" sldId="265"/>
            <ac:spMk id="57" creationId="{99966B4F-85C2-1E5E-8D08-5075C1CB8A72}"/>
          </ac:spMkLst>
        </pc:spChg>
        <pc:spChg chg="add del mod">
          <ac:chgData name="Trang Ha" userId="270efafb50020bd6" providerId="LiveId" clId="{6428F13E-8E4D-4370-891C-F7C3FEA5A7EE}" dt="2022-07-21T09:30:26.209" v="1172" actId="478"/>
          <ac:spMkLst>
            <pc:docMk/>
            <pc:sldMk cId="821643870" sldId="265"/>
            <ac:spMk id="69" creationId="{5FB45E6B-FCA9-045D-71F9-6FD82C167D2C}"/>
          </ac:spMkLst>
        </pc:spChg>
        <pc:spChg chg="add mod">
          <ac:chgData name="Trang Ha" userId="270efafb50020bd6" providerId="LiveId" clId="{6428F13E-8E4D-4370-891C-F7C3FEA5A7EE}" dt="2022-07-21T10:14:19.604" v="1460" actId="255"/>
          <ac:spMkLst>
            <pc:docMk/>
            <pc:sldMk cId="821643870" sldId="265"/>
            <ac:spMk id="70" creationId="{2F588BAB-D7BE-44DE-33BF-89BB8C54DBBE}"/>
          </ac:spMkLst>
        </pc:spChg>
        <pc:spChg chg="add mod">
          <ac:chgData name="Trang Ha" userId="270efafb50020bd6" providerId="LiveId" clId="{6428F13E-8E4D-4370-891C-F7C3FEA5A7EE}" dt="2022-07-21T10:06:11.340" v="1372" actId="1076"/>
          <ac:spMkLst>
            <pc:docMk/>
            <pc:sldMk cId="821643870" sldId="265"/>
            <ac:spMk id="72" creationId="{6F9342BA-8652-015F-876F-223C0799B2FA}"/>
          </ac:spMkLst>
        </pc:spChg>
        <pc:spChg chg="add mod">
          <ac:chgData name="Trang Ha" userId="270efafb50020bd6" providerId="LiveId" clId="{6428F13E-8E4D-4370-891C-F7C3FEA5A7EE}" dt="2022-07-21T10:09:31.494" v="1407" actId="1037"/>
          <ac:spMkLst>
            <pc:docMk/>
            <pc:sldMk cId="821643870" sldId="265"/>
            <ac:spMk id="73" creationId="{E30643DB-0348-BA17-0B79-1DEAAD18C58B}"/>
          </ac:spMkLst>
        </pc:spChg>
        <pc:spChg chg="add del mod">
          <ac:chgData name="Trang Ha" userId="270efafb50020bd6" providerId="LiveId" clId="{6428F13E-8E4D-4370-891C-F7C3FEA5A7EE}" dt="2022-07-21T09:56:16.612" v="1296" actId="478"/>
          <ac:spMkLst>
            <pc:docMk/>
            <pc:sldMk cId="821643870" sldId="265"/>
            <ac:spMk id="75" creationId="{008469C6-D62C-D6F3-275D-7962FDADDAED}"/>
          </ac:spMkLst>
        </pc:spChg>
        <pc:spChg chg="add del mod">
          <ac:chgData name="Trang Ha" userId="270efafb50020bd6" providerId="LiveId" clId="{6428F13E-8E4D-4370-891C-F7C3FEA5A7EE}" dt="2022-07-21T09:35:36.217" v="1239" actId="478"/>
          <ac:spMkLst>
            <pc:docMk/>
            <pc:sldMk cId="821643870" sldId="265"/>
            <ac:spMk id="77" creationId="{07DE7B6B-58EE-D851-7287-EA23E04209BE}"/>
          </ac:spMkLst>
        </pc:spChg>
        <pc:spChg chg="add mod">
          <ac:chgData name="Trang Ha" userId="270efafb50020bd6" providerId="LiveId" clId="{6428F13E-8E4D-4370-891C-F7C3FEA5A7EE}" dt="2022-07-21T10:07:19.403" v="1387" actId="207"/>
          <ac:spMkLst>
            <pc:docMk/>
            <pc:sldMk cId="821643870" sldId="265"/>
            <ac:spMk id="78" creationId="{F8B36FA6-488E-1928-2A99-031A95060AEE}"/>
          </ac:spMkLst>
        </pc:spChg>
        <pc:spChg chg="add mod">
          <ac:chgData name="Trang Ha" userId="270efafb50020bd6" providerId="LiveId" clId="{6428F13E-8E4D-4370-891C-F7C3FEA5A7EE}" dt="2022-07-21T10:15:54.911" v="1469" actId="1035"/>
          <ac:spMkLst>
            <pc:docMk/>
            <pc:sldMk cId="821643870" sldId="265"/>
            <ac:spMk id="79" creationId="{15088880-E707-1326-272A-E5E1BAC07976}"/>
          </ac:spMkLst>
        </pc:spChg>
        <pc:spChg chg="add del mod">
          <ac:chgData name="Trang Ha" userId="270efafb50020bd6" providerId="LiveId" clId="{6428F13E-8E4D-4370-891C-F7C3FEA5A7EE}" dt="2022-07-21T09:36:21.463" v="1246" actId="478"/>
          <ac:spMkLst>
            <pc:docMk/>
            <pc:sldMk cId="821643870" sldId="265"/>
            <ac:spMk id="80" creationId="{FD1CDC1D-AA1D-E057-84EC-C64D5EE55619}"/>
          </ac:spMkLst>
        </pc:spChg>
        <pc:spChg chg="add mod">
          <ac:chgData name="Trang Ha" userId="270efafb50020bd6" providerId="LiveId" clId="{6428F13E-8E4D-4370-891C-F7C3FEA5A7EE}" dt="2022-07-21T10:16:02.129" v="1470" actId="1036"/>
          <ac:spMkLst>
            <pc:docMk/>
            <pc:sldMk cId="821643870" sldId="265"/>
            <ac:spMk id="81" creationId="{F3AB76E6-DA76-25B2-560C-62408837200D}"/>
          </ac:spMkLst>
        </pc:spChg>
        <pc:spChg chg="add mod">
          <ac:chgData name="Trang Ha" userId="270efafb50020bd6" providerId="LiveId" clId="{6428F13E-8E4D-4370-891C-F7C3FEA5A7EE}" dt="2022-07-21T10:16:11.996" v="1472" actId="1035"/>
          <ac:spMkLst>
            <pc:docMk/>
            <pc:sldMk cId="821643870" sldId="265"/>
            <ac:spMk id="82" creationId="{EC83EC68-CA38-8502-CA2F-06019AECD521}"/>
          </ac:spMkLst>
        </pc:spChg>
        <pc:spChg chg="add mod">
          <ac:chgData name="Trang Ha" userId="270efafb50020bd6" providerId="LiveId" clId="{6428F13E-8E4D-4370-891C-F7C3FEA5A7EE}" dt="2022-07-21T10:07:45.193" v="1390" actId="2085"/>
          <ac:spMkLst>
            <pc:docMk/>
            <pc:sldMk cId="821643870" sldId="265"/>
            <ac:spMk id="83" creationId="{7F2D41C5-B75C-152F-154C-C8F093605314}"/>
          </ac:spMkLst>
        </pc:spChg>
        <pc:spChg chg="add mod">
          <ac:chgData name="Trang Ha" userId="270efafb50020bd6" providerId="LiveId" clId="{6428F13E-8E4D-4370-891C-F7C3FEA5A7EE}" dt="2022-07-21T09:40:51.239" v="1289" actId="1076"/>
          <ac:spMkLst>
            <pc:docMk/>
            <pc:sldMk cId="821643870" sldId="265"/>
            <ac:spMk id="84" creationId="{2BF2EA28-7F3E-7093-3AE8-76118A3A854B}"/>
          </ac:spMkLst>
        </pc:spChg>
        <pc:spChg chg="add mod">
          <ac:chgData name="Trang Ha" userId="270efafb50020bd6" providerId="LiveId" clId="{6428F13E-8E4D-4370-891C-F7C3FEA5A7EE}" dt="2022-07-21T10:34:53.259" v="2115" actId="14100"/>
          <ac:spMkLst>
            <pc:docMk/>
            <pc:sldMk cId="821643870" sldId="265"/>
            <ac:spMk id="85" creationId="{14965E65-B82D-B788-90D6-FBE46FA3419E}"/>
          </ac:spMkLst>
        </pc:spChg>
        <pc:spChg chg="add mod">
          <ac:chgData name="Trang Ha" userId="270efafb50020bd6" providerId="LiveId" clId="{6428F13E-8E4D-4370-891C-F7C3FEA5A7EE}" dt="2022-07-21T10:03:22.374" v="1354" actId="1076"/>
          <ac:spMkLst>
            <pc:docMk/>
            <pc:sldMk cId="821643870" sldId="265"/>
            <ac:spMk id="86" creationId="{09AF29F7-7A7C-24F6-D8E0-7287C46C074B}"/>
          </ac:spMkLst>
        </pc:spChg>
        <pc:spChg chg="add del mod">
          <ac:chgData name="Trang Ha" userId="270efafb50020bd6" providerId="LiveId" clId="{6428F13E-8E4D-4370-891C-F7C3FEA5A7EE}" dt="2022-07-21T10:02:45.435" v="1345" actId="478"/>
          <ac:spMkLst>
            <pc:docMk/>
            <pc:sldMk cId="821643870" sldId="265"/>
            <ac:spMk id="87" creationId="{24D36FFE-F497-C998-FB03-D896EE249174}"/>
          </ac:spMkLst>
        </pc:spChg>
        <pc:spChg chg="add mod">
          <ac:chgData name="Trang Ha" userId="270efafb50020bd6" providerId="LiveId" clId="{6428F13E-8E4D-4370-891C-F7C3FEA5A7EE}" dt="2022-07-21T10:02:55.084" v="1346" actId="571"/>
          <ac:spMkLst>
            <pc:docMk/>
            <pc:sldMk cId="821643870" sldId="265"/>
            <ac:spMk id="88" creationId="{81B1B5E8-034D-9866-1154-5549EA9BC806}"/>
          </ac:spMkLst>
        </pc:spChg>
        <pc:spChg chg="add del mod">
          <ac:chgData name="Trang Ha" userId="270efafb50020bd6" providerId="LiveId" clId="{6428F13E-8E4D-4370-891C-F7C3FEA5A7EE}" dt="2022-07-21T10:03:01.259" v="1348" actId="478"/>
          <ac:spMkLst>
            <pc:docMk/>
            <pc:sldMk cId="821643870" sldId="265"/>
            <ac:spMk id="89" creationId="{F4CB27CC-E72E-A66A-4E9D-08B8B59939A9}"/>
          </ac:spMkLst>
        </pc:spChg>
        <pc:spChg chg="add del mod">
          <ac:chgData name="Trang Ha" userId="270efafb50020bd6" providerId="LiveId" clId="{6428F13E-8E4D-4370-891C-F7C3FEA5A7EE}" dt="2022-07-21T10:03:11.769" v="1351" actId="478"/>
          <ac:spMkLst>
            <pc:docMk/>
            <pc:sldMk cId="821643870" sldId="265"/>
            <ac:spMk id="90" creationId="{149E9B39-52DB-5F93-4B30-BBF51D43E572}"/>
          </ac:spMkLst>
        </pc:spChg>
        <pc:spChg chg="add mod">
          <ac:chgData name="Trang Ha" userId="270efafb50020bd6" providerId="LiveId" clId="{6428F13E-8E4D-4370-891C-F7C3FEA5A7EE}" dt="2022-07-21T10:07:32.952" v="1388" actId="1076"/>
          <ac:spMkLst>
            <pc:docMk/>
            <pc:sldMk cId="821643870" sldId="265"/>
            <ac:spMk id="91" creationId="{F3969D1F-8873-D210-EC71-EE5C1240DA7A}"/>
          </ac:spMkLst>
        </pc:spChg>
        <pc:spChg chg="add del mod">
          <ac:chgData name="Trang Ha" userId="270efafb50020bd6" providerId="LiveId" clId="{6428F13E-8E4D-4370-891C-F7C3FEA5A7EE}" dt="2022-07-21T10:13:23.789" v="1453" actId="478"/>
          <ac:spMkLst>
            <pc:docMk/>
            <pc:sldMk cId="821643870" sldId="265"/>
            <ac:spMk id="92" creationId="{3276F662-5C6D-B5B1-95F3-1A2DC147C83C}"/>
          </ac:spMkLst>
        </pc:spChg>
        <pc:spChg chg="add mod">
          <ac:chgData name="Trang Ha" userId="270efafb50020bd6" providerId="LiveId" clId="{6428F13E-8E4D-4370-891C-F7C3FEA5A7EE}" dt="2022-07-21T10:15:38.012" v="1465" actId="207"/>
          <ac:spMkLst>
            <pc:docMk/>
            <pc:sldMk cId="821643870" sldId="265"/>
            <ac:spMk id="93" creationId="{867154E1-943F-EA0B-C12F-ED00C49EFEBD}"/>
          </ac:spMkLst>
        </pc:spChg>
        <pc:spChg chg="add mod">
          <ac:chgData name="Trang Ha" userId="270efafb50020bd6" providerId="LiveId" clId="{6428F13E-8E4D-4370-891C-F7C3FEA5A7EE}" dt="2022-07-21T10:34:44.903" v="2113" actId="14100"/>
          <ac:spMkLst>
            <pc:docMk/>
            <pc:sldMk cId="821643870" sldId="265"/>
            <ac:spMk id="94" creationId="{8CB11267-F03D-CBC6-B885-2BAEEC6EC4DA}"/>
          </ac:spMkLst>
        </pc:spChg>
        <pc:spChg chg="add mod">
          <ac:chgData name="Trang Ha" userId="270efafb50020bd6" providerId="LiveId" clId="{6428F13E-8E4D-4370-891C-F7C3FEA5A7EE}" dt="2022-07-21T10:34:49.956" v="2114" actId="14100"/>
          <ac:spMkLst>
            <pc:docMk/>
            <pc:sldMk cId="821643870" sldId="265"/>
            <ac:spMk id="95" creationId="{F93700DC-90BE-59F7-47BC-22D5E51312AF}"/>
          </ac:spMkLst>
        </pc:spChg>
        <pc:spChg chg="add mod">
          <ac:chgData name="Trang Ha" userId="270efafb50020bd6" providerId="LiveId" clId="{6428F13E-8E4D-4370-891C-F7C3FEA5A7EE}" dt="2022-07-21T10:10:07.566" v="1416" actId="1076"/>
          <ac:spMkLst>
            <pc:docMk/>
            <pc:sldMk cId="821643870" sldId="265"/>
            <ac:spMk id="96" creationId="{27CE45FC-DB7E-8BF5-71F4-CD025B5512BF}"/>
          </ac:spMkLst>
        </pc:spChg>
        <pc:spChg chg="add mod">
          <ac:chgData name="Trang Ha" userId="270efafb50020bd6" providerId="LiveId" clId="{6428F13E-8E4D-4370-891C-F7C3FEA5A7EE}" dt="2022-07-21T10:10:27.778" v="1423" actId="20577"/>
          <ac:spMkLst>
            <pc:docMk/>
            <pc:sldMk cId="821643870" sldId="265"/>
            <ac:spMk id="97" creationId="{D08D0B3B-DEC9-F80E-EE0B-3549615E8146}"/>
          </ac:spMkLst>
        </pc:spChg>
        <pc:spChg chg="add mod">
          <ac:chgData name="Trang Ha" userId="270efafb50020bd6" providerId="LiveId" clId="{6428F13E-8E4D-4370-891C-F7C3FEA5A7EE}" dt="2022-07-21T10:10:30.918" v="1425" actId="20577"/>
          <ac:spMkLst>
            <pc:docMk/>
            <pc:sldMk cId="821643870" sldId="265"/>
            <ac:spMk id="98" creationId="{DBB531E3-780B-686F-F184-13F2B073E5AA}"/>
          </ac:spMkLst>
        </pc:spChg>
        <pc:spChg chg="add mod">
          <ac:chgData name="Trang Ha" userId="270efafb50020bd6" providerId="LiveId" clId="{6428F13E-8E4D-4370-891C-F7C3FEA5A7EE}" dt="2022-07-21T10:10:24.680" v="1421" actId="20577"/>
          <ac:spMkLst>
            <pc:docMk/>
            <pc:sldMk cId="821643870" sldId="265"/>
            <ac:spMk id="99" creationId="{A151A3D0-691D-1DDF-63B6-B124EFACF660}"/>
          </ac:spMkLst>
        </pc:spChg>
        <pc:spChg chg="add del mod">
          <ac:chgData name="Trang Ha" userId="270efafb50020bd6" providerId="LiveId" clId="{6428F13E-8E4D-4370-891C-F7C3FEA5A7EE}" dt="2022-07-21T10:13:07.807" v="1448" actId="478"/>
          <ac:spMkLst>
            <pc:docMk/>
            <pc:sldMk cId="821643870" sldId="265"/>
            <ac:spMk id="100" creationId="{7CA080D1-F780-64A8-621E-F7AA29677170}"/>
          </ac:spMkLst>
        </pc:spChg>
        <pc:spChg chg="add mod">
          <ac:chgData name="Trang Ha" userId="270efafb50020bd6" providerId="LiveId" clId="{6428F13E-8E4D-4370-891C-F7C3FEA5A7EE}" dt="2022-07-21T10:15:43.187" v="1466" actId="207"/>
          <ac:spMkLst>
            <pc:docMk/>
            <pc:sldMk cId="821643870" sldId="265"/>
            <ac:spMk id="101" creationId="{AD6B215E-D69F-B617-7C4A-3177F4A335AB}"/>
          </ac:spMkLst>
        </pc:spChg>
        <pc:grpChg chg="mod">
          <ac:chgData name="Trang Ha" userId="270efafb50020bd6" providerId="LiveId" clId="{6428F13E-8E4D-4370-891C-F7C3FEA5A7EE}" dt="2022-07-21T09:01:24.402" v="933" actId="1076"/>
          <ac:grpSpMkLst>
            <pc:docMk/>
            <pc:sldMk cId="821643870" sldId="265"/>
            <ac:grpSpMk id="12" creationId="{00000000-0000-0000-0000-000000000000}"/>
          </ac:grpSpMkLst>
        </pc:grpChg>
        <pc:grpChg chg="add del mod">
          <ac:chgData name="Trang Ha" userId="270efafb50020bd6" providerId="LiveId" clId="{6428F13E-8E4D-4370-891C-F7C3FEA5A7EE}" dt="2022-07-21T09:15:52.154" v="1079"/>
          <ac:grpSpMkLst>
            <pc:docMk/>
            <pc:sldMk cId="821643870" sldId="265"/>
            <ac:grpSpMk id="24" creationId="{0AAF9030-E927-8045-700A-DA89F794C7E7}"/>
          </ac:grpSpMkLst>
        </pc:grpChg>
        <pc:grpChg chg="add del mod">
          <ac:chgData name="Trang Ha" userId="270efafb50020bd6" providerId="LiveId" clId="{6428F13E-8E4D-4370-891C-F7C3FEA5A7EE}" dt="2022-07-21T09:15:51.097" v="1076"/>
          <ac:grpSpMkLst>
            <pc:docMk/>
            <pc:sldMk cId="821643870" sldId="265"/>
            <ac:grpSpMk id="33" creationId="{F1230F70-64FE-78A1-19E6-AD512EA83923}"/>
          </ac:grpSpMkLst>
        </pc:grpChg>
        <pc:grpChg chg="del mod">
          <ac:chgData name="Trang Ha" userId="270efafb50020bd6" providerId="LiveId" clId="{6428F13E-8E4D-4370-891C-F7C3FEA5A7EE}" dt="2022-07-21T09:17:41.537" v="1091"/>
          <ac:grpSpMkLst>
            <pc:docMk/>
            <pc:sldMk cId="821643870" sldId="265"/>
            <ac:grpSpMk id="46" creationId="{9ED75DB6-7CA9-1BBC-5F59-B18FC6598A61}"/>
          </ac:grpSpMkLst>
        </pc:grpChg>
        <pc:grpChg chg="del mod">
          <ac:chgData name="Trang Ha" userId="270efafb50020bd6" providerId="LiveId" clId="{6428F13E-8E4D-4370-891C-F7C3FEA5A7EE}" dt="2022-07-21T09:20:40.584" v="1094"/>
          <ac:grpSpMkLst>
            <pc:docMk/>
            <pc:sldMk cId="821643870" sldId="265"/>
            <ac:grpSpMk id="48" creationId="{31D47B82-7007-EE7A-E1E2-F8B3C8149AD1}"/>
          </ac:grpSpMkLst>
        </pc:grpChg>
        <pc:grpChg chg="mod">
          <ac:chgData name="Trang Ha" userId="270efafb50020bd6" providerId="LiveId" clId="{6428F13E-8E4D-4370-891C-F7C3FEA5A7EE}" dt="2022-07-21T09:21:35.523" v="1097" actId="14100"/>
          <ac:grpSpMkLst>
            <pc:docMk/>
            <pc:sldMk cId="821643870" sldId="265"/>
            <ac:grpSpMk id="51" creationId="{9DB9616E-BF96-638B-1931-186A6AE7F654}"/>
          </ac:grpSpMkLst>
        </pc:grpChg>
        <pc:picChg chg="add del mod">
          <ac:chgData name="Trang Ha" userId="270efafb50020bd6" providerId="LiveId" clId="{6428F13E-8E4D-4370-891C-F7C3FEA5A7EE}" dt="2022-07-21T10:09:39.747" v="1408" actId="478"/>
          <ac:picMkLst>
            <pc:docMk/>
            <pc:sldMk cId="821643870" sldId="265"/>
            <ac:picMk id="13" creationId="{2CEC16F9-7388-8890-993B-B107CEE480E2}"/>
          </ac:picMkLst>
        </pc:picChg>
        <pc:picChg chg="del">
          <ac:chgData name="Trang Ha" userId="270efafb50020bd6" providerId="LiveId" clId="{6428F13E-8E4D-4370-891C-F7C3FEA5A7EE}" dt="2022-07-21T09:01:28.977" v="934" actId="478"/>
          <ac:picMkLst>
            <pc:docMk/>
            <pc:sldMk cId="821643870" sldId="265"/>
            <ac:picMk id="16" creationId="{3810EC30-F6BE-7F93-F9A1-1752A33EE2C6}"/>
          </ac:picMkLst>
        </pc:picChg>
        <pc:picChg chg="del">
          <ac:chgData name="Trang Ha" userId="270efafb50020bd6" providerId="LiveId" clId="{6428F13E-8E4D-4370-891C-F7C3FEA5A7EE}" dt="2022-07-21T09:01:22.284" v="932" actId="478"/>
          <ac:picMkLst>
            <pc:docMk/>
            <pc:sldMk cId="821643870" sldId="265"/>
            <ac:picMk id="22" creationId="{05143B40-8320-F7AF-2F66-7BEE8E392AB2}"/>
          </ac:picMkLst>
        </pc:picChg>
        <pc:picChg chg="del">
          <ac:chgData name="Trang Ha" userId="270efafb50020bd6" providerId="LiveId" clId="{6428F13E-8E4D-4370-891C-F7C3FEA5A7EE}" dt="2022-07-21T09:01:32.421" v="935" actId="478"/>
          <ac:picMkLst>
            <pc:docMk/>
            <pc:sldMk cId="821643870" sldId="265"/>
            <ac:picMk id="26" creationId="{1A52D8A6-C109-0220-30D9-E9E19DC623E1}"/>
          </ac:picMkLst>
        </pc:picChg>
        <pc:picChg chg="del">
          <ac:chgData name="Trang Ha" userId="270efafb50020bd6" providerId="LiveId" clId="{6428F13E-8E4D-4370-891C-F7C3FEA5A7EE}" dt="2022-07-21T09:01:28.977" v="934" actId="478"/>
          <ac:picMkLst>
            <pc:docMk/>
            <pc:sldMk cId="821643870" sldId="265"/>
            <ac:picMk id="28" creationId="{7F386C5A-1325-D32C-A18D-82296642E5BD}"/>
          </ac:picMkLst>
        </pc:picChg>
        <pc:picChg chg="del">
          <ac:chgData name="Trang Ha" userId="270efafb50020bd6" providerId="LiveId" clId="{6428F13E-8E4D-4370-891C-F7C3FEA5A7EE}" dt="2022-07-21T09:01:28.977" v="934" actId="478"/>
          <ac:picMkLst>
            <pc:docMk/>
            <pc:sldMk cId="821643870" sldId="265"/>
            <ac:picMk id="30" creationId="{5A535B1A-ACA8-D191-A713-AFFC99EF60F5}"/>
          </ac:picMkLst>
        </pc:picChg>
        <pc:inkChg chg="add del">
          <ac:chgData name="Trang Ha" userId="270efafb50020bd6" providerId="LiveId" clId="{6428F13E-8E4D-4370-891C-F7C3FEA5A7EE}" dt="2022-07-21T09:15:54.251" v="1082" actId="9405"/>
          <ac:inkMkLst>
            <pc:docMk/>
            <pc:sldMk cId="821643870" sldId="265"/>
            <ac:inkMk id="14" creationId="{F1DCF709-B288-4B90-8419-E1FE829A97DB}"/>
          </ac:inkMkLst>
        </pc:inkChg>
        <pc:inkChg chg="add del mod">
          <ac:chgData name="Trang Ha" userId="270efafb50020bd6" providerId="LiveId" clId="{6428F13E-8E4D-4370-891C-F7C3FEA5A7EE}" dt="2022-07-21T09:15:53.373" v="1081" actId="9405"/>
          <ac:inkMkLst>
            <pc:docMk/>
            <pc:sldMk cId="821643870" sldId="265"/>
            <ac:inkMk id="15" creationId="{52FEDFF1-3641-B638-1571-56FDF2FE8AB4}"/>
          </ac:inkMkLst>
        </pc:inkChg>
        <pc:inkChg chg="add del mod">
          <ac:chgData name="Trang Ha" userId="270efafb50020bd6" providerId="LiveId" clId="{6428F13E-8E4D-4370-891C-F7C3FEA5A7EE}" dt="2022-07-21T09:15:52.745" v="1080" actId="9405"/>
          <ac:inkMkLst>
            <pc:docMk/>
            <pc:sldMk cId="821643870" sldId="265"/>
            <ac:inkMk id="17" creationId="{ACFE908C-BAE4-870E-4A57-C4FD2C58165F}"/>
          </ac:inkMkLst>
        </pc:inkChg>
        <pc:inkChg chg="add del mod">
          <ac:chgData name="Trang Ha" userId="270efafb50020bd6" providerId="LiveId" clId="{6428F13E-8E4D-4370-891C-F7C3FEA5A7EE}" dt="2022-07-21T09:15:52.154" v="1079"/>
          <ac:inkMkLst>
            <pc:docMk/>
            <pc:sldMk cId="821643870" sldId="265"/>
            <ac:inkMk id="20" creationId="{54B3F246-EBC1-35FB-CDF0-10D34282B149}"/>
          </ac:inkMkLst>
        </pc:inkChg>
        <pc:inkChg chg="add del mod">
          <ac:chgData name="Trang Ha" userId="270efafb50020bd6" providerId="LiveId" clId="{6428F13E-8E4D-4370-891C-F7C3FEA5A7EE}" dt="2022-07-21T09:15:51.658" v="1077" actId="9405"/>
          <ac:inkMkLst>
            <pc:docMk/>
            <pc:sldMk cId="821643870" sldId="265"/>
            <ac:inkMk id="25" creationId="{0A34DF13-EFC9-3013-FB30-A7D46E5C7715}"/>
          </ac:inkMkLst>
        </pc:inkChg>
        <pc:inkChg chg="add del mod">
          <ac:chgData name="Trang Ha" userId="270efafb50020bd6" providerId="LiveId" clId="{6428F13E-8E4D-4370-891C-F7C3FEA5A7EE}" dt="2022-07-21T09:15:51.097" v="1076"/>
          <ac:inkMkLst>
            <pc:docMk/>
            <pc:sldMk cId="821643870" sldId="265"/>
            <ac:inkMk id="32" creationId="{AA699219-1256-CADB-8D66-4F19A60CA278}"/>
          </ac:inkMkLst>
        </pc:inkChg>
        <pc:inkChg chg="add del">
          <ac:chgData name="Trang Ha" userId="270efafb50020bd6" providerId="LiveId" clId="{6428F13E-8E4D-4370-891C-F7C3FEA5A7EE}" dt="2022-07-21T09:15:50.553" v="1074" actId="9405"/>
          <ac:inkMkLst>
            <pc:docMk/>
            <pc:sldMk cId="821643870" sldId="265"/>
            <ac:inkMk id="39" creationId="{449F8209-EF3F-1E5A-E765-E2F6B4510B2B}"/>
          </ac:inkMkLst>
        </pc:inkChg>
        <pc:inkChg chg="add del">
          <ac:chgData name="Trang Ha" userId="270efafb50020bd6" providerId="LiveId" clId="{6428F13E-8E4D-4370-891C-F7C3FEA5A7EE}" dt="2022-07-21T09:15:50.038" v="1073" actId="9405"/>
          <ac:inkMkLst>
            <pc:docMk/>
            <pc:sldMk cId="821643870" sldId="265"/>
            <ac:inkMk id="40" creationId="{D80060CD-85B9-0CFD-24FC-730FD31F416A}"/>
          </ac:inkMkLst>
        </pc:inkChg>
        <pc:inkChg chg="add del">
          <ac:chgData name="Trang Ha" userId="270efafb50020bd6" providerId="LiveId" clId="{6428F13E-8E4D-4370-891C-F7C3FEA5A7EE}" dt="2022-07-21T09:15:49.453" v="1072" actId="9405"/>
          <ac:inkMkLst>
            <pc:docMk/>
            <pc:sldMk cId="821643870" sldId="265"/>
            <ac:inkMk id="41" creationId="{8341CE31-8E93-4623-B4E4-41EC7CC92E7C}"/>
          </ac:inkMkLst>
        </pc:inkChg>
        <pc:inkChg chg="add del">
          <ac:chgData name="Trang Ha" userId="270efafb50020bd6" providerId="LiveId" clId="{6428F13E-8E4D-4370-891C-F7C3FEA5A7EE}" dt="2022-07-21T09:15:48.903" v="1071" actId="9405"/>
          <ac:inkMkLst>
            <pc:docMk/>
            <pc:sldMk cId="821643870" sldId="265"/>
            <ac:inkMk id="42" creationId="{5CD1DE75-EC60-3A9F-A5DE-50875AC157CD}"/>
          </ac:inkMkLst>
        </pc:inkChg>
        <pc:inkChg chg="add del">
          <ac:chgData name="Trang Ha" userId="270efafb50020bd6" providerId="LiveId" clId="{6428F13E-8E4D-4370-891C-F7C3FEA5A7EE}" dt="2022-07-21T09:15:48.348" v="1070" actId="9405"/>
          <ac:inkMkLst>
            <pc:docMk/>
            <pc:sldMk cId="821643870" sldId="265"/>
            <ac:inkMk id="43" creationId="{13F1DB24-D640-79E8-9527-F1CE09DCCC8E}"/>
          </ac:inkMkLst>
        </pc:inkChg>
        <pc:inkChg chg="add del mod">
          <ac:chgData name="Trang Ha" userId="270efafb50020bd6" providerId="LiveId" clId="{6428F13E-8E4D-4370-891C-F7C3FEA5A7EE}" dt="2022-07-21T09:21:41.713" v="1099" actId="478"/>
          <ac:inkMkLst>
            <pc:docMk/>
            <pc:sldMk cId="821643870" sldId="265"/>
            <ac:inkMk id="44" creationId="{E37F914C-E0A0-E84D-FFC4-C2398CA9793F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45" creationId="{8A9EEFED-45ED-33FD-1A06-7B4C80F1FF32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47" creationId="{31F6C0DD-5638-1A27-7C48-4E392AE48E3D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49" creationId="{78164B39-4BD2-F64A-77D4-8EB23C23B2D5}"/>
          </ac:inkMkLst>
        </pc:inkChg>
        <pc:inkChg chg="add mod">
          <ac:chgData name="Trang Ha" userId="270efafb50020bd6" providerId="LiveId" clId="{6428F13E-8E4D-4370-891C-F7C3FEA5A7EE}" dt="2022-07-21T09:20:40.584" v="1094"/>
          <ac:inkMkLst>
            <pc:docMk/>
            <pc:sldMk cId="821643870" sldId="265"/>
            <ac:inkMk id="50" creationId="{59AB091F-82F0-9F61-F591-424413674078}"/>
          </ac:inkMkLst>
        </pc:inkChg>
        <pc:inkChg chg="add del">
          <ac:chgData name="Trang Ha" userId="270efafb50020bd6" providerId="LiveId" clId="{6428F13E-8E4D-4370-891C-F7C3FEA5A7EE}" dt="2022-07-21T09:56:07.644" v="1293" actId="478"/>
          <ac:inkMkLst>
            <pc:docMk/>
            <pc:sldMk cId="821643870" sldId="265"/>
            <ac:inkMk id="52" creationId="{5825A13C-F23C-2994-8DA9-21CFFA8BD613}"/>
          </ac:inkMkLst>
        </pc:inkChg>
        <pc:cxnChg chg="del">
          <ac:chgData name="Trang Ha" userId="270efafb50020bd6" providerId="LiveId" clId="{6428F13E-8E4D-4370-891C-F7C3FEA5A7EE}" dt="2022-07-21T09:04:30.525" v="948" actId="478"/>
          <ac:cxnSpMkLst>
            <pc:docMk/>
            <pc:sldMk cId="821643870" sldId="265"/>
            <ac:cxnSpMk id="21" creationId="{3749724D-7001-FD40-A6CB-F316BE14A046}"/>
          </ac:cxnSpMkLst>
        </pc:cxnChg>
        <pc:cxnChg chg="add del mod">
          <ac:chgData name="Trang Ha" userId="270efafb50020bd6" providerId="LiveId" clId="{6428F13E-8E4D-4370-891C-F7C3FEA5A7EE}" dt="2022-07-21T09:26:11.751" v="1125" actId="11529"/>
          <ac:cxnSpMkLst>
            <pc:docMk/>
            <pc:sldMk cId="821643870" sldId="265"/>
            <ac:cxnSpMk id="59" creationId="{A4B433D8-7B8D-34CF-092D-848CAAA3B260}"/>
          </ac:cxnSpMkLst>
        </pc:cxnChg>
        <pc:cxnChg chg="add del mod">
          <ac:chgData name="Trang Ha" userId="270efafb50020bd6" providerId="LiveId" clId="{6428F13E-8E4D-4370-891C-F7C3FEA5A7EE}" dt="2022-07-21T09:27:14.361" v="1130" actId="478"/>
          <ac:cxnSpMkLst>
            <pc:docMk/>
            <pc:sldMk cId="821643870" sldId="265"/>
            <ac:cxnSpMk id="61" creationId="{7D8C2193-A4AD-3CCE-9F7A-814AF32F15B1}"/>
          </ac:cxnSpMkLst>
        </pc:cxnChg>
        <pc:cxnChg chg="add mod">
          <ac:chgData name="Trang Ha" userId="270efafb50020bd6" providerId="LiveId" clId="{6428F13E-8E4D-4370-891C-F7C3FEA5A7EE}" dt="2022-07-21T10:06:34.451" v="1377" actId="1076"/>
          <ac:cxnSpMkLst>
            <pc:docMk/>
            <pc:sldMk cId="821643870" sldId="265"/>
            <ac:cxnSpMk id="64" creationId="{BC7C044E-636A-7641-B055-5D4CDF6903D8}"/>
          </ac:cxnSpMkLst>
        </pc:cxnChg>
        <pc:cxnChg chg="add del mod">
          <ac:chgData name="Trang Ha" userId="270efafb50020bd6" providerId="LiveId" clId="{6428F13E-8E4D-4370-891C-F7C3FEA5A7EE}" dt="2022-07-21T09:30:28.774" v="1174" actId="478"/>
          <ac:cxnSpMkLst>
            <pc:docMk/>
            <pc:sldMk cId="821643870" sldId="265"/>
            <ac:cxnSpMk id="68" creationId="{B7E32962-8BB1-EE1D-7356-4284A58A5E60}"/>
          </ac:cxnSpMkLst>
        </pc:cxnChg>
        <pc:cxnChg chg="add mod">
          <ac:chgData name="Trang Ha" userId="270efafb50020bd6" providerId="LiveId" clId="{6428F13E-8E4D-4370-891C-F7C3FEA5A7EE}" dt="2022-07-21T09:31:22.315" v="1206" actId="1037"/>
          <ac:cxnSpMkLst>
            <pc:docMk/>
            <pc:sldMk cId="821643870" sldId="265"/>
            <ac:cxnSpMk id="71" creationId="{A827F9CA-DB85-3425-B40A-995D62BD8324}"/>
          </ac:cxnSpMkLst>
        </pc:cxnChg>
        <pc:cxnChg chg="add mod">
          <ac:chgData name="Trang Ha" userId="270efafb50020bd6" providerId="LiveId" clId="{6428F13E-8E4D-4370-891C-F7C3FEA5A7EE}" dt="2022-07-21T09:32:32.419" v="1217" actId="1076"/>
          <ac:cxnSpMkLst>
            <pc:docMk/>
            <pc:sldMk cId="821643870" sldId="265"/>
            <ac:cxnSpMk id="74" creationId="{7EB4DE2A-2F72-52A8-B3EB-A197638E406D}"/>
          </ac:cxnSpMkLst>
        </pc:cxnChg>
        <pc:cxnChg chg="add mod">
          <ac:chgData name="Trang Ha" userId="270efafb50020bd6" providerId="LiveId" clId="{6428F13E-8E4D-4370-891C-F7C3FEA5A7EE}" dt="2022-07-21T09:32:41.926" v="1219" actId="1076"/>
          <ac:cxnSpMkLst>
            <pc:docMk/>
            <pc:sldMk cId="821643870" sldId="265"/>
            <ac:cxnSpMk id="76" creationId="{CB9D4969-0593-9E58-BED0-FB6DB58B777F}"/>
          </ac:cxnSpMkLst>
        </pc:cxnChg>
      </pc:sldChg>
      <pc:sldChg chg="addSp delSp modSp add mod delAnim modAnim">
        <pc:chgData name="Trang Ha" userId="270efafb50020bd6" providerId="LiveId" clId="{6428F13E-8E4D-4370-891C-F7C3FEA5A7EE}" dt="2022-07-21T10:46:01.755" v="2388"/>
        <pc:sldMkLst>
          <pc:docMk/>
          <pc:sldMk cId="1276593532" sldId="266"/>
        </pc:sldMkLst>
        <pc:spChg chg="add del mod">
          <ac:chgData name="Trang Ha" userId="270efafb50020bd6" providerId="LiveId" clId="{6428F13E-8E4D-4370-891C-F7C3FEA5A7EE}" dt="2022-07-21T10:18:30.459" v="1483" actId="478"/>
          <ac:spMkLst>
            <pc:docMk/>
            <pc:sldMk cId="1276593532" sldId="266"/>
            <ac:spMk id="7" creationId="{09C2311D-C96C-6AFD-80B0-07F65AD291D4}"/>
          </ac:spMkLst>
        </pc:spChg>
        <pc:spChg chg="mod">
          <ac:chgData name="Trang Ha" userId="270efafb50020bd6" providerId="LiveId" clId="{6428F13E-8E4D-4370-891C-F7C3FEA5A7EE}" dt="2022-07-21T10:16:46.759" v="1478" actId="20577"/>
          <ac:spMkLst>
            <pc:docMk/>
            <pc:sldMk cId="1276593532" sldId="266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10:18:03.962" v="1479" actId="20577"/>
          <ac:spMkLst>
            <pc:docMk/>
            <pc:sldMk cId="1276593532" sldId="266"/>
            <ac:spMk id="11" creationId="{00000000-0000-0000-0000-000000000000}"/>
          </ac:spMkLst>
        </pc:spChg>
        <pc:spChg chg="add del mod">
          <ac:chgData name="Trang Ha" userId="270efafb50020bd6" providerId="LiveId" clId="{6428F13E-8E4D-4370-891C-F7C3FEA5A7EE}" dt="2022-07-21T10:32:58.300" v="2098" actId="478"/>
          <ac:spMkLst>
            <pc:docMk/>
            <pc:sldMk cId="1276593532" sldId="266"/>
            <ac:spMk id="13" creationId="{81A384A9-7D49-2949-648A-30BD8988ED17}"/>
          </ac:spMkLst>
        </pc:spChg>
        <pc:spChg chg="add mod">
          <ac:chgData name="Trang Ha" userId="270efafb50020bd6" providerId="LiveId" clId="{6428F13E-8E4D-4370-891C-F7C3FEA5A7EE}" dt="2022-07-21T10:43:20.018" v="2372" actId="14100"/>
          <ac:spMkLst>
            <pc:docMk/>
            <pc:sldMk cId="1276593532" sldId="266"/>
            <ac:spMk id="14" creationId="{8210D3E0-FA2C-D2EC-6B0D-93401720A1CA}"/>
          </ac:spMkLst>
        </pc:spChg>
        <pc:spChg chg="add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2" creationId="{8E53D725-0987-4959-37A7-967572ED8B4F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3" creationId="{8882C84C-FCF4-040D-B37B-C5FE4F955131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4" creationId="{5A942AE1-3EE8-7EFF-8FFA-1982A420ED4E}"/>
          </ac:spMkLst>
        </pc:spChg>
        <pc:spChg chg="add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5" creationId="{52BAA518-833F-9894-8EDE-DFB25BAD06F1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6" creationId="{76117934-9485-5842-3690-0BA3D7779327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57" creationId="{99966B4F-85C2-1E5E-8D08-5075C1CB8A72}"/>
          </ac:spMkLst>
        </pc:spChg>
        <pc:spChg chg="add del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8" creationId="{811A3229-6B1B-6307-A307-B689350FD29E}"/>
          </ac:spMkLst>
        </pc:spChg>
        <pc:spChg chg="add mod">
          <ac:chgData name="Trang Ha" userId="270efafb50020bd6" providerId="LiveId" clId="{6428F13E-8E4D-4370-891C-F7C3FEA5A7EE}" dt="2022-07-21T10:40:18.228" v="2361" actId="1036"/>
          <ac:spMkLst>
            <pc:docMk/>
            <pc:sldMk cId="1276593532" sldId="266"/>
            <ac:spMk id="59" creationId="{77601783-6B79-5BAD-E0FD-F50E3A045B99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0" creationId="{2F588BAB-D7BE-44DE-33BF-89BB8C54DBBE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2" creationId="{6F9342BA-8652-015F-876F-223C0799B2FA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3" creationId="{E30643DB-0348-BA17-0B79-1DEAAD18C58B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8" creationId="{F8B36FA6-488E-1928-2A99-031A95060AEE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79" creationId="{15088880-E707-1326-272A-E5E1BAC07976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1" creationId="{F3AB76E6-DA76-25B2-560C-62408837200D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2" creationId="{EC83EC68-CA38-8502-CA2F-06019AECD521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3" creationId="{7F2D41C5-B75C-152F-154C-C8F093605314}"/>
          </ac:spMkLst>
        </pc:spChg>
        <pc:spChg chg="del">
          <ac:chgData name="Trang Ha" userId="270efafb50020bd6" providerId="LiveId" clId="{6428F13E-8E4D-4370-891C-F7C3FEA5A7EE}" dt="2022-07-21T10:34:02.706" v="2109" actId="478"/>
          <ac:spMkLst>
            <pc:docMk/>
            <pc:sldMk cId="1276593532" sldId="266"/>
            <ac:spMk id="84" creationId="{2BF2EA28-7F3E-7093-3AE8-76118A3A854B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5" creationId="{14965E65-B82D-B788-90D6-FBE46FA3419E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6" creationId="{09AF29F7-7A7C-24F6-D8E0-7287C46C074B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88" creationId="{81B1B5E8-034D-9866-1154-5549EA9BC806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1" creationId="{F3969D1F-8873-D210-EC71-EE5C1240DA7A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3" creationId="{867154E1-943F-EA0B-C12F-ED00C49EFEBD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4" creationId="{8CB11267-F03D-CBC6-B885-2BAEEC6EC4DA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5" creationId="{F93700DC-90BE-59F7-47BC-22D5E51312AF}"/>
          </ac:spMkLst>
        </pc:spChg>
        <pc:spChg chg="del">
          <ac:chgData name="Trang Ha" userId="270efafb50020bd6" providerId="LiveId" clId="{6428F13E-8E4D-4370-891C-F7C3FEA5A7EE}" dt="2022-07-21T10:16:40.581" v="1475" actId="478"/>
          <ac:spMkLst>
            <pc:docMk/>
            <pc:sldMk cId="1276593532" sldId="266"/>
            <ac:spMk id="96" creationId="{27CE45FC-DB7E-8BF5-71F4-CD025B5512BF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7" creationId="{D08D0B3B-DEC9-F80E-EE0B-3549615E8146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98" creationId="{DBB531E3-780B-686F-F184-13F2B073E5AA}"/>
          </ac:spMkLst>
        </pc:spChg>
        <pc:spChg chg="del">
          <ac:chgData name="Trang Ha" userId="270efafb50020bd6" providerId="LiveId" clId="{6428F13E-8E4D-4370-891C-F7C3FEA5A7EE}" dt="2022-07-21T10:16:43.625" v="1476" actId="478"/>
          <ac:spMkLst>
            <pc:docMk/>
            <pc:sldMk cId="1276593532" sldId="266"/>
            <ac:spMk id="99" creationId="{A151A3D0-691D-1DDF-63B6-B124EFACF660}"/>
          </ac:spMkLst>
        </pc:spChg>
        <pc:spChg chg="del">
          <ac:chgData name="Trang Ha" userId="270efafb50020bd6" providerId="LiveId" clId="{6428F13E-8E4D-4370-891C-F7C3FEA5A7EE}" dt="2022-07-21T10:16:36.833" v="1474" actId="478"/>
          <ac:spMkLst>
            <pc:docMk/>
            <pc:sldMk cId="1276593532" sldId="266"/>
            <ac:spMk id="101" creationId="{AD6B215E-D69F-B617-7C4A-3177F4A335AB}"/>
          </ac:spMkLst>
        </pc:spChg>
        <pc:grpChg chg="mod">
          <ac:chgData name="Trang Ha" userId="270efafb50020bd6" providerId="LiveId" clId="{6428F13E-8E4D-4370-891C-F7C3FEA5A7EE}" dt="2022-07-21T10:40:18.228" v="2361" actId="1036"/>
          <ac:grpSpMkLst>
            <pc:docMk/>
            <pc:sldMk cId="1276593532" sldId="266"/>
            <ac:grpSpMk id="12" creationId="{00000000-0000-0000-0000-000000000000}"/>
          </ac:grpSpMkLst>
        </pc:grpChg>
        <pc:grpChg chg="mod">
          <ac:chgData name="Trang Ha" userId="270efafb50020bd6" providerId="LiveId" clId="{6428F13E-8E4D-4370-891C-F7C3FEA5A7EE}" dt="2022-07-21T10:40:18.228" v="2361" actId="1036"/>
          <ac:grpSpMkLst>
            <pc:docMk/>
            <pc:sldMk cId="1276593532" sldId="266"/>
            <ac:grpSpMk id="51" creationId="{9DB9616E-BF96-638B-1931-186A6AE7F654}"/>
          </ac:grpSpMkLst>
        </pc:grpChg>
        <pc:inkChg chg="del">
          <ac:chgData name="Trang Ha" userId="270efafb50020bd6" providerId="LiveId" clId="{6428F13E-8E4D-4370-891C-F7C3FEA5A7EE}" dt="2022-07-21T10:16:36.833" v="1474" actId="478"/>
          <ac:inkMkLst>
            <pc:docMk/>
            <pc:sldMk cId="1276593532" sldId="266"/>
            <ac:inkMk id="47" creationId="{31F6C0DD-5638-1A27-7C48-4E392AE48E3D}"/>
          </ac:inkMkLst>
        </pc:inkChg>
        <pc:cxnChg chg="add mod">
          <ac:chgData name="Trang Ha" userId="270efafb50020bd6" providerId="LiveId" clId="{6428F13E-8E4D-4370-891C-F7C3FEA5A7EE}" dt="2022-07-21T10:40:18.228" v="2361" actId="1036"/>
          <ac:cxnSpMkLst>
            <pc:docMk/>
            <pc:sldMk cId="1276593532" sldId="266"/>
            <ac:cxnSpMk id="16" creationId="{E5A23B2A-B096-D2AF-F14A-3650B5A51854}"/>
          </ac:cxnSpMkLst>
        </pc:cxnChg>
        <pc:cxnChg chg="add mod">
          <ac:chgData name="Trang Ha" userId="270efafb50020bd6" providerId="LiveId" clId="{6428F13E-8E4D-4370-891C-F7C3FEA5A7EE}" dt="2022-07-21T10:43:44.774" v="2380" actId="1076"/>
          <ac:cxnSpMkLst>
            <pc:docMk/>
            <pc:sldMk cId="1276593532" sldId="266"/>
            <ac:cxnSpMk id="19" creationId="{E9A1296F-39B2-6FD1-8884-EAB13D172741}"/>
          </ac:cxnSpMkLst>
        </pc:cxnChg>
        <pc:cxnChg chg="add mod">
          <ac:chgData name="Trang Ha" userId="270efafb50020bd6" providerId="LiveId" clId="{6428F13E-8E4D-4370-891C-F7C3FEA5A7EE}" dt="2022-07-21T10:43:55.140" v="2382" actId="14100"/>
          <ac:cxnSpMkLst>
            <pc:docMk/>
            <pc:sldMk cId="1276593532" sldId="266"/>
            <ac:cxnSpMk id="62" creationId="{9C781492-25C6-DD02-3871-F8896FE89DAE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64" creationId="{BC7C044E-636A-7641-B055-5D4CDF6903D8}"/>
          </ac:cxnSpMkLst>
        </pc:cxnChg>
        <pc:cxnChg chg="add mod">
          <ac:chgData name="Trang Ha" userId="270efafb50020bd6" providerId="LiveId" clId="{6428F13E-8E4D-4370-891C-F7C3FEA5A7EE}" dt="2022-07-21T10:45:38.657" v="2384" actId="1038"/>
          <ac:cxnSpMkLst>
            <pc:docMk/>
            <pc:sldMk cId="1276593532" sldId="266"/>
            <ac:cxnSpMk id="65" creationId="{1F6A34C6-2BAF-219D-6649-82579F26BEE9}"/>
          </ac:cxnSpMkLst>
        </pc:cxnChg>
        <pc:cxnChg chg="add mod">
          <ac:chgData name="Trang Ha" userId="270efafb50020bd6" providerId="LiveId" clId="{6428F13E-8E4D-4370-891C-F7C3FEA5A7EE}" dt="2022-07-21T10:45:56.845" v="2387" actId="14100"/>
          <ac:cxnSpMkLst>
            <pc:docMk/>
            <pc:sldMk cId="1276593532" sldId="266"/>
            <ac:cxnSpMk id="67" creationId="{09D960A8-024D-72B9-2E79-2551CC36944A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71" creationId="{A827F9CA-DB85-3425-B40A-995D62BD8324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74" creationId="{7EB4DE2A-2F72-52A8-B3EB-A197638E406D}"/>
          </ac:cxnSpMkLst>
        </pc:cxnChg>
        <pc:cxnChg chg="del">
          <ac:chgData name="Trang Ha" userId="270efafb50020bd6" providerId="LiveId" clId="{6428F13E-8E4D-4370-891C-F7C3FEA5A7EE}" dt="2022-07-21T10:16:36.833" v="1474" actId="478"/>
          <ac:cxnSpMkLst>
            <pc:docMk/>
            <pc:sldMk cId="1276593532" sldId="266"/>
            <ac:cxnSpMk id="76" creationId="{CB9D4969-0593-9E58-BED0-FB6DB58B777F}"/>
          </ac:cxnSpMkLst>
        </pc:cxnChg>
      </pc:sldChg>
      <pc:sldChg chg="addSp delSp modSp add mod modAnim">
        <pc:chgData name="Trang Ha" userId="270efafb50020bd6" providerId="LiveId" clId="{6428F13E-8E4D-4370-891C-F7C3FEA5A7EE}" dt="2022-07-21T11:08:38.231" v="2602" actId="14100"/>
        <pc:sldMkLst>
          <pc:docMk/>
          <pc:sldMk cId="2911786465" sldId="267"/>
        </pc:sldMkLst>
        <pc:spChg chg="mod">
          <ac:chgData name="Trang Ha" userId="270efafb50020bd6" providerId="LiveId" clId="{6428F13E-8E4D-4370-891C-F7C3FEA5A7EE}" dt="2022-07-21T10:26:28.422" v="1773" actId="20577"/>
          <ac:spMkLst>
            <pc:docMk/>
            <pc:sldMk cId="2911786465" sldId="267"/>
            <ac:spMk id="9" creationId="{00000000-0000-0000-0000-000000000000}"/>
          </ac:spMkLst>
        </pc:spChg>
        <pc:spChg chg="mod">
          <ac:chgData name="Trang Ha" userId="270efafb50020bd6" providerId="LiveId" clId="{6428F13E-8E4D-4370-891C-F7C3FEA5A7EE}" dt="2022-07-21T10:26:48.683" v="1784" actId="20577"/>
          <ac:spMkLst>
            <pc:docMk/>
            <pc:sldMk cId="2911786465" sldId="267"/>
            <ac:spMk id="11" creationId="{00000000-0000-0000-0000-000000000000}"/>
          </ac:spMkLst>
        </pc:spChg>
        <pc:spChg chg="del">
          <ac:chgData name="Trang Ha" userId="270efafb50020bd6" providerId="LiveId" clId="{6428F13E-8E4D-4370-891C-F7C3FEA5A7EE}" dt="2022-07-21T10:26:03.238" v="1768" actId="478"/>
          <ac:spMkLst>
            <pc:docMk/>
            <pc:sldMk cId="2911786465" sldId="267"/>
            <ac:spMk id="13" creationId="{81A384A9-7D49-2949-648A-30BD8988ED17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15" creationId="{F766904A-3503-BAC4-6A74-CC9724D28B24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25" creationId="{373325D9-496F-F9E3-5F69-BC1BF395FA43}"/>
          </ac:spMkLst>
        </pc:spChg>
        <pc:spChg chg="add mod">
          <ac:chgData name="Trang Ha" userId="270efafb50020bd6" providerId="LiveId" clId="{6428F13E-8E4D-4370-891C-F7C3FEA5A7EE}" dt="2022-07-21T10:52:11.737" v="2444" actId="571"/>
          <ac:spMkLst>
            <pc:docMk/>
            <pc:sldMk cId="2911786465" sldId="267"/>
            <ac:spMk id="27" creationId="{DAB0609C-9F7C-2D4B-39CA-9FD57E7EB820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28" creationId="{E4BC9C85-DF91-991D-9F6A-5E4C8FAF50B8}"/>
          </ac:spMkLst>
        </pc:spChg>
        <pc:spChg chg="add del mod">
          <ac:chgData name="Trang Ha" userId="270efafb50020bd6" providerId="LiveId" clId="{6428F13E-8E4D-4370-891C-F7C3FEA5A7EE}" dt="2022-07-21T10:53:42.808" v="2463" actId="478"/>
          <ac:spMkLst>
            <pc:docMk/>
            <pc:sldMk cId="2911786465" sldId="267"/>
            <ac:spMk id="29" creationId="{47761236-9B6D-DB78-6E17-D470D289A8E2}"/>
          </ac:spMkLst>
        </pc:spChg>
        <pc:spChg chg="add mod">
          <ac:chgData name="Trang Ha" userId="270efafb50020bd6" providerId="LiveId" clId="{6428F13E-8E4D-4370-891C-F7C3FEA5A7EE}" dt="2022-07-21T11:08:38.231" v="2602" actId="14100"/>
          <ac:spMkLst>
            <pc:docMk/>
            <pc:sldMk cId="2911786465" sldId="267"/>
            <ac:spMk id="30" creationId="{372D06D9-0485-3BF7-F190-84904F0D9D44}"/>
          </ac:spMkLst>
        </pc:spChg>
        <pc:spChg chg="add del mod">
          <ac:chgData name="Trang Ha" userId="270efafb50020bd6" providerId="LiveId" clId="{6428F13E-8E4D-4370-891C-F7C3FEA5A7EE}" dt="2022-07-21T10:57:42.066" v="2573" actId="478"/>
          <ac:spMkLst>
            <pc:docMk/>
            <pc:sldMk cId="2911786465" sldId="267"/>
            <ac:spMk id="31" creationId="{6071D366-63C4-A8DF-6A11-B93F3DDB1A34}"/>
          </ac:spMkLst>
        </pc:spChg>
        <pc:spChg chg="mod">
          <ac:chgData name="Trang Ha" userId="270efafb50020bd6" providerId="LiveId" clId="{6428F13E-8E4D-4370-891C-F7C3FEA5A7EE}" dt="2022-07-21T11:05:41.621" v="2593" actId="1036"/>
          <ac:spMkLst>
            <pc:docMk/>
            <pc:sldMk cId="2911786465" sldId="267"/>
            <ac:spMk id="34" creationId="{8A49A8B1-5465-DB35-33CC-8AEBAF2BD6B7}"/>
          </ac:spMkLst>
        </pc:spChg>
        <pc:spChg chg="del">
          <ac:chgData name="Trang Ha" userId="270efafb50020bd6" providerId="LiveId" clId="{6428F13E-8E4D-4370-891C-F7C3FEA5A7EE}" dt="2022-07-21T10:26:03.238" v="1768" actId="478"/>
          <ac:spMkLst>
            <pc:docMk/>
            <pc:sldMk cId="2911786465" sldId="267"/>
            <ac:spMk id="52" creationId="{8E53D725-0987-4959-37A7-967572ED8B4F}"/>
          </ac:spMkLst>
        </pc:spChg>
        <pc:spChg chg="del">
          <ac:chgData name="Trang Ha" userId="270efafb50020bd6" providerId="LiveId" clId="{6428F13E-8E4D-4370-891C-F7C3FEA5A7EE}" dt="2022-07-21T10:26:03.238" v="1768" actId="478"/>
          <ac:spMkLst>
            <pc:docMk/>
            <pc:sldMk cId="2911786465" sldId="267"/>
            <ac:spMk id="55" creationId="{52BAA518-833F-9894-8EDE-DFB25BAD06F1}"/>
          </ac:spMkLst>
        </pc:spChg>
        <pc:spChg chg="del mod">
          <ac:chgData name="Trang Ha" userId="270efafb50020bd6" providerId="LiveId" clId="{6428F13E-8E4D-4370-891C-F7C3FEA5A7EE}" dt="2022-07-21T10:26:07.588" v="1770" actId="478"/>
          <ac:spMkLst>
            <pc:docMk/>
            <pc:sldMk cId="2911786465" sldId="267"/>
            <ac:spMk id="58" creationId="{811A3229-6B1B-6307-A307-B689350FD29E}"/>
          </ac:spMkLst>
        </pc:spChg>
        <pc:spChg chg="del">
          <ac:chgData name="Trang Ha" userId="270efafb50020bd6" providerId="LiveId" clId="{6428F13E-8E4D-4370-891C-F7C3FEA5A7EE}" dt="2022-07-21T10:34:13.696" v="2110" actId="478"/>
          <ac:spMkLst>
            <pc:docMk/>
            <pc:sldMk cId="2911786465" sldId="267"/>
            <ac:spMk id="84" creationId="{2BF2EA28-7F3E-7093-3AE8-76118A3A854B}"/>
          </ac:spMkLst>
        </pc:spChg>
        <pc:grpChg chg="mod">
          <ac:chgData name="Trang Ha" userId="270efafb50020bd6" providerId="LiveId" clId="{6428F13E-8E4D-4370-891C-F7C3FEA5A7EE}" dt="2022-07-21T10:26:35.328" v="1774" actId="14100"/>
          <ac:grpSpMkLst>
            <pc:docMk/>
            <pc:sldMk cId="2911786465" sldId="267"/>
            <ac:grpSpMk id="12" creationId="{00000000-0000-0000-0000-000000000000}"/>
          </ac:grpSpMkLst>
        </pc:grpChg>
        <pc:grpChg chg="del">
          <ac:chgData name="Trang Ha" userId="270efafb50020bd6" providerId="LiveId" clId="{6428F13E-8E4D-4370-891C-F7C3FEA5A7EE}" dt="2022-07-21T10:26:03.238" v="1768" actId="478"/>
          <ac:grpSpMkLst>
            <pc:docMk/>
            <pc:sldMk cId="2911786465" sldId="267"/>
            <ac:grpSpMk id="51" creationId="{9DB9616E-BF96-638B-1931-186A6AE7F654}"/>
          </ac:grpSpMkLst>
        </pc:grpChg>
        <pc:picChg chg="add mod">
          <ac:chgData name="Trang Ha" userId="270efafb50020bd6" providerId="LiveId" clId="{6428F13E-8E4D-4370-891C-F7C3FEA5A7EE}" dt="2022-07-21T11:08:38.231" v="2602" actId="14100"/>
          <ac:picMkLst>
            <pc:docMk/>
            <pc:sldMk cId="2911786465" sldId="267"/>
            <ac:picMk id="14" creationId="{8BD7AB1C-D4CF-E0DC-7351-7F74C19A04DB}"/>
          </ac:picMkLst>
        </pc:picChg>
        <pc:picChg chg="add mod">
          <ac:chgData name="Trang Ha" userId="270efafb50020bd6" providerId="LiveId" clId="{6428F13E-8E4D-4370-891C-F7C3FEA5A7EE}" dt="2022-07-21T10:52:11.737" v="2444" actId="571"/>
          <ac:picMkLst>
            <pc:docMk/>
            <pc:sldMk cId="2911786465" sldId="267"/>
            <ac:picMk id="26" creationId="{50570850-8C09-203F-F961-96ECCEE3365F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17:33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568 1 24575,'-67'0'0,"-98"2"0,129 0 0,1 2 0,-55 13 0,84-16 0,0 1 0,-1 0 0,1 1 0,0-1 0,1 1 0,-1 0 0,0 1 0,1 0 0,0 0 0,0 0 0,0 0 0,-5 6 0,5-3 0,0 0 0,0 0 0,1 1 0,0-1 0,0 1 0,1 0 0,0 0 0,-3 15 0,-20 102 134,6-25-1633,8-50-5327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20:37.6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315 644 24575,'-1'0'0,"-1"0"0,0-1 0,0 1 0,1 0 0,-1-1 0,0 0 0,1 1 0,-1-1 0,1 0 0,-1 0 0,1 0 0,-1 0 0,1 0 0,-1 0 0,1 0 0,0 0 0,0-1 0,0 1 0,0 0 0,0-1 0,-2-2 0,-2-5 0,1 1 0,-7-19 0,3 5 0,-22-40 0,8 20 0,-26-77 0,39 96 0,0 1 0,-2 0 0,-1 0 0,-22-31 0,20 33 0,1 0 0,1-1 0,0-1 0,-11-32 0,22 51 0,0 0 0,0 0 0,1 0 0,-1 0 0,1 0 0,0 0 0,0-1 0,0 1 0,0 0 0,0 0 0,1-3 0,-1 5 0,1 0 0,-1 0 0,0 1 0,1-1 0,-1 0 0,0 1 0,1-1 0,-1 0 0,1 1 0,-1-1 0,1 1 0,-1-1 0,1 1 0,0-1 0,-1 1 0,1-1 0,-1 1 0,2-1 0,0 0 0,-1 1 0,1 0 0,-1 0 0,0 0 0,1 0 0,-1 0 0,1 0 0,-1 0 0,1 0 0,-1 0 0,0 1 0,1-1 0,1 1 0,20 9 0,-2 1 0,0 0 0,0 2 0,30 24 0,26 15 0,-9-7 0,-58-38 0,-1 0 0,0 1 0,0 1 0,11 14 0,-18-20 0,0 0 0,-1 0 0,1 0 0,-1 0 0,0 0 0,0 0 0,0 0 0,0 0 0,0 0 0,-1 0 0,1 1 0,-1-1 0,0 0 0,0 0 0,0 1 0,-1-1 0,1 0 0,-1 0 0,-1 6 0,-2 3 0,-1-1 0,0 1 0,-12 18 0,2-7 0,-1-1 0,-1-1 0,-35 32 0,-10 14 0,60-64 0,-1 0 0,1 0 0,0 0 0,0 0 0,0 0 0,1 1 0,-3 5 0,4-9 0,0 1 0,-1 0 0,1 0 0,0 0 0,0 0 0,0 0 0,0 0 0,0 0 0,0 0 0,1 0 0,-1 0 0,0-1 0,0 1 0,1 0 0,-1 0 0,0 0 0,1 0 0,-1 0 0,1-1 0,-1 1 0,1 0 0,0-1 0,-1 1 0,1 0 0,-1-1 0,1 1 0,0 0 0,0-1 0,-1 1 0,1-1 0,0 0 0,0 1 0,0-1 0,1 1 0,2 0 0,1 1 0,0-1 0,-1 0 0,1-1 0,0 1 0,-1-1 0,1 0 0,0 0 0,-1 0 0,1-1 0,0 0 0,-1 0 0,1 0 0,-1 0 0,1-1 0,-1 0 0,1 1 0,-1-2 0,0 1 0,4-3 0,-1 0 0,-1 1 0,1-1 0,-1 0 0,-1-1 0,1 1 0,-1-1 0,0 0 0,0-1 0,0 1 0,-1-1 0,5-10 0,-5 5 0,1 0 0,-2 0 0,0-1 0,0 0 0,-1 0 0,-1 0 0,0-22 0,-3 1 0,-11-58 0,5 37 0,-2-97 0,12 819 0,-2-1007-1365,0 302-5461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1T09:20:39.6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24575,'0'2'0,"1"1"0,-1-1 0,1 0 0,-1 0 0,1 1 0,0-1 0,1 3 0,4 11 0,1 25 0,-1 1 0,-2 0 0,-1 43 0,7 73 0,-1-82 0,-1 97 0,-8-164-96,0 4 210,3 25-1,-2-34-249,0 0 0,0 0 0,0-1 0,0 1 0,0 0 0,1 0 0,0-1 0,0 1 0,0-1 0,3 5 0,14 10-6690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27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15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00900" y="680425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HỌC YÊN SƠN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LUYỆN TẬP CHUNG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925020" cy="992290"/>
            <a:chOff x="4539228" y="172432"/>
            <a:chExt cx="5825047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825047" cy="992290"/>
              <a:chOff x="4539228" y="172432"/>
              <a:chExt cx="5825047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825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22tháng 10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17134" y="1041400"/>
            <a:ext cx="73311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15: LUYỆN TẬP CHUNG (T2)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508919" y="1789650"/>
            <a:ext cx="3309006" cy="681454"/>
            <a:chOff x="1470819" y="1943100"/>
            <a:chExt cx="3309006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2661306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 nhẩm:</a:t>
              </a:r>
            </a:p>
          </p:txBody>
        </p:sp>
      </p:grpSp>
      <p:sp>
        <p:nvSpPr>
          <p:cNvPr id="38" name="Oval 37">
            <a:extLst>
              <a:ext uri="{FF2B5EF4-FFF2-40B4-BE49-F238E27FC236}">
                <a16:creationId xmlns:a16="http://schemas.microsoft.com/office/drawing/2014/main" id="{48608802-73A0-806E-E506-FECBF75BB5DD}"/>
              </a:ext>
            </a:extLst>
          </p:cNvPr>
          <p:cNvSpPr/>
          <p:nvPr/>
        </p:nvSpPr>
        <p:spPr>
          <a:xfrm>
            <a:off x="1391133" y="1792069"/>
            <a:ext cx="727386" cy="64633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57BFE0-E365-5AE5-7B7A-A22956B842DD}"/>
              </a:ext>
            </a:extLst>
          </p:cNvPr>
          <p:cNvSpPr txBox="1"/>
          <p:nvPr/>
        </p:nvSpPr>
        <p:spPr>
          <a:xfrm>
            <a:off x="1578223" y="1779958"/>
            <a:ext cx="353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132249" y="3124200"/>
            <a:ext cx="3110470" cy="3588423"/>
            <a:chOff x="2132249" y="3345777"/>
            <a:chExt cx="3110470" cy="3588423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BBB030F-C4B3-E1C9-E0E8-3F1661F56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514" t="5689" r="46276" b="75033"/>
            <a:stretch/>
          </p:blipFill>
          <p:spPr>
            <a:xfrm>
              <a:off x="3876887" y="3345777"/>
              <a:ext cx="1365832" cy="358842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9F629C5-BF33-D010-F053-B5F0E5E8C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84" t="9117" r="81844" b="9117"/>
            <a:stretch/>
          </p:blipFill>
          <p:spPr>
            <a:xfrm>
              <a:off x="2132249" y="3346504"/>
              <a:ext cx="1738870" cy="358769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7023099" y="3124925"/>
            <a:ext cx="3412703" cy="3603909"/>
            <a:chOff x="7023099" y="3346502"/>
            <a:chExt cx="3412703" cy="3603909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BBBB030F-C4B3-E1C9-E0E8-3F1661F56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514" t="5689" r="46276" b="75033"/>
            <a:stretch/>
          </p:blipFill>
          <p:spPr>
            <a:xfrm>
              <a:off x="9069970" y="3361988"/>
              <a:ext cx="1365832" cy="358842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BBB030F-C4B3-E1C9-E0E8-3F1661F56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567" t="5689" r="45985" b="6479"/>
            <a:stretch/>
          </p:blipFill>
          <p:spPr>
            <a:xfrm>
              <a:off x="7023099" y="3346502"/>
              <a:ext cx="2183563" cy="3587697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2090399" y="3184301"/>
            <a:ext cx="3219234" cy="3528323"/>
            <a:chOff x="12090399" y="3405878"/>
            <a:chExt cx="3219234" cy="3528323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BBB030F-C4B3-E1C9-E0E8-3F1661F564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2514" t="5689" r="46276" b="75033"/>
            <a:stretch/>
          </p:blipFill>
          <p:spPr>
            <a:xfrm>
              <a:off x="13943801" y="3405879"/>
              <a:ext cx="1365832" cy="3528322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A1FCBEB-AA63-DD6C-5DEB-A83702CE46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6607" t="7606" r="12106" b="4407"/>
            <a:stretch/>
          </p:blipFill>
          <p:spPr>
            <a:xfrm>
              <a:off x="12090399" y="3405878"/>
              <a:ext cx="1897495" cy="3528321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3749887" y="3240310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24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49887" y="4142780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24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5287" y="5036223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4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75287" y="6004737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6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976519" y="3337737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40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76519" y="4172228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40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001919" y="5032514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5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01919" y="5883414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8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08287" y="3337737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56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08287" y="4125137"/>
            <a:ext cx="1340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56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833687" y="4984686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8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3833687" y="5785523"/>
            <a:ext cx="1055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latin typeface="Arial" pitchFamily="34" charset="0"/>
                <a:cs typeface="Arial" pitchFamily="34" charset="0"/>
              </a:rPr>
              <a:t> = 7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2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5925020" cy="992290"/>
            <a:chOff x="4539228" y="172432"/>
            <a:chExt cx="5825047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825047" cy="992290"/>
              <a:chOff x="4539228" y="172432"/>
              <a:chExt cx="5825047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82504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ba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22 </a:t>
                </a:r>
                <a:r>
                  <a:rPr lang="en-US" sz="32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 2024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457876" y="1892889"/>
            <a:ext cx="912117" cy="681454"/>
            <a:chOff x="1391133" y="1947446"/>
            <a:chExt cx="912117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391133" y="1970458"/>
              <a:ext cx="727386" cy="658442"/>
              <a:chOff x="1657833" y="1970458"/>
              <a:chExt cx="727386" cy="658442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57833" y="1982569"/>
                <a:ext cx="727386" cy="646331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4923" y="1970458"/>
                <a:ext cx="3532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84731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8A49A8B1-5465-DB35-33CC-8AEBAF2B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134" y="1041400"/>
            <a:ext cx="73311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15: LUYỆN TẬP CHUNG (T2)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B9616E-BF96-638B-1931-186A6AE7F654}"/>
              </a:ext>
            </a:extLst>
          </p:cNvPr>
          <p:cNvGrpSpPr/>
          <p:nvPr/>
        </p:nvGrpSpPr>
        <p:grpSpPr>
          <a:xfrm>
            <a:off x="9426696" y="2524171"/>
            <a:ext cx="518040" cy="345585"/>
            <a:chOff x="10029516" y="3571761"/>
            <a:chExt cx="518040" cy="34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A9EEFED-45ED-33FD-1A06-7B4C80F1FF32}"/>
                    </a:ext>
                  </a:extLst>
                </p14:cNvPr>
                <p14:cNvContentPartPr/>
                <p14:nvPr/>
              </p14:nvContentPartPr>
              <p14:xfrm>
                <a:off x="10342716" y="3571761"/>
                <a:ext cx="204840" cy="153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A9EEFED-45ED-33FD-1A06-7B4C80F1FF3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324716" y="3553970"/>
                  <a:ext cx="240480" cy="1882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8164B39-4BD2-F64A-77D4-8EB23C23B2D5}"/>
                    </a:ext>
                  </a:extLst>
                </p14:cNvPr>
                <p14:cNvContentPartPr/>
                <p14:nvPr/>
              </p14:nvContentPartPr>
              <p14:xfrm>
                <a:off x="10029516" y="3609561"/>
                <a:ext cx="139320" cy="259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8164B39-4BD2-F64A-77D4-8EB23C23B2D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011516" y="3591808"/>
                  <a:ext cx="174960" cy="2943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9AB091F-82F0-9F61-F591-424413674078}"/>
                    </a:ext>
                  </a:extLst>
                </p14:cNvPr>
                <p14:cNvContentPartPr/>
                <p14:nvPr/>
              </p14:nvContentPartPr>
              <p14:xfrm>
                <a:off x="10111596" y="3636201"/>
                <a:ext cx="36360" cy="2764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9AB091F-82F0-9F61-F591-42441367407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93596" y="3618432"/>
                  <a:ext cx="72000" cy="311662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8E53D725-0987-4959-37A7-967572ED8B4F}"/>
              </a:ext>
            </a:extLst>
          </p:cNvPr>
          <p:cNvSpPr/>
          <p:nvPr/>
        </p:nvSpPr>
        <p:spPr>
          <a:xfrm>
            <a:off x="9890919" y="4175498"/>
            <a:ext cx="2133600" cy="86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2BAA518-833F-9894-8EDE-DFB25BAD06F1}"/>
              </a:ext>
            </a:extLst>
          </p:cNvPr>
          <p:cNvSpPr/>
          <p:nvPr/>
        </p:nvSpPr>
        <p:spPr>
          <a:xfrm>
            <a:off x="1280319" y="5233297"/>
            <a:ext cx="4648197" cy="1756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bông : 1 lọ hoa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bông : ? lọ hoa</a:t>
            </a:r>
          </a:p>
          <a:p>
            <a:pPr algn="ctr"/>
            <a:endParaRPr lang="en-US" sz="3600" b="1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11A3229-6B1B-6307-A307-B689350FD29E}"/>
              </a:ext>
            </a:extLst>
          </p:cNvPr>
          <p:cNvSpPr/>
          <p:nvPr/>
        </p:nvSpPr>
        <p:spPr>
          <a:xfrm>
            <a:off x="8366919" y="4953000"/>
            <a:ext cx="5454345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cắm được số lọ hoa là: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 : 9 = 5 ( lọ hoa)</a:t>
            </a:r>
          </a:p>
          <a:p>
            <a:pPr algn="ctr">
              <a:lnSpc>
                <a:spcPct val="15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Đáp số: 5 lọ hoa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10D3E0-FA2C-D2EC-6B0D-93401720A1CA}"/>
              </a:ext>
            </a:extLst>
          </p:cNvPr>
          <p:cNvSpPr txBox="1"/>
          <p:nvPr/>
        </p:nvSpPr>
        <p:spPr>
          <a:xfrm>
            <a:off x="2163650" y="1666847"/>
            <a:ext cx="13316395" cy="20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của Mai mua về 45 bông hoa. Mẹ bảo Mai mang hoa cắm hết vào các lọ, mỗi lọ có 9 bông. Hỏi Mai cắm được bao nhiêu lọ hoa như thế?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7601783-6B79-5BAD-E0FD-F50E3A045B99}"/>
              </a:ext>
            </a:extLst>
          </p:cNvPr>
          <p:cNvSpPr/>
          <p:nvPr/>
        </p:nvSpPr>
        <p:spPr>
          <a:xfrm>
            <a:off x="2385219" y="4009421"/>
            <a:ext cx="2133600" cy="8653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A23B2A-B096-D2AF-F14A-3650B5A51854}"/>
              </a:ext>
            </a:extLst>
          </p:cNvPr>
          <p:cNvCxnSpPr>
            <a:cxnSpLocks/>
          </p:cNvCxnSpPr>
          <p:nvPr/>
        </p:nvCxnSpPr>
        <p:spPr>
          <a:xfrm>
            <a:off x="6233319" y="4175498"/>
            <a:ext cx="0" cy="3825502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C781492-25C6-DD02-3871-F8896FE89DAE}"/>
              </a:ext>
            </a:extLst>
          </p:cNvPr>
          <p:cNvCxnSpPr>
            <a:cxnSpLocks/>
          </p:cNvCxnSpPr>
          <p:nvPr/>
        </p:nvCxnSpPr>
        <p:spPr>
          <a:xfrm>
            <a:off x="6497638" y="2251177"/>
            <a:ext cx="22298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F6A34C6-2BAF-219D-6649-82579F26BEE9}"/>
              </a:ext>
            </a:extLst>
          </p:cNvPr>
          <p:cNvCxnSpPr>
            <a:cxnSpLocks/>
          </p:cNvCxnSpPr>
          <p:nvPr/>
        </p:nvCxnSpPr>
        <p:spPr>
          <a:xfrm>
            <a:off x="6461919" y="2971800"/>
            <a:ext cx="144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9D960A8-024D-72B9-2E79-2551CC36944A}"/>
              </a:ext>
            </a:extLst>
          </p:cNvPr>
          <p:cNvCxnSpPr>
            <a:cxnSpLocks/>
          </p:cNvCxnSpPr>
          <p:nvPr/>
        </p:nvCxnSpPr>
        <p:spPr>
          <a:xfrm>
            <a:off x="11970391" y="2971800"/>
            <a:ext cx="3509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5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8" grpId="0"/>
      <p:bldP spid="5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127919" y="1892010"/>
            <a:ext cx="727386" cy="658442"/>
            <a:chOff x="1657833" y="1970458"/>
            <a:chExt cx="727386" cy="658442"/>
          </a:xfrm>
        </p:grpSpPr>
        <p:sp>
          <p:nvSpPr>
            <p:cNvPr id="8" name="Oval 7"/>
            <p:cNvSpPr/>
            <p:nvPr/>
          </p:nvSpPr>
          <p:spPr>
            <a:xfrm>
              <a:off x="1657833" y="1982569"/>
              <a:ext cx="727386" cy="64633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4923" y="1970458"/>
              <a:ext cx="35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8A49A8B1-5465-DB35-33CC-8AEBAF2B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134" y="1041400"/>
            <a:ext cx="73311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15: LUYỆN TẬP CHUNG (T2)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B6F16E-C2B0-7E41-6C7E-60D090DD3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17" b="96789" l="1055" r="99033">
                        <a14:foregroundMark x1="45558" y1="34404" x2="45305" y2="35109"/>
                        <a14:foregroundMark x1="40892" y1="51606" x2="40281" y2="56193"/>
                        <a14:foregroundMark x1="41182" y1="49428" x2="40892" y2="51606"/>
                        <a14:foregroundMark x1="43733" y1="76345" x2="43939" y2="77549"/>
                        <a14:foregroundMark x1="40281" y1="56193" x2="42902" y2="71494"/>
                        <a14:foregroundMark x1="44327" y1="79817" x2="46364" y2="81546"/>
                        <a14:foregroundMark x1="62818" y1="62692" x2="63852" y2="57339"/>
                        <a14:foregroundMark x1="59266" y1="36409" x2="58223" y2="31651"/>
                        <a14:foregroundMark x1="63852" y1="57339" x2="60997" y2="44312"/>
                        <a14:foregroundMark x1="45822" y1="32339" x2="45372" y2="35082"/>
                        <a14:foregroundMark x1="40106" y1="58716" x2="41777" y2="63761"/>
                        <a14:foregroundMark x1="45471" y1="83945" x2="45757" y2="84058"/>
                        <a14:foregroundMark x1="58399" y1="38073" x2="58322" y2="38624"/>
                        <a14:foregroundMark x1="20493" y1="32339" x2="20932" y2="47477"/>
                        <a14:foregroundMark x1="20932" y1="47477" x2="22521" y2="47665"/>
                        <a14:foregroundMark x1="27121" y1="57169" x2="27212" y2="59312"/>
                        <a14:foregroundMark x1="26847" y1="50756" x2="26871" y2="51317"/>
                        <a14:foregroundMark x1="27265" y1="60550" x2="22955" y2="68807"/>
                        <a14:foregroundMark x1="22955" y1="68807" x2="20141" y2="80734"/>
                        <a14:foregroundMark x1="20141" y1="80734" x2="20053" y2="86009"/>
                        <a14:foregroundMark x1="26388" y1="56417" x2="26825" y2="60550"/>
                        <a14:foregroundMark x1="25978" y1="52538" x2="26102" y2="53714"/>
                        <a14:foregroundMark x1="26551" y1="51363" x2="26705" y2="51835"/>
                        <a14:foregroundMark x1="24978" y1="68349" x2="24186" y2="68349"/>
                        <a14:foregroundMark x1="19437" y1="30505" x2="12313" y2="29817"/>
                        <a14:foregroundMark x1="13456" y1="29587" x2="20141" y2="29817"/>
                        <a14:foregroundMark x1="20141" y1="29817" x2="21544" y2="29817"/>
                        <a14:foregroundMark x1="12401" y1="31651" x2="12225" y2="49771"/>
                        <a14:foregroundMark x1="12401" y1="47018" x2="6684" y2="47936"/>
                        <a14:foregroundMark x1="6684" y1="47936" x2="5013" y2="62615"/>
                        <a14:foregroundMark x1="5013" y1="62615" x2="5101" y2="67431"/>
                        <a14:foregroundMark x1="5893" y1="67661" x2="12577" y2="68119"/>
                        <a14:foregroundMark x1="12577" y1="68119" x2="13017" y2="67890"/>
                        <a14:foregroundMark x1="12665" y1="69725" x2="11961" y2="85321"/>
                        <a14:foregroundMark x1="11961" y1="85321" x2="19349" y2="85780"/>
                        <a14:foregroundMark x1="18206" y1="69266" x2="16271" y2="82110"/>
                        <a14:foregroundMark x1="17414" y1="33716" x2="17150" y2="44266"/>
                        <a14:foregroundMark x1="8179" y1="47018" x2="5893" y2="52064"/>
                        <a14:foregroundMark x1="32718" y1="4817" x2="80915" y2="5734"/>
                        <a14:foregroundMark x1="80123" y1="10092" x2="79990" y2="11644"/>
                        <a14:foregroundMark x1="94019" y1="20872" x2="95602" y2="70183"/>
                        <a14:foregroundMark x1="95602" y1="70183" x2="95602" y2="70183"/>
                        <a14:foregroundMark x1="97098" y1="19037" x2="99208" y2="92661"/>
                        <a14:foregroundMark x1="98945" y1="94725" x2="64732" y2="90367"/>
                        <a14:foregroundMark x1="56551" y1="89546" x2="46086" y2="97018"/>
                        <a14:foregroundMark x1="3078" y1="14908" x2="1055" y2="81651"/>
                        <a14:foregroundMark x1="1055" y1="81651" x2="1055" y2="81422"/>
                        <a14:foregroundMark x1="88039" y1="38073" x2="89182" y2="56881"/>
                        <a14:foregroundMark x1="91381" y1="69954" x2="83993" y2="81651"/>
                        <a14:foregroundMark x1="83289" y1="67661" x2="83113" y2="83486"/>
                        <a14:foregroundMark x1="45207" y1="33486" x2="42040" y2="49312"/>
                        <a14:foregroundMark x1="62357" y1="63991" x2="59279" y2="77982"/>
                        <a14:foregroundMark x1="59279" y1="77982" x2="57696" y2="82110"/>
                        <a14:foregroundMark x1="59279" y1="77523" x2="57960" y2="83716"/>
                        <a14:foregroundMark x1="45558" y1="84404" x2="43184" y2="73853"/>
                        <a14:foregroundMark x1="34249" y1="15490" x2="53298" y2="11927"/>
                        <a14:foregroundMark x1="52331" y1="60550" x2="57520" y2="82339"/>
                        <a14:foregroundMark x1="51099" y1="63303" x2="49894" y2="68413"/>
                        <a14:foregroundMark x1="23659" y1="14450" x2="33773" y2="14679"/>
                        <a14:foregroundMark x1="23219" y1="24771" x2="26913" y2="16055"/>
                        <a14:foregroundMark x1="26913" y1="16055" x2="38698" y2="16284"/>
                        <a14:foregroundMark x1="38698" y1="16284" x2="51803" y2="15138"/>
                        <a14:foregroundMark x1="51803" y1="15138" x2="54090" y2="11697"/>
                        <a14:backgroundMark x1="24626" y1="27294" x2="24186" y2="41055"/>
                        <a14:backgroundMark x1="24186" y1="41055" x2="27441" y2="49541"/>
                        <a14:backgroundMark x1="27441" y1="49541" x2="36148" y2="58486"/>
                        <a14:backgroundMark x1="36148" y1="58486" x2="37731" y2="67661"/>
                        <a14:backgroundMark x1="27177" y1="59404" x2="32982" y2="69037"/>
                        <a14:backgroundMark x1="32982" y1="69037" x2="32982" y2="69037"/>
                        <a14:backgroundMark x1="28408" y1="69266" x2="33069" y2="75917"/>
                        <a14:backgroundMark x1="24978" y1="68349" x2="27968" y2="69266"/>
                        <a14:backgroundMark x1="28848" y1="73624" x2="31398" y2="82339"/>
                        <a14:backgroundMark x1="32630" y1="81422" x2="34389" y2="88073"/>
                        <a14:backgroundMark x1="47337" y1="22011" x2="50484" y2="25229"/>
                        <a14:backgroundMark x1="67810" y1="18119" x2="58751" y2="26147"/>
                        <a14:backgroundMark x1="71592" y1="16284" x2="63412" y2="18807"/>
                        <a14:backgroundMark x1="62269" y1="21789" x2="66403" y2="36927"/>
                        <a14:backgroundMark x1="66403" y1="36927" x2="66403" y2="36927"/>
                        <a14:backgroundMark x1="60510" y1="33486" x2="65611" y2="44037"/>
                        <a14:backgroundMark x1="78012" y1="15138" x2="70449" y2="18119"/>
                        <a14:backgroundMark x1="70449" y1="18119" x2="70536" y2="18807"/>
                        <a14:backgroundMark x1="80563" y1="13991" x2="78100" y2="13991"/>
                        <a14:backgroundMark x1="81882" y1="22477" x2="79068" y2="28211"/>
                        <a14:backgroundMark x1="80299" y1="10780" x2="82586" y2="14220"/>
                        <a14:backgroundMark x1="82586" y1="20872" x2="80211" y2="37385"/>
                        <a14:backgroundMark x1="76253" y1="38991" x2="73527" y2="50000"/>
                        <a14:backgroundMark x1="67282" y1="51147" x2="68690" y2="66743"/>
                        <a14:backgroundMark x1="68690" y1="66743" x2="68690" y2="66743"/>
                        <a14:backgroundMark x1="64937" y1="67928" x2="64996" y2="78899"/>
                        <a14:backgroundMark x1="64908" y1="62615" x2="64934" y2="67492"/>
                        <a14:backgroundMark x1="63940" y1="73394" x2="61038" y2="87844"/>
                        <a14:backgroundMark x1="61038" y1="87844" x2="61038" y2="87844"/>
                        <a14:backgroundMark x1="70361" y1="66284" x2="65875" y2="85321"/>
                        <a14:backgroundMark x1="74758" y1="66055" x2="69833" y2="86468"/>
                        <a14:backgroundMark x1="75901" y1="59174" x2="79859" y2="64679"/>
                        <a14:backgroundMark x1="79859" y1="64679" x2="74406" y2="81651"/>
                        <a14:backgroundMark x1="77573" y1="58716" x2="76165" y2="55275"/>
                        <a14:backgroundMark x1="82410" y1="57110" x2="80739" y2="54587"/>
                        <a14:backgroundMark x1="57872" y1="38303" x2="55409" y2="48853"/>
                        <a14:backgroundMark x1="56728" y1="48165" x2="59279" y2="54128"/>
                        <a14:backgroundMark x1="50612" y1="74583" x2="49516" y2="82339"/>
                        <a14:backgroundMark x1="57344" y1="86239" x2="59625" y2="86064"/>
                        <a14:backgroundMark x1="58135" y1="63073" x2="57522" y2="67579"/>
                        <a14:backgroundMark x1="58927" y1="61697" x2="59455" y2="60321"/>
                        <a14:backgroundMark x1="57520" y1="66972" x2="57502" y2="67493"/>
                        <a14:backgroundMark x1="43660" y1="51343" x2="43624" y2="51606"/>
                        <a14:backgroundMark x1="43624" y1="51606" x2="43624" y2="51606"/>
                        <a14:backgroundMark x1="46086" y1="62844" x2="45822" y2="75000"/>
                        <a14:backgroundMark x1="40897" y1="73394" x2="40193" y2="83486"/>
                        <a14:backgroundMark x1="43272" y1="78211" x2="44327" y2="85092"/>
                        <a14:backgroundMark x1="45891" y1="86666" x2="50748" y2="86468"/>
                        <a14:backgroundMark x1="45119" y1="86697" x2="45502" y2="86681"/>
                        <a14:backgroundMark x1="50748" y1="86468" x2="51715" y2="86468"/>
                        <a14:backgroundMark x1="60612" y1="87318" x2="57080" y2="86927"/>
                        <a14:backgroundMark x1="61214" y1="87385" x2="60691" y2="87327"/>
                        <a14:backgroundMark x1="77045" y1="38303" x2="77924" y2="41284"/>
                        <a14:backgroundMark x1="78012" y1="36239" x2="78276" y2="38303"/>
                        <a14:backgroundMark x1="78276" y1="36009" x2="77485" y2="38303"/>
                        <a14:backgroundMark x1="76693" y1="58028" x2="75726" y2="58257"/>
                        <a14:backgroundMark x1="76781" y1="58257" x2="75901" y2="55963"/>
                        <a14:backgroundMark x1="51099" y1="68578" x2="50923" y2="77294"/>
                        <a14:backgroundMark x1="55409" y1="80505" x2="53738" y2="80046"/>
                        <a14:backgroundMark x1="47318" y1="62385" x2="45822" y2="63761"/>
                        <a14:backgroundMark x1="46438" y1="38303" x2="47230" y2="40596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395" y="1740489"/>
            <a:ext cx="10829925" cy="415290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D8A94D9-110D-EE44-DCB0-3844AB0C0106}"/>
              </a:ext>
            </a:extLst>
          </p:cNvPr>
          <p:cNvSpPr/>
          <p:nvPr/>
        </p:nvSpPr>
        <p:spPr>
          <a:xfrm>
            <a:off x="3332873" y="5264739"/>
            <a:ext cx="990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B0B7C29-3BE4-97D7-FB07-1FD63E9FB290}"/>
              </a:ext>
            </a:extLst>
          </p:cNvPr>
          <p:cNvSpPr/>
          <p:nvPr/>
        </p:nvSpPr>
        <p:spPr>
          <a:xfrm>
            <a:off x="11110119" y="5207589"/>
            <a:ext cx="990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9" grpId="0" animBg="1"/>
      <p:bldP spid="3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127919" y="1892010"/>
            <a:ext cx="727386" cy="658442"/>
            <a:chOff x="1657833" y="1970458"/>
            <a:chExt cx="727386" cy="658442"/>
          </a:xfrm>
        </p:grpSpPr>
        <p:sp>
          <p:nvSpPr>
            <p:cNvPr id="8" name="Oval 7"/>
            <p:cNvSpPr/>
            <p:nvPr/>
          </p:nvSpPr>
          <p:spPr>
            <a:xfrm>
              <a:off x="1657833" y="1982569"/>
              <a:ext cx="727386" cy="64633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4923" y="1970458"/>
              <a:ext cx="35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34" name="Text Box 14">
            <a:extLst>
              <a:ext uri="{FF2B5EF4-FFF2-40B4-BE49-F238E27FC236}">
                <a16:creationId xmlns:a16="http://schemas.microsoft.com/office/drawing/2014/main" id="{8A49A8B1-5465-DB35-33CC-8AEBAF2BD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919" y="905363"/>
            <a:ext cx="7331185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15: LUYỆN TẬP CHUNG (T2)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377990-5A41-3948-FF83-559AB6E10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20" b="99268" l="959" r="98967">
                        <a14:foregroundMark x1="6347" y1="4390" x2="12841" y2="3171"/>
                        <a14:foregroundMark x1="12841" y1="3171" x2="13358" y2="1585"/>
                        <a14:foregroundMark x1="13358" y1="1585" x2="7011" y2="6707"/>
                        <a14:foregroundMark x1="7011" y1="6707" x2="1919" y2="6220"/>
                        <a14:foregroundMark x1="1919" y1="6220" x2="2288" y2="1951"/>
                        <a14:foregroundMark x1="14613" y1="1463" x2="12546" y2="7439"/>
                        <a14:foregroundMark x1="13284" y1="7073" x2="16605" y2="1829"/>
                        <a14:foregroundMark x1="16605" y1="1829" x2="16753" y2="1341"/>
                        <a14:foregroundMark x1="7528" y1="5000" x2="2214" y2="3171"/>
                        <a14:foregroundMark x1="2214" y1="3171" x2="5609" y2="1585"/>
                        <a14:foregroundMark x1="5683" y1="1585" x2="1476" y2="1463"/>
                        <a14:foregroundMark x1="5092" y1="77439" x2="1328" y2="86341"/>
                        <a14:foregroundMark x1="1328" y1="86341" x2="1107" y2="98171"/>
                        <a14:foregroundMark x1="4576" y1="76829" x2="16089" y2="75122"/>
                        <a14:foregroundMark x1="16089" y1="75122" x2="45092" y2="79268"/>
                        <a14:foregroundMark x1="45092" y1="79268" x2="47897" y2="95000"/>
                        <a14:foregroundMark x1="47897" y1="95000" x2="47970" y2="98171"/>
                        <a14:foregroundMark x1="46494" y1="91098" x2="45609" y2="99390"/>
                        <a14:foregroundMark x1="45609" y1="99390" x2="45609" y2="99390"/>
                        <a14:foregroundMark x1="47232" y1="76341" x2="49151" y2="97683"/>
                        <a14:foregroundMark x1="49151" y1="97683" x2="49151" y2="97683"/>
                        <a14:foregroundMark x1="54022" y1="77927" x2="63321" y2="76585"/>
                        <a14:foregroundMark x1="63321" y1="76585" x2="98967" y2="78537"/>
                        <a14:backgroundMark x1="24723" y1="4024" x2="28266" y2="11585"/>
                        <a14:backgroundMark x1="28266" y1="11585" x2="36089" y2="13293"/>
                        <a14:backgroundMark x1="36089" y1="13293" x2="48339" y2="12073"/>
                        <a14:backgroundMark x1="48339" y1="12073" x2="65166" y2="13049"/>
                        <a14:backgroundMark x1="65166" y1="13049" x2="68413" y2="146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2395" y="1922837"/>
            <a:ext cx="12192000" cy="66593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E88AA9-22F1-9027-A046-A1C9AE2C1AD2}"/>
              </a:ext>
            </a:extLst>
          </p:cNvPr>
          <p:cNvSpPr/>
          <p:nvPr/>
        </p:nvSpPr>
        <p:spPr>
          <a:xfrm>
            <a:off x="5471319" y="7462284"/>
            <a:ext cx="612258" cy="574326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334552"/>
                </a:solidFill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BD2669-D30D-0E20-8AB4-71AAB6B6AFE9}"/>
              </a:ext>
            </a:extLst>
          </p:cNvPr>
          <p:cNvSpPr/>
          <p:nvPr/>
        </p:nvSpPr>
        <p:spPr>
          <a:xfrm>
            <a:off x="11795919" y="7462283"/>
            <a:ext cx="612258" cy="57432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33455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8576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AD15BCB-FF02-AA76-7659-D2EA8E983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5719" y="1601186"/>
            <a:ext cx="111252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7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244</Words>
  <Application>Microsoft Office PowerPoint</Application>
  <PresentationFormat>Custom</PresentationFormat>
  <Paragraphs>51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PC_D2K</cp:lastModifiedBy>
  <cp:revision>111</cp:revision>
  <dcterms:created xsi:type="dcterms:W3CDTF">2022-07-10T01:37:20Z</dcterms:created>
  <dcterms:modified xsi:type="dcterms:W3CDTF">2024-10-22T00:27:37Z</dcterms:modified>
</cp:coreProperties>
</file>