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ed Hat Text"/>
      <p:regular r:id="rId17"/>
    </p:embeddedFont>
    <p:embeddedFont>
      <p:font typeface="Red Hat Text"/>
      <p:regular r:id="rId18"/>
    </p:embeddedFont>
    <p:embeddedFont>
      <p:font typeface="Red Hat Text"/>
      <p:regular r:id="rId19"/>
    </p:embeddedFont>
    <p:embeddedFont>
      <p:font typeface="Red Hat Text"/>
      <p:regular r:id="rId20"/>
    </p:embeddedFont>
    <p:embeddedFont>
      <p:font typeface="Roboto Light"/>
      <p:regular r:id="rId21"/>
    </p:embeddedFont>
    <p:embeddedFont>
      <p:font typeface="Roboto Light"/>
      <p:regular r:id="rId22"/>
    </p:embeddedFont>
    <p:embeddedFont>
      <p:font typeface="Roboto Light"/>
      <p:regular r:id="rId23"/>
    </p:embeddedFont>
    <p:embeddedFont>
      <p:font typeface="Roboto Ligh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721650"/>
            <a:ext cx="699111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Bài 7: Làm quen với âm Ô, ô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78464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Bài học giúp học sinh nhận biết âm Ô, ô qua các đồ vật quen thuộc.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436864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Khám phá thế giới âm "Ô, ô" sinh động quanh ta.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5106948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5114568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5089088"/>
            <a:ext cx="2035135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Nga Nguyễn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8031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Tổng kết và đánh giá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643307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862524" y="264330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Ôn lại kiến thức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62524" y="3138845"/>
            <a:ext cx="69301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Nhắc trọng tâm về âm "Ô, ô".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683097" y="3761184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7221498" y="37611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Đánh giá tiếp thu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221498" y="4256723"/>
            <a:ext cx="657117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Kiểm tra phát âm và viết.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7042190" y="4879062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7580590" y="487906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Dặn dò về nhà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80590" y="5374600"/>
            <a:ext cx="62120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Luyện viết và đọc kỹ.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24124" y="626614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Khen ngợi và khích lệ học sinh phấn đấu hơn nữa.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915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Nhận diện âm "Ô"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615559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Chữ "Ô" viết hoa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15559" y="3832384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Quan sát hình chữ to, rõ nét.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721662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499497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Cách phát âm chuẩn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99497" y="3832384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Khẩu hình miệng tròn, nhấn giọng rõ.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07718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615559" y="515945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Từ ví dụ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615559" y="5654993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Ô tô, cái ô, tổ.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69607"/>
            <a:ext cx="577036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Tập viết chữ "Ô" in hoa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8719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Hướng dẫn nét chữ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4631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Phân biệt từng nét viết.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06158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Đảm bảo khoảng cách và kích thước đúng.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8719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Thực hành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4631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Viết trên bảng con hoặc vở ô ly.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506158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Luyện tập cá nhân và nhóm.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0288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Nhận diện âm "ô"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405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Chữ "ô" viết thường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99645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Hình ảnh chữ minh họa rõ nét.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9486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Phát âm đúng, khẩu hình tròn.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405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Từ ví dụ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399645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 chó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44631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Cái rổ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92990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Ngọn nến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52831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Thực hành phát âm cá nhân và nhóm.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91583"/>
            <a:ext cx="658379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Tập viết chữ "ô" in thường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615559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Chi tiết từng nét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15559" y="3832384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Giữ đúng tỉ lệ và kích thước.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721662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499497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Thực hành viết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99497" y="3832384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Viết trên bảng con và vở ô ly.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07718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615559" y="515945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Lưu ý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615559" y="5654993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Khoảng cách giữa các nét chữ đều đặn.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3673" y="639247"/>
            <a:ext cx="5470327" cy="683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Ghép âm và đọc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73" y="1671757"/>
            <a:ext cx="1162407" cy="13949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24814" y="1904167"/>
            <a:ext cx="2735104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Ghép âm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324814" y="2385417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Kết hợp Ô, ô với a, e, i...</a:t>
            </a:r>
            <a:endParaRPr lang="en-US" sz="18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73" y="3066693"/>
            <a:ext cx="1162407" cy="313110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324814" y="3299103"/>
            <a:ext cx="2735104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Từ ví dụ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324814" y="3780353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Tô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2324814" y="4233624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Mô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2324814" y="4686895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Bô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2324814" y="5140166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Cô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2324814" y="5593437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Lô</a:t>
            </a:r>
            <a:endParaRPr lang="en-US" sz="18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73" y="6197798"/>
            <a:ext cx="1162407" cy="139493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2324814" y="6430208"/>
            <a:ext cx="2735104" cy="341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Trò chơi</a:t>
            </a:r>
            <a:endParaRPr lang="en-US" sz="2150" dirty="0"/>
          </a:p>
        </p:txBody>
      </p:sp>
      <p:sp>
        <p:nvSpPr>
          <p:cNvPr id="16" name="Text 10"/>
          <p:cNvSpPr/>
          <p:nvPr/>
        </p:nvSpPr>
        <p:spPr>
          <a:xfrm>
            <a:off x="2324814" y="6911459"/>
            <a:ext cx="6005513" cy="371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Đố chữ, tìm chữ phát âm "Ô, ô".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3624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Luyện đọc từ và câu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6385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Đọc từ có âm "Ô, ô"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2298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Tô màu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6965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Bổ dưa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16326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Cái ô xinh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36385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Đọc câu ngắn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42298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Bé có ô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6965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Mẹ tô bức tranh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Giải nghĩa từ mới và đọc diễn cảm.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1488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Hoạt động mở rộng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977872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32171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Vẽ tranh và tô màu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3712726"/>
            <a:ext cx="3135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Đồ vật chứa âm "Ô, ô".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977872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4930973" y="3217188"/>
            <a:ext cx="284273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Tìm từ trong sách, báo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0973" y="3712726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Khám phá thêm từ có âm "Ô, ô".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4957405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077039" y="51967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Kể chuyện ngắn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77039" y="5692259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Dùng từ đã học trong bài.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915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Trò chơi củng cố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615559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"Ai nhanh hơn"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15559" y="3832384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Tìm từ có âm "Ô, ô" nhanh nhất.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721662" y="325457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499497" y="3336846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"Tiếp sức"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99497" y="3832384"/>
            <a:ext cx="280689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Ghép chữ thành từ đúng.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07718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615559" y="515945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"Đóng vai"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615559" y="5654993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Sử dụng từ đã học giao tiếp.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2025-05-05T09:49:06Z</dcterms:created>
  <dcterms:modified xsi:type="dcterms:W3CDTF">2025-05-05T09:49:06Z</dcterms:modified>
</cp:coreProperties>
</file>