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Libre Baskerville"/>
      <p:regular r:id="rId15"/>
    </p:embeddedFont>
    <p:embeddedFont>
      <p:font typeface="Libre Baskerville"/>
      <p:regular r:id="rId16"/>
    </p:embeddedFont>
    <p:embeddedFont>
      <p:font typeface="Libre Baskerville"/>
      <p:regular r:id="rId17"/>
    </p:embeddedFont>
    <p:embeddedFont>
      <p:font typeface="Libre Baskerville"/>
      <p:regular r:id="rId18"/>
    </p:embeddedFont>
    <p:embeddedFont>
      <p:font typeface="DM Sans"/>
      <p:regular r:id="rId19"/>
    </p:embeddedFont>
    <p:embeddedFont>
      <p:font typeface="DM Sans"/>
      <p:regular r:id="rId20"/>
    </p:embeddedFont>
    <p:embeddedFont>
      <p:font typeface="DM Sans"/>
      <p:regular r:id="rId21"/>
    </p:embeddedFont>
    <p:embeddedFont>
      <p:font typeface="DM Sans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73799"/>
            <a:ext cx="72017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Bài 4: E e Ê ê - Giới thiệu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2274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Mục tiêu: Nhận biết và phát âm chuẩn âm E/e, Ê/ê.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44079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Giới thiệu vai trò chữ E/e, Ê/ê trong tiếng Việt và dùng trong từ ngữ hàng ngày.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5075753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410" y="5083373"/>
            <a:ext cx="347663" cy="34766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270040" y="5058847"/>
            <a:ext cx="207287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54240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by Nga Nguyễn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01954"/>
            <a:ext cx="72344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Nhận diện âm và chữ E 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77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Phát âm mẫu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5885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Âm "e" như trong từ: ve, me.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577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Cấu tạo chữ 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15885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Một nét cong phải đơn giản, dễ viết.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577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Ví dụ từ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15885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ve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460105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9872067" y="504324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xe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548544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bé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737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Tập viết chữ E 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2265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65260" y="316515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2005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Viết đúng quy tắc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690938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Viết chữ thường và chữ hoa chuẩn.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200203" y="312265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285274" y="316515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37319" y="3200519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Luyện tập trên bảng con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37319" y="4045268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Chuẩn bị kỹ năng và thói quen viết nét đều.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22470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65260" y="526720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302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Nhấn mạnh chi tiết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79298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Giữ khoảng cách và độ cao chữ cân đối.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01954"/>
            <a:ext cx="72344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Nhận diện âm và chữ Ê ê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77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Phát âm mẫu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5885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Âm "ê" như trong tê, bê.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577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Cấu tạo chữ ê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15885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Chữ e có dấu mũ trên đầu.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577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Ví dụ từ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15885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tê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460105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bế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9872067" y="504324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lê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548544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ghế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737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Tập viết chữ Ê ê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2265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65260" y="316515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2005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Quy tắc viết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690938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Chữ thường và chữ hoa đúng chuẩn.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200203" y="312265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285274" y="316515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37319" y="3200519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Luyện viết trên bảng và vở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37319" y="4045268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Thực hành đều đặn để nhớ dấu mũ.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22470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65260" y="526720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302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Lưu ý chi tiết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79298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Vị trí và kích thước dấu mũ cần chuẩn xác.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1889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Luyện tập phát âm và nhận diện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7661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611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Bài tập tìm từ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410146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Tìm từ có âm E/e, Ê/ê trong tranh.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37661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611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Bài tập nghe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410146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Phân biệt âm E và Ê khi nghe phát âm.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88518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5229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Đọc câu văn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013371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Thực hành đọc câu ngắn chứa âm học.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83737"/>
            <a:ext cx="57003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Hoạt động mở rộng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32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530906" y="5310545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Trò chơi "Ai nhanh hơn"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6155293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Tìm từ chứa âm E/e, Ê/ê nhanh nhất.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35893" y="5232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973008" y="53105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Vẽ tranh và đặt tên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973008" y="5800963"/>
            <a:ext cx="34214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Tạo hình và tên có âm E, Ê.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77995" y="5232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415111" y="5310545"/>
            <a:ext cx="29989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Tìm đồ vật trong lớp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415111" y="5800963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Lập danh sách đồ vật tên có E/e, Ê/ê.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70127"/>
            <a:ext cx="57207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Tổng kết và củng cố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019068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03973" y="30190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Ôn luyện phát âm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509486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Nhắc lại cách phát âm chữ E/e, Ê/ê chuẩn.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4099203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644134" y="40992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Củng cố viết chữ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589621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Thực hành viết, đảm bảo đúng độ cao và khoảng cách.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179338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984415" y="51793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Bài tập về nhà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669756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Tìm thêm từ ngữ và luyện viết thường xuyên.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2025-05-05T09:22:22Z</dcterms:created>
  <dcterms:modified xsi:type="dcterms:W3CDTF">2025-05-05T09:22:22Z</dcterms:modified>
</cp:coreProperties>
</file>