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erriweather"/>
      <p:regular r:id="rId17"/>
    </p:embeddedFont>
    <p:embeddedFont>
      <p:font typeface="Merriweather"/>
      <p:regular r:id="rId18"/>
    </p:embeddedFont>
    <p:embeddedFont>
      <p:font typeface="Merriweather"/>
      <p:regular r:id="rId19"/>
    </p:embeddedFont>
    <p:embeddedFont>
      <p:font typeface="Merriweather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565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Toán Lớp 1: Nhiều Hơn, Ít Hơn, Bằng Nhau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142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Chào mừng đến với bài học toán thú vị! Chúng ta sẽ khám phá thế giới số học một cách dễ dàng và trực quan.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7952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Bài học này sẽ giúp các em làm quen với các khái niệm cơ bản về so sánh số lượng.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79310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800725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5776198"/>
            <a:ext cx="214098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Nga Nguyễn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11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Tổng Kết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923455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180148" y="2955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Toán Học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445669"/>
            <a:ext cx="36080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Toán học quan trọng.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42021" y="1923455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128498" y="2955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Tư Duy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742021" y="3445669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Phát triển tư duy.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2767846" y="4602361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3154323" y="56341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Quan Sát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2767846" y="6124575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Luôn quan sát.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674262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Toán học là một phần quan trọng của cuộc sống, giúp phát triển tư duy và kỹ năng quan sát.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473"/>
            <a:ext cx="121244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Khám Phá Toán Học Xung Quanh Chúng Ta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41507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Toán Học Hiện Diện Khắp Nơi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Toán là ngôn ngữ của thế giới tự nhiên, giúp ta hiểu rõ hơn về mọi thứ.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4324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 sánh là kỹ năng quan trọng trong cuộc sống, giúp ta đưa ra quyết định.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Bài Học Hôm Nay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41133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Hôm nay, chúng ta sẽ học cách so sánh số lượng, từ đó phát triển tư duy logic.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Hãy cùng nhau khám phá những điều thú vị về toán học!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054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Khái Niệm Cơ Bản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095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3309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Nhiều Hơn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3799999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Nhiều hơn nghĩa là số lượng lớn hơn so với một nhóm khác.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3095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2583" y="3309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Ít Hơn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2583" y="37999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Ít hơn là số lượng nhỏ hơn so với một nhóm khác.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37067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5370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Bằng Nhau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586109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Bằng nhau có nghĩa là cả hai nhóm có số lượng giống nhau.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1772"/>
            <a:ext cx="58172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Ví Dụ Trong Lớp Học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4071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Bút Chì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5655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 sánh số lượng bút chì của các bạn học sinh trong lớp.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4071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Sách Vở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5655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Đếm và so sánh số sách trong tủ sách của lớp học.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752618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4987052"/>
            <a:ext cx="32193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Phương Pháp Ghép Đôi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477470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Sử dụng phương pháp ghép đôi để so sánh số lượng một cách trực quan.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713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Kết Nối Với Cuộc Sống Hàng Ngày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92906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722852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Bánh Kẹo</a:t>
            </a:r>
            <a:endParaRPr lang="en-US" sz="22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904" y="3929063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425904" y="4722852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Xe Cộ</a:t>
            </a:r>
            <a:endParaRPr lang="en-US" sz="22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138" y="3929063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058138" y="4722852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Hoa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793790" y="533233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 sánh số bánh kẹo, đếm số xe đạp, và quan sát số lượng hoa trong chậu để hiểu rõ hơn.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9003"/>
            <a:ext cx="61293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Phương Pháp So Sánh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Đếm Trực Tiếp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31517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Đếm từng đối tượng trong mỗi nhóm.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Ghép Đôi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67606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Ghép từng cặp một để so sánh.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Dấu &gt;, &lt;, =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03694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Sử dụng dấu để biểu diễn kết quả.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62387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Hoạt Động Thực Hành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602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Trò Chơi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450675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Chơi trò chơi so sánh số lượng.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71411" y="390001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733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Ghép Cặp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22433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Ghép cặp và đếm số lượng.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70307" y="294894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186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Vật Thật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676900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Sử dụng hình ảnh và vật thật.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94533" y="5675114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Khuyến khích tư duy toán học và sáng tạo trong quá trình học tập.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70846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Ứng Dụng Trong Thực Tế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721167" y="30763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Thực Phẩm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30714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 sánh số lượng thực phẩm.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808089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Gia Đình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3060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Đếm số người trong gia đình.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895011" y="59169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4716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Mua Sắm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2471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Tính toán khi mua sắm.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595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Bài Tập Thực Hành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3118366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341018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3345180"/>
            <a:ext cx="19234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Vẽ và So Sánh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393942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81" y="3982998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4892" y="418766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9" name="Text 5"/>
          <p:cNvSpPr/>
          <p:nvPr/>
        </p:nvSpPr>
        <p:spPr>
          <a:xfrm>
            <a:off x="6433304" y="4209812"/>
            <a:ext cx="13365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Giải Toán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4804053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4" y="4847630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894773" y="505229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  <p:sp>
        <p:nvSpPr>
          <p:cNvPr id="13" name="Text 8"/>
          <p:cNvSpPr/>
          <p:nvPr/>
        </p:nvSpPr>
        <p:spPr>
          <a:xfrm>
            <a:off x="7509272" y="5074444"/>
            <a:ext cx="1565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Làm Nhóm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93790" y="5910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Thực hiện các bài tập vẽ, giải toán đơn giản, và làm việc theo nhóm để củng cố kiến thức.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2025-04-11T07:27:44Z</dcterms:created>
  <dcterms:modified xsi:type="dcterms:W3CDTF">2025-04-11T07:27:44Z</dcterms:modified>
</cp:coreProperties>
</file>