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067" r:id="rId2"/>
    <p:sldId id="282" r:id="rId3"/>
    <p:sldId id="287" r:id="rId4"/>
    <p:sldId id="260" r:id="rId5"/>
    <p:sldId id="3085" r:id="rId6"/>
    <p:sldId id="3080" r:id="rId7"/>
    <p:sldId id="258" r:id="rId8"/>
    <p:sldId id="3086" r:id="rId9"/>
    <p:sldId id="3087" r:id="rId10"/>
    <p:sldId id="269" r:id="rId11"/>
    <p:sldId id="289" r:id="rId12"/>
    <p:sldId id="315" r:id="rId13"/>
    <p:sldId id="3069" r:id="rId14"/>
    <p:sldId id="3070" r:id="rId15"/>
    <p:sldId id="3082" r:id="rId16"/>
    <p:sldId id="3068" r:id="rId17"/>
    <p:sldId id="3084" r:id="rId18"/>
    <p:sldId id="3083" r:id="rId19"/>
    <p:sldId id="324" r:id="rId20"/>
    <p:sldId id="3071" r:id="rId21"/>
    <p:sldId id="295" r:id="rId22"/>
    <p:sldId id="267" r:id="rId23"/>
    <p:sldId id="301" r:id="rId24"/>
    <p:sldId id="277" r:id="rId25"/>
  </p:sldIdLst>
  <p:sldSz cx="18288000" cy="10287000"/>
  <p:notesSz cx="6858000" cy="9144000"/>
  <p:embeddedFontLst>
    <p:embeddedFont>
      <p:font typeface="Baskerville Old Face" panose="02020602080505020303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62"/>
    <a:srgbClr val="B1C0E5"/>
    <a:srgbClr val="7B3727"/>
    <a:srgbClr val="9E46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4" autoAdjust="0"/>
    <p:restoredTop sz="94364" autoAdjust="0"/>
  </p:normalViewPr>
  <p:slideViewPr>
    <p:cSldViewPr>
      <p:cViewPr>
        <p:scale>
          <a:sx n="44" d="100"/>
          <a:sy n="44" d="100"/>
        </p:scale>
        <p:origin x="5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0E79D-FE2D-42EE-9489-CD2DD1B1ABD4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6E938-D1C5-44C7-AE1A-12691D750E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42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a2505cf01b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a2505cf01b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6958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7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1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61EDF-458A-FBE7-90B3-FB95289A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35EE-038F-6684-CB84-226474795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7A4D9-7FB4-78DA-23F1-26BFB4680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41C99-BB14-531D-588D-C2D5DB9F9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8"/>
          <p:cNvGrpSpPr/>
          <p:nvPr/>
        </p:nvGrpSpPr>
        <p:grpSpPr>
          <a:xfrm>
            <a:off x="0" y="-792700"/>
            <a:ext cx="18288000" cy="11111900"/>
            <a:chOff x="0" y="-396350"/>
            <a:chExt cx="9144000" cy="5555950"/>
          </a:xfrm>
        </p:grpSpPr>
        <p:sp>
          <p:nvSpPr>
            <p:cNvPr id="162" name="Google Shape;162;p8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grpSp>
          <p:nvGrpSpPr>
            <p:cNvPr id="164" name="Google Shape;164;p8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165" name="Google Shape;165;p8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3" name="Google Shape;203;p8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4"/>
              </a:p>
            </p:txBody>
          </p:sp>
        </p:grpSp>
      </p:grpSp>
      <p:sp>
        <p:nvSpPr>
          <p:cNvPr id="240" name="Google Shape;240;p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315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9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5.sv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AA61C0C-97C0-49DC-BC12-62BCDF2F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66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ACA79-19BC-4DC4-9241-DE9907F53496}"/>
              </a:ext>
            </a:extLst>
          </p:cNvPr>
          <p:cNvSpPr txBox="1"/>
          <p:nvPr/>
        </p:nvSpPr>
        <p:spPr>
          <a:xfrm>
            <a:off x="3104005" y="349540"/>
            <a:ext cx="11580291" cy="762672"/>
          </a:xfrm>
          <a:prstGeom prst="rect">
            <a:avLst/>
          </a:prstGeom>
          <a:noFill/>
        </p:spPr>
        <p:txBody>
          <a:bodyPr wrap="square" lIns="115215" tIns="57608" rIns="115215" bIns="57608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– THCS TÂY SƠN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22C36-0700-470C-8381-838A6FAC1CD2}"/>
              </a:ext>
            </a:extLst>
          </p:cNvPr>
          <p:cNvSpPr txBox="1"/>
          <p:nvPr/>
        </p:nvSpPr>
        <p:spPr>
          <a:xfrm>
            <a:off x="4876800" y="1763163"/>
            <a:ext cx="7752524" cy="3916019"/>
          </a:xfrm>
          <a:prstGeom prst="rect">
            <a:avLst/>
          </a:prstGeom>
          <a:noFill/>
        </p:spPr>
        <p:txBody>
          <a:bodyPr spcFirstLastPara="1" wrap="square" lIns="115215" tIns="57608" rIns="115215" bIns="57608" numCol="1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75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C7D78-9853-4086-8730-B53BC179684B}"/>
              </a:ext>
            </a:extLst>
          </p:cNvPr>
          <p:cNvSpPr txBox="1"/>
          <p:nvPr/>
        </p:nvSpPr>
        <p:spPr>
          <a:xfrm>
            <a:off x="2899395" y="3909784"/>
            <a:ext cx="11710782" cy="1639835"/>
          </a:xfrm>
          <a:prstGeom prst="rect">
            <a:avLst/>
          </a:prstGeom>
          <a:noFill/>
        </p:spPr>
        <p:txBody>
          <a:bodyPr wrap="square" lIns="115215" tIns="57608" rIns="115215" bIns="57608" rtlCol="0">
            <a:spAutoFit/>
          </a:bodyPr>
          <a:lstStyle/>
          <a:p>
            <a:pPr algn="ctr"/>
            <a:r>
              <a:rPr lang="en-US" sz="5100" b="1" dirty="0">
                <a:solidFill>
                  <a:srgbClr val="0070C0"/>
                </a:solidFill>
                <a:latin typeface="Baskerville Old Face" pitchFamily="18" charset="0"/>
              </a:rPr>
              <a:t>QUÝ THẦY CÔ VỀ DỰ GIỜ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Baskerville Old Face" pitchFamily="18" charset="0"/>
              </a:rPr>
              <a:t>MÔN TIẾNG VIỆT LỚP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5FB2F-AF93-4061-9757-6A6981ED98CB}"/>
              </a:ext>
            </a:extLst>
          </p:cNvPr>
          <p:cNvSpPr txBox="1"/>
          <p:nvPr/>
        </p:nvSpPr>
        <p:spPr>
          <a:xfrm>
            <a:off x="3809999" y="6306528"/>
            <a:ext cx="10168302" cy="855005"/>
          </a:xfrm>
          <a:prstGeom prst="rect">
            <a:avLst/>
          </a:prstGeom>
          <a:noFill/>
        </p:spPr>
        <p:txBody>
          <a:bodyPr wrap="square" lIns="115215" tIns="57608" rIns="115215" bIns="57608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thực tập: Nguyễn Thị Sâm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2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457450" y="2332958"/>
            <a:ext cx="1503402" cy="239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137837" y="-867287"/>
            <a:ext cx="2952999" cy="37919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40325" b="5081"/>
          <a:stretch>
            <a:fillRect/>
          </a:stretch>
        </p:blipFill>
        <p:spPr>
          <a:xfrm rot="6905404">
            <a:off x="1207292" y="4757805"/>
            <a:ext cx="4630754" cy="94401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9840" r="58396" b="10094"/>
          <a:stretch>
            <a:fillRect/>
          </a:stretch>
        </p:blipFill>
        <p:spPr>
          <a:xfrm rot="4242741">
            <a:off x="14717234" y="6049337"/>
            <a:ext cx="3228403" cy="648486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33482" y="571499"/>
            <a:ext cx="7119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các khổ thơ: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3"/>
          <p:cNvGrpSpPr/>
          <p:nvPr/>
        </p:nvGrpSpPr>
        <p:grpSpPr>
          <a:xfrm>
            <a:off x="515893" y="1851519"/>
            <a:ext cx="14495507" cy="7711581"/>
            <a:chOff x="0" y="0"/>
            <a:chExt cx="18242783" cy="12091182"/>
          </a:xfrm>
        </p:grpSpPr>
        <p:grpSp>
          <p:nvGrpSpPr>
            <p:cNvPr id="20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30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D762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21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29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pic>
        <p:nvPicPr>
          <p:cNvPr id="3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8212" y="3998948"/>
            <a:ext cx="3194940" cy="5292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359708" y="2303723"/>
            <a:ext cx="11844317" cy="5049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1: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anh em mèo trắng đi </a:t>
            </a:r>
            <a:r>
              <a:rPr lang="vi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2: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 câu cá của mèo </a:t>
            </a:r>
            <a:r>
              <a:rPr lang="vi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Khổ 3, 4: </a:t>
            </a: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 câu cá của mèo </a:t>
            </a:r>
            <a:r>
              <a:rPr lang="vi-VN" sz="4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em.</a:t>
            </a:r>
            <a:endParaRPr lang="en-US" sz="4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Khổ 5: </a:t>
            </a: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 quả chuyến đi câu của hai anh em </a:t>
            </a:r>
            <a:r>
              <a:rPr lang="vi-VN" sz="4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mèo.</a:t>
            </a:r>
            <a:endParaRPr lang="en-US" sz="4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31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137837" y="-867287"/>
            <a:ext cx="2952999" cy="37919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40325" b="5081"/>
          <a:stretch>
            <a:fillRect/>
          </a:stretch>
        </p:blipFill>
        <p:spPr>
          <a:xfrm rot="6905404">
            <a:off x="1207292" y="4757805"/>
            <a:ext cx="4630754" cy="94401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9840" r="58396" b="10094"/>
          <a:stretch>
            <a:fillRect/>
          </a:stretch>
        </p:blipFill>
        <p:spPr>
          <a:xfrm rot="4242741">
            <a:off x="14717234" y="6049337"/>
            <a:ext cx="3228403" cy="648486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33483" y="684051"/>
            <a:ext cx="71435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từ dễ phát âm sai: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749558" y="3935471"/>
            <a:ext cx="4346334" cy="2884429"/>
            <a:chOff x="766277" y="3698331"/>
            <a:chExt cx="4021192" cy="2884429"/>
          </a:xfrm>
        </p:grpSpPr>
        <p:grpSp>
          <p:nvGrpSpPr>
            <p:cNvPr id="46" name="Group 3"/>
            <p:cNvGrpSpPr/>
            <p:nvPr/>
          </p:nvGrpSpPr>
          <p:grpSpPr>
            <a:xfrm>
              <a:off x="766277" y="4463271"/>
              <a:ext cx="4021192" cy="2119489"/>
              <a:chOff x="0" y="0"/>
              <a:chExt cx="4039585" cy="2246998"/>
            </a:xfrm>
            <a:solidFill>
              <a:schemeClr val="bg1"/>
            </a:solidFill>
          </p:grpSpPr>
          <p:sp>
            <p:nvSpPr>
              <p:cNvPr id="48" name="Freeform 4"/>
              <p:cNvSpPr/>
              <p:nvPr/>
            </p:nvSpPr>
            <p:spPr>
              <a:xfrm>
                <a:off x="0" y="0"/>
                <a:ext cx="4039586" cy="2246998"/>
              </a:xfrm>
              <a:custGeom>
                <a:avLst/>
                <a:gdLst/>
                <a:ahLst/>
                <a:cxnLst/>
                <a:rect l="l" t="t" r="r" b="b"/>
                <a:pathLst>
                  <a:path w="4039586" h="2246998">
                    <a:moveTo>
                      <a:pt x="0" y="0"/>
                    </a:moveTo>
                    <a:lnTo>
                      <a:pt x="4039586" y="0"/>
                    </a:lnTo>
                    <a:lnTo>
                      <a:pt x="4039586" y="2246998"/>
                    </a:lnTo>
                    <a:lnTo>
                      <a:pt x="0" y="2246998"/>
                    </a:lnTo>
                    <a:close/>
                  </a:path>
                </a:pathLst>
              </a:custGeom>
              <a:grpFill/>
              <a:ln w="76200" cmpd="thickThin">
                <a:solidFill>
                  <a:schemeClr val="tx1"/>
                </a:solidFill>
              </a:ln>
            </p:spPr>
          </p:sp>
        </p:grpSp>
        <p:pic>
          <p:nvPicPr>
            <p:cNvPr id="47" name="Picture 2" descr="https://o.remove.bg/downloads/c22591eb-9fc5-417d-9f80-e31fbd362921/image-removebg-preview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5" t="47032"/>
            <a:stretch/>
          </p:blipFill>
          <p:spPr bwMode="auto">
            <a:xfrm>
              <a:off x="1733385" y="3698331"/>
              <a:ext cx="2460732" cy="1388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6911750" y="3935472"/>
            <a:ext cx="4464498" cy="2934815"/>
            <a:chOff x="4396292" y="6297671"/>
            <a:chExt cx="4021193" cy="2866667"/>
          </a:xfrm>
        </p:grpSpPr>
        <p:grpSp>
          <p:nvGrpSpPr>
            <p:cNvPr id="50" name="Group 3"/>
            <p:cNvGrpSpPr/>
            <p:nvPr/>
          </p:nvGrpSpPr>
          <p:grpSpPr>
            <a:xfrm>
              <a:off x="4396292" y="7044849"/>
              <a:ext cx="4021193" cy="2119489"/>
              <a:chOff x="-173315" y="-18831"/>
              <a:chExt cx="4039586" cy="2246998"/>
            </a:xfrm>
            <a:solidFill>
              <a:schemeClr val="bg1"/>
            </a:solidFill>
          </p:grpSpPr>
          <p:sp>
            <p:nvSpPr>
              <p:cNvPr id="52" name="Freeform 4"/>
              <p:cNvSpPr/>
              <p:nvPr/>
            </p:nvSpPr>
            <p:spPr>
              <a:xfrm>
                <a:off x="-173315" y="-18831"/>
                <a:ext cx="4039586" cy="2246998"/>
              </a:xfrm>
              <a:custGeom>
                <a:avLst/>
                <a:gdLst/>
                <a:ahLst/>
                <a:cxnLst/>
                <a:rect l="l" t="t" r="r" b="b"/>
                <a:pathLst>
                  <a:path w="4039586" h="2246998">
                    <a:moveTo>
                      <a:pt x="0" y="0"/>
                    </a:moveTo>
                    <a:lnTo>
                      <a:pt x="4039586" y="0"/>
                    </a:lnTo>
                    <a:lnTo>
                      <a:pt x="4039586" y="2246998"/>
                    </a:lnTo>
                    <a:lnTo>
                      <a:pt x="0" y="2246998"/>
                    </a:lnTo>
                    <a:close/>
                  </a:path>
                </a:pathLst>
              </a:custGeom>
              <a:grpFill/>
              <a:ln w="76200" cmpd="thickThin">
                <a:solidFill>
                  <a:schemeClr val="tx1"/>
                </a:solidFill>
              </a:ln>
            </p:spPr>
          </p:sp>
        </p:grpSp>
        <p:pic>
          <p:nvPicPr>
            <p:cNvPr id="51" name="Picture 2" descr="https://o.remove.bg/downloads/c22591eb-9fc5-417d-9f80-e31fbd362921/image-removebg-preview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5" t="47032"/>
            <a:stretch/>
          </p:blipFill>
          <p:spPr bwMode="auto">
            <a:xfrm>
              <a:off x="5535926" y="6297671"/>
              <a:ext cx="2460732" cy="1388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11941673" y="3902953"/>
            <a:ext cx="4464497" cy="2952999"/>
            <a:chOff x="8966541" y="3698331"/>
            <a:chExt cx="4021192" cy="2884429"/>
          </a:xfrm>
        </p:grpSpPr>
        <p:grpSp>
          <p:nvGrpSpPr>
            <p:cNvPr id="54" name="Group 3"/>
            <p:cNvGrpSpPr/>
            <p:nvPr/>
          </p:nvGrpSpPr>
          <p:grpSpPr>
            <a:xfrm>
              <a:off x="8966541" y="4463271"/>
              <a:ext cx="4021192" cy="2119489"/>
              <a:chOff x="0" y="0"/>
              <a:chExt cx="4039585" cy="2246998"/>
            </a:xfrm>
            <a:solidFill>
              <a:schemeClr val="bg1"/>
            </a:solidFill>
          </p:grpSpPr>
          <p:sp>
            <p:nvSpPr>
              <p:cNvPr id="56" name="Freeform 4"/>
              <p:cNvSpPr/>
              <p:nvPr/>
            </p:nvSpPr>
            <p:spPr>
              <a:xfrm>
                <a:off x="0" y="0"/>
                <a:ext cx="4039586" cy="2246998"/>
              </a:xfrm>
              <a:custGeom>
                <a:avLst/>
                <a:gdLst/>
                <a:ahLst/>
                <a:cxnLst/>
                <a:rect l="l" t="t" r="r" b="b"/>
                <a:pathLst>
                  <a:path w="4039586" h="2246998">
                    <a:moveTo>
                      <a:pt x="0" y="0"/>
                    </a:moveTo>
                    <a:lnTo>
                      <a:pt x="4039586" y="0"/>
                    </a:lnTo>
                    <a:lnTo>
                      <a:pt x="4039586" y="2246998"/>
                    </a:lnTo>
                    <a:lnTo>
                      <a:pt x="0" y="2246998"/>
                    </a:lnTo>
                    <a:close/>
                  </a:path>
                </a:pathLst>
              </a:custGeom>
              <a:grpFill/>
              <a:ln w="76200" cmpd="thickThin">
                <a:solidFill>
                  <a:schemeClr val="tx1"/>
                </a:solidFill>
              </a:ln>
            </p:spPr>
          </p:sp>
        </p:grpSp>
        <p:pic>
          <p:nvPicPr>
            <p:cNvPr id="55" name="Picture 2" descr="https://o.remove.bg/downloads/c22591eb-9fc5-417d-9f80-e31fbd362921/image-removebg-preview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5" t="47032"/>
            <a:stretch/>
          </p:blipFill>
          <p:spPr bwMode="auto">
            <a:xfrm>
              <a:off x="9933649" y="3698331"/>
              <a:ext cx="2460732" cy="1388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/>
          <p:cNvSpPr/>
          <p:nvPr/>
        </p:nvSpPr>
        <p:spPr>
          <a:xfrm>
            <a:off x="2217596" y="5531888"/>
            <a:ext cx="3735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giỏ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132550" y="5531888"/>
            <a:ext cx="3735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Ngả lưng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47504" y="5531888"/>
            <a:ext cx="3735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 riêng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800" y="7536790"/>
            <a:ext cx="8545772" cy="2788058"/>
          </a:xfrm>
          <a:prstGeom prst="rect">
            <a:avLst/>
          </a:prstGeom>
        </p:spPr>
      </p:pic>
      <p:pic>
        <p:nvPicPr>
          <p:cNvPr id="30" name="Picture 2" descr="https://o.remove.bg/downloads/c22591eb-9fc5-417d-9f80-e31fbd362921/image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47032"/>
          <a:stretch/>
        </p:blipFill>
        <p:spPr bwMode="auto">
          <a:xfrm>
            <a:off x="13059846" y="7330407"/>
            <a:ext cx="2732009" cy="138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70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4503163" y="47671"/>
            <a:ext cx="8115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836188-DABC-4BF9-9A82-6F0DF97BCA86}"/>
              </a:ext>
            </a:extLst>
          </p:cNvPr>
          <p:cNvCxnSpPr>
            <a:cxnSpLocks/>
          </p:cNvCxnSpPr>
          <p:nvPr/>
        </p:nvCxnSpPr>
        <p:spPr>
          <a:xfrm flipH="1">
            <a:off x="5793442" y="2624743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564D06-D5B9-4B6A-9F7F-497EF3CB773D}"/>
              </a:ext>
            </a:extLst>
          </p:cNvPr>
          <p:cNvCxnSpPr>
            <a:cxnSpLocks/>
          </p:cNvCxnSpPr>
          <p:nvPr/>
        </p:nvCxnSpPr>
        <p:spPr>
          <a:xfrm flipH="1">
            <a:off x="6910348" y="195524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57116-B1A5-4905-B6E0-2E13CD77AF3D}"/>
              </a:ext>
            </a:extLst>
          </p:cNvPr>
          <p:cNvCxnSpPr>
            <a:cxnSpLocks/>
          </p:cNvCxnSpPr>
          <p:nvPr/>
        </p:nvCxnSpPr>
        <p:spPr>
          <a:xfrm flipH="1">
            <a:off x="6771688" y="964133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53BBAC-72D2-4316-B94B-DCD6C7C0AC76}"/>
              </a:ext>
            </a:extLst>
          </p:cNvPr>
          <p:cNvCxnSpPr>
            <a:cxnSpLocks/>
          </p:cNvCxnSpPr>
          <p:nvPr/>
        </p:nvCxnSpPr>
        <p:spPr>
          <a:xfrm flipH="1">
            <a:off x="5654783" y="1785496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C863FC-6503-466B-98E1-9EDE2B5569A7}"/>
              </a:ext>
            </a:extLst>
          </p:cNvPr>
          <p:cNvCxnSpPr>
            <a:cxnSpLocks/>
          </p:cNvCxnSpPr>
          <p:nvPr/>
        </p:nvCxnSpPr>
        <p:spPr>
          <a:xfrm flipH="1">
            <a:off x="9464860" y="2637672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E9E471-2E43-424E-A05C-45883D5670E7}"/>
              </a:ext>
            </a:extLst>
          </p:cNvPr>
          <p:cNvCxnSpPr>
            <a:cxnSpLocks/>
          </p:cNvCxnSpPr>
          <p:nvPr/>
        </p:nvCxnSpPr>
        <p:spPr>
          <a:xfrm flipH="1">
            <a:off x="9326201" y="2599334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A8480BC-48C5-4A23-8348-B8524BB0362D}"/>
              </a:ext>
            </a:extLst>
          </p:cNvPr>
          <p:cNvSpPr/>
          <p:nvPr/>
        </p:nvSpPr>
        <p:spPr>
          <a:xfrm>
            <a:off x="1683657" y="278554"/>
            <a:ext cx="728664" cy="69102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FFE9E-5E5C-A6D1-3A65-BFFA5F655DA6}"/>
              </a:ext>
            </a:extLst>
          </p:cNvPr>
          <p:cNvSpPr txBox="1"/>
          <p:nvPr/>
        </p:nvSpPr>
        <p:spPr>
          <a:xfrm>
            <a:off x="4503163" y="4161424"/>
            <a:ext cx="89941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Hiu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hiu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thổi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2F36D3-EEF2-FD49-C524-6840351335C1}"/>
              </a:ext>
            </a:extLst>
          </p:cNvPr>
          <p:cNvCxnSpPr>
            <a:cxnSpLocks/>
          </p:cNvCxnSpPr>
          <p:nvPr/>
        </p:nvCxnSpPr>
        <p:spPr>
          <a:xfrm flipH="1">
            <a:off x="7467599" y="6805951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45DA1-99F3-ED11-000D-094D3F3C378A}"/>
              </a:ext>
            </a:extLst>
          </p:cNvPr>
          <p:cNvCxnSpPr>
            <a:cxnSpLocks/>
          </p:cNvCxnSpPr>
          <p:nvPr/>
        </p:nvCxnSpPr>
        <p:spPr>
          <a:xfrm flipH="1">
            <a:off x="7192602" y="587628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8FFC25-66CB-86F6-E75A-EBA3B26E759D}"/>
              </a:ext>
            </a:extLst>
          </p:cNvPr>
          <p:cNvCxnSpPr>
            <a:cxnSpLocks/>
          </p:cNvCxnSpPr>
          <p:nvPr/>
        </p:nvCxnSpPr>
        <p:spPr>
          <a:xfrm flipH="1">
            <a:off x="7467600" y="5118858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216CC-5069-B3B9-35A7-947776286780}"/>
              </a:ext>
            </a:extLst>
          </p:cNvPr>
          <p:cNvCxnSpPr>
            <a:cxnSpLocks/>
          </p:cNvCxnSpPr>
          <p:nvPr/>
        </p:nvCxnSpPr>
        <p:spPr>
          <a:xfrm flipH="1">
            <a:off x="6781266" y="437553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4FC23D-0D7A-D440-B75E-FB784566651F}"/>
              </a:ext>
            </a:extLst>
          </p:cNvPr>
          <p:cNvCxnSpPr>
            <a:cxnSpLocks/>
          </p:cNvCxnSpPr>
          <p:nvPr/>
        </p:nvCxnSpPr>
        <p:spPr>
          <a:xfrm flipH="1">
            <a:off x="7768236" y="7647644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843927-66CA-FB8F-28D1-BEACD45662B7}"/>
              </a:ext>
            </a:extLst>
          </p:cNvPr>
          <p:cNvCxnSpPr>
            <a:cxnSpLocks/>
          </p:cNvCxnSpPr>
          <p:nvPr/>
        </p:nvCxnSpPr>
        <p:spPr>
          <a:xfrm flipH="1">
            <a:off x="8722790" y="834390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EC423-8F42-6C9C-9933-001C354864F5}"/>
              </a:ext>
            </a:extLst>
          </p:cNvPr>
          <p:cNvCxnSpPr>
            <a:cxnSpLocks/>
          </p:cNvCxnSpPr>
          <p:nvPr/>
        </p:nvCxnSpPr>
        <p:spPr>
          <a:xfrm flipH="1">
            <a:off x="8584131" y="834390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D8105-52A5-94DB-6464-BE8708E82D02}"/>
              </a:ext>
            </a:extLst>
          </p:cNvPr>
          <p:cNvCxnSpPr>
            <a:cxnSpLocks/>
          </p:cNvCxnSpPr>
          <p:nvPr/>
        </p:nvCxnSpPr>
        <p:spPr>
          <a:xfrm flipH="1">
            <a:off x="6266328" y="842010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2CD0BB6-8D05-77BE-B18A-A8FF32F96394}"/>
              </a:ext>
            </a:extLst>
          </p:cNvPr>
          <p:cNvSpPr/>
          <p:nvPr/>
        </p:nvSpPr>
        <p:spPr>
          <a:xfrm>
            <a:off x="1672771" y="4452478"/>
            <a:ext cx="728664" cy="69102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13E26C3D-ED1D-5A6F-555A-B82C734DA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912"/>
            <a:ext cx="11430000" cy="102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9B11E5-6CA0-C1AB-E0D4-ECF8123C55CB}"/>
              </a:ext>
            </a:extLst>
          </p:cNvPr>
          <p:cNvSpPr txBox="1"/>
          <p:nvPr/>
        </p:nvSpPr>
        <p:spPr>
          <a:xfrm>
            <a:off x="12496800" y="1943101"/>
            <a:ext cx="548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5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5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5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endParaRPr kumimoji="0" lang="en-US" sz="5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056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3BAC-9CC9-82B2-606A-B4E5C3F8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27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AEAE82-7601-4C80-AD2C-4155677101EE}"/>
              </a:ext>
            </a:extLst>
          </p:cNvPr>
          <p:cNvSpPr/>
          <p:nvPr/>
        </p:nvSpPr>
        <p:spPr>
          <a:xfrm>
            <a:off x="4229430" y="752460"/>
            <a:ext cx="6728312" cy="3698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 đang ngồi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 thỏ bạn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 múa lượn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 là vui</a:t>
            </a:r>
            <a:r>
              <a:rPr lang="en-US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5400" b="1" dirty="0">
              <a:solidFill>
                <a:srgbClr val="00B05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23CF5-A417-44BE-A578-1AD0C8EB5C89}"/>
              </a:ext>
            </a:extLst>
          </p:cNvPr>
          <p:cNvSpPr/>
          <p:nvPr/>
        </p:nvSpPr>
        <p:spPr>
          <a:xfrm>
            <a:off x="4310635" y="5798619"/>
            <a:ext cx="6463373" cy="3698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 Ồ thôi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 cũng đủ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 hớn hở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Nhậpbọn  vui chơi</a:t>
            </a:r>
            <a:r>
              <a:rPr lang="en-US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5400" b="1" dirty="0">
              <a:solidFill>
                <a:srgbClr val="00B05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7BE291-91B1-4516-8527-8B52031E5967}"/>
              </a:ext>
            </a:extLst>
          </p:cNvPr>
          <p:cNvCxnSpPr>
            <a:cxnSpLocks/>
          </p:cNvCxnSpPr>
          <p:nvPr/>
        </p:nvCxnSpPr>
        <p:spPr>
          <a:xfrm flipH="1">
            <a:off x="7344193" y="91663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282351-7494-4502-BE2F-5D5BA69255BC}"/>
              </a:ext>
            </a:extLst>
          </p:cNvPr>
          <p:cNvCxnSpPr>
            <a:cxnSpLocks/>
          </p:cNvCxnSpPr>
          <p:nvPr/>
        </p:nvCxnSpPr>
        <p:spPr>
          <a:xfrm flipH="1">
            <a:off x="9324427" y="354062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04ECFF-9828-4B8D-919F-B2E661186943}"/>
              </a:ext>
            </a:extLst>
          </p:cNvPr>
          <p:cNvCxnSpPr>
            <a:cxnSpLocks/>
          </p:cNvCxnSpPr>
          <p:nvPr/>
        </p:nvCxnSpPr>
        <p:spPr>
          <a:xfrm flipH="1">
            <a:off x="9461490" y="355085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365184-003A-4979-8E59-691DBED93AEE}"/>
              </a:ext>
            </a:extLst>
          </p:cNvPr>
          <p:cNvCxnSpPr>
            <a:cxnSpLocks/>
          </p:cNvCxnSpPr>
          <p:nvPr/>
        </p:nvCxnSpPr>
        <p:spPr>
          <a:xfrm flipH="1">
            <a:off x="8102377" y="5959043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65EB6-BAF9-4C6E-979C-07594BB3BCFB}"/>
              </a:ext>
            </a:extLst>
          </p:cNvPr>
          <p:cNvCxnSpPr>
            <a:cxnSpLocks/>
          </p:cNvCxnSpPr>
          <p:nvPr/>
        </p:nvCxnSpPr>
        <p:spPr>
          <a:xfrm flipH="1">
            <a:off x="7547739" y="7740731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60B4F3-F8E7-47E5-A935-12C86FE48028}"/>
              </a:ext>
            </a:extLst>
          </p:cNvPr>
          <p:cNvCxnSpPr>
            <a:cxnSpLocks/>
          </p:cNvCxnSpPr>
          <p:nvPr/>
        </p:nvCxnSpPr>
        <p:spPr>
          <a:xfrm flipH="1">
            <a:off x="10649921" y="8605493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C67507-57A4-4502-B228-E9A90957D979}"/>
              </a:ext>
            </a:extLst>
          </p:cNvPr>
          <p:cNvCxnSpPr>
            <a:cxnSpLocks/>
          </p:cNvCxnSpPr>
          <p:nvPr/>
        </p:nvCxnSpPr>
        <p:spPr>
          <a:xfrm flipH="1">
            <a:off x="7615399" y="2674403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F237A3-A719-4BA3-88FF-07C1E085E7B4}"/>
              </a:ext>
            </a:extLst>
          </p:cNvPr>
          <p:cNvCxnSpPr>
            <a:cxnSpLocks/>
          </p:cNvCxnSpPr>
          <p:nvPr/>
        </p:nvCxnSpPr>
        <p:spPr>
          <a:xfrm flipH="1">
            <a:off x="7232680" y="3666157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0B5144-7AEA-4E30-8302-F58D3C31E156}"/>
              </a:ext>
            </a:extLst>
          </p:cNvPr>
          <p:cNvCxnSpPr>
            <a:cxnSpLocks/>
          </p:cNvCxnSpPr>
          <p:nvPr/>
        </p:nvCxnSpPr>
        <p:spPr>
          <a:xfrm flipH="1">
            <a:off x="7509999" y="685368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DF870E-7ED8-42E4-A479-D56A5D924762}"/>
              </a:ext>
            </a:extLst>
          </p:cNvPr>
          <p:cNvCxnSpPr>
            <a:cxnSpLocks/>
          </p:cNvCxnSpPr>
          <p:nvPr/>
        </p:nvCxnSpPr>
        <p:spPr>
          <a:xfrm flipH="1">
            <a:off x="7825058" y="872490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DDF412-3E3A-40BF-B80E-18ACB26254E6}"/>
              </a:ext>
            </a:extLst>
          </p:cNvPr>
          <p:cNvCxnSpPr>
            <a:cxnSpLocks/>
          </p:cNvCxnSpPr>
          <p:nvPr/>
        </p:nvCxnSpPr>
        <p:spPr>
          <a:xfrm flipH="1">
            <a:off x="7686398" y="1871941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62DAFBE8-FA79-4BAE-9AF5-B4D965CB4094}"/>
              </a:ext>
            </a:extLst>
          </p:cNvPr>
          <p:cNvSpPr/>
          <p:nvPr/>
        </p:nvSpPr>
        <p:spPr>
          <a:xfrm>
            <a:off x="1488495" y="761531"/>
            <a:ext cx="789036" cy="784935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5486B7-CED3-C2FA-C418-5AF69A25F032}"/>
              </a:ext>
            </a:extLst>
          </p:cNvPr>
          <p:cNvCxnSpPr>
            <a:cxnSpLocks/>
          </p:cNvCxnSpPr>
          <p:nvPr/>
        </p:nvCxnSpPr>
        <p:spPr>
          <a:xfrm flipH="1">
            <a:off x="16173764" y="11475651"/>
            <a:ext cx="415979" cy="9311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F2F9B1-0E03-B9FD-EB0D-D5485692AE8D}"/>
              </a:ext>
            </a:extLst>
          </p:cNvPr>
          <p:cNvCxnSpPr>
            <a:cxnSpLocks/>
          </p:cNvCxnSpPr>
          <p:nvPr/>
        </p:nvCxnSpPr>
        <p:spPr>
          <a:xfrm flipH="1">
            <a:off x="10779849" y="8628475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02E1D9C-5AD4-7EF2-D800-F4361E467357}"/>
              </a:ext>
            </a:extLst>
          </p:cNvPr>
          <p:cNvSpPr/>
          <p:nvPr/>
        </p:nvSpPr>
        <p:spPr>
          <a:xfrm>
            <a:off x="1488495" y="5874805"/>
            <a:ext cx="789036" cy="784935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9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 in front of a white building&#10;&#10;Description automatically generated with medium confidence">
            <a:extLst>
              <a:ext uri="{FF2B5EF4-FFF2-40B4-BE49-F238E27FC236}">
                <a16:creationId xmlns:a16="http://schemas.microsoft.com/office/drawing/2014/main" id="{F5E52ACD-5113-708E-0AF8-25E90142A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65596-0A34-AA1B-FF08-5B3BEC09808E}"/>
              </a:ext>
            </a:extLst>
          </p:cNvPr>
          <p:cNvSpPr txBox="1"/>
          <p:nvPr/>
        </p:nvSpPr>
        <p:spPr>
          <a:xfrm>
            <a:off x="11658600" y="1638300"/>
            <a:ext cx="6324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</p:spTree>
    <p:extLst>
      <p:ext uri="{BB962C8B-B14F-4D97-AF65-F5344CB8AC3E}">
        <p14:creationId xmlns:p14="http://schemas.microsoft.com/office/powerpoint/2010/main" val="1014051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B3A33-3BC8-6B97-6C30-024213E98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1876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FB47-4CF2-13E1-01F3-709FB084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34AC8-E697-C804-CD22-C9887A1F8456}"/>
              </a:ext>
            </a:extLst>
          </p:cNvPr>
          <p:cNvSpPr/>
          <p:nvPr/>
        </p:nvSpPr>
        <p:spPr>
          <a:xfrm>
            <a:off x="2743200" y="800261"/>
            <a:ext cx="7467600" cy="5510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 ông mặt trời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 đi ngủ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 hối hả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 lều tranh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 giỏ anh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5400" b="1" dirty="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 con cá nhỏ…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C5A7F0-C332-E912-DDB8-ECA122380BE0}"/>
              </a:ext>
            </a:extLst>
          </p:cNvPr>
          <p:cNvCxnSpPr>
            <a:cxnSpLocks/>
          </p:cNvCxnSpPr>
          <p:nvPr/>
        </p:nvCxnSpPr>
        <p:spPr>
          <a:xfrm flipH="1">
            <a:off x="5541361" y="548988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68AD90-692F-DEBE-8DC3-E27A4173FF85}"/>
              </a:ext>
            </a:extLst>
          </p:cNvPr>
          <p:cNvCxnSpPr>
            <a:cxnSpLocks/>
          </p:cNvCxnSpPr>
          <p:nvPr/>
        </p:nvCxnSpPr>
        <p:spPr>
          <a:xfrm flipH="1">
            <a:off x="5818680" y="4522744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38DADC-FF4C-B664-453E-77634CD4131F}"/>
              </a:ext>
            </a:extLst>
          </p:cNvPr>
          <p:cNvCxnSpPr>
            <a:cxnSpLocks/>
          </p:cNvCxnSpPr>
          <p:nvPr/>
        </p:nvCxnSpPr>
        <p:spPr>
          <a:xfrm flipH="1">
            <a:off x="5957340" y="355559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2CB1C7-6097-2FC3-77F8-560EF34BE218}"/>
              </a:ext>
            </a:extLst>
          </p:cNvPr>
          <p:cNvCxnSpPr>
            <a:cxnSpLocks/>
          </p:cNvCxnSpPr>
          <p:nvPr/>
        </p:nvCxnSpPr>
        <p:spPr>
          <a:xfrm flipH="1">
            <a:off x="6096000" y="2705100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B030BD-3A63-2815-5B64-43A1B60C29B0}"/>
              </a:ext>
            </a:extLst>
          </p:cNvPr>
          <p:cNvCxnSpPr>
            <a:cxnSpLocks/>
          </p:cNvCxnSpPr>
          <p:nvPr/>
        </p:nvCxnSpPr>
        <p:spPr>
          <a:xfrm flipH="1">
            <a:off x="6518023" y="183802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0CD828-3FB7-B200-8986-F89339ED7A5B}"/>
              </a:ext>
            </a:extLst>
          </p:cNvPr>
          <p:cNvCxnSpPr>
            <a:cxnSpLocks/>
          </p:cNvCxnSpPr>
          <p:nvPr/>
        </p:nvCxnSpPr>
        <p:spPr>
          <a:xfrm flipH="1">
            <a:off x="4648200" y="860064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FB1B60-F28F-283B-785F-D98D193ECDE6}"/>
              </a:ext>
            </a:extLst>
          </p:cNvPr>
          <p:cNvCxnSpPr>
            <a:cxnSpLocks/>
          </p:cNvCxnSpPr>
          <p:nvPr/>
        </p:nvCxnSpPr>
        <p:spPr>
          <a:xfrm flipH="1">
            <a:off x="9601200" y="5470752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2F03627-A767-B236-FD49-A522693F3BF4}"/>
              </a:ext>
            </a:extLst>
          </p:cNvPr>
          <p:cNvSpPr/>
          <p:nvPr/>
        </p:nvSpPr>
        <p:spPr>
          <a:xfrm>
            <a:off x="1219200" y="860064"/>
            <a:ext cx="861734" cy="9144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217E05-F07A-78B1-BEA8-5DED34251A1A}"/>
              </a:ext>
            </a:extLst>
          </p:cNvPr>
          <p:cNvCxnSpPr>
            <a:cxnSpLocks/>
          </p:cNvCxnSpPr>
          <p:nvPr/>
        </p:nvCxnSpPr>
        <p:spPr>
          <a:xfrm flipH="1">
            <a:off x="16173764" y="11475651"/>
            <a:ext cx="415979" cy="9311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57C345-FC0C-DF93-CCAC-13D91EA9BFC5}"/>
              </a:ext>
            </a:extLst>
          </p:cNvPr>
          <p:cNvCxnSpPr>
            <a:cxnSpLocks/>
          </p:cNvCxnSpPr>
          <p:nvPr/>
        </p:nvCxnSpPr>
        <p:spPr>
          <a:xfrm flipH="1">
            <a:off x="9718088" y="5489889"/>
            <a:ext cx="277319" cy="620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4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ối hả">
            <a:hlinkClick r:id="" action="ppaction://media"/>
            <a:extLst>
              <a:ext uri="{FF2B5EF4-FFF2-40B4-BE49-F238E27FC236}">
                <a16:creationId xmlns:a16="http://schemas.microsoft.com/office/drawing/2014/main" id="{E5C133EC-DBA2-4255-A3FE-5743AB8E4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542427" cy="1028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88C8B-413E-E3D5-2F92-6A0DF6B45CF2}"/>
              </a:ext>
            </a:extLst>
          </p:cNvPr>
          <p:cNvSpPr txBox="1"/>
          <p:nvPr/>
        </p:nvSpPr>
        <p:spPr>
          <a:xfrm>
            <a:off x="11963400" y="1028700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</a:rPr>
              <a:t>Hối hả: Rất vội vã</a:t>
            </a:r>
            <a:r>
              <a:rPr lang="vi-VN" sz="5400" b="1" dirty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Khởi động: Bài hát Chú mèo con.</a:t>
            </a:r>
          </a:p>
        </p:txBody>
      </p:sp>
      <p:pic>
        <p:nvPicPr>
          <p:cNvPr id="4" name="Chú Mèo Con - Nhạc Thiếu Nhi - Hai Con Mèo đá bó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417638"/>
            <a:ext cx="15621000" cy="829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7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F241-A8DF-45F0-372A-960F24CE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A223C-103C-4166-B3B5-A058026B7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" y="11866"/>
            <a:ext cx="11420007" cy="10275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26A8F-515A-0CDD-8A17-19880BDE6CFA}"/>
              </a:ext>
            </a:extLst>
          </p:cNvPr>
          <p:cNvSpPr txBox="1"/>
          <p:nvPr/>
        </p:nvSpPr>
        <p:spPr>
          <a:xfrm>
            <a:off x="11658600" y="1181100"/>
            <a:ext cx="5867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9484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983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-720181"/>
            <a:ext cx="18404408" cy="1100718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7112432"/>
            <a:ext cx="18288000" cy="3174567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276014" y="249518"/>
            <a:ext cx="17895578" cy="4173801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504749" y="380619"/>
            <a:ext cx="17384573" cy="9202749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41" y="3588794"/>
            <a:ext cx="7790807" cy="68051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C5345-EDE1-12AC-C555-CC771149BDAB}"/>
              </a:ext>
            </a:extLst>
          </p:cNvPr>
          <p:cNvSpPr/>
          <p:nvPr/>
        </p:nvSpPr>
        <p:spPr>
          <a:xfrm>
            <a:off x="2853075" y="893242"/>
            <a:ext cx="116332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đọc nhóm 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3076298" y="150059"/>
            <a:ext cx="11834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 CÁ NHÂN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F89338-4812-2B98-4B5E-96C7D21176E7}"/>
              </a:ext>
            </a:extLst>
          </p:cNvPr>
          <p:cNvGrpSpPr/>
          <p:nvPr/>
        </p:nvGrpSpPr>
        <p:grpSpPr>
          <a:xfrm>
            <a:off x="2301914" y="1791710"/>
            <a:ext cx="13684173" cy="5229663"/>
            <a:chOff x="2975204" y="1394943"/>
            <a:chExt cx="7073839" cy="27034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CC3FCB3-5AC0-EFAE-4511-52045D619BE2}"/>
                </a:ext>
              </a:extLst>
            </p:cNvPr>
            <p:cNvSpPr/>
            <p:nvPr/>
          </p:nvSpPr>
          <p:spPr>
            <a:xfrm>
              <a:off x="2975204" y="1724298"/>
              <a:ext cx="7073839" cy="2374045"/>
            </a:xfrm>
            <a:custGeom>
              <a:avLst/>
              <a:gdLst>
                <a:gd name="connsiteX0" fmla="*/ 0 w 13684173"/>
                <a:gd name="connsiteY0" fmla="*/ 926406 h 4592534"/>
                <a:gd name="connsiteX1" fmla="*/ 926406 w 13684173"/>
                <a:gd name="connsiteY1" fmla="*/ 0 h 4592534"/>
                <a:gd name="connsiteX2" fmla="*/ 1504055 w 13684173"/>
                <a:gd name="connsiteY2" fmla="*/ 0 h 4592534"/>
                <a:gd name="connsiteX3" fmla="*/ 2200017 w 13684173"/>
                <a:gd name="connsiteY3" fmla="*/ 0 h 4592534"/>
                <a:gd name="connsiteX4" fmla="*/ 2777666 w 13684173"/>
                <a:gd name="connsiteY4" fmla="*/ 0 h 4592534"/>
                <a:gd name="connsiteX5" fmla="*/ 3591942 w 13684173"/>
                <a:gd name="connsiteY5" fmla="*/ 0 h 4592534"/>
                <a:gd name="connsiteX6" fmla="*/ 4287904 w 13684173"/>
                <a:gd name="connsiteY6" fmla="*/ 0 h 4592534"/>
                <a:gd name="connsiteX7" fmla="*/ 4865553 w 13684173"/>
                <a:gd name="connsiteY7" fmla="*/ 0 h 4592534"/>
                <a:gd name="connsiteX8" fmla="*/ 5206575 w 13684173"/>
                <a:gd name="connsiteY8" fmla="*/ 0 h 4592534"/>
                <a:gd name="connsiteX9" fmla="*/ 5784224 w 13684173"/>
                <a:gd name="connsiteY9" fmla="*/ 0 h 4592534"/>
                <a:gd name="connsiteX10" fmla="*/ 6361872 w 13684173"/>
                <a:gd name="connsiteY10" fmla="*/ 0 h 4592534"/>
                <a:gd name="connsiteX11" fmla="*/ 6702894 w 13684173"/>
                <a:gd name="connsiteY11" fmla="*/ 0 h 4592534"/>
                <a:gd name="connsiteX12" fmla="*/ 7162229 w 13684173"/>
                <a:gd name="connsiteY12" fmla="*/ 0 h 4592534"/>
                <a:gd name="connsiteX13" fmla="*/ 7503251 w 13684173"/>
                <a:gd name="connsiteY13" fmla="*/ 0 h 4592534"/>
                <a:gd name="connsiteX14" fmla="*/ 8435840 w 13684173"/>
                <a:gd name="connsiteY14" fmla="*/ 0 h 4592534"/>
                <a:gd name="connsiteX15" fmla="*/ 8895176 w 13684173"/>
                <a:gd name="connsiteY15" fmla="*/ 0 h 4592534"/>
                <a:gd name="connsiteX16" fmla="*/ 9354511 w 13684173"/>
                <a:gd name="connsiteY16" fmla="*/ 0 h 4592534"/>
                <a:gd name="connsiteX17" fmla="*/ 10287100 w 13684173"/>
                <a:gd name="connsiteY17" fmla="*/ 0 h 4592534"/>
                <a:gd name="connsiteX18" fmla="*/ 10628122 w 13684173"/>
                <a:gd name="connsiteY18" fmla="*/ 0 h 4592534"/>
                <a:gd name="connsiteX19" fmla="*/ 11442398 w 13684173"/>
                <a:gd name="connsiteY19" fmla="*/ 0 h 4592534"/>
                <a:gd name="connsiteX20" fmla="*/ 12138360 w 13684173"/>
                <a:gd name="connsiteY20" fmla="*/ 0 h 4592534"/>
                <a:gd name="connsiteX21" fmla="*/ 12757767 w 13684173"/>
                <a:gd name="connsiteY21" fmla="*/ 0 h 4592534"/>
                <a:gd name="connsiteX22" fmla="*/ 13684173 w 13684173"/>
                <a:gd name="connsiteY22" fmla="*/ 926406 h 4592534"/>
                <a:gd name="connsiteX23" fmla="*/ 13684173 w 13684173"/>
                <a:gd name="connsiteY23" fmla="*/ 1529145 h 4592534"/>
                <a:gd name="connsiteX24" fmla="*/ 13684173 w 13684173"/>
                <a:gd name="connsiteY24" fmla="*/ 2268870 h 4592534"/>
                <a:gd name="connsiteX25" fmla="*/ 13684173 w 13684173"/>
                <a:gd name="connsiteY25" fmla="*/ 2926403 h 4592534"/>
                <a:gd name="connsiteX26" fmla="*/ 13684173 w 13684173"/>
                <a:gd name="connsiteY26" fmla="*/ 3666128 h 4592534"/>
                <a:gd name="connsiteX27" fmla="*/ 12757767 w 13684173"/>
                <a:gd name="connsiteY27" fmla="*/ 4592534 h 4592534"/>
                <a:gd name="connsiteX28" fmla="*/ 12416745 w 13684173"/>
                <a:gd name="connsiteY28" fmla="*/ 4592534 h 4592534"/>
                <a:gd name="connsiteX29" fmla="*/ 11720783 w 13684173"/>
                <a:gd name="connsiteY29" fmla="*/ 4592534 h 4592534"/>
                <a:gd name="connsiteX30" fmla="*/ 11143134 w 13684173"/>
                <a:gd name="connsiteY30" fmla="*/ 4592534 h 4592534"/>
                <a:gd name="connsiteX31" fmla="*/ 10447172 w 13684173"/>
                <a:gd name="connsiteY31" fmla="*/ 4592534 h 4592534"/>
                <a:gd name="connsiteX32" fmla="*/ 9632896 w 13684173"/>
                <a:gd name="connsiteY32" fmla="*/ 4592534 h 4592534"/>
                <a:gd name="connsiteX33" fmla="*/ 9055247 w 13684173"/>
                <a:gd name="connsiteY33" fmla="*/ 4592534 h 4592534"/>
                <a:gd name="connsiteX34" fmla="*/ 8122657 w 13684173"/>
                <a:gd name="connsiteY34" fmla="*/ 4592534 h 4592534"/>
                <a:gd name="connsiteX35" fmla="*/ 7426695 w 13684173"/>
                <a:gd name="connsiteY35" fmla="*/ 4592534 h 4592534"/>
                <a:gd name="connsiteX36" fmla="*/ 6967360 w 13684173"/>
                <a:gd name="connsiteY36" fmla="*/ 4592534 h 4592534"/>
                <a:gd name="connsiteX37" fmla="*/ 6034770 w 13684173"/>
                <a:gd name="connsiteY37" fmla="*/ 4592534 h 4592534"/>
                <a:gd name="connsiteX38" fmla="*/ 5102180 w 13684173"/>
                <a:gd name="connsiteY38" fmla="*/ 4592534 h 4592534"/>
                <a:gd name="connsiteX39" fmla="*/ 4642845 w 13684173"/>
                <a:gd name="connsiteY39" fmla="*/ 4592534 h 4592534"/>
                <a:gd name="connsiteX40" fmla="*/ 4065196 w 13684173"/>
                <a:gd name="connsiteY40" fmla="*/ 4592534 h 4592534"/>
                <a:gd name="connsiteX41" fmla="*/ 3250920 w 13684173"/>
                <a:gd name="connsiteY41" fmla="*/ 4592534 h 4592534"/>
                <a:gd name="connsiteX42" fmla="*/ 2436644 w 13684173"/>
                <a:gd name="connsiteY42" fmla="*/ 4592534 h 4592534"/>
                <a:gd name="connsiteX43" fmla="*/ 926406 w 13684173"/>
                <a:gd name="connsiteY43" fmla="*/ 4592534 h 4592534"/>
                <a:gd name="connsiteX44" fmla="*/ 0 w 13684173"/>
                <a:gd name="connsiteY44" fmla="*/ 3666128 h 4592534"/>
                <a:gd name="connsiteX45" fmla="*/ 0 w 13684173"/>
                <a:gd name="connsiteY45" fmla="*/ 3008595 h 4592534"/>
                <a:gd name="connsiteX46" fmla="*/ 0 w 13684173"/>
                <a:gd name="connsiteY46" fmla="*/ 2405856 h 4592534"/>
                <a:gd name="connsiteX47" fmla="*/ 0 w 13684173"/>
                <a:gd name="connsiteY47" fmla="*/ 1666131 h 4592534"/>
                <a:gd name="connsiteX48" fmla="*/ 0 w 13684173"/>
                <a:gd name="connsiteY48" fmla="*/ 926406 h 459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684173" h="4592534" fill="none" extrusionOk="0">
                  <a:moveTo>
                    <a:pt x="0" y="926406"/>
                  </a:moveTo>
                  <a:cubicBezTo>
                    <a:pt x="-41051" y="433359"/>
                    <a:pt x="495318" y="-96417"/>
                    <a:pt x="926406" y="0"/>
                  </a:cubicBezTo>
                  <a:cubicBezTo>
                    <a:pt x="1069394" y="2203"/>
                    <a:pt x="1330292" y="-9599"/>
                    <a:pt x="1504055" y="0"/>
                  </a:cubicBezTo>
                  <a:cubicBezTo>
                    <a:pt x="1677818" y="9599"/>
                    <a:pt x="1993093" y="-27893"/>
                    <a:pt x="2200017" y="0"/>
                  </a:cubicBezTo>
                  <a:cubicBezTo>
                    <a:pt x="2406941" y="27893"/>
                    <a:pt x="2528519" y="20338"/>
                    <a:pt x="2777666" y="0"/>
                  </a:cubicBezTo>
                  <a:cubicBezTo>
                    <a:pt x="3026813" y="-20338"/>
                    <a:pt x="3365989" y="8790"/>
                    <a:pt x="3591942" y="0"/>
                  </a:cubicBezTo>
                  <a:cubicBezTo>
                    <a:pt x="3817895" y="-8790"/>
                    <a:pt x="4091448" y="-8073"/>
                    <a:pt x="4287904" y="0"/>
                  </a:cubicBezTo>
                  <a:cubicBezTo>
                    <a:pt x="4484360" y="8073"/>
                    <a:pt x="4582698" y="-12248"/>
                    <a:pt x="4865553" y="0"/>
                  </a:cubicBezTo>
                  <a:cubicBezTo>
                    <a:pt x="5148408" y="12248"/>
                    <a:pt x="5088587" y="-5862"/>
                    <a:pt x="5206575" y="0"/>
                  </a:cubicBezTo>
                  <a:cubicBezTo>
                    <a:pt x="5324563" y="5862"/>
                    <a:pt x="5514938" y="-22605"/>
                    <a:pt x="5784224" y="0"/>
                  </a:cubicBezTo>
                  <a:cubicBezTo>
                    <a:pt x="6053510" y="22605"/>
                    <a:pt x="6127708" y="-4667"/>
                    <a:pt x="6361872" y="0"/>
                  </a:cubicBezTo>
                  <a:cubicBezTo>
                    <a:pt x="6596036" y="4667"/>
                    <a:pt x="6620158" y="11210"/>
                    <a:pt x="6702894" y="0"/>
                  </a:cubicBezTo>
                  <a:cubicBezTo>
                    <a:pt x="6785630" y="-11210"/>
                    <a:pt x="6991105" y="-14104"/>
                    <a:pt x="7162229" y="0"/>
                  </a:cubicBezTo>
                  <a:cubicBezTo>
                    <a:pt x="7333353" y="14104"/>
                    <a:pt x="7396535" y="8120"/>
                    <a:pt x="7503251" y="0"/>
                  </a:cubicBezTo>
                  <a:cubicBezTo>
                    <a:pt x="7609967" y="-8120"/>
                    <a:pt x="8190341" y="38607"/>
                    <a:pt x="8435840" y="0"/>
                  </a:cubicBezTo>
                  <a:cubicBezTo>
                    <a:pt x="8681339" y="-38607"/>
                    <a:pt x="8740545" y="-21123"/>
                    <a:pt x="8895176" y="0"/>
                  </a:cubicBezTo>
                  <a:cubicBezTo>
                    <a:pt x="9049807" y="21123"/>
                    <a:pt x="9218678" y="-5916"/>
                    <a:pt x="9354511" y="0"/>
                  </a:cubicBezTo>
                  <a:cubicBezTo>
                    <a:pt x="9490345" y="5916"/>
                    <a:pt x="9833202" y="-33378"/>
                    <a:pt x="10287100" y="0"/>
                  </a:cubicBezTo>
                  <a:cubicBezTo>
                    <a:pt x="10740998" y="33378"/>
                    <a:pt x="10526553" y="6786"/>
                    <a:pt x="10628122" y="0"/>
                  </a:cubicBezTo>
                  <a:cubicBezTo>
                    <a:pt x="10729691" y="-6786"/>
                    <a:pt x="11047875" y="16069"/>
                    <a:pt x="11442398" y="0"/>
                  </a:cubicBezTo>
                  <a:cubicBezTo>
                    <a:pt x="11836921" y="-16069"/>
                    <a:pt x="11981995" y="2793"/>
                    <a:pt x="12138360" y="0"/>
                  </a:cubicBezTo>
                  <a:cubicBezTo>
                    <a:pt x="12294725" y="-2793"/>
                    <a:pt x="12593211" y="23056"/>
                    <a:pt x="12757767" y="0"/>
                  </a:cubicBezTo>
                  <a:cubicBezTo>
                    <a:pt x="13266491" y="93242"/>
                    <a:pt x="13641431" y="425127"/>
                    <a:pt x="13684173" y="926406"/>
                  </a:cubicBezTo>
                  <a:cubicBezTo>
                    <a:pt x="13661016" y="1053719"/>
                    <a:pt x="13674049" y="1323186"/>
                    <a:pt x="13684173" y="1529145"/>
                  </a:cubicBezTo>
                  <a:cubicBezTo>
                    <a:pt x="13694297" y="1735104"/>
                    <a:pt x="13700143" y="2029528"/>
                    <a:pt x="13684173" y="2268870"/>
                  </a:cubicBezTo>
                  <a:cubicBezTo>
                    <a:pt x="13668203" y="2508213"/>
                    <a:pt x="13655869" y="2719272"/>
                    <a:pt x="13684173" y="2926403"/>
                  </a:cubicBezTo>
                  <a:cubicBezTo>
                    <a:pt x="13712477" y="3133534"/>
                    <a:pt x="13707520" y="3441002"/>
                    <a:pt x="13684173" y="3666128"/>
                  </a:cubicBezTo>
                  <a:cubicBezTo>
                    <a:pt x="13671932" y="4127735"/>
                    <a:pt x="13149152" y="4623498"/>
                    <a:pt x="12757767" y="4592534"/>
                  </a:cubicBezTo>
                  <a:cubicBezTo>
                    <a:pt x="12630436" y="4594999"/>
                    <a:pt x="12492161" y="4598184"/>
                    <a:pt x="12416745" y="4592534"/>
                  </a:cubicBezTo>
                  <a:cubicBezTo>
                    <a:pt x="12341329" y="4586884"/>
                    <a:pt x="12024987" y="4619052"/>
                    <a:pt x="11720783" y="4592534"/>
                  </a:cubicBezTo>
                  <a:cubicBezTo>
                    <a:pt x="11416579" y="4566016"/>
                    <a:pt x="11375196" y="4599139"/>
                    <a:pt x="11143134" y="4592534"/>
                  </a:cubicBezTo>
                  <a:cubicBezTo>
                    <a:pt x="10911072" y="4585929"/>
                    <a:pt x="10693678" y="4626610"/>
                    <a:pt x="10447172" y="4592534"/>
                  </a:cubicBezTo>
                  <a:cubicBezTo>
                    <a:pt x="10200666" y="4558458"/>
                    <a:pt x="9970805" y="4606191"/>
                    <a:pt x="9632896" y="4592534"/>
                  </a:cubicBezTo>
                  <a:cubicBezTo>
                    <a:pt x="9294987" y="4578877"/>
                    <a:pt x="9199912" y="4609411"/>
                    <a:pt x="9055247" y="4592534"/>
                  </a:cubicBezTo>
                  <a:cubicBezTo>
                    <a:pt x="8910582" y="4575657"/>
                    <a:pt x="8314569" y="4613583"/>
                    <a:pt x="8122657" y="4592534"/>
                  </a:cubicBezTo>
                  <a:cubicBezTo>
                    <a:pt x="7930745" y="4571486"/>
                    <a:pt x="7677376" y="4607872"/>
                    <a:pt x="7426695" y="4592534"/>
                  </a:cubicBezTo>
                  <a:cubicBezTo>
                    <a:pt x="7176014" y="4577196"/>
                    <a:pt x="7081220" y="4610975"/>
                    <a:pt x="6967360" y="4592534"/>
                  </a:cubicBezTo>
                  <a:cubicBezTo>
                    <a:pt x="6853501" y="4574093"/>
                    <a:pt x="6291066" y="4597197"/>
                    <a:pt x="6034770" y="4592534"/>
                  </a:cubicBezTo>
                  <a:cubicBezTo>
                    <a:pt x="5778474" y="4587872"/>
                    <a:pt x="5375790" y="4592264"/>
                    <a:pt x="5102180" y="4592534"/>
                  </a:cubicBezTo>
                  <a:cubicBezTo>
                    <a:pt x="4828570" y="4592805"/>
                    <a:pt x="4757305" y="4577621"/>
                    <a:pt x="4642845" y="4592534"/>
                  </a:cubicBezTo>
                  <a:cubicBezTo>
                    <a:pt x="4528386" y="4607447"/>
                    <a:pt x="4227072" y="4619455"/>
                    <a:pt x="4065196" y="4592534"/>
                  </a:cubicBezTo>
                  <a:cubicBezTo>
                    <a:pt x="3903320" y="4565613"/>
                    <a:pt x="3430139" y="4572440"/>
                    <a:pt x="3250920" y="4592534"/>
                  </a:cubicBezTo>
                  <a:cubicBezTo>
                    <a:pt x="3071701" y="4612628"/>
                    <a:pt x="2647816" y="4579533"/>
                    <a:pt x="2436644" y="4592534"/>
                  </a:cubicBezTo>
                  <a:cubicBezTo>
                    <a:pt x="2225472" y="4605535"/>
                    <a:pt x="1640613" y="4623528"/>
                    <a:pt x="926406" y="4592534"/>
                  </a:cubicBezTo>
                  <a:cubicBezTo>
                    <a:pt x="335674" y="4498065"/>
                    <a:pt x="-5939" y="4158643"/>
                    <a:pt x="0" y="3666128"/>
                  </a:cubicBezTo>
                  <a:cubicBezTo>
                    <a:pt x="-2845" y="3416960"/>
                    <a:pt x="-20021" y="3224972"/>
                    <a:pt x="0" y="3008595"/>
                  </a:cubicBezTo>
                  <a:cubicBezTo>
                    <a:pt x="20021" y="2792218"/>
                    <a:pt x="745" y="2561063"/>
                    <a:pt x="0" y="2405856"/>
                  </a:cubicBezTo>
                  <a:cubicBezTo>
                    <a:pt x="-745" y="2250649"/>
                    <a:pt x="2040" y="1900386"/>
                    <a:pt x="0" y="1666131"/>
                  </a:cubicBezTo>
                  <a:cubicBezTo>
                    <a:pt x="-2040" y="1431876"/>
                    <a:pt x="-36072" y="1283363"/>
                    <a:pt x="0" y="926406"/>
                  </a:cubicBezTo>
                  <a:close/>
                </a:path>
                <a:path w="13684173" h="4592534" stroke="0" extrusionOk="0">
                  <a:moveTo>
                    <a:pt x="0" y="926406"/>
                  </a:moveTo>
                  <a:cubicBezTo>
                    <a:pt x="2804" y="500511"/>
                    <a:pt x="463861" y="87727"/>
                    <a:pt x="926406" y="0"/>
                  </a:cubicBezTo>
                  <a:cubicBezTo>
                    <a:pt x="1271321" y="38451"/>
                    <a:pt x="1391011" y="-1205"/>
                    <a:pt x="1740682" y="0"/>
                  </a:cubicBezTo>
                  <a:cubicBezTo>
                    <a:pt x="2090353" y="1205"/>
                    <a:pt x="2037889" y="-11175"/>
                    <a:pt x="2200017" y="0"/>
                  </a:cubicBezTo>
                  <a:cubicBezTo>
                    <a:pt x="2362146" y="11175"/>
                    <a:pt x="2474915" y="-11251"/>
                    <a:pt x="2659352" y="0"/>
                  </a:cubicBezTo>
                  <a:cubicBezTo>
                    <a:pt x="2843789" y="11251"/>
                    <a:pt x="3221672" y="30861"/>
                    <a:pt x="3473628" y="0"/>
                  </a:cubicBezTo>
                  <a:cubicBezTo>
                    <a:pt x="3725584" y="-30861"/>
                    <a:pt x="3849570" y="-27091"/>
                    <a:pt x="4051277" y="0"/>
                  </a:cubicBezTo>
                  <a:cubicBezTo>
                    <a:pt x="4252984" y="27091"/>
                    <a:pt x="4635872" y="13107"/>
                    <a:pt x="4983867" y="0"/>
                  </a:cubicBezTo>
                  <a:cubicBezTo>
                    <a:pt x="5331862" y="-13107"/>
                    <a:pt x="5609017" y="-15947"/>
                    <a:pt x="5916456" y="0"/>
                  </a:cubicBezTo>
                  <a:cubicBezTo>
                    <a:pt x="6223895" y="15947"/>
                    <a:pt x="6330506" y="14954"/>
                    <a:pt x="6730733" y="0"/>
                  </a:cubicBezTo>
                  <a:cubicBezTo>
                    <a:pt x="7130960" y="-14954"/>
                    <a:pt x="6987298" y="-15559"/>
                    <a:pt x="7190068" y="0"/>
                  </a:cubicBezTo>
                  <a:cubicBezTo>
                    <a:pt x="7392839" y="15559"/>
                    <a:pt x="7446690" y="-7651"/>
                    <a:pt x="7531089" y="0"/>
                  </a:cubicBezTo>
                  <a:cubicBezTo>
                    <a:pt x="7615488" y="7651"/>
                    <a:pt x="8178240" y="-36398"/>
                    <a:pt x="8463679" y="0"/>
                  </a:cubicBezTo>
                  <a:cubicBezTo>
                    <a:pt x="8749118" y="36398"/>
                    <a:pt x="8853142" y="-17971"/>
                    <a:pt x="9159641" y="0"/>
                  </a:cubicBezTo>
                  <a:cubicBezTo>
                    <a:pt x="9466140" y="17971"/>
                    <a:pt x="9533382" y="2000"/>
                    <a:pt x="9855604" y="0"/>
                  </a:cubicBezTo>
                  <a:cubicBezTo>
                    <a:pt x="10177826" y="-2000"/>
                    <a:pt x="10131493" y="8333"/>
                    <a:pt x="10314939" y="0"/>
                  </a:cubicBezTo>
                  <a:cubicBezTo>
                    <a:pt x="10498386" y="-8333"/>
                    <a:pt x="10794249" y="21720"/>
                    <a:pt x="11129215" y="0"/>
                  </a:cubicBezTo>
                  <a:cubicBezTo>
                    <a:pt x="11464181" y="-21720"/>
                    <a:pt x="11854005" y="22836"/>
                    <a:pt x="12061805" y="0"/>
                  </a:cubicBezTo>
                  <a:cubicBezTo>
                    <a:pt x="12269605" y="-22836"/>
                    <a:pt x="12409928" y="33398"/>
                    <a:pt x="12757767" y="0"/>
                  </a:cubicBezTo>
                  <a:cubicBezTo>
                    <a:pt x="13230981" y="-15590"/>
                    <a:pt x="13672993" y="521003"/>
                    <a:pt x="13684173" y="926406"/>
                  </a:cubicBezTo>
                  <a:cubicBezTo>
                    <a:pt x="13686729" y="1251528"/>
                    <a:pt x="13659662" y="1455028"/>
                    <a:pt x="13684173" y="1611337"/>
                  </a:cubicBezTo>
                  <a:cubicBezTo>
                    <a:pt x="13708684" y="1767646"/>
                    <a:pt x="13695164" y="1960382"/>
                    <a:pt x="13684173" y="2268870"/>
                  </a:cubicBezTo>
                  <a:cubicBezTo>
                    <a:pt x="13673182" y="2577358"/>
                    <a:pt x="13699998" y="2711315"/>
                    <a:pt x="13684173" y="2899006"/>
                  </a:cubicBezTo>
                  <a:cubicBezTo>
                    <a:pt x="13668348" y="3086697"/>
                    <a:pt x="13699457" y="3457392"/>
                    <a:pt x="13684173" y="3666128"/>
                  </a:cubicBezTo>
                  <a:cubicBezTo>
                    <a:pt x="13746039" y="4107864"/>
                    <a:pt x="13258821" y="4622489"/>
                    <a:pt x="12757767" y="4592534"/>
                  </a:cubicBezTo>
                  <a:cubicBezTo>
                    <a:pt x="12487896" y="4593718"/>
                    <a:pt x="12159488" y="4627789"/>
                    <a:pt x="11825177" y="4592534"/>
                  </a:cubicBezTo>
                  <a:cubicBezTo>
                    <a:pt x="11490866" y="4557280"/>
                    <a:pt x="11199419" y="4596878"/>
                    <a:pt x="10892588" y="4592534"/>
                  </a:cubicBezTo>
                  <a:cubicBezTo>
                    <a:pt x="10585757" y="4588190"/>
                    <a:pt x="10530609" y="4599440"/>
                    <a:pt x="10314939" y="4592534"/>
                  </a:cubicBezTo>
                  <a:cubicBezTo>
                    <a:pt x="10099269" y="4585628"/>
                    <a:pt x="10097703" y="4592929"/>
                    <a:pt x="9973917" y="4592534"/>
                  </a:cubicBezTo>
                  <a:cubicBezTo>
                    <a:pt x="9850131" y="4592139"/>
                    <a:pt x="9620140" y="4599930"/>
                    <a:pt x="9514582" y="4592534"/>
                  </a:cubicBezTo>
                  <a:cubicBezTo>
                    <a:pt x="9409024" y="4585138"/>
                    <a:pt x="9182190" y="4585256"/>
                    <a:pt x="9055247" y="4592534"/>
                  </a:cubicBezTo>
                  <a:cubicBezTo>
                    <a:pt x="8928304" y="4599812"/>
                    <a:pt x="8494939" y="4612599"/>
                    <a:pt x="8240971" y="4592534"/>
                  </a:cubicBezTo>
                  <a:cubicBezTo>
                    <a:pt x="7987003" y="4572469"/>
                    <a:pt x="8025143" y="4608571"/>
                    <a:pt x="7899949" y="4592534"/>
                  </a:cubicBezTo>
                  <a:cubicBezTo>
                    <a:pt x="7774755" y="4576497"/>
                    <a:pt x="7656915" y="4570496"/>
                    <a:pt x="7440614" y="4592534"/>
                  </a:cubicBezTo>
                  <a:cubicBezTo>
                    <a:pt x="7224313" y="4614572"/>
                    <a:pt x="6697764" y="4562695"/>
                    <a:pt x="6508025" y="4592534"/>
                  </a:cubicBezTo>
                  <a:cubicBezTo>
                    <a:pt x="6318286" y="4622373"/>
                    <a:pt x="6250351" y="4597444"/>
                    <a:pt x="6167003" y="4592534"/>
                  </a:cubicBezTo>
                  <a:cubicBezTo>
                    <a:pt x="6083655" y="4587624"/>
                    <a:pt x="5921268" y="4604020"/>
                    <a:pt x="5825981" y="4592534"/>
                  </a:cubicBezTo>
                  <a:cubicBezTo>
                    <a:pt x="5730694" y="4581048"/>
                    <a:pt x="5577039" y="4596173"/>
                    <a:pt x="5484960" y="4592534"/>
                  </a:cubicBezTo>
                  <a:cubicBezTo>
                    <a:pt x="5392881" y="4588895"/>
                    <a:pt x="5094395" y="4614694"/>
                    <a:pt x="4788997" y="4592534"/>
                  </a:cubicBezTo>
                  <a:cubicBezTo>
                    <a:pt x="4483599" y="4570374"/>
                    <a:pt x="4290214" y="4609023"/>
                    <a:pt x="4093035" y="4592534"/>
                  </a:cubicBezTo>
                  <a:cubicBezTo>
                    <a:pt x="3895856" y="4576045"/>
                    <a:pt x="3685463" y="4600445"/>
                    <a:pt x="3397073" y="4592534"/>
                  </a:cubicBezTo>
                  <a:cubicBezTo>
                    <a:pt x="3108683" y="4584623"/>
                    <a:pt x="2807685" y="4555507"/>
                    <a:pt x="2464483" y="4592534"/>
                  </a:cubicBezTo>
                  <a:cubicBezTo>
                    <a:pt x="2121281" y="4629562"/>
                    <a:pt x="2065087" y="4609596"/>
                    <a:pt x="1768521" y="4592534"/>
                  </a:cubicBezTo>
                  <a:cubicBezTo>
                    <a:pt x="1471955" y="4575472"/>
                    <a:pt x="1200861" y="4632299"/>
                    <a:pt x="926406" y="4592534"/>
                  </a:cubicBezTo>
                  <a:cubicBezTo>
                    <a:pt x="363524" y="4484314"/>
                    <a:pt x="-73483" y="4235587"/>
                    <a:pt x="0" y="3666128"/>
                  </a:cubicBezTo>
                  <a:cubicBezTo>
                    <a:pt x="-17487" y="3450904"/>
                    <a:pt x="13914" y="3193999"/>
                    <a:pt x="0" y="2981198"/>
                  </a:cubicBezTo>
                  <a:cubicBezTo>
                    <a:pt x="-13914" y="2768397"/>
                    <a:pt x="6644" y="2605733"/>
                    <a:pt x="0" y="2323664"/>
                  </a:cubicBezTo>
                  <a:cubicBezTo>
                    <a:pt x="-6644" y="2041595"/>
                    <a:pt x="7546" y="1875751"/>
                    <a:pt x="0" y="1720925"/>
                  </a:cubicBezTo>
                  <a:cubicBezTo>
                    <a:pt x="-7546" y="1566099"/>
                    <a:pt x="-25476" y="1291850"/>
                    <a:pt x="0" y="92640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 defTabSz="1371600">
                <a:lnSpc>
                  <a:spcPct val="110000"/>
                </a:lnSpc>
                <a:defRPr/>
              </a:pP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 defTabSz="1371600">
                <a:lnSpc>
                  <a:spcPct val="110000"/>
                </a:lnSpc>
                <a:defRPr/>
              </a:pP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rõ</a:t>
              </a:r>
              <a:r>
                <a:rPr lang="vi-VN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ràng.</a:t>
              </a:r>
              <a:endParaRPr lang="en-US" sz="6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 defTabSz="1371600">
                <a:lnSpc>
                  <a:spcPct val="110000"/>
                </a:lnSpc>
                <a:defRPr/>
              </a:pP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6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DF905D1-C2FA-7EC0-7A76-25D81347F8CB}"/>
                </a:ext>
              </a:extLst>
            </p:cNvPr>
            <p:cNvSpPr/>
            <p:nvPr/>
          </p:nvSpPr>
          <p:spPr>
            <a:xfrm>
              <a:off x="4201409" y="1394943"/>
              <a:ext cx="4621427" cy="657543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1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Tiêu</a:t>
              </a:r>
              <a:r>
                <a:rPr lang="en-US" sz="81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81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</a:t>
              </a:r>
              <a:r>
                <a:rPr lang="en-US" sz="81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81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lang="en-US" sz="81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81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lang="en-US" sz="8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397" y="6784398"/>
            <a:ext cx="4212374" cy="350260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059"/>
            <a:ext cx="2427167" cy="35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95549"/>
            <a:ext cx="18288000" cy="1591451"/>
            <a:chOff x="0" y="0"/>
            <a:chExt cx="4816593" cy="4191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19148"/>
            </a:xfrm>
            <a:custGeom>
              <a:avLst/>
              <a:gdLst/>
              <a:ahLst/>
              <a:cxnLst/>
              <a:rect l="l" t="t" r="r" b="b"/>
              <a:pathLst>
                <a:path w="4816592" h="419148">
                  <a:moveTo>
                    <a:pt x="0" y="0"/>
                  </a:moveTo>
                  <a:lnTo>
                    <a:pt x="4816592" y="0"/>
                  </a:lnTo>
                  <a:lnTo>
                    <a:pt x="4816592" y="419148"/>
                  </a:lnTo>
                  <a:lnTo>
                    <a:pt x="0" y="419148"/>
                  </a:lnTo>
                  <a:close/>
                </a:path>
              </a:pathLst>
            </a:custGeom>
            <a:solidFill>
              <a:srgbClr val="FF9F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39859" y="4000035"/>
            <a:ext cx="20294714" cy="5022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8909" y="4081864"/>
            <a:ext cx="20294714" cy="50229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4768">
            <a:off x="745249" y="174769"/>
            <a:ext cx="2690325" cy="19807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182315">
            <a:off x="14999501" y="6725638"/>
            <a:ext cx="2537011" cy="1867874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938590" y="2501989"/>
            <a:ext cx="14751439" cy="5622687"/>
          </a:xfrm>
          <a:custGeom>
            <a:avLst/>
            <a:gdLst/>
            <a:ahLst/>
            <a:cxnLst/>
            <a:rect l="l" t="t" r="r" b="b"/>
            <a:pathLst>
              <a:path w="1417333" h="1274141">
                <a:moveTo>
                  <a:pt x="49773" y="0"/>
                </a:moveTo>
                <a:lnTo>
                  <a:pt x="1367560" y="0"/>
                </a:lnTo>
                <a:cubicBezTo>
                  <a:pt x="1395049" y="0"/>
                  <a:pt x="1417333" y="22284"/>
                  <a:pt x="1417333" y="49773"/>
                </a:cubicBezTo>
                <a:lnTo>
                  <a:pt x="1417333" y="1224368"/>
                </a:lnTo>
                <a:cubicBezTo>
                  <a:pt x="1417333" y="1251857"/>
                  <a:pt x="1395049" y="1274141"/>
                  <a:pt x="1367560" y="1274141"/>
                </a:cubicBezTo>
                <a:lnTo>
                  <a:pt x="49773" y="1274141"/>
                </a:lnTo>
                <a:cubicBezTo>
                  <a:pt x="22284" y="1274141"/>
                  <a:pt x="0" y="1251857"/>
                  <a:pt x="0" y="1224368"/>
                </a:cubicBezTo>
                <a:lnTo>
                  <a:pt x="0" y="49773"/>
                </a:lnTo>
                <a:cubicBezTo>
                  <a:pt x="0" y="22284"/>
                  <a:pt x="22284" y="0"/>
                  <a:pt x="49773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030695" y="3472718"/>
            <a:ext cx="1656922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A28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0522">
            <a:off x="14760321" y="972547"/>
            <a:ext cx="2393657" cy="21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54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9280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08768">
            <a:off x="12150968" y="8680085"/>
            <a:ext cx="3514748" cy="25877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2982" flipH="1">
            <a:off x="2621176" y="8684101"/>
            <a:ext cx="3514748" cy="25877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3" t="10958" r="67064" b="11239"/>
          <a:stretch>
            <a:fillRect/>
          </a:stretch>
        </p:blipFill>
        <p:spPr>
          <a:xfrm rot="5400000">
            <a:off x="8039100" y="4962525"/>
            <a:ext cx="2209800" cy="8439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6255" y="5133703"/>
            <a:ext cx="3069804" cy="45817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192874">
            <a:off x="17174300" y="1000490"/>
            <a:ext cx="1712819" cy="9484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213291" flipH="1">
            <a:off x="-564067" y="987426"/>
            <a:ext cx="1712819" cy="9484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8880" y="8257491"/>
            <a:ext cx="2938782" cy="10726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404671" y="5308474"/>
            <a:ext cx="1411037" cy="24275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527708" y="5308474"/>
            <a:ext cx="1411037" cy="242759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853797" y="8257491"/>
            <a:ext cx="3145323" cy="1108726"/>
          </a:xfrm>
          <a:prstGeom prst="rect">
            <a:avLst/>
          </a:prstGeom>
        </p:spPr>
      </p:pic>
      <p:grpSp>
        <p:nvGrpSpPr>
          <p:cNvPr id="25" name="Group 8"/>
          <p:cNvGrpSpPr/>
          <p:nvPr/>
        </p:nvGrpSpPr>
        <p:grpSpPr>
          <a:xfrm>
            <a:off x="1573290" y="1368158"/>
            <a:ext cx="14751439" cy="3810000"/>
            <a:chOff x="0" y="0"/>
            <a:chExt cx="1417333" cy="1274141"/>
          </a:xfrm>
        </p:grpSpPr>
        <p:sp>
          <p:nvSpPr>
            <p:cNvPr id="26" name="Freeform 9"/>
            <p:cNvSpPr/>
            <p:nvPr/>
          </p:nvSpPr>
          <p:spPr>
            <a:xfrm>
              <a:off x="0" y="0"/>
              <a:ext cx="1417333" cy="1274141"/>
            </a:xfrm>
            <a:custGeom>
              <a:avLst/>
              <a:gdLst/>
              <a:ahLst/>
              <a:cxnLst/>
              <a:rect l="l" t="t" r="r" b="b"/>
              <a:pathLst>
                <a:path w="1417333" h="1274141">
                  <a:moveTo>
                    <a:pt x="49773" y="0"/>
                  </a:moveTo>
                  <a:lnTo>
                    <a:pt x="1367560" y="0"/>
                  </a:lnTo>
                  <a:cubicBezTo>
                    <a:pt x="1395049" y="0"/>
                    <a:pt x="1417333" y="22284"/>
                    <a:pt x="1417333" y="49773"/>
                  </a:cubicBezTo>
                  <a:lnTo>
                    <a:pt x="1417333" y="1224368"/>
                  </a:lnTo>
                  <a:cubicBezTo>
                    <a:pt x="1417333" y="1251857"/>
                    <a:pt x="1395049" y="1274141"/>
                    <a:pt x="1367560" y="1274141"/>
                  </a:cubicBezTo>
                  <a:lnTo>
                    <a:pt x="49773" y="1274141"/>
                  </a:lnTo>
                  <a:cubicBezTo>
                    <a:pt x="22284" y="1274141"/>
                    <a:pt x="0" y="1251857"/>
                    <a:pt x="0" y="1224368"/>
                  </a:cubicBezTo>
                  <a:lnTo>
                    <a:pt x="0" y="49773"/>
                  </a:lnTo>
                  <a:cubicBezTo>
                    <a:pt x="0" y="22284"/>
                    <a:pt x="22284" y="0"/>
                    <a:pt x="49773" y="0"/>
                  </a:cubicBezTo>
                  <a:close/>
                </a:path>
              </a:pathLst>
            </a:custGeom>
            <a:solidFill>
              <a:srgbClr val="F2BD99"/>
            </a:solidFill>
          </p:spPr>
        </p:sp>
        <p:sp>
          <p:nvSpPr>
            <p:cNvPr id="27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900700" y="1611164"/>
            <a:ext cx="140966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844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en-US" sz="7200" b="1" dirty="0">
              <a:solidFill>
                <a:srgbClr val="8449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844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</a:t>
            </a:r>
            <a:r>
              <a:rPr lang="vi-VN" sz="7200" b="1" dirty="0">
                <a:solidFill>
                  <a:srgbClr val="84492D"/>
                </a:solidFill>
                <a:cs typeface="Arial" panose="020B0604020202020204" pitchFamily="34" charset="0"/>
              </a:rPr>
              <a:t>( tiết 1)</a:t>
            </a:r>
            <a:r>
              <a:rPr lang="en-US" sz="7200" b="1" dirty="0">
                <a:solidFill>
                  <a:srgbClr val="844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MÈO ĐI CÂU </a:t>
            </a:r>
            <a:r>
              <a:rPr lang="vi-VN" sz="7200" b="1" dirty="0">
                <a:solidFill>
                  <a:srgbClr val="844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7200" b="1" dirty="0">
              <a:solidFill>
                <a:srgbClr val="8449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D030E-0C7A-675D-0476-040971FAA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87014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1" name="Google Shape;2361;p45"/>
          <p:cNvGrpSpPr/>
          <p:nvPr/>
        </p:nvGrpSpPr>
        <p:grpSpPr>
          <a:xfrm>
            <a:off x="7091936" y="5296501"/>
            <a:ext cx="3730337" cy="1779626"/>
            <a:chOff x="3380718" y="2648249"/>
            <a:chExt cx="1865168" cy="889813"/>
          </a:xfrm>
        </p:grpSpPr>
        <p:sp>
          <p:nvSpPr>
            <p:cNvPr id="2362" name="Google Shape;2362;p45"/>
            <p:cNvSpPr/>
            <p:nvPr/>
          </p:nvSpPr>
          <p:spPr>
            <a:xfrm rot="899977">
              <a:off x="3431122" y="2810816"/>
              <a:ext cx="1330587" cy="564680"/>
            </a:xfrm>
            <a:custGeom>
              <a:avLst/>
              <a:gdLst/>
              <a:ahLst/>
              <a:cxnLst/>
              <a:rect l="l" t="t" r="r" b="b"/>
              <a:pathLst>
                <a:path w="10929" h="4638" extrusionOk="0">
                  <a:moveTo>
                    <a:pt x="5942" y="133"/>
                  </a:moveTo>
                  <a:cubicBezTo>
                    <a:pt x="6111" y="133"/>
                    <a:pt x="6531" y="186"/>
                    <a:pt x="6691" y="695"/>
                  </a:cubicBezTo>
                  <a:cubicBezTo>
                    <a:pt x="6870" y="1239"/>
                    <a:pt x="6843" y="1836"/>
                    <a:pt x="6638" y="2327"/>
                  </a:cubicBezTo>
                  <a:cubicBezTo>
                    <a:pt x="5210" y="2006"/>
                    <a:pt x="5121" y="1346"/>
                    <a:pt x="5148" y="748"/>
                  </a:cubicBezTo>
                  <a:cubicBezTo>
                    <a:pt x="5166" y="400"/>
                    <a:pt x="5496" y="177"/>
                    <a:pt x="5826" y="141"/>
                  </a:cubicBezTo>
                  <a:cubicBezTo>
                    <a:pt x="5862" y="133"/>
                    <a:pt x="5897" y="133"/>
                    <a:pt x="5942" y="133"/>
                  </a:cubicBezTo>
                  <a:close/>
                  <a:moveTo>
                    <a:pt x="5932" y="0"/>
                  </a:moveTo>
                  <a:cubicBezTo>
                    <a:pt x="5889" y="0"/>
                    <a:pt x="5848" y="3"/>
                    <a:pt x="5808" y="8"/>
                  </a:cubicBezTo>
                  <a:cubicBezTo>
                    <a:pt x="5433" y="61"/>
                    <a:pt x="5041" y="329"/>
                    <a:pt x="5014" y="748"/>
                  </a:cubicBezTo>
                  <a:cubicBezTo>
                    <a:pt x="4969" y="1685"/>
                    <a:pt x="5424" y="2184"/>
                    <a:pt x="6584" y="2452"/>
                  </a:cubicBezTo>
                  <a:cubicBezTo>
                    <a:pt x="6495" y="2630"/>
                    <a:pt x="6379" y="2791"/>
                    <a:pt x="6236" y="2925"/>
                  </a:cubicBezTo>
                  <a:cubicBezTo>
                    <a:pt x="5984" y="3165"/>
                    <a:pt x="5582" y="3397"/>
                    <a:pt x="4970" y="3397"/>
                  </a:cubicBezTo>
                  <a:cubicBezTo>
                    <a:pt x="4650" y="3397"/>
                    <a:pt x="4272" y="3334"/>
                    <a:pt x="3828" y="3175"/>
                  </a:cubicBezTo>
                  <a:cubicBezTo>
                    <a:pt x="3503" y="3058"/>
                    <a:pt x="3183" y="3008"/>
                    <a:pt x="2875" y="3008"/>
                  </a:cubicBezTo>
                  <a:cubicBezTo>
                    <a:pt x="1435" y="3008"/>
                    <a:pt x="244" y="4093"/>
                    <a:pt x="9" y="4548"/>
                  </a:cubicBezTo>
                  <a:cubicBezTo>
                    <a:pt x="0" y="4566"/>
                    <a:pt x="0" y="4584"/>
                    <a:pt x="9" y="4593"/>
                  </a:cubicBezTo>
                  <a:cubicBezTo>
                    <a:pt x="9" y="4611"/>
                    <a:pt x="27" y="4629"/>
                    <a:pt x="36" y="4638"/>
                  </a:cubicBezTo>
                  <a:lnTo>
                    <a:pt x="72" y="4638"/>
                  </a:lnTo>
                  <a:cubicBezTo>
                    <a:pt x="90" y="4638"/>
                    <a:pt x="116" y="4629"/>
                    <a:pt x="125" y="4611"/>
                  </a:cubicBezTo>
                  <a:cubicBezTo>
                    <a:pt x="353" y="4170"/>
                    <a:pt x="1491" y="3134"/>
                    <a:pt x="2873" y="3134"/>
                  </a:cubicBezTo>
                  <a:cubicBezTo>
                    <a:pt x="3168" y="3134"/>
                    <a:pt x="3473" y="3181"/>
                    <a:pt x="3783" y="3291"/>
                  </a:cubicBezTo>
                  <a:cubicBezTo>
                    <a:pt x="4209" y="3444"/>
                    <a:pt x="4609" y="3521"/>
                    <a:pt x="4973" y="3521"/>
                  </a:cubicBezTo>
                  <a:cubicBezTo>
                    <a:pt x="5516" y="3521"/>
                    <a:pt x="5978" y="3351"/>
                    <a:pt x="6325" y="3014"/>
                  </a:cubicBezTo>
                  <a:cubicBezTo>
                    <a:pt x="6486" y="2862"/>
                    <a:pt x="6611" y="2684"/>
                    <a:pt x="6709" y="2479"/>
                  </a:cubicBezTo>
                  <a:cubicBezTo>
                    <a:pt x="6941" y="2523"/>
                    <a:pt x="7191" y="2559"/>
                    <a:pt x="7476" y="2586"/>
                  </a:cubicBezTo>
                  <a:cubicBezTo>
                    <a:pt x="7668" y="2607"/>
                    <a:pt x="7852" y="2616"/>
                    <a:pt x="8028" y="2616"/>
                  </a:cubicBezTo>
                  <a:cubicBezTo>
                    <a:pt x="8909" y="2616"/>
                    <a:pt x="9589" y="2381"/>
                    <a:pt x="10028" y="2158"/>
                  </a:cubicBezTo>
                  <a:cubicBezTo>
                    <a:pt x="10599" y="1872"/>
                    <a:pt x="10902" y="1569"/>
                    <a:pt x="10911" y="1551"/>
                  </a:cubicBezTo>
                  <a:cubicBezTo>
                    <a:pt x="10920" y="1542"/>
                    <a:pt x="10929" y="1524"/>
                    <a:pt x="10929" y="1506"/>
                  </a:cubicBezTo>
                  <a:cubicBezTo>
                    <a:pt x="10929" y="1489"/>
                    <a:pt x="10920" y="1471"/>
                    <a:pt x="10911" y="1462"/>
                  </a:cubicBezTo>
                  <a:cubicBezTo>
                    <a:pt x="10897" y="1448"/>
                    <a:pt x="10880" y="1442"/>
                    <a:pt x="10863" y="1442"/>
                  </a:cubicBezTo>
                  <a:cubicBezTo>
                    <a:pt x="10846" y="1442"/>
                    <a:pt x="10831" y="1448"/>
                    <a:pt x="10822" y="1462"/>
                  </a:cubicBezTo>
                  <a:cubicBezTo>
                    <a:pt x="10813" y="1471"/>
                    <a:pt x="10518" y="1774"/>
                    <a:pt x="9965" y="2051"/>
                  </a:cubicBezTo>
                  <a:cubicBezTo>
                    <a:pt x="9539" y="2260"/>
                    <a:pt x="8874" y="2488"/>
                    <a:pt x="8008" y="2488"/>
                  </a:cubicBezTo>
                  <a:cubicBezTo>
                    <a:pt x="7841" y="2488"/>
                    <a:pt x="7667" y="2480"/>
                    <a:pt x="7485" y="2461"/>
                  </a:cubicBezTo>
                  <a:cubicBezTo>
                    <a:pt x="7226" y="2434"/>
                    <a:pt x="6986" y="2398"/>
                    <a:pt x="6763" y="2354"/>
                  </a:cubicBezTo>
                  <a:cubicBezTo>
                    <a:pt x="6977" y="1836"/>
                    <a:pt x="6995" y="1221"/>
                    <a:pt x="6816" y="650"/>
                  </a:cubicBezTo>
                  <a:cubicBezTo>
                    <a:pt x="6666" y="167"/>
                    <a:pt x="6269" y="0"/>
                    <a:pt x="5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63" name="Google Shape;2363;p45"/>
            <p:cNvSpPr/>
            <p:nvPr/>
          </p:nvSpPr>
          <p:spPr>
            <a:xfrm rot="899977">
              <a:off x="4994005" y="2939444"/>
              <a:ext cx="246662" cy="72807"/>
            </a:xfrm>
            <a:custGeom>
              <a:avLst/>
              <a:gdLst/>
              <a:ahLst/>
              <a:cxnLst/>
              <a:rect l="l" t="t" r="r" b="b"/>
              <a:pathLst>
                <a:path w="2026" h="598" extrusionOk="0">
                  <a:moveTo>
                    <a:pt x="545" y="0"/>
                  </a:moveTo>
                  <a:lnTo>
                    <a:pt x="1" y="286"/>
                  </a:lnTo>
                  <a:lnTo>
                    <a:pt x="2026" y="598"/>
                  </a:lnTo>
                  <a:lnTo>
                    <a:pt x="2026" y="598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64" name="Google Shape;2364;p45"/>
            <p:cNvSpPr/>
            <p:nvPr/>
          </p:nvSpPr>
          <p:spPr>
            <a:xfrm rot="899977">
              <a:off x="4960048" y="2952384"/>
              <a:ext cx="278195" cy="60875"/>
            </a:xfrm>
            <a:custGeom>
              <a:avLst/>
              <a:gdLst/>
              <a:ahLst/>
              <a:cxnLst/>
              <a:rect l="l" t="t" r="r" b="b"/>
              <a:pathLst>
                <a:path w="2285" h="500" extrusionOk="0">
                  <a:moveTo>
                    <a:pt x="108" y="0"/>
                  </a:moveTo>
                  <a:lnTo>
                    <a:pt x="1" y="500"/>
                  </a:lnTo>
                  <a:lnTo>
                    <a:pt x="2285" y="45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77D1B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65" name="Google Shape;2365;p45"/>
            <p:cNvSpPr/>
            <p:nvPr/>
          </p:nvSpPr>
          <p:spPr>
            <a:xfrm rot="899977">
              <a:off x="4845826" y="2992766"/>
              <a:ext cx="335782" cy="210872"/>
            </a:xfrm>
            <a:custGeom>
              <a:avLst/>
              <a:gdLst/>
              <a:ahLst/>
              <a:cxnLst/>
              <a:rect l="l" t="t" r="r" b="b"/>
              <a:pathLst>
                <a:path w="2758" h="1732" extrusionOk="0">
                  <a:moveTo>
                    <a:pt x="2757" y="1"/>
                  </a:moveTo>
                  <a:lnTo>
                    <a:pt x="1" y="1214"/>
                  </a:lnTo>
                  <a:lnTo>
                    <a:pt x="170" y="1731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66" name="Google Shape;2366;p45"/>
            <p:cNvSpPr/>
            <p:nvPr/>
          </p:nvSpPr>
          <p:spPr>
            <a:xfrm rot="899977">
              <a:off x="4825576" y="2980215"/>
              <a:ext cx="385699" cy="192366"/>
            </a:xfrm>
            <a:custGeom>
              <a:avLst/>
              <a:gdLst/>
              <a:ahLst/>
              <a:cxnLst/>
              <a:rect l="l" t="t" r="r" b="b"/>
              <a:pathLst>
                <a:path w="3168" h="1580" extrusionOk="0">
                  <a:moveTo>
                    <a:pt x="670" y="1"/>
                  </a:moveTo>
                  <a:lnTo>
                    <a:pt x="1" y="1580"/>
                  </a:lnTo>
                  <a:lnTo>
                    <a:pt x="3168" y="81"/>
                  </a:lnTo>
                  <a:lnTo>
                    <a:pt x="6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</p:grpSp>
      <p:grpSp>
        <p:nvGrpSpPr>
          <p:cNvPr id="2367" name="Google Shape;2367;p45"/>
          <p:cNvGrpSpPr/>
          <p:nvPr/>
        </p:nvGrpSpPr>
        <p:grpSpPr>
          <a:xfrm>
            <a:off x="-126354" y="7942857"/>
            <a:ext cx="3169686" cy="2699546"/>
            <a:chOff x="23993" y="2908782"/>
            <a:chExt cx="1983389" cy="1710692"/>
          </a:xfrm>
        </p:grpSpPr>
        <p:sp>
          <p:nvSpPr>
            <p:cNvPr id="2368" name="Google Shape;2368;p45"/>
            <p:cNvSpPr/>
            <p:nvPr/>
          </p:nvSpPr>
          <p:spPr>
            <a:xfrm flipH="1">
              <a:off x="426717" y="4483874"/>
              <a:ext cx="1402817" cy="135600"/>
            </a:xfrm>
            <a:custGeom>
              <a:avLst/>
              <a:gdLst/>
              <a:ahLst/>
              <a:cxnLst/>
              <a:rect l="l" t="t" r="r" b="b"/>
              <a:pathLst>
                <a:path w="17826" h="1723" extrusionOk="0">
                  <a:moveTo>
                    <a:pt x="8913" y="1"/>
                  </a:moveTo>
                  <a:cubicBezTo>
                    <a:pt x="3989" y="1"/>
                    <a:pt x="1" y="384"/>
                    <a:pt x="1" y="857"/>
                  </a:cubicBezTo>
                  <a:cubicBezTo>
                    <a:pt x="1" y="1339"/>
                    <a:pt x="3989" y="1723"/>
                    <a:pt x="8913" y="1723"/>
                  </a:cubicBezTo>
                  <a:cubicBezTo>
                    <a:pt x="13837" y="1723"/>
                    <a:pt x="17825" y="1339"/>
                    <a:pt x="17825" y="857"/>
                  </a:cubicBezTo>
                  <a:cubicBezTo>
                    <a:pt x="17825" y="384"/>
                    <a:pt x="13837" y="1"/>
                    <a:pt x="8913" y="1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69" name="Google Shape;2369;p45"/>
            <p:cNvSpPr/>
            <p:nvPr/>
          </p:nvSpPr>
          <p:spPr>
            <a:xfrm flipH="1">
              <a:off x="709310" y="2908782"/>
              <a:ext cx="450831" cy="251901"/>
            </a:xfrm>
            <a:custGeom>
              <a:avLst/>
              <a:gdLst/>
              <a:ahLst/>
              <a:cxnLst/>
              <a:rect l="l" t="t" r="r" b="b"/>
              <a:pathLst>
                <a:path w="3703" h="2069" extrusionOk="0">
                  <a:moveTo>
                    <a:pt x="134" y="1"/>
                  </a:moveTo>
                  <a:cubicBezTo>
                    <a:pt x="63" y="1"/>
                    <a:pt x="0" y="54"/>
                    <a:pt x="0" y="126"/>
                  </a:cubicBezTo>
                  <a:lnTo>
                    <a:pt x="0" y="1508"/>
                  </a:lnTo>
                  <a:cubicBezTo>
                    <a:pt x="0" y="1580"/>
                    <a:pt x="54" y="1642"/>
                    <a:pt x="125" y="1642"/>
                  </a:cubicBezTo>
                  <a:lnTo>
                    <a:pt x="1553" y="1642"/>
                  </a:lnTo>
                  <a:cubicBezTo>
                    <a:pt x="1606" y="1642"/>
                    <a:pt x="1660" y="1678"/>
                    <a:pt x="1678" y="1740"/>
                  </a:cubicBezTo>
                  <a:lnTo>
                    <a:pt x="1740" y="2017"/>
                  </a:lnTo>
                  <a:cubicBezTo>
                    <a:pt x="1751" y="2050"/>
                    <a:pt x="1782" y="2069"/>
                    <a:pt x="1812" y="2069"/>
                  </a:cubicBezTo>
                  <a:cubicBezTo>
                    <a:pt x="1832" y="2069"/>
                    <a:pt x="1851" y="2061"/>
                    <a:pt x="1865" y="2044"/>
                  </a:cubicBezTo>
                  <a:lnTo>
                    <a:pt x="2177" y="1696"/>
                  </a:lnTo>
                  <a:cubicBezTo>
                    <a:pt x="2195" y="1669"/>
                    <a:pt x="2231" y="1660"/>
                    <a:pt x="2266" y="1660"/>
                  </a:cubicBezTo>
                  <a:lnTo>
                    <a:pt x="3578" y="1660"/>
                  </a:lnTo>
                  <a:cubicBezTo>
                    <a:pt x="3649" y="1660"/>
                    <a:pt x="3703" y="1598"/>
                    <a:pt x="3703" y="1526"/>
                  </a:cubicBezTo>
                  <a:lnTo>
                    <a:pt x="3703" y="170"/>
                  </a:lnTo>
                  <a:cubicBezTo>
                    <a:pt x="3703" y="99"/>
                    <a:pt x="3649" y="45"/>
                    <a:pt x="3578" y="45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0" name="Google Shape;2370;p45"/>
            <p:cNvSpPr/>
            <p:nvPr/>
          </p:nvSpPr>
          <p:spPr>
            <a:xfrm flipH="1">
              <a:off x="828744" y="2991329"/>
              <a:ext cx="28367" cy="2836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4" y="1"/>
                    <a:pt x="0" y="54"/>
                    <a:pt x="0" y="117"/>
                  </a:cubicBezTo>
                  <a:cubicBezTo>
                    <a:pt x="0" y="188"/>
                    <a:pt x="54" y="233"/>
                    <a:pt x="116" y="233"/>
                  </a:cubicBezTo>
                  <a:cubicBezTo>
                    <a:pt x="179" y="233"/>
                    <a:pt x="232" y="188"/>
                    <a:pt x="232" y="117"/>
                  </a:cubicBezTo>
                  <a:cubicBezTo>
                    <a:pt x="232" y="54"/>
                    <a:pt x="179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1" name="Google Shape;2371;p45"/>
            <p:cNvSpPr/>
            <p:nvPr/>
          </p:nvSpPr>
          <p:spPr>
            <a:xfrm flipH="1">
              <a:off x="918959" y="2991329"/>
              <a:ext cx="28367" cy="2836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7" y="1"/>
                  </a:moveTo>
                  <a:cubicBezTo>
                    <a:pt x="54" y="1"/>
                    <a:pt x="1" y="54"/>
                    <a:pt x="1" y="117"/>
                  </a:cubicBezTo>
                  <a:cubicBezTo>
                    <a:pt x="1" y="188"/>
                    <a:pt x="54" y="233"/>
                    <a:pt x="117" y="233"/>
                  </a:cubicBezTo>
                  <a:cubicBezTo>
                    <a:pt x="179" y="233"/>
                    <a:pt x="233" y="188"/>
                    <a:pt x="233" y="117"/>
                  </a:cubicBezTo>
                  <a:cubicBezTo>
                    <a:pt x="233" y="54"/>
                    <a:pt x="179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2" name="Google Shape;2372;p45"/>
            <p:cNvSpPr/>
            <p:nvPr/>
          </p:nvSpPr>
          <p:spPr>
            <a:xfrm flipH="1">
              <a:off x="1019888" y="2991329"/>
              <a:ext cx="28367" cy="2836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4" y="1"/>
                    <a:pt x="0" y="54"/>
                    <a:pt x="0" y="117"/>
                  </a:cubicBezTo>
                  <a:cubicBezTo>
                    <a:pt x="0" y="188"/>
                    <a:pt x="54" y="233"/>
                    <a:pt x="116" y="233"/>
                  </a:cubicBezTo>
                  <a:cubicBezTo>
                    <a:pt x="179" y="233"/>
                    <a:pt x="232" y="188"/>
                    <a:pt x="232" y="117"/>
                  </a:cubicBezTo>
                  <a:cubicBezTo>
                    <a:pt x="232" y="54"/>
                    <a:pt x="179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3" name="Google Shape;2373;p45"/>
            <p:cNvSpPr/>
            <p:nvPr/>
          </p:nvSpPr>
          <p:spPr>
            <a:xfrm flipH="1">
              <a:off x="315092" y="3860259"/>
              <a:ext cx="281358" cy="349910"/>
            </a:xfrm>
            <a:custGeom>
              <a:avLst/>
              <a:gdLst/>
              <a:ahLst/>
              <a:cxnLst/>
              <a:rect l="l" t="t" r="r" b="b"/>
              <a:pathLst>
                <a:path w="2311" h="2874" extrusionOk="0">
                  <a:moveTo>
                    <a:pt x="1562" y="1"/>
                  </a:moveTo>
                  <a:lnTo>
                    <a:pt x="0" y="2873"/>
                  </a:lnTo>
                  <a:cubicBezTo>
                    <a:pt x="0" y="2873"/>
                    <a:pt x="1214" y="2739"/>
                    <a:pt x="1767" y="1535"/>
                  </a:cubicBezTo>
                  <a:cubicBezTo>
                    <a:pt x="2311" y="331"/>
                    <a:pt x="1562" y="1"/>
                    <a:pt x="1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4" name="Google Shape;2374;p45"/>
            <p:cNvSpPr/>
            <p:nvPr/>
          </p:nvSpPr>
          <p:spPr>
            <a:xfrm flipH="1">
              <a:off x="111895" y="3818985"/>
              <a:ext cx="494295" cy="373164"/>
            </a:xfrm>
            <a:custGeom>
              <a:avLst/>
              <a:gdLst/>
              <a:ahLst/>
              <a:cxnLst/>
              <a:rect l="l" t="t" r="r" b="b"/>
              <a:pathLst>
                <a:path w="4060" h="3065" extrusionOk="0">
                  <a:moveTo>
                    <a:pt x="3292" y="1"/>
                  </a:moveTo>
                  <a:lnTo>
                    <a:pt x="0" y="3025"/>
                  </a:lnTo>
                  <a:cubicBezTo>
                    <a:pt x="0" y="3025"/>
                    <a:pt x="168" y="3065"/>
                    <a:pt x="443" y="3065"/>
                  </a:cubicBezTo>
                  <a:cubicBezTo>
                    <a:pt x="956" y="3065"/>
                    <a:pt x="1844" y="2925"/>
                    <a:pt x="2721" y="2124"/>
                  </a:cubicBezTo>
                  <a:cubicBezTo>
                    <a:pt x="4059" y="893"/>
                    <a:pt x="3292" y="1"/>
                    <a:pt x="3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5" name="Google Shape;2375;p45"/>
            <p:cNvSpPr/>
            <p:nvPr/>
          </p:nvSpPr>
          <p:spPr>
            <a:xfrm flipH="1">
              <a:off x="23993" y="3898245"/>
              <a:ext cx="597415" cy="365859"/>
            </a:xfrm>
            <a:custGeom>
              <a:avLst/>
              <a:gdLst/>
              <a:ahLst/>
              <a:cxnLst/>
              <a:rect l="l" t="t" r="r" b="b"/>
              <a:pathLst>
                <a:path w="4907" h="3005" extrusionOk="0">
                  <a:moveTo>
                    <a:pt x="4354" y="1"/>
                  </a:moveTo>
                  <a:lnTo>
                    <a:pt x="0" y="2641"/>
                  </a:lnTo>
                  <a:cubicBezTo>
                    <a:pt x="29" y="2653"/>
                    <a:pt x="349" y="3005"/>
                    <a:pt x="1130" y="3005"/>
                  </a:cubicBezTo>
                  <a:cubicBezTo>
                    <a:pt x="1556" y="3005"/>
                    <a:pt x="2119" y="2900"/>
                    <a:pt x="2846" y="2579"/>
                  </a:cubicBezTo>
                  <a:cubicBezTo>
                    <a:pt x="4907" y="1678"/>
                    <a:pt x="4354" y="1"/>
                    <a:pt x="4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6" name="Google Shape;2376;p45"/>
            <p:cNvSpPr/>
            <p:nvPr/>
          </p:nvSpPr>
          <p:spPr>
            <a:xfrm flipH="1">
              <a:off x="1509800" y="3770164"/>
              <a:ext cx="497582" cy="462163"/>
            </a:xfrm>
            <a:custGeom>
              <a:avLst/>
              <a:gdLst/>
              <a:ahLst/>
              <a:cxnLst/>
              <a:rect l="l" t="t" r="r" b="b"/>
              <a:pathLst>
                <a:path w="4087" h="3796" extrusionOk="0">
                  <a:moveTo>
                    <a:pt x="1227" y="1"/>
                  </a:moveTo>
                  <a:cubicBezTo>
                    <a:pt x="1087" y="1"/>
                    <a:pt x="980" y="27"/>
                    <a:pt x="920" y="89"/>
                  </a:cubicBezTo>
                  <a:cubicBezTo>
                    <a:pt x="501" y="518"/>
                    <a:pt x="1437" y="1802"/>
                    <a:pt x="1464" y="1838"/>
                  </a:cubicBezTo>
                  <a:cubicBezTo>
                    <a:pt x="1443" y="1824"/>
                    <a:pt x="1158" y="1637"/>
                    <a:pt x="857" y="1637"/>
                  </a:cubicBezTo>
                  <a:cubicBezTo>
                    <a:pt x="783" y="1637"/>
                    <a:pt x="707" y="1649"/>
                    <a:pt x="634" y="1677"/>
                  </a:cubicBezTo>
                  <a:cubicBezTo>
                    <a:pt x="474" y="1740"/>
                    <a:pt x="331" y="1882"/>
                    <a:pt x="242" y="2168"/>
                  </a:cubicBezTo>
                  <a:cubicBezTo>
                    <a:pt x="0" y="2952"/>
                    <a:pt x="1178" y="3796"/>
                    <a:pt x="2872" y="3796"/>
                  </a:cubicBezTo>
                  <a:cubicBezTo>
                    <a:pt x="3241" y="3796"/>
                    <a:pt x="3634" y="3756"/>
                    <a:pt x="4042" y="3667"/>
                  </a:cubicBezTo>
                  <a:lnTo>
                    <a:pt x="4087" y="919"/>
                  </a:lnTo>
                  <a:lnTo>
                    <a:pt x="4087" y="919"/>
                  </a:lnTo>
                  <a:cubicBezTo>
                    <a:pt x="4086" y="919"/>
                    <a:pt x="4085" y="920"/>
                    <a:pt x="4083" y="920"/>
                  </a:cubicBezTo>
                  <a:cubicBezTo>
                    <a:pt x="4049" y="920"/>
                    <a:pt x="3841" y="833"/>
                    <a:pt x="3543" y="705"/>
                  </a:cubicBezTo>
                  <a:cubicBezTo>
                    <a:pt x="2885" y="433"/>
                    <a:pt x="1791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7" name="Google Shape;2377;p45"/>
            <p:cNvSpPr/>
            <p:nvPr/>
          </p:nvSpPr>
          <p:spPr>
            <a:xfrm flipH="1">
              <a:off x="1509800" y="3855876"/>
              <a:ext cx="497582" cy="376451"/>
            </a:xfrm>
            <a:custGeom>
              <a:avLst/>
              <a:gdLst/>
              <a:ahLst/>
              <a:cxnLst/>
              <a:rect l="l" t="t" r="r" b="b"/>
              <a:pathLst>
                <a:path w="4087" h="3092" extrusionOk="0">
                  <a:moveTo>
                    <a:pt x="3543" y="1"/>
                  </a:moveTo>
                  <a:cubicBezTo>
                    <a:pt x="3418" y="643"/>
                    <a:pt x="3070" y="1955"/>
                    <a:pt x="2329" y="2222"/>
                  </a:cubicBezTo>
                  <a:cubicBezTo>
                    <a:pt x="2192" y="2271"/>
                    <a:pt x="2062" y="2293"/>
                    <a:pt x="1939" y="2293"/>
                  </a:cubicBezTo>
                  <a:cubicBezTo>
                    <a:pt x="1254" y="2293"/>
                    <a:pt x="793" y="1601"/>
                    <a:pt x="634" y="973"/>
                  </a:cubicBezTo>
                  <a:cubicBezTo>
                    <a:pt x="474" y="1036"/>
                    <a:pt x="331" y="1178"/>
                    <a:pt x="242" y="1464"/>
                  </a:cubicBezTo>
                  <a:cubicBezTo>
                    <a:pt x="0" y="2248"/>
                    <a:pt x="1178" y="3092"/>
                    <a:pt x="2872" y="3092"/>
                  </a:cubicBezTo>
                  <a:cubicBezTo>
                    <a:pt x="3241" y="3092"/>
                    <a:pt x="3634" y="3052"/>
                    <a:pt x="4042" y="2963"/>
                  </a:cubicBezTo>
                  <a:lnTo>
                    <a:pt x="4087" y="215"/>
                  </a:lnTo>
                  <a:lnTo>
                    <a:pt x="4087" y="215"/>
                  </a:lnTo>
                  <a:cubicBezTo>
                    <a:pt x="4086" y="215"/>
                    <a:pt x="4085" y="216"/>
                    <a:pt x="4083" y="216"/>
                  </a:cubicBezTo>
                  <a:cubicBezTo>
                    <a:pt x="4049" y="216"/>
                    <a:pt x="3841" y="129"/>
                    <a:pt x="3543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8" name="Google Shape;2378;p45"/>
            <p:cNvSpPr/>
            <p:nvPr/>
          </p:nvSpPr>
          <p:spPr>
            <a:xfrm flipH="1">
              <a:off x="463867" y="3163605"/>
              <a:ext cx="1185090" cy="1379671"/>
            </a:xfrm>
            <a:custGeom>
              <a:avLst/>
              <a:gdLst/>
              <a:ahLst/>
              <a:cxnLst/>
              <a:rect l="l" t="t" r="r" b="b"/>
              <a:pathLst>
                <a:path w="9734" h="11332" extrusionOk="0">
                  <a:moveTo>
                    <a:pt x="3340" y="0"/>
                  </a:moveTo>
                  <a:cubicBezTo>
                    <a:pt x="2876" y="0"/>
                    <a:pt x="2359" y="81"/>
                    <a:pt x="1785" y="263"/>
                  </a:cubicBezTo>
                  <a:lnTo>
                    <a:pt x="1036" y="4197"/>
                  </a:lnTo>
                  <a:cubicBezTo>
                    <a:pt x="1036" y="4197"/>
                    <a:pt x="1607" y="4875"/>
                    <a:pt x="1402" y="5053"/>
                  </a:cubicBezTo>
                  <a:cubicBezTo>
                    <a:pt x="1187" y="5232"/>
                    <a:pt x="1" y="7257"/>
                    <a:pt x="572" y="9478"/>
                  </a:cubicBezTo>
                  <a:cubicBezTo>
                    <a:pt x="889" y="10717"/>
                    <a:pt x="2420" y="11331"/>
                    <a:pt x="4068" y="11331"/>
                  </a:cubicBezTo>
                  <a:cubicBezTo>
                    <a:pt x="5388" y="11331"/>
                    <a:pt x="6783" y="10938"/>
                    <a:pt x="7691" y="10156"/>
                  </a:cubicBezTo>
                  <a:cubicBezTo>
                    <a:pt x="9734" y="8390"/>
                    <a:pt x="8726" y="8292"/>
                    <a:pt x="7869" y="7516"/>
                  </a:cubicBezTo>
                  <a:cubicBezTo>
                    <a:pt x="7013" y="6740"/>
                    <a:pt x="6585" y="5517"/>
                    <a:pt x="6727" y="3599"/>
                  </a:cubicBezTo>
                  <a:cubicBezTo>
                    <a:pt x="6818" y="2350"/>
                    <a:pt x="5853" y="0"/>
                    <a:pt x="3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79" name="Google Shape;2379;p45"/>
            <p:cNvSpPr/>
            <p:nvPr/>
          </p:nvSpPr>
          <p:spPr>
            <a:xfrm flipH="1">
              <a:off x="672421" y="3773207"/>
              <a:ext cx="789654" cy="693732"/>
            </a:xfrm>
            <a:custGeom>
              <a:avLst/>
              <a:gdLst/>
              <a:ahLst/>
              <a:cxnLst/>
              <a:rect l="l" t="t" r="r" b="b"/>
              <a:pathLst>
                <a:path w="6486" h="5698" extrusionOk="0">
                  <a:moveTo>
                    <a:pt x="2230" y="0"/>
                  </a:moveTo>
                  <a:cubicBezTo>
                    <a:pt x="2221" y="0"/>
                    <a:pt x="2212" y="1"/>
                    <a:pt x="2204" y="2"/>
                  </a:cubicBezTo>
                  <a:cubicBezTo>
                    <a:pt x="2204" y="2"/>
                    <a:pt x="732" y="635"/>
                    <a:pt x="366" y="2580"/>
                  </a:cubicBezTo>
                  <a:cubicBezTo>
                    <a:pt x="0" y="4525"/>
                    <a:pt x="1187" y="5631"/>
                    <a:pt x="2168" y="5693"/>
                  </a:cubicBezTo>
                  <a:cubicBezTo>
                    <a:pt x="2207" y="5696"/>
                    <a:pt x="2245" y="5697"/>
                    <a:pt x="2282" y="5697"/>
                  </a:cubicBezTo>
                  <a:cubicBezTo>
                    <a:pt x="3166" y="5697"/>
                    <a:pt x="3355" y="5007"/>
                    <a:pt x="3355" y="5007"/>
                  </a:cubicBezTo>
                  <a:cubicBezTo>
                    <a:pt x="3355" y="5007"/>
                    <a:pt x="3694" y="5256"/>
                    <a:pt x="4201" y="5256"/>
                  </a:cubicBezTo>
                  <a:cubicBezTo>
                    <a:pt x="4507" y="5256"/>
                    <a:pt x="4874" y="5165"/>
                    <a:pt x="5264" y="4873"/>
                  </a:cubicBezTo>
                  <a:cubicBezTo>
                    <a:pt x="6486" y="3954"/>
                    <a:pt x="4853" y="1688"/>
                    <a:pt x="4773" y="1643"/>
                  </a:cubicBezTo>
                  <a:cubicBezTo>
                    <a:pt x="4694" y="1600"/>
                    <a:pt x="2716" y="0"/>
                    <a:pt x="2230" y="0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0" name="Google Shape;2380;p45"/>
            <p:cNvSpPr/>
            <p:nvPr/>
          </p:nvSpPr>
          <p:spPr>
            <a:xfrm flipH="1">
              <a:off x="965467" y="3240673"/>
              <a:ext cx="571605" cy="480060"/>
            </a:xfrm>
            <a:custGeom>
              <a:avLst/>
              <a:gdLst/>
              <a:ahLst/>
              <a:cxnLst/>
              <a:rect l="l" t="t" r="r" b="b"/>
              <a:pathLst>
                <a:path w="4695" h="3943" extrusionOk="0">
                  <a:moveTo>
                    <a:pt x="2310" y="0"/>
                  </a:moveTo>
                  <a:cubicBezTo>
                    <a:pt x="1640" y="0"/>
                    <a:pt x="1089" y="129"/>
                    <a:pt x="1089" y="129"/>
                  </a:cubicBezTo>
                  <a:cubicBezTo>
                    <a:pt x="1089" y="129"/>
                    <a:pt x="1" y="2957"/>
                    <a:pt x="822" y="3546"/>
                  </a:cubicBezTo>
                  <a:cubicBezTo>
                    <a:pt x="1130" y="3768"/>
                    <a:pt x="1747" y="3943"/>
                    <a:pt x="2397" y="3943"/>
                  </a:cubicBezTo>
                  <a:cubicBezTo>
                    <a:pt x="3497" y="3943"/>
                    <a:pt x="4695" y="3445"/>
                    <a:pt x="4667" y="1842"/>
                  </a:cubicBezTo>
                  <a:cubicBezTo>
                    <a:pt x="4640" y="304"/>
                    <a:pt x="3335" y="0"/>
                    <a:pt x="2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1" name="Google Shape;2381;p45"/>
            <p:cNvSpPr/>
            <p:nvPr/>
          </p:nvSpPr>
          <p:spPr>
            <a:xfrm flipH="1">
              <a:off x="1153567" y="3367049"/>
              <a:ext cx="122843" cy="160954"/>
            </a:xfrm>
            <a:custGeom>
              <a:avLst/>
              <a:gdLst/>
              <a:ahLst/>
              <a:cxnLst/>
              <a:rect l="l" t="t" r="r" b="b"/>
              <a:pathLst>
                <a:path w="1009" h="1322" extrusionOk="0">
                  <a:moveTo>
                    <a:pt x="583" y="0"/>
                  </a:moveTo>
                  <a:cubicBezTo>
                    <a:pt x="514" y="0"/>
                    <a:pt x="457" y="35"/>
                    <a:pt x="393" y="91"/>
                  </a:cubicBezTo>
                  <a:cubicBezTo>
                    <a:pt x="117" y="349"/>
                    <a:pt x="1" y="1170"/>
                    <a:pt x="1" y="1215"/>
                  </a:cubicBezTo>
                  <a:cubicBezTo>
                    <a:pt x="1" y="1250"/>
                    <a:pt x="28" y="1277"/>
                    <a:pt x="54" y="1277"/>
                  </a:cubicBezTo>
                  <a:cubicBezTo>
                    <a:pt x="90" y="1268"/>
                    <a:pt x="117" y="1250"/>
                    <a:pt x="117" y="1215"/>
                  </a:cubicBezTo>
                  <a:cubicBezTo>
                    <a:pt x="126" y="1090"/>
                    <a:pt x="313" y="117"/>
                    <a:pt x="599" y="117"/>
                  </a:cubicBezTo>
                  <a:cubicBezTo>
                    <a:pt x="634" y="117"/>
                    <a:pt x="661" y="135"/>
                    <a:pt x="688" y="162"/>
                  </a:cubicBezTo>
                  <a:cubicBezTo>
                    <a:pt x="857" y="358"/>
                    <a:pt x="839" y="1018"/>
                    <a:pt x="822" y="1259"/>
                  </a:cubicBezTo>
                  <a:cubicBezTo>
                    <a:pt x="822" y="1286"/>
                    <a:pt x="848" y="1322"/>
                    <a:pt x="884" y="1322"/>
                  </a:cubicBezTo>
                  <a:cubicBezTo>
                    <a:pt x="920" y="1322"/>
                    <a:pt x="946" y="1295"/>
                    <a:pt x="946" y="1268"/>
                  </a:cubicBezTo>
                  <a:cubicBezTo>
                    <a:pt x="955" y="1170"/>
                    <a:pt x="1009" y="349"/>
                    <a:pt x="777" y="82"/>
                  </a:cubicBezTo>
                  <a:cubicBezTo>
                    <a:pt x="732" y="28"/>
                    <a:pt x="670" y="1"/>
                    <a:pt x="607" y="1"/>
                  </a:cubicBezTo>
                  <a:cubicBezTo>
                    <a:pt x="599" y="1"/>
                    <a:pt x="591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2" name="Google Shape;2382;p45"/>
            <p:cNvSpPr/>
            <p:nvPr/>
          </p:nvSpPr>
          <p:spPr>
            <a:xfrm flipH="1">
              <a:off x="1326205" y="3177363"/>
              <a:ext cx="673507" cy="601567"/>
            </a:xfrm>
            <a:custGeom>
              <a:avLst/>
              <a:gdLst/>
              <a:ahLst/>
              <a:cxnLst/>
              <a:rect l="l" t="t" r="r" b="b"/>
              <a:pathLst>
                <a:path w="5532" h="4941" extrusionOk="0">
                  <a:moveTo>
                    <a:pt x="4807" y="1"/>
                  </a:moveTo>
                  <a:cubicBezTo>
                    <a:pt x="4715" y="1"/>
                    <a:pt x="4572" y="16"/>
                    <a:pt x="4390" y="52"/>
                  </a:cubicBezTo>
                  <a:cubicBezTo>
                    <a:pt x="3729" y="177"/>
                    <a:pt x="2552" y="569"/>
                    <a:pt x="1472" y="1461"/>
                  </a:cubicBezTo>
                  <a:cubicBezTo>
                    <a:pt x="1303" y="1604"/>
                    <a:pt x="1142" y="1756"/>
                    <a:pt x="1009" y="1907"/>
                  </a:cubicBezTo>
                  <a:cubicBezTo>
                    <a:pt x="232" y="2782"/>
                    <a:pt x="0" y="3799"/>
                    <a:pt x="259" y="4254"/>
                  </a:cubicBezTo>
                  <a:cubicBezTo>
                    <a:pt x="348" y="4399"/>
                    <a:pt x="486" y="4486"/>
                    <a:pt x="677" y="4486"/>
                  </a:cubicBezTo>
                  <a:cubicBezTo>
                    <a:pt x="755" y="4486"/>
                    <a:pt x="841" y="4472"/>
                    <a:pt x="937" y="4441"/>
                  </a:cubicBezTo>
                  <a:cubicBezTo>
                    <a:pt x="1148" y="4373"/>
                    <a:pt x="1389" y="4348"/>
                    <a:pt x="1642" y="4348"/>
                  </a:cubicBezTo>
                  <a:cubicBezTo>
                    <a:pt x="1753" y="4348"/>
                    <a:pt x="1867" y="4352"/>
                    <a:pt x="1981" y="4361"/>
                  </a:cubicBezTo>
                  <a:cubicBezTo>
                    <a:pt x="2712" y="4423"/>
                    <a:pt x="3489" y="4655"/>
                    <a:pt x="3926" y="4807"/>
                  </a:cubicBezTo>
                  <a:cubicBezTo>
                    <a:pt x="4149" y="4887"/>
                    <a:pt x="4283" y="4940"/>
                    <a:pt x="4283" y="4940"/>
                  </a:cubicBezTo>
                  <a:cubicBezTo>
                    <a:pt x="4283" y="4940"/>
                    <a:pt x="4773" y="4664"/>
                    <a:pt x="5148" y="2889"/>
                  </a:cubicBezTo>
                  <a:cubicBezTo>
                    <a:pt x="5148" y="2871"/>
                    <a:pt x="5157" y="2853"/>
                    <a:pt x="5157" y="2835"/>
                  </a:cubicBezTo>
                  <a:cubicBezTo>
                    <a:pt x="5531" y="1006"/>
                    <a:pt x="4925" y="25"/>
                    <a:pt x="4925" y="25"/>
                  </a:cubicBezTo>
                  <a:cubicBezTo>
                    <a:pt x="4917" y="10"/>
                    <a:pt x="4876" y="1"/>
                    <a:pt x="4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3" name="Google Shape;2383;p45"/>
            <p:cNvSpPr/>
            <p:nvPr/>
          </p:nvSpPr>
          <p:spPr>
            <a:xfrm flipH="1">
              <a:off x="1372956" y="3514976"/>
              <a:ext cx="595224" cy="263954"/>
            </a:xfrm>
            <a:custGeom>
              <a:avLst/>
              <a:gdLst/>
              <a:ahLst/>
              <a:cxnLst/>
              <a:rect l="l" t="t" r="r" b="b"/>
              <a:pathLst>
                <a:path w="4889" h="2168" extrusionOk="0">
                  <a:moveTo>
                    <a:pt x="3662" y="0"/>
                  </a:moveTo>
                  <a:cubicBezTo>
                    <a:pt x="2863" y="0"/>
                    <a:pt x="2195" y="156"/>
                    <a:pt x="1651" y="374"/>
                  </a:cubicBezTo>
                  <a:cubicBezTo>
                    <a:pt x="839" y="696"/>
                    <a:pt x="295" y="1168"/>
                    <a:pt x="0" y="1481"/>
                  </a:cubicBezTo>
                  <a:cubicBezTo>
                    <a:pt x="89" y="1626"/>
                    <a:pt x="227" y="1713"/>
                    <a:pt x="418" y="1713"/>
                  </a:cubicBezTo>
                  <a:cubicBezTo>
                    <a:pt x="496" y="1713"/>
                    <a:pt x="582" y="1699"/>
                    <a:pt x="678" y="1668"/>
                  </a:cubicBezTo>
                  <a:cubicBezTo>
                    <a:pt x="889" y="1600"/>
                    <a:pt x="1125" y="1575"/>
                    <a:pt x="1379" y="1575"/>
                  </a:cubicBezTo>
                  <a:cubicBezTo>
                    <a:pt x="1490" y="1575"/>
                    <a:pt x="1605" y="1579"/>
                    <a:pt x="1722" y="1588"/>
                  </a:cubicBezTo>
                  <a:cubicBezTo>
                    <a:pt x="2819" y="1686"/>
                    <a:pt x="4024" y="2167"/>
                    <a:pt x="4024" y="2167"/>
                  </a:cubicBezTo>
                  <a:cubicBezTo>
                    <a:pt x="4024" y="2167"/>
                    <a:pt x="4514" y="1891"/>
                    <a:pt x="4889" y="116"/>
                  </a:cubicBezTo>
                  <a:cubicBezTo>
                    <a:pt x="4450" y="35"/>
                    <a:pt x="4041" y="0"/>
                    <a:pt x="3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4" name="Google Shape;2384;p45"/>
            <p:cNvSpPr/>
            <p:nvPr/>
          </p:nvSpPr>
          <p:spPr>
            <a:xfrm flipH="1">
              <a:off x="1749764" y="3409540"/>
              <a:ext cx="248852" cy="314115"/>
            </a:xfrm>
            <a:custGeom>
              <a:avLst/>
              <a:gdLst/>
              <a:ahLst/>
              <a:cxnLst/>
              <a:rect l="l" t="t" r="r" b="b"/>
              <a:pathLst>
                <a:path w="2044" h="2580" extrusionOk="0">
                  <a:moveTo>
                    <a:pt x="1000" y="0"/>
                  </a:moveTo>
                  <a:cubicBezTo>
                    <a:pt x="241" y="848"/>
                    <a:pt x="0" y="1838"/>
                    <a:pt x="232" y="2311"/>
                  </a:cubicBezTo>
                  <a:cubicBezTo>
                    <a:pt x="241" y="2320"/>
                    <a:pt x="241" y="2338"/>
                    <a:pt x="250" y="2347"/>
                  </a:cubicBezTo>
                  <a:cubicBezTo>
                    <a:pt x="339" y="2492"/>
                    <a:pt x="477" y="2579"/>
                    <a:pt x="668" y="2579"/>
                  </a:cubicBezTo>
                  <a:cubicBezTo>
                    <a:pt x="746" y="2579"/>
                    <a:pt x="832" y="2565"/>
                    <a:pt x="928" y="2534"/>
                  </a:cubicBezTo>
                  <a:cubicBezTo>
                    <a:pt x="1139" y="2466"/>
                    <a:pt x="1380" y="2441"/>
                    <a:pt x="1633" y="2441"/>
                  </a:cubicBezTo>
                  <a:cubicBezTo>
                    <a:pt x="1744" y="2441"/>
                    <a:pt x="1858" y="2445"/>
                    <a:pt x="1972" y="2454"/>
                  </a:cubicBezTo>
                  <a:cubicBezTo>
                    <a:pt x="2043" y="1981"/>
                    <a:pt x="2008" y="1579"/>
                    <a:pt x="1909" y="1240"/>
                  </a:cubicBezTo>
                  <a:lnTo>
                    <a:pt x="1901" y="1240"/>
                  </a:lnTo>
                  <a:cubicBezTo>
                    <a:pt x="1713" y="616"/>
                    <a:pt x="1312" y="223"/>
                    <a:pt x="10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5" name="Google Shape;2385;p45"/>
            <p:cNvSpPr/>
            <p:nvPr/>
          </p:nvSpPr>
          <p:spPr>
            <a:xfrm flipH="1">
              <a:off x="1749764" y="3560510"/>
              <a:ext cx="220606" cy="163145"/>
            </a:xfrm>
            <a:custGeom>
              <a:avLst/>
              <a:gdLst/>
              <a:ahLst/>
              <a:cxnLst/>
              <a:rect l="l" t="t" r="r" b="b"/>
              <a:pathLst>
                <a:path w="1812" h="1340" extrusionOk="0">
                  <a:moveTo>
                    <a:pt x="1677" y="0"/>
                  </a:moveTo>
                  <a:cubicBezTo>
                    <a:pt x="910" y="232"/>
                    <a:pt x="330" y="732"/>
                    <a:pt x="0" y="1071"/>
                  </a:cubicBezTo>
                  <a:cubicBezTo>
                    <a:pt x="9" y="1080"/>
                    <a:pt x="9" y="1098"/>
                    <a:pt x="18" y="1107"/>
                  </a:cubicBezTo>
                  <a:cubicBezTo>
                    <a:pt x="107" y="1252"/>
                    <a:pt x="245" y="1339"/>
                    <a:pt x="436" y="1339"/>
                  </a:cubicBezTo>
                  <a:cubicBezTo>
                    <a:pt x="514" y="1339"/>
                    <a:pt x="600" y="1325"/>
                    <a:pt x="696" y="1294"/>
                  </a:cubicBezTo>
                  <a:cubicBezTo>
                    <a:pt x="907" y="1226"/>
                    <a:pt x="1148" y="1201"/>
                    <a:pt x="1401" y="1201"/>
                  </a:cubicBezTo>
                  <a:cubicBezTo>
                    <a:pt x="1512" y="1201"/>
                    <a:pt x="1626" y="1205"/>
                    <a:pt x="1740" y="1214"/>
                  </a:cubicBezTo>
                  <a:cubicBezTo>
                    <a:pt x="1811" y="741"/>
                    <a:pt x="1776" y="339"/>
                    <a:pt x="1677" y="0"/>
                  </a:cubicBezTo>
                  <a:close/>
                </a:path>
              </a:pathLst>
            </a:custGeom>
            <a:solidFill>
              <a:srgbClr val="FF1C4A">
                <a:alpha val="6607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6" name="Google Shape;2386;p45"/>
            <p:cNvSpPr/>
            <p:nvPr/>
          </p:nvSpPr>
          <p:spPr>
            <a:xfrm flipH="1">
              <a:off x="1326205" y="3177363"/>
              <a:ext cx="195648" cy="601567"/>
            </a:xfrm>
            <a:custGeom>
              <a:avLst/>
              <a:gdLst/>
              <a:ahLst/>
              <a:cxnLst/>
              <a:rect l="l" t="t" r="r" b="b"/>
              <a:pathLst>
                <a:path w="1607" h="4941" extrusionOk="0">
                  <a:moveTo>
                    <a:pt x="882" y="1"/>
                  </a:moveTo>
                  <a:cubicBezTo>
                    <a:pt x="790" y="1"/>
                    <a:pt x="647" y="16"/>
                    <a:pt x="465" y="52"/>
                  </a:cubicBezTo>
                  <a:cubicBezTo>
                    <a:pt x="670" y="971"/>
                    <a:pt x="955" y="3022"/>
                    <a:pt x="1" y="4807"/>
                  </a:cubicBezTo>
                  <a:cubicBezTo>
                    <a:pt x="224" y="4887"/>
                    <a:pt x="358" y="4940"/>
                    <a:pt x="358" y="4940"/>
                  </a:cubicBezTo>
                  <a:cubicBezTo>
                    <a:pt x="358" y="4940"/>
                    <a:pt x="848" y="4664"/>
                    <a:pt x="1223" y="2889"/>
                  </a:cubicBezTo>
                  <a:cubicBezTo>
                    <a:pt x="1223" y="2871"/>
                    <a:pt x="1232" y="2853"/>
                    <a:pt x="1232" y="2835"/>
                  </a:cubicBezTo>
                  <a:cubicBezTo>
                    <a:pt x="1606" y="1006"/>
                    <a:pt x="1000" y="25"/>
                    <a:pt x="1000" y="25"/>
                  </a:cubicBezTo>
                  <a:cubicBezTo>
                    <a:pt x="992" y="10"/>
                    <a:pt x="951" y="1"/>
                    <a:pt x="882" y="1"/>
                  </a:cubicBezTo>
                  <a:close/>
                </a:path>
              </a:pathLst>
            </a:custGeom>
            <a:solidFill>
              <a:srgbClr val="FCB1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7" name="Google Shape;2387;p45"/>
            <p:cNvSpPr/>
            <p:nvPr/>
          </p:nvSpPr>
          <p:spPr>
            <a:xfrm flipH="1">
              <a:off x="672542" y="3753119"/>
              <a:ext cx="773218" cy="666460"/>
            </a:xfrm>
            <a:custGeom>
              <a:avLst/>
              <a:gdLst/>
              <a:ahLst/>
              <a:cxnLst/>
              <a:rect l="l" t="t" r="r" b="b"/>
              <a:pathLst>
                <a:path w="6351" h="5474" extrusionOk="0">
                  <a:moveTo>
                    <a:pt x="2724" y="0"/>
                  </a:moveTo>
                  <a:cubicBezTo>
                    <a:pt x="2544" y="0"/>
                    <a:pt x="2363" y="36"/>
                    <a:pt x="2186" y="113"/>
                  </a:cubicBezTo>
                  <a:cubicBezTo>
                    <a:pt x="2150" y="122"/>
                    <a:pt x="2114" y="149"/>
                    <a:pt x="2070" y="167"/>
                  </a:cubicBezTo>
                  <a:cubicBezTo>
                    <a:pt x="1213" y="631"/>
                    <a:pt x="0" y="2709"/>
                    <a:pt x="812" y="4271"/>
                  </a:cubicBezTo>
                  <a:cubicBezTo>
                    <a:pt x="1229" y="5079"/>
                    <a:pt x="1790" y="5473"/>
                    <a:pt x="2228" y="5473"/>
                  </a:cubicBezTo>
                  <a:cubicBezTo>
                    <a:pt x="2390" y="5473"/>
                    <a:pt x="2535" y="5420"/>
                    <a:pt x="2650" y="5314"/>
                  </a:cubicBezTo>
                  <a:cubicBezTo>
                    <a:pt x="2828" y="5145"/>
                    <a:pt x="2944" y="4859"/>
                    <a:pt x="2935" y="4440"/>
                  </a:cubicBezTo>
                  <a:lnTo>
                    <a:pt x="2935" y="4440"/>
                  </a:lnTo>
                  <a:cubicBezTo>
                    <a:pt x="2935" y="4440"/>
                    <a:pt x="3277" y="4960"/>
                    <a:pt x="3945" y="4960"/>
                  </a:cubicBezTo>
                  <a:cubicBezTo>
                    <a:pt x="4255" y="4960"/>
                    <a:pt x="4636" y="4848"/>
                    <a:pt x="5085" y="4520"/>
                  </a:cubicBezTo>
                  <a:cubicBezTo>
                    <a:pt x="6351" y="3603"/>
                    <a:pt x="4539" y="0"/>
                    <a:pt x="27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8" name="Google Shape;2388;p45"/>
            <p:cNvSpPr/>
            <p:nvPr/>
          </p:nvSpPr>
          <p:spPr>
            <a:xfrm flipH="1">
              <a:off x="1123130" y="3766876"/>
              <a:ext cx="322631" cy="652702"/>
            </a:xfrm>
            <a:custGeom>
              <a:avLst/>
              <a:gdLst/>
              <a:ahLst/>
              <a:cxnLst/>
              <a:rect l="l" t="t" r="r" b="b"/>
              <a:pathLst>
                <a:path w="2650" h="5361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2150" y="18"/>
                    <a:pt x="2114" y="36"/>
                    <a:pt x="2070" y="54"/>
                  </a:cubicBezTo>
                  <a:cubicBezTo>
                    <a:pt x="1213" y="518"/>
                    <a:pt x="0" y="2596"/>
                    <a:pt x="812" y="4158"/>
                  </a:cubicBezTo>
                  <a:cubicBezTo>
                    <a:pt x="1229" y="4966"/>
                    <a:pt x="1790" y="5360"/>
                    <a:pt x="2228" y="5360"/>
                  </a:cubicBezTo>
                  <a:cubicBezTo>
                    <a:pt x="2390" y="5360"/>
                    <a:pt x="2535" y="5307"/>
                    <a:pt x="2650" y="5201"/>
                  </a:cubicBezTo>
                  <a:cubicBezTo>
                    <a:pt x="2266" y="5059"/>
                    <a:pt x="1838" y="4702"/>
                    <a:pt x="1526" y="3836"/>
                  </a:cubicBezTo>
                  <a:cubicBezTo>
                    <a:pt x="1008" y="2391"/>
                    <a:pt x="1686" y="857"/>
                    <a:pt x="2186" y="0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89" name="Google Shape;2389;p45"/>
            <p:cNvSpPr/>
            <p:nvPr/>
          </p:nvSpPr>
          <p:spPr>
            <a:xfrm flipH="1">
              <a:off x="1017697" y="4500055"/>
              <a:ext cx="33846" cy="103244"/>
            </a:xfrm>
            <a:custGeom>
              <a:avLst/>
              <a:gdLst/>
              <a:ahLst/>
              <a:cxnLst/>
              <a:rect l="l" t="t" r="r" b="b"/>
              <a:pathLst>
                <a:path w="278" h="848" extrusionOk="0">
                  <a:moveTo>
                    <a:pt x="134" y="0"/>
                  </a:moveTo>
                  <a:cubicBezTo>
                    <a:pt x="63" y="0"/>
                    <a:pt x="1" y="62"/>
                    <a:pt x="1" y="134"/>
                  </a:cubicBezTo>
                  <a:lnTo>
                    <a:pt x="1" y="705"/>
                  </a:lnTo>
                  <a:cubicBezTo>
                    <a:pt x="1" y="785"/>
                    <a:pt x="63" y="848"/>
                    <a:pt x="134" y="848"/>
                  </a:cubicBezTo>
                  <a:cubicBezTo>
                    <a:pt x="215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5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0" name="Google Shape;2390;p45"/>
            <p:cNvSpPr/>
            <p:nvPr/>
          </p:nvSpPr>
          <p:spPr>
            <a:xfrm flipH="1">
              <a:off x="986286" y="4500055"/>
              <a:ext cx="33724" cy="103244"/>
            </a:xfrm>
            <a:custGeom>
              <a:avLst/>
              <a:gdLst/>
              <a:ahLst/>
              <a:cxnLst/>
              <a:rect l="l" t="t" r="r" b="b"/>
              <a:pathLst>
                <a:path w="277" h="848" extrusionOk="0">
                  <a:moveTo>
                    <a:pt x="134" y="0"/>
                  </a:moveTo>
                  <a:cubicBezTo>
                    <a:pt x="63" y="0"/>
                    <a:pt x="0" y="62"/>
                    <a:pt x="0" y="134"/>
                  </a:cubicBezTo>
                  <a:lnTo>
                    <a:pt x="0" y="705"/>
                  </a:lnTo>
                  <a:cubicBezTo>
                    <a:pt x="0" y="785"/>
                    <a:pt x="63" y="848"/>
                    <a:pt x="134" y="848"/>
                  </a:cubicBezTo>
                  <a:cubicBezTo>
                    <a:pt x="214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4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1" name="Google Shape;2391;p45"/>
            <p:cNvSpPr/>
            <p:nvPr/>
          </p:nvSpPr>
          <p:spPr>
            <a:xfrm flipH="1">
              <a:off x="952562" y="4500055"/>
              <a:ext cx="33846" cy="103244"/>
            </a:xfrm>
            <a:custGeom>
              <a:avLst/>
              <a:gdLst/>
              <a:ahLst/>
              <a:cxnLst/>
              <a:rect l="l" t="t" r="r" b="b"/>
              <a:pathLst>
                <a:path w="278" h="848" extrusionOk="0">
                  <a:moveTo>
                    <a:pt x="135" y="0"/>
                  </a:moveTo>
                  <a:cubicBezTo>
                    <a:pt x="63" y="0"/>
                    <a:pt x="1" y="62"/>
                    <a:pt x="1" y="134"/>
                  </a:cubicBezTo>
                  <a:lnTo>
                    <a:pt x="1" y="705"/>
                  </a:lnTo>
                  <a:cubicBezTo>
                    <a:pt x="1" y="785"/>
                    <a:pt x="63" y="848"/>
                    <a:pt x="135" y="848"/>
                  </a:cubicBezTo>
                  <a:cubicBezTo>
                    <a:pt x="215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5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2" name="Google Shape;2392;p45"/>
            <p:cNvSpPr/>
            <p:nvPr/>
          </p:nvSpPr>
          <p:spPr>
            <a:xfrm flipH="1">
              <a:off x="920055" y="4500055"/>
              <a:ext cx="33724" cy="103244"/>
            </a:xfrm>
            <a:custGeom>
              <a:avLst/>
              <a:gdLst/>
              <a:ahLst/>
              <a:cxnLst/>
              <a:rect l="l" t="t" r="r" b="b"/>
              <a:pathLst>
                <a:path w="277" h="848" extrusionOk="0">
                  <a:moveTo>
                    <a:pt x="134" y="0"/>
                  </a:moveTo>
                  <a:cubicBezTo>
                    <a:pt x="63" y="0"/>
                    <a:pt x="0" y="62"/>
                    <a:pt x="0" y="134"/>
                  </a:cubicBezTo>
                  <a:lnTo>
                    <a:pt x="0" y="705"/>
                  </a:lnTo>
                  <a:cubicBezTo>
                    <a:pt x="0" y="785"/>
                    <a:pt x="63" y="848"/>
                    <a:pt x="134" y="848"/>
                  </a:cubicBezTo>
                  <a:cubicBezTo>
                    <a:pt x="215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5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3" name="Google Shape;2393;p45"/>
            <p:cNvSpPr/>
            <p:nvPr/>
          </p:nvSpPr>
          <p:spPr>
            <a:xfrm flipH="1">
              <a:off x="1299055" y="4500055"/>
              <a:ext cx="33846" cy="103244"/>
            </a:xfrm>
            <a:custGeom>
              <a:avLst/>
              <a:gdLst/>
              <a:ahLst/>
              <a:cxnLst/>
              <a:rect l="l" t="t" r="r" b="b"/>
              <a:pathLst>
                <a:path w="278" h="848" extrusionOk="0">
                  <a:moveTo>
                    <a:pt x="135" y="0"/>
                  </a:moveTo>
                  <a:cubicBezTo>
                    <a:pt x="63" y="0"/>
                    <a:pt x="1" y="62"/>
                    <a:pt x="1" y="134"/>
                  </a:cubicBezTo>
                  <a:lnTo>
                    <a:pt x="1" y="705"/>
                  </a:lnTo>
                  <a:cubicBezTo>
                    <a:pt x="1" y="785"/>
                    <a:pt x="63" y="848"/>
                    <a:pt x="135" y="848"/>
                  </a:cubicBezTo>
                  <a:cubicBezTo>
                    <a:pt x="215" y="848"/>
                    <a:pt x="278" y="785"/>
                    <a:pt x="278" y="705"/>
                  </a:cubicBezTo>
                  <a:lnTo>
                    <a:pt x="278" y="134"/>
                  </a:lnTo>
                  <a:cubicBezTo>
                    <a:pt x="278" y="62"/>
                    <a:pt x="215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4" name="Google Shape;2394;p45"/>
            <p:cNvSpPr/>
            <p:nvPr/>
          </p:nvSpPr>
          <p:spPr>
            <a:xfrm flipH="1">
              <a:off x="1267522" y="4500055"/>
              <a:ext cx="33846" cy="103244"/>
            </a:xfrm>
            <a:custGeom>
              <a:avLst/>
              <a:gdLst/>
              <a:ahLst/>
              <a:cxnLst/>
              <a:rect l="l" t="t" r="r" b="b"/>
              <a:pathLst>
                <a:path w="278" h="848" extrusionOk="0">
                  <a:moveTo>
                    <a:pt x="134" y="0"/>
                  </a:moveTo>
                  <a:cubicBezTo>
                    <a:pt x="63" y="0"/>
                    <a:pt x="1" y="62"/>
                    <a:pt x="1" y="134"/>
                  </a:cubicBezTo>
                  <a:lnTo>
                    <a:pt x="1" y="705"/>
                  </a:lnTo>
                  <a:cubicBezTo>
                    <a:pt x="1" y="785"/>
                    <a:pt x="63" y="848"/>
                    <a:pt x="134" y="848"/>
                  </a:cubicBezTo>
                  <a:cubicBezTo>
                    <a:pt x="215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5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5" name="Google Shape;2395;p45"/>
            <p:cNvSpPr/>
            <p:nvPr/>
          </p:nvSpPr>
          <p:spPr>
            <a:xfrm flipH="1">
              <a:off x="1233920" y="4500055"/>
              <a:ext cx="33724" cy="103244"/>
            </a:xfrm>
            <a:custGeom>
              <a:avLst/>
              <a:gdLst/>
              <a:ahLst/>
              <a:cxnLst/>
              <a:rect l="l" t="t" r="r" b="b"/>
              <a:pathLst>
                <a:path w="277" h="848" extrusionOk="0">
                  <a:moveTo>
                    <a:pt x="134" y="0"/>
                  </a:moveTo>
                  <a:cubicBezTo>
                    <a:pt x="63" y="0"/>
                    <a:pt x="0" y="62"/>
                    <a:pt x="0" y="134"/>
                  </a:cubicBezTo>
                  <a:lnTo>
                    <a:pt x="0" y="705"/>
                  </a:lnTo>
                  <a:cubicBezTo>
                    <a:pt x="0" y="785"/>
                    <a:pt x="63" y="848"/>
                    <a:pt x="134" y="848"/>
                  </a:cubicBezTo>
                  <a:cubicBezTo>
                    <a:pt x="214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4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6" name="Google Shape;2396;p45"/>
            <p:cNvSpPr/>
            <p:nvPr/>
          </p:nvSpPr>
          <p:spPr>
            <a:xfrm flipH="1">
              <a:off x="1201292" y="4500055"/>
              <a:ext cx="33846" cy="103244"/>
            </a:xfrm>
            <a:custGeom>
              <a:avLst/>
              <a:gdLst/>
              <a:ahLst/>
              <a:cxnLst/>
              <a:rect l="l" t="t" r="r" b="b"/>
              <a:pathLst>
                <a:path w="278" h="848" extrusionOk="0">
                  <a:moveTo>
                    <a:pt x="144" y="0"/>
                  </a:moveTo>
                  <a:cubicBezTo>
                    <a:pt x="63" y="0"/>
                    <a:pt x="1" y="62"/>
                    <a:pt x="1" y="134"/>
                  </a:cubicBezTo>
                  <a:lnTo>
                    <a:pt x="1" y="705"/>
                  </a:lnTo>
                  <a:cubicBezTo>
                    <a:pt x="1" y="785"/>
                    <a:pt x="63" y="848"/>
                    <a:pt x="144" y="848"/>
                  </a:cubicBezTo>
                  <a:cubicBezTo>
                    <a:pt x="215" y="848"/>
                    <a:pt x="277" y="785"/>
                    <a:pt x="277" y="705"/>
                  </a:cubicBezTo>
                  <a:lnTo>
                    <a:pt x="277" y="134"/>
                  </a:lnTo>
                  <a:cubicBezTo>
                    <a:pt x="277" y="62"/>
                    <a:pt x="215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</p:grpSp>
      <p:grpSp>
        <p:nvGrpSpPr>
          <p:cNvPr id="2397" name="Google Shape;2397;p45"/>
          <p:cNvGrpSpPr/>
          <p:nvPr/>
        </p:nvGrpSpPr>
        <p:grpSpPr>
          <a:xfrm>
            <a:off x="13472298" y="7942857"/>
            <a:ext cx="2993299" cy="2639085"/>
            <a:chOff x="5226818" y="2317885"/>
            <a:chExt cx="2170271" cy="2420025"/>
          </a:xfrm>
        </p:grpSpPr>
        <p:sp>
          <p:nvSpPr>
            <p:cNvPr id="2398" name="Google Shape;2398;p45"/>
            <p:cNvSpPr/>
            <p:nvPr/>
          </p:nvSpPr>
          <p:spPr>
            <a:xfrm flipH="1">
              <a:off x="6416169" y="2317885"/>
              <a:ext cx="450831" cy="252997"/>
            </a:xfrm>
            <a:custGeom>
              <a:avLst/>
              <a:gdLst/>
              <a:ahLst/>
              <a:cxnLst/>
              <a:rect l="l" t="t" r="r" b="b"/>
              <a:pathLst>
                <a:path w="3703" h="2078" extrusionOk="0">
                  <a:moveTo>
                    <a:pt x="3569" y="1"/>
                  </a:moveTo>
                  <a:lnTo>
                    <a:pt x="125" y="45"/>
                  </a:lnTo>
                  <a:cubicBezTo>
                    <a:pt x="54" y="54"/>
                    <a:pt x="0" y="108"/>
                    <a:pt x="0" y="179"/>
                  </a:cubicBezTo>
                  <a:lnTo>
                    <a:pt x="0" y="1535"/>
                  </a:lnTo>
                  <a:cubicBezTo>
                    <a:pt x="0" y="1606"/>
                    <a:pt x="54" y="1660"/>
                    <a:pt x="125" y="1660"/>
                  </a:cubicBezTo>
                  <a:lnTo>
                    <a:pt x="1437" y="1660"/>
                  </a:lnTo>
                  <a:cubicBezTo>
                    <a:pt x="1472" y="1660"/>
                    <a:pt x="1508" y="1678"/>
                    <a:pt x="1526" y="1705"/>
                  </a:cubicBezTo>
                  <a:lnTo>
                    <a:pt x="1838" y="2052"/>
                  </a:lnTo>
                  <a:cubicBezTo>
                    <a:pt x="1851" y="2069"/>
                    <a:pt x="1870" y="2077"/>
                    <a:pt x="1889" y="2077"/>
                  </a:cubicBezTo>
                  <a:cubicBezTo>
                    <a:pt x="1920" y="2077"/>
                    <a:pt x="1952" y="2056"/>
                    <a:pt x="1963" y="2017"/>
                  </a:cubicBezTo>
                  <a:lnTo>
                    <a:pt x="2025" y="1740"/>
                  </a:lnTo>
                  <a:cubicBezTo>
                    <a:pt x="2043" y="1687"/>
                    <a:pt x="2088" y="1642"/>
                    <a:pt x="2150" y="1642"/>
                  </a:cubicBezTo>
                  <a:lnTo>
                    <a:pt x="3578" y="1642"/>
                  </a:lnTo>
                  <a:cubicBezTo>
                    <a:pt x="3640" y="1642"/>
                    <a:pt x="3703" y="1589"/>
                    <a:pt x="3703" y="1517"/>
                  </a:cubicBezTo>
                  <a:lnTo>
                    <a:pt x="3703" y="134"/>
                  </a:lnTo>
                  <a:cubicBezTo>
                    <a:pt x="3703" y="63"/>
                    <a:pt x="3640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399" name="Google Shape;2399;p45"/>
            <p:cNvSpPr/>
            <p:nvPr/>
          </p:nvSpPr>
          <p:spPr>
            <a:xfrm flipH="1">
              <a:off x="6719199" y="2401528"/>
              <a:ext cx="28367" cy="2836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7" y="1"/>
                  </a:moveTo>
                  <a:cubicBezTo>
                    <a:pt x="54" y="1"/>
                    <a:pt x="1" y="54"/>
                    <a:pt x="1" y="117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33" y="179"/>
                    <a:pt x="233" y="117"/>
                  </a:cubicBezTo>
                  <a:cubicBezTo>
                    <a:pt x="233" y="54"/>
                    <a:pt x="179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0" name="Google Shape;2400;p45"/>
            <p:cNvSpPr/>
            <p:nvPr/>
          </p:nvSpPr>
          <p:spPr>
            <a:xfrm flipH="1">
              <a:off x="6629106" y="2401528"/>
              <a:ext cx="28245" cy="28368"/>
            </a:xfrm>
            <a:custGeom>
              <a:avLst/>
              <a:gdLst/>
              <a:ahLst/>
              <a:cxnLst/>
              <a:rect l="l" t="t" r="r" b="b"/>
              <a:pathLst>
                <a:path w="232" h="233" extrusionOk="0">
                  <a:moveTo>
                    <a:pt x="116" y="1"/>
                  </a:moveTo>
                  <a:cubicBezTo>
                    <a:pt x="54" y="1"/>
                    <a:pt x="0" y="54"/>
                    <a:pt x="0" y="117"/>
                  </a:cubicBezTo>
                  <a:cubicBezTo>
                    <a:pt x="0" y="179"/>
                    <a:pt x="54" y="232"/>
                    <a:pt x="116" y="232"/>
                  </a:cubicBezTo>
                  <a:cubicBezTo>
                    <a:pt x="178" y="232"/>
                    <a:pt x="232" y="179"/>
                    <a:pt x="232" y="117"/>
                  </a:cubicBezTo>
                  <a:cubicBezTo>
                    <a:pt x="232" y="54"/>
                    <a:pt x="178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1" name="Google Shape;2401;p45"/>
            <p:cNvSpPr/>
            <p:nvPr/>
          </p:nvSpPr>
          <p:spPr>
            <a:xfrm flipH="1">
              <a:off x="6528055" y="2401528"/>
              <a:ext cx="28367" cy="2836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7" y="1"/>
                  </a:moveTo>
                  <a:cubicBezTo>
                    <a:pt x="54" y="1"/>
                    <a:pt x="1" y="54"/>
                    <a:pt x="1" y="117"/>
                  </a:cubicBezTo>
                  <a:cubicBezTo>
                    <a:pt x="1" y="179"/>
                    <a:pt x="54" y="232"/>
                    <a:pt x="117" y="232"/>
                  </a:cubicBezTo>
                  <a:cubicBezTo>
                    <a:pt x="179" y="232"/>
                    <a:pt x="233" y="179"/>
                    <a:pt x="233" y="117"/>
                  </a:cubicBezTo>
                  <a:cubicBezTo>
                    <a:pt x="233" y="54"/>
                    <a:pt x="179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2" name="Google Shape;2402;p45"/>
            <p:cNvSpPr/>
            <p:nvPr/>
          </p:nvSpPr>
          <p:spPr>
            <a:xfrm flipH="1">
              <a:off x="5226818" y="4528135"/>
              <a:ext cx="2170271" cy="209775"/>
            </a:xfrm>
            <a:custGeom>
              <a:avLst/>
              <a:gdLst/>
              <a:ahLst/>
              <a:cxnLst/>
              <a:rect l="l" t="t" r="r" b="b"/>
              <a:pathLst>
                <a:path w="17826" h="1723" extrusionOk="0">
                  <a:moveTo>
                    <a:pt x="8913" y="1"/>
                  </a:moveTo>
                  <a:cubicBezTo>
                    <a:pt x="3989" y="1"/>
                    <a:pt x="1" y="384"/>
                    <a:pt x="1" y="857"/>
                  </a:cubicBezTo>
                  <a:cubicBezTo>
                    <a:pt x="1" y="1339"/>
                    <a:pt x="3989" y="1723"/>
                    <a:pt x="8913" y="1723"/>
                  </a:cubicBezTo>
                  <a:cubicBezTo>
                    <a:pt x="13837" y="1723"/>
                    <a:pt x="17825" y="1339"/>
                    <a:pt x="17825" y="857"/>
                  </a:cubicBezTo>
                  <a:cubicBezTo>
                    <a:pt x="17825" y="384"/>
                    <a:pt x="13837" y="1"/>
                    <a:pt x="8913" y="1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3" name="Google Shape;2403;p45"/>
            <p:cNvSpPr/>
            <p:nvPr/>
          </p:nvSpPr>
          <p:spPr>
            <a:xfrm flipH="1">
              <a:off x="6530247" y="4140483"/>
              <a:ext cx="706014" cy="507332"/>
            </a:xfrm>
            <a:custGeom>
              <a:avLst/>
              <a:gdLst/>
              <a:ahLst/>
              <a:cxnLst/>
              <a:rect l="l" t="t" r="r" b="b"/>
              <a:pathLst>
                <a:path w="5799" h="4167" extrusionOk="0">
                  <a:moveTo>
                    <a:pt x="2364" y="0"/>
                  </a:moveTo>
                  <a:cubicBezTo>
                    <a:pt x="2364" y="0"/>
                    <a:pt x="2043" y="107"/>
                    <a:pt x="1651" y="241"/>
                  </a:cubicBezTo>
                  <a:cubicBezTo>
                    <a:pt x="1249" y="384"/>
                    <a:pt x="776" y="553"/>
                    <a:pt x="518" y="678"/>
                  </a:cubicBezTo>
                  <a:cubicBezTo>
                    <a:pt x="0" y="928"/>
                    <a:pt x="2337" y="4166"/>
                    <a:pt x="2337" y="4166"/>
                  </a:cubicBezTo>
                  <a:cubicBezTo>
                    <a:pt x="2337" y="4166"/>
                    <a:pt x="3408" y="3783"/>
                    <a:pt x="4291" y="3506"/>
                  </a:cubicBezTo>
                  <a:cubicBezTo>
                    <a:pt x="4809" y="3337"/>
                    <a:pt x="5264" y="3212"/>
                    <a:pt x="5406" y="3203"/>
                  </a:cubicBezTo>
                  <a:cubicBezTo>
                    <a:pt x="5799" y="3185"/>
                    <a:pt x="2364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4" name="Google Shape;2404;p45"/>
            <p:cNvSpPr/>
            <p:nvPr/>
          </p:nvSpPr>
          <p:spPr>
            <a:xfrm flipH="1">
              <a:off x="6883193" y="4201601"/>
              <a:ext cx="449735" cy="480669"/>
            </a:xfrm>
            <a:custGeom>
              <a:avLst/>
              <a:gdLst/>
              <a:ahLst/>
              <a:cxnLst/>
              <a:rect l="l" t="t" r="r" b="b"/>
              <a:pathLst>
                <a:path w="3694" h="3948" extrusionOk="0">
                  <a:moveTo>
                    <a:pt x="1278" y="1"/>
                  </a:moveTo>
                  <a:cubicBezTo>
                    <a:pt x="1070" y="1"/>
                    <a:pt x="877" y="47"/>
                    <a:pt x="714" y="149"/>
                  </a:cubicBezTo>
                  <a:cubicBezTo>
                    <a:pt x="696" y="167"/>
                    <a:pt x="678" y="176"/>
                    <a:pt x="660" y="185"/>
                  </a:cubicBezTo>
                  <a:cubicBezTo>
                    <a:pt x="0" y="676"/>
                    <a:pt x="134" y="1978"/>
                    <a:pt x="705" y="2888"/>
                  </a:cubicBezTo>
                  <a:cubicBezTo>
                    <a:pt x="1121" y="3561"/>
                    <a:pt x="1786" y="3948"/>
                    <a:pt x="2395" y="3948"/>
                  </a:cubicBezTo>
                  <a:cubicBezTo>
                    <a:pt x="2634" y="3948"/>
                    <a:pt x="2865" y="3888"/>
                    <a:pt x="3069" y="3762"/>
                  </a:cubicBezTo>
                  <a:cubicBezTo>
                    <a:pt x="3479" y="3495"/>
                    <a:pt x="3693" y="3013"/>
                    <a:pt x="3685" y="2469"/>
                  </a:cubicBezTo>
                  <a:cubicBezTo>
                    <a:pt x="3676" y="2076"/>
                    <a:pt x="3551" y="1648"/>
                    <a:pt x="3301" y="1256"/>
                  </a:cubicBezTo>
                  <a:cubicBezTo>
                    <a:pt x="2853" y="533"/>
                    <a:pt x="1981" y="1"/>
                    <a:pt x="1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5" name="Google Shape;2405;p45"/>
            <p:cNvSpPr/>
            <p:nvPr/>
          </p:nvSpPr>
          <p:spPr>
            <a:xfrm flipH="1">
              <a:off x="6912534" y="4359146"/>
              <a:ext cx="307534" cy="273329"/>
            </a:xfrm>
            <a:custGeom>
              <a:avLst/>
              <a:gdLst/>
              <a:ahLst/>
              <a:cxnLst/>
              <a:rect l="l" t="t" r="r" b="b"/>
              <a:pathLst>
                <a:path w="2526" h="2245" extrusionOk="0">
                  <a:moveTo>
                    <a:pt x="885" y="1"/>
                  </a:moveTo>
                  <a:cubicBezTo>
                    <a:pt x="673" y="1"/>
                    <a:pt x="484" y="64"/>
                    <a:pt x="358" y="220"/>
                  </a:cubicBezTo>
                  <a:cubicBezTo>
                    <a:pt x="1" y="648"/>
                    <a:pt x="251" y="1612"/>
                    <a:pt x="706" y="1987"/>
                  </a:cubicBezTo>
                  <a:cubicBezTo>
                    <a:pt x="915" y="2159"/>
                    <a:pt x="1169" y="2245"/>
                    <a:pt x="1415" y="2245"/>
                  </a:cubicBezTo>
                  <a:cubicBezTo>
                    <a:pt x="1703" y="2245"/>
                    <a:pt x="1981" y="2128"/>
                    <a:pt x="2169" y="1897"/>
                  </a:cubicBezTo>
                  <a:cubicBezTo>
                    <a:pt x="2526" y="1469"/>
                    <a:pt x="2436" y="818"/>
                    <a:pt x="1981" y="434"/>
                  </a:cubicBezTo>
                  <a:cubicBezTo>
                    <a:pt x="1692" y="196"/>
                    <a:pt x="1254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6" name="Google Shape;2406;p45"/>
            <p:cNvSpPr/>
            <p:nvPr/>
          </p:nvSpPr>
          <p:spPr>
            <a:xfrm flipH="1">
              <a:off x="7177578" y="4277330"/>
              <a:ext cx="66352" cy="72198"/>
            </a:xfrm>
            <a:custGeom>
              <a:avLst/>
              <a:gdLst/>
              <a:ahLst/>
              <a:cxnLst/>
              <a:rect l="l" t="t" r="r" b="b"/>
              <a:pathLst>
                <a:path w="545" h="593" extrusionOk="0">
                  <a:moveTo>
                    <a:pt x="185" y="0"/>
                  </a:moveTo>
                  <a:cubicBezTo>
                    <a:pt x="158" y="0"/>
                    <a:pt x="132" y="6"/>
                    <a:pt x="108" y="18"/>
                  </a:cubicBezTo>
                  <a:cubicBezTo>
                    <a:pt x="10" y="71"/>
                    <a:pt x="1" y="250"/>
                    <a:pt x="90" y="402"/>
                  </a:cubicBezTo>
                  <a:cubicBezTo>
                    <a:pt x="158" y="518"/>
                    <a:pt x="264" y="592"/>
                    <a:pt x="353" y="592"/>
                  </a:cubicBezTo>
                  <a:cubicBezTo>
                    <a:pt x="380" y="592"/>
                    <a:pt x="406" y="586"/>
                    <a:pt x="429" y="571"/>
                  </a:cubicBezTo>
                  <a:cubicBezTo>
                    <a:pt x="536" y="518"/>
                    <a:pt x="545" y="348"/>
                    <a:pt x="456" y="187"/>
                  </a:cubicBezTo>
                  <a:cubicBezTo>
                    <a:pt x="386" y="70"/>
                    <a:pt x="279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7" name="Google Shape;2407;p45"/>
            <p:cNvSpPr/>
            <p:nvPr/>
          </p:nvSpPr>
          <p:spPr>
            <a:xfrm flipH="1">
              <a:off x="7206919" y="4359268"/>
              <a:ext cx="82667" cy="54057"/>
            </a:xfrm>
            <a:custGeom>
              <a:avLst/>
              <a:gdLst/>
              <a:ahLst/>
              <a:cxnLst/>
              <a:rect l="l" t="t" r="r" b="b"/>
              <a:pathLst>
                <a:path w="679" h="444" extrusionOk="0">
                  <a:moveTo>
                    <a:pt x="265" y="0"/>
                  </a:moveTo>
                  <a:cubicBezTo>
                    <a:pt x="155" y="0"/>
                    <a:pt x="62" y="45"/>
                    <a:pt x="37" y="121"/>
                  </a:cubicBezTo>
                  <a:cubicBezTo>
                    <a:pt x="1" y="228"/>
                    <a:pt x="108" y="362"/>
                    <a:pt x="278" y="415"/>
                  </a:cubicBezTo>
                  <a:cubicBezTo>
                    <a:pt x="328" y="435"/>
                    <a:pt x="379" y="444"/>
                    <a:pt x="426" y="444"/>
                  </a:cubicBezTo>
                  <a:cubicBezTo>
                    <a:pt x="531" y="444"/>
                    <a:pt x="619" y="400"/>
                    <a:pt x="643" y="326"/>
                  </a:cubicBezTo>
                  <a:cubicBezTo>
                    <a:pt x="679" y="210"/>
                    <a:pt x="572" y="76"/>
                    <a:pt x="402" y="23"/>
                  </a:cubicBezTo>
                  <a:cubicBezTo>
                    <a:pt x="356" y="8"/>
                    <a:pt x="309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8" name="Google Shape;2408;p45"/>
            <p:cNvSpPr/>
            <p:nvPr/>
          </p:nvSpPr>
          <p:spPr>
            <a:xfrm flipH="1">
              <a:off x="7097225" y="4258093"/>
              <a:ext cx="60874" cy="76581"/>
            </a:xfrm>
            <a:custGeom>
              <a:avLst/>
              <a:gdLst/>
              <a:ahLst/>
              <a:cxnLst/>
              <a:rect l="l" t="t" r="r" b="b"/>
              <a:pathLst>
                <a:path w="500" h="629" extrusionOk="0">
                  <a:moveTo>
                    <a:pt x="210" y="0"/>
                  </a:moveTo>
                  <a:cubicBezTo>
                    <a:pt x="196" y="0"/>
                    <a:pt x="183" y="2"/>
                    <a:pt x="170" y="6"/>
                  </a:cubicBezTo>
                  <a:cubicBezTo>
                    <a:pt x="54" y="33"/>
                    <a:pt x="0" y="194"/>
                    <a:pt x="45" y="372"/>
                  </a:cubicBezTo>
                  <a:cubicBezTo>
                    <a:pt x="84" y="521"/>
                    <a:pt x="192" y="628"/>
                    <a:pt x="290" y="628"/>
                  </a:cubicBezTo>
                  <a:cubicBezTo>
                    <a:pt x="304" y="628"/>
                    <a:pt x="317" y="626"/>
                    <a:pt x="331" y="622"/>
                  </a:cubicBezTo>
                  <a:cubicBezTo>
                    <a:pt x="446" y="595"/>
                    <a:pt x="500" y="435"/>
                    <a:pt x="455" y="265"/>
                  </a:cubicBezTo>
                  <a:cubicBezTo>
                    <a:pt x="408" y="109"/>
                    <a:pt x="30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09" name="Google Shape;2409;p45"/>
            <p:cNvSpPr/>
            <p:nvPr/>
          </p:nvSpPr>
          <p:spPr>
            <a:xfrm flipH="1">
              <a:off x="5366949" y="4140483"/>
              <a:ext cx="705040" cy="507332"/>
            </a:xfrm>
            <a:custGeom>
              <a:avLst/>
              <a:gdLst/>
              <a:ahLst/>
              <a:cxnLst/>
              <a:rect l="l" t="t" r="r" b="b"/>
              <a:pathLst>
                <a:path w="5791" h="4167" extrusionOk="0">
                  <a:moveTo>
                    <a:pt x="3426" y="0"/>
                  </a:moveTo>
                  <a:cubicBezTo>
                    <a:pt x="3426" y="0"/>
                    <a:pt x="0" y="3185"/>
                    <a:pt x="384" y="3203"/>
                  </a:cubicBezTo>
                  <a:cubicBezTo>
                    <a:pt x="536" y="3212"/>
                    <a:pt x="991" y="3337"/>
                    <a:pt x="1499" y="3506"/>
                  </a:cubicBezTo>
                  <a:cubicBezTo>
                    <a:pt x="2391" y="3783"/>
                    <a:pt x="3453" y="4166"/>
                    <a:pt x="3453" y="4166"/>
                  </a:cubicBezTo>
                  <a:cubicBezTo>
                    <a:pt x="3453" y="4166"/>
                    <a:pt x="5790" y="928"/>
                    <a:pt x="5282" y="678"/>
                  </a:cubicBezTo>
                  <a:cubicBezTo>
                    <a:pt x="5014" y="553"/>
                    <a:pt x="4541" y="384"/>
                    <a:pt x="4140" y="241"/>
                  </a:cubicBezTo>
                  <a:cubicBezTo>
                    <a:pt x="3747" y="107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0" name="Google Shape;2410;p45"/>
            <p:cNvSpPr/>
            <p:nvPr/>
          </p:nvSpPr>
          <p:spPr>
            <a:xfrm flipH="1">
              <a:off x="5270282" y="4201601"/>
              <a:ext cx="448761" cy="480669"/>
            </a:xfrm>
            <a:custGeom>
              <a:avLst/>
              <a:gdLst/>
              <a:ahLst/>
              <a:cxnLst/>
              <a:rect l="l" t="t" r="r" b="b"/>
              <a:pathLst>
                <a:path w="3686" h="3948" extrusionOk="0">
                  <a:moveTo>
                    <a:pt x="2413" y="1"/>
                  </a:moveTo>
                  <a:cubicBezTo>
                    <a:pt x="1708" y="1"/>
                    <a:pt x="839" y="533"/>
                    <a:pt x="384" y="1256"/>
                  </a:cubicBezTo>
                  <a:cubicBezTo>
                    <a:pt x="135" y="1648"/>
                    <a:pt x="10" y="2076"/>
                    <a:pt x="10" y="2469"/>
                  </a:cubicBezTo>
                  <a:cubicBezTo>
                    <a:pt x="1" y="3013"/>
                    <a:pt x="206" y="3495"/>
                    <a:pt x="625" y="3762"/>
                  </a:cubicBezTo>
                  <a:cubicBezTo>
                    <a:pt x="827" y="3888"/>
                    <a:pt x="1056" y="3948"/>
                    <a:pt x="1294" y="3948"/>
                  </a:cubicBezTo>
                  <a:cubicBezTo>
                    <a:pt x="1900" y="3948"/>
                    <a:pt x="2567" y="3561"/>
                    <a:pt x="2989" y="2888"/>
                  </a:cubicBezTo>
                  <a:cubicBezTo>
                    <a:pt x="3560" y="1978"/>
                    <a:pt x="3685" y="676"/>
                    <a:pt x="3034" y="185"/>
                  </a:cubicBezTo>
                  <a:cubicBezTo>
                    <a:pt x="3016" y="176"/>
                    <a:pt x="2998" y="167"/>
                    <a:pt x="2980" y="149"/>
                  </a:cubicBezTo>
                  <a:cubicBezTo>
                    <a:pt x="2816" y="47"/>
                    <a:pt x="2621" y="1"/>
                    <a:pt x="2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1" name="Google Shape;2411;p45"/>
            <p:cNvSpPr/>
            <p:nvPr/>
          </p:nvSpPr>
          <p:spPr>
            <a:xfrm flipH="1">
              <a:off x="5383264" y="4359146"/>
              <a:ext cx="306438" cy="273329"/>
            </a:xfrm>
            <a:custGeom>
              <a:avLst/>
              <a:gdLst/>
              <a:ahLst/>
              <a:cxnLst/>
              <a:rect l="l" t="t" r="r" b="b"/>
              <a:pathLst>
                <a:path w="2517" h="2245" extrusionOk="0">
                  <a:moveTo>
                    <a:pt x="1635" y="1"/>
                  </a:moveTo>
                  <a:cubicBezTo>
                    <a:pt x="1263" y="1"/>
                    <a:pt x="825" y="196"/>
                    <a:pt x="536" y="434"/>
                  </a:cubicBezTo>
                  <a:cubicBezTo>
                    <a:pt x="81" y="818"/>
                    <a:pt x="1" y="1469"/>
                    <a:pt x="349" y="1897"/>
                  </a:cubicBezTo>
                  <a:cubicBezTo>
                    <a:pt x="541" y="2128"/>
                    <a:pt x="819" y="2245"/>
                    <a:pt x="1105" y="2245"/>
                  </a:cubicBezTo>
                  <a:cubicBezTo>
                    <a:pt x="1350" y="2245"/>
                    <a:pt x="1602" y="2159"/>
                    <a:pt x="1812" y="1987"/>
                  </a:cubicBezTo>
                  <a:cubicBezTo>
                    <a:pt x="2276" y="1612"/>
                    <a:pt x="2516" y="648"/>
                    <a:pt x="2168" y="220"/>
                  </a:cubicBezTo>
                  <a:cubicBezTo>
                    <a:pt x="2039" y="64"/>
                    <a:pt x="1848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2" name="Google Shape;2412;p45"/>
            <p:cNvSpPr/>
            <p:nvPr/>
          </p:nvSpPr>
          <p:spPr>
            <a:xfrm flipH="1">
              <a:off x="5359401" y="4277330"/>
              <a:ext cx="65257" cy="72198"/>
            </a:xfrm>
            <a:custGeom>
              <a:avLst/>
              <a:gdLst/>
              <a:ahLst/>
              <a:cxnLst/>
              <a:rect l="l" t="t" r="r" b="b"/>
              <a:pathLst>
                <a:path w="536" h="593" extrusionOk="0">
                  <a:moveTo>
                    <a:pt x="356" y="0"/>
                  </a:moveTo>
                  <a:cubicBezTo>
                    <a:pt x="266" y="0"/>
                    <a:pt x="159" y="70"/>
                    <a:pt x="90" y="187"/>
                  </a:cubicBezTo>
                  <a:cubicBezTo>
                    <a:pt x="0" y="348"/>
                    <a:pt x="9" y="518"/>
                    <a:pt x="107" y="571"/>
                  </a:cubicBezTo>
                  <a:cubicBezTo>
                    <a:pt x="130" y="586"/>
                    <a:pt x="156" y="592"/>
                    <a:pt x="183" y="592"/>
                  </a:cubicBezTo>
                  <a:cubicBezTo>
                    <a:pt x="273" y="592"/>
                    <a:pt x="378" y="518"/>
                    <a:pt x="446" y="402"/>
                  </a:cubicBezTo>
                  <a:cubicBezTo>
                    <a:pt x="536" y="250"/>
                    <a:pt x="527" y="71"/>
                    <a:pt x="429" y="18"/>
                  </a:cubicBezTo>
                  <a:cubicBezTo>
                    <a:pt x="407" y="6"/>
                    <a:pt x="382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3" name="Google Shape;2413;p45"/>
            <p:cNvSpPr/>
            <p:nvPr/>
          </p:nvSpPr>
          <p:spPr>
            <a:xfrm flipH="1">
              <a:off x="5313746" y="4359268"/>
              <a:ext cx="82667" cy="54057"/>
            </a:xfrm>
            <a:custGeom>
              <a:avLst/>
              <a:gdLst/>
              <a:ahLst/>
              <a:cxnLst/>
              <a:rect l="l" t="t" r="r" b="b"/>
              <a:pathLst>
                <a:path w="679" h="444" extrusionOk="0">
                  <a:moveTo>
                    <a:pt x="418" y="0"/>
                  </a:moveTo>
                  <a:cubicBezTo>
                    <a:pt x="374" y="0"/>
                    <a:pt x="326" y="8"/>
                    <a:pt x="277" y="23"/>
                  </a:cubicBezTo>
                  <a:cubicBezTo>
                    <a:pt x="107" y="76"/>
                    <a:pt x="0" y="210"/>
                    <a:pt x="36" y="326"/>
                  </a:cubicBezTo>
                  <a:cubicBezTo>
                    <a:pt x="61" y="400"/>
                    <a:pt x="149" y="444"/>
                    <a:pt x="256" y="444"/>
                  </a:cubicBezTo>
                  <a:cubicBezTo>
                    <a:pt x="305" y="444"/>
                    <a:pt x="358" y="435"/>
                    <a:pt x="411" y="415"/>
                  </a:cubicBezTo>
                  <a:cubicBezTo>
                    <a:pt x="580" y="362"/>
                    <a:pt x="678" y="228"/>
                    <a:pt x="643" y="121"/>
                  </a:cubicBezTo>
                  <a:cubicBezTo>
                    <a:pt x="617" y="45"/>
                    <a:pt x="528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4" name="Google Shape;2414;p45"/>
            <p:cNvSpPr/>
            <p:nvPr/>
          </p:nvSpPr>
          <p:spPr>
            <a:xfrm flipH="1">
              <a:off x="5445233" y="4258093"/>
              <a:ext cx="59778" cy="76581"/>
            </a:xfrm>
            <a:custGeom>
              <a:avLst/>
              <a:gdLst/>
              <a:ahLst/>
              <a:cxnLst/>
              <a:rect l="l" t="t" r="r" b="b"/>
              <a:pathLst>
                <a:path w="491" h="629" extrusionOk="0">
                  <a:moveTo>
                    <a:pt x="288" y="0"/>
                  </a:moveTo>
                  <a:cubicBezTo>
                    <a:pt x="185" y="0"/>
                    <a:pt x="84" y="109"/>
                    <a:pt x="45" y="265"/>
                  </a:cubicBezTo>
                  <a:cubicBezTo>
                    <a:pt x="0" y="435"/>
                    <a:pt x="54" y="595"/>
                    <a:pt x="161" y="622"/>
                  </a:cubicBezTo>
                  <a:cubicBezTo>
                    <a:pt x="175" y="626"/>
                    <a:pt x="189" y="628"/>
                    <a:pt x="204" y="628"/>
                  </a:cubicBezTo>
                  <a:cubicBezTo>
                    <a:pt x="306" y="628"/>
                    <a:pt x="407" y="521"/>
                    <a:pt x="446" y="372"/>
                  </a:cubicBezTo>
                  <a:cubicBezTo>
                    <a:pt x="491" y="194"/>
                    <a:pt x="437" y="33"/>
                    <a:pt x="330" y="6"/>
                  </a:cubicBezTo>
                  <a:cubicBezTo>
                    <a:pt x="316" y="2"/>
                    <a:pt x="302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5" name="Google Shape;2415;p45"/>
            <p:cNvSpPr/>
            <p:nvPr/>
          </p:nvSpPr>
          <p:spPr>
            <a:xfrm flipH="1">
              <a:off x="6615957" y="2685936"/>
              <a:ext cx="335780" cy="271990"/>
            </a:xfrm>
            <a:custGeom>
              <a:avLst/>
              <a:gdLst/>
              <a:ahLst/>
              <a:cxnLst/>
              <a:rect l="l" t="t" r="r" b="b"/>
              <a:pathLst>
                <a:path w="2758" h="2234" extrusionOk="0">
                  <a:moveTo>
                    <a:pt x="1082" y="0"/>
                  </a:moveTo>
                  <a:cubicBezTo>
                    <a:pt x="855" y="0"/>
                    <a:pt x="643" y="75"/>
                    <a:pt x="473" y="269"/>
                  </a:cubicBezTo>
                  <a:cubicBezTo>
                    <a:pt x="0" y="823"/>
                    <a:pt x="723" y="1492"/>
                    <a:pt x="1312" y="1893"/>
                  </a:cubicBezTo>
                  <a:cubicBezTo>
                    <a:pt x="1614" y="2103"/>
                    <a:pt x="1876" y="2234"/>
                    <a:pt x="1914" y="2234"/>
                  </a:cubicBezTo>
                  <a:cubicBezTo>
                    <a:pt x="1916" y="2234"/>
                    <a:pt x="1918" y="2233"/>
                    <a:pt x="1918" y="2232"/>
                  </a:cubicBezTo>
                  <a:cubicBezTo>
                    <a:pt x="1927" y="2214"/>
                    <a:pt x="2043" y="2027"/>
                    <a:pt x="2177" y="1786"/>
                  </a:cubicBezTo>
                  <a:cubicBezTo>
                    <a:pt x="2320" y="1563"/>
                    <a:pt x="2480" y="1304"/>
                    <a:pt x="2596" y="1108"/>
                  </a:cubicBezTo>
                  <a:cubicBezTo>
                    <a:pt x="2695" y="956"/>
                    <a:pt x="2757" y="849"/>
                    <a:pt x="2757" y="849"/>
                  </a:cubicBezTo>
                  <a:cubicBezTo>
                    <a:pt x="2757" y="849"/>
                    <a:pt x="2588" y="689"/>
                    <a:pt x="2320" y="501"/>
                  </a:cubicBezTo>
                  <a:cubicBezTo>
                    <a:pt x="1987" y="268"/>
                    <a:pt x="1510" y="0"/>
                    <a:pt x="10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6" name="Google Shape;2416;p45"/>
            <p:cNvSpPr/>
            <p:nvPr/>
          </p:nvSpPr>
          <p:spPr>
            <a:xfrm flipH="1">
              <a:off x="6635558" y="2747541"/>
              <a:ext cx="207579" cy="155962"/>
            </a:xfrm>
            <a:custGeom>
              <a:avLst/>
              <a:gdLst/>
              <a:ahLst/>
              <a:cxnLst/>
              <a:rect l="l" t="t" r="r" b="b"/>
              <a:pathLst>
                <a:path w="1705" h="1281" extrusionOk="0">
                  <a:moveTo>
                    <a:pt x="425" y="0"/>
                  </a:moveTo>
                  <a:cubicBezTo>
                    <a:pt x="307" y="0"/>
                    <a:pt x="211" y="38"/>
                    <a:pt x="152" y="129"/>
                  </a:cubicBezTo>
                  <a:cubicBezTo>
                    <a:pt x="1" y="370"/>
                    <a:pt x="295" y="665"/>
                    <a:pt x="652" y="914"/>
                  </a:cubicBezTo>
                  <a:cubicBezTo>
                    <a:pt x="866" y="1057"/>
                    <a:pt x="1107" y="1191"/>
                    <a:pt x="1285" y="1280"/>
                  </a:cubicBezTo>
                  <a:cubicBezTo>
                    <a:pt x="1428" y="1057"/>
                    <a:pt x="1588" y="798"/>
                    <a:pt x="1704" y="602"/>
                  </a:cubicBezTo>
                  <a:cubicBezTo>
                    <a:pt x="1553" y="495"/>
                    <a:pt x="1357" y="370"/>
                    <a:pt x="1160" y="254"/>
                  </a:cubicBezTo>
                  <a:cubicBezTo>
                    <a:pt x="900" y="113"/>
                    <a:pt x="629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7" name="Google Shape;2417;p45"/>
            <p:cNvSpPr/>
            <p:nvPr/>
          </p:nvSpPr>
          <p:spPr>
            <a:xfrm flipH="1">
              <a:off x="6615957" y="2746932"/>
              <a:ext cx="176169" cy="210993"/>
            </a:xfrm>
            <a:custGeom>
              <a:avLst/>
              <a:gdLst/>
              <a:ahLst/>
              <a:cxnLst/>
              <a:rect l="l" t="t" r="r" b="b"/>
              <a:pathLst>
                <a:path w="1447" h="1733" extrusionOk="0">
                  <a:moveTo>
                    <a:pt x="1009" y="0"/>
                  </a:moveTo>
                  <a:cubicBezTo>
                    <a:pt x="929" y="72"/>
                    <a:pt x="839" y="161"/>
                    <a:pt x="741" y="259"/>
                  </a:cubicBezTo>
                  <a:cubicBezTo>
                    <a:pt x="572" y="438"/>
                    <a:pt x="393" y="661"/>
                    <a:pt x="233" y="919"/>
                  </a:cubicBezTo>
                  <a:cubicBezTo>
                    <a:pt x="144" y="1062"/>
                    <a:pt x="63" y="1223"/>
                    <a:pt x="1" y="1392"/>
                  </a:cubicBezTo>
                  <a:cubicBezTo>
                    <a:pt x="303" y="1602"/>
                    <a:pt x="565" y="1733"/>
                    <a:pt x="603" y="1733"/>
                  </a:cubicBezTo>
                  <a:cubicBezTo>
                    <a:pt x="605" y="1733"/>
                    <a:pt x="607" y="1732"/>
                    <a:pt x="607" y="1731"/>
                  </a:cubicBezTo>
                  <a:cubicBezTo>
                    <a:pt x="616" y="1713"/>
                    <a:pt x="732" y="1526"/>
                    <a:pt x="866" y="1285"/>
                  </a:cubicBezTo>
                  <a:cubicBezTo>
                    <a:pt x="1009" y="1062"/>
                    <a:pt x="1169" y="803"/>
                    <a:pt x="1285" y="607"/>
                  </a:cubicBezTo>
                  <a:cubicBezTo>
                    <a:pt x="1384" y="455"/>
                    <a:pt x="1446" y="348"/>
                    <a:pt x="1446" y="348"/>
                  </a:cubicBezTo>
                  <a:cubicBezTo>
                    <a:pt x="1446" y="348"/>
                    <a:pt x="1277" y="188"/>
                    <a:pt x="1009" y="0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8" name="Google Shape;2418;p45"/>
            <p:cNvSpPr/>
            <p:nvPr/>
          </p:nvSpPr>
          <p:spPr>
            <a:xfrm flipH="1">
              <a:off x="5698224" y="2663047"/>
              <a:ext cx="333588" cy="285139"/>
            </a:xfrm>
            <a:custGeom>
              <a:avLst/>
              <a:gdLst/>
              <a:ahLst/>
              <a:cxnLst/>
              <a:rect l="l" t="t" r="r" b="b"/>
              <a:pathLst>
                <a:path w="2740" h="2342" extrusionOk="0">
                  <a:moveTo>
                    <a:pt x="1672" y="1"/>
                  </a:moveTo>
                  <a:cubicBezTo>
                    <a:pt x="1212" y="1"/>
                    <a:pt x="717" y="373"/>
                    <a:pt x="384" y="681"/>
                  </a:cubicBezTo>
                  <a:cubicBezTo>
                    <a:pt x="152" y="904"/>
                    <a:pt x="1" y="1091"/>
                    <a:pt x="1" y="1091"/>
                  </a:cubicBezTo>
                  <a:cubicBezTo>
                    <a:pt x="1" y="1091"/>
                    <a:pt x="81" y="1180"/>
                    <a:pt x="197" y="1323"/>
                  </a:cubicBezTo>
                  <a:cubicBezTo>
                    <a:pt x="340" y="1501"/>
                    <a:pt x="545" y="1733"/>
                    <a:pt x="705" y="1938"/>
                  </a:cubicBezTo>
                  <a:cubicBezTo>
                    <a:pt x="884" y="2152"/>
                    <a:pt x="1018" y="2322"/>
                    <a:pt x="1026" y="2340"/>
                  </a:cubicBezTo>
                  <a:cubicBezTo>
                    <a:pt x="1027" y="2341"/>
                    <a:pt x="1028" y="2341"/>
                    <a:pt x="1029" y="2341"/>
                  </a:cubicBezTo>
                  <a:cubicBezTo>
                    <a:pt x="1059" y="2341"/>
                    <a:pt x="1307" y="2167"/>
                    <a:pt x="1580" y="1921"/>
                  </a:cubicBezTo>
                  <a:cubicBezTo>
                    <a:pt x="2106" y="1448"/>
                    <a:pt x="2739" y="672"/>
                    <a:pt x="2186" y="199"/>
                  </a:cubicBezTo>
                  <a:cubicBezTo>
                    <a:pt x="2028" y="58"/>
                    <a:pt x="1853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19" name="Google Shape;2419;p45"/>
            <p:cNvSpPr/>
            <p:nvPr/>
          </p:nvSpPr>
          <p:spPr>
            <a:xfrm flipH="1">
              <a:off x="5806823" y="2728426"/>
              <a:ext cx="201127" cy="170694"/>
            </a:xfrm>
            <a:custGeom>
              <a:avLst/>
              <a:gdLst/>
              <a:ahLst/>
              <a:cxnLst/>
              <a:rect l="l" t="t" r="r" b="b"/>
              <a:pathLst>
                <a:path w="1652" h="1402" extrusionOk="0">
                  <a:moveTo>
                    <a:pt x="1249" y="0"/>
                  </a:moveTo>
                  <a:cubicBezTo>
                    <a:pt x="1040" y="0"/>
                    <a:pt x="761" y="166"/>
                    <a:pt x="491" y="367"/>
                  </a:cubicBezTo>
                  <a:cubicBezTo>
                    <a:pt x="313" y="500"/>
                    <a:pt x="144" y="652"/>
                    <a:pt x="1" y="786"/>
                  </a:cubicBezTo>
                  <a:cubicBezTo>
                    <a:pt x="144" y="964"/>
                    <a:pt x="349" y="1196"/>
                    <a:pt x="509" y="1401"/>
                  </a:cubicBezTo>
                  <a:cubicBezTo>
                    <a:pt x="679" y="1285"/>
                    <a:pt x="893" y="1125"/>
                    <a:pt x="1089" y="946"/>
                  </a:cubicBezTo>
                  <a:cubicBezTo>
                    <a:pt x="1410" y="652"/>
                    <a:pt x="1651" y="313"/>
                    <a:pt x="1473" y="99"/>
                  </a:cubicBezTo>
                  <a:cubicBezTo>
                    <a:pt x="1414" y="30"/>
                    <a:pt x="1338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0" name="Google Shape;2420;p45"/>
            <p:cNvSpPr/>
            <p:nvPr/>
          </p:nvSpPr>
          <p:spPr>
            <a:xfrm flipH="1">
              <a:off x="5839451" y="2745837"/>
              <a:ext cx="192361" cy="202349"/>
            </a:xfrm>
            <a:custGeom>
              <a:avLst/>
              <a:gdLst/>
              <a:ahLst/>
              <a:cxnLst/>
              <a:rect l="l" t="t" r="r" b="b"/>
              <a:pathLst>
                <a:path w="1580" h="1662" extrusionOk="0">
                  <a:moveTo>
                    <a:pt x="384" y="1"/>
                  </a:moveTo>
                  <a:cubicBezTo>
                    <a:pt x="152" y="224"/>
                    <a:pt x="1" y="411"/>
                    <a:pt x="1" y="411"/>
                  </a:cubicBezTo>
                  <a:cubicBezTo>
                    <a:pt x="1" y="411"/>
                    <a:pt x="81" y="500"/>
                    <a:pt x="197" y="643"/>
                  </a:cubicBezTo>
                  <a:cubicBezTo>
                    <a:pt x="340" y="821"/>
                    <a:pt x="545" y="1053"/>
                    <a:pt x="705" y="1258"/>
                  </a:cubicBezTo>
                  <a:cubicBezTo>
                    <a:pt x="884" y="1472"/>
                    <a:pt x="1018" y="1642"/>
                    <a:pt x="1026" y="1660"/>
                  </a:cubicBezTo>
                  <a:cubicBezTo>
                    <a:pt x="1027" y="1661"/>
                    <a:pt x="1028" y="1661"/>
                    <a:pt x="1029" y="1661"/>
                  </a:cubicBezTo>
                  <a:cubicBezTo>
                    <a:pt x="1059" y="1661"/>
                    <a:pt x="1307" y="1487"/>
                    <a:pt x="1580" y="1241"/>
                  </a:cubicBezTo>
                  <a:cubicBezTo>
                    <a:pt x="1490" y="1080"/>
                    <a:pt x="1392" y="937"/>
                    <a:pt x="1285" y="803"/>
                  </a:cubicBezTo>
                  <a:cubicBezTo>
                    <a:pt x="1089" y="563"/>
                    <a:pt x="884" y="375"/>
                    <a:pt x="687" y="224"/>
                  </a:cubicBezTo>
                  <a:cubicBezTo>
                    <a:pt x="580" y="134"/>
                    <a:pt x="473" y="63"/>
                    <a:pt x="384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1" name="Google Shape;2421;p45"/>
            <p:cNvSpPr/>
            <p:nvPr/>
          </p:nvSpPr>
          <p:spPr>
            <a:xfrm flipH="1">
              <a:off x="5591817" y="2617269"/>
              <a:ext cx="1472901" cy="1961027"/>
            </a:xfrm>
            <a:custGeom>
              <a:avLst/>
              <a:gdLst/>
              <a:ahLst/>
              <a:cxnLst/>
              <a:rect l="l" t="t" r="r" b="b"/>
              <a:pathLst>
                <a:path w="12098" h="16107" extrusionOk="0">
                  <a:moveTo>
                    <a:pt x="5576" y="1"/>
                  </a:moveTo>
                  <a:cubicBezTo>
                    <a:pt x="5248" y="1"/>
                    <a:pt x="4257" y="299"/>
                    <a:pt x="2980" y="1886"/>
                  </a:cubicBezTo>
                  <a:cubicBezTo>
                    <a:pt x="1437" y="3813"/>
                    <a:pt x="1303" y="6400"/>
                    <a:pt x="777" y="7551"/>
                  </a:cubicBezTo>
                  <a:cubicBezTo>
                    <a:pt x="254" y="8695"/>
                    <a:pt x="233" y="10165"/>
                    <a:pt x="390" y="10165"/>
                  </a:cubicBezTo>
                  <a:cubicBezTo>
                    <a:pt x="391" y="10165"/>
                    <a:pt x="392" y="10165"/>
                    <a:pt x="393" y="10165"/>
                  </a:cubicBezTo>
                  <a:cubicBezTo>
                    <a:pt x="403" y="10164"/>
                    <a:pt x="413" y="10163"/>
                    <a:pt x="422" y="10163"/>
                  </a:cubicBezTo>
                  <a:cubicBezTo>
                    <a:pt x="556" y="10163"/>
                    <a:pt x="508" y="10289"/>
                    <a:pt x="491" y="10415"/>
                  </a:cubicBezTo>
                  <a:cubicBezTo>
                    <a:pt x="482" y="10540"/>
                    <a:pt x="1" y="16071"/>
                    <a:pt x="5362" y="16106"/>
                  </a:cubicBezTo>
                  <a:cubicBezTo>
                    <a:pt x="5399" y="16106"/>
                    <a:pt x="5436" y="16107"/>
                    <a:pt x="5473" y="16107"/>
                  </a:cubicBezTo>
                  <a:cubicBezTo>
                    <a:pt x="10741" y="16107"/>
                    <a:pt x="11341" y="14211"/>
                    <a:pt x="11652" y="12422"/>
                  </a:cubicBezTo>
                  <a:cubicBezTo>
                    <a:pt x="11945" y="10717"/>
                    <a:pt x="11686" y="10222"/>
                    <a:pt x="11751" y="10222"/>
                  </a:cubicBezTo>
                  <a:cubicBezTo>
                    <a:pt x="11755" y="10222"/>
                    <a:pt x="11761" y="10224"/>
                    <a:pt x="11767" y="10227"/>
                  </a:cubicBezTo>
                  <a:cubicBezTo>
                    <a:pt x="11847" y="10276"/>
                    <a:pt x="11927" y="10376"/>
                    <a:pt x="11983" y="10376"/>
                  </a:cubicBezTo>
                  <a:cubicBezTo>
                    <a:pt x="12009" y="10376"/>
                    <a:pt x="12030" y="10355"/>
                    <a:pt x="12044" y="10299"/>
                  </a:cubicBezTo>
                  <a:cubicBezTo>
                    <a:pt x="12098" y="10111"/>
                    <a:pt x="11812" y="8586"/>
                    <a:pt x="11339" y="7266"/>
                  </a:cubicBezTo>
                  <a:cubicBezTo>
                    <a:pt x="10858" y="5954"/>
                    <a:pt x="10858" y="5214"/>
                    <a:pt x="10117" y="3206"/>
                  </a:cubicBezTo>
                  <a:cubicBezTo>
                    <a:pt x="9377" y="1199"/>
                    <a:pt x="7253" y="494"/>
                    <a:pt x="6932" y="477"/>
                  </a:cubicBezTo>
                  <a:cubicBezTo>
                    <a:pt x="6602" y="459"/>
                    <a:pt x="6977" y="325"/>
                    <a:pt x="6959" y="191"/>
                  </a:cubicBezTo>
                  <a:cubicBezTo>
                    <a:pt x="6955" y="162"/>
                    <a:pt x="6904" y="149"/>
                    <a:pt x="6823" y="149"/>
                  </a:cubicBezTo>
                  <a:cubicBezTo>
                    <a:pt x="6560" y="149"/>
                    <a:pt x="5974" y="282"/>
                    <a:pt x="5612" y="405"/>
                  </a:cubicBezTo>
                  <a:cubicBezTo>
                    <a:pt x="5612" y="405"/>
                    <a:pt x="5746" y="129"/>
                    <a:pt x="5692" y="31"/>
                  </a:cubicBezTo>
                  <a:cubicBezTo>
                    <a:pt x="5685" y="14"/>
                    <a:pt x="5645" y="1"/>
                    <a:pt x="55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2" name="Google Shape;2422;p45"/>
            <p:cNvSpPr/>
            <p:nvPr/>
          </p:nvSpPr>
          <p:spPr>
            <a:xfrm flipH="1">
              <a:off x="6510645" y="2882684"/>
              <a:ext cx="41394" cy="77190"/>
            </a:xfrm>
            <a:custGeom>
              <a:avLst/>
              <a:gdLst/>
              <a:ahLst/>
              <a:cxnLst/>
              <a:rect l="l" t="t" r="r" b="b"/>
              <a:pathLst>
                <a:path w="340" h="634" extrusionOk="0">
                  <a:moveTo>
                    <a:pt x="170" y="1"/>
                  </a:moveTo>
                  <a:cubicBezTo>
                    <a:pt x="72" y="1"/>
                    <a:pt x="0" y="134"/>
                    <a:pt x="0" y="313"/>
                  </a:cubicBezTo>
                  <a:cubicBezTo>
                    <a:pt x="0" y="491"/>
                    <a:pt x="72" y="634"/>
                    <a:pt x="170" y="634"/>
                  </a:cubicBezTo>
                  <a:cubicBezTo>
                    <a:pt x="268" y="634"/>
                    <a:pt x="339" y="491"/>
                    <a:pt x="339" y="313"/>
                  </a:cubicBezTo>
                  <a:cubicBezTo>
                    <a:pt x="339" y="134"/>
                    <a:pt x="268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3" name="Google Shape;2423;p45"/>
            <p:cNvSpPr/>
            <p:nvPr/>
          </p:nvSpPr>
          <p:spPr>
            <a:xfrm flipH="1">
              <a:off x="6561658" y="3070544"/>
              <a:ext cx="157663" cy="77311"/>
            </a:xfrm>
            <a:custGeom>
              <a:avLst/>
              <a:gdLst/>
              <a:ahLst/>
              <a:cxnLst/>
              <a:rect l="l" t="t" r="r" b="b"/>
              <a:pathLst>
                <a:path w="1295" h="635" extrusionOk="0">
                  <a:moveTo>
                    <a:pt x="652" y="1"/>
                  </a:moveTo>
                  <a:cubicBezTo>
                    <a:pt x="295" y="1"/>
                    <a:pt x="1" y="144"/>
                    <a:pt x="1" y="322"/>
                  </a:cubicBezTo>
                  <a:cubicBezTo>
                    <a:pt x="1" y="492"/>
                    <a:pt x="295" y="634"/>
                    <a:pt x="652" y="634"/>
                  </a:cubicBezTo>
                  <a:cubicBezTo>
                    <a:pt x="1000" y="634"/>
                    <a:pt x="1294" y="492"/>
                    <a:pt x="1294" y="322"/>
                  </a:cubicBezTo>
                  <a:cubicBezTo>
                    <a:pt x="1294" y="144"/>
                    <a:pt x="1000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4" name="Google Shape;2424;p45"/>
            <p:cNvSpPr/>
            <p:nvPr/>
          </p:nvSpPr>
          <p:spPr>
            <a:xfrm flipH="1">
              <a:off x="6088182" y="2882684"/>
              <a:ext cx="42490" cy="77190"/>
            </a:xfrm>
            <a:custGeom>
              <a:avLst/>
              <a:gdLst/>
              <a:ahLst/>
              <a:cxnLst/>
              <a:rect l="l" t="t" r="r" b="b"/>
              <a:pathLst>
                <a:path w="349" h="634" extrusionOk="0">
                  <a:moveTo>
                    <a:pt x="179" y="1"/>
                  </a:moveTo>
                  <a:cubicBezTo>
                    <a:pt x="81" y="1"/>
                    <a:pt x="1" y="134"/>
                    <a:pt x="1" y="313"/>
                  </a:cubicBezTo>
                  <a:cubicBezTo>
                    <a:pt x="1" y="491"/>
                    <a:pt x="81" y="634"/>
                    <a:pt x="179" y="634"/>
                  </a:cubicBezTo>
                  <a:cubicBezTo>
                    <a:pt x="268" y="634"/>
                    <a:pt x="349" y="491"/>
                    <a:pt x="349" y="313"/>
                  </a:cubicBezTo>
                  <a:cubicBezTo>
                    <a:pt x="349" y="134"/>
                    <a:pt x="26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5" name="Google Shape;2425;p45"/>
            <p:cNvSpPr/>
            <p:nvPr/>
          </p:nvSpPr>
          <p:spPr>
            <a:xfrm flipH="1">
              <a:off x="5921996" y="3070544"/>
              <a:ext cx="156567" cy="77311"/>
            </a:xfrm>
            <a:custGeom>
              <a:avLst/>
              <a:gdLst/>
              <a:ahLst/>
              <a:cxnLst/>
              <a:rect l="l" t="t" r="r" b="b"/>
              <a:pathLst>
                <a:path w="1286" h="635" extrusionOk="0">
                  <a:moveTo>
                    <a:pt x="643" y="1"/>
                  </a:moveTo>
                  <a:cubicBezTo>
                    <a:pt x="286" y="1"/>
                    <a:pt x="1" y="144"/>
                    <a:pt x="1" y="322"/>
                  </a:cubicBezTo>
                  <a:cubicBezTo>
                    <a:pt x="1" y="492"/>
                    <a:pt x="286" y="634"/>
                    <a:pt x="643" y="634"/>
                  </a:cubicBezTo>
                  <a:cubicBezTo>
                    <a:pt x="1000" y="634"/>
                    <a:pt x="1286" y="492"/>
                    <a:pt x="1286" y="322"/>
                  </a:cubicBezTo>
                  <a:cubicBezTo>
                    <a:pt x="1286" y="144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6" name="Google Shape;2426;p45"/>
            <p:cNvSpPr/>
            <p:nvPr/>
          </p:nvSpPr>
          <p:spPr>
            <a:xfrm flipH="1">
              <a:off x="6131645" y="2854438"/>
              <a:ext cx="380217" cy="532291"/>
            </a:xfrm>
            <a:custGeom>
              <a:avLst/>
              <a:gdLst/>
              <a:ahLst/>
              <a:cxnLst/>
              <a:rect l="l" t="t" r="r" b="b"/>
              <a:pathLst>
                <a:path w="3123" h="4372" extrusionOk="0">
                  <a:moveTo>
                    <a:pt x="1562" y="1"/>
                  </a:moveTo>
                  <a:cubicBezTo>
                    <a:pt x="1499" y="1"/>
                    <a:pt x="1437" y="1"/>
                    <a:pt x="1383" y="10"/>
                  </a:cubicBezTo>
                  <a:cubicBezTo>
                    <a:pt x="607" y="134"/>
                    <a:pt x="0" y="1062"/>
                    <a:pt x="0" y="2186"/>
                  </a:cubicBezTo>
                  <a:cubicBezTo>
                    <a:pt x="0" y="3391"/>
                    <a:pt x="696" y="4372"/>
                    <a:pt x="1562" y="4372"/>
                  </a:cubicBezTo>
                  <a:cubicBezTo>
                    <a:pt x="2034" y="4372"/>
                    <a:pt x="2454" y="4086"/>
                    <a:pt x="2739" y="3623"/>
                  </a:cubicBezTo>
                  <a:cubicBezTo>
                    <a:pt x="2980" y="3239"/>
                    <a:pt x="3123" y="2739"/>
                    <a:pt x="3123" y="2186"/>
                  </a:cubicBezTo>
                  <a:cubicBezTo>
                    <a:pt x="3123" y="982"/>
                    <a:pt x="2427" y="1"/>
                    <a:pt x="1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7" name="Google Shape;2427;p45"/>
            <p:cNvSpPr/>
            <p:nvPr/>
          </p:nvSpPr>
          <p:spPr>
            <a:xfrm flipH="1">
              <a:off x="6320598" y="3023914"/>
              <a:ext cx="15340" cy="148900"/>
            </a:xfrm>
            <a:custGeom>
              <a:avLst/>
              <a:gdLst/>
              <a:ahLst/>
              <a:cxnLst/>
              <a:rect l="l" t="t" r="r" b="b"/>
              <a:pathLst>
                <a:path w="126" h="1223" extrusionOk="0">
                  <a:moveTo>
                    <a:pt x="63" y="0"/>
                  </a:moveTo>
                  <a:cubicBezTo>
                    <a:pt x="27" y="0"/>
                    <a:pt x="1" y="36"/>
                    <a:pt x="1" y="63"/>
                  </a:cubicBezTo>
                  <a:lnTo>
                    <a:pt x="1" y="1160"/>
                  </a:lnTo>
                  <a:cubicBezTo>
                    <a:pt x="1" y="1196"/>
                    <a:pt x="27" y="1222"/>
                    <a:pt x="63" y="1222"/>
                  </a:cubicBezTo>
                  <a:cubicBezTo>
                    <a:pt x="99" y="1222"/>
                    <a:pt x="126" y="1196"/>
                    <a:pt x="126" y="1160"/>
                  </a:cubicBezTo>
                  <a:lnTo>
                    <a:pt x="126" y="63"/>
                  </a:lnTo>
                  <a:cubicBezTo>
                    <a:pt x="126" y="36"/>
                    <a:pt x="9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8" name="Google Shape;2428;p45"/>
            <p:cNvSpPr/>
            <p:nvPr/>
          </p:nvSpPr>
          <p:spPr>
            <a:xfrm flipH="1">
              <a:off x="6254367" y="2947820"/>
              <a:ext cx="147801" cy="83764"/>
            </a:xfrm>
            <a:custGeom>
              <a:avLst/>
              <a:gdLst/>
              <a:ahLst/>
              <a:cxnLst/>
              <a:rect l="l" t="t" r="r" b="b"/>
              <a:pathLst>
                <a:path w="1214" h="688" extrusionOk="0">
                  <a:moveTo>
                    <a:pt x="607" y="1"/>
                  </a:moveTo>
                  <a:cubicBezTo>
                    <a:pt x="518" y="1"/>
                    <a:pt x="438" y="10"/>
                    <a:pt x="366" y="28"/>
                  </a:cubicBezTo>
                  <a:cubicBezTo>
                    <a:pt x="152" y="81"/>
                    <a:pt x="0" y="206"/>
                    <a:pt x="0" y="349"/>
                  </a:cubicBezTo>
                  <a:cubicBezTo>
                    <a:pt x="0" y="536"/>
                    <a:pt x="268" y="688"/>
                    <a:pt x="607" y="688"/>
                  </a:cubicBezTo>
                  <a:cubicBezTo>
                    <a:pt x="946" y="688"/>
                    <a:pt x="1214" y="536"/>
                    <a:pt x="1214" y="349"/>
                  </a:cubicBezTo>
                  <a:cubicBezTo>
                    <a:pt x="1214" y="340"/>
                    <a:pt x="1214" y="331"/>
                    <a:pt x="1214" y="331"/>
                  </a:cubicBezTo>
                  <a:cubicBezTo>
                    <a:pt x="1205" y="144"/>
                    <a:pt x="93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29" name="Google Shape;2429;p45"/>
            <p:cNvSpPr/>
            <p:nvPr/>
          </p:nvSpPr>
          <p:spPr>
            <a:xfrm flipH="1">
              <a:off x="6254367" y="2947820"/>
              <a:ext cx="103242" cy="49065"/>
            </a:xfrm>
            <a:custGeom>
              <a:avLst/>
              <a:gdLst/>
              <a:ahLst/>
              <a:cxnLst/>
              <a:rect l="l" t="t" r="r" b="b"/>
              <a:pathLst>
                <a:path w="848" h="403" extrusionOk="0">
                  <a:moveTo>
                    <a:pt x="241" y="1"/>
                  </a:moveTo>
                  <a:cubicBezTo>
                    <a:pt x="152" y="1"/>
                    <a:pt x="72" y="10"/>
                    <a:pt x="0" y="28"/>
                  </a:cubicBezTo>
                  <a:cubicBezTo>
                    <a:pt x="9" y="233"/>
                    <a:pt x="241" y="402"/>
                    <a:pt x="535" y="402"/>
                  </a:cubicBezTo>
                  <a:cubicBezTo>
                    <a:pt x="651" y="402"/>
                    <a:pt x="759" y="375"/>
                    <a:pt x="848" y="331"/>
                  </a:cubicBezTo>
                  <a:cubicBezTo>
                    <a:pt x="839" y="144"/>
                    <a:pt x="571" y="1"/>
                    <a:pt x="24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0" name="Google Shape;2430;p45"/>
            <p:cNvSpPr/>
            <p:nvPr/>
          </p:nvSpPr>
          <p:spPr>
            <a:xfrm flipH="1">
              <a:off x="6178275" y="2855533"/>
              <a:ext cx="333588" cy="531195"/>
            </a:xfrm>
            <a:custGeom>
              <a:avLst/>
              <a:gdLst/>
              <a:ahLst/>
              <a:cxnLst/>
              <a:rect l="l" t="t" r="r" b="b"/>
              <a:pathLst>
                <a:path w="2740" h="4363" extrusionOk="0">
                  <a:moveTo>
                    <a:pt x="1383" y="1"/>
                  </a:moveTo>
                  <a:lnTo>
                    <a:pt x="1383" y="1"/>
                  </a:lnTo>
                  <a:cubicBezTo>
                    <a:pt x="607" y="125"/>
                    <a:pt x="0" y="1053"/>
                    <a:pt x="0" y="2177"/>
                  </a:cubicBezTo>
                  <a:cubicBezTo>
                    <a:pt x="0" y="3382"/>
                    <a:pt x="696" y="4363"/>
                    <a:pt x="1562" y="4363"/>
                  </a:cubicBezTo>
                  <a:cubicBezTo>
                    <a:pt x="2034" y="4363"/>
                    <a:pt x="2454" y="4077"/>
                    <a:pt x="2739" y="3614"/>
                  </a:cubicBezTo>
                  <a:lnTo>
                    <a:pt x="2739" y="3614"/>
                  </a:lnTo>
                  <a:cubicBezTo>
                    <a:pt x="2424" y="3797"/>
                    <a:pt x="2108" y="3888"/>
                    <a:pt x="1817" y="3888"/>
                  </a:cubicBezTo>
                  <a:cubicBezTo>
                    <a:pt x="1061" y="3888"/>
                    <a:pt x="469" y="3278"/>
                    <a:pt x="482" y="2106"/>
                  </a:cubicBezTo>
                  <a:cubicBezTo>
                    <a:pt x="500" y="875"/>
                    <a:pt x="1053" y="259"/>
                    <a:pt x="138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1" name="Google Shape;2431;p45"/>
            <p:cNvSpPr/>
            <p:nvPr/>
          </p:nvSpPr>
          <p:spPr>
            <a:xfrm flipH="1">
              <a:off x="5904586" y="3459413"/>
              <a:ext cx="806090" cy="985201"/>
            </a:xfrm>
            <a:custGeom>
              <a:avLst/>
              <a:gdLst/>
              <a:ahLst/>
              <a:cxnLst/>
              <a:rect l="l" t="t" r="r" b="b"/>
              <a:pathLst>
                <a:path w="6621" h="8092" extrusionOk="0">
                  <a:moveTo>
                    <a:pt x="3177" y="1"/>
                  </a:moveTo>
                  <a:cubicBezTo>
                    <a:pt x="929" y="1"/>
                    <a:pt x="295" y="2061"/>
                    <a:pt x="295" y="2061"/>
                  </a:cubicBezTo>
                  <a:lnTo>
                    <a:pt x="63" y="4256"/>
                  </a:lnTo>
                  <a:cubicBezTo>
                    <a:pt x="63" y="4256"/>
                    <a:pt x="1" y="8092"/>
                    <a:pt x="3614" y="8092"/>
                  </a:cubicBezTo>
                  <a:cubicBezTo>
                    <a:pt x="4907" y="8092"/>
                    <a:pt x="5603" y="7378"/>
                    <a:pt x="5969" y="6450"/>
                  </a:cubicBezTo>
                  <a:cubicBezTo>
                    <a:pt x="6620" y="4773"/>
                    <a:pt x="6192" y="2391"/>
                    <a:pt x="6156" y="2159"/>
                  </a:cubicBezTo>
                  <a:cubicBezTo>
                    <a:pt x="6103" y="1794"/>
                    <a:pt x="5425" y="18"/>
                    <a:pt x="3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2" name="Google Shape;2432;p45"/>
            <p:cNvSpPr/>
            <p:nvPr/>
          </p:nvSpPr>
          <p:spPr>
            <a:xfrm flipH="1">
              <a:off x="5983844" y="3459413"/>
              <a:ext cx="726833" cy="985201"/>
            </a:xfrm>
            <a:custGeom>
              <a:avLst/>
              <a:gdLst/>
              <a:ahLst/>
              <a:cxnLst/>
              <a:rect l="l" t="t" r="r" b="b"/>
              <a:pathLst>
                <a:path w="5970" h="8092" extrusionOk="0">
                  <a:moveTo>
                    <a:pt x="3177" y="1"/>
                  </a:moveTo>
                  <a:cubicBezTo>
                    <a:pt x="929" y="1"/>
                    <a:pt x="295" y="2061"/>
                    <a:pt x="295" y="2061"/>
                  </a:cubicBezTo>
                  <a:lnTo>
                    <a:pt x="63" y="4256"/>
                  </a:lnTo>
                  <a:cubicBezTo>
                    <a:pt x="63" y="4256"/>
                    <a:pt x="1" y="8092"/>
                    <a:pt x="3614" y="8092"/>
                  </a:cubicBezTo>
                  <a:cubicBezTo>
                    <a:pt x="4907" y="8092"/>
                    <a:pt x="5603" y="7378"/>
                    <a:pt x="5969" y="6450"/>
                  </a:cubicBezTo>
                  <a:lnTo>
                    <a:pt x="5969" y="6450"/>
                  </a:lnTo>
                  <a:cubicBezTo>
                    <a:pt x="5438" y="6783"/>
                    <a:pt x="4927" y="6935"/>
                    <a:pt x="4459" y="6935"/>
                  </a:cubicBezTo>
                  <a:cubicBezTo>
                    <a:pt x="3033" y="6935"/>
                    <a:pt x="1995" y="5530"/>
                    <a:pt x="1928" y="3569"/>
                  </a:cubicBezTo>
                  <a:cubicBezTo>
                    <a:pt x="1856" y="1624"/>
                    <a:pt x="2650" y="536"/>
                    <a:pt x="320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3" name="Google Shape;2433;p45"/>
            <p:cNvSpPr/>
            <p:nvPr/>
          </p:nvSpPr>
          <p:spPr>
            <a:xfrm flipH="1">
              <a:off x="6543517" y="3748326"/>
              <a:ext cx="353920" cy="484565"/>
            </a:xfrm>
            <a:custGeom>
              <a:avLst/>
              <a:gdLst/>
              <a:ahLst/>
              <a:cxnLst/>
              <a:rect l="l" t="t" r="r" b="b"/>
              <a:pathLst>
                <a:path w="2907" h="3980" extrusionOk="0">
                  <a:moveTo>
                    <a:pt x="839" y="1"/>
                  </a:moveTo>
                  <a:cubicBezTo>
                    <a:pt x="839" y="1"/>
                    <a:pt x="0" y="741"/>
                    <a:pt x="0" y="1437"/>
                  </a:cubicBezTo>
                  <a:cubicBezTo>
                    <a:pt x="0" y="2142"/>
                    <a:pt x="884" y="3970"/>
                    <a:pt x="1919" y="3979"/>
                  </a:cubicBezTo>
                  <a:cubicBezTo>
                    <a:pt x="1925" y="3979"/>
                    <a:pt x="1931" y="3979"/>
                    <a:pt x="1938" y="3979"/>
                  </a:cubicBezTo>
                  <a:cubicBezTo>
                    <a:pt x="2907" y="3979"/>
                    <a:pt x="2739" y="3301"/>
                    <a:pt x="2739" y="3301"/>
                  </a:cubicBezTo>
                  <a:lnTo>
                    <a:pt x="839" y="1"/>
                  </a:ln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4" name="Google Shape;2434;p45"/>
            <p:cNvSpPr/>
            <p:nvPr/>
          </p:nvSpPr>
          <p:spPr>
            <a:xfrm flipH="1">
              <a:off x="6510402" y="3646056"/>
              <a:ext cx="399819" cy="559928"/>
            </a:xfrm>
            <a:custGeom>
              <a:avLst/>
              <a:gdLst/>
              <a:ahLst/>
              <a:cxnLst/>
              <a:rect l="l" t="t" r="r" b="b"/>
              <a:pathLst>
                <a:path w="3284" h="4599" extrusionOk="0">
                  <a:moveTo>
                    <a:pt x="1962" y="0"/>
                  </a:moveTo>
                  <a:cubicBezTo>
                    <a:pt x="1597" y="0"/>
                    <a:pt x="0" y="1509"/>
                    <a:pt x="25" y="2081"/>
                  </a:cubicBezTo>
                  <a:cubicBezTo>
                    <a:pt x="52" y="2696"/>
                    <a:pt x="953" y="4543"/>
                    <a:pt x="2113" y="4596"/>
                  </a:cubicBezTo>
                  <a:cubicBezTo>
                    <a:pt x="2148" y="4598"/>
                    <a:pt x="2183" y="4599"/>
                    <a:pt x="2216" y="4599"/>
                  </a:cubicBezTo>
                  <a:cubicBezTo>
                    <a:pt x="3274" y="4599"/>
                    <a:pt x="3283" y="3784"/>
                    <a:pt x="2782" y="2652"/>
                  </a:cubicBezTo>
                  <a:cubicBezTo>
                    <a:pt x="2273" y="1474"/>
                    <a:pt x="2050" y="64"/>
                    <a:pt x="2024" y="29"/>
                  </a:cubicBezTo>
                  <a:cubicBezTo>
                    <a:pt x="2011" y="10"/>
                    <a:pt x="1990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5" name="Google Shape;2435;p45"/>
            <p:cNvSpPr/>
            <p:nvPr/>
          </p:nvSpPr>
          <p:spPr>
            <a:xfrm flipH="1">
              <a:off x="5730853" y="3748326"/>
              <a:ext cx="353920" cy="484565"/>
            </a:xfrm>
            <a:custGeom>
              <a:avLst/>
              <a:gdLst/>
              <a:ahLst/>
              <a:cxnLst/>
              <a:rect l="l" t="t" r="r" b="b"/>
              <a:pathLst>
                <a:path w="2907" h="3980" extrusionOk="0">
                  <a:moveTo>
                    <a:pt x="2068" y="1"/>
                  </a:moveTo>
                  <a:lnTo>
                    <a:pt x="168" y="3301"/>
                  </a:lnTo>
                  <a:cubicBezTo>
                    <a:pt x="168" y="3301"/>
                    <a:pt x="1" y="3979"/>
                    <a:pt x="970" y="3979"/>
                  </a:cubicBezTo>
                  <a:cubicBezTo>
                    <a:pt x="976" y="3979"/>
                    <a:pt x="982" y="3979"/>
                    <a:pt x="989" y="3979"/>
                  </a:cubicBezTo>
                  <a:cubicBezTo>
                    <a:pt x="2023" y="3970"/>
                    <a:pt x="2907" y="2142"/>
                    <a:pt x="2907" y="1437"/>
                  </a:cubicBezTo>
                  <a:cubicBezTo>
                    <a:pt x="2907" y="741"/>
                    <a:pt x="2068" y="1"/>
                    <a:pt x="2068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6" name="Google Shape;2436;p45"/>
            <p:cNvSpPr/>
            <p:nvPr/>
          </p:nvSpPr>
          <p:spPr>
            <a:xfrm flipH="1">
              <a:off x="5718069" y="3646056"/>
              <a:ext cx="399819" cy="559928"/>
            </a:xfrm>
            <a:custGeom>
              <a:avLst/>
              <a:gdLst/>
              <a:ahLst/>
              <a:cxnLst/>
              <a:rect l="l" t="t" r="r" b="b"/>
              <a:pathLst>
                <a:path w="3284" h="4599" extrusionOk="0">
                  <a:moveTo>
                    <a:pt x="1322" y="0"/>
                  </a:moveTo>
                  <a:cubicBezTo>
                    <a:pt x="1294" y="0"/>
                    <a:pt x="1273" y="10"/>
                    <a:pt x="1261" y="29"/>
                  </a:cubicBezTo>
                  <a:cubicBezTo>
                    <a:pt x="1234" y="64"/>
                    <a:pt x="1011" y="1474"/>
                    <a:pt x="493" y="2652"/>
                  </a:cubicBezTo>
                  <a:cubicBezTo>
                    <a:pt x="1" y="3784"/>
                    <a:pt x="2" y="4599"/>
                    <a:pt x="1067" y="4599"/>
                  </a:cubicBezTo>
                  <a:cubicBezTo>
                    <a:pt x="1101" y="4599"/>
                    <a:pt x="1136" y="4598"/>
                    <a:pt x="1171" y="4596"/>
                  </a:cubicBezTo>
                  <a:cubicBezTo>
                    <a:pt x="2331" y="4543"/>
                    <a:pt x="3232" y="2696"/>
                    <a:pt x="3259" y="2081"/>
                  </a:cubicBezTo>
                  <a:cubicBezTo>
                    <a:pt x="3284" y="1509"/>
                    <a:pt x="1687" y="0"/>
                    <a:pt x="1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7" name="Google Shape;2437;p45"/>
            <p:cNvSpPr/>
            <p:nvPr/>
          </p:nvSpPr>
          <p:spPr>
            <a:xfrm flipH="1">
              <a:off x="6883193" y="4224003"/>
              <a:ext cx="449735" cy="458267"/>
            </a:xfrm>
            <a:custGeom>
              <a:avLst/>
              <a:gdLst/>
              <a:ahLst/>
              <a:cxnLst/>
              <a:rect l="l" t="t" r="r" b="b"/>
              <a:pathLst>
                <a:path w="3694" h="3764" extrusionOk="0">
                  <a:moveTo>
                    <a:pt x="660" y="1"/>
                  </a:moveTo>
                  <a:cubicBezTo>
                    <a:pt x="0" y="492"/>
                    <a:pt x="134" y="1794"/>
                    <a:pt x="705" y="2704"/>
                  </a:cubicBezTo>
                  <a:cubicBezTo>
                    <a:pt x="1121" y="3377"/>
                    <a:pt x="1786" y="3764"/>
                    <a:pt x="2395" y="3764"/>
                  </a:cubicBezTo>
                  <a:cubicBezTo>
                    <a:pt x="2634" y="3764"/>
                    <a:pt x="2865" y="3704"/>
                    <a:pt x="3069" y="3578"/>
                  </a:cubicBezTo>
                  <a:cubicBezTo>
                    <a:pt x="3479" y="3311"/>
                    <a:pt x="3693" y="2829"/>
                    <a:pt x="3685" y="2285"/>
                  </a:cubicBezTo>
                  <a:lnTo>
                    <a:pt x="3685" y="2285"/>
                  </a:lnTo>
                  <a:cubicBezTo>
                    <a:pt x="3551" y="2338"/>
                    <a:pt x="3435" y="2392"/>
                    <a:pt x="3319" y="2427"/>
                  </a:cubicBezTo>
                  <a:cubicBezTo>
                    <a:pt x="3095" y="2494"/>
                    <a:pt x="2889" y="2524"/>
                    <a:pt x="2700" y="2524"/>
                  </a:cubicBezTo>
                  <a:cubicBezTo>
                    <a:pt x="1973" y="2524"/>
                    <a:pt x="1496" y="2075"/>
                    <a:pt x="1178" y="1509"/>
                  </a:cubicBezTo>
                  <a:cubicBezTo>
                    <a:pt x="1080" y="1339"/>
                    <a:pt x="999" y="1152"/>
                    <a:pt x="928" y="964"/>
                  </a:cubicBezTo>
                  <a:cubicBezTo>
                    <a:pt x="865" y="813"/>
                    <a:pt x="821" y="670"/>
                    <a:pt x="785" y="527"/>
                  </a:cubicBezTo>
                  <a:cubicBezTo>
                    <a:pt x="732" y="340"/>
                    <a:pt x="687" y="162"/>
                    <a:pt x="660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  <p:sp>
          <p:nvSpPr>
            <p:cNvPr id="2438" name="Google Shape;2438;p45"/>
            <p:cNvSpPr/>
            <p:nvPr/>
          </p:nvSpPr>
          <p:spPr>
            <a:xfrm flipH="1">
              <a:off x="5270282" y="4224003"/>
              <a:ext cx="448761" cy="458267"/>
            </a:xfrm>
            <a:custGeom>
              <a:avLst/>
              <a:gdLst/>
              <a:ahLst/>
              <a:cxnLst/>
              <a:rect l="l" t="t" r="r" b="b"/>
              <a:pathLst>
                <a:path w="3686" h="3764" extrusionOk="0">
                  <a:moveTo>
                    <a:pt x="3034" y="1"/>
                  </a:moveTo>
                  <a:cubicBezTo>
                    <a:pt x="2998" y="162"/>
                    <a:pt x="2963" y="340"/>
                    <a:pt x="2909" y="527"/>
                  </a:cubicBezTo>
                  <a:cubicBezTo>
                    <a:pt x="2864" y="670"/>
                    <a:pt x="2820" y="813"/>
                    <a:pt x="2766" y="964"/>
                  </a:cubicBezTo>
                  <a:cubicBezTo>
                    <a:pt x="2695" y="1152"/>
                    <a:pt x="2606" y="1339"/>
                    <a:pt x="2508" y="1509"/>
                  </a:cubicBezTo>
                  <a:cubicBezTo>
                    <a:pt x="2189" y="2075"/>
                    <a:pt x="1713" y="2524"/>
                    <a:pt x="990" y="2524"/>
                  </a:cubicBezTo>
                  <a:cubicBezTo>
                    <a:pt x="802" y="2524"/>
                    <a:pt x="598" y="2494"/>
                    <a:pt x="375" y="2427"/>
                  </a:cubicBezTo>
                  <a:cubicBezTo>
                    <a:pt x="260" y="2392"/>
                    <a:pt x="135" y="2338"/>
                    <a:pt x="10" y="2285"/>
                  </a:cubicBezTo>
                  <a:lnTo>
                    <a:pt x="10" y="2285"/>
                  </a:lnTo>
                  <a:cubicBezTo>
                    <a:pt x="1" y="2829"/>
                    <a:pt x="206" y="3311"/>
                    <a:pt x="625" y="3578"/>
                  </a:cubicBezTo>
                  <a:cubicBezTo>
                    <a:pt x="827" y="3704"/>
                    <a:pt x="1056" y="3764"/>
                    <a:pt x="1294" y="3764"/>
                  </a:cubicBezTo>
                  <a:cubicBezTo>
                    <a:pt x="1900" y="3764"/>
                    <a:pt x="2567" y="3377"/>
                    <a:pt x="2989" y="2704"/>
                  </a:cubicBezTo>
                  <a:cubicBezTo>
                    <a:pt x="3560" y="1794"/>
                    <a:pt x="3685" y="492"/>
                    <a:pt x="3034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734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4F6880E-BC2E-43C8-8B3D-77D235F9B100}"/>
              </a:ext>
            </a:extLst>
          </p:cNvPr>
          <p:cNvSpPr txBox="1"/>
          <p:nvPr/>
        </p:nvSpPr>
        <p:spPr>
          <a:xfrm>
            <a:off x="2744302" y="583517"/>
            <a:ext cx="1235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0C0EF8E-8586-4347-940D-BEA2E375D3BC}"/>
              </a:ext>
            </a:extLst>
          </p:cNvPr>
          <p:cNvSpPr/>
          <p:nvPr/>
        </p:nvSpPr>
        <p:spPr>
          <a:xfrm>
            <a:off x="383699" y="2409968"/>
            <a:ext cx="16775891" cy="5605790"/>
          </a:xfrm>
          <a:custGeom>
            <a:avLst/>
            <a:gdLst>
              <a:gd name="connsiteX0" fmla="*/ 0 w 16775891"/>
              <a:gd name="connsiteY0" fmla="*/ 759753 h 5605790"/>
              <a:gd name="connsiteX1" fmla="*/ 759753 w 16775891"/>
              <a:gd name="connsiteY1" fmla="*/ 0 h 5605790"/>
              <a:gd name="connsiteX2" fmla="*/ 16016138 w 16775891"/>
              <a:gd name="connsiteY2" fmla="*/ 0 h 5605790"/>
              <a:gd name="connsiteX3" fmla="*/ 16775891 w 16775891"/>
              <a:gd name="connsiteY3" fmla="*/ 759753 h 5605790"/>
              <a:gd name="connsiteX4" fmla="*/ 16775891 w 16775891"/>
              <a:gd name="connsiteY4" fmla="*/ 4846037 h 5605790"/>
              <a:gd name="connsiteX5" fmla="*/ 16016138 w 16775891"/>
              <a:gd name="connsiteY5" fmla="*/ 5605790 h 5605790"/>
              <a:gd name="connsiteX6" fmla="*/ 759753 w 16775891"/>
              <a:gd name="connsiteY6" fmla="*/ 5605790 h 5605790"/>
              <a:gd name="connsiteX7" fmla="*/ 0 w 16775891"/>
              <a:gd name="connsiteY7" fmla="*/ 4846037 h 5605790"/>
              <a:gd name="connsiteX8" fmla="*/ 0 w 16775891"/>
              <a:gd name="connsiteY8" fmla="*/ 759753 h 5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5891" h="5605790" fill="none" extrusionOk="0">
                <a:moveTo>
                  <a:pt x="0" y="759753"/>
                </a:moveTo>
                <a:cubicBezTo>
                  <a:pt x="705" y="359234"/>
                  <a:pt x="381415" y="69251"/>
                  <a:pt x="759753" y="0"/>
                </a:cubicBezTo>
                <a:cubicBezTo>
                  <a:pt x="4181643" y="72427"/>
                  <a:pt x="11928554" y="61419"/>
                  <a:pt x="16016138" y="0"/>
                </a:cubicBezTo>
                <a:cubicBezTo>
                  <a:pt x="16430391" y="-36809"/>
                  <a:pt x="16703536" y="318268"/>
                  <a:pt x="16775891" y="759753"/>
                </a:cubicBezTo>
                <a:cubicBezTo>
                  <a:pt x="16876767" y="2076906"/>
                  <a:pt x="16668578" y="3275755"/>
                  <a:pt x="16775891" y="4846037"/>
                </a:cubicBezTo>
                <a:cubicBezTo>
                  <a:pt x="16778128" y="5254285"/>
                  <a:pt x="16419774" y="5587894"/>
                  <a:pt x="16016138" y="5605790"/>
                </a:cubicBezTo>
                <a:cubicBezTo>
                  <a:pt x="13440660" y="5635617"/>
                  <a:pt x="4919879" y="5526484"/>
                  <a:pt x="759753" y="5605790"/>
                </a:cubicBezTo>
                <a:cubicBezTo>
                  <a:pt x="413154" y="5597538"/>
                  <a:pt x="-75864" y="5280638"/>
                  <a:pt x="0" y="4846037"/>
                </a:cubicBezTo>
                <a:cubicBezTo>
                  <a:pt x="50037" y="3030124"/>
                  <a:pt x="770" y="1948040"/>
                  <a:pt x="0" y="759753"/>
                </a:cubicBezTo>
                <a:close/>
              </a:path>
              <a:path w="16775891" h="5605790" stroke="0" extrusionOk="0">
                <a:moveTo>
                  <a:pt x="0" y="759753"/>
                </a:moveTo>
                <a:cubicBezTo>
                  <a:pt x="52997" y="354599"/>
                  <a:pt x="371986" y="66323"/>
                  <a:pt x="759753" y="0"/>
                </a:cubicBezTo>
                <a:cubicBezTo>
                  <a:pt x="7504332" y="123000"/>
                  <a:pt x="8940020" y="-96860"/>
                  <a:pt x="16016138" y="0"/>
                </a:cubicBezTo>
                <a:cubicBezTo>
                  <a:pt x="16414873" y="-15902"/>
                  <a:pt x="16793758" y="304131"/>
                  <a:pt x="16775891" y="759753"/>
                </a:cubicBezTo>
                <a:cubicBezTo>
                  <a:pt x="16779064" y="1302058"/>
                  <a:pt x="16870158" y="3099634"/>
                  <a:pt x="16775891" y="4846037"/>
                </a:cubicBezTo>
                <a:cubicBezTo>
                  <a:pt x="16710813" y="5289214"/>
                  <a:pt x="16362690" y="5593835"/>
                  <a:pt x="16016138" y="5605790"/>
                </a:cubicBezTo>
                <a:cubicBezTo>
                  <a:pt x="13250693" y="5445083"/>
                  <a:pt x="6199532" y="5645457"/>
                  <a:pt x="759753" y="5605790"/>
                </a:cubicBezTo>
                <a:cubicBezTo>
                  <a:pt x="283374" y="5594322"/>
                  <a:pt x="-18393" y="5257304"/>
                  <a:pt x="0" y="4846037"/>
                </a:cubicBezTo>
                <a:cubicBezTo>
                  <a:pt x="32216" y="3806871"/>
                  <a:pt x="57206" y="2788687"/>
                  <a:pt x="0" y="7597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indent="-6858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ọc đúng từ khó, biết đọc bài thơ Mèo đi câu cá 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indent="-6858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indent="-6858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5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9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7899620" y="2337534"/>
            <a:ext cx="2488760" cy="672366"/>
            <a:chOff x="7899620" y="2476500"/>
            <a:chExt cx="2488760" cy="672366"/>
          </a:xfrm>
        </p:grpSpPr>
        <p:pic>
          <p:nvPicPr>
            <p:cNvPr id="44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99620" y="2476500"/>
              <a:ext cx="672366" cy="672366"/>
            </a:xfrm>
            <a:prstGeom prst="rect">
              <a:avLst/>
            </a:prstGeom>
          </p:spPr>
        </p:pic>
        <p:pic>
          <p:nvPicPr>
            <p:cNvPr id="4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807817" y="2476500"/>
              <a:ext cx="672366" cy="672366"/>
            </a:xfrm>
            <a:prstGeom prst="rect">
              <a:avLst/>
            </a:prstGeom>
          </p:spPr>
        </p:pic>
        <p:pic>
          <p:nvPicPr>
            <p:cNvPr id="4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716014" y="2476500"/>
              <a:ext cx="672366" cy="67236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32543"/>
            <a:ext cx="14180703" cy="10054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229D3-B9C3-8AB2-95E7-6E4637B2A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80594"/>
            <a:ext cx="7703703" cy="602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C64ECE-0E04-BC14-0146-EA7588FB3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6234272"/>
            <a:ext cx="7703703" cy="3820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6DED9-3805-7C3B-B2AD-4103C2CD2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703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4274" y="690951"/>
            <a:ext cx="6728312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614274" y="3199836"/>
            <a:ext cx="6728312" cy="4313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685800" algn="just" defTabSz="1371600">
              <a:lnSpc>
                <a:spcPct val="110000"/>
              </a:lnSpc>
              <a:defRPr/>
            </a:pPr>
            <a:endParaRPr lang="vi-VN" sz="3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771652" y="7319340"/>
            <a:ext cx="6728312" cy="249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11408458" y="1582648"/>
            <a:ext cx="7347438" cy="249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11408458" y="4841629"/>
            <a:ext cx="6728312" cy="370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indent="685800" algn="just" defTabSz="1371600">
              <a:lnSpc>
                <a:spcPct val="11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12725400" y="9308633"/>
            <a:ext cx="6728312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 defTabSz="1371600">
              <a:lnSpc>
                <a:spcPct val="110000"/>
              </a:lnSpc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Linh)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02" y="255316"/>
            <a:ext cx="6383066" cy="10607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7093EB-1640-4F22-BEDB-2F1980ACE278}"/>
              </a:ext>
            </a:extLst>
          </p:cNvPr>
          <p:cNvSpPr/>
          <p:nvPr/>
        </p:nvSpPr>
        <p:spPr>
          <a:xfrm>
            <a:off x="217113" y="785714"/>
            <a:ext cx="556934" cy="58426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7BD10C-6796-47B5-8F27-648A93D821C0}"/>
              </a:ext>
            </a:extLst>
          </p:cNvPr>
          <p:cNvSpPr/>
          <p:nvPr/>
        </p:nvSpPr>
        <p:spPr>
          <a:xfrm>
            <a:off x="335807" y="3451335"/>
            <a:ext cx="556934" cy="58426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E67E6B-0471-43BB-A007-5E8ABA27784C}"/>
              </a:ext>
            </a:extLst>
          </p:cNvPr>
          <p:cNvSpPr/>
          <p:nvPr/>
        </p:nvSpPr>
        <p:spPr>
          <a:xfrm>
            <a:off x="335807" y="7293488"/>
            <a:ext cx="556934" cy="58426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D7D75B-6AE7-4F91-BD3C-9A07248D965A}"/>
              </a:ext>
            </a:extLst>
          </p:cNvPr>
          <p:cNvSpPr/>
          <p:nvPr/>
        </p:nvSpPr>
        <p:spPr>
          <a:xfrm>
            <a:off x="11473544" y="1531804"/>
            <a:ext cx="556934" cy="58426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8B034F-F58A-462A-A86C-91E1FEDD89A3}"/>
              </a:ext>
            </a:extLst>
          </p:cNvPr>
          <p:cNvSpPr/>
          <p:nvPr/>
        </p:nvSpPr>
        <p:spPr>
          <a:xfrm>
            <a:off x="11251080" y="5143500"/>
            <a:ext cx="556934" cy="584268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20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1" grpId="0"/>
      <p:bldP spid="2" grpId="0" animBg="1"/>
      <p:bldP spid="14" grpId="0" animBg="1"/>
      <p:bldP spid="15" grpId="0" animBg="1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479</Words>
  <Application>Microsoft Office PowerPoint</Application>
  <PresentationFormat>Custom</PresentationFormat>
  <Paragraphs>95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Baskerville Old Face</vt:lpstr>
      <vt:lpstr>Times New Roman</vt:lpstr>
      <vt:lpstr>Arial</vt:lpstr>
      <vt:lpstr>Calibri</vt:lpstr>
      <vt:lpstr>Arial-Rounded</vt:lpstr>
      <vt:lpstr>Wingdings</vt:lpstr>
      <vt:lpstr>Office Theme</vt:lpstr>
      <vt:lpstr>PowerPoint Presentation</vt:lpstr>
      <vt:lpstr>Khởi động: Bài hát Chú mèo con.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nguyensam472003@outlook.com</cp:lastModifiedBy>
  <cp:revision>68</cp:revision>
  <dcterms:created xsi:type="dcterms:W3CDTF">2006-08-16T00:00:00Z</dcterms:created>
  <dcterms:modified xsi:type="dcterms:W3CDTF">2025-03-02T15:45:44Z</dcterms:modified>
  <dc:identifier>DAFRa_HJLdA</dc:identifier>
</cp:coreProperties>
</file>